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5486400"/>
  <p:notesSz cx="6858000" cy="9144000"/>
  <p:defaultTextStyle>
    <a:defPPr>
      <a:defRPr lang="en-US"/>
    </a:defPPr>
    <a:lvl1pPr marL="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2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EE49-CB6A-438D-9282-437403D2E69F}" type="datetimeFigureOut">
              <a:rPr lang="en-US" smtClean="0"/>
              <a:t>2018-01-24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6E43-51DE-44A6-AC3D-CD74441FA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7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EE49-CB6A-438D-9282-437403D2E69F}" type="datetimeFigureOut">
              <a:rPr lang="en-US" smtClean="0"/>
              <a:t>2018-01-24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6E43-51DE-44A6-AC3D-CD74441FA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1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EE49-CB6A-438D-9282-437403D2E69F}" type="datetimeFigureOut">
              <a:rPr lang="en-US" smtClean="0"/>
              <a:t>2018-01-24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6E43-51DE-44A6-AC3D-CD74441FA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8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EE49-CB6A-438D-9282-437403D2E69F}" type="datetimeFigureOut">
              <a:rPr lang="en-US" smtClean="0"/>
              <a:t>2018-01-24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6E43-51DE-44A6-AC3D-CD74441FA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9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EE49-CB6A-438D-9282-437403D2E69F}" type="datetimeFigureOut">
              <a:rPr lang="en-US" smtClean="0"/>
              <a:t>2018-01-24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6E43-51DE-44A6-AC3D-CD74441FA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1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EE49-CB6A-438D-9282-437403D2E69F}" type="datetimeFigureOut">
              <a:rPr lang="en-US" smtClean="0"/>
              <a:t>2018-01-24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6E43-51DE-44A6-AC3D-CD74441FA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EE49-CB6A-438D-9282-437403D2E69F}" type="datetimeFigureOut">
              <a:rPr lang="en-US" smtClean="0"/>
              <a:t>2018-01-24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6E43-51DE-44A6-AC3D-CD74441FA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4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EE49-CB6A-438D-9282-437403D2E69F}" type="datetimeFigureOut">
              <a:rPr lang="en-US" smtClean="0"/>
              <a:t>2018-01-24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6E43-51DE-44A6-AC3D-CD74441FA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EE49-CB6A-438D-9282-437403D2E69F}" type="datetimeFigureOut">
              <a:rPr lang="en-US" smtClean="0"/>
              <a:t>2018-01-24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6E43-51DE-44A6-AC3D-CD74441FA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8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EE49-CB6A-438D-9282-437403D2E69F}" type="datetimeFigureOut">
              <a:rPr lang="en-US" smtClean="0"/>
              <a:t>2018-01-24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6E43-51DE-44A6-AC3D-CD74441FA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EE49-CB6A-438D-9282-437403D2E69F}" type="datetimeFigureOut">
              <a:rPr lang="en-US" smtClean="0"/>
              <a:t>2018-01-24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6E43-51DE-44A6-AC3D-CD74441FA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4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EE49-CB6A-438D-9282-437403D2E69F}" type="datetimeFigureOut">
              <a:rPr lang="en-US" smtClean="0"/>
              <a:t>2018-01-24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C6E43-51DE-44A6-AC3D-CD74441FA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0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5250" y="5118814"/>
            <a:ext cx="737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40000" y="5181600"/>
            <a:ext cx="107950" cy="107950"/>
          </a:xfrm>
          <a:prstGeom prst="ellipse">
            <a:avLst/>
          </a:prstGeom>
          <a:solidFill>
            <a:srgbClr val="F9A84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317123"/>
            <a:ext cx="400943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smtClean="0">
                <a:latin typeface="Arial" panose="020B0604020202020204" pitchFamily="34" charset="0"/>
                <a:cs typeface="Arial" panose="020B0604020202020204" pitchFamily="34" charset="0"/>
              </a:rPr>
              <a:t>Note: Water supply forecasts issued in Jan-Apr show Apr-Sep Volumes. Water supply forecasts issued in May show May-Sep Volumes </a:t>
            </a:r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68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991</TotalTime>
  <Words>22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Department of Interior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Broman, Daniel Paul</dc:creator>
  <cp:lastModifiedBy>Broman, Daniel Paul</cp:lastModifiedBy>
  <cp:revision>2</cp:revision>
  <dcterms:created xsi:type="dcterms:W3CDTF">2018-01-25T00:15:48Z</dcterms:created>
  <dcterms:modified xsi:type="dcterms:W3CDTF">2018-01-25T16:46:55Z</dcterms:modified>
</cp:coreProperties>
</file>