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00"/>
    <a:srgbClr val="FFCC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84615" autoAdjust="0"/>
  </p:normalViewPr>
  <p:slideViewPr>
    <p:cSldViewPr snapToObjects="1">
      <p:cViewPr varScale="1">
        <p:scale>
          <a:sx n="73" d="100"/>
          <a:sy n="73" d="100"/>
        </p:scale>
        <p:origin x="97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25D4-FB5C-B040-BF47-5145EF22A59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5DB0-93CE-EC47-B86B-CD8C4175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6AC1F27-4D1B-474A-BE86-8AA54A6D9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375"/>
          <a:stretch/>
        </p:blipFill>
        <p:spPr>
          <a:xfrm>
            <a:off x="0" y="533400"/>
            <a:ext cx="4419600" cy="47630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175AE-2A81-4680-A2A7-47E194F9427C}"/>
              </a:ext>
            </a:extLst>
          </p:cNvPr>
          <p:cNvCxnSpPr>
            <a:cxnSpLocks/>
          </p:cNvCxnSpPr>
          <p:nvPr userDrawn="1"/>
        </p:nvCxnSpPr>
        <p:spPr>
          <a:xfrm>
            <a:off x="2286000" y="2667000"/>
            <a:ext cx="7620000" cy="0"/>
          </a:xfrm>
          <a:prstGeom prst="line">
            <a:avLst/>
          </a:prstGeom>
          <a:ln w="28575">
            <a:solidFill>
              <a:srgbClr val="99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6373F53-2190-4186-9A86-516CA75E8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968212"/>
            <a:ext cx="7620000" cy="6096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4400">
                <a:solidFill>
                  <a:srgbClr val="990000"/>
                </a:solidFill>
                <a:latin typeface="Avenir Next LT Pro Light" panose="020B0304020202020204" pitchFamily="34" charset="0"/>
              </a:defRPr>
            </a:lvl1pPr>
            <a:lvl2pPr algn="ctr">
              <a:defRPr sz="4400">
                <a:solidFill>
                  <a:srgbClr val="990000"/>
                </a:solidFill>
                <a:latin typeface="Avenir Next LT Pro Light" panose="020B0304020202020204" pitchFamily="34" charset="0"/>
              </a:defRPr>
            </a:lvl2pPr>
            <a:lvl3pPr algn="ctr">
              <a:defRPr sz="4400">
                <a:solidFill>
                  <a:srgbClr val="990000"/>
                </a:solidFill>
                <a:latin typeface="Avenir Next LT Pro Light" panose="020B0304020202020204" pitchFamily="34" charset="0"/>
              </a:defRPr>
            </a:lvl3pPr>
            <a:lvl4pPr algn="ctr">
              <a:defRPr sz="4400">
                <a:solidFill>
                  <a:srgbClr val="990000"/>
                </a:solidFill>
                <a:latin typeface="Avenir Next LT Pro Light" panose="020B0304020202020204" pitchFamily="34" charset="0"/>
              </a:defRPr>
            </a:lvl4pPr>
            <a:lvl5pPr algn="ctr">
              <a:defRPr sz="4400">
                <a:solidFill>
                  <a:srgbClr val="990000"/>
                </a:solidFill>
                <a:latin typeface="Avenir Next LT Pro Light" panose="020B03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923EE48-38A6-4A66-91C6-79E10FFB6E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0" y="2845378"/>
            <a:ext cx="7620000" cy="91440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</a:defRPr>
            </a:lvl1pPr>
            <a:lvl2pPr algn="ctr">
              <a:defRPr sz="24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</a:defRPr>
            </a:lvl2pPr>
            <a:lvl3pPr algn="ctr">
              <a:defRPr sz="24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</a:defRPr>
            </a:lvl3pPr>
            <a:lvl4pPr algn="ctr">
              <a:defRPr sz="24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</a:defRPr>
            </a:lvl4pPr>
            <a:lvl5pPr algn="ctr">
              <a:defRPr sz="24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175AE-2A81-4680-A2A7-47E194F9427C}"/>
              </a:ext>
            </a:extLst>
          </p:cNvPr>
          <p:cNvCxnSpPr>
            <a:cxnSpLocks/>
          </p:cNvCxnSpPr>
          <p:nvPr userDrawn="1"/>
        </p:nvCxnSpPr>
        <p:spPr>
          <a:xfrm>
            <a:off x="152400" y="1028700"/>
            <a:ext cx="7620000" cy="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121F91-5745-49E3-8FEC-29A196F81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0"/>
            <a:ext cx="7010400" cy="1028700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solidFill>
                  <a:srgbClr val="990000"/>
                </a:solidFill>
                <a:latin typeface="Avenir Next LT Pro Light" panose="020B0304020202020204" pitchFamily="34" charset="0"/>
              </a:defRPr>
            </a:lvl1pPr>
            <a:lvl2pPr algn="l">
              <a:defRPr sz="3200">
                <a:solidFill>
                  <a:srgbClr val="990000"/>
                </a:solidFill>
                <a:latin typeface="Avenir Next LT Pro Light" panose="020B0304020202020204" pitchFamily="34" charset="0"/>
              </a:defRPr>
            </a:lvl2pPr>
            <a:lvl3pPr algn="l">
              <a:defRPr sz="3200">
                <a:solidFill>
                  <a:srgbClr val="990000"/>
                </a:solidFill>
                <a:latin typeface="Avenir Next LT Pro Light" panose="020B0304020202020204" pitchFamily="34" charset="0"/>
              </a:defRPr>
            </a:lvl3pPr>
            <a:lvl4pPr algn="l">
              <a:defRPr sz="3200">
                <a:solidFill>
                  <a:srgbClr val="990000"/>
                </a:solidFill>
                <a:latin typeface="Avenir Next LT Pro Light" panose="020B0304020202020204" pitchFamily="34" charset="0"/>
              </a:defRPr>
            </a:lvl4pPr>
            <a:lvl5pPr algn="l">
              <a:defRPr sz="3200">
                <a:solidFill>
                  <a:srgbClr val="990000"/>
                </a:solidFill>
                <a:latin typeface="Avenir Next LT Pro Light" panose="020B03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21BF99-3440-43BB-8792-1F1C7C97E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1295400"/>
            <a:ext cx="11658600" cy="43434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venir Next LT Pro Light" panose="020B0304020202020204" pitchFamily="34" charset="0"/>
              </a:defRPr>
            </a:lvl1pPr>
            <a:lvl2pPr>
              <a:defRPr sz="2400">
                <a:latin typeface="Avenir Next LT Pro Light" panose="020B0304020202020204" pitchFamily="34" charset="0"/>
              </a:defRPr>
            </a:lvl2pPr>
            <a:lvl3pPr>
              <a:defRPr sz="2400">
                <a:latin typeface="Avenir Next LT Pro Light" panose="020B0304020202020204" pitchFamily="34" charset="0"/>
              </a:defRPr>
            </a:lvl3pPr>
            <a:lvl4pPr>
              <a:defRPr sz="2400">
                <a:latin typeface="Avenir Next LT Pro Light" panose="020B0304020202020204" pitchFamily="34" charset="0"/>
              </a:defRPr>
            </a:lvl4pPr>
            <a:lvl5pPr>
              <a:defRPr sz="2400">
                <a:latin typeface="Avenir Next LT Pro Light" panose="020B03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10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175AE-2A81-4680-A2A7-47E194F9427C}"/>
              </a:ext>
            </a:extLst>
          </p:cNvPr>
          <p:cNvCxnSpPr>
            <a:cxnSpLocks/>
          </p:cNvCxnSpPr>
          <p:nvPr userDrawn="1"/>
        </p:nvCxnSpPr>
        <p:spPr>
          <a:xfrm>
            <a:off x="152400" y="1028700"/>
            <a:ext cx="7620000" cy="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19417B-C684-47EE-B4F9-94447619A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" y="-1"/>
            <a:ext cx="7620000" cy="1006533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solidFill>
                  <a:srgbClr val="990000"/>
                </a:solidFill>
                <a:latin typeface="Avenir Next LT Pro Light" panose="020B0304020202020204" pitchFamily="34" charset="0"/>
              </a:defRPr>
            </a:lvl1pPr>
            <a:lvl2pPr algn="l">
              <a:defRPr sz="3200">
                <a:solidFill>
                  <a:srgbClr val="990000"/>
                </a:solidFill>
                <a:latin typeface="Avenir Next LT Pro Light" panose="020B0304020202020204" pitchFamily="34" charset="0"/>
              </a:defRPr>
            </a:lvl2pPr>
            <a:lvl3pPr algn="l">
              <a:defRPr sz="3200">
                <a:solidFill>
                  <a:srgbClr val="990000"/>
                </a:solidFill>
                <a:latin typeface="Avenir Next LT Pro Light" panose="020B0304020202020204" pitchFamily="34" charset="0"/>
              </a:defRPr>
            </a:lvl3pPr>
            <a:lvl4pPr algn="l">
              <a:defRPr sz="3200">
                <a:solidFill>
                  <a:srgbClr val="990000"/>
                </a:solidFill>
                <a:latin typeface="Avenir Next LT Pro Light" panose="020B0304020202020204" pitchFamily="34" charset="0"/>
              </a:defRPr>
            </a:lvl4pPr>
            <a:lvl5pPr algn="l">
              <a:defRPr sz="3200">
                <a:solidFill>
                  <a:srgbClr val="990000"/>
                </a:solidFill>
                <a:latin typeface="Avenir Next LT Pro Light" panose="020B03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993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/>
          <p:nvPr/>
        </p:nvSpPr>
        <p:spPr>
          <a:xfrm rot="10800000" flipH="1">
            <a:off x="0" y="5778501"/>
            <a:ext cx="12192000" cy="5079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600" y="5800122"/>
            <a:ext cx="1052800" cy="10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71534" y="6108000"/>
            <a:ext cx="2048931" cy="46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41CA071-282E-4AC3-9C20-DCB54494CEA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896600" y="5933678"/>
            <a:ext cx="838202" cy="8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99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26F23-E17A-4F1F-9FF2-842D8ED01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9CAC0-288E-422B-84AC-23FC02A3A1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083B8-C025-47B2-BA89-C2192A4A5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4009B-9480-4EE1-9E96-2C0A1285F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7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D86B5B-6683-41FF-BA2B-C330B1D7D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12619-E793-4B9E-BF5D-6D1351A06554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2438400" y="1143000"/>
            <a:ext cx="7315200" cy="4572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57886401"/>
      </p:ext>
    </p:extLst>
  </p:cSld>
  <p:clrMapOvr>
    <a:masterClrMapping/>
  </p:clrMapOvr>
</p:sld>
</file>

<file path=ppt/theme/theme1.xml><?xml version="1.0" encoding="utf-8"?>
<a:theme xmlns:a="http://schemas.openxmlformats.org/drawingml/2006/main" name="Valero Lab Templat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5 - Modeling Fair presentation</Template>
  <TotalTime>11753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 Light</vt:lpstr>
      <vt:lpstr>Calibri</vt:lpstr>
      <vt:lpstr>Valero Lab Template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790 Spring 2017 Weekly Summary</dc:title>
  <dc:creator>Daniel Hagen</dc:creator>
  <cp:lastModifiedBy>Dan Hagen</cp:lastModifiedBy>
  <cp:revision>87</cp:revision>
  <cp:lastPrinted>2017-01-20T23:35:11Z</cp:lastPrinted>
  <dcterms:created xsi:type="dcterms:W3CDTF">2017-01-20T20:53:49Z</dcterms:created>
  <dcterms:modified xsi:type="dcterms:W3CDTF">2020-03-11T18:12:52Z</dcterms:modified>
</cp:coreProperties>
</file>