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92"/>
  </p:normalViewPr>
  <p:slideViewPr>
    <p:cSldViewPr snapToGrid="0">
      <p:cViewPr varScale="1">
        <p:scale>
          <a:sx n="96" d="100"/>
          <a:sy n="96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CBCD-FD3B-2822-E0AB-E5356A0AC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19D0-1211-C932-716B-F914B7EEA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560D-C45C-7AEE-2551-17A9005D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02EA-8932-D30C-B428-AACDBA6D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6E7B-7CB8-FEA0-661C-E1F84AB7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4F81-ACDE-8EBB-6418-86CCB85F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D9B0E-0E96-DD61-72C5-20C3B4B29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EF8CE-7E1E-99CE-A472-D6CCB673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FE8D-54E9-AACD-8BEF-094AAA13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5D6E3-ECD3-9954-8FAD-B0C5B36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EF522-F8C0-CDF0-6EE4-1EEF27ACD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66DF1-80D6-350E-9C1A-8168719C7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E017-2809-07F5-DD8C-8A67711F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EF0E-AD17-7B93-6752-8D83FE99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13D3-501E-8341-AE98-6399EE59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0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383E-8C64-17F1-7D24-9E6CFF6A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F9A3-17CF-2AB9-AC71-46B7207B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7990-F197-92CB-9315-0AC1186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5AD2-2ADC-C5E3-DA5D-444D15B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B135-E8CD-3904-CF2C-8CDA92F0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51C5-B698-249B-D179-890980AE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9899-E623-FC92-C672-1E346984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7B87B-AD37-6CC4-29F5-1840191C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4C68-9091-3B5F-5CFD-1103E621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CA6E-B14D-E8F1-086A-C4AD6824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5782-8D4B-FFD6-F4E8-53210AB8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B5E2-A067-D417-9BB5-2EA31C3EB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FDCF2-AFB6-1630-B78F-B2F6BF80F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84B0-A177-1D2F-6A24-C8E0DF11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E4BF7-E515-53E7-C8B2-775826F5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49569-CD75-C201-61C6-43FA4061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ED29-1F84-9427-739A-81077218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E823A-CFD5-BAAA-1E33-55A3C14A6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B4E64-8DC5-24AE-5AF1-DC276C9DD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971B9-F427-4023-5D4E-D95FF2125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7CFC5-9F1D-D009-D10D-9597AD4A1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77C29-90C5-4A8B-657F-0637C4A3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98818-412E-61A9-45D5-B11BBD94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842BD-0905-94B2-DEEF-E0819933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FF24-F6D7-1079-0C97-98D4002E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B2777-5B2F-CF6F-EA2B-EEA040E6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172BB-1234-BEF0-24DD-BE694C91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32E01-A44D-1806-2310-18D9DE60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F66A7-1B0A-A4D8-2B5D-18ACDD82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5119C-9FF7-C63F-B02A-EAB8A2E2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DEAB8-9DAF-8182-8491-94FBB447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7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AA39-34E9-B34A-4241-6EE4FAA9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7064-BBD2-91CE-A7A6-C61B2377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26B77-089D-63F1-C432-35B717C0B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0A8D-EEE5-AFED-B59E-FB7676B3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5C413-A789-A13B-F82E-50484978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45FF5-8B06-42B6-4DB9-465F8EC3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4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A433-4646-7D96-1D88-4F40D20B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FC-22E2-1B3A-8648-F5C93FC19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D146-F8B4-E84C-22EC-AF951C959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91F64-3D04-E6FE-00FA-BD3A9D6D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8E52A-9307-2F54-AE70-333D9D9D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CA190-2F1F-C4F3-E142-EBD91E82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7F266-9314-B150-4E80-6C97DDCE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8F440-BEAB-8D11-863F-DADE4A616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AD7A9-B290-82BD-BAB4-B0F137991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120BD-A095-1648-AAA9-E9D1DCA050F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D0D87-04D7-B0D2-E091-8247FD8CE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495AA-D4EB-D339-CEF1-652D029B1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2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2421B50-6951-E4D5-2329-A97D1683A329}"/>
              </a:ext>
            </a:extLst>
          </p:cNvPr>
          <p:cNvGrpSpPr/>
          <p:nvPr/>
        </p:nvGrpSpPr>
        <p:grpSpPr>
          <a:xfrm>
            <a:off x="381478" y="1744161"/>
            <a:ext cx="11491390" cy="3377371"/>
            <a:chOff x="381478" y="1744161"/>
            <a:chExt cx="11491390" cy="33773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A5E5A7-B880-F005-B4C7-E98D30932EF3}"/>
                </a:ext>
              </a:extLst>
            </p:cNvPr>
            <p:cNvSpPr txBox="1"/>
            <p:nvPr/>
          </p:nvSpPr>
          <p:spPr>
            <a:xfrm>
              <a:off x="384048" y="1744161"/>
              <a:ext cx="11488820" cy="33764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5F76A3-71B7-6A44-BE2B-B37FFD447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299" r="4299"/>
            <a:stretch/>
          </p:blipFill>
          <p:spPr>
            <a:xfrm>
              <a:off x="381478" y="1921132"/>
              <a:ext cx="3900306" cy="320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2BD82C-BE57-34AF-9575-3EFDDC705D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08" r="4299"/>
            <a:stretch/>
          </p:blipFill>
          <p:spPr>
            <a:xfrm>
              <a:off x="4241660" y="1920240"/>
              <a:ext cx="3917016" cy="320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95522B-DC5F-C8A6-8531-0C121C448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424"/>
            <a:stretch/>
          </p:blipFill>
          <p:spPr>
            <a:xfrm>
              <a:off x="7879786" y="1919348"/>
              <a:ext cx="3993081" cy="320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A457F8-B83A-AFFC-2828-DDE3D694EC69}"/>
                </a:ext>
              </a:extLst>
            </p:cNvPr>
            <p:cNvSpPr txBox="1"/>
            <p:nvPr/>
          </p:nvSpPr>
          <p:spPr>
            <a:xfrm>
              <a:off x="387896" y="1744161"/>
              <a:ext cx="3993081" cy="353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alibri" panose="020F0502020204030204" pitchFamily="34" charset="0"/>
                  <a:cs typeface="Calibri" panose="020F0502020204030204" pitchFamily="34" charset="0"/>
                </a:rPr>
                <a:t>(A) ACR phantom, T</a:t>
              </a:r>
              <a:r>
                <a:rPr lang="en-US" sz="1700" b="1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 </a:t>
              </a:r>
              <a:r>
                <a:rPr lang="en-US" sz="17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100 </a:t>
              </a:r>
              <a:r>
                <a:rPr lang="en-US" sz="17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ms</a:t>
              </a:r>
              <a:r>
                <a:rPr lang="en-US" sz="1700" b="1" dirty="0">
                  <a:latin typeface="Calibri" panose="020F0502020204030204" pitchFamily="34" charset="0"/>
                  <a:cs typeface="Calibri" panose="020F0502020204030204" pitchFamily="34" charset="0"/>
                </a:rPr>
                <a:t>, T</a:t>
              </a:r>
              <a:r>
                <a:rPr lang="en-US" sz="1700" b="1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 </a:t>
              </a:r>
              <a:r>
                <a:rPr lang="en-US" sz="17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100 </a:t>
              </a:r>
              <a:r>
                <a:rPr lang="en-US" sz="17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ms</a:t>
              </a:r>
              <a:endParaRPr lang="en-US" sz="17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1BC164-06B4-8815-E3B7-794378A75736}"/>
                </a:ext>
              </a:extLst>
            </p:cNvPr>
            <p:cNvSpPr txBox="1"/>
            <p:nvPr/>
          </p:nvSpPr>
          <p:spPr>
            <a:xfrm>
              <a:off x="4258370" y="1746556"/>
              <a:ext cx="3827971" cy="353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alibri" panose="020F0502020204030204" pitchFamily="34" charset="0"/>
                  <a:cs typeface="Calibri" panose="020F0502020204030204" pitchFamily="34" charset="0"/>
                </a:rPr>
                <a:t>(B) White matter, T</a:t>
              </a:r>
              <a:r>
                <a:rPr lang="en-US" sz="1700" b="1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 </a:t>
              </a:r>
              <a:r>
                <a:rPr lang="en-US" sz="17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500 </a:t>
              </a:r>
              <a:r>
                <a:rPr lang="en-US" sz="17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ms</a:t>
              </a:r>
              <a:r>
                <a:rPr lang="en-US" sz="1700" b="1" dirty="0">
                  <a:latin typeface="Calibri" panose="020F0502020204030204" pitchFamily="34" charset="0"/>
                  <a:cs typeface="Calibri" panose="020F0502020204030204" pitchFamily="34" charset="0"/>
                </a:rPr>
                <a:t>, T</a:t>
              </a:r>
              <a:r>
                <a:rPr lang="en-US" sz="1700" b="1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 </a:t>
              </a:r>
              <a:r>
                <a:rPr lang="en-US" sz="17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80 </a:t>
              </a:r>
              <a:r>
                <a:rPr lang="en-US" sz="17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ms</a:t>
              </a:r>
              <a:endParaRPr lang="en-US" sz="17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47D031-81E3-25E0-8A8D-07553ABB8E78}"/>
                </a:ext>
              </a:extLst>
            </p:cNvPr>
            <p:cNvSpPr txBox="1"/>
            <p:nvPr/>
          </p:nvSpPr>
          <p:spPr>
            <a:xfrm>
              <a:off x="9147219" y="1744161"/>
              <a:ext cx="1732334" cy="353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alibri" panose="020F0502020204030204" pitchFamily="34" charset="0"/>
                  <a:cs typeface="Calibri" panose="020F0502020204030204" pitchFamily="34" charset="0"/>
                </a:rPr>
                <a:t>(C) </a:t>
              </a:r>
              <a:r>
                <a:rPr lang="en-US" sz="17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Relavtive</a:t>
              </a:r>
              <a:r>
                <a:rPr lang="en-US" sz="1700" b="1" dirty="0">
                  <a:latin typeface="Calibri" panose="020F0502020204030204" pitchFamily="34" charset="0"/>
                  <a:cs typeface="Calibri" panose="020F0502020204030204" pitchFamily="34" charset="0"/>
                </a:rPr>
                <a:t> SNR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8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Zhibo Zhu</dc:creator>
  <cp:lastModifiedBy>Zhibo Zhu</cp:lastModifiedBy>
  <cp:revision>4</cp:revision>
  <dcterms:created xsi:type="dcterms:W3CDTF">2024-01-29T19:37:22Z</dcterms:created>
  <dcterms:modified xsi:type="dcterms:W3CDTF">2024-05-20T22:20:37Z</dcterms:modified>
</cp:coreProperties>
</file>