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192"/>
  </p:normalViewPr>
  <p:slideViewPr>
    <p:cSldViewPr snapToGrid="0">
      <p:cViewPr varScale="1">
        <p:scale>
          <a:sx n="96" d="100"/>
          <a:sy n="96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BCD-FD3B-2822-E0AB-E5356A0A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19D0-1211-C932-716B-F914B7EE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560D-C45C-7AEE-2551-17A9005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2EA-8932-D30C-B428-AACDBA6D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6E7B-7CB8-FEA0-661C-E1F84AB7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F81-ACDE-8EBB-6418-86CCB85F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D9B0E-0E96-DD61-72C5-20C3B4B2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F8CE-7E1E-99CE-A472-D6CCB673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FE8D-54E9-AACD-8BEF-094AAA1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D6E3-ECD3-9954-8FAD-B0C5B36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EF522-F8C0-CDF0-6EE4-1EEF27AC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6DF1-80D6-350E-9C1A-8168719C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E017-2809-07F5-DD8C-8A67711F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EF0E-AD17-7B93-6752-8D83FE99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13D3-501E-8341-AE98-6399EE59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383E-8C64-17F1-7D24-9E6CFF6A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F9A3-17CF-2AB9-AC71-46B7207B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7990-F197-92CB-9315-0AC1186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5AD2-2ADC-C5E3-DA5D-444D15B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B135-E8CD-3904-CF2C-8CDA92F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51C5-B698-249B-D179-890980AE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9899-E623-FC92-C672-1E346984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B87B-AD37-6CC4-29F5-1840191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4C68-9091-3B5F-5CFD-1103E621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CA6E-B14D-E8F1-086A-C4AD6824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782-8D4B-FFD6-F4E8-53210AB8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B5E2-A067-D417-9BB5-2EA31C3EB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DCF2-AFB6-1630-B78F-B2F6BF80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4B0-A177-1D2F-6A24-C8E0DF11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4BF7-E515-53E7-C8B2-775826F5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49569-CD75-C201-61C6-43FA406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D29-1F84-9427-739A-8107721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823A-CFD5-BAAA-1E33-55A3C14A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B4E64-8DC5-24AE-5AF1-DC276C9D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971B9-F427-4023-5D4E-D95FF212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7CFC5-9F1D-D009-D10D-9597AD4A1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7C29-90C5-4A8B-657F-0637C4A3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98818-412E-61A9-45D5-B11BBD94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842BD-0905-94B2-DEEF-E081993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F24-F6D7-1079-0C97-98D4002E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B2777-5B2F-CF6F-EA2B-EEA040E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72BB-1234-BEF0-24DD-BE694C9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2E01-A44D-1806-2310-18D9DE6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F66A7-1B0A-A4D8-2B5D-18ACDD82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5119C-9FF7-C63F-B02A-EAB8A2E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EAB8-9DAF-8182-8491-94FBB44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AA39-34E9-B34A-4241-6EE4FAA9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064-BBD2-91CE-A7A6-C61B2377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26B77-089D-63F1-C432-35B717C0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0A8D-EEE5-AFED-B59E-FB7676B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413-A789-A13B-F82E-50484978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45FF5-8B06-42B6-4DB9-465F8EC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A433-4646-7D96-1D88-4F40D20B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FC-22E2-1B3A-8648-F5C93FC19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D146-F8B4-E84C-22EC-AF951C959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1F64-3D04-E6FE-00FA-BD3A9D6D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E52A-9307-2F54-AE70-333D9D9D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CA190-2F1F-C4F3-E142-EBD91E82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7F266-9314-B150-4E80-6C97DDCE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F440-BEAB-8D11-863F-DADE4A61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AD7A9-B290-82BD-BAB4-B0F13799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120BD-A095-1648-AAA9-E9D1DCA050FB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0D87-04D7-B0D2-E091-8247FD8CE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95AA-D4EB-D339-CEF1-652D029B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4E0D0-8AA8-A842-93B9-D217C8E3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2CBA90-C0E0-3EDF-0169-7ADA0059B5B7}"/>
              </a:ext>
            </a:extLst>
          </p:cNvPr>
          <p:cNvGrpSpPr/>
          <p:nvPr/>
        </p:nvGrpSpPr>
        <p:grpSpPr>
          <a:xfrm>
            <a:off x="1530425" y="398689"/>
            <a:ext cx="8925539" cy="6189146"/>
            <a:chOff x="1530425" y="398689"/>
            <a:chExt cx="8925539" cy="61891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331EC6-9AC0-2AF2-8459-7EEB292D157A}"/>
                </a:ext>
              </a:extLst>
            </p:cNvPr>
            <p:cNvSpPr/>
            <p:nvPr/>
          </p:nvSpPr>
          <p:spPr>
            <a:xfrm>
              <a:off x="1530425" y="398689"/>
              <a:ext cx="8925539" cy="618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14BA31-9F18-6D62-A696-F35DE907FB85}"/>
                </a:ext>
              </a:extLst>
            </p:cNvPr>
            <p:cNvGrpSpPr/>
            <p:nvPr/>
          </p:nvGrpSpPr>
          <p:grpSpPr>
            <a:xfrm>
              <a:off x="1530425" y="398690"/>
              <a:ext cx="8925539" cy="6189145"/>
              <a:chOff x="1530425" y="398690"/>
              <a:chExt cx="8925539" cy="618914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54D004-6A3B-5E4F-CCA8-18266DB5259D}"/>
                  </a:ext>
                </a:extLst>
              </p:cNvPr>
              <p:cNvGrpSpPr/>
              <p:nvPr/>
            </p:nvGrpSpPr>
            <p:grpSpPr>
              <a:xfrm>
                <a:off x="1530425" y="398690"/>
                <a:ext cx="8925539" cy="6189145"/>
                <a:chOff x="1530425" y="398690"/>
                <a:chExt cx="8925539" cy="618914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47A00EF-E639-F5C2-5685-7133C8A52340}"/>
                    </a:ext>
                  </a:extLst>
                </p:cNvPr>
                <p:cNvSpPr/>
                <p:nvPr/>
              </p:nvSpPr>
              <p:spPr>
                <a:xfrm>
                  <a:off x="4791937" y="398691"/>
                  <a:ext cx="5664027" cy="618914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D180C01-67A4-5D8F-C262-E843F0024EB8}"/>
                    </a:ext>
                  </a:extLst>
                </p:cNvPr>
                <p:cNvSpPr/>
                <p:nvPr/>
              </p:nvSpPr>
              <p:spPr>
                <a:xfrm>
                  <a:off x="1530425" y="398690"/>
                  <a:ext cx="2960175" cy="61891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FB2FAE4-2BA5-B12C-9F23-B2D30F1DF8B3}"/>
                  </a:ext>
                </a:extLst>
              </p:cNvPr>
              <p:cNvGrpSpPr/>
              <p:nvPr/>
            </p:nvGrpSpPr>
            <p:grpSpPr>
              <a:xfrm>
                <a:off x="1530425" y="398690"/>
                <a:ext cx="8368284" cy="5353474"/>
                <a:chOff x="1530425" y="398690"/>
                <a:chExt cx="8368284" cy="535347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61EC2D8-2348-1A60-B85F-568BD2DC187D}"/>
                    </a:ext>
                  </a:extLst>
                </p:cNvPr>
                <p:cNvGrpSpPr/>
                <p:nvPr/>
              </p:nvGrpSpPr>
              <p:grpSpPr>
                <a:xfrm>
                  <a:off x="1530425" y="1558171"/>
                  <a:ext cx="461665" cy="4193993"/>
                  <a:chOff x="1530425" y="1558171"/>
                  <a:chExt cx="461665" cy="4193993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BBDE77D-2C38-ED81-6BE0-969C115C8227}"/>
                      </a:ext>
                    </a:extLst>
                  </p:cNvPr>
                  <p:cNvSpPr txBox="1"/>
                  <p:nvPr/>
                </p:nvSpPr>
                <p:spPr>
                  <a:xfrm>
                    <a:off x="1530425" y="1558171"/>
                    <a:ext cx="461665" cy="141961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FFCC00"/>
                        </a:solidFill>
                        <a:latin typeface="Helvetica" pitchFamily="2" charset="0"/>
                      </a:rPr>
                      <a:t>RO = 2.9 </a:t>
                    </a:r>
                    <a:r>
                      <a:rPr lang="en-US" b="1" dirty="0" err="1">
                        <a:solidFill>
                          <a:srgbClr val="FFCC00"/>
                        </a:solidFill>
                        <a:latin typeface="Helvetica" pitchFamily="2" charset="0"/>
                      </a:rPr>
                      <a:t>ms</a:t>
                    </a:r>
                    <a:endParaRPr lang="en-US" b="1" dirty="0">
                      <a:solidFill>
                        <a:srgbClr val="FFCC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EB2212E-55F2-D46C-50BE-F2ABB6601C2F}"/>
                      </a:ext>
                    </a:extLst>
                  </p:cNvPr>
                  <p:cNvSpPr txBox="1"/>
                  <p:nvPr/>
                </p:nvSpPr>
                <p:spPr>
                  <a:xfrm>
                    <a:off x="1530425" y="4332545"/>
                    <a:ext cx="461665" cy="141961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FFCC00"/>
                        </a:solidFill>
                        <a:latin typeface="Helvetica" pitchFamily="2" charset="0"/>
                      </a:rPr>
                      <a:t>RO = 9.5 </a:t>
                    </a:r>
                    <a:r>
                      <a:rPr lang="en-US" b="1" dirty="0" err="1">
                        <a:solidFill>
                          <a:srgbClr val="FFCC00"/>
                        </a:solidFill>
                        <a:latin typeface="Helvetica" pitchFamily="2" charset="0"/>
                      </a:rPr>
                      <a:t>ms</a:t>
                    </a:r>
                    <a:endParaRPr lang="en-US" b="1" dirty="0">
                      <a:solidFill>
                        <a:srgbClr val="FFCC00"/>
                      </a:solidFill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5D6299DC-BAF2-83C4-31BB-23DF6119E983}"/>
                    </a:ext>
                  </a:extLst>
                </p:cNvPr>
                <p:cNvGrpSpPr/>
                <p:nvPr/>
              </p:nvGrpSpPr>
              <p:grpSpPr>
                <a:xfrm>
                  <a:off x="2599357" y="398690"/>
                  <a:ext cx="5528583" cy="369332"/>
                  <a:chOff x="2599357" y="398690"/>
                  <a:chExt cx="5528583" cy="36933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944F566B-3E54-9A90-E551-B9A632A245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9357" y="398690"/>
                        <a:ext cx="1168910" cy="3693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txBody>
                      <a:bodyPr vert="horz"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a14:m>
                        <a:r>
                          <a:rPr lang="en-US" b="1" dirty="0">
                            <a:solidFill>
                              <a:srgbClr val="FFCC00"/>
                            </a:solidFill>
                            <a:latin typeface="Helvetica" pitchFamily="2" charset="0"/>
                          </a:rPr>
                          <a:t> = 0 mm</a:t>
                        </a:r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944F566B-3E54-9A90-E551-B9A632A245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99357" y="398690"/>
                        <a:ext cx="1168910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6667" r="-3226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113A0036-3C99-5CA7-6FE2-BB8CCF1B5A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4910" y="398690"/>
                        <a:ext cx="1233030" cy="3693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txBody>
                      <a:bodyPr vert="horz"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CC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a14:m>
                        <a:r>
                          <a:rPr lang="en-US" b="1" dirty="0">
                            <a:solidFill>
                              <a:srgbClr val="FFCC00"/>
                            </a:solidFill>
                            <a:latin typeface="Helvetica" pitchFamily="2" charset="0"/>
                          </a:rPr>
                          <a:t>= 75 mm</a:t>
                        </a:r>
                      </a:p>
                    </p:txBody>
                  </p:sp>
                </mc:Choice>
                <mc:Fallback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113A0036-3C99-5CA7-6FE2-BB8CCF1B5A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94910" y="398690"/>
                        <a:ext cx="1233030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6667" r="-4082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533DCE5-39E5-1C7A-E4E1-7BB8007B68E5}"/>
                    </a:ext>
                  </a:extLst>
                </p:cNvPr>
                <p:cNvGrpSpPr/>
                <p:nvPr/>
              </p:nvGrpSpPr>
              <p:grpSpPr>
                <a:xfrm>
                  <a:off x="2198867" y="692911"/>
                  <a:ext cx="7699842" cy="3165168"/>
                  <a:chOff x="2198867" y="692911"/>
                  <a:chExt cx="7699842" cy="3165168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A8417B02-2BA2-DC11-6DC9-DEF146C0BEAA}"/>
                      </a:ext>
                    </a:extLst>
                  </p:cNvPr>
                  <p:cNvGrpSpPr/>
                  <p:nvPr/>
                </p:nvGrpSpPr>
                <p:grpSpPr>
                  <a:xfrm>
                    <a:off x="2198867" y="692911"/>
                    <a:ext cx="2050142" cy="3154550"/>
                    <a:chOff x="2198867" y="692911"/>
                    <a:chExt cx="2050142" cy="3154550"/>
                  </a:xfrm>
                </p:grpSpPr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2A19ABB-8365-167D-E34A-E4A1E13049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4860" y="692911"/>
                      <a:ext cx="2044149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(A) No mitigation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D97151B-6FD8-0F8D-04DC-0BC42C66A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8867" y="3478129"/>
                      <a:ext cx="2044149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(D) No mitigation</a:t>
                      </a:r>
                    </a:p>
                  </p:txBody>
                </p: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2BBCC54-9A73-ABE6-CE09-26BC018B74E1}"/>
                      </a:ext>
                    </a:extLst>
                  </p:cNvPr>
                  <p:cNvGrpSpPr/>
                  <p:nvPr/>
                </p:nvGrpSpPr>
                <p:grpSpPr>
                  <a:xfrm>
                    <a:off x="5226080" y="692911"/>
                    <a:ext cx="2050142" cy="3154550"/>
                    <a:chOff x="5226080" y="692911"/>
                    <a:chExt cx="2050142" cy="315455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8E91215-9BAD-843B-5C67-14F0626B0E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2073" y="692911"/>
                      <a:ext cx="2044149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(B) No mitigation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52FD6A1-4A7B-C81C-7A2C-69171EF9C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6080" y="3478129"/>
                      <a:ext cx="2031325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(E) No mitigation</a:t>
                      </a: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DE4F0016-795D-56F9-CF28-5A6376B4ABA3}"/>
                      </a:ext>
                    </a:extLst>
                  </p:cNvPr>
                  <p:cNvGrpSpPr/>
                  <p:nvPr/>
                </p:nvGrpSpPr>
                <p:grpSpPr>
                  <a:xfrm>
                    <a:off x="8335880" y="703529"/>
                    <a:ext cx="1562829" cy="3154550"/>
                    <a:chOff x="8335880" y="703529"/>
                    <a:chExt cx="1562829" cy="3154550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93D5D58-9F81-5497-ED40-94C630DA69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41873" y="703529"/>
                      <a:ext cx="1556836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(C) </a:t>
                      </a:r>
                      <a:r>
                        <a:rPr lang="en-US" b="1" dirty="0" err="1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MaxGIRF</a:t>
                      </a:r>
                      <a:endParaRPr lang="en-US" b="1" dirty="0">
                        <a:solidFill>
                          <a:srgbClr val="FFCC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037955B-572F-0B0E-59CA-D3460302F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5880" y="3488747"/>
                      <a:ext cx="1531188" cy="3693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txBody>
                    <a:bodyPr vert="horz"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(F) </a:t>
                      </a:r>
                      <a:r>
                        <a:rPr lang="en-US" b="1" dirty="0" err="1">
                          <a:solidFill>
                            <a:srgbClr val="FFCC00"/>
                          </a:solidFill>
                          <a:latin typeface="Helvetica" pitchFamily="2" charset="0"/>
                        </a:rPr>
                        <a:t>MaxGIRF</a:t>
                      </a:r>
                      <a:endParaRPr lang="en-US" b="1" dirty="0">
                        <a:solidFill>
                          <a:srgbClr val="FFCC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17687A4-C26C-9114-14DE-E0EB8E67E251}"/>
                  </a:ext>
                </a:extLst>
              </p:cNvPr>
              <p:cNvGrpSpPr/>
              <p:nvPr/>
            </p:nvGrpSpPr>
            <p:grpSpPr>
              <a:xfrm>
                <a:off x="1911927" y="1049482"/>
                <a:ext cx="2473037" cy="5237019"/>
                <a:chOff x="1911927" y="1049482"/>
                <a:chExt cx="2473037" cy="5237019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7C441199-1097-F380-8F9E-84D04319E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40" t="7834" r="68345" b="3302"/>
                <a:stretch/>
              </p:blipFill>
              <p:spPr>
                <a:xfrm>
                  <a:off x="1911927" y="1049482"/>
                  <a:ext cx="2473037" cy="2462646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569FEFD-1D1D-DE44-EB7E-220452F47F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139" t="7946" r="68345" b="3190"/>
                <a:stretch/>
              </p:blipFill>
              <p:spPr>
                <a:xfrm>
                  <a:off x="1911927" y="3823855"/>
                  <a:ext cx="2473037" cy="2462646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713B9C3-E781-F51B-9AB3-DF03E7EEF883}"/>
                  </a:ext>
                </a:extLst>
              </p:cNvPr>
              <p:cNvGrpSpPr/>
              <p:nvPr/>
            </p:nvGrpSpPr>
            <p:grpSpPr>
              <a:xfrm>
                <a:off x="4852553" y="1049482"/>
                <a:ext cx="5427520" cy="5237019"/>
                <a:chOff x="4852553" y="1049482"/>
                <a:chExt cx="5427520" cy="523701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F0839E5-6309-3AD3-672D-E6BFE0BDF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669" t="7834" r="5139" b="3302"/>
                <a:stretch/>
              </p:blipFill>
              <p:spPr>
                <a:xfrm>
                  <a:off x="4852555" y="1049482"/>
                  <a:ext cx="5427518" cy="2462646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074E151D-EBA4-3348-0E0A-68CAB48C8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668" t="7946" r="5140" b="3190"/>
                <a:stretch/>
              </p:blipFill>
              <p:spPr>
                <a:xfrm>
                  <a:off x="4852553" y="3823855"/>
                  <a:ext cx="5427519" cy="246264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69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44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Zhibo Zhu</dc:creator>
  <cp:lastModifiedBy>Zhibo Zhu</cp:lastModifiedBy>
  <cp:revision>6</cp:revision>
  <dcterms:created xsi:type="dcterms:W3CDTF">2024-01-29T19:37:22Z</dcterms:created>
  <dcterms:modified xsi:type="dcterms:W3CDTF">2024-05-28T19:21:23Z</dcterms:modified>
</cp:coreProperties>
</file>