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C9C5-F5EB-7796-727E-74B15517F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A049-D209-4F74-4D7F-0E5639FE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337E-6983-6126-4D21-488DE575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84D2-AF65-F6DB-2D2D-6A5C078C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6BE-9B08-9F3F-E623-072048A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C1D3-13EB-F711-E024-EA68B06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5E2ED-4ECB-4ED9-7A14-83B7558E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B81E-C8FB-061C-BB81-6186CA84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DF30-D78C-0725-D19D-7DAACF3B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2B5-1877-F448-3EF3-CDC34F64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F4765-0438-F2DE-2D5E-58B120B44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95C62-75F4-9181-9023-8D32B560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C8F5-9129-6D74-EE4B-C6DE0811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A9B9-73E3-7F3F-6208-14B21D36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C911-09E3-7AE6-1F16-D2FE86BC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C703-75DA-D5CA-43B6-B950EF22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4768-BDCA-D6D9-28F5-129F4BCF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38CF-0D40-0E62-1243-C39EA5B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0A63-D341-5221-D247-D608251D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02E-973E-000B-1191-94B3B57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29C1-0B1E-8FB1-E820-867F8BB2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5A0B-C96D-4076-7AAA-02AD7BCC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1D6C-57D7-C1D5-BB29-FB696455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F9CED-4A01-C543-1D2B-DA56BC31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9F71-A63C-5750-88D2-769E378D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DA6-A112-C9E7-9A6E-72B55D9E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FB0E-8265-4350-3701-ED6CE81B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75E64-C7B6-2F4A-7DA7-D4C2AF71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8426-57B4-ECA2-E2FA-9AA5EA6E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AEA4-2483-6EDE-4BFD-5F1665C5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A2492-B5F4-EFFF-3D66-4449A37F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FE5-2A14-36CD-A8F7-95FE5EFC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C46D-6ABC-3ED3-6FA6-C6197B51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26583-DE30-2D55-063B-F95E756A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7E15B-5508-72BF-E1FD-E672EEAD9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0D00C-B40F-F273-181B-1E4054645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95A9D-5031-7E6E-A89C-1A14DD29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67C69-1B4D-EDC8-B8A8-AC1A6628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16610-BD6C-AAEE-695D-D8951431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AD58-EA86-F98E-E91C-C63EF91C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4095D-9909-60A8-1B9B-3DA41E16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DC10D-1BBD-9D32-B88D-E4086933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F4E5E-DD78-062B-849A-CBBFBA98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2A1-2DD0-D5B2-CCA3-979D7A96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6AC55-A771-92AA-3941-46EDD455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F7C0-C0E7-C667-3278-106CFD2C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D298-6993-F9CF-56C2-921261E6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6EC3-D6B5-ED2B-5C9F-4758060D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AEF10-3A76-46F9-EEF3-C2D189E3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F26C1-CA9D-B278-CF7D-4A7B95F1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4CB6-83BE-8749-CF16-A97A4F68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377AB-FFE1-267C-2EFC-AB9E702F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4D54-EED6-9468-7820-BC331650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8D97E-D733-EE09-7DA2-D362CD609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18396-1C87-F8CB-9F27-1740721F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8459-2E7D-E1D7-4E4F-ED2AA98D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C355B-3F1E-22DE-CF7B-663721CB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8DCC-FD5C-AD77-E1F9-9407EDBB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47323-FCA6-EE21-82B6-13F56F3E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1F71-C8FC-5D26-46A2-ED69D3CC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149C-5AD8-5F92-5ADB-FE76CDBFE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3D666-D5E8-B64A-A784-DC9FC6B6241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5548-147B-BDDF-E049-A2598F1DA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7250-A0FA-6F77-BA7E-5B33F7E1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6372F-6C5E-9E45-A903-E7CD9EC6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38989D-F06B-E34A-23BF-F7BBDF1053FB}"/>
              </a:ext>
            </a:extLst>
          </p:cNvPr>
          <p:cNvGrpSpPr/>
          <p:nvPr/>
        </p:nvGrpSpPr>
        <p:grpSpPr>
          <a:xfrm>
            <a:off x="1258955" y="709892"/>
            <a:ext cx="9982496" cy="5080659"/>
            <a:chOff x="1258955" y="709892"/>
            <a:chExt cx="9982496" cy="5080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8D0B19-AA05-348F-94DF-EC1A95DF3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17" b="1917"/>
            <a:stretch/>
          </p:blipFill>
          <p:spPr>
            <a:xfrm>
              <a:off x="3469051" y="721336"/>
              <a:ext cx="7772400" cy="50692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DBF9B7-3158-D566-18C1-D746D8CC5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338" t="-225" r="154" b="225"/>
            <a:stretch/>
          </p:blipFill>
          <p:spPr>
            <a:xfrm>
              <a:off x="1258955" y="709892"/>
              <a:ext cx="2526711" cy="5080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8543C3-8A04-C400-4B75-91750194BEA2}"/>
                </a:ext>
              </a:extLst>
            </p:cNvPr>
            <p:cNvSpPr txBox="1"/>
            <p:nvPr/>
          </p:nvSpPr>
          <p:spPr>
            <a:xfrm>
              <a:off x="2033624" y="742878"/>
              <a:ext cx="660758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CC00"/>
                  </a:solidFill>
                  <a:latin typeface="Helvetica" pitchFamily="2" charset="0"/>
                </a:rPr>
                <a:t>T</a:t>
              </a:r>
              <a:r>
                <a:rPr lang="en-US" sz="1400" b="1" baseline="-25000" dirty="0">
                  <a:solidFill>
                    <a:srgbClr val="FFCC00"/>
                  </a:solidFill>
                  <a:latin typeface="Helvetica" pitchFamily="2" charset="0"/>
                </a:rPr>
                <a:t>1</a:t>
              </a:r>
              <a:r>
                <a:rPr lang="en-US" sz="1400" b="1" dirty="0">
                  <a:solidFill>
                    <a:srgbClr val="FFCC00"/>
                  </a:solidFill>
                  <a:latin typeface="Helvetica" pitchFamily="2" charset="0"/>
                </a:rPr>
                <a:t> SD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57B26A-3317-9415-D48C-E75D2D0E8C4F}"/>
                </a:ext>
              </a:extLst>
            </p:cNvPr>
            <p:cNvSpPr txBox="1"/>
            <p:nvPr/>
          </p:nvSpPr>
          <p:spPr>
            <a:xfrm>
              <a:off x="2033624" y="3275111"/>
              <a:ext cx="660758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CC00"/>
                  </a:solidFill>
                  <a:latin typeface="Helvetica" pitchFamily="2" charset="0"/>
                </a:rPr>
                <a:t>T</a:t>
              </a:r>
              <a:r>
                <a:rPr lang="en-US" sz="1400" b="1" baseline="-25000" dirty="0">
                  <a:solidFill>
                    <a:srgbClr val="FFCC00"/>
                  </a:solidFill>
                  <a:latin typeface="Helvetica" pitchFamily="2" charset="0"/>
                </a:rPr>
                <a:t>2</a:t>
              </a:r>
              <a:r>
                <a:rPr lang="en-US" sz="1400" b="1" dirty="0">
                  <a:solidFill>
                    <a:srgbClr val="FFCC00"/>
                  </a:solidFill>
                  <a:latin typeface="Helvetica" pitchFamily="2" charset="0"/>
                </a:rPr>
                <a:t> 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Zhibo Zhu</dc:creator>
  <cp:lastModifiedBy>Zhibo Zhu</cp:lastModifiedBy>
  <cp:revision>5</cp:revision>
  <dcterms:created xsi:type="dcterms:W3CDTF">2024-05-22T19:44:45Z</dcterms:created>
  <dcterms:modified xsi:type="dcterms:W3CDTF">2024-05-30T19:28:00Z</dcterms:modified>
</cp:coreProperties>
</file>