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392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4"/>
    <a:srgbClr val="011B56"/>
    <a:srgbClr val="38B71D"/>
    <a:srgbClr val="00B4AB"/>
    <a:srgbClr val="FE7C00"/>
    <a:srgbClr val="F8CBAD"/>
    <a:srgbClr val="FFD966"/>
    <a:srgbClr val="FF9D66"/>
    <a:srgbClr val="683F87"/>
    <a:srgbClr val="682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75" autoAdjust="0"/>
  </p:normalViewPr>
  <p:slideViewPr>
    <p:cSldViewPr>
      <p:cViewPr varScale="1">
        <p:scale>
          <a:sx n="107" d="100"/>
          <a:sy n="107" d="100"/>
        </p:scale>
        <p:origin x="798" y="15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81AB-54F1-4BBD-9938-8A9F7C9F0DA6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A248-BB95-4572-8274-0318DF2D4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5BC6-DA50-4D53-9B23-A00952583B89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0D50-4AE9-4302-B2F4-F1D0A8D8A344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305E-58C7-4D00-9C97-9123AD343486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442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48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9BB1-2221-49E4-9845-8AED119B375D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5B9F-C137-48EC-8904-335CCBA92A49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8AC-F65E-43D8-B77F-B67247818B4F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E27-F37A-45D7-91B1-073BABA81F90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49BB-EE1B-4706-99AE-9E0F4964D8C8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84B6-EC7E-454B-95D3-4A600D695DAE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1CEF-788E-48B6-95C2-4F5C1CF55820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8B5-47C6-4638-828B-C91ABD5646F8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14D5-7D34-47F1-9848-08482F558243}" type="datetime1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B2B2-D8B3-4DC7-A03F-787DBFA4A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reeform 2"/>
          <p:cNvSpPr>
            <a:spLocks/>
          </p:cNvSpPr>
          <p:nvPr userDrawn="1"/>
        </p:nvSpPr>
        <p:spPr bwMode="auto">
          <a:xfrm>
            <a:off x="543843" y="158750"/>
            <a:ext cx="2154206" cy="882650"/>
          </a:xfrm>
          <a:custGeom>
            <a:avLst/>
            <a:gdLst/>
            <a:ahLst/>
            <a:cxnLst>
              <a:cxn ang="0">
                <a:pos x="0" y="379"/>
              </a:cxn>
              <a:cxn ang="0">
                <a:pos x="36" y="23"/>
              </a:cxn>
              <a:cxn ang="0">
                <a:pos x="65" y="520"/>
              </a:cxn>
              <a:cxn ang="0">
                <a:pos x="112" y="239"/>
              </a:cxn>
              <a:cxn ang="0">
                <a:pos x="149" y="492"/>
              </a:cxn>
              <a:cxn ang="0">
                <a:pos x="189" y="310"/>
              </a:cxn>
              <a:cxn ang="0">
                <a:pos x="220" y="442"/>
              </a:cxn>
              <a:cxn ang="0">
                <a:pos x="256" y="417"/>
              </a:cxn>
              <a:cxn ang="0">
                <a:pos x="306" y="414"/>
              </a:cxn>
              <a:cxn ang="0">
                <a:pos x="397" y="415"/>
              </a:cxn>
              <a:cxn ang="0">
                <a:pos x="1018" y="415"/>
              </a:cxn>
            </a:cxnLst>
            <a:rect l="0" t="0" r="r" b="b"/>
            <a:pathLst>
              <a:path w="1018" h="556">
                <a:moveTo>
                  <a:pt x="0" y="379"/>
                </a:moveTo>
                <a:cubicBezTo>
                  <a:pt x="5" y="320"/>
                  <a:pt x="25" y="0"/>
                  <a:pt x="36" y="23"/>
                </a:cubicBezTo>
                <a:cubicBezTo>
                  <a:pt x="47" y="46"/>
                  <a:pt x="52" y="484"/>
                  <a:pt x="65" y="520"/>
                </a:cubicBezTo>
                <a:cubicBezTo>
                  <a:pt x="78" y="556"/>
                  <a:pt x="98" y="243"/>
                  <a:pt x="112" y="239"/>
                </a:cubicBezTo>
                <a:cubicBezTo>
                  <a:pt x="126" y="234"/>
                  <a:pt x="136" y="480"/>
                  <a:pt x="149" y="492"/>
                </a:cubicBezTo>
                <a:cubicBezTo>
                  <a:pt x="161" y="504"/>
                  <a:pt x="177" y="318"/>
                  <a:pt x="189" y="310"/>
                </a:cubicBezTo>
                <a:cubicBezTo>
                  <a:pt x="201" y="301"/>
                  <a:pt x="208" y="425"/>
                  <a:pt x="220" y="442"/>
                </a:cubicBezTo>
                <a:cubicBezTo>
                  <a:pt x="231" y="460"/>
                  <a:pt x="242" y="421"/>
                  <a:pt x="256" y="417"/>
                </a:cubicBezTo>
                <a:cubicBezTo>
                  <a:pt x="271" y="412"/>
                  <a:pt x="283" y="414"/>
                  <a:pt x="306" y="414"/>
                </a:cubicBezTo>
                <a:cubicBezTo>
                  <a:pt x="329" y="414"/>
                  <a:pt x="372" y="415"/>
                  <a:pt x="397" y="415"/>
                </a:cubicBezTo>
                <a:cubicBezTo>
                  <a:pt x="422" y="415"/>
                  <a:pt x="889" y="415"/>
                  <a:pt x="1018" y="415"/>
                </a:cubicBezTo>
              </a:path>
            </a:pathLst>
          </a:custGeom>
          <a:noFill/>
          <a:ln w="28575" cap="flat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rgbClr val="777777"/>
            </a:outerShdw>
          </a:effectLst>
        </p:spPr>
        <p:txBody>
          <a:bodyPr lIns="88900" tIns="44450" rIns="88900" bIns="44450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1211263"/>
            <a:ext cx="1096994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844675"/>
            <a:ext cx="10969943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6286980" y="549275"/>
            <a:ext cx="5385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969696"/>
                </a:solidFill>
                <a:latin typeface="Verdana" pitchFamily="34" charset="0"/>
              </a:rPr>
              <a:t>Pulse Programming Course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 userDrawn="1"/>
        </p:nvSpPr>
        <p:spPr bwMode="auto">
          <a:xfrm>
            <a:off x="1620945" y="804864"/>
            <a:ext cx="12146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CH" sz="700" b="1" i="1">
                <a:solidFill>
                  <a:srgbClr val="5F5F5F"/>
                </a:solidFill>
                <a:latin typeface="Arial Narrow" pitchFamily="34" charset="0"/>
              </a:rPr>
              <a:t>www.gyrotools.com</a:t>
            </a:r>
            <a:endParaRPr lang="en-US" sz="700" b="1" i="1">
              <a:solidFill>
                <a:srgbClr val="5F5F5F"/>
              </a:solidFill>
              <a:latin typeface="Arial Narrow" pitchFamily="34" charset="0"/>
            </a:endParaRPr>
          </a:p>
        </p:txBody>
      </p:sp>
      <p:sp>
        <p:nvSpPr>
          <p:cNvPr id="1031" name="WordArt 7"/>
          <p:cNvSpPr>
            <a:spLocks noChangeArrowheads="1" noChangeShapeType="1" noTextEdit="1"/>
          </p:cNvSpPr>
          <p:nvPr userDrawn="1"/>
        </p:nvSpPr>
        <p:spPr bwMode="auto">
          <a:xfrm>
            <a:off x="1066523" y="511176"/>
            <a:ext cx="166326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5F5F5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Arial Narrow"/>
              </a:rPr>
              <a:t>GyroTools</a:t>
            </a:r>
          </a:p>
        </p:txBody>
      </p:sp>
      <p:sp>
        <p:nvSpPr>
          <p:cNvPr id="133128" name="Rectangle 8"/>
          <p:cNvSpPr>
            <a:spLocks noChangeArrowheads="1"/>
          </p:cNvSpPr>
          <p:nvPr userDrawn="1"/>
        </p:nvSpPr>
        <p:spPr bwMode="auto">
          <a:xfrm>
            <a:off x="482474" y="149225"/>
            <a:ext cx="2279057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33129" name="Line 9"/>
          <p:cNvSpPr>
            <a:spLocks noChangeShapeType="1"/>
          </p:cNvSpPr>
          <p:nvPr userDrawn="1"/>
        </p:nvSpPr>
        <p:spPr bwMode="auto">
          <a:xfrm flipV="1">
            <a:off x="2742486" y="817563"/>
            <a:ext cx="8805157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>
            <a:outerShdw dist="17961" dir="2700000" algn="ctr" rotWithShape="0">
              <a:srgbClr val="777777"/>
            </a:outerShdw>
          </a:effectLst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827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29292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sz="28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har char="•"/>
        <a:defRPr sz="16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•"/>
        <a:defRPr sz="12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•"/>
        <a:defRPr sz="12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•"/>
        <a:defRPr sz="12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•"/>
        <a:defRPr sz="12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•"/>
        <a:defRPr sz="12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2.png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20.png"/><Relationship Id="rId50" Type="http://schemas.openxmlformats.org/officeDocument/2006/relationships/image" Target="../media/image23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2.png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36" Type="http://schemas.openxmlformats.org/officeDocument/2006/relationships/image" Target="../media/image9.png"/><Relationship Id="rId49" Type="http://schemas.openxmlformats.org/officeDocument/2006/relationships/image" Target="../media/image2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4.png"/><Relationship Id="rId44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Relationship Id="rId43" Type="http://schemas.openxmlformats.org/officeDocument/2006/relationships/image" Target="../media/image16.png"/><Relationship Id="rId48" Type="http://schemas.openxmlformats.org/officeDocument/2006/relationships/image" Target="../media/image21.png"/><Relationship Id="rId8" Type="http://schemas.openxmlformats.org/officeDocument/2006/relationships/tags" Target="../tags/tag8.xml"/><Relationship Id="rId51" Type="http://schemas.openxmlformats.org/officeDocument/2006/relationships/image" Target="../media/image24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46" Type="http://schemas.openxmlformats.org/officeDocument/2006/relationships/image" Target="../media/image19.png"/><Relationship Id="rId20" Type="http://schemas.openxmlformats.org/officeDocument/2006/relationships/tags" Target="../tags/tag20.xml"/><Relationship Id="rId41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398">
            <a:extLst>
              <a:ext uri="{FF2B5EF4-FFF2-40B4-BE49-F238E27FC236}">
                <a16:creationId xmlns:a16="http://schemas.microsoft.com/office/drawing/2014/main" id="{01A0B6AC-8E38-E455-A8C5-E3891B6D1311}"/>
              </a:ext>
            </a:extLst>
          </p:cNvPr>
          <p:cNvSpPr/>
          <p:nvPr/>
        </p:nvSpPr>
        <p:spPr>
          <a:xfrm>
            <a:off x="6476421" y="4956048"/>
            <a:ext cx="3766765" cy="731520"/>
          </a:xfrm>
          <a:prstGeom prst="rect">
            <a:avLst/>
          </a:prstGeom>
          <a:solidFill>
            <a:srgbClr val="FE7C00"/>
          </a:solidFill>
          <a:ln>
            <a:solidFill>
              <a:srgbClr val="FE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B0A92D4-F5D6-3B33-28AA-8C00E04E8486}"/>
              </a:ext>
            </a:extLst>
          </p:cNvPr>
          <p:cNvSpPr/>
          <p:nvPr/>
        </p:nvSpPr>
        <p:spPr>
          <a:xfrm>
            <a:off x="2684808" y="4954661"/>
            <a:ext cx="3766765" cy="731520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08A32C31-A1C5-D383-B58E-D8EFAF7CD332}"/>
              </a:ext>
            </a:extLst>
          </p:cNvPr>
          <p:cNvSpPr/>
          <p:nvPr/>
        </p:nvSpPr>
        <p:spPr>
          <a:xfrm>
            <a:off x="6462652" y="2913561"/>
            <a:ext cx="3927475" cy="720725"/>
          </a:xfrm>
          <a:custGeom>
            <a:avLst/>
            <a:gdLst>
              <a:gd name="connsiteX0" fmla="*/ 0 w 3927475"/>
              <a:gd name="connsiteY0" fmla="*/ 720725 h 720725"/>
              <a:gd name="connsiteX1" fmla="*/ 720725 w 3927475"/>
              <a:gd name="connsiteY1" fmla="*/ 0 h 720725"/>
              <a:gd name="connsiteX2" fmla="*/ 3213100 w 3927475"/>
              <a:gd name="connsiteY2" fmla="*/ 0 h 720725"/>
              <a:gd name="connsiteX3" fmla="*/ 3927475 w 3927475"/>
              <a:gd name="connsiteY3" fmla="*/ 714375 h 720725"/>
              <a:gd name="connsiteX4" fmla="*/ 0 w 3927475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7475" h="720725">
                <a:moveTo>
                  <a:pt x="0" y="720725"/>
                </a:moveTo>
                <a:lnTo>
                  <a:pt x="720725" y="0"/>
                </a:lnTo>
                <a:lnTo>
                  <a:pt x="3213100" y="0"/>
                </a:lnTo>
                <a:lnTo>
                  <a:pt x="3927475" y="714375"/>
                </a:lnTo>
                <a:lnTo>
                  <a:pt x="0" y="72072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9C289B84-AEC4-7E80-76B4-82360C830B42}"/>
              </a:ext>
            </a:extLst>
          </p:cNvPr>
          <p:cNvSpPr/>
          <p:nvPr/>
        </p:nvSpPr>
        <p:spPr>
          <a:xfrm rot="10800000">
            <a:off x="2542805" y="3623047"/>
            <a:ext cx="3927475" cy="720725"/>
          </a:xfrm>
          <a:custGeom>
            <a:avLst/>
            <a:gdLst>
              <a:gd name="connsiteX0" fmla="*/ 0 w 3927475"/>
              <a:gd name="connsiteY0" fmla="*/ 720725 h 720725"/>
              <a:gd name="connsiteX1" fmla="*/ 720725 w 3927475"/>
              <a:gd name="connsiteY1" fmla="*/ 0 h 720725"/>
              <a:gd name="connsiteX2" fmla="*/ 3213100 w 3927475"/>
              <a:gd name="connsiteY2" fmla="*/ 0 h 720725"/>
              <a:gd name="connsiteX3" fmla="*/ 3927475 w 3927475"/>
              <a:gd name="connsiteY3" fmla="*/ 714375 h 720725"/>
              <a:gd name="connsiteX4" fmla="*/ 0 w 3927475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7475" h="720725">
                <a:moveTo>
                  <a:pt x="0" y="720725"/>
                </a:moveTo>
                <a:lnTo>
                  <a:pt x="720725" y="0"/>
                </a:lnTo>
                <a:lnTo>
                  <a:pt x="3213100" y="0"/>
                </a:lnTo>
                <a:lnTo>
                  <a:pt x="3927475" y="714375"/>
                </a:lnTo>
                <a:lnTo>
                  <a:pt x="0" y="72072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96DAAF3-6429-50C7-CC98-257553395AD6}"/>
              </a:ext>
            </a:extLst>
          </p:cNvPr>
          <p:cNvSpPr/>
          <p:nvPr/>
        </p:nvSpPr>
        <p:spPr>
          <a:xfrm rot="10800000">
            <a:off x="6463872" y="3625654"/>
            <a:ext cx="3927475" cy="720725"/>
          </a:xfrm>
          <a:custGeom>
            <a:avLst/>
            <a:gdLst>
              <a:gd name="connsiteX0" fmla="*/ 0 w 3927475"/>
              <a:gd name="connsiteY0" fmla="*/ 720725 h 720725"/>
              <a:gd name="connsiteX1" fmla="*/ 720725 w 3927475"/>
              <a:gd name="connsiteY1" fmla="*/ 0 h 720725"/>
              <a:gd name="connsiteX2" fmla="*/ 3213100 w 3927475"/>
              <a:gd name="connsiteY2" fmla="*/ 0 h 720725"/>
              <a:gd name="connsiteX3" fmla="*/ 3927475 w 3927475"/>
              <a:gd name="connsiteY3" fmla="*/ 714375 h 720725"/>
              <a:gd name="connsiteX4" fmla="*/ 0 w 3927475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7475" h="720725">
                <a:moveTo>
                  <a:pt x="0" y="720725"/>
                </a:moveTo>
                <a:lnTo>
                  <a:pt x="720725" y="0"/>
                </a:lnTo>
                <a:lnTo>
                  <a:pt x="3213100" y="0"/>
                </a:lnTo>
                <a:lnTo>
                  <a:pt x="3927475" y="714375"/>
                </a:lnTo>
                <a:lnTo>
                  <a:pt x="0" y="720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87621757-E199-16F5-EF6E-096288D31416}"/>
              </a:ext>
            </a:extLst>
          </p:cNvPr>
          <p:cNvSpPr/>
          <p:nvPr/>
        </p:nvSpPr>
        <p:spPr>
          <a:xfrm>
            <a:off x="2536862" y="2913720"/>
            <a:ext cx="3927475" cy="720725"/>
          </a:xfrm>
          <a:custGeom>
            <a:avLst/>
            <a:gdLst>
              <a:gd name="connsiteX0" fmla="*/ 0 w 3927475"/>
              <a:gd name="connsiteY0" fmla="*/ 720725 h 720725"/>
              <a:gd name="connsiteX1" fmla="*/ 720725 w 3927475"/>
              <a:gd name="connsiteY1" fmla="*/ 0 h 720725"/>
              <a:gd name="connsiteX2" fmla="*/ 3213100 w 3927475"/>
              <a:gd name="connsiteY2" fmla="*/ 0 h 720725"/>
              <a:gd name="connsiteX3" fmla="*/ 3927475 w 3927475"/>
              <a:gd name="connsiteY3" fmla="*/ 714375 h 720725"/>
              <a:gd name="connsiteX4" fmla="*/ 0 w 3927475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7475" h="720725">
                <a:moveTo>
                  <a:pt x="0" y="720725"/>
                </a:moveTo>
                <a:lnTo>
                  <a:pt x="720725" y="0"/>
                </a:lnTo>
                <a:lnTo>
                  <a:pt x="3213100" y="0"/>
                </a:lnTo>
                <a:lnTo>
                  <a:pt x="3927475" y="714375"/>
                </a:lnTo>
                <a:lnTo>
                  <a:pt x="0" y="720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1293812" y="2841034"/>
            <a:ext cx="33183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6" idx="2"/>
          </p:cNvCxnSpPr>
          <p:nvPr/>
        </p:nvCxnSpPr>
        <p:spPr>
          <a:xfrm>
            <a:off x="1952624" y="495300"/>
            <a:ext cx="0" cy="1752599"/>
          </a:xfrm>
          <a:prstGeom prst="line">
            <a:avLst/>
          </a:prstGeom>
          <a:ln w="19050">
            <a:solidFill>
              <a:srgbClr val="0269A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2530849" y="495300"/>
            <a:ext cx="0" cy="6286500"/>
          </a:xfrm>
          <a:prstGeom prst="line">
            <a:avLst/>
          </a:prstGeom>
          <a:ln w="15875">
            <a:solidFill>
              <a:srgbClr val="0269A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41574" y="495300"/>
            <a:ext cx="0" cy="628650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D5E6B2-1CB2-49D5-CC89-1C8C6B6CD5ED}"/>
              </a:ext>
            </a:extLst>
          </p:cNvPr>
          <p:cNvCxnSpPr>
            <a:cxnSpLocks/>
          </p:cNvCxnSpPr>
          <p:nvPr/>
        </p:nvCxnSpPr>
        <p:spPr>
          <a:xfrm flipH="1">
            <a:off x="1632783" y="2366461"/>
            <a:ext cx="65087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3E0C89-99E6-64A4-309D-143849F74739}"/>
              </a:ext>
            </a:extLst>
          </p:cNvPr>
          <p:cNvCxnSpPr>
            <a:cxnSpLocks/>
          </p:cNvCxnSpPr>
          <p:nvPr/>
        </p:nvCxnSpPr>
        <p:spPr>
          <a:xfrm flipH="1">
            <a:off x="2434879" y="1285764"/>
            <a:ext cx="17700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0EFE27-69D0-01AF-13A6-78C54D9CE148}"/>
              </a:ext>
            </a:extLst>
          </p:cNvPr>
          <p:cNvCxnSpPr>
            <a:cxnSpLocks/>
          </p:cNvCxnSpPr>
          <p:nvPr/>
        </p:nvCxnSpPr>
        <p:spPr>
          <a:xfrm flipH="1">
            <a:off x="2105024" y="1285878"/>
            <a:ext cx="17700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29AE45-A7A1-0D02-1BC8-5C77D005CBAA}"/>
              </a:ext>
            </a:extLst>
          </p:cNvPr>
          <p:cNvCxnSpPr>
            <a:cxnSpLocks/>
          </p:cNvCxnSpPr>
          <p:nvPr/>
        </p:nvCxnSpPr>
        <p:spPr>
          <a:xfrm flipH="1">
            <a:off x="1295179" y="6095837"/>
            <a:ext cx="114617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B7B0E40-755A-8F82-5EA1-181257C72468}"/>
              </a:ext>
            </a:extLst>
          </p:cNvPr>
          <p:cNvCxnSpPr>
            <a:cxnSpLocks/>
          </p:cNvCxnSpPr>
          <p:nvPr/>
        </p:nvCxnSpPr>
        <p:spPr>
          <a:xfrm flipH="1">
            <a:off x="1295399" y="6461427"/>
            <a:ext cx="1146175" cy="0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F8F77-826B-A4F3-E5FF-EC1A170D6D61}"/>
              </a:ext>
            </a:extLst>
          </p:cNvPr>
          <p:cNvCxnSpPr>
            <a:cxnSpLocks/>
          </p:cNvCxnSpPr>
          <p:nvPr/>
        </p:nvCxnSpPr>
        <p:spPr>
          <a:xfrm>
            <a:off x="11441487" y="495300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A9C730B-3CB7-3FC0-EEAF-8619761F8788}"/>
              </a:ext>
            </a:extLst>
          </p:cNvPr>
          <p:cNvCxnSpPr>
            <a:cxnSpLocks/>
          </p:cNvCxnSpPr>
          <p:nvPr/>
        </p:nvCxnSpPr>
        <p:spPr>
          <a:xfrm flipH="1">
            <a:off x="1293812" y="495300"/>
            <a:ext cx="101524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46DBEDA-2423-730B-E9AD-41182754469D}"/>
              </a:ext>
            </a:extLst>
          </p:cNvPr>
          <p:cNvCxnSpPr>
            <a:cxnSpLocks/>
          </p:cNvCxnSpPr>
          <p:nvPr/>
        </p:nvCxnSpPr>
        <p:spPr>
          <a:xfrm flipH="1">
            <a:off x="1293812" y="6781800"/>
            <a:ext cx="10143267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B5A8F2-133D-01FA-0E41-CDE56E1CBFD1}"/>
              </a:ext>
            </a:extLst>
          </p:cNvPr>
          <p:cNvCxnSpPr>
            <a:cxnSpLocks/>
          </p:cNvCxnSpPr>
          <p:nvPr/>
        </p:nvCxnSpPr>
        <p:spPr>
          <a:xfrm flipH="1">
            <a:off x="2529159" y="4648200"/>
            <a:ext cx="72675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2A9F8F-4096-E5A9-3546-EA3896A3480A}"/>
              </a:ext>
            </a:extLst>
          </p:cNvPr>
          <p:cNvCxnSpPr>
            <a:cxnSpLocks/>
          </p:cNvCxnSpPr>
          <p:nvPr/>
        </p:nvCxnSpPr>
        <p:spPr>
          <a:xfrm>
            <a:off x="1631996" y="495300"/>
            <a:ext cx="0" cy="62865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3B40C09-98A4-2A21-4557-57CE73128F24}"/>
              </a:ext>
            </a:extLst>
          </p:cNvPr>
          <p:cNvCxnSpPr>
            <a:cxnSpLocks/>
          </p:cNvCxnSpPr>
          <p:nvPr/>
        </p:nvCxnSpPr>
        <p:spPr>
          <a:xfrm>
            <a:off x="2282434" y="495300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32584" y="1390446"/>
            <a:ext cx="640080" cy="857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8016E07-97F0-4454-B731-5DA8EC8055D5}"/>
              </a:ext>
            </a:extLst>
          </p:cNvPr>
          <p:cNvCxnSpPr>
            <a:cxnSpLocks/>
          </p:cNvCxnSpPr>
          <p:nvPr/>
        </p:nvCxnSpPr>
        <p:spPr>
          <a:xfrm flipH="1">
            <a:off x="2530659" y="1645690"/>
            <a:ext cx="17700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B4D13D-272C-4707-1FC4-F12DE27DB9FC}"/>
              </a:ext>
            </a:extLst>
          </p:cNvPr>
          <p:cNvCxnSpPr>
            <a:cxnSpLocks/>
          </p:cNvCxnSpPr>
          <p:nvPr/>
        </p:nvCxnSpPr>
        <p:spPr>
          <a:xfrm flipH="1">
            <a:off x="2257609" y="1645690"/>
            <a:ext cx="17700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64FEFE2-FE82-043D-7B6F-3303B84A4F41}"/>
              </a:ext>
            </a:extLst>
          </p:cNvPr>
          <p:cNvCxnSpPr>
            <a:cxnSpLocks/>
          </p:cNvCxnSpPr>
          <p:nvPr/>
        </p:nvCxnSpPr>
        <p:spPr>
          <a:xfrm flipH="1">
            <a:off x="10484756" y="2843784"/>
            <a:ext cx="33396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F92CF6-D45E-D803-2397-A2510E4C6673}"/>
              </a:ext>
            </a:extLst>
          </p:cNvPr>
          <p:cNvCxnSpPr>
            <a:cxnSpLocks/>
          </p:cNvCxnSpPr>
          <p:nvPr/>
        </p:nvCxnSpPr>
        <p:spPr>
          <a:xfrm>
            <a:off x="10388667" y="495300"/>
            <a:ext cx="0" cy="6286500"/>
          </a:xfrm>
          <a:prstGeom prst="line">
            <a:avLst/>
          </a:prstGeom>
          <a:ln w="15875">
            <a:solidFill>
              <a:srgbClr val="0269A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74238F6-1A5C-77FF-8BB5-0D9ECC66EEBB}"/>
              </a:ext>
            </a:extLst>
          </p:cNvPr>
          <p:cNvCxnSpPr>
            <a:cxnSpLocks/>
          </p:cNvCxnSpPr>
          <p:nvPr/>
        </p:nvCxnSpPr>
        <p:spPr>
          <a:xfrm>
            <a:off x="10484756" y="495300"/>
            <a:ext cx="0" cy="628650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FBF2B5F-DACD-C1FA-9416-22ACE97DBFBA}"/>
              </a:ext>
            </a:extLst>
          </p:cNvPr>
          <p:cNvCxnSpPr>
            <a:cxnSpLocks/>
          </p:cNvCxnSpPr>
          <p:nvPr/>
        </p:nvCxnSpPr>
        <p:spPr>
          <a:xfrm>
            <a:off x="6463165" y="495300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E3AE3F6-B844-58FD-C40C-17BEC43B1E20}"/>
              </a:ext>
            </a:extLst>
          </p:cNvPr>
          <p:cNvCxnSpPr>
            <a:cxnSpLocks/>
          </p:cNvCxnSpPr>
          <p:nvPr/>
        </p:nvCxnSpPr>
        <p:spPr>
          <a:xfrm>
            <a:off x="5738927" y="495300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A972153-598E-B5ED-10E6-DE29B4AF8C7C}"/>
              </a:ext>
            </a:extLst>
          </p:cNvPr>
          <p:cNvCxnSpPr>
            <a:cxnSpLocks/>
          </p:cNvCxnSpPr>
          <p:nvPr/>
        </p:nvCxnSpPr>
        <p:spPr>
          <a:xfrm>
            <a:off x="7187403" y="409575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0BDEF56-536F-939B-7E65-3B38BD9223A9}"/>
              </a:ext>
            </a:extLst>
          </p:cNvPr>
          <p:cNvCxnSpPr>
            <a:cxnSpLocks/>
          </p:cNvCxnSpPr>
          <p:nvPr/>
        </p:nvCxnSpPr>
        <p:spPr>
          <a:xfrm>
            <a:off x="9680630" y="495300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BEB276A-1E4B-EC25-B1A4-484A6D6842C4}"/>
              </a:ext>
            </a:extLst>
          </p:cNvPr>
          <p:cNvCxnSpPr>
            <a:cxnSpLocks/>
          </p:cNvCxnSpPr>
          <p:nvPr/>
        </p:nvCxnSpPr>
        <p:spPr>
          <a:xfrm flipH="1">
            <a:off x="10474728" y="1641127"/>
            <a:ext cx="17700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111D472-076F-566A-9130-8F34BDDF0403}"/>
              </a:ext>
            </a:extLst>
          </p:cNvPr>
          <p:cNvCxnSpPr>
            <a:cxnSpLocks/>
          </p:cNvCxnSpPr>
          <p:nvPr/>
        </p:nvCxnSpPr>
        <p:spPr>
          <a:xfrm flipH="1">
            <a:off x="5733032" y="4648200"/>
            <a:ext cx="72675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E583CC-5C7E-F1C4-09CB-1BF87310AF19}"/>
              </a:ext>
            </a:extLst>
          </p:cNvPr>
          <p:cNvCxnSpPr>
            <a:cxnSpLocks/>
          </p:cNvCxnSpPr>
          <p:nvPr/>
        </p:nvCxnSpPr>
        <p:spPr>
          <a:xfrm>
            <a:off x="1293812" y="3628035"/>
            <a:ext cx="1015243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2893224-2167-C513-AEE9-8C7C5C48C210}"/>
              </a:ext>
            </a:extLst>
          </p:cNvPr>
          <p:cNvCxnSpPr>
            <a:cxnSpLocks/>
          </p:cNvCxnSpPr>
          <p:nvPr/>
        </p:nvCxnSpPr>
        <p:spPr>
          <a:xfrm>
            <a:off x="1293812" y="2247570"/>
            <a:ext cx="1014326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59A4A44-CFE5-8CB8-5663-E974479A2E50}"/>
              </a:ext>
            </a:extLst>
          </p:cNvPr>
          <p:cNvCxnSpPr>
            <a:cxnSpLocks/>
          </p:cNvCxnSpPr>
          <p:nvPr/>
        </p:nvCxnSpPr>
        <p:spPr>
          <a:xfrm>
            <a:off x="2683249" y="495300"/>
            <a:ext cx="0" cy="628647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DC4595A-1720-C99E-8E5B-123D276946C7}"/>
              </a:ext>
            </a:extLst>
          </p:cNvPr>
          <p:cNvCxnSpPr>
            <a:cxnSpLocks/>
          </p:cNvCxnSpPr>
          <p:nvPr/>
        </p:nvCxnSpPr>
        <p:spPr>
          <a:xfrm>
            <a:off x="10267389" y="495300"/>
            <a:ext cx="0" cy="6281839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EF1914A-8D31-E748-2E26-05E733774F28}"/>
              </a:ext>
            </a:extLst>
          </p:cNvPr>
          <p:cNvCxnSpPr>
            <a:cxnSpLocks/>
          </p:cNvCxnSpPr>
          <p:nvPr/>
        </p:nvCxnSpPr>
        <p:spPr>
          <a:xfrm>
            <a:off x="2683249" y="5267687"/>
            <a:ext cx="757409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5" name="Picture 394" descr="\documentclass{article}&#10;\usepackage{amsmath}&#10;\pagestyle{empty}&#10;&#10;\usepackage{xcolor}&#10;&#10;\definecolor{white}{RGB}{255, 255, 255}&#10;\definecolor{green}{RGB}{155, 187, 89}&#10;\definecolor{orange}{RGB}{255, 217, 102}&#10;&#10;\begin{document}&#10;\begin{center}&#10;\textbf{\textcolor{black}{ECHO1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7BF3292C-C0CD-92D2-9244-4D71323F84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713" y="5486400"/>
            <a:ext cx="673068" cy="12586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889CD4-9589-7A57-7E39-AE3CBFA8C820}"/>
              </a:ext>
            </a:extLst>
          </p:cNvPr>
          <p:cNvCxnSpPr>
            <a:cxnSpLocks/>
          </p:cNvCxnSpPr>
          <p:nvPr/>
        </p:nvCxnSpPr>
        <p:spPr>
          <a:xfrm>
            <a:off x="10086269" y="5192918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3B971F-8A17-9C5D-2BC6-933753ECE8EE}"/>
              </a:ext>
            </a:extLst>
          </p:cNvPr>
          <p:cNvCxnSpPr>
            <a:cxnSpLocks/>
          </p:cNvCxnSpPr>
          <p:nvPr/>
        </p:nvCxnSpPr>
        <p:spPr>
          <a:xfrm>
            <a:off x="10257344" y="5192918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BAB105D-DE88-36B5-6438-07865187ECEE}"/>
              </a:ext>
            </a:extLst>
          </p:cNvPr>
          <p:cNvSpPr/>
          <p:nvPr/>
        </p:nvSpPr>
        <p:spPr>
          <a:xfrm flipH="1">
            <a:off x="10148743" y="5247290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3" name="Picture 392" descr="\documentclass{article}&#10;\usepackage{amsmath}&#10;\pagestyle{empty}&#10;&#10;\usepackage{xcolor}&#10;&#10;\definecolor{white}{RGB}{255, 255, 255}&#10;\definecolor{blue}{RGB}{75, 172, 198}&#10;\definecolor{apricot}{RGB}{248, 203, 173}&#10;&#10;\begin{document}&#10;\begin{center}&#10;\textbf{\textcolor{black}{ECHO2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479A95DE-9A57-9103-39F2-DA4CFC230F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4640" y="5486400"/>
            <a:ext cx="677334" cy="125866"/>
          </a:xfrm>
          <a:prstGeom prst="rect">
            <a:avLst/>
          </a:prstGeom>
        </p:spPr>
      </p:pic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20C50E4-C945-A750-8066-549134FE47C4}"/>
              </a:ext>
            </a:extLst>
          </p:cNvPr>
          <p:cNvCxnSpPr>
            <a:cxnSpLocks/>
          </p:cNvCxnSpPr>
          <p:nvPr/>
        </p:nvCxnSpPr>
        <p:spPr>
          <a:xfrm flipH="1">
            <a:off x="2685231" y="5772150"/>
            <a:ext cx="7582158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5197AB8-E351-A6C7-D2D6-C85B6A6E4169}"/>
              </a:ext>
            </a:extLst>
          </p:cNvPr>
          <p:cNvCxnSpPr>
            <a:cxnSpLocks/>
          </p:cNvCxnSpPr>
          <p:nvPr/>
        </p:nvCxnSpPr>
        <p:spPr>
          <a:xfrm>
            <a:off x="268972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DCE3EE6-4D58-ADE4-A016-011E0C00ED54}"/>
              </a:ext>
            </a:extLst>
          </p:cNvPr>
          <p:cNvCxnSpPr>
            <a:cxnSpLocks/>
          </p:cNvCxnSpPr>
          <p:nvPr/>
        </p:nvCxnSpPr>
        <p:spPr>
          <a:xfrm>
            <a:off x="28499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AB01769-FA36-9483-E59C-FBC1FA70F551}"/>
              </a:ext>
            </a:extLst>
          </p:cNvPr>
          <p:cNvCxnSpPr>
            <a:cxnSpLocks/>
          </p:cNvCxnSpPr>
          <p:nvPr/>
        </p:nvCxnSpPr>
        <p:spPr>
          <a:xfrm>
            <a:off x="30114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6BD3BA0-A82D-CF1A-F07A-A2770E1241B7}"/>
              </a:ext>
            </a:extLst>
          </p:cNvPr>
          <p:cNvCxnSpPr>
            <a:cxnSpLocks/>
          </p:cNvCxnSpPr>
          <p:nvPr/>
        </p:nvCxnSpPr>
        <p:spPr>
          <a:xfrm>
            <a:off x="31702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B6FE77B-07C9-8C50-962E-7F1519034D65}"/>
              </a:ext>
            </a:extLst>
          </p:cNvPr>
          <p:cNvCxnSpPr>
            <a:cxnSpLocks/>
          </p:cNvCxnSpPr>
          <p:nvPr/>
        </p:nvCxnSpPr>
        <p:spPr>
          <a:xfrm>
            <a:off x="33226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5A18C78-AF14-40A0-8A0F-B8DA46927290}"/>
              </a:ext>
            </a:extLst>
          </p:cNvPr>
          <p:cNvCxnSpPr>
            <a:cxnSpLocks/>
          </p:cNvCxnSpPr>
          <p:nvPr/>
        </p:nvCxnSpPr>
        <p:spPr>
          <a:xfrm>
            <a:off x="34841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BCC5BB70-9E5D-C133-6451-6603DECFB9F6}"/>
              </a:ext>
            </a:extLst>
          </p:cNvPr>
          <p:cNvCxnSpPr>
            <a:cxnSpLocks/>
          </p:cNvCxnSpPr>
          <p:nvPr/>
        </p:nvCxnSpPr>
        <p:spPr>
          <a:xfrm>
            <a:off x="36373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958F6F27-6C65-51AE-D64C-F1B8A29AE28B}"/>
              </a:ext>
            </a:extLst>
          </p:cNvPr>
          <p:cNvCxnSpPr>
            <a:cxnSpLocks/>
          </p:cNvCxnSpPr>
          <p:nvPr/>
        </p:nvCxnSpPr>
        <p:spPr>
          <a:xfrm>
            <a:off x="37897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489D815-FB72-906E-273C-A59CCC497AEF}"/>
              </a:ext>
            </a:extLst>
          </p:cNvPr>
          <p:cNvCxnSpPr>
            <a:cxnSpLocks/>
          </p:cNvCxnSpPr>
          <p:nvPr/>
        </p:nvCxnSpPr>
        <p:spPr>
          <a:xfrm>
            <a:off x="39512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2183B47-AFBE-14F2-53F0-D19CBA5670EC}"/>
              </a:ext>
            </a:extLst>
          </p:cNvPr>
          <p:cNvCxnSpPr>
            <a:cxnSpLocks/>
          </p:cNvCxnSpPr>
          <p:nvPr/>
        </p:nvCxnSpPr>
        <p:spPr>
          <a:xfrm>
            <a:off x="41008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1FB78CDD-EFEC-66F2-3123-BC662878E124}"/>
              </a:ext>
            </a:extLst>
          </p:cNvPr>
          <p:cNvCxnSpPr>
            <a:cxnSpLocks/>
          </p:cNvCxnSpPr>
          <p:nvPr/>
        </p:nvCxnSpPr>
        <p:spPr>
          <a:xfrm>
            <a:off x="42624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17D01B82-443F-2629-B60A-A15A648AC559}"/>
              </a:ext>
            </a:extLst>
          </p:cNvPr>
          <p:cNvCxnSpPr>
            <a:cxnSpLocks/>
          </p:cNvCxnSpPr>
          <p:nvPr/>
        </p:nvCxnSpPr>
        <p:spPr>
          <a:xfrm>
            <a:off x="44120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A2A627C-3F96-4969-8B75-C73EA954BCBB}"/>
              </a:ext>
            </a:extLst>
          </p:cNvPr>
          <p:cNvCxnSpPr>
            <a:cxnSpLocks/>
          </p:cNvCxnSpPr>
          <p:nvPr/>
        </p:nvCxnSpPr>
        <p:spPr>
          <a:xfrm>
            <a:off x="45735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79490E1-3CB8-24FC-9ED9-13E1095F1387}"/>
              </a:ext>
            </a:extLst>
          </p:cNvPr>
          <p:cNvCxnSpPr>
            <a:cxnSpLocks/>
          </p:cNvCxnSpPr>
          <p:nvPr/>
        </p:nvCxnSpPr>
        <p:spPr>
          <a:xfrm>
            <a:off x="47231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8DEFE525-D640-2DB4-82B3-F6EA9EC3998C}"/>
              </a:ext>
            </a:extLst>
          </p:cNvPr>
          <p:cNvCxnSpPr>
            <a:cxnSpLocks/>
          </p:cNvCxnSpPr>
          <p:nvPr/>
        </p:nvCxnSpPr>
        <p:spPr>
          <a:xfrm>
            <a:off x="48847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48BF390-F6F7-E039-604C-FF8AAE18905C}"/>
              </a:ext>
            </a:extLst>
          </p:cNvPr>
          <p:cNvCxnSpPr>
            <a:cxnSpLocks/>
          </p:cNvCxnSpPr>
          <p:nvPr/>
        </p:nvCxnSpPr>
        <p:spPr>
          <a:xfrm>
            <a:off x="50343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38B653CC-4B58-7AE4-5B5D-F598F19E09F9}"/>
              </a:ext>
            </a:extLst>
          </p:cNvPr>
          <p:cNvCxnSpPr>
            <a:cxnSpLocks/>
          </p:cNvCxnSpPr>
          <p:nvPr/>
        </p:nvCxnSpPr>
        <p:spPr>
          <a:xfrm>
            <a:off x="51958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B26E67C-BB81-0E00-87F7-465C86A63FA1}"/>
              </a:ext>
            </a:extLst>
          </p:cNvPr>
          <p:cNvCxnSpPr>
            <a:cxnSpLocks/>
          </p:cNvCxnSpPr>
          <p:nvPr/>
        </p:nvCxnSpPr>
        <p:spPr>
          <a:xfrm>
            <a:off x="534828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D478E303-2E11-1D70-8930-35D786584E24}"/>
              </a:ext>
            </a:extLst>
          </p:cNvPr>
          <p:cNvCxnSpPr>
            <a:cxnSpLocks/>
          </p:cNvCxnSpPr>
          <p:nvPr/>
        </p:nvCxnSpPr>
        <p:spPr>
          <a:xfrm>
            <a:off x="5509838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20C3CE95-30B7-CD4A-0F38-23EF0479C3B3}"/>
              </a:ext>
            </a:extLst>
          </p:cNvPr>
          <p:cNvCxnSpPr>
            <a:cxnSpLocks/>
          </p:cNvCxnSpPr>
          <p:nvPr/>
        </p:nvCxnSpPr>
        <p:spPr>
          <a:xfrm>
            <a:off x="5662194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6D0926-BCA2-E2ED-C9C8-7A55A76E4B6A}"/>
              </a:ext>
            </a:extLst>
          </p:cNvPr>
          <p:cNvCxnSpPr>
            <a:cxnSpLocks/>
          </p:cNvCxnSpPr>
          <p:nvPr/>
        </p:nvCxnSpPr>
        <p:spPr>
          <a:xfrm>
            <a:off x="5823744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17B7F9A-5BC2-37FB-4947-5D949F57999F}"/>
              </a:ext>
            </a:extLst>
          </p:cNvPr>
          <p:cNvCxnSpPr>
            <a:cxnSpLocks/>
          </p:cNvCxnSpPr>
          <p:nvPr/>
        </p:nvCxnSpPr>
        <p:spPr>
          <a:xfrm>
            <a:off x="5977313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FF8690E-96E7-D057-1C67-2B2BA603F4A4}"/>
              </a:ext>
            </a:extLst>
          </p:cNvPr>
          <p:cNvCxnSpPr>
            <a:cxnSpLocks/>
          </p:cNvCxnSpPr>
          <p:nvPr/>
        </p:nvCxnSpPr>
        <p:spPr>
          <a:xfrm>
            <a:off x="6124574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BF08E34B-4E40-4B03-A598-794F502F1AAB}"/>
              </a:ext>
            </a:extLst>
          </p:cNvPr>
          <p:cNvCxnSpPr>
            <a:cxnSpLocks/>
          </p:cNvCxnSpPr>
          <p:nvPr/>
        </p:nvCxnSpPr>
        <p:spPr>
          <a:xfrm>
            <a:off x="6292517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E747A21-435F-3774-F0BF-5E0592B84ED4}"/>
              </a:ext>
            </a:extLst>
          </p:cNvPr>
          <p:cNvCxnSpPr>
            <a:cxnSpLocks/>
          </p:cNvCxnSpPr>
          <p:nvPr/>
        </p:nvCxnSpPr>
        <p:spPr>
          <a:xfrm>
            <a:off x="6463592" y="51903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5B8EAFED-4911-EF3E-01B4-605B0CD31946}"/>
              </a:ext>
            </a:extLst>
          </p:cNvPr>
          <p:cNvSpPr/>
          <p:nvPr/>
        </p:nvSpPr>
        <p:spPr>
          <a:xfrm flipH="1">
            <a:off x="2744687" y="524167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6E0D9F50-E5CC-C878-9C3E-2CF70BBFF93D}"/>
              </a:ext>
            </a:extLst>
          </p:cNvPr>
          <p:cNvSpPr/>
          <p:nvPr/>
        </p:nvSpPr>
        <p:spPr>
          <a:xfrm flipH="1">
            <a:off x="2910580" y="5243005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A91F188-2255-AB4E-538E-80E7757EEFE7}"/>
              </a:ext>
            </a:extLst>
          </p:cNvPr>
          <p:cNvSpPr/>
          <p:nvPr/>
        </p:nvSpPr>
        <p:spPr>
          <a:xfrm flipH="1">
            <a:off x="3072586" y="5242069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EC9874E-BBDD-2676-EF7D-DB6FD41795AE}"/>
              </a:ext>
            </a:extLst>
          </p:cNvPr>
          <p:cNvSpPr/>
          <p:nvPr/>
        </p:nvSpPr>
        <p:spPr>
          <a:xfrm flipH="1">
            <a:off x="3225158" y="5243926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422E7AB2-D4B7-61B0-2E04-285A4BC291AB}"/>
              </a:ext>
            </a:extLst>
          </p:cNvPr>
          <p:cNvSpPr/>
          <p:nvPr/>
        </p:nvSpPr>
        <p:spPr>
          <a:xfrm flipH="1">
            <a:off x="3381527" y="5242878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CC78DAE-7BCB-F747-096E-9733C6B286C3}"/>
              </a:ext>
            </a:extLst>
          </p:cNvPr>
          <p:cNvSpPr/>
          <p:nvPr/>
        </p:nvSpPr>
        <p:spPr>
          <a:xfrm flipH="1">
            <a:off x="3538771" y="524194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741EE958-5D90-08F4-98E8-197B84BC42F7}"/>
              </a:ext>
            </a:extLst>
          </p:cNvPr>
          <p:cNvSpPr/>
          <p:nvPr/>
        </p:nvSpPr>
        <p:spPr>
          <a:xfrm flipH="1">
            <a:off x="3690045" y="5241824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A1483A4-3678-6979-CAE0-53773A69603B}"/>
              </a:ext>
            </a:extLst>
          </p:cNvPr>
          <p:cNvSpPr/>
          <p:nvPr/>
        </p:nvSpPr>
        <p:spPr>
          <a:xfrm flipH="1">
            <a:off x="3848795" y="5243157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5162C4A-DD00-F349-A750-608335730B23}"/>
              </a:ext>
            </a:extLst>
          </p:cNvPr>
          <p:cNvSpPr/>
          <p:nvPr/>
        </p:nvSpPr>
        <p:spPr>
          <a:xfrm flipH="1">
            <a:off x="4004780" y="5242221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0615CB9-5ED6-13A5-D8DD-29A5C43A0362}"/>
              </a:ext>
            </a:extLst>
          </p:cNvPr>
          <p:cNvSpPr/>
          <p:nvPr/>
        </p:nvSpPr>
        <p:spPr>
          <a:xfrm flipH="1">
            <a:off x="4159119" y="5243384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47218DD5-6223-B888-FBE9-8DFEBB4D91D1}"/>
              </a:ext>
            </a:extLst>
          </p:cNvPr>
          <p:cNvSpPr/>
          <p:nvPr/>
        </p:nvSpPr>
        <p:spPr>
          <a:xfrm flipH="1">
            <a:off x="4317869" y="5244717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6B55E6C-A222-3B5E-5DCB-D7BDF2B61ECD}"/>
              </a:ext>
            </a:extLst>
          </p:cNvPr>
          <p:cNvSpPr/>
          <p:nvPr/>
        </p:nvSpPr>
        <p:spPr>
          <a:xfrm flipH="1">
            <a:off x="4470351" y="5243781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38C3E190-107A-6C1C-9B0B-4361D34E3173}"/>
              </a:ext>
            </a:extLst>
          </p:cNvPr>
          <p:cNvSpPr/>
          <p:nvPr/>
        </p:nvSpPr>
        <p:spPr>
          <a:xfrm flipH="1">
            <a:off x="4627685" y="5245638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91481626-26E9-7999-B1BB-A57A226AA3F9}"/>
              </a:ext>
            </a:extLst>
          </p:cNvPr>
          <p:cNvSpPr/>
          <p:nvPr/>
        </p:nvSpPr>
        <p:spPr>
          <a:xfrm flipH="1">
            <a:off x="4786435" y="5244590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BE510211-E728-CFE0-3CB6-43148FFB23E5}"/>
              </a:ext>
            </a:extLst>
          </p:cNvPr>
          <p:cNvSpPr/>
          <p:nvPr/>
        </p:nvSpPr>
        <p:spPr>
          <a:xfrm flipH="1">
            <a:off x="4936536" y="5243654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1844F363-D46E-4DB2-4C86-C948A6BE81AD}"/>
              </a:ext>
            </a:extLst>
          </p:cNvPr>
          <p:cNvSpPr/>
          <p:nvPr/>
        </p:nvSpPr>
        <p:spPr>
          <a:xfrm flipH="1">
            <a:off x="5092572" y="5241155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4B22D9A7-376A-5C0C-BBF6-EEB4F3F4EE74}"/>
              </a:ext>
            </a:extLst>
          </p:cNvPr>
          <p:cNvSpPr/>
          <p:nvPr/>
        </p:nvSpPr>
        <p:spPr>
          <a:xfrm flipH="1">
            <a:off x="5246560" y="5242488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623B517C-3C7C-1512-0DC0-E6FE8086BDF9}"/>
              </a:ext>
            </a:extLst>
          </p:cNvPr>
          <p:cNvSpPr/>
          <p:nvPr/>
        </p:nvSpPr>
        <p:spPr>
          <a:xfrm flipH="1">
            <a:off x="5404926" y="524155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B55D7D8E-B595-9C47-D955-B055ECED1E8C}"/>
              </a:ext>
            </a:extLst>
          </p:cNvPr>
          <p:cNvSpPr/>
          <p:nvPr/>
        </p:nvSpPr>
        <p:spPr>
          <a:xfrm flipH="1">
            <a:off x="5561618" y="5243257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B2673955-33F2-7AEE-2DF7-C548D6F55E1F}"/>
              </a:ext>
            </a:extLst>
          </p:cNvPr>
          <p:cNvSpPr/>
          <p:nvPr/>
        </p:nvSpPr>
        <p:spPr>
          <a:xfrm flipH="1">
            <a:off x="5720368" y="5242209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3F760A4-C257-0F9D-88BA-FDEEA59C66E2}"/>
              </a:ext>
            </a:extLst>
          </p:cNvPr>
          <p:cNvSpPr/>
          <p:nvPr/>
        </p:nvSpPr>
        <p:spPr>
          <a:xfrm flipH="1">
            <a:off x="5877612" y="5242689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732F853D-48C5-41D6-75E1-F258FCA8321C}"/>
              </a:ext>
            </a:extLst>
          </p:cNvPr>
          <p:cNvSpPr/>
          <p:nvPr/>
        </p:nvSpPr>
        <p:spPr>
          <a:xfrm flipH="1">
            <a:off x="6025422" y="5243130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0B1828CF-2B1A-B8EF-EA47-5DDFFD8D2253}"/>
              </a:ext>
            </a:extLst>
          </p:cNvPr>
          <p:cNvSpPr/>
          <p:nvPr/>
        </p:nvSpPr>
        <p:spPr>
          <a:xfrm flipH="1">
            <a:off x="6186553" y="524208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9DE0D2D-4400-0F49-B356-EECAE94BADCA}"/>
              </a:ext>
            </a:extLst>
          </p:cNvPr>
          <p:cNvSpPr/>
          <p:nvPr/>
        </p:nvSpPr>
        <p:spPr>
          <a:xfrm flipH="1">
            <a:off x="6354991" y="524467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C41FDB-A69D-37BA-23F6-2C3ACFD446A4}"/>
              </a:ext>
            </a:extLst>
          </p:cNvPr>
          <p:cNvCxnSpPr>
            <a:cxnSpLocks/>
          </p:cNvCxnSpPr>
          <p:nvPr/>
        </p:nvCxnSpPr>
        <p:spPr>
          <a:xfrm>
            <a:off x="66436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660316-26DE-A4B0-7110-B350791E62B7}"/>
              </a:ext>
            </a:extLst>
          </p:cNvPr>
          <p:cNvCxnSpPr>
            <a:cxnSpLocks/>
          </p:cNvCxnSpPr>
          <p:nvPr/>
        </p:nvCxnSpPr>
        <p:spPr>
          <a:xfrm>
            <a:off x="68052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B8168-5DF3-ADDF-F9F7-4063EBE46064}"/>
              </a:ext>
            </a:extLst>
          </p:cNvPr>
          <p:cNvCxnSpPr>
            <a:cxnSpLocks/>
          </p:cNvCxnSpPr>
          <p:nvPr/>
        </p:nvCxnSpPr>
        <p:spPr>
          <a:xfrm>
            <a:off x="69639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CFA074-24EA-2137-B16A-74FC138857E5}"/>
              </a:ext>
            </a:extLst>
          </p:cNvPr>
          <p:cNvCxnSpPr>
            <a:cxnSpLocks/>
          </p:cNvCxnSpPr>
          <p:nvPr/>
        </p:nvCxnSpPr>
        <p:spPr>
          <a:xfrm>
            <a:off x="71163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BDC0AA-B12E-488E-1832-2733950C1A3C}"/>
              </a:ext>
            </a:extLst>
          </p:cNvPr>
          <p:cNvCxnSpPr>
            <a:cxnSpLocks/>
          </p:cNvCxnSpPr>
          <p:nvPr/>
        </p:nvCxnSpPr>
        <p:spPr>
          <a:xfrm>
            <a:off x="72779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26DF58-957A-BF4F-7941-6A3EC9285807}"/>
              </a:ext>
            </a:extLst>
          </p:cNvPr>
          <p:cNvCxnSpPr>
            <a:cxnSpLocks/>
          </p:cNvCxnSpPr>
          <p:nvPr/>
        </p:nvCxnSpPr>
        <p:spPr>
          <a:xfrm>
            <a:off x="74310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C4C3B3-111E-15C3-7980-A1A44592FCD2}"/>
              </a:ext>
            </a:extLst>
          </p:cNvPr>
          <p:cNvCxnSpPr>
            <a:cxnSpLocks/>
          </p:cNvCxnSpPr>
          <p:nvPr/>
        </p:nvCxnSpPr>
        <p:spPr>
          <a:xfrm>
            <a:off x="75834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B54B89-6627-7FC6-6D20-F6EB44C878B9}"/>
              </a:ext>
            </a:extLst>
          </p:cNvPr>
          <p:cNvCxnSpPr>
            <a:cxnSpLocks/>
          </p:cNvCxnSpPr>
          <p:nvPr/>
        </p:nvCxnSpPr>
        <p:spPr>
          <a:xfrm>
            <a:off x="77450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43D9C-156F-D3FC-EAE1-5D62C2B2EF1A}"/>
              </a:ext>
            </a:extLst>
          </p:cNvPr>
          <p:cNvCxnSpPr>
            <a:cxnSpLocks/>
          </p:cNvCxnSpPr>
          <p:nvPr/>
        </p:nvCxnSpPr>
        <p:spPr>
          <a:xfrm>
            <a:off x="78946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D744A1-6E4F-1309-1EF9-1AEA78B087B1}"/>
              </a:ext>
            </a:extLst>
          </p:cNvPr>
          <p:cNvCxnSpPr>
            <a:cxnSpLocks/>
          </p:cNvCxnSpPr>
          <p:nvPr/>
        </p:nvCxnSpPr>
        <p:spPr>
          <a:xfrm>
            <a:off x="80561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C1BE53-7E2B-163F-CA71-6CF57DE4A747}"/>
              </a:ext>
            </a:extLst>
          </p:cNvPr>
          <p:cNvCxnSpPr>
            <a:cxnSpLocks/>
          </p:cNvCxnSpPr>
          <p:nvPr/>
        </p:nvCxnSpPr>
        <p:spPr>
          <a:xfrm>
            <a:off x="82057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506743-DC08-F019-26AC-676C95899C80}"/>
              </a:ext>
            </a:extLst>
          </p:cNvPr>
          <p:cNvCxnSpPr>
            <a:cxnSpLocks/>
          </p:cNvCxnSpPr>
          <p:nvPr/>
        </p:nvCxnSpPr>
        <p:spPr>
          <a:xfrm>
            <a:off x="83673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966ED-5CF1-BC8D-1CB7-69E68B6C8B55}"/>
              </a:ext>
            </a:extLst>
          </p:cNvPr>
          <p:cNvCxnSpPr>
            <a:cxnSpLocks/>
          </p:cNvCxnSpPr>
          <p:nvPr/>
        </p:nvCxnSpPr>
        <p:spPr>
          <a:xfrm>
            <a:off x="85169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4C6B1A-BCF0-03C9-AC8A-E7E044EFA29D}"/>
              </a:ext>
            </a:extLst>
          </p:cNvPr>
          <p:cNvCxnSpPr>
            <a:cxnSpLocks/>
          </p:cNvCxnSpPr>
          <p:nvPr/>
        </p:nvCxnSpPr>
        <p:spPr>
          <a:xfrm>
            <a:off x="86784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E0706E-BCF9-701E-3DF0-CC8EBBACA867}"/>
              </a:ext>
            </a:extLst>
          </p:cNvPr>
          <p:cNvCxnSpPr>
            <a:cxnSpLocks/>
          </p:cNvCxnSpPr>
          <p:nvPr/>
        </p:nvCxnSpPr>
        <p:spPr>
          <a:xfrm>
            <a:off x="88280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9021AC-F73F-1960-5841-577B329FE0C3}"/>
              </a:ext>
            </a:extLst>
          </p:cNvPr>
          <p:cNvCxnSpPr>
            <a:cxnSpLocks/>
          </p:cNvCxnSpPr>
          <p:nvPr/>
        </p:nvCxnSpPr>
        <p:spPr>
          <a:xfrm>
            <a:off x="89896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C9395-5034-89E9-A170-C4E677CB337B}"/>
              </a:ext>
            </a:extLst>
          </p:cNvPr>
          <p:cNvCxnSpPr>
            <a:cxnSpLocks/>
          </p:cNvCxnSpPr>
          <p:nvPr/>
        </p:nvCxnSpPr>
        <p:spPr>
          <a:xfrm>
            <a:off x="914204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BE379-35B3-BDC1-7C72-DF1156C74A3A}"/>
              </a:ext>
            </a:extLst>
          </p:cNvPr>
          <p:cNvCxnSpPr>
            <a:cxnSpLocks/>
          </p:cNvCxnSpPr>
          <p:nvPr/>
        </p:nvCxnSpPr>
        <p:spPr>
          <a:xfrm>
            <a:off x="9303590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9C12E8-D7D5-BFA0-8A51-72C5B8520359}"/>
              </a:ext>
            </a:extLst>
          </p:cNvPr>
          <p:cNvCxnSpPr>
            <a:cxnSpLocks/>
          </p:cNvCxnSpPr>
          <p:nvPr/>
        </p:nvCxnSpPr>
        <p:spPr>
          <a:xfrm>
            <a:off x="9455946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AA081A-A600-97B0-A17D-85BB0AA23221}"/>
              </a:ext>
            </a:extLst>
          </p:cNvPr>
          <p:cNvCxnSpPr>
            <a:cxnSpLocks/>
          </p:cNvCxnSpPr>
          <p:nvPr/>
        </p:nvCxnSpPr>
        <p:spPr>
          <a:xfrm>
            <a:off x="9617496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4CB839-A82C-99C9-80FA-0D27E064A2EE}"/>
              </a:ext>
            </a:extLst>
          </p:cNvPr>
          <p:cNvCxnSpPr>
            <a:cxnSpLocks/>
          </p:cNvCxnSpPr>
          <p:nvPr/>
        </p:nvCxnSpPr>
        <p:spPr>
          <a:xfrm>
            <a:off x="9771065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0EAF36-D156-52DA-374B-34F88665C39B}"/>
              </a:ext>
            </a:extLst>
          </p:cNvPr>
          <p:cNvCxnSpPr>
            <a:cxnSpLocks/>
          </p:cNvCxnSpPr>
          <p:nvPr/>
        </p:nvCxnSpPr>
        <p:spPr>
          <a:xfrm>
            <a:off x="9918326" y="51917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284250-D99A-AAD3-F23D-903F5EDE40C4}"/>
              </a:ext>
            </a:extLst>
          </p:cNvPr>
          <p:cNvSpPr/>
          <p:nvPr/>
        </p:nvSpPr>
        <p:spPr>
          <a:xfrm flipH="1">
            <a:off x="6532089" y="5243103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8229E4-1678-587E-5F1F-FE12392F62B1}"/>
              </a:ext>
            </a:extLst>
          </p:cNvPr>
          <p:cNvSpPr/>
          <p:nvPr/>
        </p:nvSpPr>
        <p:spPr>
          <a:xfrm flipH="1">
            <a:off x="6704332" y="5244436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0CDE1E-390C-F940-EADC-07638CB6D256}"/>
              </a:ext>
            </a:extLst>
          </p:cNvPr>
          <p:cNvSpPr/>
          <p:nvPr/>
        </p:nvSpPr>
        <p:spPr>
          <a:xfrm flipH="1">
            <a:off x="6866338" y="5243500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09E018-EB05-6AAB-C54B-DF6B156D055C}"/>
              </a:ext>
            </a:extLst>
          </p:cNvPr>
          <p:cNvSpPr/>
          <p:nvPr/>
        </p:nvSpPr>
        <p:spPr>
          <a:xfrm flipH="1">
            <a:off x="7018910" y="5245357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362201-B4A0-0D8F-C078-8E4838D2019E}"/>
              </a:ext>
            </a:extLst>
          </p:cNvPr>
          <p:cNvSpPr/>
          <p:nvPr/>
        </p:nvSpPr>
        <p:spPr>
          <a:xfrm flipH="1">
            <a:off x="7175279" y="5244309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6EA08A-8780-B45C-08ED-BD695FB96F03}"/>
              </a:ext>
            </a:extLst>
          </p:cNvPr>
          <p:cNvSpPr/>
          <p:nvPr/>
        </p:nvSpPr>
        <p:spPr>
          <a:xfrm flipH="1">
            <a:off x="7332523" y="5243373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831766-5F29-9CBA-A573-B9262C85B738}"/>
              </a:ext>
            </a:extLst>
          </p:cNvPr>
          <p:cNvSpPr/>
          <p:nvPr/>
        </p:nvSpPr>
        <p:spPr>
          <a:xfrm flipH="1">
            <a:off x="7483797" y="5243255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A33333-67E8-3815-EBDE-62B419688C97}"/>
              </a:ext>
            </a:extLst>
          </p:cNvPr>
          <p:cNvSpPr/>
          <p:nvPr/>
        </p:nvSpPr>
        <p:spPr>
          <a:xfrm flipH="1">
            <a:off x="7642547" y="5244588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6D196F-8F70-342E-D586-95BE3A5176FB}"/>
              </a:ext>
            </a:extLst>
          </p:cNvPr>
          <p:cNvSpPr/>
          <p:nvPr/>
        </p:nvSpPr>
        <p:spPr>
          <a:xfrm flipH="1">
            <a:off x="7798532" y="524365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D4CED8-B4CB-DF18-7E92-E37F83A4793C}"/>
              </a:ext>
            </a:extLst>
          </p:cNvPr>
          <p:cNvSpPr/>
          <p:nvPr/>
        </p:nvSpPr>
        <p:spPr>
          <a:xfrm flipH="1">
            <a:off x="7952871" y="5244815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879542-6C2E-1846-1565-F32D047BAE04}"/>
              </a:ext>
            </a:extLst>
          </p:cNvPr>
          <p:cNvSpPr/>
          <p:nvPr/>
        </p:nvSpPr>
        <p:spPr>
          <a:xfrm flipH="1">
            <a:off x="8111621" y="5246148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5ED966-4425-CB5C-3D2C-8F5726E79D23}"/>
              </a:ext>
            </a:extLst>
          </p:cNvPr>
          <p:cNvSpPr/>
          <p:nvPr/>
        </p:nvSpPr>
        <p:spPr>
          <a:xfrm flipH="1">
            <a:off x="8264103" y="5245212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517F9B-E8A2-D3F1-33E3-B70C12DED8BF}"/>
              </a:ext>
            </a:extLst>
          </p:cNvPr>
          <p:cNvSpPr/>
          <p:nvPr/>
        </p:nvSpPr>
        <p:spPr>
          <a:xfrm flipH="1">
            <a:off x="8421437" y="5247069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D8E498-DD6B-1215-2FC3-65DC86323E22}"/>
              </a:ext>
            </a:extLst>
          </p:cNvPr>
          <p:cNvSpPr/>
          <p:nvPr/>
        </p:nvSpPr>
        <p:spPr>
          <a:xfrm flipH="1">
            <a:off x="8580187" y="5246021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5879EE-CF2A-73BA-56C5-F9D60D5E1777}"/>
              </a:ext>
            </a:extLst>
          </p:cNvPr>
          <p:cNvSpPr/>
          <p:nvPr/>
        </p:nvSpPr>
        <p:spPr>
          <a:xfrm flipH="1">
            <a:off x="8730288" y="5245085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C39F7D-62C5-E5A2-FE8A-E912241511EF}"/>
              </a:ext>
            </a:extLst>
          </p:cNvPr>
          <p:cNvSpPr/>
          <p:nvPr/>
        </p:nvSpPr>
        <p:spPr>
          <a:xfrm flipH="1">
            <a:off x="8886324" y="5242586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91BE7D-416B-D854-8F84-DE4C0061A500}"/>
              </a:ext>
            </a:extLst>
          </p:cNvPr>
          <p:cNvSpPr/>
          <p:nvPr/>
        </p:nvSpPr>
        <p:spPr>
          <a:xfrm flipH="1">
            <a:off x="9040312" y="5243919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9539B5-1C61-64B0-4330-E451FB8CE4BB}"/>
              </a:ext>
            </a:extLst>
          </p:cNvPr>
          <p:cNvSpPr/>
          <p:nvPr/>
        </p:nvSpPr>
        <p:spPr>
          <a:xfrm flipH="1">
            <a:off x="9198678" y="5242983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003A9D-75E0-1894-9780-217E1FE81C6F}"/>
              </a:ext>
            </a:extLst>
          </p:cNvPr>
          <p:cNvSpPr/>
          <p:nvPr/>
        </p:nvSpPr>
        <p:spPr>
          <a:xfrm flipH="1">
            <a:off x="9355370" y="5244688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CFD9F6-8DFE-614D-E06A-3FDB0E3FD08E}"/>
              </a:ext>
            </a:extLst>
          </p:cNvPr>
          <p:cNvSpPr/>
          <p:nvPr/>
        </p:nvSpPr>
        <p:spPr>
          <a:xfrm flipH="1">
            <a:off x="9514120" y="5243640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4333A4-989C-2FDA-8BC1-DAD562C788F2}"/>
              </a:ext>
            </a:extLst>
          </p:cNvPr>
          <p:cNvSpPr/>
          <p:nvPr/>
        </p:nvSpPr>
        <p:spPr>
          <a:xfrm flipH="1">
            <a:off x="9671364" y="5244120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7C7F69-33EE-B042-2E01-B17A29D18048}"/>
              </a:ext>
            </a:extLst>
          </p:cNvPr>
          <p:cNvSpPr/>
          <p:nvPr/>
        </p:nvSpPr>
        <p:spPr>
          <a:xfrm flipH="1">
            <a:off x="9819174" y="5244561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A07DFC-0308-CEEE-69B5-97D2F1B8400E}"/>
              </a:ext>
            </a:extLst>
          </p:cNvPr>
          <p:cNvSpPr/>
          <p:nvPr/>
        </p:nvSpPr>
        <p:spPr>
          <a:xfrm flipH="1">
            <a:off x="9980305" y="5243513"/>
            <a:ext cx="45720" cy="457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BB523A-AD32-48EB-ABC5-927B81CD6415}"/>
              </a:ext>
            </a:extLst>
          </p:cNvPr>
          <p:cNvCxnSpPr>
            <a:cxnSpLocks/>
          </p:cNvCxnSpPr>
          <p:nvPr/>
        </p:nvCxnSpPr>
        <p:spPr>
          <a:xfrm flipH="1">
            <a:off x="2683330" y="5452272"/>
            <a:ext cx="177009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2F02F1-1387-91DA-9864-7B44D1A962E0}"/>
              </a:ext>
            </a:extLst>
          </p:cNvPr>
          <p:cNvCxnSpPr>
            <a:cxnSpLocks/>
          </p:cNvCxnSpPr>
          <p:nvPr/>
        </p:nvCxnSpPr>
        <p:spPr>
          <a:xfrm flipH="1">
            <a:off x="2352463" y="5449891"/>
            <a:ext cx="177009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B66957-0B53-581E-DC61-612329552FC2}"/>
              </a:ext>
            </a:extLst>
          </p:cNvPr>
          <p:cNvCxnSpPr>
            <a:cxnSpLocks/>
          </p:cNvCxnSpPr>
          <p:nvPr/>
        </p:nvCxnSpPr>
        <p:spPr>
          <a:xfrm flipH="1">
            <a:off x="2530659" y="4505698"/>
            <a:ext cx="392912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2C24FEF-B328-80A3-4DD3-1190AE6775F4}"/>
              </a:ext>
            </a:extLst>
          </p:cNvPr>
          <p:cNvCxnSpPr>
            <a:cxnSpLocks/>
          </p:cNvCxnSpPr>
          <p:nvPr/>
        </p:nvCxnSpPr>
        <p:spPr>
          <a:xfrm>
            <a:off x="1295399" y="495300"/>
            <a:ext cx="0" cy="62840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AB4B67-55D8-DE21-D36E-A5461C8A201E}"/>
              </a:ext>
            </a:extLst>
          </p:cNvPr>
          <p:cNvCxnSpPr>
            <a:cxnSpLocks/>
          </p:cNvCxnSpPr>
          <p:nvPr/>
        </p:nvCxnSpPr>
        <p:spPr>
          <a:xfrm>
            <a:off x="10823481" y="495300"/>
            <a:ext cx="0" cy="629729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364" descr="\documentclass{article}&#10;\usepackage{amsmath}&#10;\pagestyle{empty}&#10;&#10;\usepackage{xcolor}&#10;&#10;\definecolor{white}{RGB}{255, 255, 255}&#10;\definecolor{green}{RGB}{155, 187, 89}&#10;&#10;\begin{document}&#10;\begin{center}&#10;\textbf{\textcolor{black}{RF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6F79AC54-AD79-9F1E-3247-66A0193B3A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108" y="1571796"/>
            <a:ext cx="379429" cy="176762"/>
          </a:xfrm>
          <a:prstGeom prst="rect">
            <a:avLst/>
          </a:prstGeom>
        </p:spPr>
      </p:pic>
      <p:pic>
        <p:nvPicPr>
          <p:cNvPr id="385" name="Picture 384" descr="\documentclass{article}&#10;\usepackage{amsmath}&#10;\pagestyle{empty}&#10;&#10;\usepackage{xcolor}&#10;\usepackage{csquotes}&#10;&#10;\definecolor{white}{RGB}{255, 255, 255}&#10;\definecolor{green}{RGB}{155, 187, 89}&#10;&#10;\begin{document}&#10;\begin{center}&#10;\textbf{\textcolor{black}{Pulseq \\Logical \\Gradient \\Axes \\&#10;\enquote*{x},\enquote*{y},\enquote*{z}}}&#10;\end{center}&#10;\end{document}&#10;&#10;// \textbf{\textcolor{white}{Logical-to-physical \\&#10;// \textbf{\textcolor{black}{Pulseq \\Logical \\Gradient \\Axes \\$'$x$'$,$'$y$'$,$'$z$'$}}&#10;&#10;" title="IguanaTex Bitmap Display">
            <a:extLst>
              <a:ext uri="{FF2B5EF4-FFF2-40B4-BE49-F238E27FC236}">
                <a16:creationId xmlns:a16="http://schemas.microsoft.com/office/drawing/2014/main" id="{E1CCCF21-5787-DF01-3773-37C8DE77FBA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47" y="2922446"/>
            <a:ext cx="1101714" cy="1440000"/>
          </a:xfrm>
          <a:prstGeom prst="rect">
            <a:avLst/>
          </a:prstGeom>
        </p:spPr>
      </p:pic>
      <p:pic>
        <p:nvPicPr>
          <p:cNvPr id="369" name="Picture 368" descr="\documentclass{article}&#10;\usepackage{amsmath}&#10;\pagestyle{empty}&#10;&#10;\usepackage{xcolor}&#10;&#10;\definecolor{white}{RGB}{255, 255, 255}&#10;\definecolor{green}{RGB}{56, 87, 35}&#10;&#10;\begin{document}&#10;\begin{center}&#10;\textsf{\textsl{\textcolor{black}{Pul}\textcolor{green}{seq}}}&#10;\textbf{\textcolor{black}{implementation of bSTAR imaging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61270999-2A8B-073F-282C-B1F0F4BB71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619" y="132225"/>
            <a:ext cx="5196190" cy="227048"/>
          </a:xfrm>
          <a:prstGeom prst="rect">
            <a:avLst/>
          </a:prstGeom>
        </p:spPr>
      </p:pic>
      <p:pic>
        <p:nvPicPr>
          <p:cNvPr id="177" name="Picture 176" descr="Icon&#10;&#10;Description automatically generated with low confidence">
            <a:extLst>
              <a:ext uri="{FF2B5EF4-FFF2-40B4-BE49-F238E27FC236}">
                <a16:creationId xmlns:a16="http://schemas.microsoft.com/office/drawing/2014/main" id="{7263979D-4F6E-D320-530E-4A30E2958713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2334" y="-114300"/>
            <a:ext cx="717890" cy="717890"/>
          </a:xfrm>
          <a:prstGeom prst="rect">
            <a:avLst/>
          </a:prstGeom>
        </p:spPr>
      </p:pic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913D2DB-A641-C679-C117-B3827D22E6EB}"/>
              </a:ext>
            </a:extLst>
          </p:cNvPr>
          <p:cNvCxnSpPr>
            <a:cxnSpLocks/>
          </p:cNvCxnSpPr>
          <p:nvPr/>
        </p:nvCxnSpPr>
        <p:spPr>
          <a:xfrm flipH="1">
            <a:off x="1951539" y="999140"/>
            <a:ext cx="579120" cy="0"/>
          </a:xfrm>
          <a:prstGeom prst="line">
            <a:avLst/>
          </a:prstGeom>
          <a:ln w="15875">
            <a:solidFill>
              <a:srgbClr val="0269A4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9240819-BF7B-5DC3-8032-D4EC55F4891B}"/>
              </a:ext>
            </a:extLst>
          </p:cNvPr>
          <p:cNvCxnSpPr>
            <a:cxnSpLocks/>
          </p:cNvCxnSpPr>
          <p:nvPr/>
        </p:nvCxnSpPr>
        <p:spPr>
          <a:xfrm flipH="1">
            <a:off x="1952624" y="883920"/>
            <a:ext cx="8430768" cy="0"/>
          </a:xfrm>
          <a:prstGeom prst="line">
            <a:avLst/>
          </a:prstGeom>
          <a:ln w="15875">
            <a:solidFill>
              <a:srgbClr val="0269A4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58ACD3F-119D-4BB5-B415-C4D1F3DAD899}"/>
              </a:ext>
            </a:extLst>
          </p:cNvPr>
          <p:cNvCxnSpPr>
            <a:cxnSpLocks/>
          </p:cNvCxnSpPr>
          <p:nvPr/>
        </p:nvCxnSpPr>
        <p:spPr>
          <a:xfrm flipH="1">
            <a:off x="1952624" y="600075"/>
            <a:ext cx="9179860" cy="0"/>
          </a:xfrm>
          <a:prstGeom prst="line">
            <a:avLst/>
          </a:prstGeom>
          <a:ln w="15875">
            <a:solidFill>
              <a:srgbClr val="0269A4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Picture 362" descr="\documentclass{article}&#10;\usepackage{amsmath}&#10;\pagestyle{empty}&#10;&#10;\usepackage{xcolor}&#10;&#10;\definecolor{white}{RGB}{255, 255, 255}&#10;\definecolor{green}{RGB}{155, 187, 89}&#10;&#10;\begin{document}&#10;\begin{center}&#10;\textbf{\textcolor{black}{ADC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4B42429B-B671-B47F-58C4-CB52A9D8E3A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78" y="5181962"/>
            <a:ext cx="627809" cy="17981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6A3370-346A-6176-1450-5EBCFFBF33EC}"/>
              </a:ext>
            </a:extLst>
          </p:cNvPr>
          <p:cNvCxnSpPr>
            <a:cxnSpLocks/>
          </p:cNvCxnSpPr>
          <p:nvPr/>
        </p:nvCxnSpPr>
        <p:spPr>
          <a:xfrm>
            <a:off x="11132484" y="504401"/>
            <a:ext cx="0" cy="1752600"/>
          </a:xfrm>
          <a:prstGeom prst="line">
            <a:avLst/>
          </a:prstGeom>
          <a:ln w="15875">
            <a:solidFill>
              <a:srgbClr val="0269A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BAF95B8-5EC8-9A20-28CC-6F82C3B00A14}"/>
              </a:ext>
            </a:extLst>
          </p:cNvPr>
          <p:cNvCxnSpPr>
            <a:cxnSpLocks/>
          </p:cNvCxnSpPr>
          <p:nvPr/>
        </p:nvCxnSpPr>
        <p:spPr>
          <a:xfrm flipH="1">
            <a:off x="3318712" y="5077187"/>
            <a:ext cx="17061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FD4D1EB-2A7C-43EC-6637-65EEDE8D5F9E}"/>
              </a:ext>
            </a:extLst>
          </p:cNvPr>
          <p:cNvCxnSpPr>
            <a:cxnSpLocks/>
          </p:cNvCxnSpPr>
          <p:nvPr/>
        </p:nvCxnSpPr>
        <p:spPr>
          <a:xfrm flipH="1">
            <a:off x="10220730" y="1641127"/>
            <a:ext cx="17700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4F45383-7177-6F53-D78C-F559B1DFA40C}"/>
              </a:ext>
            </a:extLst>
          </p:cNvPr>
          <p:cNvCxnSpPr>
            <a:cxnSpLocks/>
          </p:cNvCxnSpPr>
          <p:nvPr/>
        </p:nvCxnSpPr>
        <p:spPr>
          <a:xfrm flipH="1">
            <a:off x="2441574" y="6461427"/>
            <a:ext cx="8043182" cy="0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827479" y="1392482"/>
            <a:ext cx="609600" cy="856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9B72C2B-C968-CEC5-A7D7-1ED5CAEEC8F1}"/>
              </a:ext>
            </a:extLst>
          </p:cNvPr>
          <p:cNvCxnSpPr>
            <a:cxnSpLocks/>
          </p:cNvCxnSpPr>
          <p:nvPr/>
        </p:nvCxnSpPr>
        <p:spPr>
          <a:xfrm>
            <a:off x="3256708" y="495300"/>
            <a:ext cx="0" cy="62865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FC545A-E81A-6B56-F693-7477BD050F8A}"/>
              </a:ext>
            </a:extLst>
          </p:cNvPr>
          <p:cNvCxnSpPr>
            <a:cxnSpLocks/>
          </p:cNvCxnSpPr>
          <p:nvPr/>
        </p:nvCxnSpPr>
        <p:spPr>
          <a:xfrm flipH="1">
            <a:off x="2441574" y="6099048"/>
            <a:ext cx="80401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5" name="Picture 504" descr="\documentclass{article}&#10;\usepackage{amsmath}&#10;\pagestyle{empty}&#10;&#10;\usepackage{courier}&#10;\usepackage{xcolor}&#10;&#10;\definecolor{white}{RGB}{255, 255, 255}&#10;&#10;\begin{document}&#10;\begin{center}&#10;\textcolor{black}{\texttt{real\_dwell\_time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2C3A7462-75FC-0FE3-7966-030ACC2880F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2664" y="4998748"/>
            <a:ext cx="1693257" cy="130439"/>
          </a:xfrm>
          <a:prstGeom prst="rect">
            <a:avLst/>
          </a:prstGeom>
        </p:spPr>
      </p:pic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167D806-DFAD-4BAE-B4E6-82226D3E70BA}"/>
              </a:ext>
            </a:extLst>
          </p:cNvPr>
          <p:cNvCxnSpPr>
            <a:cxnSpLocks/>
          </p:cNvCxnSpPr>
          <p:nvPr/>
        </p:nvCxnSpPr>
        <p:spPr>
          <a:xfrm flipH="1">
            <a:off x="10383906" y="1023655"/>
            <a:ext cx="42976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" name="Picture 512" descr="\documentclass{article}&#10;\usepackage{amsmath}&#10;\pagestyle{empty}&#10;&#10;\usepackage{courier}&#10;\usepackage{xcolor}&#10;&#10;\definecolor{white}{RGB}{255, 255, 255}&#10;&#10;\begin{document}&#10;\begin{center}&#10;\textcolor{black}{\texttt{delayTE}}&#10;\end{center}&#10;\end{document}&#10;&#10;" title="IguanaTex Bitmap Display">
            <a:extLst>
              <a:ext uri="{FF2B5EF4-FFF2-40B4-BE49-F238E27FC236}">
                <a16:creationId xmlns:a16="http://schemas.microsoft.com/office/drawing/2014/main" id="{D39016AC-55D4-BD6C-17CC-E7C36DBF6C4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138" y="6160008"/>
            <a:ext cx="824076" cy="159695"/>
          </a:xfrm>
          <a:prstGeom prst="rect">
            <a:avLst/>
          </a:prstGeom>
        </p:spPr>
      </p:pic>
      <p:pic>
        <p:nvPicPr>
          <p:cNvPr id="326" name="Picture 325" descr="\documentclass{article}&#10;\usepackage{amsmath}&#10;\pagestyle{empty}&#10;&#10;\usepackage{xcolor}&#10;&#10;\definecolor{white}{RGB}{255, 255, 255}&#10;\definecolor{red}{RGB}{255, 0, 0}&#10;&#10;\begin{document}&#10;\begin{center}&#10;\textbf{\textcolor{red}{BLOCK 1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3267495B-13FC-F1FA-7162-FDC0B2B2E4C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0649" y="6522430"/>
            <a:ext cx="1000838" cy="143848"/>
          </a:xfrm>
          <a:prstGeom prst="rect">
            <a:avLst/>
          </a:prstGeom>
        </p:spPr>
      </p:pic>
      <p:pic>
        <p:nvPicPr>
          <p:cNvPr id="441" name="Picture 440" descr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rfDeadTime\\&#10;=100$\mu$s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65A90744-BED5-6A46-87AC-FF84B872556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089" y="2954655"/>
            <a:ext cx="1183695" cy="413257"/>
          </a:xfrm>
          <a:prstGeom prst="rect">
            <a:avLst/>
          </a:prstGeom>
        </p:spPr>
      </p:pic>
      <p:pic>
        <p:nvPicPr>
          <p:cNvPr id="473" name="Picture 472" descr="\documentclass{article}&#10;\usepackage{amsmath}&#10;\pagestyle{empty}&#10;&#10;\usepackage{courier}&#10;\usepackage{xcolor}&#10;&#10;\definecolor{white}{RGB}{255, 255, 255}&#10;&#10;\begin{document}&#10;\begin{center}&#10;\textcolor{black}{\texttt{rf\_length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9DB4483C-BF17-D771-15B1-4110BB97CBB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470" y="2449320"/>
            <a:ext cx="1020343" cy="159695"/>
          </a:xfrm>
          <a:prstGeom prst="rect">
            <a:avLst/>
          </a:prstGeom>
        </p:spPr>
      </p:pic>
      <p:pic>
        <p:nvPicPr>
          <p:cNvPr id="460" name="Picture 459" descr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rfRingdownTime=20$\mu$s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191FA1BF-4E5B-F355-EAB5-5CAAF616E01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0163" y="1199371"/>
            <a:ext cx="2272300" cy="170666"/>
          </a:xfrm>
          <a:prstGeom prst="rect">
            <a:avLst/>
          </a:prstGeom>
        </p:spPr>
      </p:pic>
      <p:pic>
        <p:nvPicPr>
          <p:cNvPr id="501" name="Picture 500" descr="\documentclass{article}&#10;\usepackage{amsmath}&#10;\pagestyle{empty}&#10;&#10;\usepackage{courier}&#10;\usepackage{xcolor}&#10;&#10;\definecolor{white}{RGB}{255, 255, 255}&#10;&#10;\begin{document}&#10;\begin{center}&#10;\textcolor{black}{\texttt{total\_time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123E94A5-8976-D17F-DE7A-4329B746114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712" y="4562477"/>
            <a:ext cx="1142247" cy="130439"/>
          </a:xfrm>
          <a:prstGeom prst="rect">
            <a:avLst/>
          </a:prstGeom>
        </p:spPr>
      </p:pic>
      <p:pic>
        <p:nvPicPr>
          <p:cNvPr id="320" name="Picture 319" descr="\documentclass{article}&#10;\usepackage{amsmath}&#10;\pagestyle{empty}&#10;&#10;\usepackage{xcolor}&#10;&#10;\definecolor{white}{RGB}{255, 255, 255}&#10;\definecolor{red}{RGB}{255, 0, 0}&#10;&#10;\begin{document}&#10;\begin{center}&#10;\textbf{\textcolor{red}{BLOCK 2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2AA62C76-C290-753C-35AB-3D99015E635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25" y="6522430"/>
            <a:ext cx="1005714" cy="143848"/>
          </a:xfrm>
          <a:prstGeom prst="rect">
            <a:avLst/>
          </a:prstGeom>
        </p:spPr>
      </p:pic>
      <p:pic>
        <p:nvPicPr>
          <p:cNvPr id="497" name="Picture 496" descr="\documentclass{article}&#10;\usepackage{amsmath}&#10;\pagestyle{empty}&#10;&#10;\usepackage{courier}&#10;\usepackage{xcolor}&#10;&#10;\definecolor{white}{RGB}{255, 255, 255}&#10;&#10;\begin{document}&#10;\begin{center}&#10;\textcolor{black}{\texttt{ramp\_time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65A4B496-1FE2-5D22-DD4A-DA0575B8B83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778" y="4718304"/>
            <a:ext cx="1014248" cy="164572"/>
          </a:xfrm>
          <a:prstGeom prst="rect">
            <a:avLst/>
          </a:prstGeom>
        </p:spPr>
      </p:pic>
      <p:pic>
        <p:nvPicPr>
          <p:cNvPr id="471" name="Picture 470" descr="\documentclass{article}&#10;\usepackage{amsmath}&#10;\pagestyle{empty}&#10;&#10;\usepackage{courier}&#10;\usepackage{xcolor}&#10;&#10;\definecolor{white}{RGB}{255, 255, 255}&#10;&#10;\begin{document}&#10;\begin{center}&#10;\textcolor{black}{\texttt{shift\_adc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12D31B5C-EC21-9D9D-090B-58FC374F851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2388" y="5375374"/>
            <a:ext cx="1011809" cy="13043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&#10;\usepackage{courier}&#10;\usepackage{xcolor}&#10;&#10;\definecolor{white}{RGB}{255, 255, 255}&#10;\definecolor{green}{RGB}{155, 187, 89}&#10;\definecolor{green}{RGB}{119, 147, 60}&#10;&#10;\begin{document}&#10;\begin{center}&#10;\textcolor{green}{\texttt{adc\_duration = adc\_samples * real\_dwell\_time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C9DECB65-8D24-62A3-0CDF-B4F315EE225D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960812" y="5860424"/>
            <a:ext cx="5121222" cy="164572"/>
          </a:xfrm>
          <a:prstGeom prst="rect">
            <a:avLst/>
          </a:prstGeom>
        </p:spPr>
      </p:pic>
      <p:pic>
        <p:nvPicPr>
          <p:cNvPr id="509" name="Picture 508" descr="\documentclass{article}&#10;\usepackage{amsmath}&#10;\pagestyle{empty}&#10;&#10;\usepackage{courier}&#10;\usepackage{xcolor}&#10;&#10;\definecolor{white}{RGB}{255, 255, 255}&#10;&#10;\begin{document}&#10;\begin{center}&#10;\textcolor{black}{\texttt{delayTR = TR $-$ delayTE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C78458AB-A6FC-5A42-B08D-3CF03AD6955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012" y="6183308"/>
            <a:ext cx="2680684" cy="159695"/>
          </a:xfrm>
          <a:prstGeom prst="rect">
            <a:avLst/>
          </a:prstGeom>
        </p:spPr>
      </p:pic>
      <p:pic>
        <p:nvPicPr>
          <p:cNvPr id="445" name="Picture 444" descr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adcDeadTime=10$\mu$s}}&#10;\end{center}&#10;\end{document}&#10;&#10;" title="IguanaTex Bitmap Display">
            <a:extLst>
              <a:ext uri="{FF2B5EF4-FFF2-40B4-BE49-F238E27FC236}">
                <a16:creationId xmlns:a16="http://schemas.microsoft.com/office/drawing/2014/main" id="{D60F6734-C124-ECCF-936C-95AFCC49C03C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016" y="1553519"/>
            <a:ext cx="1910249" cy="170667"/>
          </a:xfrm>
          <a:prstGeom prst="rect">
            <a:avLst/>
          </a:prstGeom>
        </p:spPr>
      </p:pic>
      <p:pic>
        <p:nvPicPr>
          <p:cNvPr id="449" name="Picture 448" descr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rfDeadTime\\&#10;=100$\mu$s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A880FDB6-E855-FA9D-9269-3CDA166D0BA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7314" y="2953512"/>
            <a:ext cx="1183695" cy="413257"/>
          </a:xfrm>
          <a:prstGeom prst="rect">
            <a:avLst/>
          </a:prstGeom>
        </p:spPr>
      </p:pic>
      <p:pic>
        <p:nvPicPr>
          <p:cNvPr id="531" name="Picture 530" descr="\documentclass{article}&#10;\usepackage{amsmath}&#10;\pagestyle{empty}&#10;&#10;\usepackage{courier}&#10;\usepackage{xcolor}&#10;&#10;\definecolor{white}{RGB}{255, 255, 255}&#10;&#10;\begin{document}&#10;\begin{center}&#10;\textcolor{black}{\texttt{ramp\_time}}&#10;\end{center}&#10;\end{document}&#10;&#10;// \textbf{\textcolor{white}{Logical-to-physical \\&#10;&#10;" title="IguanaTex Bitmap Display">
            <a:extLst>
              <a:ext uri="{FF2B5EF4-FFF2-40B4-BE49-F238E27FC236}">
                <a16:creationId xmlns:a16="http://schemas.microsoft.com/office/drawing/2014/main" id="{730B416E-D07F-91C8-4E99-E6A09C6378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3165" y="4721526"/>
            <a:ext cx="1014248" cy="164572"/>
          </a:xfrm>
          <a:prstGeom prst="rect">
            <a:avLst/>
          </a:prstGeom>
        </p:spPr>
      </p:pic>
      <p:pic>
        <p:nvPicPr>
          <p:cNvPr id="525" name="Picture 524" descr="\documentclass{article}&#10;\usepackage{amsmath}&#10;\pagestyle{empty}&#10;&#10;\usepackage{courier}&#10;\usepackage{xcolor}&#10;&#10;\definecolor{white}{RGB}{255, 255, 255}&#10;\definecolor{blue}{RGB}{2, 105, 164}&#10;&#10;\begin{document}&#10;\begin{center}&#10;\textbf{\textcolor{blue}{\texttt{TE1}}}&#10;\end{center}&#10;\end{document}&#10;&#10;" title="IguanaTex Bitmap Display">
            <a:extLst>
              <a:ext uri="{FF2B5EF4-FFF2-40B4-BE49-F238E27FC236}">
                <a16:creationId xmlns:a16="http://schemas.microsoft.com/office/drawing/2014/main" id="{05CEAF2E-D4E3-E9D4-2188-88E8E3DE9D74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513" y="930369"/>
            <a:ext cx="341333" cy="129219"/>
          </a:xfrm>
          <a:prstGeom prst="rect">
            <a:avLst/>
          </a:prstGeom>
        </p:spPr>
      </p:pic>
      <p:pic>
        <p:nvPicPr>
          <p:cNvPr id="457" name="Picture 456" descr="\documentclass{article}&#10;\usepackage{amsmath}&#10;\pagestyle{empty}&#10;&#10;\usepackage{courier}&#10;\usepackage{xcolor}&#10;&#10;\definecolor{white}{RGB}{255, 255, 255}&#10;&#10;\begin{document}&#10;\begin{center}&#10;\textcolor{black}{\texttt{TR\_delay}}&#10;\end{center}&#10;\end{document}&#10;&#10;" title="IguanaTex Bitmap Display">
            <a:extLst>
              <a:ext uri="{FF2B5EF4-FFF2-40B4-BE49-F238E27FC236}">
                <a16:creationId xmlns:a16="http://schemas.microsoft.com/office/drawing/2014/main" id="{EEFED59C-9D07-24C6-1EF2-B611337E2165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9893" y="959618"/>
            <a:ext cx="902095" cy="159695"/>
          </a:xfrm>
          <a:prstGeom prst="rect">
            <a:avLst/>
          </a:prstGeom>
        </p:spPr>
      </p:pic>
      <p:pic>
        <p:nvPicPr>
          <p:cNvPr id="527" name="Picture 526" descr="\documentclass{article}&#10;\usepackage{amsmath}&#10;\pagestyle{empty}&#10;&#10;\usepackage{courier}&#10;\usepackage{xcolor}&#10;&#10;\definecolor{white}{RGB}{255, 255, 255}&#10;\definecolor{blue}{RGB}{2, 105, 164}&#10;&#10;\begin{document}&#10;\begin{center}&#10;\textbf{\textcolor{blue}{\texttt{TR}}}&#10;\end{center}&#10;\end{document}&#10;&#10;" title="IguanaTex Bitmap Display">
            <a:extLst>
              <a:ext uri="{FF2B5EF4-FFF2-40B4-BE49-F238E27FC236}">
                <a16:creationId xmlns:a16="http://schemas.microsoft.com/office/drawing/2014/main" id="{0DF47FF6-C009-0E84-6134-4EFEDAA42A81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567" y="659712"/>
            <a:ext cx="240153" cy="118248"/>
          </a:xfrm>
          <a:prstGeom prst="rect">
            <a:avLst/>
          </a:prstGeom>
        </p:spPr>
      </p:pic>
      <p:pic>
        <p:nvPicPr>
          <p:cNvPr id="453" name="Picture 452" descr="\documentclass{article}&#10;\usepackage{amsmath}&#10;\pagestyle{empty}&#10;&#10;\usepackage{courier}&#10;\usepackage{xcolor}&#10;&#10;\definecolor{white}{RGB}{255, 255, 255}&#10;\definecolor{blue}{RGB}{2, 105, 164}&#10;&#10;\begin{document}&#10;\begin{center}&#10;\textbf{\textcolor{blue}{\texttt{TE2 = TE1 + 2 * total\_time}}}&#10;\end{center}&#10;\end{document}&#10;&#10;" title="IguanaTex Bitmap Display">
            <a:extLst>
              <a:ext uri="{FF2B5EF4-FFF2-40B4-BE49-F238E27FC236}">
                <a16:creationId xmlns:a16="http://schemas.microsoft.com/office/drawing/2014/main" id="{07C40997-8449-3CCB-5799-9A19489B3B6E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612" y="932689"/>
            <a:ext cx="3092721" cy="132876"/>
          </a:xfrm>
          <a:prstGeom prst="rect">
            <a:avLst/>
          </a:prstGeom>
        </p:spPr>
      </p:pic>
      <p:pic>
        <p:nvPicPr>
          <p:cNvPr id="447" name="Picture 446" descr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adcDeadTime=10$\mu$s}}&#10;\end{center}&#10;\end{document}&#10;&#10;" title="IguanaTex Bitmap Display">
            <a:extLst>
              <a:ext uri="{FF2B5EF4-FFF2-40B4-BE49-F238E27FC236}">
                <a16:creationId xmlns:a16="http://schemas.microsoft.com/office/drawing/2014/main" id="{EF1EF597-8CE4-F14F-EBA8-3AC0C8DD4DF6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963" y="1554480"/>
            <a:ext cx="1910249" cy="1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8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473.1909"/>
  <p:tag name="LATEXADDIN" val="\documentclass{article}&#10;\usepackage{amsmath}&#10;\pagestyle{empty}&#10;&#10;\usepackage{xcolor}&#10;&#10;\definecolor{white}{RGB}{255, 255, 255}&#10;\definecolor{green}{RGB}{155, 187, 89}&#10;\definecolor{orange}{RGB}{255, 217, 102}&#10;&#10;\begin{document}&#10;\begin{center}&#10;\textbf{\textcolor{black}{ECHO1}}&#10;\end{center}&#10;\end{document}&#10;&#10;// \textbf{\textcolor{white}{Logical-to-physical \\&#10;&#10;"/>
  <p:tag name="IGUANATEXSIZE" val="14"/>
  <p:tag name="IGUANATEXCURSOR" val="271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728.159"/>
  <p:tag name="LATEXADDIN" val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rfDeadTime\\&#10;=100$\mu$s}}&#10;\end{center}&#10;\end{document}&#10;&#10;// \textbf{\textcolor{white}{Logical-to-physical \\&#10;&#10;"/>
  <p:tag name="IGUANATEXSIZE" val="16"/>
  <p:tag name="IGUANATEXCURSOR" val="294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627.6715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rf\_length}}&#10;\end{center}&#10;\end{document}&#10;&#10;// \textbf{\textcolor{white}{Logical-to-physical \\&#10;&#10;"/>
  <p:tag name="IGUANATEXSIZE" val="16"/>
  <p:tag name="IGUANATEXCURSOR" val="195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97.825"/>
  <p:tag name="LATEXADDIN" val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rfRingdownTime=20$\mu$s}}&#10;\end{center}&#10;\end{document}&#10;&#10;// \textbf{\textcolor{white}{Logical-to-physical \\&#10;&#10;"/>
  <p:tag name="IGUANATEXSIZE" val="16"/>
  <p:tag name="IGUANATEXCURSOR" val="288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2.6621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total\_time}}&#10;\end{center}&#10;\end{document}&#10;&#10;// \textbf{\textcolor{white}{Logical-to-physical \\&#10;&#10;"/>
  <p:tag name="IGUANATEXSIZE" val="16"/>
  <p:tag name="IGUANATEXCURSOR" val="216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618.6727"/>
  <p:tag name="LATEXADDIN" val="\documentclass{article}&#10;\usepackage{amsmath}&#10;\pagestyle{empty}&#10;&#10;\usepackage{xcolor}&#10;&#10;\definecolor{white}{RGB}{255, 255, 255}&#10;\definecolor{red}{RGB}{255, 0, 0}&#10;&#10;\begin{document}&#10;\begin{center}&#10;\textbf{\textcolor{red}{BLOCK 2}}&#10;\end{center}&#10;\end{document}&#10;&#10;// \textbf{\textcolor{white}{Logical-to-physical \\&#10;&#10;"/>
  <p:tag name="IGUANATEXSIZE" val="16"/>
  <p:tag name="IGUANATEXCURSOR" val="222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623.922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ramp\_time}}&#10;\end{center}&#10;\end{document}&#10;&#10;// \textbf{\textcolor{white}{Logical-to-physical \\&#10;&#10;"/>
  <p:tag name="IGUANATEXSIZE" val="16"/>
  <p:tag name="IGUANATEXCURSOR" val="215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622.4222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shift\_adc}}&#10;\end{center}&#10;\end{document}&#10;&#10;// \textbf{\textcolor{white}{Logical-to-physical \\&#10;&#10;"/>
  <p:tag name="IGUANATEXSIZE" val="16"/>
  <p:tag name="IGUANATEXCURSOR" val="195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3150.356"/>
  <p:tag name="LATEXADDIN" val="\documentclass{article}&#10;\usepackage{amsmath}&#10;\pagestyle{empty}&#10;&#10;\usepackage{courier}&#10;\usepackage{xcolor}&#10;&#10;\definecolor{white}{RGB}{255, 255, 255}&#10;\definecolor{green}{RGB}{155, 187, 89}&#10;\definecolor{green}{RGB}{119, 147, 60}&#10;&#10;\begin{document}&#10;\begin{center}&#10;\textcolor{green}{\texttt{adc\_duration = adc\_samples * real\_dwell\_time}}&#10;\end{center}&#10;\end{document}&#10;&#10;// \textbf{\textcolor{white}{Logical-to-physical \\&#10;&#10;"/>
  <p:tag name="IGUANATEXSIZE" val="16"/>
  <p:tag name="IGUANATEXCURSOR" val="319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649.044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delayTR = TR $-$ delayTE}}&#10;\end{center}&#10;\end{document}&#10;&#10;// \textbf{\textcolor{white}{Logical-to-physical \\&#10;&#10;"/>
  <p:tag name="IGUANATEXSIZE" val="16"/>
  <p:tag name="IGUANATEXCURSOR" val="229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75.103"/>
  <p:tag name="LATEXADDIN" val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adcDeadTime=10$\mu$s}}&#10;\end{center}&#10;\end{document}&#10;&#10;"/>
  <p:tag name="IGUANATEXSIZE" val="16"/>
  <p:tag name="IGUANATEXCURSOR" val="292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476.1905"/>
  <p:tag name="LATEXADDIN" val="\documentclass{article}&#10;\usepackage{amsmath}&#10;\pagestyle{empty}&#10;&#10;\usepackage{xcolor}&#10;&#10;\definecolor{white}{RGB}{255, 255, 255}&#10;\definecolor{blue}{RGB}{75, 172, 198}&#10;\definecolor{apricot}{RGB}{248, 203, 173}&#10;&#10;\begin{document}&#10;\begin{center}&#10;\textbf{\textcolor{black}{ECHO2}}&#10;\end{center}&#10;\end{document}&#10;&#10;// \textbf{\textcolor{white}{Logical-to-physical \\&#10;&#10;"/>
  <p:tag name="IGUANATEXSIZE" val="14"/>
  <p:tag name="IGUANATEXCURSOR" val="268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728.159"/>
  <p:tag name="LATEXADDIN" val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rfDeadTime\\&#10;=100$\mu$s}}&#10;\end{center}&#10;\end{document}&#10;&#10;// \textbf{\textcolor{white}{Logical-to-physical \\&#10;&#10;"/>
  <p:tag name="IGUANATEXSIZE" val="16"/>
  <p:tag name="IGUANATEXCURSOR" val="295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623.922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ramp\_time}}&#10;\end{center}&#10;\end{document}&#10;&#10;// \textbf{\textcolor{white}{Logical-to-physical \\&#10;&#10;"/>
  <p:tag name="IGUANATEXSIZE" val="16"/>
  <p:tag name="IGUANATEXCURSOR" val="215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209.9738"/>
  <p:tag name="LATEXADDIN" val="\documentclass{article}&#10;\usepackage{amsmath}&#10;\pagestyle{empty}&#10;&#10;\usepackage{courier}&#10;\usepackage{xcolor}&#10;&#10;\definecolor{white}{RGB}{255, 255, 255}&#10;\definecolor{blue}{RGB}{2, 105, 164}&#10;&#10;\begin{document}&#10;\begin{center}&#10;\textbf{\textcolor{blue}{\texttt{TE1}}}&#10;\end{center}&#10;\end{document}&#10;&#10;"/>
  <p:tag name="IGUANATEXSIZE" val="16"/>
  <p:tag name="IGUANATEXCURSOR" val="252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554.9306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TR\_delay}}&#10;\end{center}&#10;\end{document}&#10;&#10;"/>
  <p:tag name="IGUANATEXSIZE" val="16"/>
  <p:tag name="IGUANATEXCURSOR" val="195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147.7315"/>
  <p:tag name="LATEXADDIN" val="\documentclass{article}&#10;\usepackage{amsmath}&#10;\pagestyle{empty}&#10;&#10;\usepackage{courier}&#10;\usepackage{xcolor}&#10;&#10;\definecolor{white}{RGB}{255, 255, 255}&#10;\definecolor{blue}{RGB}{2, 105, 164}&#10;&#10;\begin{document}&#10;\begin{center}&#10;\textbf{\textcolor{blue}{\texttt{TR}}}&#10;\end{center}&#10;\end{document}&#10;&#10;"/>
  <p:tag name="IGUANATEXSIZE" val="16"/>
  <p:tag name="IGUANATEXCURSOR" val="239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902.512"/>
  <p:tag name="LATEXADDIN" val="\documentclass{article}&#10;\usepackage{amsmath}&#10;\pagestyle{empty}&#10;&#10;\usepackage{courier}&#10;\usepackage{xcolor}&#10;&#10;\definecolor{white}{RGB}{255, 255, 255}&#10;\definecolor{blue}{RGB}{2, 105, 164}&#10;&#10;\begin{document}&#10;\begin{center}&#10;\textbf{\textcolor{blue}{\texttt{TE2 = TE1 + 2 * total\_time}}}&#10;\end{center}&#10;\end{document}&#10;&#10;"/>
  <p:tag name="IGUANATEXSIZE" val="16"/>
  <p:tag name="IGUANATEXCURSOR" val="264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75.103"/>
  <p:tag name="LATEXADDIN" val="\documentclass{article}&#10;\usepackage{amsmath}&#10;\pagestyle{empty}&#10;&#10;\usepackage{courier}&#10;\usepackage{xcolor}&#10;&#10;\definecolor{white}{RGB}{255, 255, 255}&#10;\definecolor{blue}{RGB}{49, 133, 156}&#10;\definecolor{gray}{RGB}{127, 127, 127}&#10;&#10;\begin{document}&#10;\begin{center}&#10;\textcolor{gray}{\texttt{adcDeadTime=10$\mu$s}}&#10;\end{center}&#10;\end{document}&#10;&#10;"/>
  <p:tag name="IGUANATEXSIZE" val="16"/>
  <p:tag name="IGUANATEXCURSOR" val="292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86.7267"/>
  <p:tag name="LATEXADDIN" val="\documentclass{article}&#10;\usepackage{amsmath}&#10;\pagestyle{empty}&#10;&#10;\usepackage{xcolor}&#10;&#10;\definecolor{white}{RGB}{255, 255, 255}&#10;\definecolor{green}{RGB}{155, 187, 89}&#10;&#10;\begin{document}&#10;\begin{center}&#10;\textbf{\textcolor{black}{RF}}&#10;\end{center}&#10;\end{document}&#10;&#10;// \textbf{\textcolor{white}{Logical-to-physical \\&#10;&#10;"/>
  <p:tag name="IGUANATEXSIZE" val="20"/>
  <p:tag name="IGUANATEXCURSOR" val="221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8.6614"/>
  <p:tag name="ORIGINALWIDTH" val="542.1822"/>
  <p:tag name="LATEXADDIN" val="\documentclass{article}&#10;\usepackage{amsmath}&#10;\pagestyle{empty}&#10;&#10;\usepackage{xcolor}&#10;\usepackage{csquotes}&#10;&#10;\definecolor{white}{RGB}{255, 255, 255}&#10;\definecolor{green}{RGB}{155, 187, 89}&#10;&#10;\begin{document}&#10;\begin{center}&#10;\textbf{\textcolor{black}{Pulseq \\Logical \\Gradient \\Axes \\&#10;\enquote*{x},\enquote*{y},\enquote*{z}}}&#10;\end{center}&#10;\end{document}&#10;&#10;// \textbf{\textcolor{white}{Logical-to-physical \\&#10;// \textbf{\textcolor{black}{Pulseq \\Logical \\Gradient \\Axes \\$'$x$'$,$'$y$'$,$'$z$'$}}&#10;&#10;"/>
  <p:tag name="IGUANATEXSIZE" val="20"/>
  <p:tag name="IGUANATEXCURSOR" val="307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557.18"/>
  <p:tag name="LATEXADDIN" val="\documentclass{article}&#10;\usepackage{amsmath}&#10;\pagestyle{empty}&#10;&#10;\usepackage{xcolor}&#10;&#10;\definecolor{white}{RGB}{255, 255, 255}&#10;\definecolor{green}{RGB}{56, 87, 35}&#10;&#10;\begin{document}&#10;\begin{center}&#10;\textsf{\textsl{\textcolor{black}{Pul}\textcolor{green}{seq}}}&#10;\textbf{\textcolor{black}{implementation of bSTAR imaging}}&#10;\end{center}&#10;\end{document}&#10;&#10;// \textbf{\textcolor{white}{Logical-to-physical \\&#10;&#10;"/>
  <p:tag name="IGUANATEXSIZE" val="20"/>
  <p:tag name="IGUANATEXCURSOR" val="233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308.9613"/>
  <p:tag name="LATEXADDIN" val="\documentclass{article}&#10;\usepackage{amsmath}&#10;\pagestyle{empty}&#10;&#10;\usepackage{xcolor}&#10;&#10;\definecolor{white}{RGB}{255, 255, 255}&#10;\definecolor{green}{RGB}{155, 187, 89}&#10;&#10;\begin{document}&#10;\begin{center}&#10;\textbf{\textcolor{black}{ADC}}&#10;\end{center}&#10;\end{document}&#10;&#10;// \textbf{\textcolor{white}{Logical-to-physical \\&#10;&#10;"/>
  <p:tag name="IGUANATEXSIZE" val="20"/>
  <p:tag name="IGUANATEXCURSOR" val="226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41.62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real\_dwell\_time}}&#10;\end{center}&#10;\end{document}&#10;&#10;// \textbf{\textcolor{white}{Logical-to-physical \\&#10;&#10;"/>
  <p:tag name="IGUANATEXSIZE" val="16"/>
  <p:tag name="IGUANATEXCURSOR" val="222"/>
  <p:tag name="TRANSPARENCY" val="Tru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506.9366"/>
  <p:tag name="LATEXADDIN" val="\documentclass{article}&#10;\usepackage{amsmath}&#10;\pagestyle{empty}&#10;&#10;\usepackage{courier}&#10;\usepackage{xcolor}&#10;&#10;\definecolor{white}{RGB}{255, 255, 255}&#10;&#10;\begin{document}&#10;\begin{center}&#10;\textcolor{black}{\texttt{delayTE}}&#10;\end{center}&#10;\end{document}&#10;&#10;"/>
  <p:tag name="IGUANATEXSIZE" val="16"/>
  <p:tag name="IGUANATEXCURSOR" val="213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615.6731"/>
  <p:tag name="LATEXADDIN" val="\documentclass{article}&#10;\usepackage{amsmath}&#10;\pagestyle{empty}&#10;&#10;\usepackage{xcolor}&#10;&#10;\definecolor{white}{RGB}{255, 255, 255}&#10;\definecolor{red}{RGB}{255, 0, 0}&#10;&#10;\begin{document}&#10;\begin{center}&#10;\textbf{\textcolor{red}{BLOCK 1}}&#10;\end{center}&#10;\end{document}&#10;&#10;// \textbf{\textcolor{white}{Logical-to-physical \\&#10;&#10;"/>
  <p:tag name="IGUANATEXSIZE" val="16"/>
  <p:tag name="IGUANATEXCURSOR" val="222"/>
  <p:tag name="TRANSPARENCY" val="False"/>
  <p:tag name="LATEXENGINEID" val="0"/>
  <p:tag name="TEMPFOLDER" val="c:\temp\"/>
  <p:tag name="LATEXFORMHEIGHT" val="341.25"/>
  <p:tag name="LATEXFORMWIDTH" val="741.7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Office 테마</vt:lpstr>
      <vt:lpstr>1_Default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FSE</dc:creator>
  <cp:lastModifiedBy>Namgyun Lee</cp:lastModifiedBy>
  <cp:revision>1485</cp:revision>
  <dcterms:created xsi:type="dcterms:W3CDTF">2015-09-07T03:08:51Z</dcterms:created>
  <dcterms:modified xsi:type="dcterms:W3CDTF">2023-06-17T02:55:34Z</dcterms:modified>
</cp:coreProperties>
</file>