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394" r:id="rId3"/>
  </p:sldIdLst>
  <p:sldSz cx="12192000" cy="6400800"/>
  <p:notesSz cx="6858000" cy="9144000"/>
  <p:defaultTextStyle>
    <a:defPPr>
      <a:defRPr lang="en-US"/>
    </a:defPPr>
    <a:lvl1pPr marL="0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1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1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4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04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05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05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07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08" algn="l" defTabSz="914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B56"/>
    <a:srgbClr val="FE7C00"/>
    <a:srgbClr val="F8CBAD"/>
    <a:srgbClr val="0269A4"/>
    <a:srgbClr val="38B71D"/>
    <a:srgbClr val="00B4AB"/>
    <a:srgbClr val="FFD966"/>
    <a:srgbClr val="FF9D66"/>
    <a:srgbClr val="683F87"/>
    <a:srgbClr val="682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9" autoAdjust="0"/>
    <p:restoredTop sz="94775" autoAdjust="0"/>
  </p:normalViewPr>
  <p:slideViewPr>
    <p:cSldViewPr>
      <p:cViewPr varScale="1">
        <p:scale>
          <a:sx n="105" d="100"/>
          <a:sy n="105" d="100"/>
        </p:scale>
        <p:origin x="138" y="144"/>
      </p:cViewPr>
      <p:guideLst>
        <p:guide orient="horz" pos="201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81AB-54F1-4BBD-9938-8A9F7C9F0DA6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513" y="685800"/>
            <a:ext cx="6530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A248-BB95-4572-8274-0318DF2D4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1" algn="l" defTabSz="9142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1" algn="l" defTabSz="9142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04" algn="l" defTabSz="9142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04" algn="l" defTabSz="9142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05" algn="l" defTabSz="9142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05" algn="l" defTabSz="9142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07" algn="l" defTabSz="9142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08" algn="l" defTabSz="9142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513" y="685800"/>
            <a:ext cx="6530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0A248-BB95-4572-8274-0318DF2D4F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88412"/>
            <a:ext cx="10363200" cy="13720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627120"/>
            <a:ext cx="85344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9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2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50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80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10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5BC6-DA50-4D53-9B23-A00952583B89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0D50-4AE9-4302-B2F4-F1D0A8D8A344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56345"/>
            <a:ext cx="2743200" cy="54614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56345"/>
            <a:ext cx="8026400" cy="54614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305E-58C7-4D00-9C97-9123AD343486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3"/>
            </a:lvl1pPr>
            <a:lvl2pPr>
              <a:defRPr sz="2088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442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483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06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9BB1-2221-49E4-9845-8AED119B375D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5" y="4113115"/>
            <a:ext cx="10363200" cy="1271270"/>
          </a:xfrm>
        </p:spPr>
        <p:txBody>
          <a:bodyPr anchor="t"/>
          <a:lstStyle>
            <a:lvl1pPr algn="l">
              <a:defRPr sz="4638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5" y="2712936"/>
            <a:ext cx="10363200" cy="1400176"/>
          </a:xfrm>
        </p:spPr>
        <p:txBody>
          <a:bodyPr anchor="b"/>
          <a:lstStyle>
            <a:lvl1pPr marL="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1pPr>
            <a:lvl2pPr marL="530106" indent="0">
              <a:buNone/>
              <a:defRPr sz="2088">
                <a:solidFill>
                  <a:schemeClr val="tx1">
                    <a:tint val="75000"/>
                  </a:schemeClr>
                </a:solidFill>
              </a:defRPr>
            </a:lvl2pPr>
            <a:lvl3pPr marL="1060209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3pPr>
            <a:lvl4pPr marL="1590315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4pPr>
            <a:lvl5pPr marL="2120420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5pPr>
            <a:lvl6pPr marL="2650527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6pPr>
            <a:lvl7pPr marL="3180629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7pPr>
            <a:lvl8pPr marL="3710735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8pPr>
            <a:lvl9pPr marL="4240841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5B9F-C137-48EC-8904-335CCBA92A49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93528"/>
            <a:ext cx="5384800" cy="4224232"/>
          </a:xfrm>
        </p:spPr>
        <p:txBody>
          <a:bodyPr/>
          <a:lstStyle>
            <a:lvl1pPr>
              <a:defRPr sz="3246"/>
            </a:lvl1pPr>
            <a:lvl2pPr>
              <a:defRPr sz="2783"/>
            </a:lvl2pPr>
            <a:lvl3pPr>
              <a:defRPr sz="2320"/>
            </a:lvl3pPr>
            <a:lvl4pPr>
              <a:defRPr sz="2088"/>
            </a:lvl4pPr>
            <a:lvl5pPr>
              <a:defRPr sz="2088"/>
            </a:lvl5pPr>
            <a:lvl6pPr>
              <a:defRPr sz="2088"/>
            </a:lvl6pPr>
            <a:lvl7pPr>
              <a:defRPr sz="2088"/>
            </a:lvl7pPr>
            <a:lvl8pPr>
              <a:defRPr sz="2088"/>
            </a:lvl8pPr>
            <a:lvl9pPr>
              <a:defRPr sz="208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93528"/>
            <a:ext cx="5384800" cy="4224232"/>
          </a:xfrm>
        </p:spPr>
        <p:txBody>
          <a:bodyPr/>
          <a:lstStyle>
            <a:lvl1pPr>
              <a:defRPr sz="3246"/>
            </a:lvl1pPr>
            <a:lvl2pPr>
              <a:defRPr sz="2783"/>
            </a:lvl2pPr>
            <a:lvl3pPr>
              <a:defRPr sz="2320"/>
            </a:lvl3pPr>
            <a:lvl4pPr>
              <a:defRPr sz="2088"/>
            </a:lvl4pPr>
            <a:lvl5pPr>
              <a:defRPr sz="2088"/>
            </a:lvl5pPr>
            <a:lvl6pPr>
              <a:defRPr sz="2088"/>
            </a:lvl6pPr>
            <a:lvl7pPr>
              <a:defRPr sz="2088"/>
            </a:lvl7pPr>
            <a:lvl8pPr>
              <a:defRPr sz="2088"/>
            </a:lvl8pPr>
            <a:lvl9pPr>
              <a:defRPr sz="208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8AC-F65E-43D8-B77F-B67247818B4F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9" y="1432775"/>
            <a:ext cx="5386917" cy="597111"/>
          </a:xfrm>
        </p:spPr>
        <p:txBody>
          <a:bodyPr anchor="b"/>
          <a:lstStyle>
            <a:lvl1pPr marL="0" indent="0">
              <a:buNone/>
              <a:defRPr sz="2783" b="1"/>
            </a:lvl1pPr>
            <a:lvl2pPr marL="530106" indent="0">
              <a:buNone/>
              <a:defRPr sz="2320" b="1"/>
            </a:lvl2pPr>
            <a:lvl3pPr marL="1060209" indent="0">
              <a:buNone/>
              <a:defRPr sz="2088" b="1"/>
            </a:lvl3pPr>
            <a:lvl4pPr marL="1590315" indent="0">
              <a:buNone/>
              <a:defRPr sz="1855" b="1"/>
            </a:lvl4pPr>
            <a:lvl5pPr marL="2120420" indent="0">
              <a:buNone/>
              <a:defRPr sz="1855" b="1"/>
            </a:lvl5pPr>
            <a:lvl6pPr marL="2650527" indent="0">
              <a:buNone/>
              <a:defRPr sz="1855" b="1"/>
            </a:lvl6pPr>
            <a:lvl7pPr marL="3180629" indent="0">
              <a:buNone/>
              <a:defRPr sz="1855" b="1"/>
            </a:lvl7pPr>
            <a:lvl8pPr marL="3710735" indent="0">
              <a:buNone/>
              <a:defRPr sz="1855" b="1"/>
            </a:lvl8pPr>
            <a:lvl9pPr marL="4240841" indent="0">
              <a:buNone/>
              <a:defRPr sz="18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9" y="2029886"/>
            <a:ext cx="5386917" cy="3687869"/>
          </a:xfrm>
        </p:spPr>
        <p:txBody>
          <a:bodyPr/>
          <a:lstStyle>
            <a:lvl1pPr>
              <a:defRPr sz="2783"/>
            </a:lvl1pPr>
            <a:lvl2pPr>
              <a:defRPr sz="2320"/>
            </a:lvl2pPr>
            <a:lvl3pPr>
              <a:defRPr sz="2088"/>
            </a:lvl3pPr>
            <a:lvl4pPr>
              <a:defRPr sz="1855"/>
            </a:lvl4pPr>
            <a:lvl5pPr>
              <a:defRPr sz="1855"/>
            </a:lvl5pPr>
            <a:lvl6pPr>
              <a:defRPr sz="1855"/>
            </a:lvl6pPr>
            <a:lvl7pPr>
              <a:defRPr sz="1855"/>
            </a:lvl7pPr>
            <a:lvl8pPr>
              <a:defRPr sz="1855"/>
            </a:lvl8pPr>
            <a:lvl9pPr>
              <a:defRPr sz="18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3" y="1432775"/>
            <a:ext cx="5389033" cy="597111"/>
          </a:xfrm>
        </p:spPr>
        <p:txBody>
          <a:bodyPr anchor="b"/>
          <a:lstStyle>
            <a:lvl1pPr marL="0" indent="0">
              <a:buNone/>
              <a:defRPr sz="2783" b="1"/>
            </a:lvl1pPr>
            <a:lvl2pPr marL="530106" indent="0">
              <a:buNone/>
              <a:defRPr sz="2320" b="1"/>
            </a:lvl2pPr>
            <a:lvl3pPr marL="1060209" indent="0">
              <a:buNone/>
              <a:defRPr sz="2088" b="1"/>
            </a:lvl3pPr>
            <a:lvl4pPr marL="1590315" indent="0">
              <a:buNone/>
              <a:defRPr sz="1855" b="1"/>
            </a:lvl4pPr>
            <a:lvl5pPr marL="2120420" indent="0">
              <a:buNone/>
              <a:defRPr sz="1855" b="1"/>
            </a:lvl5pPr>
            <a:lvl6pPr marL="2650527" indent="0">
              <a:buNone/>
              <a:defRPr sz="1855" b="1"/>
            </a:lvl6pPr>
            <a:lvl7pPr marL="3180629" indent="0">
              <a:buNone/>
              <a:defRPr sz="1855" b="1"/>
            </a:lvl7pPr>
            <a:lvl8pPr marL="3710735" indent="0">
              <a:buNone/>
              <a:defRPr sz="1855" b="1"/>
            </a:lvl8pPr>
            <a:lvl9pPr marL="4240841" indent="0">
              <a:buNone/>
              <a:defRPr sz="18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3" y="2029886"/>
            <a:ext cx="5389033" cy="3687869"/>
          </a:xfrm>
        </p:spPr>
        <p:txBody>
          <a:bodyPr/>
          <a:lstStyle>
            <a:lvl1pPr>
              <a:defRPr sz="2783"/>
            </a:lvl1pPr>
            <a:lvl2pPr>
              <a:defRPr sz="2320"/>
            </a:lvl2pPr>
            <a:lvl3pPr>
              <a:defRPr sz="2088"/>
            </a:lvl3pPr>
            <a:lvl4pPr>
              <a:defRPr sz="1855"/>
            </a:lvl4pPr>
            <a:lvl5pPr>
              <a:defRPr sz="1855"/>
            </a:lvl5pPr>
            <a:lvl6pPr>
              <a:defRPr sz="1855"/>
            </a:lvl6pPr>
            <a:lvl7pPr>
              <a:defRPr sz="1855"/>
            </a:lvl7pPr>
            <a:lvl8pPr>
              <a:defRPr sz="1855"/>
            </a:lvl8pPr>
            <a:lvl9pPr>
              <a:defRPr sz="18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E27-F37A-45D7-91B1-073BABA81F90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49BB-EE1B-4706-99AE-9E0F4964D8C8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84B6-EC7E-454B-95D3-4A600D695DAE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1" y="254847"/>
            <a:ext cx="4011083" cy="1084580"/>
          </a:xfrm>
        </p:spPr>
        <p:txBody>
          <a:bodyPr anchor="b"/>
          <a:lstStyle>
            <a:lvl1pPr algn="l">
              <a:defRPr sz="232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54860"/>
            <a:ext cx="6815667" cy="5462906"/>
          </a:xfrm>
        </p:spPr>
        <p:txBody>
          <a:bodyPr/>
          <a:lstStyle>
            <a:lvl1pPr>
              <a:defRPr sz="3710"/>
            </a:lvl1pPr>
            <a:lvl2pPr>
              <a:defRPr sz="3246"/>
            </a:lvl2pPr>
            <a:lvl3pPr>
              <a:defRPr sz="2783"/>
            </a:lvl3pPr>
            <a:lvl4pPr>
              <a:defRPr sz="2320"/>
            </a:lvl4pPr>
            <a:lvl5pPr>
              <a:defRPr sz="2320"/>
            </a:lvl5pPr>
            <a:lvl6pPr>
              <a:defRPr sz="2320"/>
            </a:lvl6pPr>
            <a:lvl7pPr>
              <a:defRPr sz="2320"/>
            </a:lvl7pPr>
            <a:lvl8pPr>
              <a:defRPr sz="2320"/>
            </a:lvl8pPr>
            <a:lvl9pPr>
              <a:defRPr sz="23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1" y="1339439"/>
            <a:ext cx="4011083" cy="4378326"/>
          </a:xfrm>
        </p:spPr>
        <p:txBody>
          <a:bodyPr/>
          <a:lstStyle>
            <a:lvl1pPr marL="0" indent="0">
              <a:buNone/>
              <a:defRPr sz="1623"/>
            </a:lvl1pPr>
            <a:lvl2pPr marL="530106" indent="0">
              <a:buNone/>
              <a:defRPr sz="1391"/>
            </a:lvl2pPr>
            <a:lvl3pPr marL="1060209" indent="0">
              <a:buNone/>
              <a:defRPr sz="1159"/>
            </a:lvl3pPr>
            <a:lvl4pPr marL="1590315" indent="0">
              <a:buNone/>
              <a:defRPr sz="1043"/>
            </a:lvl4pPr>
            <a:lvl5pPr marL="2120420" indent="0">
              <a:buNone/>
              <a:defRPr sz="1043"/>
            </a:lvl5pPr>
            <a:lvl6pPr marL="2650527" indent="0">
              <a:buNone/>
              <a:defRPr sz="1043"/>
            </a:lvl6pPr>
            <a:lvl7pPr marL="3180629" indent="0">
              <a:buNone/>
              <a:defRPr sz="1043"/>
            </a:lvl7pPr>
            <a:lvl8pPr marL="3710735" indent="0">
              <a:buNone/>
              <a:defRPr sz="1043"/>
            </a:lvl8pPr>
            <a:lvl9pPr marL="4240841" indent="0">
              <a:buNone/>
              <a:defRPr sz="104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1CEF-788E-48B6-95C2-4F5C1CF55820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2" y="4480567"/>
            <a:ext cx="7315200" cy="528956"/>
          </a:xfrm>
        </p:spPr>
        <p:txBody>
          <a:bodyPr anchor="b"/>
          <a:lstStyle>
            <a:lvl1pPr algn="l">
              <a:defRPr sz="232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2" y="571923"/>
            <a:ext cx="7315200" cy="3840480"/>
          </a:xfrm>
        </p:spPr>
        <p:txBody>
          <a:bodyPr/>
          <a:lstStyle>
            <a:lvl1pPr marL="0" indent="0">
              <a:buNone/>
              <a:defRPr sz="3710"/>
            </a:lvl1pPr>
            <a:lvl2pPr marL="530106" indent="0">
              <a:buNone/>
              <a:defRPr sz="3246"/>
            </a:lvl2pPr>
            <a:lvl3pPr marL="1060209" indent="0">
              <a:buNone/>
              <a:defRPr sz="2783"/>
            </a:lvl3pPr>
            <a:lvl4pPr marL="1590315" indent="0">
              <a:buNone/>
              <a:defRPr sz="2320"/>
            </a:lvl4pPr>
            <a:lvl5pPr marL="2120420" indent="0">
              <a:buNone/>
              <a:defRPr sz="2320"/>
            </a:lvl5pPr>
            <a:lvl6pPr marL="2650527" indent="0">
              <a:buNone/>
              <a:defRPr sz="2320"/>
            </a:lvl6pPr>
            <a:lvl7pPr marL="3180629" indent="0">
              <a:buNone/>
              <a:defRPr sz="2320"/>
            </a:lvl7pPr>
            <a:lvl8pPr marL="3710735" indent="0">
              <a:buNone/>
              <a:defRPr sz="2320"/>
            </a:lvl8pPr>
            <a:lvl9pPr marL="4240841" indent="0">
              <a:buNone/>
              <a:defRPr sz="232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2" y="5009527"/>
            <a:ext cx="7315200" cy="751206"/>
          </a:xfrm>
        </p:spPr>
        <p:txBody>
          <a:bodyPr/>
          <a:lstStyle>
            <a:lvl1pPr marL="0" indent="0">
              <a:buNone/>
              <a:defRPr sz="1623"/>
            </a:lvl1pPr>
            <a:lvl2pPr marL="530106" indent="0">
              <a:buNone/>
              <a:defRPr sz="1391"/>
            </a:lvl2pPr>
            <a:lvl3pPr marL="1060209" indent="0">
              <a:buNone/>
              <a:defRPr sz="1159"/>
            </a:lvl3pPr>
            <a:lvl4pPr marL="1590315" indent="0">
              <a:buNone/>
              <a:defRPr sz="1043"/>
            </a:lvl4pPr>
            <a:lvl5pPr marL="2120420" indent="0">
              <a:buNone/>
              <a:defRPr sz="1043"/>
            </a:lvl5pPr>
            <a:lvl6pPr marL="2650527" indent="0">
              <a:buNone/>
              <a:defRPr sz="1043"/>
            </a:lvl6pPr>
            <a:lvl7pPr marL="3180629" indent="0">
              <a:buNone/>
              <a:defRPr sz="1043"/>
            </a:lvl7pPr>
            <a:lvl8pPr marL="3710735" indent="0">
              <a:buNone/>
              <a:defRPr sz="1043"/>
            </a:lvl8pPr>
            <a:lvl9pPr marL="4240841" indent="0">
              <a:buNone/>
              <a:defRPr sz="104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8B5-47C6-4638-828B-C91ABD5646F8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56329"/>
            <a:ext cx="10972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493528"/>
            <a:ext cx="1097280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5932610"/>
            <a:ext cx="284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14D5-7D34-47F1-9848-08482F558243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5932610"/>
            <a:ext cx="3860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5" y="5932610"/>
            <a:ext cx="284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60209" rtl="0" eaLnBrk="1" latinLnBrk="0" hangingPunct="1">
        <a:spcBef>
          <a:spcPct val="0"/>
        </a:spcBef>
        <a:buNone/>
        <a:defRPr sz="51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7580" indent="-397580" algn="l" defTabSz="1060209" rtl="0" eaLnBrk="1" latinLnBrk="0" hangingPunct="1">
        <a:spcBef>
          <a:spcPct val="20000"/>
        </a:spcBef>
        <a:buFont typeface="Arial" pitchFamily="34" charset="0"/>
        <a:buChar char="•"/>
        <a:defRPr sz="3710" kern="1200">
          <a:solidFill>
            <a:schemeClr val="tx1"/>
          </a:solidFill>
          <a:latin typeface="+mn-lt"/>
          <a:ea typeface="+mn-ea"/>
          <a:cs typeface="+mn-cs"/>
        </a:defRPr>
      </a:lvl1pPr>
      <a:lvl2pPr marL="861420" indent="-331315" algn="l" defTabSz="1060209" rtl="0" eaLnBrk="1" latinLnBrk="0" hangingPunct="1">
        <a:spcBef>
          <a:spcPct val="20000"/>
        </a:spcBef>
        <a:buFont typeface="Arial" pitchFamily="34" charset="0"/>
        <a:buChar char="–"/>
        <a:defRPr sz="3246" kern="1200">
          <a:solidFill>
            <a:schemeClr val="tx1"/>
          </a:solidFill>
          <a:latin typeface="+mn-lt"/>
          <a:ea typeface="+mn-ea"/>
          <a:cs typeface="+mn-cs"/>
        </a:defRPr>
      </a:lvl2pPr>
      <a:lvl3pPr marL="1325263" indent="-265051" algn="l" defTabSz="1060209" rtl="0" eaLnBrk="1" latinLnBrk="0" hangingPunct="1">
        <a:spcBef>
          <a:spcPct val="20000"/>
        </a:spcBef>
        <a:buFont typeface="Arial" pitchFamily="34" charset="0"/>
        <a:buChar char="•"/>
        <a:defRPr sz="2783" kern="1200">
          <a:solidFill>
            <a:schemeClr val="tx1"/>
          </a:solidFill>
          <a:latin typeface="+mn-lt"/>
          <a:ea typeface="+mn-ea"/>
          <a:cs typeface="+mn-cs"/>
        </a:defRPr>
      </a:lvl3pPr>
      <a:lvl4pPr marL="1855368" indent="-265051" algn="l" defTabSz="1060209" rtl="0" eaLnBrk="1" latinLnBrk="0" hangingPunct="1">
        <a:spcBef>
          <a:spcPct val="20000"/>
        </a:spcBef>
        <a:buFont typeface="Arial" pitchFamily="34" charset="0"/>
        <a:buChar char="–"/>
        <a:defRPr sz="2320" kern="1200">
          <a:solidFill>
            <a:schemeClr val="tx1"/>
          </a:solidFill>
          <a:latin typeface="+mn-lt"/>
          <a:ea typeface="+mn-ea"/>
          <a:cs typeface="+mn-cs"/>
        </a:defRPr>
      </a:lvl4pPr>
      <a:lvl5pPr marL="2385472" indent="-265051" algn="l" defTabSz="1060209" rtl="0" eaLnBrk="1" latinLnBrk="0" hangingPunct="1">
        <a:spcBef>
          <a:spcPct val="20000"/>
        </a:spcBef>
        <a:buFont typeface="Arial" pitchFamily="34" charset="0"/>
        <a:buChar char="»"/>
        <a:defRPr sz="2320" kern="1200">
          <a:solidFill>
            <a:schemeClr val="tx1"/>
          </a:solidFill>
          <a:latin typeface="+mn-lt"/>
          <a:ea typeface="+mn-ea"/>
          <a:cs typeface="+mn-cs"/>
        </a:defRPr>
      </a:lvl5pPr>
      <a:lvl6pPr marL="2915576" indent="-265051" algn="l" defTabSz="1060209" rtl="0" eaLnBrk="1" latinLnBrk="0" hangingPunct="1">
        <a:spcBef>
          <a:spcPct val="20000"/>
        </a:spcBef>
        <a:buFont typeface="Arial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6pPr>
      <a:lvl7pPr marL="3445684" indent="-265051" algn="l" defTabSz="1060209" rtl="0" eaLnBrk="1" latinLnBrk="0" hangingPunct="1">
        <a:spcBef>
          <a:spcPct val="20000"/>
        </a:spcBef>
        <a:buFont typeface="Arial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7pPr>
      <a:lvl8pPr marL="3975787" indent="-265051" algn="l" defTabSz="1060209" rtl="0" eaLnBrk="1" latinLnBrk="0" hangingPunct="1">
        <a:spcBef>
          <a:spcPct val="20000"/>
        </a:spcBef>
        <a:buFont typeface="Arial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8pPr>
      <a:lvl9pPr marL="4505891" indent="-265051" algn="l" defTabSz="1060209" rtl="0" eaLnBrk="1" latinLnBrk="0" hangingPunct="1">
        <a:spcBef>
          <a:spcPct val="20000"/>
        </a:spcBef>
        <a:buFont typeface="Arial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1pPr>
      <a:lvl2pPr marL="530106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1060209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3pPr>
      <a:lvl4pPr marL="1590315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120420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650527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180629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710735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240841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reeform 2"/>
          <p:cNvSpPr>
            <a:spLocks/>
          </p:cNvSpPr>
          <p:nvPr userDrawn="1"/>
        </p:nvSpPr>
        <p:spPr bwMode="auto">
          <a:xfrm>
            <a:off x="543985" y="148173"/>
            <a:ext cx="2154766" cy="823807"/>
          </a:xfrm>
          <a:custGeom>
            <a:avLst/>
            <a:gdLst/>
            <a:ahLst/>
            <a:cxnLst>
              <a:cxn ang="0">
                <a:pos x="0" y="379"/>
              </a:cxn>
              <a:cxn ang="0">
                <a:pos x="36" y="23"/>
              </a:cxn>
              <a:cxn ang="0">
                <a:pos x="65" y="520"/>
              </a:cxn>
              <a:cxn ang="0">
                <a:pos x="112" y="239"/>
              </a:cxn>
              <a:cxn ang="0">
                <a:pos x="149" y="492"/>
              </a:cxn>
              <a:cxn ang="0">
                <a:pos x="189" y="310"/>
              </a:cxn>
              <a:cxn ang="0">
                <a:pos x="220" y="442"/>
              </a:cxn>
              <a:cxn ang="0">
                <a:pos x="256" y="417"/>
              </a:cxn>
              <a:cxn ang="0">
                <a:pos x="306" y="414"/>
              </a:cxn>
              <a:cxn ang="0">
                <a:pos x="397" y="415"/>
              </a:cxn>
              <a:cxn ang="0">
                <a:pos x="1018" y="415"/>
              </a:cxn>
            </a:cxnLst>
            <a:rect l="0" t="0" r="r" b="b"/>
            <a:pathLst>
              <a:path w="1018" h="556">
                <a:moveTo>
                  <a:pt x="0" y="379"/>
                </a:moveTo>
                <a:cubicBezTo>
                  <a:pt x="5" y="320"/>
                  <a:pt x="25" y="0"/>
                  <a:pt x="36" y="23"/>
                </a:cubicBezTo>
                <a:cubicBezTo>
                  <a:pt x="47" y="46"/>
                  <a:pt x="52" y="484"/>
                  <a:pt x="65" y="520"/>
                </a:cubicBezTo>
                <a:cubicBezTo>
                  <a:pt x="78" y="556"/>
                  <a:pt x="98" y="243"/>
                  <a:pt x="112" y="239"/>
                </a:cubicBezTo>
                <a:cubicBezTo>
                  <a:pt x="126" y="234"/>
                  <a:pt x="136" y="480"/>
                  <a:pt x="149" y="492"/>
                </a:cubicBezTo>
                <a:cubicBezTo>
                  <a:pt x="161" y="504"/>
                  <a:pt x="177" y="318"/>
                  <a:pt x="189" y="310"/>
                </a:cubicBezTo>
                <a:cubicBezTo>
                  <a:pt x="201" y="301"/>
                  <a:pt x="208" y="425"/>
                  <a:pt x="220" y="442"/>
                </a:cubicBezTo>
                <a:cubicBezTo>
                  <a:pt x="231" y="460"/>
                  <a:pt x="242" y="421"/>
                  <a:pt x="256" y="417"/>
                </a:cubicBezTo>
                <a:cubicBezTo>
                  <a:pt x="271" y="412"/>
                  <a:pt x="283" y="414"/>
                  <a:pt x="306" y="414"/>
                </a:cubicBezTo>
                <a:cubicBezTo>
                  <a:pt x="329" y="414"/>
                  <a:pt x="372" y="415"/>
                  <a:pt x="397" y="415"/>
                </a:cubicBezTo>
                <a:cubicBezTo>
                  <a:pt x="422" y="415"/>
                  <a:pt x="889" y="415"/>
                  <a:pt x="1018" y="415"/>
                </a:cubicBezTo>
              </a:path>
            </a:pathLst>
          </a:custGeom>
          <a:noFill/>
          <a:ln w="28575" cap="flat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rgbClr val="777777"/>
            </a:outerShdw>
          </a:effectLst>
        </p:spPr>
        <p:txBody>
          <a:bodyPr lIns="103072" tIns="51536" rIns="103072" bIns="51536" anchor="ctr"/>
          <a:lstStyle/>
          <a:p>
            <a:pPr>
              <a:defRPr/>
            </a:pPr>
            <a:endParaRPr lang="en-US" sz="2088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30512"/>
            <a:ext cx="10972800" cy="38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1703"/>
            <a:ext cx="10972800" cy="399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6288622" y="512669"/>
            <a:ext cx="5386916" cy="30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91" dirty="0">
                <a:solidFill>
                  <a:srgbClr val="969696"/>
                </a:solidFill>
                <a:latin typeface="Verdana" pitchFamily="34" charset="0"/>
              </a:rPr>
              <a:t>Pulse Programming Course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 userDrawn="1"/>
        </p:nvSpPr>
        <p:spPr bwMode="auto">
          <a:xfrm>
            <a:off x="1621373" y="751210"/>
            <a:ext cx="1214967" cy="2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CH" sz="812" b="1" i="1">
                <a:solidFill>
                  <a:srgbClr val="5F5F5F"/>
                </a:solidFill>
                <a:latin typeface="Arial Narrow" pitchFamily="34" charset="0"/>
              </a:rPr>
              <a:t>www.gyrotools.com</a:t>
            </a:r>
            <a:endParaRPr lang="en-US" sz="812" b="1" i="1">
              <a:solidFill>
                <a:srgbClr val="5F5F5F"/>
              </a:solidFill>
              <a:latin typeface="Arial Narrow" pitchFamily="34" charset="0"/>
            </a:endParaRPr>
          </a:p>
        </p:txBody>
      </p:sp>
      <p:sp>
        <p:nvSpPr>
          <p:cNvPr id="1031" name="WordArt 7"/>
          <p:cNvSpPr>
            <a:spLocks noChangeArrowheads="1" noChangeShapeType="1" noTextEdit="1"/>
          </p:cNvSpPr>
          <p:nvPr userDrawn="1"/>
        </p:nvSpPr>
        <p:spPr bwMode="auto">
          <a:xfrm>
            <a:off x="1066804" y="477105"/>
            <a:ext cx="1663700" cy="2578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4174" i="1" kern="10">
                <a:ln w="9525">
                  <a:solidFill>
                    <a:srgbClr val="5F5F5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Arial Narrow"/>
              </a:rPr>
              <a:t>GyroTools</a:t>
            </a:r>
          </a:p>
        </p:txBody>
      </p:sp>
      <p:sp>
        <p:nvSpPr>
          <p:cNvPr id="133128" name="Rectangle 8"/>
          <p:cNvSpPr>
            <a:spLocks noChangeArrowheads="1"/>
          </p:cNvSpPr>
          <p:nvPr userDrawn="1"/>
        </p:nvSpPr>
        <p:spPr bwMode="auto">
          <a:xfrm>
            <a:off x="482607" y="139283"/>
            <a:ext cx="2279651" cy="8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88"/>
          </a:p>
        </p:txBody>
      </p:sp>
      <p:sp>
        <p:nvSpPr>
          <p:cNvPr id="133129" name="Line 9"/>
          <p:cNvSpPr>
            <a:spLocks noChangeShapeType="1"/>
          </p:cNvSpPr>
          <p:nvPr userDrawn="1"/>
        </p:nvSpPr>
        <p:spPr bwMode="auto">
          <a:xfrm flipV="1">
            <a:off x="2743202" y="763059"/>
            <a:ext cx="8807452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>
            <a:outerShdw dist="17961" dir="2700000" algn="ctr" rotWithShape="0">
              <a:srgbClr val="777777"/>
            </a:outerShdw>
          </a:effectLst>
        </p:spPr>
        <p:txBody>
          <a:bodyPr/>
          <a:lstStyle/>
          <a:p>
            <a:pPr>
              <a:defRPr/>
            </a:pPr>
            <a:endParaRPr lang="en-US" sz="2088"/>
          </a:p>
        </p:txBody>
      </p:sp>
    </p:spTree>
    <p:extLst>
      <p:ext uri="{BB962C8B-B14F-4D97-AF65-F5344CB8AC3E}">
        <p14:creationId xmlns:p14="http://schemas.microsoft.com/office/powerpoint/2010/main" val="388278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320" b="1">
          <a:solidFill>
            <a:srgbClr val="29292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20" b="1">
          <a:solidFill>
            <a:srgbClr val="29292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20" b="1">
          <a:solidFill>
            <a:srgbClr val="29292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20" b="1">
          <a:solidFill>
            <a:srgbClr val="29292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20" b="1">
          <a:solidFill>
            <a:srgbClr val="292929"/>
          </a:solidFill>
          <a:latin typeface="Verdana" pitchFamily="34" charset="0"/>
        </a:defRPr>
      </a:lvl5pPr>
      <a:lvl6pPr marL="530106" algn="l" rtl="0" fontAlgn="base">
        <a:spcBef>
          <a:spcPct val="0"/>
        </a:spcBef>
        <a:spcAft>
          <a:spcPct val="0"/>
        </a:spcAft>
        <a:defRPr sz="2320" b="1">
          <a:solidFill>
            <a:srgbClr val="292929"/>
          </a:solidFill>
          <a:latin typeface="Verdana" pitchFamily="34" charset="0"/>
        </a:defRPr>
      </a:lvl6pPr>
      <a:lvl7pPr marL="1060209" algn="l" rtl="0" fontAlgn="base">
        <a:spcBef>
          <a:spcPct val="0"/>
        </a:spcBef>
        <a:spcAft>
          <a:spcPct val="0"/>
        </a:spcAft>
        <a:defRPr sz="2320" b="1">
          <a:solidFill>
            <a:srgbClr val="292929"/>
          </a:solidFill>
          <a:latin typeface="Verdana" pitchFamily="34" charset="0"/>
        </a:defRPr>
      </a:lvl7pPr>
      <a:lvl8pPr marL="1590315" algn="l" rtl="0" fontAlgn="base">
        <a:spcBef>
          <a:spcPct val="0"/>
        </a:spcBef>
        <a:spcAft>
          <a:spcPct val="0"/>
        </a:spcAft>
        <a:defRPr sz="2320" b="1">
          <a:solidFill>
            <a:srgbClr val="292929"/>
          </a:solidFill>
          <a:latin typeface="Verdana" pitchFamily="34" charset="0"/>
        </a:defRPr>
      </a:lvl8pPr>
      <a:lvl9pPr marL="2120420" algn="l" rtl="0" fontAlgn="base">
        <a:spcBef>
          <a:spcPct val="0"/>
        </a:spcBef>
        <a:spcAft>
          <a:spcPct val="0"/>
        </a:spcAft>
        <a:defRPr sz="2320" b="1">
          <a:solidFill>
            <a:srgbClr val="292929"/>
          </a:solidFill>
          <a:latin typeface="Verdana" pitchFamily="34" charset="0"/>
        </a:defRPr>
      </a:lvl9pPr>
    </p:titleStyle>
    <p:bodyStyle>
      <a:lvl1pPr marL="397580" indent="-397580" algn="l" rtl="0" eaLnBrk="0" fontAlgn="base" hangingPunct="0">
        <a:spcBef>
          <a:spcPct val="25000"/>
        </a:spcBef>
        <a:spcAft>
          <a:spcPct val="0"/>
        </a:spcAft>
        <a:buChar char="•"/>
        <a:defRPr sz="2320">
          <a:solidFill>
            <a:srgbClr val="333333"/>
          </a:solidFill>
          <a:latin typeface="+mn-lt"/>
          <a:ea typeface="+mn-ea"/>
          <a:cs typeface="+mn-cs"/>
        </a:defRPr>
      </a:lvl1pPr>
      <a:lvl2pPr marL="861420" indent="-331315" algn="l" rtl="0" eaLnBrk="0" fontAlgn="base" hangingPunct="0">
        <a:spcBef>
          <a:spcPct val="25000"/>
        </a:spcBef>
        <a:spcAft>
          <a:spcPct val="0"/>
        </a:spcAft>
        <a:buChar char="•"/>
        <a:defRPr sz="3246">
          <a:solidFill>
            <a:srgbClr val="333333"/>
          </a:solidFill>
          <a:latin typeface="+mn-lt"/>
        </a:defRPr>
      </a:lvl2pPr>
      <a:lvl3pPr marL="1325263" indent="-265051" algn="l" rtl="0" eaLnBrk="0" fontAlgn="base" hangingPunct="0">
        <a:spcBef>
          <a:spcPct val="25000"/>
        </a:spcBef>
        <a:spcAft>
          <a:spcPct val="0"/>
        </a:spcAft>
        <a:buChar char="•"/>
        <a:defRPr sz="1855">
          <a:solidFill>
            <a:srgbClr val="333333"/>
          </a:solidFill>
          <a:latin typeface="+mn-lt"/>
        </a:defRPr>
      </a:lvl3pPr>
      <a:lvl4pPr marL="1855368" indent="-265051" algn="l" rtl="0" eaLnBrk="0" fontAlgn="base" hangingPunct="0">
        <a:spcBef>
          <a:spcPct val="25000"/>
        </a:spcBef>
        <a:spcAft>
          <a:spcPct val="0"/>
        </a:spcAft>
        <a:buChar char="•"/>
        <a:defRPr sz="1623">
          <a:solidFill>
            <a:srgbClr val="333333"/>
          </a:solidFill>
          <a:latin typeface="+mn-lt"/>
        </a:defRPr>
      </a:lvl4pPr>
      <a:lvl5pPr marL="2385472" indent="-265051" algn="l" rtl="0" eaLnBrk="0" fontAlgn="base" hangingPunct="0">
        <a:spcBef>
          <a:spcPct val="25000"/>
        </a:spcBef>
        <a:spcAft>
          <a:spcPct val="0"/>
        </a:spcAft>
        <a:buChar char="•"/>
        <a:defRPr sz="1391">
          <a:solidFill>
            <a:srgbClr val="333333"/>
          </a:solidFill>
          <a:latin typeface="+mn-lt"/>
        </a:defRPr>
      </a:lvl5pPr>
      <a:lvl6pPr marL="2915576" indent="-265051" algn="l" rtl="0" fontAlgn="base">
        <a:spcBef>
          <a:spcPct val="25000"/>
        </a:spcBef>
        <a:spcAft>
          <a:spcPct val="0"/>
        </a:spcAft>
        <a:buChar char="•"/>
        <a:defRPr sz="1391">
          <a:solidFill>
            <a:srgbClr val="333333"/>
          </a:solidFill>
          <a:latin typeface="+mn-lt"/>
        </a:defRPr>
      </a:lvl6pPr>
      <a:lvl7pPr marL="3445684" indent="-265051" algn="l" rtl="0" fontAlgn="base">
        <a:spcBef>
          <a:spcPct val="25000"/>
        </a:spcBef>
        <a:spcAft>
          <a:spcPct val="0"/>
        </a:spcAft>
        <a:buChar char="•"/>
        <a:defRPr sz="1391">
          <a:solidFill>
            <a:srgbClr val="333333"/>
          </a:solidFill>
          <a:latin typeface="+mn-lt"/>
        </a:defRPr>
      </a:lvl7pPr>
      <a:lvl8pPr marL="3975787" indent="-265051" algn="l" rtl="0" fontAlgn="base">
        <a:spcBef>
          <a:spcPct val="25000"/>
        </a:spcBef>
        <a:spcAft>
          <a:spcPct val="0"/>
        </a:spcAft>
        <a:buChar char="•"/>
        <a:defRPr sz="1391">
          <a:solidFill>
            <a:srgbClr val="333333"/>
          </a:solidFill>
          <a:latin typeface="+mn-lt"/>
        </a:defRPr>
      </a:lvl8pPr>
      <a:lvl9pPr marL="4505891" indent="-265051" algn="l" rtl="0" fontAlgn="base">
        <a:spcBef>
          <a:spcPct val="25000"/>
        </a:spcBef>
        <a:spcAft>
          <a:spcPct val="0"/>
        </a:spcAft>
        <a:buChar char="•"/>
        <a:defRPr sz="1391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1pPr>
      <a:lvl2pPr marL="530106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1060209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3pPr>
      <a:lvl4pPr marL="1590315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120420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650527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180629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710735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240841" algn="l" defTabSz="1060209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34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4.png"/><Relationship Id="rId33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3.png"/><Relationship Id="rId32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9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AB98B27D-EC9B-AF1E-771F-81A6E41D7E0B}"/>
              </a:ext>
            </a:extLst>
          </p:cNvPr>
          <p:cNvSpPr/>
          <p:nvPr/>
        </p:nvSpPr>
        <p:spPr>
          <a:xfrm>
            <a:off x="42633" y="38100"/>
            <a:ext cx="12098568" cy="6319916"/>
          </a:xfrm>
          <a:prstGeom prst="roundRect">
            <a:avLst>
              <a:gd name="adj" fmla="val 9167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1C761817-9EA0-939C-AA6F-1F2E8A344BDA}"/>
              </a:ext>
            </a:extLst>
          </p:cNvPr>
          <p:cNvSpPr/>
          <p:nvPr/>
        </p:nvSpPr>
        <p:spPr>
          <a:xfrm>
            <a:off x="8559800" y="3060700"/>
            <a:ext cx="2552700" cy="685800"/>
          </a:xfrm>
          <a:custGeom>
            <a:avLst/>
            <a:gdLst>
              <a:gd name="connsiteX0" fmla="*/ 0 w 2552700"/>
              <a:gd name="connsiteY0" fmla="*/ 673100 h 685800"/>
              <a:gd name="connsiteX1" fmla="*/ 1866900 w 2552700"/>
              <a:gd name="connsiteY1" fmla="*/ 685800 h 685800"/>
              <a:gd name="connsiteX2" fmla="*/ 2552700 w 2552700"/>
              <a:gd name="connsiteY2" fmla="*/ 0 h 685800"/>
              <a:gd name="connsiteX3" fmla="*/ 990600 w 2552700"/>
              <a:gd name="connsiteY3" fmla="*/ 0 h 685800"/>
              <a:gd name="connsiteX4" fmla="*/ 0 w 2552700"/>
              <a:gd name="connsiteY4" fmla="*/ 6731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685800">
                <a:moveTo>
                  <a:pt x="0" y="673100"/>
                </a:moveTo>
                <a:lnTo>
                  <a:pt x="1866900" y="685800"/>
                </a:lnTo>
                <a:lnTo>
                  <a:pt x="2552700" y="0"/>
                </a:lnTo>
                <a:lnTo>
                  <a:pt x="990600" y="0"/>
                </a:lnTo>
                <a:lnTo>
                  <a:pt x="0" y="673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A8B2DA09-D828-6515-F9BF-1148336FCCF9}"/>
              </a:ext>
            </a:extLst>
          </p:cNvPr>
          <p:cNvCxnSpPr>
            <a:cxnSpLocks/>
          </p:cNvCxnSpPr>
          <p:nvPr/>
        </p:nvCxnSpPr>
        <p:spPr>
          <a:xfrm flipH="1">
            <a:off x="10506999" y="2403313"/>
            <a:ext cx="5287" cy="127484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C4D519C1-0130-272C-E390-AC68ACF857D6}"/>
              </a:ext>
            </a:extLst>
          </p:cNvPr>
          <p:cNvCxnSpPr>
            <a:cxnSpLocks/>
          </p:cNvCxnSpPr>
          <p:nvPr/>
        </p:nvCxnSpPr>
        <p:spPr>
          <a:xfrm>
            <a:off x="8683406" y="2388072"/>
            <a:ext cx="0" cy="122809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ADADBCB5-A231-D389-AE13-01CB36CDE15F}"/>
              </a:ext>
            </a:extLst>
          </p:cNvPr>
          <p:cNvSpPr/>
          <p:nvPr/>
        </p:nvSpPr>
        <p:spPr>
          <a:xfrm>
            <a:off x="4368800" y="1544789"/>
            <a:ext cx="1162050" cy="2266950"/>
          </a:xfrm>
          <a:custGeom>
            <a:avLst/>
            <a:gdLst>
              <a:gd name="connsiteX0" fmla="*/ 1155700 w 1162050"/>
              <a:gd name="connsiteY0" fmla="*/ 0 h 2266950"/>
              <a:gd name="connsiteX1" fmla="*/ 0 w 1162050"/>
              <a:gd name="connsiteY1" fmla="*/ 666750 h 2266950"/>
              <a:gd name="connsiteX2" fmla="*/ 25400 w 1162050"/>
              <a:gd name="connsiteY2" fmla="*/ 2266950 h 2266950"/>
              <a:gd name="connsiteX3" fmla="*/ 1162050 w 1162050"/>
              <a:gd name="connsiteY3" fmla="*/ 1498600 h 2266950"/>
              <a:gd name="connsiteX4" fmla="*/ 1155700 w 1162050"/>
              <a:gd name="connsiteY4" fmla="*/ 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050" h="2266950">
                <a:moveTo>
                  <a:pt x="1155700" y="0"/>
                </a:moveTo>
                <a:lnTo>
                  <a:pt x="0" y="666750"/>
                </a:lnTo>
                <a:lnTo>
                  <a:pt x="25400" y="2266950"/>
                </a:lnTo>
                <a:lnTo>
                  <a:pt x="1162050" y="1498600"/>
                </a:lnTo>
                <a:cubicBezTo>
                  <a:pt x="1159933" y="1001183"/>
                  <a:pt x="1157817" y="503767"/>
                  <a:pt x="11557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355C8F9-1332-498D-318E-C9E669D140FA}"/>
              </a:ext>
            </a:extLst>
          </p:cNvPr>
          <p:cNvGrpSpPr/>
          <p:nvPr/>
        </p:nvGrpSpPr>
        <p:grpSpPr>
          <a:xfrm>
            <a:off x="152400" y="1128464"/>
            <a:ext cx="3773898" cy="3138734"/>
            <a:chOff x="152400" y="675875"/>
            <a:chExt cx="3773898" cy="313873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6AA633C-EA8C-D14B-6882-393BF37CA82B}"/>
                </a:ext>
              </a:extLst>
            </p:cNvPr>
            <p:cNvCxnSpPr/>
            <p:nvPr/>
          </p:nvCxnSpPr>
          <p:spPr>
            <a:xfrm>
              <a:off x="1371600" y="2590800"/>
              <a:ext cx="16459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AB0AEB3-7A88-C1C1-58E2-16F36C3C23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" y="2590800"/>
              <a:ext cx="1223963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Arrow Connector 449">
              <a:extLst>
                <a:ext uri="{FF2B5EF4-FFF2-40B4-BE49-F238E27FC236}">
                  <a16:creationId xmlns:a16="http://schemas.microsoft.com/office/drawing/2014/main" id="{D3EFF727-63BE-EA0D-954E-31771655E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94488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0" name="Picture 469" descr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PE(1)}}}&#10;\end{center}&#10;\end{document}&#10;&#10;// \textbf{\textcolor{white}{Logical-to-physical \\&#10;&#10;" title="IguanaTex Bitmap Display">
              <a:extLst>
                <a:ext uri="{FF2B5EF4-FFF2-40B4-BE49-F238E27FC236}">
                  <a16:creationId xmlns:a16="http://schemas.microsoft.com/office/drawing/2014/main" id="{00EAEF3B-7F80-7358-4152-857ED432BAF7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2"/>
            <a:stretch>
              <a:fillRect/>
            </a:stretch>
          </p:blipFill>
          <p:spPr>
            <a:xfrm>
              <a:off x="3124200" y="2474195"/>
              <a:ext cx="802098" cy="233209"/>
            </a:xfrm>
            <a:prstGeom prst="rect">
              <a:avLst/>
            </a:prstGeom>
          </p:spPr>
        </p:pic>
        <p:pic>
          <p:nvPicPr>
            <p:cNvPr id="478" name="Picture 477" descr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SL(3)}}}&#10;\end{center}&#10;\end{document}&#10;&#10;// \textbf{\textcolor{white}{Logical-to-physical \\&#10;&#10;" title="IguanaTex Bitmap Display">
              <a:extLst>
                <a:ext uri="{FF2B5EF4-FFF2-40B4-BE49-F238E27FC236}">
                  <a16:creationId xmlns:a16="http://schemas.microsoft.com/office/drawing/2014/main" id="{4BF7A60A-F708-94AE-1E63-2D411FBC3B3E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167967" y="3581400"/>
              <a:ext cx="787964" cy="233209"/>
            </a:xfrm>
            <a:prstGeom prst="rect">
              <a:avLst/>
            </a:prstGeom>
          </p:spPr>
        </p:pic>
        <p:pic>
          <p:nvPicPr>
            <p:cNvPr id="476" name="Picture 475" descr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RO(2)}}}&#10;\end{center}&#10;\end{document}&#10;&#10;// \textbf{\textcolor{white}{Logical-to-physical \\&#10;&#10;" title="IguanaTex Bitmap Display">
              <a:extLst>
                <a:ext uri="{FF2B5EF4-FFF2-40B4-BE49-F238E27FC236}">
                  <a16:creationId xmlns:a16="http://schemas.microsoft.com/office/drawing/2014/main" id="{B7BA85DD-0EAB-40CB-5BA3-A49BE5BAD776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4"/>
            <a:stretch>
              <a:fillRect/>
            </a:stretch>
          </p:blipFill>
          <p:spPr>
            <a:xfrm>
              <a:off x="970551" y="675875"/>
              <a:ext cx="802098" cy="233209"/>
            </a:xfrm>
            <a:prstGeom prst="rect">
              <a:avLst/>
            </a:prstGeom>
          </p:spPr>
        </p:pic>
      </p:grp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CC9037B9-AB8E-094C-DC2C-A69BEAFC4455}"/>
              </a:ext>
            </a:extLst>
          </p:cNvPr>
          <p:cNvCxnSpPr>
            <a:cxnSpLocks/>
          </p:cNvCxnSpPr>
          <p:nvPr/>
        </p:nvCxnSpPr>
        <p:spPr>
          <a:xfrm flipV="1">
            <a:off x="1379220" y="1747989"/>
            <a:ext cx="0" cy="1280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2EE7543B-74AB-889F-D002-B8CD36047BC4}"/>
              </a:ext>
            </a:extLst>
          </p:cNvPr>
          <p:cNvGrpSpPr/>
          <p:nvPr/>
        </p:nvGrpSpPr>
        <p:grpSpPr>
          <a:xfrm>
            <a:off x="4303302" y="1128464"/>
            <a:ext cx="3773898" cy="3138734"/>
            <a:chOff x="152400" y="675875"/>
            <a:chExt cx="3773898" cy="3138734"/>
          </a:xfrm>
        </p:grpSpPr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A55B2B83-3A7D-071B-3732-CD3FEF03ED76}"/>
                </a:ext>
              </a:extLst>
            </p:cNvPr>
            <p:cNvCxnSpPr/>
            <p:nvPr/>
          </p:nvCxnSpPr>
          <p:spPr>
            <a:xfrm>
              <a:off x="1371600" y="2590800"/>
              <a:ext cx="16459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23A623E2-ECCB-33B3-155D-361103EBA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" y="2590800"/>
              <a:ext cx="1223963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E4503C3B-A2D5-1959-09C1-E614309DD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94488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6" name="Picture 485" descr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PE(1)}}}&#10;\end{center}&#10;\end{document}&#10;&#10;// \textbf{\textcolor{white}{Logical-to-physical \\&#10;&#10;" title="IguanaTex Bitmap Display">
              <a:extLst>
                <a:ext uri="{FF2B5EF4-FFF2-40B4-BE49-F238E27FC236}">
                  <a16:creationId xmlns:a16="http://schemas.microsoft.com/office/drawing/2014/main" id="{8EA66C66-52F9-1C14-99C2-2FCEF6E28ABE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2"/>
            <a:stretch>
              <a:fillRect/>
            </a:stretch>
          </p:blipFill>
          <p:spPr>
            <a:xfrm>
              <a:off x="3124200" y="2474195"/>
              <a:ext cx="802098" cy="233209"/>
            </a:xfrm>
            <a:prstGeom prst="rect">
              <a:avLst/>
            </a:prstGeom>
          </p:spPr>
        </p:pic>
        <p:pic>
          <p:nvPicPr>
            <p:cNvPr id="487" name="Picture 486" descr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SL(3)}}}&#10;\end{center}&#10;\end{document}&#10;&#10;// \textbf{\textcolor{white}{Logical-to-physical \\&#10;&#10;" title="IguanaTex Bitmap Display">
              <a:extLst>
                <a:ext uri="{FF2B5EF4-FFF2-40B4-BE49-F238E27FC236}">
                  <a16:creationId xmlns:a16="http://schemas.microsoft.com/office/drawing/2014/main" id="{AC44A24F-C4CF-F822-CBAA-B904D8DEDE8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167967" y="3581400"/>
              <a:ext cx="787964" cy="233209"/>
            </a:xfrm>
            <a:prstGeom prst="rect">
              <a:avLst/>
            </a:prstGeom>
          </p:spPr>
        </p:pic>
        <p:pic>
          <p:nvPicPr>
            <p:cNvPr id="488" name="Picture 487" descr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RO(2)}}}&#10;\end{center}&#10;\end{document}&#10;&#10;// \textbf{\textcolor{white}{Logical-to-physical \\&#10;&#10;" title="IguanaTex Bitmap Display">
              <a:extLst>
                <a:ext uri="{FF2B5EF4-FFF2-40B4-BE49-F238E27FC236}">
                  <a16:creationId xmlns:a16="http://schemas.microsoft.com/office/drawing/2014/main" id="{4C0C6E63-4CB0-888E-68A2-4E803009BF5C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/>
            <a:stretch>
              <a:fillRect/>
            </a:stretch>
          </p:blipFill>
          <p:spPr>
            <a:xfrm>
              <a:off x="970551" y="675875"/>
              <a:ext cx="802098" cy="233209"/>
            </a:xfrm>
            <a:prstGeom prst="rect">
              <a:avLst/>
            </a:prstGeom>
          </p:spPr>
        </p:pic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6F14732C-D616-5B7F-5555-102477A00242}"/>
              </a:ext>
            </a:extLst>
          </p:cNvPr>
          <p:cNvGrpSpPr/>
          <p:nvPr/>
        </p:nvGrpSpPr>
        <p:grpSpPr>
          <a:xfrm>
            <a:off x="8324669" y="1128464"/>
            <a:ext cx="3773898" cy="3138734"/>
            <a:chOff x="152400" y="675875"/>
            <a:chExt cx="3773898" cy="3138734"/>
          </a:xfrm>
        </p:grpSpPr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E45A92C2-617C-2803-80B4-B06F8599A797}"/>
                </a:ext>
              </a:extLst>
            </p:cNvPr>
            <p:cNvCxnSpPr/>
            <p:nvPr/>
          </p:nvCxnSpPr>
          <p:spPr>
            <a:xfrm>
              <a:off x="1371600" y="2590800"/>
              <a:ext cx="16459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796E96B0-9C53-0E26-DEB7-81E220A0C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" y="2590800"/>
              <a:ext cx="1223963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5365149E-3001-84DF-D3DF-E8B6282B7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94488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3" name="Picture 492" descr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PE(1)}}}&#10;\end{center}&#10;\end{document}&#10;&#10;// \textbf{\textcolor{white}{Logical-to-physical \\&#10;&#10;" title="IguanaTex Bitmap Display">
              <a:extLst>
                <a:ext uri="{FF2B5EF4-FFF2-40B4-BE49-F238E27FC236}">
                  <a16:creationId xmlns:a16="http://schemas.microsoft.com/office/drawing/2014/main" id="{15BA49BB-94D4-C6B6-78F6-E3187FD6FEF7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/>
            <a:stretch>
              <a:fillRect/>
            </a:stretch>
          </p:blipFill>
          <p:spPr>
            <a:xfrm>
              <a:off x="3124200" y="2474195"/>
              <a:ext cx="802098" cy="233209"/>
            </a:xfrm>
            <a:prstGeom prst="rect">
              <a:avLst/>
            </a:prstGeom>
          </p:spPr>
        </p:pic>
        <p:pic>
          <p:nvPicPr>
            <p:cNvPr id="494" name="Picture 493" descr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SL(3)}}}&#10;\end{center}&#10;\end{document}&#10;&#10;// \textbf{\textcolor{white}{Logical-to-physical \\&#10;&#10;" title="IguanaTex Bitmap Display">
              <a:extLst>
                <a:ext uri="{FF2B5EF4-FFF2-40B4-BE49-F238E27FC236}">
                  <a16:creationId xmlns:a16="http://schemas.microsoft.com/office/drawing/2014/main" id="{F469C749-57B3-0F0A-9BAE-4CB3EFE9D7DC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167967" y="3581400"/>
              <a:ext cx="787964" cy="233209"/>
            </a:xfrm>
            <a:prstGeom prst="rect">
              <a:avLst/>
            </a:prstGeom>
          </p:spPr>
        </p:pic>
        <p:pic>
          <p:nvPicPr>
            <p:cNvPr id="495" name="Picture 494" descr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RO(2)}}}&#10;\end{center}&#10;\end{document}&#10;&#10;// \textbf{\textcolor{white}{Logical-to-physical \\&#10;&#10;" title="IguanaTex Bitmap Display">
              <a:extLst>
                <a:ext uri="{FF2B5EF4-FFF2-40B4-BE49-F238E27FC236}">
                  <a16:creationId xmlns:a16="http://schemas.microsoft.com/office/drawing/2014/main" id="{C144B87E-7204-58FF-AE70-7A4ED714C95C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/>
            <a:stretch>
              <a:fillRect/>
            </a:stretch>
          </p:blipFill>
          <p:spPr>
            <a:xfrm>
              <a:off x="970551" y="675875"/>
              <a:ext cx="802098" cy="233209"/>
            </a:xfrm>
            <a:prstGeom prst="rect">
              <a:avLst/>
            </a:prstGeom>
          </p:spPr>
        </p:pic>
      </p:grpSp>
      <p:pic>
        <p:nvPicPr>
          <p:cNvPr id="6" name="Picture 5" descr="\documentclass{article}&#10;\usepackage[a4paper, total={6in, 8in}]{geometry}&#10;\usepackage{amsmath}&#10;\pagestyle{empty}&#10;&#10;\usepackage{xcolor}&#10;&#10;\definecolor{white}{RGB}{255, 255, 255}&#10;\definecolor{green}{RGB}{56, 87, 35}&#10;&#10;\begin{document}&#10;\begin{center}&#10;\textbf{\textcolor{black}{Steps to rotate a vector in the RO direction into an arbitrary orientation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E44B7766-658C-C8E5-5E1B-7F2B3119F9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09600" y="152400"/>
            <a:ext cx="10805354" cy="263244"/>
          </a:xfrm>
          <a:prstGeom prst="rect">
            <a:avLst/>
          </a:prstGeom>
        </p:spPr>
      </p:pic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F59A61C2-80F2-31B7-51A8-A0383791DDE2}"/>
              </a:ext>
            </a:extLst>
          </p:cNvPr>
          <p:cNvCxnSpPr>
            <a:cxnSpLocks/>
          </p:cNvCxnSpPr>
          <p:nvPr/>
        </p:nvCxnSpPr>
        <p:spPr>
          <a:xfrm flipV="1">
            <a:off x="5521958" y="1763229"/>
            <a:ext cx="0" cy="128016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E1EE2F40-3405-5A45-0D2F-73C549A00BDE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2357589"/>
            <a:ext cx="874302" cy="68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\documentclass{article}&#10;\usepackage{amsmath}&#10;\pagestyle{empty}&#10;&#10;\usepackage{courier}&#10;\usepackage{xcolor}&#10;&#10;\definecolor{white}{RGB}{255, 255, 255}&#10;\definecolor{orange}{RGB}{254, 124, 0}&#10;\definecolor{green}{RGB}{155, 187, 89}&#10;&#10;\begin{document}&#10;\begin{center}&#10;\textbf{\textcolor{green}{$\theta$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A4488B91-7150-7ACB-2E17-A6B4F1BC95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3224" y="2138049"/>
            <a:ext cx="138667" cy="235733"/>
          </a:xfrm>
          <a:prstGeom prst="rect">
            <a:avLst/>
          </a:prstGeom>
        </p:spPr>
      </p:pic>
      <p:sp>
        <p:nvSpPr>
          <p:cNvPr id="92" name="Arc 91">
            <a:extLst>
              <a:ext uri="{FF2B5EF4-FFF2-40B4-BE49-F238E27FC236}">
                <a16:creationId xmlns:a16="http://schemas.microsoft.com/office/drawing/2014/main" id="{B80A8722-BA29-D5C2-8806-1DD2EC51408A}"/>
              </a:ext>
            </a:extLst>
          </p:cNvPr>
          <p:cNvSpPr/>
          <p:nvPr/>
        </p:nvSpPr>
        <p:spPr>
          <a:xfrm rot="17609273">
            <a:off x="4981710" y="2431110"/>
            <a:ext cx="802093" cy="756685"/>
          </a:xfrm>
          <a:prstGeom prst="arc">
            <a:avLst/>
          </a:prstGeom>
          <a:ln w="28575">
            <a:solidFill>
              <a:srgbClr val="92D05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145" descr="\documentclass{article}&#10;&#10;\usepackage[a4paper, total={6in, 8in}]{geometry}&#10;\usepackage{amsmath}&#10;\pagestyle{empty}&#10;&#10;\usepackage{courier}&#10;\usepackage{xcolor}&#10;&#10;\definecolor{white}{RGB}{255, 255, 255}&#10;&#10;\begin{document}&#10;\begin{center}&#10;\textcolor{black}{1. Apply rotation about the PE direction by $\theta$ (polar angle)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3C6C56EC-508E-82FE-D81A-69ADFD3D85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428266" y="4481968"/>
            <a:ext cx="6622482" cy="254476"/>
          </a:xfrm>
          <a:prstGeom prst="rect">
            <a:avLst/>
          </a:prstGeom>
        </p:spPr>
      </p:pic>
      <p:pic>
        <p:nvPicPr>
          <p:cNvPr id="144" name="Picture 143" descr="\documentclass{article}&#10;&#10;\usepackage[a4paper, total={6in, 8in}]{geometry}&#10;\usepackage{amsmath}&#10;\pagestyle{empty}&#10;&#10;\usepackage{courier}&#10;\usepackage{xcolor}&#10;&#10;\definecolor{white}{RGB}{255, 255, 255}&#10;&#10;\begin{document}&#10;\begin{center}&#10;\textcolor{black}{2. Apply rotation about the RO direction by $\phi$ (azimuthal angle)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056206A0-B61A-6B25-B5AA-C67B2B8CE67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2419351" y="4936647"/>
            <a:ext cx="7207623" cy="254476"/>
          </a:xfrm>
          <a:prstGeom prst="rect">
            <a:avLst/>
          </a:prstGeom>
        </p:spPr>
      </p:pic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BA4E74F4-25CC-8BD9-6494-D58F2B76FD11}"/>
              </a:ext>
            </a:extLst>
          </p:cNvPr>
          <p:cNvCxnSpPr>
            <a:cxnSpLocks/>
          </p:cNvCxnSpPr>
          <p:nvPr/>
        </p:nvCxnSpPr>
        <p:spPr>
          <a:xfrm flipH="1" flipV="1">
            <a:off x="8669567" y="2352272"/>
            <a:ext cx="874302" cy="68580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4DC93C53-33CF-E8F6-2FA1-440888AAC831}"/>
              </a:ext>
            </a:extLst>
          </p:cNvPr>
          <p:cNvCxnSpPr>
            <a:cxnSpLocks/>
          </p:cNvCxnSpPr>
          <p:nvPr/>
        </p:nvCxnSpPr>
        <p:spPr>
          <a:xfrm flipV="1">
            <a:off x="9543873" y="2403313"/>
            <a:ext cx="968413" cy="6453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360488CD-00DC-2AF9-A588-34B2DF23A395}"/>
              </a:ext>
            </a:extLst>
          </p:cNvPr>
          <p:cNvCxnSpPr>
            <a:cxnSpLocks/>
          </p:cNvCxnSpPr>
          <p:nvPr/>
        </p:nvCxnSpPr>
        <p:spPr>
          <a:xfrm flipH="1" flipV="1">
            <a:off x="9562475" y="3054027"/>
            <a:ext cx="949811" cy="62412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Arc 542">
            <a:extLst>
              <a:ext uri="{FF2B5EF4-FFF2-40B4-BE49-F238E27FC236}">
                <a16:creationId xmlns:a16="http://schemas.microsoft.com/office/drawing/2014/main" id="{D4535180-0907-EFE9-0BEE-364F58834760}"/>
              </a:ext>
            </a:extLst>
          </p:cNvPr>
          <p:cNvSpPr/>
          <p:nvPr/>
        </p:nvSpPr>
        <p:spPr>
          <a:xfrm rot="9506215">
            <a:off x="9094139" y="2594196"/>
            <a:ext cx="914205" cy="793814"/>
          </a:xfrm>
          <a:prstGeom prst="arc">
            <a:avLst>
              <a:gd name="adj1" fmla="val 14539363"/>
              <a:gd name="adj2" fmla="val 20424741"/>
            </a:avLst>
          </a:prstGeom>
          <a:ln w="28575">
            <a:solidFill>
              <a:srgbClr val="92D05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0" name="Picture 549" descr="\documentclass{article}&#10;\usepackage{amsmath}&#10;\pagestyle{empty}&#10;&#10;\usepackage{courier}&#10;\usepackage{xcolor}&#10;&#10;\definecolor{white}{RGB}{255, 255, 255}&#10;\definecolor{orange}{RGB}{254, 124, 0}&#10;\definecolor{green}{RGB}{155, 187, 89}&#10;&#10;\begin{document}&#10;\begin{center}&#10;\textbf{\textcolor{green}{$\phi$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1B41FE2C-C12D-B116-9A72-E078D389F98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441392" y="3423337"/>
            <a:ext cx="174324" cy="295162"/>
          </a:xfrm>
          <a:prstGeom prst="rect">
            <a:avLst/>
          </a:prstGeom>
        </p:spPr>
      </p:pic>
      <p:pic>
        <p:nvPicPr>
          <p:cNvPr id="3" name="Picture 2" descr="\documentclass{article}&#10;\usepackage{amsmath,amsfonts,amsthm,bm} % Math packages&#10;\pagestyle{empty}&#10;\usepackage[a4paper, total={6in, 8in}]{geometry}&#10;&#10;\begin{document}&#10;&#10;\begin{equation*}&#10;\begin{split}&#10;\mathrm{R\_{PE}}(\theta) = &#10;\begin{bmatrix}&#10;1 &amp; 0 &amp; 0 \\&#10;0 &amp; \cos(\theta) &amp; -\sin(\theta) \\&#10;0 &amp; \sin(\theta) &amp; \phantom{-}\cos(\theta) \\&#10;\end{bmatrix}&#10;\end{split}&#10;\end{equation*}&#10;&#10;&#10;\end{document}" title="IguanaTex Bitmap Display">
            <a:extLst>
              <a:ext uri="{FF2B5EF4-FFF2-40B4-BE49-F238E27FC236}">
                <a16:creationId xmlns:a16="http://schemas.microsoft.com/office/drawing/2014/main" id="{47ECBACE-D754-F51E-A76D-EA2BAA4A43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867374" y="5414885"/>
            <a:ext cx="3722657" cy="909715"/>
          </a:xfrm>
          <a:prstGeom prst="rect">
            <a:avLst/>
          </a:prstGeom>
        </p:spPr>
      </p:pic>
      <p:pic>
        <p:nvPicPr>
          <p:cNvPr id="5" name="Picture 4" descr="\documentclass{article}&#10;\usepackage{amsmath,amsfonts,amsthm,bm} % Math packages&#10;\pagestyle{empty}&#10;\usepackage[a4paper, total={6in, 8in}]{geometry}&#10;&#10;\begin{document}&#10;&#10;\begin{equation*}&#10;\begin{split}&#10;\mathrm{R\_{RO}}(\phi) = &#10;\begin{bmatrix}&#10;\phantom{-}\cos(\phi) &amp; 0 &amp; \sin(\phi) \\&#10;0 &amp; 1 &amp; 0 \\&#10;-\sin(\phi) &amp; 0 &amp;  \cos(\phi) \\&#10;\end{bmatrix}&#10;\end{split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1445429-C809-378E-552D-19F6EC2B09C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104106" y="5410201"/>
            <a:ext cx="3829324" cy="909715"/>
          </a:xfrm>
          <a:prstGeom prst="rect">
            <a:avLst/>
          </a:prstGeom>
        </p:spPr>
      </p:pic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BDDC314F-5949-9776-41CC-2BBEC2116894}"/>
              </a:ext>
            </a:extLst>
          </p:cNvPr>
          <p:cNvSpPr/>
          <p:nvPr/>
        </p:nvSpPr>
        <p:spPr>
          <a:xfrm>
            <a:off x="3129714" y="1718894"/>
            <a:ext cx="885714" cy="349676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 descr="\documentclass{article}&#10;\usepackage{amsmath}&#10;\pagestyle{empty}&#10;&#10;\usepackage{courier}&#10;\usepackage{xcolor}&#10;&#10;\definecolor{white}{RGB}{255, 255, 255}&#10;\definecolor{blue}{RGB}{79, 129, 189}&#10;\definecolor{orange}{RGB}{254, 124, 0}&#10;&#10;\begin{document}&#10;\begin{center}&#10;\textbf{\texttt{\textcolor{blue}{STEP1}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781896CC-E8D9-82B0-4F1B-1F0C5D3ED21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3142870" y="1438113"/>
            <a:ext cx="839199" cy="190807"/>
          </a:xfrm>
          <a:prstGeom prst="rect">
            <a:avLst/>
          </a:prstGeom>
        </p:spPr>
      </p:pic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2E088078-50C6-8E8A-3DA4-1A342296FC74}"/>
              </a:ext>
            </a:extLst>
          </p:cNvPr>
          <p:cNvSpPr/>
          <p:nvPr/>
        </p:nvSpPr>
        <p:spPr>
          <a:xfrm>
            <a:off x="7281256" y="1714980"/>
            <a:ext cx="885714" cy="349676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 descr="\documentclass{article}&#10;\usepackage{amsmath}&#10;\pagestyle{empty}&#10;&#10;\usepackage{courier}&#10;\usepackage{xcolor}&#10;&#10;\definecolor{white}{RGB}{255, 255, 255}&#10;\definecolor{blue}{RGB}{79, 129, 189}&#10;\definecolor{orange}{RGB}{254, 124, 0}&#10;&#10;\begin{document}&#10;\begin{center}&#10;\textbf{\texttt{\textcolor{blue}{STEP2}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05DFA09A-509D-16E5-79DA-9D9B24C3EE3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7239000" y="1449388"/>
            <a:ext cx="837432" cy="190807"/>
          </a:xfrm>
          <a:prstGeom prst="rect">
            <a:avLst/>
          </a:prstGeom>
        </p:spPr>
      </p:pic>
      <p:pic>
        <p:nvPicPr>
          <p:cNvPr id="4" name="Picture 3" descr="\documentclass{article}&#10;\usepackage[a4paper, total={6in, 8in}]{geometry}&#10;\usepackage{amsmath}&#10;\pagestyle{empty}&#10;&#10;\usepackage{xcolor}&#10;&#10;\definecolor{white}{RGB}{255, 255, 255}&#10;\definecolor{green}{RGB}{56, 87, 35}&#10;&#10;\begin{document}&#10;\begin{center}&#10;\textbf{\textcolor{black}{in a logical coordinate system (PE, RO, SL)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76A196BA-4E02-B388-7C45-93127EFECDE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2978785" y="543155"/>
            <a:ext cx="6475084" cy="2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586.426"/>
  <p:tag name="LATEXADDIN" val="\documentclass{article}&#10;\usepackage[a4paper, total={6in, 8in}]{geometry}&#10;\usepackage{amsmath}&#10;\pagestyle{empty}&#10;&#10;\usepackage{xcolor}&#10;&#10;\definecolor{white}{RGB}{255, 255, 255}&#10;\definecolor{green}{RGB}{56, 87, 35}&#10;&#10;\begin{document}&#10;\begin{center}&#10;\textbf{\textcolor{black}{Steps to rotate a vector in the RO direction into an arbitrary orientation}}&#10;\end{center}&#10;\end{document}&#10;&#10;// \textbf{\textcolor{white}{Logical-to-physical \\&#10;&#10;"/>
  <p:tag name="IGUANATEXSIZE" val="20"/>
  <p:tag name="IGUANATEXCURSOR" val="297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48.406"/>
  <p:tag name="LATEXADDIN" val="\documentclass{article}&#10;\usepackage[a4paper, total={6in, 8in}]{geometry}&#10;\usepackage{amsmath}&#10;\pagestyle{empty}&#10;&#10;\usepackage{xcolor}&#10;&#10;\definecolor{white}{RGB}{255, 255, 255}&#10;\definecolor{green}{RGB}{56, 87, 35}&#10;&#10;\begin{document}&#10;\begin{center}&#10;\textbf{\textcolor{black}{in a logical coordinate system (PE, RO, SL)}}&#10;\end{center}&#10;\end{document}&#10;&#10;// \textbf{\textcolor{white}{Logical-to-physical \\&#10;&#10;"/>
  <p:tag name="IGUANATEXSIZE" val="20"/>
  <p:tag name="IGUANATEXCURSOR" val="313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40.4574"/>
  <p:tag name="LATEXADDIN" val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PE(1)}}}&#10;\end{center}&#10;\end{document}&#10;&#10;// \textbf{\textcolor{white}{Logical-to-physical \\&#10;&#10;"/>
  <p:tag name="IGUANATEXSIZE" val="20"/>
  <p:tag name="IGUANATEXCURSOR" val="234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34.4582"/>
  <p:tag name="LATEXADDIN" val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SL(3)}}}&#10;\end{center}&#10;\end{document}&#10;&#10;// \textbf{\textcolor{white}{Logical-to-physical \\&#10;&#10;"/>
  <p:tag name="IGUANATEXSIZE" val="20"/>
  <p:tag name="IGUANATEXCURSOR" val="257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40.4574"/>
  <p:tag name="LATEXADDIN" val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RO(2)}}}&#10;\end{center}&#10;\end{document}&#10;&#10;// \textbf{\textcolor{white}{Logical-to-physical \\&#10;&#10;"/>
  <p:tag name="IGUANATEXSIZE" val="20"/>
  <p:tag name="IGUANATEXCURSOR" val="257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40.4574"/>
  <p:tag name="LATEXADDIN" val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PE(1)}}}&#10;\end{center}&#10;\end{document}&#10;&#10;// \textbf{\textcolor{white}{Logical-to-physical \\&#10;&#10;"/>
  <p:tag name="IGUANATEXSIZE" val="20"/>
  <p:tag name="IGUANATEXCURSOR" val="234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34.4582"/>
  <p:tag name="LATEXADDIN" val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SL(3)}}}&#10;\end{center}&#10;\end{document}&#10;&#10;// \textbf{\textcolor{white}{Logical-to-physical \\&#10;&#10;"/>
  <p:tag name="IGUANATEXSIZE" val="20"/>
  <p:tag name="IGUANATEXCURSOR" val="257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40.4574"/>
  <p:tag name="LATEXADDIN" val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RO(2)}}}&#10;\end{center}&#10;\end{document}&#10;&#10;// \textbf{\textcolor{white}{Logical-to-physical \\&#10;&#10;"/>
  <p:tag name="IGUANATEXSIZE" val="20"/>
  <p:tag name="IGUANATEXCURSOR" val="257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40.4574"/>
  <p:tag name="LATEXADDIN" val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PE(1)}}}&#10;\end{center}&#10;\end{document}&#10;&#10;// \textbf{\textcolor{white}{Logical-to-physical \\&#10;&#10;"/>
  <p:tag name="IGUANATEXSIZE" val="20"/>
  <p:tag name="IGUANATEXCURSOR" val="234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34.4582"/>
  <p:tag name="LATEXADDIN" val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SL(3)}}}&#10;\end{center}&#10;\end{document}&#10;&#10;// \textbf{\textcolor{white}{Logical-to-physical \\&#10;&#10;"/>
  <p:tag name="IGUANATEXSIZE" val="20"/>
  <p:tag name="IGUANATEXCURSOR" val="257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40.4574"/>
  <p:tag name="LATEXADDIN" val="\documentclass{article}&#10;\usepackage{amsmath}&#10;\pagestyle{empty}&#10;&#10;\usepackage{courier}&#10;\usepackage{xcolor}&#10;&#10;\definecolor{white}{RGB}{255, 255, 255}&#10;\definecolor{orange}{RGB}{254, 124, 0}&#10;&#10;\begin{document}&#10;\begin{center}&#10;\textbf{\texttt{\textcolor{orange}{RO(2)}}}&#10;\end{center}&#10;\end{document}&#10;&#10;// \textbf{\textcolor{white}{Logical-to-physical \\&#10;&#10;"/>
  <p:tag name="IGUANATEXSIZE" val="20"/>
  <p:tag name="IGUANATEXCURSOR" val="257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&#10;\usepackage{courier}&#10;\usepackage{xcolor}&#10;&#10;\definecolor{white}{RGB}{255, 255, 255}&#10;\definecolor{orange}{RGB}{254, 124, 0}&#10;\definecolor{green}{RGB}{155, 187, 89}&#10;&#10;\begin{document}&#10;\begin{center}&#10;\textbf{\textcolor{green}{$\theta$}}&#10;\end{center}&#10;\end{document}&#10;&#10;// \textbf{\textcolor{white}{Logical-to-physical \\&#10;&#10;"/>
  <p:tag name="IGUANATEXSIZE" val="26"/>
  <p:tag name="IGUANATEXCURSOR" val="292"/>
  <p:tag name="TRANSPARENCY" val="True"/>
  <p:tag name="LATEXENGINEID" val="0"/>
  <p:tag name="TEMPFOLDER" val="c:\temp\"/>
  <p:tag name="LATEXFORMHEIGHT" val="408"/>
  <p:tag name="LATEXFORMWIDTH" val="741.7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59.093"/>
  <p:tag name="LATEXADDIN" val="\documentclass{article}&#10;&#10;\usepackage[a4paper, total={6in, 8in}]{geometry}&#10;\usepackage{amsmath}&#10;\pagestyle{empty}&#10;&#10;\usepackage{courier}&#10;\usepackage{xcolor}&#10;&#10;\definecolor{white}{RGB}{255, 255, 255}&#10;&#10;\begin{document}&#10;\begin{center}&#10;\textcolor{black}{1. Apply rotation about the PE direction by $\theta$ (polar angle)}&#10;\end{center}&#10;\end{document}&#10;&#10;// \textbf{\textcolor{white}{Logical-to-physical \\&#10;&#10;"/>
  <p:tag name="IGUANATEXSIZE" val="20"/>
  <p:tag name="IGUANATEXCURSOR" val="250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47.057"/>
  <p:tag name="LATEXADDIN" val="\documentclass{article}&#10;&#10;\usepackage[a4paper, total={6in, 8in}]{geometry}&#10;\usepackage{amsmath}&#10;\pagestyle{empty}&#10;&#10;\usepackage{courier}&#10;\usepackage{xcolor}&#10;&#10;\definecolor{white}{RGB}{255, 255, 255}&#10;&#10;\begin{document}&#10;\begin{center}&#10;\textcolor{black}{2. Apply rotation about the RO direction by $\phi$ (azimuthal angle)}&#10;\end{center}&#10;\end{document}&#10;&#10;// \textbf{\textcolor{white}{Logical-to-physical \\&#10;&#10;"/>
  <p:tag name="IGUANATEXSIZE" val="20"/>
  <p:tag name="IGUANATEXCURSOR" val="250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.99173"/>
  <p:tag name="LATEXADDIN" val="\documentclass{article}&#10;\usepackage{amsmath}&#10;\pagestyle{empty}&#10;&#10;\usepackage{courier}&#10;\usepackage{xcolor}&#10;&#10;\definecolor{white}{RGB}{255, 255, 255}&#10;\definecolor{orange}{RGB}{254, 124, 0}&#10;\definecolor{green}{RGB}{155, 187, 89}&#10;&#10;\begin{document}&#10;\begin{center}&#10;\textbf{\textcolor{green}{$\phi$}}&#10;\end{center}&#10;\end{document}&#10;&#10;// \textbf{\textcolor{white}{Logical-to-physical \\&#10;&#10;"/>
  <p:tag name="IGUANATEXSIZE" val="26"/>
  <p:tag name="IGUANATEXCURSOR" val="288"/>
  <p:tag name="TRANSPARENCY" val="True"/>
  <p:tag name="LATEXENGINEID" val="0"/>
  <p:tag name="TEMPFOLDER" val="c:\temp\"/>
  <p:tag name="LATEXFORMHEIGHT" val="408"/>
  <p:tag name="LATEXFORMWIDTH" val="741.7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694"/>
  <p:tag name="ORIGINALWIDTH" val="1832.021"/>
  <p:tag name="LATEXADDIN" val="\documentclass{article}&#10;\usepackage{amsmath,amsfonts,amsthm,bm} % Math packages&#10;\pagestyle{empty}&#10;\usepackage[a4paper, total={6in, 8in}]{geometry}&#10;&#10;\begin{document}&#10;&#10;\begin{equation*}&#10;\begin{split}&#10;\mathrm{R\_{PE}}(\theta) = &#10;\begin{bmatrix}&#10;1 &amp; 0 &amp; 0 \\&#10;0 &amp; \cos(\theta) &amp; -\sin(\theta) \\&#10;0 &amp; \sin(\theta) &amp; \phantom{-}\cos(\theta) \\&#10;\end{bmatrix}&#10;\end{split}&#10;\end{equation*}&#10;&#10;&#10;\end{document}"/>
  <p:tag name="IGUANATEXSIZE" val="20"/>
  <p:tag name="IGUANATEXCURSOR" val="281"/>
  <p:tag name="TRANSPARENCY" val="True"/>
  <p:tag name="LATEXENGINEID" val="0"/>
  <p:tag name="TEMPFOLDER" val="c:\temp\"/>
  <p:tag name="LATEXFORMHEIGHT" val="341.25"/>
  <p:tag name="LATEXFORMWIDTH" val="1028.2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694"/>
  <p:tag name="ORIGINALWIDTH" val="1884.514"/>
  <p:tag name="LATEXADDIN" val="\documentclass{article}&#10;\usepackage{amsmath,amsfonts,amsthm,bm} % Math packages&#10;\pagestyle{empty}&#10;\usepackage[a4paper, total={6in, 8in}]{geometry}&#10;&#10;\begin{document}&#10;&#10;\begin{equation*}&#10;\begin{split}&#10;\mathrm{R\_{RO}}(\phi) = &#10;\begin{bmatrix}&#10;\phantom{-}\cos(\phi) &amp; 0 &amp; \sin(\phi) \\&#10;0 &amp; 1 &amp; 0 \\&#10;-\sin(\phi) &amp; 0 &amp;  \cos(\phi) \\&#10;\end{bmatrix}&#10;\end{split}&#10;\end{equation*}&#10;&#10;&#10;\end{document}"/>
  <p:tag name="IGUANATEXSIZE" val="20"/>
  <p:tag name="IGUANATEXCURSOR" val="251"/>
  <p:tag name="TRANSPARENCY" val="True"/>
  <p:tag name="LATEXENGINEID" val="0"/>
  <p:tag name="TEMPFOLDER" val="c:\temp\"/>
  <p:tag name="LATEXFORMHEIGHT" val="341.25"/>
  <p:tag name="LATEXFORMWIDTH" val="1028.2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356.2054"/>
  <p:tag name="LATEXADDIN" val="\documentclass{article}&#10;\usepackage{amsmath}&#10;\pagestyle{empty}&#10;&#10;\usepackage{courier}&#10;\usepackage{xcolor}&#10;&#10;\definecolor{white}{RGB}{255, 255, 255}&#10;\definecolor{blue}{RGB}{79, 129, 189}&#10;\definecolor{orange}{RGB}{254, 124, 0}&#10;&#10;\begin{document}&#10;\begin{center}&#10;\textbf{\texttt{\textcolor{blue}{STEP1}}}&#10;\end{center}&#10;\end{document}&#10;&#10;// \textbf{\textcolor{white}{Logical-to-physical \\&#10;&#10;"/>
  <p:tag name="IGUANATEXSIZE" val="20"/>
  <p:tag name="IGUANATEXCURSOR" val="293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355.4556"/>
  <p:tag name="LATEXADDIN" val="\documentclass{article}&#10;\usepackage{amsmath}&#10;\pagestyle{empty}&#10;&#10;\usepackage{courier}&#10;\usepackage{xcolor}&#10;&#10;\definecolor{white}{RGB}{255, 255, 255}&#10;\definecolor{blue}{RGB}{79, 129, 189}&#10;\definecolor{orange}{RGB}{254, 124, 0}&#10;&#10;\begin{document}&#10;\begin{center}&#10;\textbf{\texttt{\textcolor{blue}{STEP2}}}&#10;\end{center}&#10;\end{document}&#10;&#10;// \textbf{\textcolor{white}{Logical-to-physical \\&#10;&#10;"/>
  <p:tag name="IGUANATEXSIZE" val="20"/>
  <p:tag name="IGUANATEXCURSOR" val="294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Office 테마</vt:lpstr>
      <vt:lpstr>1_Default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FSE</dc:creator>
  <cp:lastModifiedBy>Namgyun Lee</cp:lastModifiedBy>
  <cp:revision>1578</cp:revision>
  <dcterms:created xsi:type="dcterms:W3CDTF">2015-09-07T03:08:51Z</dcterms:created>
  <dcterms:modified xsi:type="dcterms:W3CDTF">2023-10-09T17:33:55Z</dcterms:modified>
</cp:coreProperties>
</file>