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A51D-81C5-3ED8-4FC4-9FCAB3FC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E8CA-7E64-C858-BA6D-AB86B629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65BD-BD82-1811-438D-C5D3355A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2244-20D9-4272-D323-FFB37009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A1B8-E48E-2B47-0442-41CC1D22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265-B10C-6ADC-76D6-3FDFE720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B5E82-87DD-AFFE-916B-787E7B41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C586-D640-C6B7-3797-FBE5E2B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B77C-C1D1-C328-EA0E-E8D52CA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D91-903D-F216-3C95-312734BD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5CBAE-A419-906E-B678-FB954FB72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2A33-7C9F-F39C-338F-B0994B31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4175-22DB-6992-F20B-4CA4BEB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0F5A-F859-A654-9829-AD724077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8968-3299-7BF0-9489-5A124CD1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AD32-381E-0374-44BD-6985434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28AB-5AEA-DE8F-BD4D-9323D3D1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6AAA-7E6F-0AA0-1ECD-3959EC6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1AD2-4F7B-2C29-23E9-7E365C86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F99D-ED38-0B5D-9A30-E7CE9E1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4-ABA7-DB7B-1819-442A6809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22FC-96D7-10B7-053C-01328A4F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22A4-C124-E6E7-46F5-3282B0B6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B42C-879C-B3F5-E7BB-BB346A3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0A4A-6E4C-B3E8-A2E8-167613B4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26F-E757-829C-EBDC-917B58C2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3BAD-F2FA-E077-A51C-367E39C7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A7FB-184F-D212-A856-32F9D86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5D79-E5AB-B778-CDC7-BCE7AAE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0ACE-DD38-364B-0AFE-82894E02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7A78B-0BCE-C661-54AE-38744132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8A-E5D0-4AE2-88DD-EB49F3BF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0C6E-E6DF-8E17-3415-307D0827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FD5B-FF31-719F-6A48-71AAE27B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747B-98CE-4D85-BEE1-3E0539CD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FF302-FB6E-0D1F-2D8C-32E8D11F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096FA-0335-C90D-F24E-E5483220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DC693-655F-D4FB-F0D4-30DC45ED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B0E6A-74A0-DF6F-7C43-E9A371F3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9D4-783A-DB76-058C-66D44CB2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FE3AD-2D59-3512-5FAC-4A83AB4B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1FAE0-F3A5-044C-BE46-31511ED2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C4E6-9DBD-5CEE-ECBB-8147217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13E3E-7630-73D1-47A7-B29262C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2B768-7338-F8C1-BFD7-2D6FCF1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9A95-FC36-BD19-7E5B-5182EF99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4D0B-F776-F87D-FCE7-BA71ECC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77FB-663B-C871-F535-5C4B9079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2322-BBE3-7C11-FB85-4DB3233A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EBE8-2694-9E1D-9BE1-8D7B84E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4F108-F20C-A294-6E9F-1A59BCD3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B49A-49CB-19CF-1E84-2F25CE77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89A8-330C-891B-E68F-785214E9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3D4DA-B3F6-FCA5-9CE9-C079BFC9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B85F6-A273-6804-A80E-6A0988B5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D9DA-51E7-6529-546E-5C4FCCE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2C80-5F8F-0F00-D5B6-88506747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93D1-61A8-B33A-91BC-041220A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6DEA9-8BCE-0900-D46B-37E4BDA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6D2A-8A51-C15E-B6F3-1B915B08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1990-B28E-850A-C7A7-7647F2B1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DB585-D33B-42A9-9F51-42A8824375A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D849-124B-C107-627E-6FA533140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C4E8-53D5-F44B-7AA3-8FFA34ECF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3EAFF-BC8B-4FC0-BFB3-4BEF42501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92C1-E3AC-8524-2949-8C7A94D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Aphasia Recovery Cohort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91E4-0D7B-0032-47D1-BB37987C3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10/16/24</a:t>
            </a:r>
          </a:p>
        </p:txBody>
      </p:sp>
    </p:spTree>
    <p:extLst>
      <p:ext uri="{BB962C8B-B14F-4D97-AF65-F5344CB8AC3E}">
        <p14:creationId xmlns:p14="http://schemas.microsoft.com/office/powerpoint/2010/main" val="40884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E371-3D14-D7C4-8B9B-3535E040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2562-FE5D-F9B8-6411-7EEE4836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JHU </a:t>
            </a:r>
            <a:r>
              <a:rPr lang="en-US" dirty="0" err="1"/>
              <a:t>altas</a:t>
            </a:r>
            <a:endParaRPr lang="en-US" dirty="0"/>
          </a:p>
          <a:p>
            <a:r>
              <a:rPr lang="en-US" dirty="0"/>
              <a:t>First visit: 101</a:t>
            </a:r>
          </a:p>
          <a:p>
            <a:r>
              <a:rPr lang="en-US" dirty="0"/>
              <a:t>Fourth visit: 61</a:t>
            </a:r>
          </a:p>
        </p:txBody>
      </p:sp>
    </p:spTree>
    <p:extLst>
      <p:ext uri="{BB962C8B-B14F-4D97-AF65-F5344CB8AC3E}">
        <p14:creationId xmlns:p14="http://schemas.microsoft.com/office/powerpoint/2010/main" val="427946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Aphasia Recovery Cohort</vt:lpstr>
      <vt:lpstr>Participants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G</dc:creator>
  <cp:lastModifiedBy>Shawn G</cp:lastModifiedBy>
  <cp:revision>1</cp:revision>
  <dcterms:created xsi:type="dcterms:W3CDTF">2024-10-14T21:05:13Z</dcterms:created>
  <dcterms:modified xsi:type="dcterms:W3CDTF">2024-10-15T01:04:31Z</dcterms:modified>
</cp:coreProperties>
</file>