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794" r:id="rId2"/>
    <p:sldId id="830" r:id="rId3"/>
    <p:sldId id="805" r:id="rId4"/>
    <p:sldId id="833" r:id="rId5"/>
    <p:sldId id="832" r:id="rId6"/>
    <p:sldId id="831" r:id="rId7"/>
    <p:sldId id="829" r:id="rId8"/>
    <p:sldId id="834" r:id="rId9"/>
    <p:sldId id="835" r:id="rId10"/>
    <p:sldId id="836" r:id="rId11"/>
    <p:sldId id="798" r:id="rId12"/>
    <p:sldId id="796" r:id="rId13"/>
    <p:sldId id="837" r:id="rId14"/>
    <p:sldId id="838" r:id="rId15"/>
    <p:sldId id="839" r:id="rId16"/>
    <p:sldId id="840" r:id="rId17"/>
    <p:sldId id="822" r:id="rId18"/>
    <p:sldId id="842" r:id="rId19"/>
    <p:sldId id="84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ser Khan" initials="Y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B1E"/>
    <a:srgbClr val="8C1515"/>
    <a:srgbClr val="AFEBFF"/>
    <a:srgbClr val="FFAAAA"/>
    <a:srgbClr val="E3B7F1"/>
    <a:srgbClr val="C6D4FF"/>
    <a:srgbClr val="C5FFC5"/>
    <a:srgbClr val="05274E"/>
    <a:srgbClr val="B0C3FF"/>
    <a:srgbClr val="FF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95334" autoAdjust="0"/>
  </p:normalViewPr>
  <p:slideViewPr>
    <p:cSldViewPr snapToGrid="0">
      <p:cViewPr>
        <p:scale>
          <a:sx n="132" d="100"/>
          <a:sy n="132" d="100"/>
        </p:scale>
        <p:origin x="206" y="1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856"/>
    </p:cViewPr>
  </p:sorterViewPr>
  <p:notesViewPr>
    <p:cSldViewPr snapToGrid="0">
      <p:cViewPr varScale="1">
        <p:scale>
          <a:sx n="65" d="100"/>
          <a:sy n="65" d="100"/>
        </p:scale>
        <p:origin x="2578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E6E90-D057-4D0D-B992-091951C9891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6554-DBE6-4CB7-8C9A-72353E7B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98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5:19.3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33 195 7834 0 0,'-2'1'366'0'0,"-17"6"-132"0"0,19-6-136 0 0,0-1 0 0 0,0 0 0 0 0,-1 0 0 0 0,1 0 1 0 0,0 1-1 0 0,-1-1 0 0 0,1 0 0 0 0,0 0 0 0 0,-1 0 0 0 0,1 0 0 0 0,0 0 0 0 0,-1 0 0 0 0,1 0 0 0 0,-1 1 0 0 0,1-1 0 0 0,0 0 0 0 0,-1 0 0 0 0,1 0 0 0 0,0-1 0 0 0,-1 1 0 0 0,1 0 0 0 0,0 0 0 0 0,-1 0 0 0 0,1 0 0 0 0,0 0 0 0 0,-1 0 0 0 0,1 0 1 0 0,0-1-1 0 0,-1 1 0 0 0,1 0 0 0 0,0 0 0 0 0,-1 0 0 0 0,1-1 0 0 0,0 1 0 0 0,-1 0 0 0 0,43-13 2759 0 0,-24 11-2374 0 0,0 0 1 0 0,0 1-1 0 0,-1 1 1 0 0,1 1 0 0 0,33 5-1 0 0,18 1 71 0 0,194-8 553 0 0,-100-1-702 0 0,-90 0-73 0 0,0-3 0 0 0,-1-3-1 0 0,137-34 1 0 0,-78 16 23 0 0,-98 21-231 0 0,0-1 0 0 0,0-1-1 0 0,0-2 1 0 0,-1-1 0 0 0,48-23 0 0 0,-67 26-108 0 0,-1 1-1 0 0,1 1 1 0 0,1 0 0 0 0,-1 1 0 0 0,1 1 0 0 0,-1 0 0 0 0,1 0 0 0 0,21 0-1 0 0,-17 1-18 0 0,1 0 0 0 0,0 2 0 0 0,-1 0 0 0 0,1 2 0 0 0,26 4 0 0 0,-23-2-61 0 0,-17-3 45 0 0,1 0 0 0 0,-1 0 1 0 0,0 0-1 0 0,1 0 1 0 0,-1 1-1 0 0,0 0 1 0 0,0 0-1 0 0,0 1 1 0 0,0 0-1 0 0,6 4 1 0 0,45 40-4498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5:24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18 445 10594 0 0,'-17'29'-1141'0'0,"17"-29"1136"0"0,0 0 0 0 0,0 0 0 0 0,0 0 0 0 0,0 0 0 0 0,0 0 0 0 0,0 0 0 0 0,0 0 0 0 0,0 1 0 0 0,0-1 0 0 0,0 0 1 0 0,0 0-1 0 0,-1 0 0 0 0,1 0 0 0 0,0 0 0 0 0,0 0 0 0 0,0 0 0 0 0,0 0 0 0 0,0 0 0 0 0,0 1 0 0 0,0-1 0 0 0,0 0 0 0 0,0 0 0 0 0,0 0 0 0 0,0 0 0 0 0,0 0 0 0 0,0 0 0 0 0,1 0 0 0 0,-1 0 0 0 0,0 0 0 0 0,0 1 0 0 0,0-1 0 0 0,0 0 0 0 0,0 0 0 0 0,0 0 0 0 0,0 0 0 0 0,0 0 0 0 0,0 0 0 0 0,0 0 0 0 0,0 0 0 0 0,0 0 0 0 0,0 0 0 0 0,0 0 0 0 0,1 0 0 0 0,-1 0 0 0 0,0 1 0 0 0,0-1 0 0 0,0 0 0 0 0,0 0 0 0 0,0 0 0 0 0,0 0 0 0 0,0 0 0 0 0,0 0 0 0 0,0 0 0 0 0,1 0 0 0 0,-1 0 0 0 0,0 0 1 0 0,0 0-1 0 0,0 0 0 0 0,0 0 0 0 0,0 0 0 0 0,0 0 0 0 0,0 0 0 0 0,0 0 0 0 0,0 0 0 0 0,1-1 0 0 0,14-10 1117 0 0,172-155 2689 0 0,16 18-4535 0 0,-155 115-1750 0 0,70-63 0 0 0,-92 73 1061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34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63 10050 0 0,'7'-4'264'0'0,"0"1"0"0"0,0 0 0 0 0,1 1 0 0 0,8-3 0 0 0,41-9-110 0 0,1 2 0 0 0,0 3 0 0 0,0 3 0 0 0,1 1-1 0 0,87 6 1 0 0,-121 2-4509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25.9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15 143 8290 0 0,'-14'10'760'0'0,"14"-19"1615"0"0,17-22 704 0 0,31-31-1755 0 0,-10 25-3866 0 0,-20 23-2366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26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94 3681 0 0,'7'1'11433'0'0,"-2"8"-11044"0"0,0 1 1 0 0,-1-1-1 0 0,0 1 1 0 0,3 14-1 0 0,-3-11 64 0 0,0 0 0 0 0,11 22 0 0 0,-15-34-460 0 0,1-1 0 0 0,-1 1-1 0 0,0-1 1 0 0,0 1 0 0 0,1-1 0 0 0,-1 1 0 0 0,0-1-1 0 0,0 1 1 0 0,1-1 0 0 0,-1 0 0 0 0,0 1 0 0 0,1-1-1 0 0,-1 1 1 0 0,1-1 0 0 0,-1 0 0 0 0,1 0 0 0 0,-1 1-1 0 0,1-1 1 0 0,-1 0 0 0 0,1 1 0 0 0,-1-1 0 0 0,1 0-1 0 0,-1 0 1 0 0,1 0 0 0 0,-1 0 0 0 0,1 0 0 0 0,-1 0-1 0 0,1 0 1 0 0,-1 1 0 0 0,1-1 0 0 0,-1-1 0 0 0,1 1-1 0 0,-1 0 1 0 0,1 0 0 0 0,0 0 0 0 0,0 0 0 0 0,1-2-49 0 0,-1 1 0 0 0,1 0 0 0 0,0 0 0 0 0,-1-1 0 0 0,1 1 0 0 0,-1-1 0 0 0,0 0 0 0 0,1 1 0 0 0,-1-1 0 0 0,1-2 0 0 0,20-44-1127 0 0,-12 16-129 0 0,17-40 156 0 0,-26 67 1278 0 0,2 1 0 0 0,-1 0 0 0 0,0 0 0 0 0,1 1 0 0 0,-1-1 1 0 0,1 0-1 0 0,0 1 0 0 0,0 0 0 0 0,1-1 0 0 0,-1 1 0 0 0,1 1 0 0 0,-1-1 1 0 0,7-3-1 0 0,-8 5-47 0 0,0 0 0 0 0,1 1 1 0 0,-1-1-1 0 0,1 1 0 0 0,-1 0 1 0 0,0-1-1 0 0,1 1 0 0 0,-1 0 1 0 0,1 1-1 0 0,-1-1 0 0 0,0 0 1 0 0,1 1-1 0 0,-1-1 0 0 0,1 1 0 0 0,-1-1 1 0 0,0 1-1 0 0,0 0 0 0 0,1 0 1 0 0,-1 0-1 0 0,0 1 0 0 0,0-1 1 0 0,0 0-1 0 0,0 1 0 0 0,-1 0 1 0 0,1-1-1 0 0,0 1 0 0 0,0 0 1 0 0,-1 0-1 0 0,1 0 0 0 0,-1 0 1 0 0,2 4-1 0 0,5 6 172 0 0,0 1-1 0 0,-2 0 1 0 0,10 25-1 0 0,-10-19-222 0 0,-1 1 0 0 0,-1 0 0 0 0,-1 0-1 0 0,-1 0 1 0 0,-1 0 0 0 0,-2 40 0 0 0,1 6-2556 0 0,0-44-3526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26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1 155 6913 0 0,'5'-5'6834'0'0,"-5"4"-6735"0"0,13 19 2605 0 0,16 36-1807 0 0,-25-46-200 0 0,34 66-838 0 0,56 152-1 0 0,-90-210-1163 0 0</inkml:trace>
  <inkml:trace contextRef="#ctx0" brushRef="#br0" timeOffset="1">53 106 456 0 0,'-1'-2'317'0'0,"-1"-1"0"0"0,1 0 0 0 0,0 0 0 0 0,0 0 0 0 0,0 0 0 0 0,1 0 0 0 0,-1 0 0 0 0,1 0 0 0 0,0 0 0 0 0,-1 0 0 0 0,1 0 0 0 0,1-1 0 0 0,-1 1 0 0 0,0 0 0 0 0,1 0 0 0 0,0 0 0 0 0,-1 0 0 0 0,1 0 0 0 0,0 0 0 0 0,1 0 0 0 0,-1 1 0 0 0,0-1 0 0 0,1 0 0 0 0,0 1 0 0 0,-1-1 0 0 0,1 1 0 0 0,0-1 0 0 0,1 1 0 0 0,-1 0 0 0 0,0 0 0 0 0,0 0 0 0 0,1 0 0 0 0,4-3 0 0 0,-5 4-197 0 0,1 0-1 0 0,0-1 0 0 0,-1 1 1 0 0,1 0-1 0 0,0 0 1 0 0,0 1-1 0 0,-1-1 0 0 0,1 0 1 0 0,0 1-1 0 0,0 0 1 0 0,0 0-1 0 0,0-1 0 0 0,0 2 1 0 0,0-1-1 0 0,-1 0 0 0 0,1 1 1 0 0,0-1-1 0 0,0 1 1 0 0,0 0-1 0 0,0 0 0 0 0,-1 0 1 0 0,1 0-1 0 0,-1 0 0 0 0,1 1 1 0 0,-1-1-1 0 0,1 1 1 0 0,-1 0-1 0 0,0 0 0 0 0,1 0 1 0 0,-1 0-1 0 0,0 0 0 0 0,-1 0 1 0 0,1 0-1 0 0,0 1 1 0 0,0-1-1 0 0,1 4 0 0 0,1 2-81 0 0,-1 0 1 0 0,1 0-1 0 0,-2 0 0 0 0,1 1 0 0 0,-1-1 0 0 0,0 1 0 0 0,-1-1 0 0 0,0 1 0 0 0,0 11 0 0 0,-1-1-746 0 0,-1-1 0 0 0,-1 1-1 0 0,-5 24 1 0 0,2-20-4145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27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1 286 3225 0 0,'12'-9'770'0'0,"0"-2"0"0"0,0 0 0 0 0,-1 0 0 0 0,0-1 0 0 0,-1 0 0 0 0,-1-1 0 0 0,0 0 0 0 0,-1-1 0 0 0,13-27 0 0 0,-18 33-659 0 0,0-1 0 0 0,0 1 1 0 0,-1-1-1 0 0,-1 0 0 0 0,1 0 0 0 0,-1-10 0 0 0,-1 16-115 0 0,1 0 0 0 0,-1-1 0 0 0,0 1 0 0 0,0 0 0 0 0,-1 0 0 0 0,1 0 0 0 0,-1 0 0 0 0,0 0 0 0 0,1 0 0 0 0,-1 0 0 0 0,-1 0 0 0 0,1 0 0 0 0,0 0 0 0 0,-1 0 0 0 0,1 1 0 0 0,-1-1 0 0 0,0 1 0 0 0,0-1 0 0 0,0 1 0 0 0,0 0 0 0 0,-3-3-1 0 0,4 5 6 0 0,-1-1-1 0 0,0 1 0 0 0,0-1 0 0 0,0 1 1 0 0,1 0-1 0 0,-1 0 0 0 0,0 0 0 0 0,0 0 0 0 0,0 0 1 0 0,1 0-1 0 0,-1 0 0 0 0,0 1 0 0 0,0-1 0 0 0,0 1 1 0 0,1-1-1 0 0,-1 1 0 0 0,0 0 0 0 0,1 0 1 0 0,-1-1-1 0 0,1 1 0 0 0,-1 0 0 0 0,1 1 0 0 0,-1-1 1 0 0,1 0-1 0 0,0 0 0 0 0,-1 1 0 0 0,1-1 0 0 0,0 0 1 0 0,-2 3-1 0 0,-2 3 40 0 0,-1 0 0 0 0,1 0 0 0 0,0 0 0 0 0,1 0 0 0 0,-4 9 0 0 0,4-8 26 0 0,1 0 0 0 0,0 0 0 0 0,1 1 0 0 0,0-1 0 0 0,0 1 0 0 0,1 0 0 0 0,0-1 0 0 0,1 1 0 0 0,0 0 0 0 0,2 16 0 0 0,-2-21 26 0 0,1 0 0 0 0,0 0-1 0 0,0 0 1 0 0,1-1-1 0 0,-1 1 1 0 0,1-1 0 0 0,0 1-1 0 0,0-1 1 0 0,0 0-1 0 0,0 1 1 0 0,0-1 0 0 0,1 0-1 0 0,-1 0 1 0 0,1-1-1 0 0,0 1 1 0 0,0 0 0 0 0,0-1-1 0 0,0 0 1 0 0,1 0-1 0 0,-1 0 1 0 0,1 0 0 0 0,-1 0-1 0 0,1-1 1 0 0,-1 0-1 0 0,1 1 1 0 0,6 0 0 0 0,0 0 156 0 0,-1-1 1 0 0,0 0-1 0 0,0-1 1 0 0,1 0-1 0 0,-1 0 1 0 0,0-1-1 0 0,0 0 1 0 0,1-1 0 0 0,-1 0-1 0 0,0 0 1 0 0,0-1-1 0 0,14-6 1 0 0,-1-2-119 0 0,1-1 0 0 0,-2-1 0 0 0,29-23 0 0 0,-17 11-130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48.9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33 8290 0 0,'-1'-2'416'0'0,"-1"0"0"0"0,0 1-1 0 0,1-1 1 0 0,0 0 0 0 0,-1 0 0 0 0,1 0 0 0 0,0 0 0 0 0,0-1 0 0 0,0 1 0 0 0,-1-3-1 0 0,2 4-337 0 0,0 1 0 0 0,0 0 0 0 0,0 0 0 0 0,0-1 0 0 0,0 1-1 0 0,0 0 1 0 0,0 0 0 0 0,0-1 0 0 0,0 1 0 0 0,0 0-1 0 0,0 0 1 0 0,0-1 0 0 0,0 1 0 0 0,0 0 0 0 0,0 0 0 0 0,0 0-1 0 0,0-1 1 0 0,0 1 0 0 0,1 0 0 0 0,-1 0 0 0 0,0-1-1 0 0,0 1 1 0 0,0 0 156 0 0,1 0-156 0 0,-1-1-1 0 0,0 1 1 0 0,0 0 0 0 0,0 0 0 0 0,1 0 0 0 0,-1 0 0 0 0,1 0-1 0 0,14 3 1623 0 0,15 11-1075 0 0,-2 2 0 0 0,0 1-1 0 0,37 29 1 0 0,73 72-214 0 0,-24-19-281 0 0,58 32 3 0 0,-136-106-49 0 0,2-2 1 0 0,75 35-1 0 0,-89-51-103 0 0,-20-6-246 0 0,1 0 0 0 0,-1 0-1 0 0,1 1 1 0 0,-1 0 0 0 0,0-1-1 0 0,1 1 1 0 0,6 6 0 0 0,-19-11-2099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49.2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45 7834 0 0,'-6'-29'1240'0'0,"5"15"-53"0"0,1 14-1113 0 0,0 0 0 0 0,0 0 0 0 0,0 1 0 0 0,0-1 0 0 0,0 0-1 0 0,0 0 1 0 0,0 1 0 0 0,-1-1 0 0 0,1 0 0 0 0,0 0 0 0 0,0 0 0 0 0,0 1 0 0 0,0-1 0 0 0,-1 0 0 0 0,1 0 0 0 0,0 0 0 0 0,0 1 0 0 0,0-1 0 0 0,-1 0 0 0 0,1 0 0 0 0,0 0 0 0 0,0 0-1 0 0,0 0 1 0 0,-1 1 0 0 0,1-1 0 0 0,0 0 0 0 0,0 0 0 0 0,-1 0 0 0 0,1 0 0 0 0,0 0 0 0 0,0 0 0 0 0,-1 0 0 0 0,1 0 0 0 0,0 0 0 0 0,-1 0 0 0 0,1 0 0 0 0,0 0 0 0 0,0 0-1 0 0,-1 0 1 0 0,1 0 0 0 0,0-1 0 0 0,0 1 0 0 0,-1 0 0 0 0,1 0 0 0 0,0 0 0 0 0,0 0 0 0 0,0 0 0 0 0,-1 0 0 0 0,1-1 0 0 0,0 1 0 0 0,0 0 0 0 0,0 0 0 0 0,-1 0 0 0 0,1-1-1 0 0,0 1 1 0 0,0 0 0 0 0,0 0 0 0 0,0 0 0 0 0,0-1 0 0 0,0 1 0 0 0,-1 0 0 0 0,1 0 0 0 0,0-1 0 0 0,0 1 0 0 0,0 0 0 0 0,0-1 0 0 0,0 1 0 0 0,0 0 0 0 0,-12 18 1469 0 0,-10 29-256 0 0,-22 72 0 0 0,17-42-1052 0 0,18-51-189 0 0,-139 419 977 0 0,146-438-1191 0 0,0 0-1 0 0,1 0 0 0 0,-1 0 0 0 0,1 0 0 0 0,1 0 0 0 0,0 1 1 0 0,0-1-1 0 0,0 0 0 0 0,3 14 0 0 0,-1-14-1227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49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10594 0 0,'9'-2'845'0'0,"0"0"0"0"0,0 0-1 0 0,-1 1 1 0 0,12 0 0 0 0,131 0-341 0 0,-115 0-2520 0 0,-13 1 841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50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17 5065 0 0,'0'-1'106'0'0,"0"1"0"0"0,0-1 1 0 0,0 0-1 0 0,0 1 0 0 0,0-1 0 0 0,0 1 1 0 0,0-1-1 0 0,0 1 0 0 0,0-1 0 0 0,0 1 0 0 0,0-1 1 0 0,0 0-1 0 0,0 1 0 0 0,-1-1 0 0 0,1 1 0 0 0,0-1 1 0 0,0 1-1 0 0,-1-1 0 0 0,1 1 0 0 0,0-1 0 0 0,-1 1 1 0 0,1 0-1 0 0,0-1 0 0 0,-1 1 0 0 0,1-1 0 0 0,-1 1 1 0 0,1 0-1 0 0,0-1 0 0 0,-1 1 0 0 0,1 0 0 0 0,-1 0 1 0 0,1-1-1 0 0,-1 1 0 0 0,1 0 0 0 0,-1 0 0 0 0,0 0 1 0 0,1 0-1 0 0,-1-1 0 0 0,1 1 0 0 0,-1 0 0 0 0,1 0 1 0 0,-1 0-1 0 0,1 0 0 0 0,-1 0 0 0 0,0 0 1 0 0,1 1-1 0 0,-1-1 0 0 0,1 0 0 0 0,-1 0 0 0 0,1 0 1 0 0,-1 0-1 0 0,1 1 0 0 0,-1-1 0 0 0,1 0 0 0 0,-1 0 1 0 0,0 1-1 0 0,-1 1 90 0 0,-1-1 1 0 0,0 0-1 0 0,1 1 0 0 0,0 0 1 0 0,-1 0-1 0 0,1-1 1 0 0,0 1-1 0 0,0 1 0 0 0,-2 1 1 0 0,0 3-21 0 0,0 0-1 0 0,1 0 1 0 0,0 0 0 0 0,0 0 0 0 0,1 1 0 0 0,0-1-1 0 0,0 1 1 0 0,0-1 0 0 0,0 16 0 0 0,2-19-130 0 0,0-1 0 0 0,1 0 0 0 0,-1 1 1 0 0,0-1-1 0 0,1 0 0 0 0,0 1 0 0 0,0-1 0 0 0,0 0 1 0 0,0 0-1 0 0,1 0 0 0 0,-1 0 0 0 0,1 0 0 0 0,0 0 0 0 0,0 0 1 0 0,0 0-1 0 0,0-1 0 0 0,0 1 0 0 0,1-1 0 0 0,-1 0 1 0 0,1 1-1 0 0,-1-1 0 0 0,1 0 0 0 0,0 0 0 0 0,5 2 0 0 0,13 5 211 0 0,43 12 1 0 0,-48-17-274 0 0,0 1 0 0 0,0 1 0 0 0,-1 0 0 0 0,1 1 0 0 0,15 10 0 0 0,-27-14-19 0 0,1 0 0 0 0,-1 1 0 0 0,0 0 1 0 0,0-1-1 0 0,0 2 0 0 0,-1-1 0 0 0,1 0 0 0 0,-1 1 0 0 0,0-1 0 0 0,0 1 0 0 0,-1 0 0 0 0,1 0 0 0 0,-1 0 0 0 0,0 1 0 0 0,-1-1 0 0 0,1 0 0 0 0,-1 1 0 0 0,0-1 0 0 0,0 11 0 0 0,-1-8 106 0 0,-1-1 0 0 0,0 0 0 0 0,0 1-1 0 0,-1-1 1 0 0,1 0 0 0 0,-2 0 0 0 0,1 0-1 0 0,-1 0 1 0 0,0-1 0 0 0,-1 1 0 0 0,1-1 0 0 0,-1 0-1 0 0,0 1 1 0 0,-1-2 0 0 0,-7 9 0 0 0,3-4-77 0 0,0-1 0 0 0,-1 0 0 0 0,0 0 0 0 0,0-1 0 0 0,-1-1 1 0 0,0 0-1 0 0,-23 12 0 0 0,18-15-4048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51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1 266 6913 0 0,'32'3'1004'0'0,"-26"-1"-513"0"0,-1-1-1 0 0,1 0 0 0 0,0-1 0 0 0,-1 0 1 0 0,1 1-1 0 0,0-2 0 0 0,0 1 1 0 0,-1-1-1 0 0,1 0 0 0 0,0 0 0 0 0,-1 0 1 0 0,7-3-1 0 0,-8-1-372 0 0,0 0 1 0 0,0-1-1 0 0,0 1 0 0 0,-1-1 1 0 0,0 0-1 0 0,0 0 0 0 0,0 0 1 0 0,-1-1-1 0 0,0 1 0 0 0,0 0 1 0 0,1-11-1 0 0,0 5-90 0 0,1-1-176 0 0,0 0 0 0 0,-1 0-1 0 0,-1 0 1 0 0,0-1 0 0 0,0 1 0 0 0,-2 0-1 0 0,0-1 1 0 0,0 1 0 0 0,-4-22-1 0 0,4 34 147 0 0,-1 0 0 0 0,1 0-1 0 0,0 0 1 0 0,0 0 0 0 0,-1 0-1 0 0,1 1 1 0 0,0-1 0 0 0,-1 0 0 0 0,1 0-1 0 0,-1 0 1 0 0,1 1 0 0 0,-1-1-1 0 0,0 0 1 0 0,1 0 0 0 0,-1 1-1 0 0,0-1 1 0 0,1 0 0 0 0,-1 1-1 0 0,0-1 1 0 0,0 1 0 0 0,1-1-1 0 0,-3 0 1 0 0,2 1-6 0 0,1 0-1 0 0,-1 0 1 0 0,0 0-1 0 0,0 1 1 0 0,0-1-1 0 0,0 0 1 0 0,0 0-1 0 0,1 1 1 0 0,-1-1-1 0 0,0 0 1 0 0,0 1-1 0 0,1-1 1 0 0,-1 1-1 0 0,0-1 1 0 0,0 1-1 0 0,1-1 1 0 0,-1 1-1 0 0,1-1 1 0 0,-2 2-1 0 0,-1 2-50 0 0,0 0 1 0 0,0 0-1 0 0,0 0 0 0 0,0 0 0 0 0,0 1 0 0 0,-2 8 1 0 0,0 2 200 0 0,0 0 0 0 0,2 0 1 0 0,0 0-1 0 0,0 0 0 0 0,2 1 1 0 0,0-1-1 0 0,1 20 0 0 0,0-30-85 0 0,1 0 0 0 0,0 0 0 0 0,0-1 0 0 0,0 1 0 0 0,0 0-1 0 0,1-1 1 0 0,0 1 0 0 0,0-1 0 0 0,0 0 0 0 0,0 1 0 0 0,6 6 0 0 0,-5-8-142 0 0,-1-1 1 0 0,1 1-1 0 0,0-1 1 0 0,0 0-1 0 0,0 0 1 0 0,0 0-1 0 0,0 0 1 0 0,0-1-1 0 0,1 1 1 0 0,-1-1-1 0 0,1 0 1 0 0,-1 1-1 0 0,1-2 1 0 0,-1 1-1 0 0,1 0 1 0 0,0-1-1 0 0,5 0 1 0 0,10 1-1477 0 0,1-1-3014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51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31 5985 0 0,'0'-2'190'0'0,"1"0"-1"0"0,-1 0 1 0 0,0 0-1 0 0,0 0 0 0 0,0 0 1 0 0,0 0-1 0 0,0 0 1 0 0,0 0-1 0 0,0 0 1 0 0,-1 0-1 0 0,1 0 0 0 0,-2-4 1 0 0,-7 5 2484 0 0,-8 13-753 0 0,6-1-1356 0 0,1 0 0 0 0,1 1 0 0 0,0 0 0 0 0,0 1 0 0 0,-13 26 0 0 0,18-30-466 0 0,-1 0-1 0 0,2 0 1 0 0,-1 1 0 0 0,1-1-1 0 0,1 1 1 0 0,0 0 0 0 0,0 0-1 0 0,1 0 1 0 0,0 19 0 0 0,1-23-87 0 0,1-1-1 0 0,1 1 1 0 0,-1-1 0 0 0,1 1 0 0 0,0-1 0 0 0,0 0 0 0 0,0 0-1 0 0,1 0 1 0 0,0 0 0 0 0,0 0 0 0 0,0-1 0 0 0,1 1 0 0 0,-1-1-1 0 0,1 0 1 0 0,0 0 0 0 0,0 0 0 0 0,1 0 0 0 0,8 5 0 0 0,-9-7-223 0 0,1 1 0 0 0,0 0 1 0 0,0-1-1 0 0,0 0 0 0 0,0 0 1 0 0,0-1-1 0 0,1 1 0 0 0,-1-1 1 0 0,0 0-1 0 0,1-1 0 0 0,-1 1 1 0 0,7-1-1 0 0,11-2-732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36.4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41 13363 0 0,'-20'-2'1611'0'0,"33"-2"-2461"0"0,32-4-543 0 0,41 1 2467 0 0,46-8-597 0 0,-108 10-5565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51.7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25 9674 0 0,'-15'-25'9362'0'0,"89"297"-7110"0"0,-29-121-4995 0 0,-37-122-3983 0 0</inkml:trace>
  <inkml:trace contextRef="#ctx0" brushRef="#br0" timeOffset="1">28 381 5065 0 0,'-2'-1'189'0'0,"1"0"-1"0"0,0 1 1 0 0,0-1 0 0 0,-1 0-1 0 0,1 0 1 0 0,0-1 0 0 0,0 1-1 0 0,0 0 1 0 0,0 0-1 0 0,0 0 1 0 0,1-1 0 0 0,-1 1-1 0 0,0 0 1 0 0,0-1 0 0 0,1 1-1 0 0,-1-1 1 0 0,1 1 0 0 0,0-1-1 0 0,-1 1 1 0 0,1-1-1 0 0,0 1 1 0 0,0-1 0 0 0,0 1-1 0 0,0-1 1 0 0,0 1 0 0 0,0-3-1 0 0,0 1 2 0 0,1 1 0 0 0,-1-1 1 0 0,1 1-1 0 0,0-1 0 0 0,0 0 0 0 0,0 1 0 0 0,0-1 0 0 0,0 1 0 0 0,0 0 0 0 0,1-1 1 0 0,-1 1-1 0 0,1 0 0 0 0,0 0 0 0 0,-1 0 0 0 0,4-3 0 0 0,9-5-89 0 0,1 0 0 0 0,0 1 0 0 0,18-7 0 0 0,-28 13-175 0 0,16-7-205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52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1 375 6913 0 0,'0'-8'179'0'0,"4"-18"1624"0"0,4 13 2742 0 0,-7 13-4371 0 0,0 0 0 0 0,-1 0 0 0 0,1 0-1 0 0,-1 0 1 0 0,1 0 0 0 0,-1 0 0 0 0,1 1-1 0 0,-1-1 1 0 0,1 0 0 0 0,0 0 0 0 0,-1 1-1 0 0,1-1 1 0 0,-1 0 0 0 0,1 1 0 0 0,-1-1-1 0 0,0 1 1 0 0,1-1 0 0 0,-1 0 0 0 0,1 1 0 0 0,-1-1-1 0 0,0 1 1 0 0,1-1 0 0 0,-1 1 0 0 0,0 0-1 0 0,0-1 1 0 0,1 1 0 0 0,-1-1 0 0 0,0 1-1 0 0,0-1 1 0 0,0 1 0 0 0,0 0 0 0 0,0 0 0 0 0,9 23 671 0 0,-9-22-606 0 0,15 54 695 0 0,-7-25-513 0 0,12 34 0 0 0,-16-56-1881 0 0,0 0 0 0 0,0 0 0 0 0,1-1 0 0 0,8 12 0 0 0</inkml:trace>
  <inkml:trace contextRef="#ctx0" brushRef="#br0" timeOffset="1">76 135 10594 0 0,'-4'-21'520'0'0,"2"0"-1"0"0,0 0 1 0 0,1 0 0 0 0,6-29 2125 0 0,-5 49-2605 0 0,4 13 741 0 0,2 15-569 0 0,-3 6-33 0 0,-2-13-563 0 0,1 1 0 0 0,0-1 0 0 0,2 1 0 0 0,0-1 1 0 0,1 0-1 0 0,13 31 0 0 0,-7-33 384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52.7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37 230 5985 0 0,'-19'62'4668'0'0,"17"-53"-4214"0"0,-4 18 1028 0 0,-3 44 0 0 0,8-63-1306 0 0,1-1-1 0 0,0 1 1 0 0,1 0 0 0 0,0-1-1 0 0,0 1 1 0 0,0-1 0 0 0,1 0-1 0 0,0 1 1 0 0,0-1 0 0 0,7 13-1 0 0,-7-17-163 0 0,-1-1-1 0 0,1 0 0 0 0,0 0 0 0 0,-1 0 1 0 0,1 0-1 0 0,0 0 0 0 0,0 0 0 0 0,0 0 0 0 0,1-1 1 0 0,-1 1-1 0 0,0-1 0 0 0,1 1 0 0 0,-1-1 1 0 0,1 0-1 0 0,-1 0 0 0 0,1 0 0 0 0,-1 0 0 0 0,1 0 1 0 0,0-1-1 0 0,-1 1 0 0 0,1-1 0 0 0,0 0 0 0 0,0 0 1 0 0,-1 0-1 0 0,1 0 0 0 0,0 0 0 0 0,0-1 1 0 0,-1 1-1 0 0,1-1 0 0 0,0 0 0 0 0,-1 1 0 0 0,1-1 1 0 0,-1 0-1 0 0,5-3 0 0 0,-3 2-75 0 0,0 0-1 0 0,0 0 1 0 0,0-1-1 0 0,0 1 1 0 0,0-1-1 0 0,-1 0 1 0 0,1 0 0 0 0,-1 0-1 0 0,1-1 1 0 0,-1 1-1 0 0,0-1 1 0 0,-1 0-1 0 0,1 0 1 0 0,-1 0-1 0 0,0 0 1 0 0,0 0 0 0 0,0-1-1 0 0,0 1 1 0 0,2-9-1 0 0,-4 8-36 0 0,0-1-1 0 0,0 1 0 0 0,0-1 0 0 0,0 1 1 0 0,-1-1-1 0 0,0 0 0 0 0,0 1 1 0 0,-1 0-1 0 0,1-1 0 0 0,-4-4 0 0 0,-28-50-1182 0 0,24 46 1065 0 0,1-1 1 0 0,-9-19-1 0 0,15 30 298 0 0,1-1 0 0 0,-1 0 0 0 0,1 0-1 0 0,0 0 1 0 0,0-1 0 0 0,1 1 0 0 0,-1 0-1 0 0,1 0 1 0 0,0 0 0 0 0,0-1 0 0 0,2-6-1 0 0,-1 9-66 0 0,1 1-1 0 0,-1-1 1 0 0,1 0-1 0 0,-1 1 0 0 0,1-1 1 0 0,0 1-1 0 0,0 0 0 0 0,0-1 1 0 0,0 1-1 0 0,0 0 0 0 0,1 0 1 0 0,-1 1-1 0 0,1-1 1 0 0,-1 0-1 0 0,1 1 0 0 0,0-1 1 0 0,0 1-1 0 0,-1 0 0 0 0,1 0 1 0 0,0 0-1 0 0,4 0 0 0 0,8-3 157 0 0,1 0-1 0 0,23-2 1 0 0,-34 5-147 0 0,0 1 1 0 0,0-1 0 0 0,0 1 0 0 0,0 1 0 0 0,1-1 0 0 0,-1 1-1 0 0,0-1 1 0 0,0 2 0 0 0,-1-1 0 0 0,1 0 0 0 0,0 1 0 0 0,0 0-1 0 0,-1 0 1 0 0,1 0 0 0 0,-1 1 0 0 0,1-1 0 0 0,-1 1 0 0 0,5 5-1 0 0,1 2 11 0 0,-1 0-1 0 0,-1 1 0 0 0,0 0 0 0 0,0 0 0 0 0,7 16 1 0 0,-7-12 100 0 0,2 1 0 0 0,18 22 0 0 0,-28-37-131 0 0,1-1 0 0 0,-1 0-1 0 0,0 1 1 0 0,1-1-1 0 0,-1 1 1 0 0,0-1-1 0 0,1 0 1 0 0,-1 1-1 0 0,1-1 1 0 0,-1 0-1 0 0,1 1 1 0 0,-1-1-1 0 0,1 0 1 0 0,-1 0 0 0 0,1 1-1 0 0,-1-1 1 0 0,1 0-1 0 0,-1 0 1 0 0,1 0-1 0 0,-1 0 1 0 0,1 0-1 0 0,0 0 1 0 0,-1 0-1 0 0,1 0 1 0 0,-1 0-1 0 0,1 0 1 0 0,-1 0 0 0 0,1 0-1 0 0,-1 0 1 0 0,2 0-1 0 0,10-15 91 0 0,2-33 212 0 0,-13 40-220 0 0,11-49 427 0 0,9-32-239 0 0,-18 79-231 0 0,0-1 0 0 0,1 1 0 0 0,0 0 0 0 0,1 1-1 0 0,12-19 1 0 0,-17 27 30 0 0,1 0-1 0 0,0 0 1 0 0,-1 0-1 0 0,1 0 1 0 0,0 0 0 0 0,0 0-1 0 0,-1 0 1 0 0,1 0-1 0 0,0 1 1 0 0,0-1 0 0 0,0 0-1 0 0,0 0 1 0 0,0 1-1 0 0,0-1 1 0 0,0 1 0 0 0,1-1-1 0 0,-1 1 1 0 0,0-1-1 0 0,0 1 1 0 0,0 0-1 0 0,1-1 1 0 0,-1 1 0 0 0,0 0-1 0 0,2 0 1 0 0,-2 1 18 0 0,1-1 0 0 0,-1 1 0 0 0,0 0-1 0 0,0-1 1 0 0,0 1 0 0 0,1 0 0 0 0,-1 0 0 0 0,0 0 0 0 0,0 0 0 0 0,-1 0 0 0 0,1 0 0 0 0,0 0 0 0 0,0 1 0 0 0,0-1-1 0 0,-1 0 1 0 0,1 0 0 0 0,0 3 0 0 0,3 6 260 0 0,0 1 0 0 0,-1 0 0 0 0,-1 0 0 0 0,2 12 1 0 0,-1 4-170 0 0,2 17 253 0 0,13 48 0 0 0,-14-77-661 0 0,1 0 1 0 0,0 0-1 0 0,2-1 0 0 0,-1 1 1 0 0,2-2-1 0 0,16 26 0 0 0,-7-17-354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27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45 195 1840 0 0,'0'0'134'0'0,"-1"0"-74"0"0,-19-17 3363 0 0,17 15-2915 0 0,1-1 0 0 0,0 0 0 0 0,0 1-1 0 0,0-1 1 0 0,0 0 0 0 0,1 0 0 0 0,-1 0 0 0 0,1 0 0 0 0,-2-7-1 0 0,2 9-173 0 0,1-1-1 0 0,-1 1 1 0 0,1-1-1 0 0,-1 0 0 0 0,1 1 1 0 0,0-1-1 0 0,0 0 1 0 0,-1 1-1 0 0,1-1 1 0 0,0 0-1 0 0,1 1 0 0 0,-1-1 1 0 0,0 0-1 0 0,0 1 1 0 0,1-1-1 0 0,-1 0 0 0 0,1 1 1 0 0,1-4-1 0 0,-2 5-271 0 0,1 0 0 0 0,0 0 0 0 0,0 0 0 0 0,0-1 0 0 0,0 1 0 0 0,0 0 0 0 0,-1 0 0 0 0,1 0-1 0 0,0 0 1 0 0,0 1 0 0 0,0-1 0 0 0,0 0 0 0 0,0 0 0 0 0,-1 1 0 0 0,1-1 0 0 0,0 0 0 0 0,0 1 0 0 0,-1-1-1 0 0,1 0 1 0 0,0 1 0 0 0,0-1 0 0 0,-1 1 0 0 0,2 0 0 0 0,19 15-41 0 0,-20-15 46 0 0,24 22 55 0 0,-2 1-1 0 0,0 1 1 0 0,-2 2-1 0 0,0 0 1 0 0,-2 1 0 0 0,-1 0-1 0 0,-2 2 1 0 0,0 0 0 0 0,19 57-1 0 0,-33-75-137 0 0,-9-16-23 0 0,-10-17-36 0 0,10 6 72 0 0,1 0 0 0 0,1-1 0 0 0,0 0 0 0 0,1 0 0 0 0,0 0 1 0 0,1 0-1 0 0,0-23 0 0 0,1 10 143 0 0,3 0 1 0 0,0 1-1 0 0,7-41 0 0 0,-7 66-106 0 0,2-17 241 0 0,12-38 1 0 0,-13 54-202 0 0,-1 0 1 0 0,0 0-1 0 0,1 0 1 0 0,0 1-1 0 0,0-1 0 0 0,0 0 1 0 0,0 1-1 0 0,1 0 1 0 0,-1-1-1 0 0,1 1 1 0 0,0 0-1 0 0,0 0 0 0 0,0 0 1 0 0,0 1-1 0 0,0-1 1 0 0,6-2-1 0 0,-6 4-27 0 0,-1 1-1 0 0,1-1 1 0 0,0 1-1 0 0,0 0 1 0 0,0 0 0 0 0,-1 0-1 0 0,1 0 1 0 0,0 1-1 0 0,0-1 1 0 0,0 1-1 0 0,-1-1 1 0 0,1 1 0 0 0,0 0-1 0 0,-1 0 1 0 0,1 1-1 0 0,-1-1 1 0 0,1 0 0 0 0,-1 1-1 0 0,0-1 1 0 0,1 1-1 0 0,-1 0 1 0 0,2 3-1 0 0,5 2 22 0 0,-1 1-1 0 0,0 0 0 0 0,-1 1 0 0 0,8 10 0 0 0,67 109-2211 0 0,-68-110-5474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28.4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52 137 6913 0 0,'-52'34'6842'0'0,"72"-66"-3245"0"0,-19 32-3585 0 0,36-40 1252 0 0,57-47 0 0 0,-78 76-2128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29.0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55 118 11522 0 0,'-14'-32'1817'0'0,"3"4"2034"0"0,-18-29 1 0 0,49 121-2113 0 0,-4-29-1741 0 0,2-1 1 0 0,2-1-1 0 0,0-1 1 0 0,2-1-1 0 0,2-1 1 0 0,0-1-1 0 0,2-1 1 0 0,32 27 0 0 0,-50-49-22 0 0,-1-1 0 0 0,1 0 0 0 0,0 0 0 0 0,1-1 0 0 0,-1 0 0 0 0,18 6 0 0 0,-23-9-23 0 0,-1 0 0 0 0,1-1 1 0 0,0 1-1 0 0,-1-1 0 0 0,1 0 0 0 0,0 0 0 0 0,0 0 0 0 0,-1 0 0 0 0,1 0 0 0 0,0-1 0 0 0,-1 1 0 0 0,5-2 0 0 0,-5 1-22 0 0,-1 1 0 0 0,1-1 0 0 0,-1 0 0 0 0,0 0 0 0 0,1 0-1 0 0,-1 0 1 0 0,0-1 0 0 0,0 1 0 0 0,0 0 0 0 0,0 0 0 0 0,0-1 0 0 0,0 1-1 0 0,0 0 1 0 0,0-1 0 0 0,0 1 0 0 0,-1-1 0 0 0,1 1 0 0 0,0-1 0 0 0,-1 0-1 0 0,0 1 1 0 0,1-1 0 0 0,-1-2 0 0 0,0-1-280 0 0,0-1 1 0 0,0 1-1 0 0,0-1 1 0 0,-1 1-1 0 0,0 0 0 0 0,0-1 1 0 0,-1 1-1 0 0,0 0 1 0 0,0 0-1 0 0,-3-8 1 0 0,-30-46-4029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29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113 120 5065 0 0,'-3'-8'1441'0'0,"1"0"1"0"0,-1-1-1 0 0,0 1 1 0 0,-1 0-1 0 0,0 1 1 0 0,-6-9-1 0 0,10 15-1158 0 0,-1-1 1 0 0,0 1 0 0 0,0 0-1 0 0,0 1 1 0 0,0-1-1 0 0,0 0 1 0 0,0 0-1 0 0,0 0 1 0 0,0 0-1 0 0,0 1 1 0 0,-1-1-1 0 0,1 1 1 0 0,0-1-1 0 0,0 1 1 0 0,0-1 0 0 0,-1 1-1 0 0,1 0 1 0 0,0-1-1 0 0,-2 1 1 0 0,1 0-219 0 0,0 1 1 0 0,0-1-1 0 0,0 1 0 0 0,0 0 1 0 0,1-1-1 0 0,-1 1 1 0 0,0 0-1 0 0,0 0 0 0 0,1 0 1 0 0,-1 0-1 0 0,1 0 1 0 0,-1 1-1 0 0,1-1 1 0 0,0 0-1 0 0,-1 1 0 0 0,1-1 1 0 0,-2 3-1 0 0,-1 2-44 0 0,0 0 0 0 0,1 0-1 0 0,0 1 1 0 0,0-1 0 0 0,0 1-1 0 0,1-1 1 0 0,0 1 0 0 0,1 0-1 0 0,-1 0 1 0 0,1 0 0 0 0,0 0 0 0 0,1 0-1 0 0,0 0 1 0 0,0 0 0 0 0,0 0-1 0 0,1 0 1 0 0,0 0 0 0 0,0 0-1 0 0,3 8 1 0 0,-3-11-50 0 0,1 0-1 0 0,-1 0 1 0 0,0 0 0 0 0,1-1-1 0 0,0 1 1 0 0,0 0 0 0 0,0-1 0 0 0,1 1-1 0 0,-1-1 1 0 0,1 0 0 0 0,-1 0-1 0 0,1 0 1 0 0,0 0 0 0 0,0 0-1 0 0,1 0 1 0 0,-1-1 0 0 0,0 0-1 0 0,1 1 1 0 0,0-1 0 0 0,-1-1 0 0 0,1 1-1 0 0,0 0 1 0 0,0-1 0 0 0,0 0-1 0 0,0 0 1 0 0,0 0 0 0 0,0 0-1 0 0,0-1 1 0 0,1 0 0 0 0,-1 0-1 0 0,0 0 1 0 0,0 0 0 0 0,6-2 0 0 0,-4 1-10 0 0,1-1 0 0 0,-1-1 0 0 0,0 1 1 0 0,0-1-1 0 0,-1 0 0 0 0,1 0 0 0 0,-1-1 1 0 0,1 0-1 0 0,-1 0 0 0 0,0 0 1 0 0,-1 0-1 0 0,1-1 0 0 0,-1 0 0 0 0,0 0 1 0 0,0 0-1 0 0,0 0 0 0 0,-1-1 0 0 0,1 0 1 0 0,-2 1-1 0 0,1-1 0 0 0,0 0 0 0 0,-1 0 1 0 0,0-1-1 0 0,-1 1 0 0 0,2-8 1 0 0,-2 7 10 0 0,0 0 1 0 0,0 0 0 0 0,-1-1 0 0 0,0 1 0 0 0,0 0 0 0 0,0 0 0 0 0,-1 0-1 0 0,0 0 1 0 0,-1 0 0 0 0,-3-10 0 0 0,3 13-98 0 0,0-1 0 0 0,0 1 0 0 0,0 0 0 0 0,0 0 0 0 0,-1 0 0 0 0,0 0 0 0 0,0 0 0 0 0,0 0 0 0 0,0 1 0 0 0,-1 0 0 0 0,1-1 0 0 0,-1 1 0 0 0,0 1 0 0 0,0-1 0 0 0,0 0 0 0 0,-6-2 1 0 0,3 3-1930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30.0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156 358 5985 0 0,'-1'-6'269'0'0,"0"0"1"0"0,0 0-1 0 0,0 0 0 0 0,-1 1 0 0 0,1-1 0 0 0,-2 0 0 0 0,1 1 0 0 0,0-1 0 0 0,-7-9 0 0 0,8 14-108 0 0,0 0-1 0 0,0 0 1 0 0,0 0-1 0 0,0 0 1 0 0,0 0-1 0 0,0 0 1 0 0,0 0-1 0 0,0 0 1 0 0,0 1-1 0 0,0-1 1 0 0,-1 0-1 0 0,1 1 1 0 0,0-1-1 0 0,-1 1 1 0 0,1-1-1 0 0,0 1 0 0 0,-1-1 1 0 0,-2 1-1 0 0,2 0 5 0 0,0 0 0 0 0,1 1 0 0 0,-1-1-1 0 0,0 1 1 0 0,0 0 0 0 0,0-1 0 0 0,0 1-1 0 0,0 0 1 0 0,0 0 0 0 0,1 0 0 0 0,-1 0 0 0 0,0 0-1 0 0,1 0 1 0 0,-1 1 0 0 0,1-1 0 0 0,-1 1-1 0 0,0 1 1 0 0,-7 8 272 0 0,0 1 0 0 0,1 0-1 0 0,1 0 1 0 0,0 0 0 0 0,0 1-1 0 0,1 0 1 0 0,1 1 0 0 0,1-1-1 0 0,-1 1 1 0 0,-3 27 0 0 0,8-39-415 0 0,0 0 0 0 0,-1 0 0 0 0,1 0 1 0 0,0 0-1 0 0,0 0 0 0 0,1 0 0 0 0,-1 0 0 0 0,0 0 1 0 0,1 0-1 0 0,-1 0 0 0 0,1 0 0 0 0,-1 0 0 0 0,1 0 1 0 0,0 0-1 0 0,1 2 0 0 0,-1-4-19 0 0,0 1 0 0 0,0 0 0 0 0,-1 0 0 0 0,1 0 0 0 0,0-1 0 0 0,0 1 0 0 0,0 0 0 0 0,0-1 0 0 0,0 1 0 0 0,0-1 0 0 0,0 1 0 0 0,0-1 0 0 0,0 0 0 0 0,0 1 0 0 0,1-1 0 0 0,-1 0 0 0 0,0 0 0 0 0,0 1 0 0 0,2-1 0 0 0,1-1-6 0 0,-1 1 0 0 0,0-1 1 0 0,0 0-1 0 0,0 1 1 0 0,0-1-1 0 0,0-1 0 0 0,0 1 1 0 0,0 0-1 0 0,-1-1 1 0 0,1 1-1 0 0,0-1 0 0 0,-1 0 1 0 0,1 0-1 0 0,-1 0 1 0 0,0 0-1 0 0,1-1 1 0 0,2-3-1 0 0,4-6-257 0 0,-1-1 0 0 0,0 1 1 0 0,-1-1-1 0 0,-1-1 0 0 0,0 1 0 0 0,0-1 0 0 0,-1 0 1 0 0,-1 0-1 0 0,-1-1 0 0 0,0 1 0 0 0,-1-1 1 0 0,0 0-1 0 0,-1 1 0 0 0,-1-1 0 0 0,0 0 0 0 0,-1 0 1 0 0,-1 0-1 0 0,-5-24 0 0 0,2 24 616 0 0,0 0 1 0 0,0 0-1 0 0,-2 0 0 0 0,0 1 1 0 0,0 0-1 0 0,-14-18 0 0 0,14 21 192 0 0,-18-22 866 0 0,24 31-1239 0 0,-1 0-1 0 0,1 0 1 0 0,-1 1 0 0 0,0-1-1 0 0,1 0 1 0 0,-1 1 0 0 0,0 0 0 0 0,0-1-1 0 0,0 1 1 0 0,0 0 0 0 0,0 0-1 0 0,-1 0 1 0 0,-1-1 0 0 0,3 2-148 0 0,1 0 0 0 0,-1 0 0 0 0,1 0 0 0 0,-1 0 0 0 0,1 0 0 0 0,0 0 0 0 0,-1 0 0 0 0,1 0 0 0 0,-1 0 0 0 0,1 1 0 0 0,-1-1 0 0 0,1 0 0 0 0,0 0 0 0 0,-1 0 0 0 0,1 0 0 0 0,-1 1 0 0 0,1-1 0 0 0,0 0 0 0 0,-1 1 0 0 0,1-1 0 0 0,0 0 0 0 0,-1 0 0 0 0,1 1 0 0 0,0-1 0 0 0,0 0-1 0 0,-1 1 1 0 0,1-1 0 0 0,0 1 0 0 0,0-1 0 0 0,0 0 0 0 0,-1 1 0 0 0,1 0 0 0 0,-2 20 182 0 0,9 19-220 0 0,-3-24 19 0 0,1 0 0 0 0,1 0 0 0 0,1-1 0 0 0,0 0 0 0 0,1 0 0 0 0,0-1 0 0 0,1 0-1 0 0,17 20 1 0 0,7 2-163 0 0,58 50 0 0 0,-18-19-870 0 0,-43-38 545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30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10 124 7370 0 0,'-9'6'8590'0'0,"8"-6"-8456"0"0,3 21 884 0 0,-2-20-1026 0 0,3 7 314 0 0,0-1 1 0 0,0 1-1 0 0,0-1 1 0 0,1 0-1 0 0,0 0 1 0 0,0 0-1 0 0,6 6 1 0 0,-8-11-243 0 0,-1 1 0 0 0,1 0 1 0 0,0-1-1 0 0,1 0 0 0 0,-1 0 0 0 0,0 1 1 0 0,1-1-1 0 0,-1 0 0 0 0,1-1 0 0 0,0 1 0 0 0,0 0 1 0 0,-1-1-1 0 0,1 0 0 0 0,0 0 0 0 0,0 1 1 0 0,0-2-1 0 0,0 1 0 0 0,1 0 0 0 0,3 0 0 0 0,-5-2-86 0 0,0 0 0 0 0,0 1-1 0 0,0-1 1 0 0,0 0-1 0 0,0-1 1 0 0,0 1-1 0 0,0 0 1 0 0,0 0-1 0 0,0-1 1 0 0,0 1-1 0 0,-1-1 1 0 0,1 0 0 0 0,0 0-1 0 0,-1 1 1 0 0,0-1-1 0 0,1 0 1 0 0,-1 0-1 0 0,0 0 1 0 0,0 0-1 0 0,0 0 1 0 0,0-1 0 0 0,0 1-1 0 0,-1 0 1 0 0,1 0-1 0 0,0-4 1 0 0,2-9-156 0 0,0-1 1 0 0,2-23 0 0 0,-5 33 163 0 0,4-114 403 0 0,-4 120-359 0 0,0 0-1 0 0,0-1 0 0 0,0 1 1 0 0,0 0-1 0 0,0 0 1 0 0,0 0-1 0 0,0-1 0 0 0,0 1 1 0 0,-1 0-1 0 0,1 0 1 0 0,0 0-1 0 0,0-1 0 0 0,0 1 1 0 0,0 0-1 0 0,0 0 1 0 0,0-1-1 0 0,0 1 0 0 0,1 0 1 0 0,-1 0-1 0 0,0 0 1 0 0,0-1-1 0 0,0 1 0 0 0,0 0 1 0 0,0 0-1 0 0,0 0 1 0 0,0-1-1 0 0,0 1 0 0 0,0 0 1 0 0,1 0-1 0 0,-1 0 1 0 0,0 0-1 0 0,0-1 0 0 0,0 1 1 0 0,0 0-1 0 0,1 0 1 0 0,-1 0-1 0 0,0 0 0 0 0,0 0 1 0 0,0 0-1 0 0,1 0 1 0 0,-1-1-1 0 0,0 1 0 0 0,0 0 1 0 0,0 0-1 0 0,1 0 1 0 0,-1 0-1 0 0,0 0 0 0 0,0 0 1 0 0,0 0-1 0 0,1 0 1 0 0,-1 0-1 0 0,0 0 0 0 0,0 0 1 0 0,1 0-1 0 0,-1 0 1 0 0,8 15 711 0 0,5 23-219 0 0,6 57-156 0 0,10 141-1 0 0,-8-48-7501 0 0,-15-144-3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58.2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160 112 456 0 0,'-52'-40'7025'0'0,"-56"-32"4671"0"0,142 96-10850 0 0,30 28-1 0 0,-26-10-686 0 0,-2 2-1 0 0,33 52 1 0 0,29 36-234 0 0,-73-103-177 0 0,19 23-3836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35.4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52 7834 0 0,'4'-2'504'0'0,"1"0"-1"0"0,-1-1 1 0 0,1 2 0 0 0,-1-1 0 0 0,1 1 0 0 0,-1-1 0 0 0,1 1 0 0 0,7-1-1 0 0,-2 1-230 0 0,25-9 690 0 0,-11 4-635 0 0,0 0 0 0 0,1 1 0 0 0,42-2 1 0 0,-36 13-1313 0 0,-30-6 860 0 0,0 1 1 0 0,0-1-1 0 0,0 0 0 0 0,0 1 1 0 0,0-1-1 0 0,0 1 0 0 0,0-1 1 0 0,0 1-1 0 0,-1 0 1 0 0,1-1-1 0 0,0 1 0 0 0,0 0 1 0 0,0 0-1 0 0,-1 0 0 0 0,1-1 1 0 0,0 1-1 0 0,-1 0 0 0 0,1 0 1 0 0,-1 0-1 0 0,1 0 1 0 0,-1 0-1 0 0,1 0 0 0 0,-1 0 1 0 0,0 0-1 0 0,1 2 0 0 0,-3-1 112 0 0,-2-1 12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58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46 222 2761 0 0,'-5'-6'437'0'0,"0"0"0"0"0,1 0 1 0 0,-1 0-1 0 0,1-1 1 0 0,1 0-1 0 0,0 0 1 0 0,0 0-1 0 0,0 0 1 0 0,1 0-1 0 0,-1-1 0 0 0,2 1 1 0 0,-1-1-1 0 0,1 0 1 0 0,0-12-1 0 0,1 16-219 0 0,0 0 0 0 0,0 0 0 0 0,0-1 0 0 0,0 1 0 0 0,1 0 0 0 0,0 0 1 0 0,0-1-1 0 0,0 1 0 0 0,0 0 0 0 0,0 0 0 0 0,1 0 0 0 0,0 0 0 0 0,0 1 0 0 0,0-1 0 0 0,0 0 0 0 0,1 1 0 0 0,0-1 0 0 0,-1 1 0 0 0,1 0 0 0 0,0 0 0 0 0,0 0 0 0 0,1 0 0 0 0,-1 1 0 0 0,1-1 0 0 0,-1 1 0 0 0,1 0 0 0 0,7-3 0 0 0,-8 4-176 0 0,0 0 0 0 0,0 1-1 0 0,1-1 1 0 0,-1 1 0 0 0,0-1-1 0 0,1 1 1 0 0,-1 0 0 0 0,0 1-1 0 0,1-1 1 0 0,-1 0 0 0 0,0 1 0 0 0,1 0-1 0 0,-1 0 1 0 0,0 0 0 0 0,0 0-1 0 0,0 0 1 0 0,0 1 0 0 0,0-1-1 0 0,0 1 1 0 0,0 0 0 0 0,0 0-1 0 0,0 0 1 0 0,-1 0 0 0 0,1 0-1 0 0,-1 1 1 0 0,0-1 0 0 0,0 1-1 0 0,0 0 1 0 0,3 5 0 0 0,2 2-220 0 0,-1 0 1 0 0,-1 1-1 0 0,0 0 1 0 0,0 0-1 0 0,-1 0 1 0 0,0 0-1 0 0,2 14 1 0 0,-2 0 203 0 0,0 0 1 0 0,-2 0-1 0 0,0 0 1 0 0,-2 0-1 0 0,-1 1 1 0 0,-1-1-1 0 0,-1 0 0 0 0,-1 0 1 0 0,-1 0-1 0 0,-15 43 1 0 0,12-54-1386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59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98 5985 0 0,'0'1'64'0'0,"0"-1"1"0"0,0 0-1 0 0,0 1 0 0 0,0-1 0 0 0,0 1 1 0 0,0-1-1 0 0,0 1 0 0 0,0-1 0 0 0,1 1 0 0 0,-1-1 1 0 0,0 0-1 0 0,0 1 0 0 0,0-1 0 0 0,0 1 1 0 0,1-1-1 0 0,-1 0 0 0 0,0 1 0 0 0,1-1 0 0 0,-1 0 1 0 0,0 1-1 0 0,0-1 0 0 0,1 0 0 0 0,-1 0 0 0 0,0 1 1 0 0,1-1-1 0 0,-1 0 0 0 0,1 0 0 0 0,-1 1 1 0 0,0-1-1 0 0,1 0 0 0 0,-1 0 0 0 0,1 0 0 0 0,-1 0 1 0 0,0 0-1 0 0,1 0 0 0 0,0 1 0 0 0,14-13 2672 0 0,-11 7-2057 0 0,0 0-1 0 0,0-1 1 0 0,-1 1-1 0 0,0-1 1 0 0,3-6 0 0 0,11-37-1989 0 0,-13 39 286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59.3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50 4609 0 0,'-17'-15'2361'0'0,"16"14"-1887"0"0,0-1 1 0 0,0 1 0 0 0,0-1 0 0 0,0 1 0 0 0,1-1 0 0 0,-1 0 0 0 0,0 1 0 0 0,1-1 0 0 0,-1 0 0 0 0,1 1 0 0 0,-1-1 0 0 0,1 0-1 0 0,0 0 1 0 0,0 1 0 0 0,0-1 0 0 0,0 0 0 0 0,0-3 0 0 0,1 5-350 0 0,-1 0 0 0 0,1 0 0 0 0,-1 0 1 0 0,1-1-1 0 0,-1 1 0 0 0,1 0 0 0 0,-1 0 0 0 0,1 0 0 0 0,-1 0 1 0 0,1 0-1 0 0,-1 0 0 0 0,1 0 0 0 0,-1 0 0 0 0,1 0 0 0 0,-1 0 0 0 0,1 0 1 0 0,-1 0-1 0 0,1 0 0 0 0,0 0 0 0 0,-1 0 0 0 0,1 1 0 0 0,-1-1 0 0 0,0 0 1 0 0,1 0-1 0 0,-1 1 0 0 0,1-1 0 0 0,-1 0 0 0 0,1 1 0 0 0,-1-1 1 0 0,0 0-1 0 0,1 1 0 0 0,-1-1 0 0 0,0 1 0 0 0,1-1 0 0 0,-1 0 0 0 0,1 2 1 0 0,17 15 528 0 0,3 9-408 0 0,-1 2-1 0 0,-2 1 0 0 0,-1 0 1 0 0,23 52-1 0 0,-23-44-437 0 0,1 0 0 0 0,40 56 0 0 0,-32-60-971 0 0,-7-13-4418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59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205 388 3225 0 0,'12'-19'2287'0'0,"17"-46"4323"0"0,-26 54-5955 0 0,0 0-1 0 0,0 0 1 0 0,-1 0 0 0 0,1-12 0 0 0,-3 15-611 0 0,0 0 1 0 0,0 0-1 0 0,-1 0 1 0 0,0 0-1 0 0,0 0 1 0 0,-1 0-1 0 0,0 0 1 0 0,0 1-1 0 0,-1-1 1 0 0,0 1-1 0 0,0-1 0 0 0,-1 1 1 0 0,0 0-1 0 0,0 0 1 0 0,-9-9-1 0 0,0 0-14 0 0,-1 1-1 0 0,-20-18 1 0 0,28 28 94 0 0,0 0 0 0 0,0 1 0 0 0,0 0 0 0 0,0 0 0 0 0,-1 0 1 0 0,1 1-1 0 0,-1-1 0 0 0,0 2 0 0 0,-13-4 0 0 0,18 6-89 0 0,0-1 1 0 0,0 2-1 0 0,-1-1 0 0 0,1 0 1 0 0,0 0-1 0 0,0 1 1 0 0,0-1-1 0 0,0 1 0 0 0,-1 0 1 0 0,1-1-1 0 0,0 1 0 0 0,0 0 1 0 0,0 0-1 0 0,0 1 0 0 0,1-1 1 0 0,-1 0-1 0 0,0 1 1 0 0,0-1-1 0 0,1 1 0 0 0,-1-1 1 0 0,1 1-1 0 0,-1 0 0 0 0,-1 2 1 0 0,-1 3-387 0 0,0-1 0 0 0,0 1 0 0 0,0 1 0 0 0,1-1-1 0 0,-3 10 1 0 0,0 0-1081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00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20 4089 0 0,'0'-1'100'0'0,"0"0"1"0"0,0 0-1 0 0,-1 0 0 0 0,1 0 1 0 0,0 0-1 0 0,-1 0 0 0 0,1 0 1 0 0,-1 0-1 0 0,1 1 0 0 0,-1-1 1 0 0,0 0-1 0 0,1 0 0 0 0,-1 0 1 0 0,0 1-1 0 0,1-1 0 0 0,-1 0 1 0 0,0 1-1 0 0,0-1 0 0 0,0 1 1 0 0,0-1-1 0 0,0 1 0 0 0,0-1 1 0 0,1 1-1 0 0,-1 0 0 0 0,0-1 1 0 0,0 1-1 0 0,0 0 0 0 0,-2 0 1 0 0,1 0 169 0 0,0 1 0 0 0,1-1 1 0 0,-1 1-1 0 0,0 0 0 0 0,1-1 0 0 0,-1 1 1 0 0,0 0-1 0 0,1 0 0 0 0,-1 0 1 0 0,1 0-1 0 0,-1 1 0 0 0,1-1 0 0 0,0 0 1 0 0,-2 2-1 0 0,-4 7 863 0 0,-1-1-1 0 0,2 1 1 0 0,-10 18-1 0 0,12-19-848 0 0,0 0-1 0 0,1 0 0 0 0,0 0 0 0 0,1 0 1 0 0,0 0-1 0 0,0 1 0 0 0,1-1 0 0 0,0 1 0 0 0,1-1 1 0 0,0 14-1 0 0,1-18-272 0 0,-1-1 0 0 0,1 1 1 0 0,0 0-1 0 0,0-1 0 0 0,0 1 1 0 0,1-1-1 0 0,-1 1 0 0 0,1-1 1 0 0,0 1-1 0 0,1-1 0 0 0,-1 0 0 0 0,1 0 1 0 0,0 0-1 0 0,0 0 0 0 0,0-1 1 0 0,0 1-1 0 0,0-1 0 0 0,1 0 1 0 0,0 0-1 0 0,0 0 0 0 0,0 0 0 0 0,6 3 1 0 0,-8-5-49 0 0,0-1 1 0 0,0 1 0 0 0,0 0 0 0 0,0-1 0 0 0,0 1-1 0 0,1-1 1 0 0,-1 1 0 0 0,0-1 0 0 0,0 0-1 0 0,0 0 1 0 0,0 0 0 0 0,1 0 0 0 0,-1-1-1 0 0,0 1 1 0 0,0 0 0 0 0,0-1 0 0 0,0 0 0 0 0,0 1-1 0 0,2-2 1 0 0,0 0-39 0 0,0 0 1 0 0,-1-1-1 0 0,0 1 1 0 0,1-1-1 0 0,-1 0 1 0 0,0 0-1 0 0,0 0 1 0 0,-1 0-1 0 0,5-5 0 0 0,-2 0-186 0 0,0 0-1 0 0,-1-1 0 0 0,0 1 0 0 0,0-1 0 0 0,0 0 0 0 0,-1 0 0 0 0,-1 0 0 0 0,2-11 0 0 0,-3 14 107 0 0,-1 1 1 0 0,0-1-1 0 0,-1 0 0 0 0,0 1 0 0 0,0-1 0 0 0,0 1 0 0 0,0-1 0 0 0,-1 1 1 0 0,0-1-1 0 0,0 1 0 0 0,0 0 0 0 0,-1 0 0 0 0,0 0 0 0 0,0 0 1 0 0,0 1-1 0 0,0-1 0 0 0,-1 1 0 0 0,0-1 0 0 0,0 1 0 0 0,0 1 0 0 0,0-1 1 0 0,-1 0-1 0 0,1 1 0 0 0,-1 0 0 0 0,0 0 0 0 0,-8-3 0 0 0,-2 3-1022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00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200 267 6913 0 0,'0'-1'152'0'0,"-1"0"0"0"0,0-1 0 0 0,0 1 0 0 0,0 0-1 0 0,0 0 1 0 0,0 0 0 0 0,0 0 0 0 0,-1 1 0 0 0,1-1-1 0 0,0 0 1 0 0,0 0 0 0 0,-1 1 0 0 0,1-1 0 0 0,0 1-1 0 0,-1-1 1 0 0,1 1 0 0 0,-1-1 0 0 0,1 1-1 0 0,0 0 1 0 0,-1 0 0 0 0,1 0 0 0 0,-1 0 0 0 0,1 0-1 0 0,-1 0 1 0 0,1 0 0 0 0,0 0 0 0 0,-1 0 0 0 0,1 1-1 0 0,-1-1 1 0 0,1 1 0 0 0,0-1 0 0 0,-1 1-1 0 0,1-1 1 0 0,0 1 0 0 0,-1 0 0 0 0,1 0 0 0 0,0 0-1 0 0,0-1 1 0 0,0 1 0 0 0,0 0 0 0 0,0 0 0 0 0,0 1-1 0 0,0-1 1 0 0,0 0 0 0 0,0 0 0 0 0,0 2-1 0 0,-3 3 134 0 0,0 1 0 0 0,1 0 0 0 0,0 0 0 0 0,0 0 0 0 0,1 0 0 0 0,0 0 0 0 0,-2 14 0 0 0,3-10-242 0 0,0 0-1 0 0,1 1 1 0 0,0-1-1 0 0,1 1 1 0 0,0-1-1 0 0,1 0 1 0 0,6 22-1 0 0,-7-29-23 0 0,0 0-1 0 0,0-1 1 0 0,0 1-1 0 0,1-1 1 0 0,-1 0-1 0 0,1 1 1 0 0,0-1-1 0 0,0 0 1 0 0,0 0-1 0 0,0 0 1 0 0,1 0-1 0 0,-1-1 1 0 0,1 1-1 0 0,0-1 1 0 0,0 1-1 0 0,0-1 1 0 0,0 0-1 0 0,0 0 1 0 0,0 0-1 0 0,1-1 1 0 0,-1 1-1 0 0,0-1 1 0 0,1 1-1 0 0,-1-1 1 0 0,1 0-1 0 0,0-1 1 0 0,-1 1-1 0 0,6 0 1 0 0,-8-1-10 0 0,1 0 1 0 0,0 0-1 0 0,0-1 1 0 0,-1 1-1 0 0,1 0 1 0 0,0-1-1 0 0,-1 1 1 0 0,1-1-1 0 0,0 1 1 0 0,-1-1-1 0 0,1 0 1 0 0,-1 0-1 0 0,1 0 1 0 0,-1 0-1 0 0,1 0 1 0 0,-1 0-1 0 0,0 0 1 0 0,0 0-1 0 0,1 0 1 0 0,1-3-1 0 0,-1 1-81 0 0,-1 0 0 0 0,1-1 0 0 0,0 1 0 0 0,-1 0 0 0 0,0-1 0 0 0,0 1 0 0 0,0-1 0 0 0,0 0 0 0 0,0-4-1 0 0,0-4-398 0 0,-1 0 0 0 0,0 0 0 0 0,-1 0 0 0 0,0 1 0 0 0,-4-16 0 0 0,0 8 28 0 0,-1-1 0 0 0,-1 1 0 0 0,-1 0 0 0 0,0 0 0 0 0,-2 1 0 0 0,-16-24 0 0 0,-82-94 2010 0 0,38 52 3279 0 0,120 173-825 0 0,1-16-4247 0 0,3-3 1 0 0,72 72 0 0 0,-83-95-14 0 0,-19-20-655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01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1 192 6913 0 0,'1'-1'2820'0'0,"8"5"-1116"0"0,11 8 126 0 0,-14-6-1454 0 0,-1 0 0 0 0,1 1 0 0 0,-1 0 0 0 0,-1 0 0 0 0,7 13 0 0 0,-8-14-390 0 0,0-1 0 0 0,0 0 0 0 0,0 1 0 0 0,0-1 0 0 0,1 0 0 0 0,0-1 0 0 0,0 1 0 0 0,0-1 0 0 0,1 0 0 0 0,-1 0 0 0 0,10 7 0 0 0,-13-11-18 0 0,0 0-1 0 0,0 0 1 0 0,0 1-1 0 0,0-1 1 0 0,-1 0-1 0 0,1 0 0 0 0,0 0 1 0 0,0 0-1 0 0,0 0 1 0 0,0 0-1 0 0,-1-1 1 0 0,1 1-1 0 0,0 0 1 0 0,0 0-1 0 0,0-1 1 0 0,-1 1-1 0 0,1 0 1 0 0,0-1-1 0 0,0 1 0 0 0,-1-1 1 0 0,1 1-1 0 0,0-1 1 0 0,-1 1-1 0 0,1-1 1 0 0,0 1-1 0 0,-1-1 1 0 0,1 0-1 0 0,-1 1 1 0 0,1-1-1 0 0,-1 0 0 0 0,1 0 1 0 0,-1 1-1 0 0,0-1 1 0 0,1 0-1 0 0,-1 0 1 0 0,0 0-1 0 0,0 1 1 0 0,0-1-1 0 0,1 0 1 0 0,-1 0-1 0 0,0 0 0 0 0,0 0 1 0 0,6-43-794 0 0,-5 40 844 0 0,-1-19-135 0 0,0 1 0 0 0,-2-1 0 0 0,-6-34 0 0 0,4 35 690 0 0,2 0 0 0 0,0 1-1 0 0,1-41 1 0 0,1 61-534 0 0,0 1 0 0 0,0 0 0 0 0,0 0 0 0 0,0 0 0 0 0,0 0 0 0 0,0-1 0 0 0,0 1 0 0 0,1 0 0 0 0,-1 0 0 0 0,0 0 0 0 0,0 0 0 0 0,0-1 0 0 0,0 1 0 0 0,0 0 0 0 0,0 0 0 0 0,0 0 0 0 0,0 0 0 0 0,0 0 0 0 0,1-1 0 0 0,-1 1 0 0 0,0 0 0 0 0,0 0 0 0 0,0 0 0 0 0,0 0 0 0 0,0 0 0 0 0,1 0 0 0 0,-1 0 0 0 0,0 0 0 0 0,0 0 0 0 0,0 0 0 0 0,0-1 0 0 0,0 1 0 0 0,1 0 0 0 0,-1 0 0 0 0,0 0 0 0 0,0 0 0 0 0,0 0 0 0 0,1 0 0 0 0,-1 0 0 0 0,0 0 0 0 0,0 0 0 0 0,0 0 0 0 0,0 1 0 0 0,1-1 0 0 0,-1 0 0 0 0,0 0 0 0 0,0 0 0 0 0,0 0 0 0 0,0 0 0 0 0,0 0 0 0 0,1 0 0 0 0,-1 0 0 0 0,0 0 0 0 0,0 0 0 0 0,0 1 0 0 0,0-1 0 0 0,0 0 0 0 0,1 0 0 0 0,13 14 824 0 0,12 18-298 0 0,-6-1-179 0 0,-1 0-1 0 0,-2 1 1 0 0,-1 1-1 0 0,-2 0 1 0 0,20 67-1 0 0,-6 39-1135 0 0,-14 7-4845 0 0,-11-102-711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02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1695 0 3681 0 0,'7'22'5856'0'0,"10"34"-2850"0"0,-11-31-2650 0 0,-1 0 0 0 0,-2 1 1 0 0,0-1-1 0 0,-2 1 0 0 0,0 0 1 0 0,-2 0-1 0 0,-1-1 0 0 0,-6 27 1 0 0,-7 24 86 0 0,-34 99 0 0 0,37-138-331 0 0,-2 0 0 0 0,-1-1 0 0 0,-2-1 0 0 0,-1-1 0 0 0,-2 0 0 0 0,-2-1 0 0 0,0-2 0 0 0,-3 0 0 0 0,0-1 0 0 0,-2-2 0 0 0,-1-1 0 0 0,-55 42 0 0 0,-447 301 1526 0 0,436-309-1455 0 0,-3-5 1 0 0,-2-5 0 0 0,-106 40-1 0 0,166-76-218 0 0,1 1-1 0 0,1 2 0 0 0,1 2 0 0 0,1 1 0 0 0,-43 35 1 0 0,73-53-382 0 0,0 2 0 0 0,1-1 0 0 0,-1 0 0 0 0,1 1 0 0 0,-4 5 0 0 0,-5 15-5199 0 0,11-14 1238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03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54 2761 0 0,'-2'-5'263'0'0,"0"0"1"0"0,0 0 0 0 0,-1 1-1 0 0,0-1 1 0 0,1 1 0 0 0,-2 0 0 0 0,-4-6-1 0 0,7 9-100 0 0,1 0-1 0 0,-1 0 1 0 0,0 0-1 0 0,1 1 0 0 0,-1-1 1 0 0,0 0-1 0 0,0 0 1 0 0,0 1-1 0 0,0-1 1 0 0,0 1-1 0 0,0-1 1 0 0,0 1-1 0 0,0-1 0 0 0,0 1 1 0 0,0-1-1 0 0,0 1 1 0 0,0 0-1 0 0,0 0 1 0 0,0-1-1 0 0,0 1 1 0 0,0 0-1 0 0,0 0 0 0 0,-1 0 1 0 0,1 0-1 0 0,0 1 1 0 0,0-1-1 0 0,0 0 1 0 0,0 0-1 0 0,0 1 1 0 0,0-1-1 0 0,0 0 0 0 0,0 1 1 0 0,0-1-1 0 0,0 1 1 0 0,0-1-1 0 0,0 1 1 0 0,0 0-1 0 0,0-1 1 0 0,0 1-1 0 0,-1 1 0 0 0,-2 4 15 0 0,0 0 0 0 0,1 0 0 0 0,-1 0-1 0 0,1 0 1 0 0,0 0 0 0 0,1 1 0 0 0,-1 0 0 0 0,1-1-1 0 0,1 1 1 0 0,-1 0 0 0 0,1 0 0 0 0,0 0-1 0 0,1 0 1 0 0,-1 0 0 0 0,2 0 0 0 0,-1 0-1 0 0,2 8 1 0 0,3 16 840 0 0,1 0 0 0 0,15 45-1 0 0,-16-59-950 0 0,49 185 162 0 0,-27-93 62 0 0,59 153 0 0 0,-69-225-279 0 0,1-1 0 0 0,3-1-1 0 0,1-1 1 0 0,1 0 0 0 0,43 46 0 0 0,155 137 98 0 0,-102-107-78 0 0,412 345 403 0 0,-501-434-90 0 0,1 0 0 0 0,2-2 0 0 0,-1-2-1 0 0,51 20 1 0 0,13-2-2683 0 0,-74-28-4401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05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5529 0 0,'4'-1'5080'0'0,"-4"1"-5004"0"0,11 11 1690 0 0,10 15-884 0 0,-21-26-823 0 0,28 41 813 0 0,-2 2 0 0 0,38 80-1 0 0,22 98-1857 0 0,-85-218 863 0 0,0 0 0 0 0,0 0 0 0 0,0 0 1 0 0,1 0-1 0 0,-1-1 0 0 0,1 1 0 0 0,0-1 1 0 0,0 1-1 0 0,-1-1 0 0 0,2 1 1 0 0,-1-1-1 0 0,0 0 0 0 0,0 0 0 0 0,4 2 1 0 0,-5-4 75 0 0,-1 1 0 0 0,1-1 0 0 0,0 0 0 0 0,-1 0 1 0 0,1 0-1 0 0,-1 0 0 0 0,1 1 0 0 0,0-1 0 0 0,-1 0 1 0 0,1 0-1 0 0,0 0 0 0 0,-1 0 0 0 0,1 0 0 0 0,-1-1 0 0 0,1 1 1 0 0,0 0-1 0 0,-1 0 0 0 0,1 0 0 0 0,-1 0 0 0 0,1-1 1 0 0,0 1-1 0 0,-1 0 0 0 0,1-1 0 0 0,-1 1 0 0 0,2-1 0 0 0,-1-1-59 0 0,0 1 0 0 0,1-1 0 0 0,-1 0 0 0 0,0 1 0 0 0,0-1 0 0 0,0 0 0 0 0,0 0 0 0 0,0 0 0 0 0,-1 0 0 0 0,1 0 0 0 0,0-4 0 0 0,2-8-209 0 0,-1 0-1 0 0,-1 0 1 0 0,0 0-1 0 0,0 0 1 0 0,-2 0-1 0 0,-2-20 1 0 0,-22-85 435 0 0,2 15 1570 0 0,23 101-1568 0 0,0-1 1 0 0,-1 1-1 0 0,2-1 1 0 0,-1 1-1 0 0,0-1 1 0 0,1 1-1 0 0,-1 0 0 0 0,1-1 1 0 0,0 1-1 0 0,0 0 1 0 0,1-1-1 0 0,-1 1 1 0 0,0 0-1 0 0,1 0 1 0 0,0 0-1 0 0,0 0 1 0 0,0 0-1 0 0,0 1 1 0 0,0-1-1 0 0,1 1 1 0 0,-1-1-1 0 0,1 1 1 0 0,0 0-1 0 0,-1 0 1 0 0,1 0-1 0 0,0 0 1 0 0,6-2-1 0 0,-4 1 27 0 0,1 1-1 0 0,-1 0 0 0 0,0 0 0 0 0,1 0 0 0 0,0 1 1 0 0,-1-1-1 0 0,1 2 0 0 0,0-1 0 0 0,0 0 1 0 0,0 1-1 0 0,-1 0 0 0 0,1 1 0 0 0,0-1 0 0 0,0 1 1 0 0,10 3-1 0 0,5 4 283 0 0,0 1 0 0 0,0 1 0 0 0,-1 0 0 0 0,0 2 0 0 0,-1 0 1 0 0,0 2-1 0 0,-1 0 0 0 0,-1 0 0 0 0,0 2 0 0 0,17 20 0 0 0,-25-23-419 0 0,-1 1 0 0 0,0 0 0 0 0,-1 0 0 0 0,-1 0 0 0 0,6 22 0 0 0,7 12-6038 0 0,-10-29-373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35.8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14 11058 0 0,'-20'-13'1716'0'0,"19"12"-1652"0"0,1 1 1 0 0,-1 0-1 0 0,1 0 1 0 0,-1 0-1 0 0,1 0 1 0 0,-1 0-1 0 0,1 0 1 0 0,-1 0 0 0 0,1 0-1 0 0,-1 1 1 0 0,1-1-1 0 0,-1 0 1 0 0,1 0-1 0 0,-1 0 1 0 0,1 1-1 0 0,-1-1 1 0 0,1 0-1 0 0,-1 0 1 0 0,1 1-1 0 0,0-1 1 0 0,-1 0 0 0 0,1 1-1 0 0,-1-1 1 0 0,1 0-1 0 0,-1 1 1 0 0,0 3-108 0 0,-1-1 0 0 0,1 0 1 0 0,-1 1-1 0 0,1-1 1 0 0,0 1-1 0 0,0 0 0 0 0,1-1 1 0 0,-1 1-1 0 0,1 6 1 0 0,-1 16 320 0 0,2 0 0 0 0,1 0 0 0 0,2 0 0 0 0,0 0 1 0 0,1-1-1 0 0,17 47 0 0 0,-12-40-461 0 0,1 5-260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06.8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3 279 4609 0 0,'-1'-8'511'0'0,"0"1"0"0"0,1 0-1 0 0,0-1 1 0 0,0 1 0 0 0,0-1 0 0 0,1 1-1 0 0,0-1 1 0 0,4-10 0 0 0,-4 10 96 0 0,10-33 1920 0 0,-11 38-2224 0 0,1 1 0 0 0,0-1 0 0 0,0 1 0 0 0,0 0 0 0 0,0-1 0 0 0,1 1 0 0 0,-1 0 0 0 0,0 0 0 0 0,1 0-1 0 0,0 0 1 0 0,-1 0 0 0 0,5-3 0 0 0,-5 5-185 0 0,0 0 0 0 0,0-1 0 0 0,0 1 0 0 0,0 0 0 0 0,0 0 0 0 0,-1 0 0 0 0,1 0 0 0 0,0 0 0 0 0,0 0 0 0 0,0 1 0 0 0,0-1 0 0 0,0 0 0 0 0,0 0 0 0 0,0 1 0 0 0,0-1 1 0 0,0 0-1 0 0,0 1 0 0 0,-1-1 0 0 0,1 1 0 0 0,0-1 0 0 0,0 1 0 0 0,0 0 0 0 0,0 0 0 0 0,22 20 153 0 0,-18-16-98 0 0,99 102-464 0 0,-91-91-17 0 0,0 1 0 0 0,-2 0 0 0 0,0 0 1 0 0,0 1-1 0 0,9 23 0 0 0,-23-49 314 0 0,1-1-1 0 0,0 0 1 0 0,1 0 0 0 0,0 0 0 0 0,1 0-1 0 0,0-11 1 0 0,6-66 424 0 0,-4 64-393 0 0,-1 3 86 0 0,2-1-1 0 0,0 1 1 0 0,1-1 0 0 0,1 1-1 0 0,1 1 1 0 0,0-1 0 0 0,2 1-1 0 0,11-22 1 0 0,-18 39-90 0 0,0 0 0 0 0,0 0 0 0 0,0 0 1 0 0,0 0-1 0 0,1 0 0 0 0,-1 1 0 0 0,0-1 0 0 0,0 0 0 0 0,0 1 0 0 0,1-1 0 0 0,-1 0 1 0 0,0 1-1 0 0,1 0 0 0 0,-1-1 0 0 0,0 1 0 0 0,1 0 0 0 0,-1 0 0 0 0,1 0 1 0 0,-1-1-1 0 0,1 1 0 0 0,-1 1 0 0 0,0-1 0 0 0,1 0 0 0 0,-1 0 0 0 0,0 1 0 0 0,1-1 1 0 0,-1 0-1 0 0,1 1 0 0 0,-1-1 0 0 0,0 1 0 0 0,0 0 0 0 0,1-1 0 0 0,-1 1 0 0 0,0 0 1 0 0,2 1-1 0 0,2 2 28 0 0,0-1 1 0 0,1 1-1 0 0,-1 0 1 0 0,0 0-1 0 0,-1 1 1 0 0,1-1-1 0 0,4 8 0 0 0,21 29-22 0 0,3-1-1 0 0,0-2 0 0 0,55 47 1 0 0,-83-80-1381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09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19 393 3225 0 0,'-6'-10'3336'0'0,"4"9"-3195"0"0,1 0 1 0 0,0 0-1 0 0,0-1 1 0 0,0 1 0 0 0,0 0-1 0 0,0 0 1 0 0,1-1-1 0 0,-1 1 1 0 0,0 0-1 0 0,1-1 1 0 0,-1 1 0 0 0,1-1-1 0 0,-1 1 1 0 0,1-1-1 0 0,-1-2 1 0 0,14-183 3339 0 0,-12 137-3605 0 0,3-56-2200 0 0,-3 90 1643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10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5 233 920 0 0,'0'0'22'0'0,"0"0"1"0"0,0 0-1 0 0,0 0 0 0 0,-1 0 0 0 0,1 0 1 0 0,0 0-1 0 0,0 0 0 0 0,0 0 0 0 0,0 0 1 0 0,0 0-1 0 0,-1 0 0 0 0,1 0 0 0 0,0 0 1 0 0,0 0-1 0 0,0 0 0 0 0,0 0 0 0 0,-1 0 1 0 0,1 0-1 0 0,0-1 0 0 0,0 1 0 0 0,0 0 0 0 0,0 0 1 0 0,0 0-1 0 0,0 0 0 0 0,-1 0 0 0 0,1 0 1 0 0,0 0-1 0 0,0 0 0 0 0,0-1 0 0 0,0 1 1 0 0,0 0-1 0 0,0 0 0 0 0,0 0 0 0 0,0 0 1 0 0,0 0-1 0 0,0 0 0 0 0,-1-1 0 0 0,1 1 1 0 0,0 0-1 0 0,0 0 0 0 0,0 0 0 0 0,0 0 1 0 0,0-1-1 0 0,0 1 0 0 0,0 0 0 0 0,0 0 1 0 0,0 0-1 0 0,0 0 0 0 0,0 0 0 0 0,0-1 0 0 0,0 1 1 0 0,0 0-1 0 0,1 0 0 0 0,7-11 2633 0 0,17-8 1327 0 0,-20 18-3667 0 0,0 1 0 0 0,-1-1 1 0 0,1 1-1 0 0,-1 0 0 0 0,1 0 0 0 0,0 1 0 0 0,7 1 1 0 0,17 0 596 0 0,30-6-226 0 0,163-14-237 0 0,-202 17-411 0 0,0 1 0 0 0,0 0 1 0 0,30 6-1 0 0,-34-4-46 0 0,0 0 1 0 0,-1-1-1 0 0,1 0 1 0 0,0-1-1 0 0,-1-1 0 0 0,29-5 1 0 0,14-11 7 0 0,-40 10 0 0 0,0 2 0 0 0,1 0 0 0 0,-1 1 0 0 0,1 1 0 0 0,27-2 0 0 0,22 4 0 0 0,87 3-496 0 0,-144 0 420 0 0,0-1 0 0 0,0 0 0 0 0,0-1 0 0 0,1-1 0 0 0,-1 1 0 0 0,0-2 0 0 0,0 0 0 0 0,0 0 0 0 0,0-1 0 0 0,0 0 0 0 0,19-9 0 0 0,-21 7 12 0 0,1 1 0 0 0,0 0 0 0 0,0 0 0 0 0,0 1 0 0 0,0 0-1 0 0,1 1 1 0 0,-1 0 0 0 0,1 0 0 0 0,-1 1 0 0 0,1 1 0 0 0,0 0 0 0 0,14 2 0 0 0,-12 1 90 0 0,0-1 0 0 0,0 0 0 0 0,0-1 0 0 0,1 0-1 0 0,-1-1 1 0 0,0 0 0 0 0,0-1 0 0 0,0-1 0 0 0,0 0 0 0 0,0-1-1 0 0,0 0 1 0 0,-1-1 0 0 0,19-8 0 0 0,-19 7-94 0 0,0 1 0 0 0,0 0 0 0 0,0 0 1 0 0,22-3-1 0 0,-19 5 95 0 0,-2-1 0 0 0,1-1 0 0 0,20-7 0 0 0,-15 2-97 0 0,-14 6-5 0 0,1 0 0 0 0,-1 0 0 0 0,1 1 1 0 0,0 0-1 0 0,9-2 0 0 0,-11 4 55 0 0,-1 0 0 0 0,0 0 0 0 0,0 0 0 0 0,1 0 0 0 0,-1 1 0 0 0,0-1 0 0 0,0 1 0 0 0,0 0 0 0 0,0 0 0 0 0,0 0 0 0 0,0 0 0 0 0,0 1 0 0 0,0-1 0 0 0,3 3 0 0 0,4 1 6 0 0,0-1 0 0 0,1-1 0 0 0,0 1 0 0 0,-1-1 0 0 0,1-1 0 0 0,0 0 0 0 0,1-1 0 0 0,21 0 0 0 0,39 7-13 0 0,-61-5-287 0 0,1-1 0 0 0,0-1 0 0 0,19 1 0 0 0,-26-2 36 0 0,0 0 1 0 0,-1-1-1 0 0,1 1 1 0 0,0-1-1 0 0,-1 0 1 0 0,1-1-1 0 0,-1 1 1 0 0,1-1-1 0 0,-1 0 1 0 0,0 0-1 0 0,0 0 1 0 0,5-3-1 0 0,-3-1 262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11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 0 920 0 0,'0'0'67'0'0,"-1"0"-22"0"0,-1 2 235 0 0,0 0 1 0 0,0 1-1 0 0,1-1 0 0 0,-1 1 0 0 0,1-1 1 0 0,-1 1-1 0 0,1-1 0 0 0,0 1 0 0 0,0 0 1 0 0,0 0-1 0 0,-1 4 0 0 0,1-4 223 0 0,-2 6 982 0 0,1 0 0 0 0,0 0 0 0 0,0 1 0 0 0,0 12 0 0 0,1 41 2580 0 0,0-8-3131 0 0,-4 0-617 0 0,2-30-979 0 0,0 44 0 0 0,4-59-306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12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1311 448 2761 0 0,'-30'32'3968'0'0,"25"-29"-3781"0"0,0 1 0 0 0,-1-1-1 0 0,1 0 1 0 0,-1 0-1 0 0,1-1 1 0 0,-1 1-1 0 0,0-1 1 0 0,0-1-1 0 0,0 1 1 0 0,0-1-1 0 0,0 0 1 0 0,0 0-1 0 0,0-1 1 0 0,0 0-1 0 0,0 0 1 0 0,-1 0-1 0 0,-7-2 1 0 0,-11-3 1251 0 0,0 0 0 0 0,-45-18 0 0 0,53 18-820 0 0,-198-80 3486 0 0,-34-11-1944 0 0,19 20-942 0 0,218 71-1200 0 0,0-1 0 0 0,1 0 1 0 0,0 0-1 0 0,1-1 0 0 0,-16-12 1 0 0,15 10-8 0 0,0 1 1 0 0,-1 0 0 0 0,1 1-1 0 0,-20-8 1 0 0,2 2-264 0 0,2-2 0 0 0,-50-34 0 0 0,69 44 6 0 0,-12-11-1630 0 0,3-1-5304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12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52 456 0 0,'-26'-51'15327'0'0,"27"55"-15325"0"0,2 11-58 0 0,0-1 1 0 0,1 0-1 0 0,0 0 1 0 0,8 16-1 0 0,-25-49 1353 0 0,13 19-1266 0 0,-1-1 0 0 0,1 1 0 0 0,0-1-1 0 0,-1 0 1 0 0,1 1 0 0 0,-1-1 0 0 0,1 1 0 0 0,-1-1 0 0 0,1 1 0 0 0,-1-1 0 0 0,1 1-1 0 0,-1-1 1 0 0,1 1 0 0 0,-1 0 0 0 0,1-1 0 0 0,-1 1 0 0 0,0 0 0 0 0,1 0 0 0 0,-1-1 0 0 0,0 1-1 0 0,1 0 1 0 0,-1 0 0 0 0,0 0 0 0 0,1 0 0 0 0,-1 0 0 0 0,0-1 0 0 0,1 2 0 0 0,-1-1-1 0 0,0 0 1 0 0,0 0 0 0 0,1 0 0 0 0,-1 0 0 0 0,0 0 0 0 0,1 0 0 0 0,-1 1 0 0 0,0-1 0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13.7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409 238 3225 0 0,'0'-1'240'0'0,"-38"-25"6744"0"0,20 16-4448 0 0,-40-19 1215 0 0,43 22-3234 0 0,1 0 0 0 0,-26-16 0 0 0,-16-22 669 0 0,41 32-907 0 0,0 0 0 0 0,-1 1-1 0 0,0 1 1 0 0,-1 0 0 0 0,-34-15 0 0 0,35 23-131 0 0,22 17 178 0 0,1 0-317 0 0,85 169-1158 0 0,-72-144 490 0 0,9 21-1776 0 0,-68-98-1019 0 0,18 12 3537 0 0,2-2 0 0 0,1 0 0 0 0,1-1 0 0 0,2 0 0 0 0,0-2 0 0 0,-11-36-1 0 0,25 65 98 0 0,-5-21 625 0 0,6 23-734 0 0,0 0 1 0 0,0-1-1 0 0,0 1 1 0 0,0 0-1 0 0,0 0 1 0 0,0-1-1 0 0,0 1 1 0 0,0 0-1 0 0,0-1 1 0 0,0 1-1 0 0,0 0 1 0 0,0 0-1 0 0,0-1 1 0 0,0 1-1 0 0,0 0 1 0 0,0-1-1 0 0,0 1 1 0 0,0 0-1 0 0,0 0 1 0 0,0-1-1 0 0,0 1 1 0 0,0 0-1 0 0,0 0 1 0 0,1-1-1 0 0,-1 1 1 0 0,0 0-1 0 0,0 0 1 0 0,0-1-1 0 0,1 1 1 0 0,-1 0-1 0 0,0 0 1 0 0,0 0-1 0 0,0 0 1 0 0,1-1-1 0 0,-1 1 1 0 0,0 0-1 0 0,0 0 1 0 0,1 0-1 0 0,-1 0 1 0 0,0 0-1 0 0,1 0 1 0 0,-1 0-1 0 0,0 0 1 0 0,0-1-1 0 0,1 1 1 0 0,-1 0-1 0 0,0 0 1 0 0,0 0-1 0 0,1 0 1 0 0,-1 1-1 0 0,0-1 1 0 0,1 0-1 0 0,-1 0 1 0 0,0 0-1 0 0,0 0 1 0 0,1 0-1 0 0,8 3 419 0 0,1-2 0 0 0,-1 1 0 0 0,1-1 0 0 0,16 0-1 0 0,-16-1-399 0 0,1 0 0 0 0,-1 1 0 0 0,1 1-1 0 0,9 2 1 0 0,2 4-307 0 0,0 1 0 0 0,33 18 1 0 0,-6-2-2613 0 0,1-5-3819 0 0,-20-12 2187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14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150 255 7834 0 0,'-13'-7'3489'0'0,"-9"-5"187"0"0,22 12-3612 0 0,-1 0 1 0 0,1 0-1 0 0,-1 0 0 0 0,1 0 0 0 0,0 0 1 0 0,-1 0-1 0 0,1 0 0 0 0,-1 0 0 0 0,1 0 0 0 0,-1 0 1 0 0,1 0-1 0 0,0 0 0 0 0,-1 0 0 0 0,1 0 1 0 0,-1 1-1 0 0,1-1 0 0 0,0 0 0 0 0,-1 0 1 0 0,1 0-1 0 0,0 1 0 0 0,-1-1 0 0 0,1 0 1 0 0,0 1-1 0 0,-1-1 0 0 0,1 0 0 0 0,0 1 0 0 0,0-1 1 0 0,-1 0-1 0 0,1 1 0 0 0,0-1 0 0 0,0 0 1 0 0,0 1-1 0 0,0-1 0 0 0,-1 1 0 0 0,1-1 1 0 0,0 0-1 0 0,0 1 0 0 0,0-1 0 0 0,0 1 0 0 0,0-1 1 0 0,0 0-1 0 0,0 1 0 0 0,0-1 0 0 0,0 1 1 0 0,0-1-1 0 0,0 1 0 0 0,0-1 0 0 0,1 1 1 0 0,0 9 71 0 0,0 1 0 0 0,0-1 0 0 0,2 0 1 0 0,-1 0-1 0 0,1 0 0 0 0,8 17 0 0 0,31 56-282 0 0,-42-82 145 0 0,10 15-31 0 0,0 0-1 0 0,0 0 1 0 0,2-1-1 0 0,0-1 1 0 0,0 0-1 0 0,1 0 0 0 0,1-1 1 0 0,30 21-1 0 0,-39-30-68 0 0,1 0-1 0 0,-1-1 0 0 0,1 0 1 0 0,0 0-1 0 0,0-1 0 0 0,0 0 1 0 0,0 0-1 0 0,0 0 1 0 0,0-1-1 0 0,1 1 0 0 0,-1-1 1 0 0,1-1-1 0 0,-1 1 0 0 0,0-1 1 0 0,1-1-1 0 0,-1 1 1 0 0,1-1-1 0 0,-1 0 0 0 0,0 0 1 0 0,0-1-1 0 0,1 0 0 0 0,-1 0 1 0 0,0 0-1 0 0,0-1 0 0 0,-1 0 1 0 0,1 0-1 0 0,-1-1 1 0 0,1 1-1 0 0,6-7 0 0 0,-7 6 11 0 0,-1-1 0 0 0,1 1 0 0 0,-1 0-1 0 0,0-1 1 0 0,0 0 0 0 0,-1 0 0 0 0,1 0-1 0 0,-1-1 1 0 0,-1 1 0 0 0,1-1 0 0 0,-1 0-1 0 0,0 1 1 0 0,0-1 0 0 0,2-11 0 0 0,-3 8 37 0 0,-1 0 1 0 0,1 1 0 0 0,-2-1 0 0 0,1 0-1 0 0,-1 1 1 0 0,-1-1 0 0 0,0 1-1 0 0,0-1 1 0 0,-5-12 0 0 0,-2 1 136 0 0,-1 0 0 0 0,-1 1 1 0 0,0 0-1 0 0,-1 0 0 0 0,-2 1 1 0 0,1 1-1 0 0,-25-23 0 0 0,23 25-38 0 0,-24-23 485 0 0,-55-42-1 0 0,82 71-296 0 0,-1 0-1 0 0,1 1 0 0 0,-1 1 1 0 0,0 0-1 0 0,-1 0 0 0 0,0 2 1 0 0,0 0-1 0 0,0 0 0 0 0,-26-4 1 0 0,36 9-183 0 0,0-1 0 0 0,0 1 0 0 0,0 0 0 0 0,0 0 0 0 0,0 0 0 0 0,-1 1 1 0 0,1-1-1 0 0,0 1 0 0 0,0 0 0 0 0,0 0 0 0 0,1 1 0 0 0,-1-1 0 0 0,0 1 0 0 0,0 0 0 0 0,1 0 1 0 0,-1 0-1 0 0,1 0 0 0 0,0 1 0 0 0,-1-1 0 0 0,1 1 0 0 0,-4 5 0 0 0,4-5-226 0 0,1 0-1 0 0,0 1 0 0 0,1-1 1 0 0,-1 0-1 0 0,1 1 0 0 0,-1-1 0 0 0,1 1 1 0 0,0 0-1 0 0,0-1 0 0 0,0 1 1 0 0,1 0-1 0 0,0 0 0 0 0,-1 0 1 0 0,1-1-1 0 0,1 7 0 0 0,2 10-5708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14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 12731 0 0,'22'-6'1392'0'0,"-11"3"-1292"0"0,1 0 0 0 0,-1 2 0 0 0,1-1-1 0 0,-1 1 1 0 0,1 1 0 0 0,19 1 0 0 0,67 16 855 0 0,-70-10-1255 0 0,1-2-1 0 0,32 2 0 0 0,-43-7-5276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15.1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59 128 2304 0 0,'-25'1'3238'0'0,"24"-2"-2862"0"0,-1 1 0 0 0,0 0 0 0 0,0-1 0 0 0,0 1 0 0 0,0 0 0 0 0,0 0 0 0 0,0 1 1 0 0,0-1-1 0 0,0 0 0 0 0,0 1 0 0 0,0-1 0 0 0,1 1 0 0 0,-1-1 0 0 0,0 1 1 0 0,0 0-1 0 0,-2 1 0 0 0,4 1 18 0 0,0 0-1 0 0,1 0 1 0 0,-1 0 0 0 0,1 0-1 0 0,-1 0 1 0 0,1 0 0 0 0,0 0-1 0 0,0 0 1 0 0,0 0 0 0 0,1 0-1 0 0,2 4 1 0 0,-1 0-96 0 0,47 108 314 0 0,8-6-4363 0 0,-55-103 3550 0 0,1-1 0 0 0,0 0-1 0 0,0 0 1 0 0,0 0 0 0 0,0-1 0 0 0,1 1-1 0 0,5 3 1 0 0,8 4 155 0 0</inkml:trace>
  <inkml:trace contextRef="#ctx0" brushRef="#br0" timeOffset="1">204 1 9994 0 0,'3'1'193'0'0,"-1"1"0"0"0,0 0 0 0 0,0-1 0 0 0,0 1-1 0 0,0 0 1 0 0,0 1 0 0 0,0-1 0 0 0,-1 0 0 0 0,1 0 0 0 0,-1 1-1 0 0,1-1 1 0 0,1 5 0 0 0,1 0 724 0 0,25 42 1618 0 0,31 43-244 0 0,-51-80-3975 0 0,1-1-1 0 0,19 19 1 0 0,-14-18-3993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37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 6449 0 0,'1'-4'4407'0'0,"9"-1"-2676"0"0,10-1-402 0 0,-2 3-1049 0 0,1 1 0 0 0,0 2 0 0 0,23 0 0 0 0,26 0-1697 0 0,-37-4 713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15.5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12 7834 0 0,'-6'-5'344'0'0,"4"3"72"0"0,1-1-328 0 0,-1 2-88 0 0,-1 1 1248 0 0,1 2-560 0 0,2 2 8 0 0,0 2 489 0 0,9 16-817 0 0,-2-13-1617 0 0,1-1-319 0 0,5 0-64 0 0,0 0-9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15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173 241 7834 0 0,'-6'1'288'0'0,"0"0"0"0"0,0 0 1 0 0,0 1-1 0 0,0 0 1 0 0,0 0-1 0 0,0 1 1 0 0,0-1-1 0 0,1 1 0 0 0,-1 1 1 0 0,1-1-1 0 0,0 1 1 0 0,0 0-1 0 0,0 0 0 0 0,0 0 1 0 0,1 1-1 0 0,0-1 1 0 0,0 1-1 0 0,0 0 0 0 0,0 0 1 0 0,1 1-1 0 0,0-1 1 0 0,0 1-1 0 0,0 0 0 0 0,1 0 1 0 0,-3 7-1 0 0,4-7-190 0 0,0 1-1 0 0,0-1 0 0 0,1 0 0 0 0,-1 0 1 0 0,2 0-1 0 0,-1 0 0 0 0,0 0 1 0 0,1 0-1 0 0,0 0 0 0 0,1 0 1 0 0,-1 0-1 0 0,1 0 0 0 0,0 0 0 0 0,0 0 1 0 0,1-1-1 0 0,0 1 0 0 0,4 5 1 0 0,-5-8-157 0 0,0 0-1 0 0,0 0 1 0 0,1 0 0 0 0,0 0 0 0 0,-1 0 0 0 0,1 0 0 0 0,0 0 0 0 0,1-1 0 0 0,-1 0 0 0 0,0 0 0 0 0,1 0 0 0 0,-1 0-1 0 0,1 0 1 0 0,-1 0 0 0 0,1-1 0 0 0,0 0 0 0 0,0 0 0 0 0,0 0 0 0 0,0 0 0 0 0,7 0 0 0 0,-7-1-281 0 0,0 0 0 0 0,0-1 0 0 0,0 0 0 0 0,0 1 0 0 0,0-1 0 0 0,0 0 0 0 0,0-1 0 0 0,0 1 0 0 0,-1-1 0 0 0,1 0 1 0 0,0 0-1 0 0,-1 0 0 0 0,0 0 0 0 0,1 0 0 0 0,-1-1 0 0 0,0 0 0 0 0,0 1 0 0 0,0-1 0 0 0,-1 0 0 0 0,1-1 0 0 0,-1 1 0 0 0,0 0 0 0 0,1-1 1 0 0,-2 1-1 0 0,1-1 0 0 0,0 0 0 0 0,-1 1 0 0 0,1-1 0 0 0,-1 0 0 0 0,1-7 0 0 0,0-4 115 0 0,-1 0-1 0 0,0-1 0 0 0,-1 1 1 0 0,-1 0-1 0 0,0 0 1 0 0,-1 0-1 0 0,-1 0 1 0 0,0 1-1 0 0,-1-1 1 0 0,-1 1-1 0 0,0 0 1 0 0,-1 0-1 0 0,0 0 0 0 0,-10-14 1 0 0,3 7 1061 0 0,0 1 1 0 0,-2 0-1 0 0,-17-19 0 0 0,12 19 2209 0 0,-1 0-1 0 0,-27-20 0 0 0,46 39-2672 0 0,1 0-1 0 0,-1 0 1 0 0,1 0-1 0 0,-1 0 1 0 0,0 0-1 0 0,1 0 0 0 0,-1 0 1 0 0,0 1-1 0 0,0-1 1 0 0,1 0-1 0 0,-1 1 0 0 0,-6 4 2707 0 0,15 10-2570 0 0,4 0-453 0 0,1 0-1 0 0,1-1 0 0 0,0 0 0 0 0,18 13 1 0 0,-16-14-60 0 0,-1 0 1 0 0,0 1 0 0 0,-1 1-1 0 0,12 16 1 0 0,33 56-94 0 0,31 43-2425 0 0,-70-106-1346 0 0,29 29-1 0 0,-21-28-589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16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146 194 4233 0 0,'0'-10'1718'0'0,"-1"-1"-1"0"0,-1 1 1 0 0,0-1 0 0 0,0 1-1 0 0,-7-18 1 0 0,3 13-1100 0 0,-1-1 0 0 0,-16-26 0 0 0,21 38-569 0 0,0 1 0 0 0,-1 0 1 0 0,0-1-1 0 0,1 1 0 0 0,-1 0 0 0 0,0 1 1 0 0,0-1-1 0 0,-1 0 0 0 0,1 1 0 0 0,0 0 1 0 0,-1 0-1 0 0,-4-2 0 0 0,7 3 4 0 0,-1 1 0 0 0,1-1 0 0 0,-1 1 0 0 0,1 0 0 0 0,-1 0 0 0 0,1 0 0 0 0,-1-1 0 0 0,1 1 0 0 0,-1 1 0 0 0,1-1 0 0 0,-1 0 0 0 0,1 0 0 0 0,-1 1 0 0 0,1-1 0 0 0,-1 0 0 0 0,1 1 0 0 0,-1 0 0 0 0,1-1 0 0 0,0 1 0 0 0,-1 0-1 0 0,1 0 1 0 0,0-1 0 0 0,0 1 0 0 0,-1 0 0 0 0,1 0 0 0 0,0 1 0 0 0,0-1 0 0 0,0 0 0 0 0,0 0 0 0 0,0 0 0 0 0,1 1 0 0 0,-1-1 0 0 0,0 0 0 0 0,0 1 0 0 0,0 2 0 0 0,0-3-34 0 0,0 1-1 0 0,1 0 1 0 0,-1 0 0 0 0,1 0 0 0 0,-1 0-1 0 0,1 0 1 0 0,0 0 0 0 0,-1 0-1 0 0,1 0 1 0 0,0 0 0 0 0,0 0 0 0 0,1 0-1 0 0,-1 0 1 0 0,0 0 0 0 0,1 0-1 0 0,-1 0 1 0 0,2 3 0 0 0,0 0-30 0 0,0-1 0 0 0,1 0 0 0 0,-1 0 1 0 0,1 0-1 0 0,0 0 0 0 0,0 0 0 0 0,5 4 1 0 0,6 4-10 0 0,0 0 0 0 0,31 19 0 0 0,-39-27 106 0 0,0 0-85 0 0,0 0 0 0 0,1-1-1 0 0,-1 1 1 0 0,1-1-1 0 0,0-1 1 0 0,0 1 0 0 0,0-1-1 0 0,0 0 1 0 0,0-1-1 0 0,0 1 1 0 0,1-2 0 0 0,-1 1-1 0 0,0-1 1 0 0,1 0-1 0 0,-1 0 1 0 0,0-1 0 0 0,0 0-1 0 0,1 0 1 0 0,-1-1-1 0 0,0 0 1 0 0,0 0-1 0 0,0-1 1 0 0,0 0 0 0 0,-1 0-1 0 0,1 0 1 0 0,8-7-1 0 0,9-10-405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17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42 512 6417 0 0,'1'-8'117'0'0,"1"1"0"0"0,0-1 0 0 0,0 1 0 0 0,0-1 0 0 0,1 1 0 0 0,5-10 0 0 0,4-12 145 0 0,-11 25-125 0 0,1-1 0 0 0,-1 0 0 0 0,-1 0 1 0 0,1 1-1 0 0,-1-1 0 0 0,0 0 0 0 0,0 0 1 0 0,0 0-1 0 0,0 0 0 0 0,-1 0 1 0 0,0 0-1 0 0,-2-5 0 0 0,-2-5 1023 0 0,-1 1 0 0 0,-11-21 0 0 0,10 23-669 0 0,2 0 1 0 0,-1 0-1 0 0,1 0 1 0 0,-5-21-1 0 0,5 9-802 0 0,2 0 0 0 0,-2-29 0 0 0,5 46-91 0 0,0 0 1 0 0,1-1 0 0 0,0 1-1 0 0,0 0 1 0 0,0 0-1 0 0,1 0 1 0 0,0 0-1 0 0,0 0 1 0 0,1 0 0 0 0,-1 1-1 0 0,2-1 1 0 0,3-5-1 0 0,0 2-3032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18.0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35 281 6049 0 0,'-2'0'316'0'0,"0"1"-1"0"0,0-1 0 0 0,0 1 1 0 0,0-1-1 0 0,0 1 0 0 0,0-1 1 0 0,0 0-1 0 0,0 0 0 0 0,0 0 1 0 0,0 0-1 0 0,0 0 1 0 0,0-1-1 0 0,0 1 0 0 0,-3-1 1 0 0,3-8 3404 0 0,12-7-2785 0 0,0 3-742 0 0,-5 7 7 0 0,0-1 0 0 0,0 1 0 0 0,0 1 0 0 0,1-1 0 0 0,0 1 0 0 0,0 0 0 0 0,11-7 0 0 0,14-12-157 0 0,-28 21-36 0 0,-1 0 0 0 0,1 0 0 0 0,0 1 0 0 0,0-1 0 0 0,1 1 0 0 0,-1 0 0 0 0,0 0 0 0 0,1 0-1 0 0,0 0 1 0 0,-1 0 0 0 0,1 1 0 0 0,0-1 0 0 0,0 1 0 0 0,0 0 0 0 0,-1 1 0 0 0,1-1 0 0 0,7 0 0 0 0,-8 1-35 0 0,1 0 0 0 0,-1 0 0 0 0,0 0 0 0 0,1-1 0 0 0,-1 0 0 0 0,0 1 1 0 0,0-1-1 0 0,1 0 0 0 0,-1-1 0 0 0,3-1 0 0 0,-3 2-7 0 0,1 0 0 0 0,-1-1 0 0 0,0 1 0 0 0,1 0-1 0 0,-1 0 1 0 0,1 1 0 0 0,-1-1 0 0 0,6 1 0 0 0,-2-1-19 0 0,-1 1 0 0 0,1-1 0 0 0,-1 0 0 0 0,0-1 0 0 0,1 1 0 0 0,-1-1 0 0 0,0 0 0 0 0,0-1 1 0 0,8-4-1 0 0,-8 4-21 0 0,0 0 1 0 0,1 0 0 0 0,-1 1 0 0 0,1 0 0 0 0,0 0 0 0 0,-1 0-1 0 0,1 1 1 0 0,9-1 0 0 0,-2 1-260 0 0,1 0-1 0 0,-1-1 1 0 0,27-8 0 0 0,-25 5-51 0 0,0 2 0 0 0,32-4 1 0 0,-11 4 506 0 0,60-14-1 0 0,-73 11-57 0 0,1 1-1 0 0,-1 1 1 0 0,1 2-1 0 0,-1 0 1 0 0,1 1-1 0 0,29 4 1 0 0,-26 0 130 0 0,-1-2 0 0 0,0-1 0 0 0,48-6-1 0 0,-1 1 122 0 0,-46 4-45 0 0,12-2 221 0 0,0 3 1 0 0,0 1-1 0 0,46 7 1 0 0,-42 1-548 0 0,-15-3 73 0 0,1-1 0 0 0,34 2 0 0 0,15-8-92 0 0,-41 0-91 0 0,48 5 0 0 0,-73-2-320 0 0,0 0-1 0 0,1 1 1 0 0,-1 1 0 0 0,0 0 0 0 0,-1 0-1 0 0,1 1 1 0 0,15 9 0 0 0,-10-5 416 0 0,0-2 0 0 0,1 0 0 0 0,0 0 0 0 0,36 6 0 0 0,22 6-3012 0 0,-66-15 2041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18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41 864 0 0,'2'1'831'0'0,"-2"-1"-768"0"0,0 0 1 0 0,0 1 0 0 0,0-1 0 0 0,0 0 0 0 0,1 0 0 0 0,-1 0 0 0 0,0 0 0 0 0,0 0-1 0 0,0 0 1 0 0,0 0 0 0 0,1 0 0 0 0,2-2 1469 0 0,-3 2-1469 0 0,0 0 0 0 0,0 0 0 0 0,0-1 0 0 0,1 1-1 0 0,-1 0 1 0 0,0 0 0 0 0,0 0 0 0 0,0 0 0 0 0,0-1 0 0 0,0 1 0 0 0,0 0 0 0 0,0 0-1 0 0,0 0 1 0 0,0-1 0 0 0,8-18 7832 0 0,0 1-3702 0 0,-8 19-3985 0 0,-1 0 0 0 0,1 0-1 0 0,-1 0 1 0 0,1 0 0 0 0,0 0-1 0 0,0 0 1 0 0,0 1-1 0 0,0-1 1 0 0,-1 0 0 0 0,2 0-1 0 0,-1 0 1 0 0,0 0 0 0 0,0 1-1 0 0,0-1 1 0 0,0 0 0 0 0,1 0-1 0 0,-1 0 1 0 0,0 0 0 0 0,2 2-1 0 0,12 32-276 0 0,-4-13 174 0 0,1 26-764 0 0,-3 0 1 0 0,-1 0 0 0 0,-3 1 0 0 0,-1 71 0 0 0,-3-110 452 0 0,-1 0 0 0 0,1 0 0 0 0,-1 0 0 0 0,-1-1 0 0 0,0 1 0 0 0,-4 11 0 0 0,4-16-268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40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66 920 0 0,'-9'1'1236'0'0,"0"1"0"0"0,0 0 0 0 0,-15 5 0 0 0,31-10-789 0 0,1 1-1 0 0,0 0 1 0 0,0 0 0 0 0,0 1-1 0 0,14-1 1 0 0,29-5-325 0 0,96-44-1831 0 0,-127 43 921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41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 3225 0 0,'-15'8'2221'0'0,"15"-8"-2118"0"0,0 1 1 0 0,-1-1 0 0 0,1 1-1 0 0,0-1 1 0 0,0 0 0 0 0,0 1-1 0 0,0-1 1 0 0,0 1 0 0 0,0-1-1 0 0,0 0 1 0 0,0 1 0 0 0,0-1 0 0 0,0 1-1 0 0,0-1 1 0 0,0 0 0 0 0,0 1-1 0 0,0-1 1 0 0,0 1 0 0 0,0-1-1 0 0,1 0 1 0 0,-1 1 0 0 0,0-1-1 0 0,0 0 1 0 0,0 1 0 0 0,1 0 0 0 0,0 0 0 0 0,0 0 0 0 0,1 0 0 0 0,-1 0 1 0 0,0 0-1 0 0,0 0 0 0 0,1 0 0 0 0,-1 0 1 0 0,1 0-1 0 0,-1-1 0 0 0,1 1 0 0 0,-1-1 1 0 0,1 1-1 0 0,-1-1 0 0 0,1 1 0 0 0,0-1 1 0 0,-1 0-1 0 0,4 0 0 0 0,22 0 124 0 0,-12-1-320 0 0,0 1 0 0 0,0 0 0 0 0,0 2 0 0 0,0-1 0 0 0,-1 2 0 0 0,1 0 0 0 0,27 9 0 0 0,-23-4-3385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4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 4145 0 0,'11'3'5497'0'0,"5"4"-3668"0"0,25 8-1115 0 0,-22-15-787 0 0,0 0-1 0 0,0-1 1 0 0,0-1-1 0 0,-1-1 0 0 0,1-1 1 0 0,34-11-1 0 0,-47 13-88 0 0,12-3-696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42.1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5529 0 0,'1'0'240'0'0,"0"-1"56"0"0,0 1-232 0 0,1 0-64 0 0,-1 0 0 0 0,0 0 0 0 0,2 0 344 0 0,2 0 56 0 0,4 0 17 0 0,1-2-1 0 0,3 4-264 0 0,-1-2-56 0 0,0 1 0 0 0,-2 0-8 0 0,-1 1-88 0 0,-4-1 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29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44 225 7834 0 0,'-6'-51'1023'0'0,"6"37"-402"0"0,-2-1 0 0 0,0 1 1 0 0,0 0-1 0 0,-1 0 0 0 0,-6-14 0 0 0,9 27-495 0 0,0 0 0 0 0,0 1-1 0 0,-1-1 1 0 0,1 1 0 0 0,0-1 0 0 0,0 1 0 0 0,0-1-1 0 0,-1 1 1 0 0,1-1 0 0 0,0 1 0 0 0,0-1-1 0 0,-1 1 1 0 0,1-1 0 0 0,-1 1 0 0 0,1-1 0 0 0,0 1-1 0 0,-1 0 1 0 0,1-1 0 0 0,-1 1 0 0 0,1 0-1 0 0,-1-1 1 0 0,1 1 0 0 0,-1 0 0 0 0,1 0 0 0 0,-2-1-1 0 0,-3 12 2314 0 0,1 22-793 0 0,6 13-1524 0 0,1-1-1 0 0,3 0 1 0 0,2 0 0 0 0,17 59-1 0 0,-2-32-202 0 0,58 125-1 0 0,6-39 137 0 0,-73-136 105 0 0,2 0-1 0 0,1-1 1 0 0,1 0-1 0 0,33 29 1 0 0,-50-49-131 0 0,1 1 1 0 0,-1-1 0 0 0,1 0 0 0 0,-1 0 0 0 0,1 0 0 0 0,-1 0 0 0 0,1 0 0 0 0,0 0 0 0 0,-1-1 0 0 0,1 1 0 0 0,0-1 0 0 0,3 2 0 0 0,-5-2-15 0 0,1 0 1 0 0,-1-1-1 0 0,1 1 1 0 0,-1 0-1 0 0,1 0 1 0 0,-1 0-1 0 0,1 0 1 0 0,-1 0-1 0 0,1-1 1 0 0,-1 1-1 0 0,0 0 1 0 0,1 0-1 0 0,-1-1 1 0 0,1 1-1 0 0,-1 0 1 0 0,1-1-1 0 0,-1 1 1 0 0,0-1-1 0 0,1 1 1 0 0,-1 0-1 0 0,0-1 1 0 0,0 1-1 0 0,1-1 1 0 0,-1 1-1 0 0,0-1 1 0 0,0 1-1 0 0,1-1 1 0 0,-1 0-1 0 0,1-5 88 0 0,0 0 0 0 0,0 0 0 0 0,-1 0 0 0 0,0 0 0 0 0,-1-12 0 0 0,1 16-96 0 0,-7-122 393 0 0,11-174 1 0 0,19 109-406 0 0,2-28-174 0 0,-24 204 137 0 0,0 7 15 0 0,0 0 0 0 0,-1 0 0 0 0,1 0 0 0 0,-1 0 0 0 0,-1 0 0 0 0,1 0 0 0 0,-1 0 0 0 0,0 0 0 0 0,-2-6 0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20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68 3225 0 0,'-9'-27'2533'0'0,"3"5"-216"0"0,5 21-2095 0 0,1 0 1 0 0,-1-1-1 0 0,1 1 0 0 0,-1 0 1 0 0,1 0-1 0 0,-1 0 0 0 0,1 0 1 0 0,-1 1-1 0 0,0-1 0 0 0,0 0 1 0 0,1 0-1 0 0,-1 0 1 0 0,0 0-1 0 0,0 1 0 0 0,0-1 1 0 0,0 0-1 0 0,0 1 0 0 0,0-1 1 0 0,0 1-1 0 0,0-1 0 0 0,0 1 1 0 0,-2-1-1 0 0,2 1-112 0 0,0 1 0 0 0,0-1 0 0 0,0 0 0 0 0,0 1 0 0 0,0-1 0 0 0,1 1 0 0 0,-1-1 0 0 0,0 1 0 0 0,0 0 0 0 0,1-1 0 0 0,-1 1 0 0 0,0 0 0 0 0,1-1 0 0 0,-1 1 0 0 0,1 0 0 0 0,-1 0 0 0 0,1 0 0 0 0,-1-1 0 0 0,1 1 0 0 0,-1 2 0 0 0,-2 5-34 0 0,0-1 0 0 0,1 1 0 0 0,0 0 0 0 0,0 0 0 0 0,0 9 0 0 0,1 9-115 0 0,1-1-1 0 0,1 1 0 0 0,1-1 0 0 0,1 1 1 0 0,1-1-1 0 0,1 0 0 0 0,2 0 0 0 0,0-1 1 0 0,2 0-1 0 0,19 39 0 0 0,-22-54 18 0 0,-1 0 0 0 0,1-1 0 0 0,1 0 0 0 0,0 0 0 0 0,0-1-1 0 0,0 0 1 0 0,1 0 0 0 0,0-1 0 0 0,0 0 0 0 0,1 0 0 0 0,11 5 0 0 0,-16-9-93 0 0,1 0 1 0 0,0 0-1 0 0,-1 0 1 0 0,1-1-1 0 0,0 0 1 0 0,0 0-1 0 0,0 0 0 0 0,0 0 1 0 0,0-1-1 0 0,0 0 1 0 0,0 0-1 0 0,0-1 1 0 0,0 1-1 0 0,0-1 1 0 0,0 0-1 0 0,0 0 1 0 0,-1-1-1 0 0,1 1 0 0 0,0-1 1 0 0,-1 0-1 0 0,1 0 1 0 0,-1-1-1 0 0,1 1 1 0 0,-1-1-1 0 0,4-4 1 0 0,1-2-215 0 0,-1 0 0 0 0,0 0 1 0 0,0-1-1 0 0,-1-1 0 0 0,0 1 1 0 0,-1-1-1 0 0,0-1 0 0 0,-1 1 1 0 0,0-1-1 0 0,4-18 0 0 0,-7 26 250 0 0,-1-1 0 0 0,-1 1 1 0 0,1 0-1 0 0,-1-1 0 0 0,1 1 0 0 0,-1-1 0 0 0,-1 1 0 0 0,1 0 1 0 0,-1-1-1 0 0,1 1 0 0 0,-1-1 0 0 0,0 1 0 0 0,-3-6 0 0 0,3 8 74 0 0,0 0 0 0 0,1 1-1 0 0,-1-1 1 0 0,0 1 0 0 0,0-1 0 0 0,-1 1-1 0 0,1 0 1 0 0,0-1 0 0 0,0 1-1 0 0,-1 0 1 0 0,1 0 0 0 0,-1 0-1 0 0,1 0 1 0 0,-1 0 0 0 0,1 0-1 0 0,-1 0 1 0 0,0 1 0 0 0,1-1-1 0 0,-1 0 1 0 0,0 1 0 0 0,0 0 0 0 0,1-1-1 0 0,-1 1 1 0 0,0 0 0 0 0,0 0-1 0 0,0 0 1 0 0,1 0 0 0 0,-1 0-1 0 0,0 0 1 0 0,0 0 0 0 0,1 1-1 0 0,-1-1 1 0 0,0 1 0 0 0,0-1 0 0 0,-1 2-1 0 0,0-1-27 0 0,-1 0 235 0 0,-1 0-1 0 0,1 0 1 0 0,0 1-1 0 0,0 0 1 0 0,-1-1-1 0 0,1 2 1 0 0,0-1-1 0 0,1 0 1 0 0,-1 1 0 0 0,0 0-1 0 0,1-1 1 0 0,-1 2-1 0 0,1-1 1 0 0,-4 5-1 0 0,7-8-172 0 0,0 0 0 0 0,0 0 0 0 0,0 0-1 0 0,0 0 1 0 0,0 0 0 0 0,0 1 0 0 0,0-1 0 0 0,0 0 0 0 0,0 0-1 0 0,0 0 1 0 0,0 0 0 0 0,0 0 0 0 0,0 0 0 0 0,0 0-1 0 0,0 1 1 0 0,0-1 0 0 0,0 0 0 0 0,0 0 0 0 0,0 0-1 0 0,-1 0 1 0 0,1 0 0 0 0,0 0 0 0 0,0 0 0 0 0,0 0-1 0 0,0 0 1 0 0,0 1 0 0 0,0-1 0 0 0,0 0 0 0 0,0 0 0 0 0,-1 0-1 0 0,1 0 1 0 0,0 0 0 0 0,0 0 0 0 0,0 0 0 0 0,0 0-1 0 0,0 0 1 0 0,0 0 0 0 0,0 0 0 0 0,-1 0 0 0 0,1 0-1 0 0,0 0 1 0 0,0 0 0 0 0,0 0 0 0 0,0 0 0 0 0,0 0 0 0 0,0 0-1 0 0,-1 0 1 0 0,1 0 0 0 0,0 0 0 0 0,0 0 0 0 0,0 0-1 0 0,0-1 1 0 0,0 1 0 0 0,0 0 0 0 0,0 0 0 0 0,0 0-1 0 0,-1 0 1 0 0,1 0 0 0 0,0 0 0 0 0,-1-11 667 0 0,4-13-402 0 0,-1 15-172 0 0,1 1-1 0 0,1 0 0 0 0,-1 0 0 0 0,1 0 1 0 0,1 0-1 0 0,-1 1 0 0 0,1 0 0 0 0,1 0 1 0 0,-1 0-1 0 0,1 0 0 0 0,0 1 0 0 0,1 0 0 0 0,0 0 1 0 0,0 1-1 0 0,0 0 0 0 0,0 0 0 0 0,1 0 1 0 0,0 1-1 0 0,0 1 0 0 0,10-5 0 0 0,-16 8-64 0 0,1 0 0 0 0,-1 0-1 0 0,1 0 1 0 0,-1 0 0 0 0,0 1-1 0 0,1-1 1 0 0,-1 1-1 0 0,0-1 1 0 0,0 1 0 0 0,1 0-1 0 0,-1 0 1 0 0,0 0 0 0 0,0 0-1 0 0,0 0 1 0 0,0 0 0 0 0,0 1-1 0 0,0-1 1 0 0,0 1 0 0 0,0-1-1 0 0,1 3 1 0 0,34 37 674 0 0,8 21-278 0 0,-10-11-1217 0 0,-9-18-4788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20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58 6913 0 0,'-6'-40'1182'0'0,"6"40"-1117"0"0,-1-1 0 0 0,1 1 1 0 0,0-1-1 0 0,0 1 0 0 0,0-1 1 0 0,-1 0-1 0 0,1 1 0 0 0,0-1 1 0 0,0 1-1 0 0,-1-1 0 0 0,1 1 0 0 0,0-1 1 0 0,-1 1-1 0 0,1-1 0 0 0,-1 1 1 0 0,1 0-1 0 0,-1-1 0 0 0,1 1 1 0 0,-1 0-1 0 0,1-1 0 0 0,-1 1 0 0 0,0-1 1 0 0,0 2 60 0 0,0-1 0 0 0,1 0 1 0 0,-1 1-1 0 0,0-1 0 0 0,0 1 0 0 0,1-1 1 0 0,-1 1-1 0 0,0-1 0 0 0,1 1 0 0 0,-1 0 1 0 0,1-1-1 0 0,-1 1 0 0 0,0 0 1 0 0,1-1-1 0 0,-1 1 0 0 0,1 0 0 0 0,0-1 1 0 0,-1 1-1 0 0,1 0 0 0 0,0 0 0 0 0,-1 1 1 0 0,-5 14-70 0 0,1 0 0 0 0,1 0 1 0 0,0 0-1 0 0,1 0 0 0 0,1 0 1 0 0,1 1-1 0 0,0-1 0 0 0,1 1 1 0 0,1 0-1 0 0,0-1 0 0 0,6 25 1 0 0,-7-39-97 0 0,0 0 0 0 0,1-1 1 0 0,-1 1-1 0 0,0-1 0 0 0,1 1 0 0 0,0-1 1 0 0,-1 1-1 0 0,1-1 0 0 0,0 1 1 0 0,0-1-1 0 0,0 1 0 0 0,0-1 0 0 0,0 0 1 0 0,0 0-1 0 0,0 1 0 0 0,0-1 0 0 0,0 0 1 0 0,0 0-1 0 0,1 0 0 0 0,-1 0 1 0 0,1-1-1 0 0,-1 1 0 0 0,0 0 0 0 0,1 0 1 0 0,-1-1-1 0 0,1 1 0 0 0,0-1 1 0 0,2 1-1 0 0,-2-1-74 0 0,1 0 1 0 0,-1-1-1 0 0,1 1 0 0 0,-1-1 1 0 0,1 0-1 0 0,-1 1 1 0 0,1-1-1 0 0,-1 0 1 0 0,0 0-1 0 0,0-1 0 0 0,1 1 1 0 0,-1 0-1 0 0,0-1 1 0 0,0 0-1 0 0,0 1 1 0 0,-1-1-1 0 0,1 0 0 0 0,2-2 1 0 0,2-4-241 0 0,0-1-1 0 0,0 1 1 0 0,-1-1 0 0 0,0-1 0 0 0,0 1 0 0 0,-1 0-1 0 0,0-1 1 0 0,4-19 0 0 0,-1-7 929 0 0,4-43-1 0 0,-4 43 5999 0 0,-7 36-6516 0 0,7 10 1340 0 0,5 15-890 0 0,-9-11-528 0 0,2 0 0 0 0,0 0 0 0 0,1-1 0 0 0,0 0 0 0 0,1 0 0 0 0,1 0 0 0 0,10 13 0 0 0,-9-15-1056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21.0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8754 0 0,'3'3'273'0'0,"-1"-1"0"0"0,1 1 0 0 0,-1-1 0 0 0,0 1 0 0 0,0 0 0 0 0,0 0 1 0 0,-1 0-1 0 0,1 1 0 0 0,1 3 0 0 0,1 1 150 0 0,36 54 2584 0 0,75 87 0 0 0,-66-90-2890 0 0,53 86 0 0 0,-44-39-2512 0 0,-48-87-3332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21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82 6737 0 0,'-58'102'3106'0'0,"59"-102"-3061"0"0,-1 0-1 0 0,0 0 0 0 0,0 0 0 0 0,0 0 0 0 0,0 0 1 0 0,0 1-1 0 0,1-1 0 0 0,-1 0 0 0 0,0 0 0 0 0,0 0 1 0 0,0 0-1 0 0,0 0 0 0 0,0 0 0 0 0,0 0 0 0 0,1 0 1 0 0,-1 0-1 0 0,0 0 0 0 0,0 0 133 0 0,0 1-133 0 0,0-1 0 0 0,0 0 1 0 0,1 0-1 0 0,-1 0 0 0 0,0 0 0 0 0,0 0 0 0 0,0 0 1 0 0,0 1-1 0 0,0-1 0 0 0,0 0 0 0 0,0 0 0 0 0,0 0 1 0 0,0 0-1 0 0,0 0 0 0 0,0 0 0 0 0,0 1 0 0 0,0-1 1 0 0,0 0-1 0 0,0 0 0 0 0,0 0 0 0 0,0 0 0 0 0,0 0 1 0 0,0 1-1 0 0,0-1 0 0 0,0 0 0 0 0,0 0 0 0 0,0 0 1 0 0,0 0-1 0 0,0 0 0 0 0,-1 0 0 0 0,1 1 0 0 0,0-1 133 0 0,0 0-133 0 0,0 0 1 0 0,0 0-1 0 0,0 0 0 0 0,-1 0 0 0 0,1 0 0 0 0,0 1 1 0 0,0-1-1 0 0,0 0 0 0 0,0 0 0 0 0,-1 0 0 0 0,14-9 1463 0 0,14-16-634 0 0,1-6-446 0 0,74-75-1729 0 0,-81 87-85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21.7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1 357 1376 0 0,'1'1'114'0'0,"0"0"0"0"0,1 0 0 0 0,0 0 0 0 0,-1-1-1 0 0,1 1 1 0 0,-1 0 0 0 0,1-1 0 0 0,0 1 0 0 0,0-1-1 0 0,-1 1 1 0 0,1-1 0 0 0,0 0 0 0 0,0 0 0 0 0,-1 0 0 0 0,1 0-1 0 0,0 0 1 0 0,0 0 0 0 0,-1 0 0 0 0,3-1 0 0 0,0 0 169 0 0,0-1 0 0 0,-1 1 1 0 0,1-1-1 0 0,-1 0 1 0 0,1 0-1 0 0,-1 0 1 0 0,0 0-1 0 0,5-4 0 0 0,-1-1 483 0 0,1-1-1 0 0,-1 0 0 0 0,-1 0 0 0 0,0 0 0 0 0,10-18 0 0 0,-9 13-289 0 0,-2-1 0 0 0,0 1 0 0 0,0-1 0 0 0,-1-1-1 0 0,-1 1 1 0 0,0 0 0 0 0,0-20 0 0 0,-2 24-426 0 0,-1 0 0 0 0,0 1 0 0 0,0-1 1 0 0,-1 0-1 0 0,-1 1 0 0 0,0-1 0 0 0,0 1 1 0 0,-1-1-1 0 0,0 1 0 0 0,0 0 0 0 0,-1 0 1 0 0,-5-9-1 0 0,8 17-12 0 0,0 0 0 0 0,0-1 1 0 0,1 1-1 0 0,-1 0 0 0 0,0 0 0 0 0,0 0 1 0 0,-1 0-1 0 0,1 0 0 0 0,0 0 0 0 0,0 0 0 0 0,0 0 1 0 0,-2-1-1 0 0,2 2-1 0 0,1 0 0 0 0,-1 0-1 0 0,0 0 1 0 0,1 0 0 0 0,-1 0 0 0 0,1 0 0 0 0,-1 0 0 0 0,1 0 0 0 0,-1 0-1 0 0,1 0 1 0 0,-1 0 0 0 0,1 0 0 0 0,-1 0 0 0 0,1 0 0 0 0,-1 0 0 0 0,1 0-1 0 0,-1 1 1 0 0,1-1 0 0 0,-1 0 0 0 0,1 0 0 0 0,-1 1 0 0 0,1-1 0 0 0,-1 1-1 0 0,0 0 37 0 0,-1 1-1 0 0,1 0 0 0 0,0-1 0 0 0,0 1 0 0 0,0 0 0 0 0,0 0 0 0 0,0 0 0 0 0,0 0 0 0 0,1 0 0 0 0,-1 0 0 0 0,1 0 0 0 0,-1 0 0 0 0,1 0 0 0 0,0 0 0 0 0,0 2 0 0 0,-1 7 50 0 0,1 0 0 0 0,0-1 1 0 0,1 1-1 0 0,1-1 1 0 0,0 1-1 0 0,0-1 0 0 0,1 1 1 0 0,0-1-1 0 0,7 16 0 0 0,-7-21-104 0 0,-1-1 0 0 0,0 0-1 0 0,1 0 1 0 0,0 0 0 0 0,0 0-1 0 0,0-1 1 0 0,1 1 0 0 0,-1-1 0 0 0,1 0-1 0 0,0 0 1 0 0,0 0 0 0 0,0 0-1 0 0,0-1 1 0 0,0 0 0 0 0,0 0 0 0 0,1 0-1 0 0,-1 0 1 0 0,1 0 0 0 0,0-1-1 0 0,-1 0 1 0 0,1 0 0 0 0,0 0-1 0 0,5-1 1 0 0,6 0-89 0 0,-1-1 0 0 0,1 0 0 0 0,-1-2 0 0 0,0 1 0 0 0,0-2 0 0 0,29-10 0 0 0,-2-3-496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48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0 288 8754 0 0,'7'-5'391'0'0,"0"0"-1"0"0,0 0 1 0 0,0 1 0 0 0,1 0-1 0 0,-1 0 1 0 0,10-3 0 0 0,15-8 241 0 0,28-17 1001 0 0,1 3 0 0 0,112-37 0 0 0,-127 52-2208 0 0,-1-2-1 0 0,-1-2 1 0 0,53-30 0 0 0,-73 33-4782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48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0 8290 0 0,'-1'0'-53'0'0,"-3"1"423"0"0,1-1 1 0 0,-1 1-1 0 0,1 0 0 0 0,0 0 0 0 0,-1 0 0 0 0,1 1 0 0 0,0-1 0 0 0,0 1 0 0 0,-3 1 0 0 0,5-1-223 0 0,0-1-1 0 0,1 0 1 0 0,-1 0 0 0 0,1 0-1 0 0,-1 0 1 0 0,1 0-1 0 0,-1 1 1 0 0,1-1-1 0 0,0 0 1 0 0,0 1 0 0 0,-1-1-1 0 0,1 0 1 0 0,0 0-1 0 0,0 1 1 0 0,0-1-1 0 0,0 0 1 0 0,1 1-1 0 0,-1-1 1 0 0,0 0 0 0 0,1 0-1 0 0,-1 1 1 0 0,0-1-1 0 0,1 0 1 0 0,-1 0-1 0 0,1 0 1 0 0,0 0 0 0 0,1 2-1 0 0,148 368 3181 0 0,-144-356-3416 0 0,4 15-302 0 0,2 0 0 0 0,1-1 0 0 0,1-1 0 0 0,26 39 0 0 0,-28-52-5868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48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818 203 8290 0 0,'-1'-3'108'0'0,"0"0"0"0"0,0 1 0 0 0,0-1 0 0 0,0 0 0 0 0,-1 0 0 0 0,1 1 1 0 0,-1-1-1 0 0,1 0 0 0 0,-1 1 0 0 0,0 0 0 0 0,0-1 0 0 0,0 1 0 0 0,0 0 0 0 0,-1 0 0 0 0,1 0 1 0 0,-4-2-1 0 0,1 2 125 0 0,-1 0 0 0 0,1 0 0 0 0,0 1 1 0 0,0-1-1 0 0,-1 1 0 0 0,1 1 0 0 0,0-1 0 0 0,-10 1 1 0 0,-8 1 320 0 0,1 0 1 0 0,0 2-1 0 0,0 0 1 0 0,0 2-1 0 0,-30 10 1 0 0,-104 47 380 0 0,138-54-848 0 0,1 2 0 0 0,0 0 0 0 0,0 0 0 0 0,1 2 1 0 0,1 0-1 0 0,0 1 0 0 0,-22 24 0 0 0,18-14 63 0 0,0 1 0 0 0,2 1 1 0 0,1 1-1 0 0,-18 35 0 0 0,0 19 50 0 0,4 2 0 0 0,-29 120 0 0 0,56-194-213 0 0,-4 19 13 0 0,1 0 0 0 0,1 0 1 0 0,1 0-1 0 0,-1 42 0 0 0,5-58-1 0 0,1 0 0 0 0,0-1 0 0 0,1 1 0 0 0,0 0 0 0 0,1 0 0 0 0,0-1 0 0 0,1 1 0 0 0,0-1 0 0 0,0 0 0 0 0,1 0 1 0 0,0-1-1 0 0,1 1 0 0 0,0-1 0 0 0,9 10 0 0 0,5 5-31 0 0,2 0 0 0 0,2-2 0 0 0,-1 0 1 0 0,38 24-1 0 0,-46-36 26 0 0,1-1 0 0 0,0 0 0 0 0,0-1 0 0 0,1-1 0 0 0,0-1 0 0 0,0 0 0 0 0,1-1 0 0 0,-1-1 0 0 0,25 2 0 0 0,-13-4-1 0 0,0 0-1 0 0,0-2 1 0 0,0-2 0 0 0,0-1-1 0 0,-1 0 1 0 0,1-3 0 0 0,-1 0-1 0 0,0-2 1 0 0,0-1 0 0 0,-1-1-1 0 0,0-1 1 0 0,-1-1 0 0 0,0-2-1 0 0,-1 0 1 0 0,27-22 0 0 0,-42 29 3 0 0,47-34 180 0 0,80-72 1 0 0,-120 97-30 0 0,-1-2 1 0 0,-1 0-1 0 0,0 0 1 0 0,-2-1-1 0 0,0-1 1 0 0,-1-1-1 0 0,-1 1 0 0 0,13-35 1 0 0,-10 15 59 0 0,-2 0 0 0 0,-2 0 1 0 0,-2-1-1 0 0,-2-1 0 0 0,-1 1 0 0 0,-2-1 1 0 0,-2 0-1 0 0,-2 0 0 0 0,-12-79 0 0 0,8 96-114 0 0,-1-1 0 0 0,-2 0 0 0 0,0 1 0 0 0,-2 1 0 0 0,0 0 0 0 0,-2 0 0 0 0,-17-26 0 0 0,17 33-32 0 0,-1 0 0 0 0,-1 1 0 0 0,0 0 0 0 0,-1 1 0 0 0,-1 0 0 0 0,0 2 0 0 0,-1 0 0 0 0,-1 0 0 0 0,-31-16 0 0 0,33 21-51 0 0,0 0-1 0 0,-1 1 1 0 0,-1 0 0 0 0,1 1-1 0 0,-1 1 1 0 0,0 1-1 0 0,0 1 1 0 0,0 0 0 0 0,0 1-1 0 0,0 1 1 0 0,-1 1 0 0 0,1 1-1 0 0,0 0 1 0 0,-1 1 0 0 0,1 1-1 0 0,0 1 1 0 0,0 1-1 0 0,1 0 1 0 0,-1 1 0 0 0,1 1-1 0 0,-28 16 1 0 0,1 4-314 0 0,0 3-76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59.0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47 103 456 0 0,'-2'1'160'0'0,"0"0"0"0"0,0 0-1 0 0,0 0 1 0 0,-1-1 0 0 0,1 1 0 0 0,0-1 0 0 0,0 1-1 0 0,-1-1 1 0 0,-4 0 0 0 0,-13 3 1899 0 0,82 23 3325 0 0,-50-21-5222 0 0,0 0 0 0 0,1-2 0 0 0,0 1 0 0 0,0-2 1 0 0,0 0-1 0 0,0 0 0 0 0,1-1 0 0 0,13-1 0 0 0,18-2 113 0 0,46-9 1 0 0,-61 6-36 0 0,212-39 969 0 0,50-7-282 0 0,-153 36-801 0 0,237-18 252 0 0,-362 33-545 0 0,-1 1 0 0 0,1 1-1 0 0,-1 0 1 0 0,0 0 0 0 0,0 2 0 0 0,0-1 0 0 0,23 11-1 0 0,-28-11-830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59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18 1376 0 0,'-11'1'1207'0'0,"0"1"-1"0"0,0-2 0 0 0,0 0 1 0 0,0 0-1 0 0,-1-1 0 0 0,1 0 1 0 0,0-1-1 0 0,-21-15 4879 0 0,32 17-6033 0 0,7 9-45 0 0,1-1 1 0 0,0-1 0 0 0,0 1 0 0 0,0-1 0 0 0,1-1-1 0 0,0 0 1 0 0,1 0 0 0 0,-1 0 0 0 0,1-1-1 0 0,0-1 1 0 0,0 0 0 0 0,1 0 0 0 0,-1-1-1 0 0,1 0 1 0 0,-1-1 0 0 0,13 1 0 0 0,-9-1-21 0 0,-1 0 0 0 0,23 7 0 0 0,-31-8 11 0 0,0 1 0 0 0,0 0 0 0 0,0 0 0 0 0,0 0 0 0 0,-1 0 0 0 0,0 1 0 0 0,1 0 0 0 0,-1 0 0 0 0,0 0 1 0 0,6 6-1 0 0,-3 2 2 0 0,-6-10 0 0 0,0 1 0 0 0,0-1 0 0 0,0 1 0 0 0,0-1 0 0 0,0 0 0 0 0,0 1 0 0 0,0-1 0 0 0,0 0 0 0 0,1 0 0 0 0,-1 0 0 0 0,0 0 0 0 0,3 1 0 0 0,-4-1 9 0 0,0-1 1 0 0,1 0 0 0 0,-1 1 0 0 0,0-1 0 0 0,0 1-1 0 0,0-1 1 0 0,0 0 0 0 0,0 1 0 0 0,0-1-1 0 0,0 1 1 0 0,0-1 0 0 0,0 0 0 0 0,0 1-1 0 0,0-1 1 0 0,0 1 0 0 0,-1-1 0 0 0,1 0-1 0 0,0 1 1 0 0,0-1 0 0 0,0 1 0 0 0,0-1-1 0 0,-1 0 1 0 0,1 1 0 0 0,0-1 0 0 0,0 0 0 0 0,-1 1-1 0 0,1-1 1 0 0,0 0 0 0 0,-1 0 0 0 0,1 1-1 0 0,0-1 1 0 0,-1 0 0 0 0,1 1 0 0 0,-17 15 538 0 0,13-12-405 0 0,-15 15 810 0 0,-37 29 1 0 0,41-36-1173 0 0,-1 1-1 0 0,1 0 0 0 0,1 2 1 0 0,-19 22-1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29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1 175 2761 0 0,'141'-143'1967'0'0,"-112"111"7101"0"0,-72 100-4252 0 0,33-51-4574 0 0,1 0 0 0 0,1 0 1 0 0,1 0-1 0 0,-7 28 0 0 0,13-42-236 0 0,0 0-1 0 0,0-1 1 0 0,1 1 0 0 0,0 0 0 0 0,-1 0-1 0 0,1 0 1 0 0,0 0 0 0 0,0-1-1 0 0,1 1 1 0 0,-1 0 0 0 0,1 0 0 0 0,-1 0-1 0 0,1-1 1 0 0,0 1 0 0 0,0 0-1 0 0,0-1 1 0 0,0 1 0 0 0,1-1 0 0 0,-1 1-1 0 0,1-1 1 0 0,-1 1 0 0 0,1-1 0 0 0,3 3-1 0 0,-1-2-6 0 0,0 0-1 0 0,0-1 1 0 0,0 1 0 0 0,0-1-1 0 0,1 0 1 0 0,-1 0-1 0 0,1 0 1 0 0,-1-1-1 0 0,1 0 1 0 0,0 0 0 0 0,0 0-1 0 0,-1 0 1 0 0,7-1-1 0 0,26 2-920 0 0,-10-1 385 0 0,1 1 1 0 0,-1 1-1 0 0,34 9 1 0 0,-55-11 579 0 0,-1 0 0 0 0,1 1 0 0 0,-1 0 1 0 0,0 0-1 0 0,1 0 0 0 0,-1 1 0 0 0,0 0 0 0 0,0 0 1 0 0,-1 0-1 0 0,1 1 0 0 0,-1-1 0 0 0,1 1 0 0 0,-1 0 1 0 0,0 0-1 0 0,-1 1 0 0 0,1-1 0 0 0,-1 1 1 0 0,0 0-1 0 0,0 0 0 0 0,0 0 0 0 0,3 8 0 0 0,-5-9 94 0 0,0 1-1 0 0,0-1 0 0 0,0 1 0 0 0,0-1 1 0 0,-1 1-1 0 0,0 0 0 0 0,0-1 0 0 0,0 1 0 0 0,0-1 1 0 0,-1 1-1 0 0,0 0 0 0 0,0-1 0 0 0,0 1 1 0 0,0-1-1 0 0,-1 0 0 0 0,0 1 0 0 0,0-1 1 0 0,0 0-1 0 0,0 0 0 0 0,0 0 0 0 0,-1 0 0 0 0,-4 4 1 0 0,-6 6 57 0 0,-1-1 0 0 0,0-1 0 0 0,-1 0 0 0 0,-21 14 0 0 0,23-18-1174 0 0,0 1-1 0 0,0 1 1 0 0,1 0 0 0 0,-21 23 0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09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64 8290 0 0,'-1'-24'1996'0'0,"-4"-16"3433"0"0,5 73-1359 0 0,0-6-3749 0 0,21 207-23 0 0,-3-57-252 0 0,-1 212 89 0 0,-13-243-49 0 0,-3-113-65 0 0,10 61 0 0 0,-8-82-104 0 0,0 0-1 0 0,0 0 0 0 0,1 0 1 0 0,1 0-1 0 0,0-1 0 0 0,0 0 1 0 0,1 0-1 0 0,9 11 0 0 0,3-4-4073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09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2155 13 2304 0 0,'-7'7'11090'0'0,"-15"-6"-10190"0"0,0 0 0 0 0,0-2 0 0 0,0 0 0 0 0,-35-8 0 0 0,-38-2 1376 0 0,-62 12-1425 0 0,0 6 1 0 0,-247 44 0 0 0,-78-10 522 0 0,380-36-1066 0 0,-143 19 36 0 0,-82 2-436 0 0,302-29-28 0 0,16 0-688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10.1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63 217 7834 0 0,'-22'-18'1159'0'0,"-13"-11"10906"0"0,37 37-11882 0 0,0-1 1 0 0,1 0-1 0 0,0 0 0 0 0,0-1 1 0 0,0 1-1 0 0,1-1 1 0 0,0 1-1 0 0,9 10 0 0 0,-2-2-6 0 0,5 8-294 0 0,1-2 0 0 0,1 0 0 0 0,0 0 0 0 0,2-2 0 0 0,0 0 0 0 0,2-2 0 0 0,0 0-1 0 0,0-2 1 0 0,2 0 0 0 0,0-1 0 0 0,0-2 0 0 0,31 12 0 0 0,-41-16-1296 0 0,-14-8 1383 0 0,1 0 0 0 0,-1 0 0 0 0,0 0 0 0 0,0 0 0 0 0,0 0 0 0 0,0 0 0 0 0,0 0 0 0 0,0 0 0 0 0,0 0 0 0 0,0 1 0 0 0,0-1 0 0 0,0 0 0 0 0,0 0 0 0 0,0 0-1 0 0,0 0 1 0 0,0 0 0 0 0,0 0 0 0 0,0 0 0 0 0,0 0 0 0 0,0 0 0 0 0,0 1 0 0 0,0-1 0 0 0,0 0 0 0 0,0 0 0 0 0,0 0 0 0 0,0 0 0 0 0,0 0 0 0 0,0 0 0 0 0,0 0-1 0 0,0 0 1 0 0,-1 0 0 0 0,1 0 0 0 0,0 1-150 0 0,0-1 150 0 0,0 0 0 0 0,0 0 0 0 0,0 0 0 0 0,0 0 0 0 0,-1 0 0 0 0,1 0-1 0 0,0 0 1 0 0,0 0 0 0 0,0 0 0 0 0,0 0 0 0 0,0 0 0 0 0,0 0 0 0 0,0 0 0 0 0,0 0 0 0 0,0 0 0 0 0,-1 0 0 0 0,1 0 0 0 0,0 0 0 0 0,0 0 0 0 0,0 0 0 0 0,0 0 0 0 0,0 0-1 0 0,0 0 1 0 0,0 0 0 0 0,0 0 0 0 0,-3 0-204 0 0,0-1 0 0 0,1 1 0 0 0,-1 0 0 0 0,0-1 0 0 0,1 0 1 0 0,-1 0-1 0 0,1 1 0 0 0,-1-2 0 0 0,-3-1 0 0 0,-37-25-1197 0 0,2-3 1 0 0,-66-62 0 0 0,34 27 1861 0 0,48 46 834 0 0,16 14 110 0 0,1-1 0 0 0,0 0 0 0 0,0 0 0 0 0,-8-10 1 0 0,16 16-1261 0 0,0 0 0 0 0,0 1 1 0 0,0-1-1 0 0,0 0 1 0 0,1 0-1 0 0,-1 0 1 0 0,0 1-1 0 0,0-1 0 0 0,1 0 1 0 0,-1 1-1 0 0,0-1 1 0 0,1 0-1 0 0,-1 1 0 0 0,1-1 1 0 0,-1 0-1 0 0,1 1 1 0 0,-1-1-1 0 0,1 1 1 0 0,-1-1-1 0 0,1 0 0 0 0,-1 1 1 0 0,1 0-1 0 0,0-1 1 0 0,-1 1-1 0 0,2-1 0 0 0,23-17-527 0 0,-20 14 630 0 0,36-26-168 0 0,1 1 0 0 0,1 3 1 0 0,64-30-1 0 0,-39 28-1196 0 0,-49 21 55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10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19 155 10138 0 0,'-2'-2'150'0'0,"1"1"0"0"0,-1-1-1 0 0,1 1 1 0 0,-1-1 0 0 0,1 1 0 0 0,0-1-1 0 0,-1 0 1 0 0,1 0 0 0 0,0 0-1 0 0,0 0 1 0 0,1 0 0 0 0,-1 0 0 0 0,0 0-1 0 0,1 0 1 0 0,-1 0 0 0 0,1 0 0 0 0,-1 0-1 0 0,1 0 1 0 0,0-1 0 0 0,0-1-1 0 0,4-52 2767 0 0,-2 32-1654 0 0,-2-4 205 0 0,-1 23-770 0 0,1 19-51 0 0,5 87-22 0 0,23 134 0 0 0,1 7-321 0 0,-21 57 94 0 0,2 21-102 0 0,23-86-1318 0 0,-31-229-158 0 0,-1 1 1 0 0,1-1-1 0 0,1 0 0 0 0,-1 0 1 0 0,1 0-1 0 0,5 8 0 0 0,-5-8 112 0 0,0-1 0 0 0,0 1-1 0 0,-1 0 1 0 0,1 0 0 0 0,1 7-1 0 0,-4-8 1070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11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4 223 1376 0 0,'-4'1'11632'0'0,"16"-7"-9050"0"0,26-9-1568 0 0,32 1 628 0 0,0 4 0 0 0,107-4 0 0 0,143 18-1873 0 0,-249-1 134 0 0,-12-3-97 0 0,0-3 1 0 0,91-16 0 0 0,114-37 443 0 0,-184 37-67 0 0,-14 4-30 0 0,189-36 460 0 0,-224 47-697 0 0,0 1 1 0 0,0 2-1 0 0,0 1 1 0 0,0 2-1 0 0,0 0 1 0 0,37 10 0 0 0,-37-4-710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11.4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1 2761 0 0,'-3'1'476'0'0,"0"-1"0"0"0,0 1-1 0 0,0 0 1 0 0,0 1 0 0 0,0-1 0 0 0,0 0 0 0 0,0 1 0 0 0,0 0 0 0 0,0-1 0 0 0,1 1 0 0 0,-1 0 0 0 0,1 1 0 0 0,-1-1 0 0 0,-2 4 0 0 0,2-2-144 0 0,0 0-1 0 0,1 1 1 0 0,-1-1 0 0 0,1 1-1 0 0,0-1 1 0 0,0 1 0 0 0,1 0-1 0 0,-3 8 1 0 0,2 7 9 0 0,0 1 1 0 0,0 0 0 0 0,4 36-1 0 0,-1-25 750 0 0,-2 304 3657 0 0,0 43-2405 0 0,16-127-8847 0 0,-13-233-351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12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82 5065 0 0,'-4'-12'859'0'0,"-10"-29"1038"0"0,13 39-1465 0 0,0 0-1 0 0,0 0 1 0 0,0 0-1 0 0,0 0 1 0 0,0 0 0 0 0,0 0-1 0 0,0 1 1 0 0,-1-1 0 0 0,1 0-1 0 0,-1 1 1 0 0,1-1 0 0 0,-1 1-1 0 0,0 0 1 0 0,1-1 0 0 0,-4 0-1 0 0,4 3-164 0 0,0 1-1 0 0,1 0 0 0 0,-1-1 1 0 0,1 1-1 0 0,-1 0 1 0 0,1 0-1 0 0,0 0 0 0 0,-1 0 1 0 0,1-1-1 0 0,0 1 1 0 0,0 0-1 0 0,0 0 1 0 0,1 2-1 0 0,-1-4-251 0 0,26 289 1810 0 0,-3-42-1820 0 0,-3 677-548 0 0,-20-837 1092 0 0,-3-26-2329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13.3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2672 48 8290 0 0,'-2'-1'94'0'0,"1"0"1"0"0,-1 0 0 0 0,0 0 0 0 0,1 0-1 0 0,-1 1 1 0 0,0-1 0 0 0,1 1-1 0 0,-1-1 1 0 0,0 1 0 0 0,0-1 0 0 0,0 1-1 0 0,1 0 1 0 0,-1 0 0 0 0,0 0-1 0 0,-3 0 1 0 0,-34 5-257 0 0,20-2 477 0 0,-58 2 1963 0 0,0-3 0 0 0,0-3 0 0 0,-133-20-1 0 0,98 7-558 0 0,-203 1-1 0 0,-114 43-1011 0 0,-61 7-438 0 0,344-36-275 0 0,-198-24-1 0 0,300 18-159 0 0,-37-5-1404 0 0,-82-20 0 0 0,146 25 571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51.7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47 263 2761 0 0,'-46'20'7631'0'0,"76"-25"-5484"0"0,4-2-1191 0 0,0-3 0 0 0,0 0 0 0 0,57-28 1 0 0,89-60 724 0 0,-171 93-1658 0 0,58-39-18 0 0,-37 24-1097 0 0,33-17 1 0 0,-60 36 401 0 0,-1-1-1 0 0,1 1 1 0 0,0 0 0 0 0,0 0-1 0 0,0 0 1 0 0,0 1-1 0 0,0-1 1 0 0,4 0 0 0 0,4 1-3514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52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4 10594 0 0,'-47'2'2695'0'0,"31"-8"2028"0"0,22 18-2455 0 0,202 463-1909 0 0,-174-397-3937 0 0,-25-56-2705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30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33 1368 0 0,'-11'2'-112'0'0,"-46"-2"16943"0"0,90-12-17805 0 0,42-7-1647 0 0,-60 15-2605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52.8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547 158 8754 0 0,'-13'-8'465'0'0,"-1"1"0"0"0,0 1-1 0 0,0 1 1 0 0,0 0 0 0 0,-1 0 0 0 0,0 1 0 0 0,0 1 0 0 0,-29-2-1 0 0,35 5-313 0 0,1 0 1 0 0,-1 1-1 0 0,0 0 0 0 0,0 0 0 0 0,0 1 0 0 0,1 0 0 0 0,-1 1 0 0 0,1-1 0 0 0,-1 2 0 0 0,1-1 0 0 0,0 1 1 0 0,0 1-1 0 0,1-1 0 0 0,-1 1 0 0 0,1 0 0 0 0,-10 10 0 0 0,-18 22 171 0 0,2 2 1 0 0,2 1-1 0 0,1 1 1 0 0,-46 87-1 0 0,71-118-269 0 0,0 0 0 0 0,1 1 0 0 0,0-1 0 0 0,0 0-1 0 0,1 1 1 0 0,1 0 0 0 0,-1 0 0 0 0,2 0 0 0 0,0 0 0 0 0,0 0-1 0 0,1 0 1 0 0,2 17 0 0 0,1-9 43 0 0,2 1 0 0 0,0 0 0 0 0,1-1-1 0 0,1 0 1 0 0,18 35 0 0 0,1 0-123 0 0,-7-12-90 0 0,2-1 0 0 0,2 0-1 0 0,45 60 1 0 0,-60-92 93 0 0,0 0 1 0 0,0 0-1 0 0,1 0 0 0 0,0-1 0 0 0,0 0 0 0 0,1-1 1 0 0,0 0-1 0 0,0-1 0 0 0,1 0 0 0 0,0 0 0 0 0,0-1 0 0 0,0-1 1 0 0,1 0-1 0 0,-1 0 0 0 0,1-1 0 0 0,0-1 0 0 0,0 0 1 0 0,23 1-1 0 0,-12-4-111 0 0,1-1-1 0 0,-1-2 1 0 0,0 0 0 0 0,-1-1 0 0 0,1-1 0 0 0,-1-1 0 0 0,0-2 0 0 0,-1 0-1 0 0,0-1 1 0 0,0-1 0 0 0,-1 0 0 0 0,28-23 0 0 0,-24 15 100 0 0,0-1-1 0 0,-1-1 1 0 0,-1-1 0 0 0,-1-1 0 0 0,-1-1 0 0 0,-1-1-1 0 0,-2-1 1 0 0,28-52 0 0 0,-37 62 248 0 0,-1-1 0 0 0,-1-1 0 0 0,-1 1 0 0 0,0-1 0 0 0,-1 0 0 0 0,-1 0 1 0 0,-1 0-1 0 0,0 0 0 0 0,-2 0 0 0 0,0 0 0 0 0,-1-1 0 0 0,-1 1 0 0 0,-6-31 0 0 0,0 22 44 0 0,-1-1 0 0 0,-1 1 0 0 0,-1 1 0 0 0,-1-1 0 0 0,-2 2 1 0 0,0 0-1 0 0,-36-45 0 0 0,26 39-31 0 0,-1 0 1 0 0,-1 2-1 0 0,-1 1 1 0 0,-51-39-1 0 0,69 60-181 0 0,0 1 0 0 0,0 0-1 0 0,-1 0 1 0 0,0 1 0 0 0,0 0-1 0 0,-1 1 1 0 0,1 0 0 0 0,-1 1-1 0 0,0 0 1 0 0,0 0 0 0 0,0 1 0 0 0,0 1-1 0 0,0 0 1 0 0,-1 1 0 0 0,1 0-1 0 0,0 0 1 0 0,0 1 0 0 0,-1 1-1 0 0,1 0 1 0 0,-18 5 0 0 0,19-3-225 0 0,0 0 0 0 0,0 1 0 0 0,0 0 1 0 0,0 0-1 0 0,1 1 0 0 0,-1 0 0 0 0,2 1 0 0 0,-1 0 1 0 0,1 0-1 0 0,0 1 0 0 0,0 0 0 0 0,1 0 1 0 0,0 1-1 0 0,1 0 0 0 0,-9 14 0 0 0,4-2 152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06.9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190 29 6449 0 0,'-8'0'943'0'0,"1"-1"0"0"0,-1 0 0 0 0,1-1-1 0 0,-9-2 1 0 0,12 3-744 0 0,1-1 1 0 0,-1 1-1 0 0,1 0 0 0 0,-1 0 1 0 0,1 1-1 0 0,-1-1 0 0 0,0 1 1 0 0,1-1-1 0 0,-1 1 0 0 0,0 0 1 0 0,0 1-1 0 0,1-1 0 0 0,-1 1 1 0 0,1-1-1 0 0,-1 1 0 0 0,0 0 0 0 0,1 1 1 0 0,0-1-1 0 0,-1 0 0 0 0,1 1 1 0 0,0 0-1 0 0,-5 3 0 0 0,2 0-134 0 0,1 1 0 0 0,0 0-1 0 0,0 0 1 0 0,1 0 0 0 0,-1 0-1 0 0,1 1 1 0 0,1 0 0 0 0,-1-1-1 0 0,1 1 1 0 0,1 1 0 0 0,-1-1-1 0 0,1 0 1 0 0,0 1 0 0 0,1-1-1 0 0,0 1 1 0 0,0 0 0 0 0,0 8-1 0 0,1-2-68 0 0,0-1 1 0 0,0 0-1 0 0,2 0 0 0 0,0 1 0 0 0,0-1 0 0 0,1 0 0 0 0,0-1 1 0 0,2 1-1 0 0,6 14 0 0 0,-3-11 7 0 0,0-1 0 0 0,1-1 0 0 0,1 0 1 0 0,0 0-1 0 0,1-1 0 0 0,1 0 0 0 0,0-1 0 0 0,1 0 0 0 0,0-1 1 0 0,1 0-1 0 0,0-1 0 0 0,0-1 0 0 0,1 0 0 0 0,0-1 0 0 0,19 6 1 0 0,-27-12-5 0 0,1-1 1 0 0,-1 0 0 0 0,1 0-1 0 0,-1-1 1 0 0,1 0 0 0 0,0 0 0 0 0,-1-1-1 0 0,1 0 1 0 0,-1 0 0 0 0,1-1-1 0 0,-1 0 1 0 0,0 0 0 0 0,0 0-1 0 0,0-1 1 0 0,0-1 0 0 0,0 1 0 0 0,0-1-1 0 0,-1 0 1 0 0,0 0 0 0 0,0-1-1 0 0,0 0 1 0 0,5-6 0 0 0,-5 6 48 0 0,-1 0 0 0 0,0 0 0 0 0,0-1 1 0 0,0 0-1 0 0,-1 0 0 0 0,1 0 0 0 0,-2-1 1 0 0,1 1-1 0 0,-1-1 0 0 0,0 0 1 0 0,0 0-1 0 0,-1 0 0 0 0,0 0 0 0 0,0-1 1 0 0,-1 1-1 0 0,0 0 0 0 0,0-1 0 0 0,0 1 1 0 0,-1-1-1 0 0,-1 1 0 0 0,1-1 0 0 0,-3-9 1 0 0,-2 1 163 0 0,-1 0 1 0 0,-1 0-1 0 0,-1 1 1 0 0,0 0 0 0 0,-1 0-1 0 0,0 1 1 0 0,-18-21-1 0 0,8 13 133 0 0,-1 1 0 0 0,-1 1-1 0 0,-39-29 1 0 0,53 43-325 0 0,-1 1 1 0 0,0 1-1 0 0,-1-1 1 0 0,-11-3-1 0 0,18 7-71 0 0,0 0-1 0 0,-1 0 1 0 0,1 0-1 0 0,0 1 1 0 0,-1-1-1 0 0,1 1 1 0 0,-1-1-1 0 0,1 1 1 0 0,-1 0-1 0 0,1 0 1 0 0,-1 0-1 0 0,1 0 1 0 0,0 1-1 0 0,-1-1 1 0 0,1 1-1 0 0,-1-1 1 0 0,1 1-1 0 0,0 0 1 0 0,-1 0-1 0 0,1 0 0 0 0,-4 2 1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07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45 6913 0 0,'-4'-5'1288'0'0,"-15"-23"1896"0"0,18 27-3016 0 0,1 0-1 0 0,-1 1 0 0 0,1-1 1 0 0,-1 0-1 0 0,1 1 0 0 0,-1-1 1 0 0,0 0-1 0 0,1 1 0 0 0,-1-1 1 0 0,0 1-1 0 0,1-1 0 0 0,-1 1 1 0 0,0-1-1 0 0,0 1 0 0 0,1-1 1 0 0,-1 1-1 0 0,0 0 0 0 0,0-1 1 0 0,0 1-1 0 0,0 0 0 0 0,0 0 1 0 0,0 0-1 0 0,1 0 0 0 0,-1 0 1 0 0,0 0-1 0 0,0 0 0 0 0,0 0 1 0 0,-1 0-1 0 0,1 1-21 0 0,1 0-1 0 0,-1 0 0 0 0,0 0 1 0 0,0 0-1 0 0,1 0 1 0 0,-1 0-1 0 0,1 0 0 0 0,-1 0 1 0 0,1 0-1 0 0,-1 0 1 0 0,1 0-1 0 0,0 1 0 0 0,-1-1 1 0 0,1 0-1 0 0,0 0 1 0 0,0 0-1 0 0,0 1 0 0 0,0-1 1 0 0,0 0-1 0 0,1 2 1 0 0,3 31 331 0 0,-2-25-219 0 0,14 73-111 0 0,5-1-1 0 0,47 125 1 0 0,-67-205-182 0 0,27 67-381 0 0,-11-43-4038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07.9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26 393 920 0 0,'-2'-1'573'0'0,"0"0"-1"0"0,0-1 1 0 0,0 1-1 0 0,1-1 1 0 0,-1 1-1 0 0,1-1 1 0 0,-1 0-1 0 0,1 1 1 0 0,-1-1-1 0 0,1 0 1 0 0,0 0-1 0 0,0 0 1 0 0,0 0-1 0 0,0 0 1 0 0,0 0-1 0 0,1 0 1 0 0,-1 0-1 0 0,1 0 1 0 0,-1-1-1 0 0,0-3 1 0 0,2 6-445 0 0,-1 0 1 0 0,1 0-1 0 0,-1-1 1 0 0,1 1 0 0 0,-1 0-1 0 0,1 0 1 0 0,0 0-1 0 0,-1-1 1 0 0,1 1-1 0 0,-1 0 1 0 0,1 0-1 0 0,-1 0 1 0 0,1 0 0 0 0,-1 0-1 0 0,1 0 1 0 0,0 0-1 0 0,-1 0 1 0 0,1 0-1 0 0,-1 1 1 0 0,1-1-1 0 0,-1 0 1 0 0,1 0 0 0 0,-1 0-1 0 0,1 1 1 0 0,-1-1-1 0 0,1 0 1 0 0,-1 0-1 0 0,1 1 1 0 0,-1-1-1 0 0,1 1 1 0 0,-1-1 0 0 0,1 1-1 0 0,20 13 206 0 0,-19-13-137 0 0,62 51 23 0 0,-39-30-32 0 0,39 26 1 0 0,-57-44-172 0 0,0 0 1 0 0,0 0 0 0 0,1 0 0 0 0,-1-1-1 0 0,1 0 1 0 0,0-1 0 0 0,-1 1 0 0 0,1-1-1 0 0,0-1 1 0 0,16 2 0 0 0,-23-3-2 0 0,0 0-1 0 0,0 0 1 0 0,1 0 0 0 0,-1 0 0 0 0,0 0-1 0 0,0 0 1 0 0,1 0 0 0 0,-1-1 0 0 0,0 1-1 0 0,0 0 1 0 0,1-1 0 0 0,-1 1-1 0 0,0-1 1 0 0,0 1 0 0 0,0-1 0 0 0,0 1-1 0 0,0-1 1 0 0,0 0 0 0 0,0 0 0 0 0,0 0-1 0 0,0 1 1 0 0,0-1 0 0 0,0 0 0 0 0,0 0-1 0 0,0 0 1 0 0,-1 0 0 0 0,1 0-1 0 0,0 0 1 0 0,-1-1 0 0 0,1 1 0 0 0,-1 0-1 0 0,0 0 1 0 0,1 0 0 0 0,-1-1 0 0 0,0 1-1 0 0,1 0 1 0 0,-1 0 0 0 0,0-1 0 0 0,0 1-1 0 0,0 0 1 0 0,0 0 0 0 0,0-1-1 0 0,-1 1 1 0 0,1 0 0 0 0,0 0 0 0 0,-1-2-1 0 0,-2-9 224 0 0,0 1 0 0 0,-1-1-1 0 0,-1 1 1 0 0,-6-13-1 0 0,1 2 30 0 0,-14-44 838 0 0,-22-101-1 0 0,22 7-3178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09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1 456 0 0,'-57'16'2726'0'0,"47"-15"-1808"0"0,0 2 1 0 0,0-1 0 0 0,0 2 0 0 0,0-1-1 0 0,-12 9 5286 0 0,49-17-5247 0 0,-7 1-643 0 0,-1-1-163 0 0,1 1 0 0 0,-1 2 0 0 0,1 0-1 0 0,0 0 1 0 0,0 2 0 0 0,0 1 0 0 0,0 0 0 0 0,0 2 0 0 0,-1 0 0 0 0,1 1 0 0 0,-1 1 0 0 0,0 0-1 0 0,24 12 1 0 0,-34-14-200 0 0,1 1 0 0 0,-1-1 0 0 0,1-1 0 0 0,12 3-1 0 0,5-4-4627 0 0,-11-2-680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10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416 36 7370 0 0,'-1'-3'247'0'0,"-1"1"0"0"0,1 0 0 0 0,-1-1 0 0 0,1 1 0 0 0,-1 0 0 0 0,0 0 0 0 0,0 0 0 0 0,0 0 0 0 0,0 0 0 0 0,0 1 0 0 0,0-1 0 0 0,0 1 0 0 0,-1-1 0 0 0,1 1 0 0 0,-1 0 0 0 0,1 0 0 0 0,-1 0 1 0 0,1 0-1 0 0,-1 0 0 0 0,0 1 0 0 0,1-1 0 0 0,-5 0 0 0 0,3 1-60 0 0,-1 0 0 0 0,1 0 0 0 0,0 1 0 0 0,-1-1 0 0 0,1 1 0 0 0,0 0 0 0 0,-1 0 0 0 0,1 1 0 0 0,0-1 0 0 0,0 1 0 0 0,0 0 0 0 0,-7 4 0 0 0,-17 13 151 0 0,2 1 0 0 0,-1 1 0 0 0,2 1 0 0 0,1 1 0 0 0,1 2-1 0 0,1 0 1 0 0,1 1 0 0 0,-28 47 0 0 0,40-53-335 0 0,0 1 0 0 0,1 0 0 0 0,1 0 0 0 0,1 1 0 0 0,1 0 0 0 0,1 0 1 0 0,1 0-1 0 0,0 0 0 0 0,2 1 0 0 0,1-1 0 0 0,1 1 0 0 0,5 33 0 0 0,-2-39-19 0 0,1-2 0 0 0,1 1 0 0 0,0 0 0 0 0,2-1 0 0 0,-1-1 0 0 0,2 1 0 0 0,0-1 0 0 0,0 0 1 0 0,1-1-1 0 0,1 0 0 0 0,0-1 0 0 0,1 0 0 0 0,0-1 0 0 0,17 12 0 0 0,-3-4-25 0 0,2-1 0 0 0,0 0 0 0 0,0-3 0 0 0,2 0 0 0 0,0-2 0 0 0,40 12 1 0 0,-56-21-72 0 0,0-2 0 0 0,0 1 0 0 0,0-2 1 0 0,1 0-1 0 0,-1 0 0 0 0,0-1 1 0 0,1-1-1 0 0,-1-1 0 0 0,0 0 1 0 0,0-1-1 0 0,0 0 0 0 0,0-1 1 0 0,0-1-1 0 0,17-8 0 0 0,-3 0-130 0 0,-1-1-1 0 0,-1-2 1 0 0,-1-1-1 0 0,0 0 1 0 0,40-39 0 0 0,-56 47 172 0 0,0 0 1 0 0,0-1-1 0 0,-1-1 1 0 0,-1 1 0 0 0,0-1-1 0 0,0 0 1 0 0,-1-1 0 0 0,0 1-1 0 0,-1-1 1 0 0,-1 0 0 0 0,4-14-1 0 0,-4 9 344 0 0,-1 0 0 0 0,-1 0 0 0 0,0 0-1 0 0,-2-1 1 0 0,0 1 0 0 0,0 0 0 0 0,-6-28 0 0 0,0 15 46 0 0,-2 0 0 0 0,-1 1 0 0 0,-1 0 0 0 0,-2 0 0 0 0,-1 1 1 0 0,-1 0-1 0 0,-1 2 0 0 0,-1-1 0 0 0,-20-23 0 0 0,26 38-120 0 0,0 0 0 0 0,0 1 0 0 0,-1 0 0 0 0,-1 0 0 0 0,0 1 0 0 0,-16-10 0 0 0,20 15-79 0 0,0 1 1 0 0,-1 0-1 0 0,1 0 1 0 0,-1 1-1 0 0,0 0 0 0 0,1 1 1 0 0,-1 0-1 0 0,-1 0 1 0 0,1 1-1 0 0,0 0 0 0 0,-15 0 1 0 0,-141 17 269 0 0,95-5-2571 0 0,51-7-5209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24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 76 7834 0 0,'0'-7'762'0'0,"-2"0"1"0"0,1 0-1 0 0,-1 0 0 0 0,0 0 1 0 0,0 0-1 0 0,-5-8 1 0 0,6 13-671 0 0,1 1 0 0 0,-1 0 0 0 0,0 0 0 0 0,0 0 0 0 0,1 0 0 0 0,-1 0 0 0 0,0 0 0 0 0,0 0 0 0 0,0 0 0 0 0,0 0 0 0 0,0 0 0 0 0,0 1 0 0 0,-1-1 0 0 0,1 0 0 0 0,0 1 0 0 0,0-1 0 0 0,0 1 0 0 0,-1-1 0 0 0,1 1 0 0 0,0-1 0 0 0,-1 1 0 0 0,1 0 0 0 0,0 0 0 0 0,-1 0 0 0 0,1 0 0 0 0,0 0 0 0 0,-1 0 0 0 0,1 0 0 0 0,0 0 0 0 0,-1 0 0 0 0,1 1 0 0 0,0-1 0 0 0,0 1 0 0 0,-1-1 0 0 0,1 1 1 0 0,0-1-1 0 0,0 1 0 0 0,0-1 0 0 0,-1 1 0 0 0,-1 2 0 0 0,-4 1 53 0 0,1 1 1 0 0,-1 1 0 0 0,0-1 0 0 0,1 1 0 0 0,0 0 0 0 0,1 0-1 0 0,0 1 1 0 0,-1 0 0 0 0,2 0 0 0 0,-1 0 0 0 0,1 1 0 0 0,0-1-1 0 0,1 1 1 0 0,0 0 0 0 0,0 0 0 0 0,1 0 0 0 0,0 0-1 0 0,0 0 1 0 0,1 1 0 0 0,0-1 0 0 0,0 1 0 0 0,1-1 0 0 0,1 9-1 0 0,-1-7-133 0 0,1-1 0 0 0,1 0 0 0 0,0 1-1 0 0,0-1 1 0 0,0 0 0 0 0,1-1 0 0 0,1 1-1 0 0,0 0 1 0 0,0-1 0 0 0,0 0-1 0 0,1 0 1 0 0,0 0 0 0 0,1 0 0 0 0,0-1-1 0 0,0 0 1 0 0,1 0 0 0 0,-1-1 0 0 0,1 0-1 0 0,1 0 1 0 0,13 9 0 0 0,6 1-231 0 0,-9-5 51 0 0,0 0-1 0 0,1-2 1 0 0,26 10-1 0 0,-41-17 113 0 0,0-1 0 0 0,0 1 0 0 0,0-1 0 0 0,1 0 0 0 0,-1-1 0 0 0,0 1 0 0 0,1-1 0 0 0,-1 0 0 0 0,1 0 0 0 0,-1 0 0 0 0,0 0 0 0 0,1-1-1 0 0,-1 0 1 0 0,0 0 0 0 0,1 0 0 0 0,-1 0 0 0 0,0-1 0 0 0,0 0 0 0 0,0 0 0 0 0,0 0 0 0 0,6-4 0 0 0,-7 2-32 0 0,1 1 1 0 0,-1-1-1 0 0,0 0 1 0 0,0 0-1 0 0,0-1 0 0 0,-1 1 1 0 0,1 0-1 0 0,-1-1 1 0 0,0 0-1 0 0,0 1 0 0 0,-1-1 1 0 0,1 0-1 0 0,-1 0 1 0 0,0 0-1 0 0,-1 0 0 0 0,1 0 1 0 0,-1 0-1 0 0,0 0 1 0 0,0 0-1 0 0,-1 0 0 0 0,1 0 1 0 0,-2-5-1 0 0,1 2 145 0 0,-1 0-1 0 0,0 0 1 0 0,0 1-1 0 0,-1-1 1 0 0,0 1-1 0 0,0 0 0 0 0,-1 0 1 0 0,1 0-1 0 0,-2 0 1 0 0,1 0-1 0 0,-1 1 1 0 0,0 0-1 0 0,-8-8 1 0 0,-20-14 90 0 0,6 3 55 0 0,-1 2 0 0 0,-53-33 0 0 0,75 54-398 0 0,0-1 0 0 0,0 1 1 0 0,0 0-1 0 0,0 1 0 0 0,0 0 0 0 0,0-1 0 0 0,-12 1 0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24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13363 0 0,'1'3'5415'0'0,"5"12"-4561"0"0,69 280 687 0 0,-51-210-1844 0 0,-12-37-208 0 0,2-1 0 0 0,2-1 0 0 0,33 66 1 0 0,-40-99-1303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25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8 157 4145 0 0,'-1'-4'622'0'0,"-1"1"0"0"0,1-1 0 0 0,0 0 0 0 0,0 1 0 0 0,1-1 0 0 0,-1 0 0 0 0,1 1 0 0 0,0-5 0 0 0,0 0-64 0 0,0 0-1 0 0,1 0 1 0 0,0 0-1 0 0,1 1 1 0 0,-1-1-1 0 0,2 0 1 0 0,-1 1-1 0 0,1-1 0 0 0,0 1 1 0 0,5-8-1 0 0,-7 13-469 0 0,0 0 0 0 0,1 0 1 0 0,-1 0-1 0 0,1 0 0 0 0,0 0 0 0 0,0 0 0 0 0,0 1 0 0 0,-1-1 0 0 0,1 1 0 0 0,1 0 0 0 0,-1-1 0 0 0,0 1 0 0 0,0 0 0 0 0,0 0 0 0 0,1 0 0 0 0,-1 1 0 0 0,0-1 0 0 0,1 0 0 0 0,-1 1 0 0 0,1 0 0 0 0,-1-1 0 0 0,1 1 0 0 0,-1 0 0 0 0,0 0 0 0 0,1 1 1 0 0,-1-1-1 0 0,1 0 0 0 0,-1 1 0 0 0,1-1 0 0 0,3 2 0 0 0,2 2-316 0 0,1 0 1 0 0,-1 0 0 0 0,0 1-1 0 0,0 0 1 0 0,0 1-1 0 0,11 9 1 0 0,-1 1-5880 0 0</inkml:trace>
  <inkml:trace contextRef="#ctx0" brushRef="#br0" timeOffset="1">153 333 5529 0 0,'1'-5'488'0'0,"0"3"-392"0"0,1-2-96 0 0,-1 0 0 0 0,2 2 704 0 0,-2-1 113 0 0,3-2 23 0 0,2-3 8 0 0,3-4 176 0 0,4-4 32 0 0,1-1 1 0 0,0 3 7 0 0,0 1-816 0 0,0 3-168 0 0,-1 2-80 0 0,1 2 80 0 0,0 3-80 0 0,-2 2 80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25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91 111 10594 0 0,'0'10'979'0'0,"1"0"-1"0"0,0 0 1 0 0,1 0-1 0 0,5 17 1 0 0,4 4 173 0 0,20 37 1 0 0,-9-20-881 0 0,8 29-389 0 0,20 42-251 0 0,-41-100-1712 0 0,24 33 0 0 0</inkml:trace>
  <inkml:trace contextRef="#ctx0" brushRef="#br0" timeOffset="1">63 198 4145 0 0,'-11'-19'1179'0'0,"1"-1"1"0"0,1 0-1 0 0,0 0 1 0 0,-10-43-1 0 0,18 62-1043 0 0,1-1-1 0 0,-1 0 1 0 0,1 1 0 0 0,-1-1-1 0 0,1 0 1 0 0,-1 1 0 0 0,1-1 0 0 0,0 0-1 0 0,0 1 1 0 0,0-1 0 0 0,0 0-1 0 0,0 0 1 0 0,0 1 0 0 0,1-1-1 0 0,-1 0 1 0 0,1 1 0 0 0,-1-1-1 0 0,1 0 1 0 0,-1 1 0 0 0,1-1-1 0 0,0 1 1 0 0,0-1 0 0 0,0 1-1 0 0,0-1 1 0 0,0 1 0 0 0,0 0-1 0 0,0-1 1 0 0,0 1 0 0 0,0 0-1 0 0,1 0 1 0 0,-1 0 0 0 0,1 0-1 0 0,2-1 1 0 0,-2 1-56 0 0,1 0-1 0 0,0 0 1 0 0,0 1-1 0 0,0 0 1 0 0,0-1 0 0 0,0 1-1 0 0,0 0 1 0 0,0 1-1 0 0,0-1 1 0 0,0 0 0 0 0,0 1-1 0 0,0 0 1 0 0,0 0-1 0 0,-1 0 1 0 0,1 0 0 0 0,0 0-1 0 0,0 0 1 0 0,4 4-1 0 0,37 30-1444 0 0,-28-21-3955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30.6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0 3225 0 0,'-38'36'13687'0'0,"47"-33"-10734"0"0,12-3-2440 0 0,-8-1-397 0 0,-1-1 1 0 0,22-6-1 0 0,9-2-2056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25.8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9674 0 0,'6'9'6789'0'0,"-5"-9"-6611"0"0,14-5 2656 0 0,15-17-1482 0 0,-28 21-1012 0 0,28-23 25 0 0,-10 9-5959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15.5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82 5985 0 0,'-2'-7'952'0'0,"2"2"-285"0"0,-1 0 0 0 0,0 0-1 0 0,0 0 1 0 0,-1 0-1 0 0,0 0 1 0 0,0 1-1 0 0,0-1 1 0 0,0 1-1 0 0,0-1 1 0 0,-1 1-1 0 0,0 0 1 0 0,0 0 0 0 0,0 0-1 0 0,-7-6 1 0 0,10 10-625 0 0,-1 0 0 0 0,1 0 0 0 0,0 0 0 0 0,-1 0 0 0 0,1 0 0 0 0,0 0 0 0 0,-1 0 0 0 0,1 0 0 0 0,0 0 0 0 0,0 0 0 0 0,-1 0 0 0 0,1 0 0 0 0,0 0 1 0 0,-1 0-1 0 0,1 0 0 0 0,0 1 0 0 0,-1-1 0 0 0,1 0 0 0 0,0 0 0 0 0,0 0 0 0 0,-1 0 0 0 0,1 1 0 0 0,0-1 0 0 0,0 0 0 0 0,-1 0 0 0 0,1 1 0 0 0,0-1 0 0 0,0 0 1 0 0,0 0-1 0 0,-1 1 0 0 0,1-1 0 0 0,0 0 0 0 0,0 1 0 0 0,0-1 0 0 0,0 0 0 0 0,0 0 0 0 0,0 1 0 0 0,-1-1 0 0 0,1 0 0 0 0,0 1 0 0 0,0-1 0 0 0,0 0 1 0 0,0 1-1 0 0,0-1 0 0 0,0 0 0 0 0,1 1 0 0 0,-3 19 223 0 0,2-18-191 0 0,9 292 489 0 0,-1-155-486 0 0,2 55 883 0 0,55 311-1 0 0,-59-475-1745 0 0,2 54-1 0 0,-10-7-4436 0 0,-1-55-462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15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1975 62 6913 0 0,'-1'-3'149'0'0,"0"0"-1"0"0,0 1 0 0 0,1-1 0 0 0,-1 0 0 0 0,1 0 1 0 0,-1 0-1 0 0,1 1 0 0 0,0-1 0 0 0,1 0 0 0 0,-1-3 0 0 0,1 4 251 0 0,-1 0-1 0 0,0 1 0 0 0,0-1 0 0 0,0 1 0 0 0,0-1 1 0 0,0 1-1 0 0,0-1 0 0 0,0 0 0 0 0,-1 1 0 0 0,1-1 1 0 0,0 1-1 0 0,-2-3 0 0 0,2 4-202 0 0,-1-1 1 0 0,0 1-1 0 0,0-1 1 0 0,0 1-1 0 0,0-1 0 0 0,0 1 1 0 0,0 0-1 0 0,0-1 0 0 0,0 1 1 0 0,0 0-1 0 0,0 0 0 0 0,0 0 1 0 0,0 0-1 0 0,0 0 0 0 0,0 0 1 0 0,0 0-1 0 0,0 0 1 0 0,0 0-1 0 0,0 1 0 0 0,0-1 1 0 0,0 0-1 0 0,0 1 0 0 0,0-1 1 0 0,0 0-1 0 0,-1 2 0 0 0,-44 10 447 0 0,0-2-1 0 0,-1-2 0 0 0,-80 3 0 0 0,-31 5 369 0 0,121-10-1007 0 0,-302 38 341 0 0,277-40-251 0 0,0-2-1 0 0,0-4 1 0 0,-94-13 0 0 0,37-8 57 0 0,-44-6 150 0 0,132 25-261 0 0,0 2 0 0 0,-1 1 0 0 0,-41 5 0 0 0,33-1-662 0 0,0 2 0 0 0,0 2 0 0 0,0 2 0 0 0,1 1 0 0 0,0 2 0 0 0,-51 24 0 0 0,66-23-6418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16.4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7 2304 0 0,'-4'-1'482'0'0,"0"0"0"0"0,0 0 0 0 0,0 0 0 0 0,0 0 0 0 0,0 0 0 0 0,0 1 0 0 0,0 0 0 0 0,0 0 0 0 0,0 0 0 0 0,0 0 0 0 0,0 1 0 0 0,0-1 0 0 0,0 1-1 0 0,0 0 1 0 0,1 1 0 0 0,-1-1 0 0 0,0 0 0 0 0,0 1 0 0 0,1 0 0 0 0,-1 0 0 0 0,1 0 0 0 0,-1 0 0 0 0,1 1 0 0 0,0-1 0 0 0,0 1 0 0 0,0 0 0 0 0,1 0-1 0 0,-1 0 1 0 0,-3 6 0 0 0,1-3 157 0 0,1 1 0 0 0,0 1 0 0 0,0-1 0 0 0,1 1 0 0 0,-5 15 0 0 0,6-13-668 0 0,0 0 1 0 0,0 1-1 0 0,1-1 1 0 0,0 13 0 0 0,4 112 508 0 0,25 149 1 0 0,43 130-675 0 0,-60-344 104 0 0,4 118 0 0 0,-16 69 180 0 0,-1-186 48 0 0,3 13 459 0 0,0-46-394 0 0,-1-1 0 0 0,-8 61-1 0 0,1-33-4783 0 0,11-76 1542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16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0 276 13827 0 0,'1'2'68'0'0,"0"0"0"0"0,1-1 0 0 0,-1 1 0 0 0,0-1 1 0 0,0 1-1 0 0,1-1 0 0 0,-1 1 0 0 0,1-1 0 0 0,-1 0 0 0 0,1 0 0 0 0,0 0 1 0 0,0 0-1 0 0,-1 0 0 0 0,1 0 0 0 0,0 0 0 0 0,0-1 0 0 0,0 1 0 0 0,0-1 1 0 0,0 1-1 0 0,0-1 0 0 0,-1 1 0 0 0,1-1 0 0 0,0 0 0 0 0,4 0 0 0 0,51 0 1767 0 0,295-51 1834 0 0,-311 44-3446 0 0,17-4 12 0 0,79-15-161 0 0,255-16 1 0 0,-280 36-1910 0 0,127-23 1 0 0,-136 16-4485 0 0,39-6-494 0 0,-116 13 6702 0 0,41-14 0 0 0,-63 19 134 0 0,7-3 44 0 0,1 0 0 0 0,0-1 0 0 0,-1 0 0 0 0,0 0 0 0 0,0-1 1 0 0,0-1-1 0 0,-1 0 0 0 0,0 0 0 0 0,9-10 0 0 0,-14 16 160 0 0,-8 3-213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17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1 920 0 0,'-5'8'22115'0'0,"10"-6"-21133"0"0,33 21-3991 0 0,-6 0 3623 0 0,-1 1 0 0 0,32 33 0 0 0,-7-8-515 0 0,-31-27-112 0 0,-5-6-149 0 0,-1 0-1 0 0,-1 2 1 0 0,28 33-1 0 0,-46-50 128 0 0,1 0-1 0 0,-1 0 0 0 0,0 0 1 0 0,1 1-1 0 0,-1-1 1 0 0,0 0-1 0 0,0 0 0 0 0,0 1 1 0 0,0-1-1 0 0,0 0 1 0 0,0 0-1 0 0,0 1 0 0 0,-1-1 1 0 0,1 0-1 0 0,0 0 1 0 0,-1 0-1 0 0,1 1 0 0 0,-1-1 1 0 0,1 0-1 0 0,-1 0 1 0 0,1 0-1 0 0,-1 0 0 0 0,0 0 1 0 0,1 0-1 0 0,-1 0 1 0 0,0 0-1 0 0,0 0 1 0 0,0 0-1 0 0,0-1 0 0 0,0 1 1 0 0,-2 1-1 0 0,-39 28-717 0 0,36-27 675 0 0,-66 37-268 0 0,51-30-369 0 0,0 2 0 0 0,1 0 0 0 0,-35 28 0 0 0,48-34-512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10594 0 0,'-1'5'575'0'0,"0"0"-1"0"0,0 0 1 0 0,0-1-1 0 0,1 1 1 0 0,-1 0-1 0 0,1 0 1 0 0,0 0-1 0 0,1 0 1 0 0,-1 0-1 0 0,2 5 1 0 0,-1-2 125 0 0,18 161 3071 0 0,5 64-2647 0 0,13 607-498 0 0,-32-665-380 0 0,-6 109-177 0 0,-2-262-346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18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0 9218 0 0,'-2'1'253'0'0,"1"-1"0"0"0,0 0 1 0 0,0 1-1 0 0,0 0 0 0 0,-1-1 0 0 0,1 1 0 0 0,0 0 0 0 0,0-1 1 0 0,0 1-1 0 0,0 0 0 0 0,0 0 0 0 0,0 0 0 0 0,0 0 1 0 0,0 0-1 0 0,0 0 0 0 0,1 0 0 0 0,-1 0 0 0 0,0 0 0 0 0,1 0 1 0 0,-1 1-1 0 0,1-1 0 0 0,-1 0 0 0 0,1 0 0 0 0,-1 3 1 0 0,-9 37 81 0 0,9-35 63 0 0,-5 42 48 0 0,1 0 0 0 0,3 0 0 0 0,6 75 0 0 0,0-22 68 0 0,-16 327 25 0 0,2 30-845 0 0,7 395 718 0 0,3-833-694 0 0,-1-3-262 0 0,1 0-1 0 0,0-1 1 0 0,2 1-1 0 0,4 22 0 0 0,-6-38 331 0 0,0 0 171 0 0,0-1-1 0 0,0 0 0 0 0,0 0 0 0 0,0 0 1 0 0,0 1-1 0 0,0-1 0 0 0,0 0 0 0 0,0 0 1 0 0,0 0-1 0 0,0 1 0 0 0,0-1 0 0 0,0 0 1 0 0,0 0-1 0 0,0 0 0 0 0,0 1 1 0 0,0-1-1 0 0,0 0 0 0 0,0 0 0 0 0,1 0 1 0 0,-1 0-1 0 0,0 1 0 0 0,0-1 0 0 0,0 0 1 0 0,0 0-1 0 0,0 0 0 0 0,1 0 1 0 0,-1 0-1 0 0,0 0 0 0 0,0 0 0 0 0,0 1 1 0 0,0-1-1 0 0,1 0 0 0 0,-1 0 0 0 0,0 0 1 0 0,0 0-1 0 0,0 0 0 0 0,0 0 1 0 0,1 0-1 0 0,-1 0 0 0 0,0 0 0 0 0,0 0 1 0 0,0 0-1 0 0,1 0 0 0 0,-1 0 0 0 0,0 0 1 0 0,6-4-1092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1:19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2032 10 9674 0 0,'-3'-5'10531'0'0,"3"5"-10420"0"0,-3-1-67 0 0,-1 0-1 0 0,1 0 0 0 0,-1 0 1 0 0,0 1-1 0 0,1 0 0 0 0,-1 0 1 0 0,0 0-1 0 0,1 0 0 0 0,-1 1 1 0 0,0-1-1 0 0,1 1 0 0 0,-5 1 1 0 0,-52 19 754 0 0,22-6-343 0 0,-55 12 49 0 0,-2-4 1 0 0,-118 14-1 0 0,-364 42-217 0 0,255-51 51 0 0,-69 9-144 0 0,354-32-1082 0 0,0 1 0 0 0,-56 18 0 0 0,71-16-6974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34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1 131 8290 0 0,'0'-1'273'0'0,"1"0"-1"0"0,0 0 1 0 0,0 1 0 0 0,0-1 0 0 0,0 0-1 0 0,0 1 1 0 0,0-1 0 0 0,0 0 0 0 0,0 1 0 0 0,0-1-1 0 0,0 1 1 0 0,0-1 0 0 0,0 1 0 0 0,0 0-1 0 0,1 0 1 0 0,-1-1 0 0 0,0 1 0 0 0,0 0 0 0 0,3 0-1 0 0,26-3 2046 0 0,-30 3-2242 0 0,36-4 1433 0 0,68-17-1 0 0,-19 3-244 0 0,6 9-3088 0 0,-63 7 576 0 0,-1-1 1 0 0,1-1-1 0 0,40-11 1 0 0,-61 12 670 0 0,-1 1 0 0 0,0-1 0 0 0,0 0 1 0 0,0 0-1 0 0,-1-1 0 0 0,9-6 1 0 0,2-4 521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40.9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19 179 11058 0 0,'-5'-16'897'0'0,"1"0"-1"0"0,1 0 0 0 0,0-1 0 0 0,1 1 0 0 0,1-1 1 0 0,1-26-1 0 0,2 36-773 0 0,0 7-17 0 0,4 14 65 0 0,4 20 69 0 0,18 101 632 0 0,37 156-941 0 0,-51-242-172 0 0,3-1 1 0 0,1 0 0 0 0,44 79-1 0 0,-49-104 108 0 0,25 31-1 0 0,-32-47 172 0 0,-1-1 0 0 0,1 0 0 0 0,-1 0-1 0 0,2 0 1 0 0,-1-1 0 0 0,1 0 0 0 0,-1 0-1 0 0,1-1 1 0 0,9 4 0 0 0,-15-7 4 0 0,0-1 1 0 0,0 1-1 0 0,1-1 1 0 0,-1 0-1 0 0,0 0 1 0 0,1 0-1 0 0,-1 1 1 0 0,0-1-1 0 0,1 0 1 0 0,-1-1-1 0 0,0 1 1 0 0,1 0-1 0 0,-1 0 1 0 0,0-1-1 0 0,0 1 1 0 0,1 0-1 0 0,-1-1 1 0 0,0 1-1 0 0,0-1 1 0 0,0 0-1 0 0,0 1 1 0 0,1-1-1 0 0,-1 0 1 0 0,0 0-1 0 0,0 0 0 0 0,0 1 1 0 0,-1-1-1 0 0,1 0 1 0 0,0 0-1 0 0,0 0 1 0 0,0-1-1 0 0,-1 1 1 0 0,1 0-1 0 0,0 0 1 0 0,-1 0-1 0 0,0 0 1 0 0,1-2-1 0 0,3-7 286 0 0,-1 1 1 0 0,0-1-1 0 0,3-17 0 0 0,-5 20-197 0 0,31-283 1664 0 0,2-2-1974 0 0,9 86-1805 0 0,-35 166 678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34.8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214 198 10594 0 0,'-4'0'84'0'0,"-1"0"0"0"0,1 1 0 0 0,0 0 0 0 0,0-1 0 0 0,-1 1 0 0 0,1 1 0 0 0,0-1 0 0 0,0 1-1 0 0,0-1 1 0 0,0 1 0 0 0,0 0 0 0 0,1 1 0 0 0,-1-1 0 0 0,1 1 0 0 0,-1-1 0 0 0,1 1 0 0 0,0 0 0 0 0,0 0 0 0 0,-3 5-1 0 0,-8 9 148 0 0,0 0-1 0 0,-15 27 0 0 0,26-38-77 0 0,-9 14-138 0 0,2-1-1 0 0,1 1 1 0 0,0 0-1 0 0,2 1 1 0 0,0 0-1 0 0,1 0 1 0 0,1 1-1 0 0,2 0 1 0 0,-3 32-1 0 0,5-40-49 0 0,1 1 0 0 0,0 0 0 0 0,2-1-1 0 0,-1 1 1 0 0,2-1 0 0 0,0 1 0 0 0,0-1-1 0 0,1 0 1 0 0,1 0 0 0 0,1-1 0 0 0,0 1-1 0 0,0-1 1 0 0,2 0 0 0 0,-1-1 0 0 0,11 13-1 0 0,-6-11 73 0 0,0-1-1 0 0,0 0 0 0 0,1-1 0 0 0,1-1 0 0 0,0 0 0 0 0,23 13 0 0 0,-26-18-17 0 0,1-1 0 0 0,0 0 0 0 0,1 0 0 0 0,-1-1 0 0 0,1-1-1 0 0,0 0 1 0 0,0-1 0 0 0,0 0 0 0 0,19 0 0 0 0,-16-2-1 0 0,0-1 0 0 0,-1 0 0 0 0,1-1-1 0 0,-1-1 1 0 0,1 0 0 0 0,-1-1 0 0 0,0-1 0 0 0,-1 0 0 0 0,1-1 0 0 0,-1-1 0 0 0,23-14 0 0 0,-19 8 123 0 0,0 0-1 0 0,-1-2 1 0 0,-1 0 0 0 0,0-1 0 0 0,-1 0 0 0 0,-1-2 0 0 0,20-30-1 0 0,-16 21 137 0 0,-1-1-1 0 0,-2-1 0 0 0,-1 0 1 0 0,-1-1-1 0 0,14-52 0 0 0,-23 70-124 0 0,-1-1 0 0 0,-1 0-1 0 0,-1 0 1 0 0,0 0 0 0 0,0 0-1 0 0,-1 0 1 0 0,-1 0 0 0 0,0-1 0 0 0,-1 1-1 0 0,0 1 1 0 0,-1-1 0 0 0,-1 0-1 0 0,0 1 1 0 0,0-1 0 0 0,-1 1 0 0 0,-12-20-1 0 0,-1 4 297 0 0,-1 2 0 0 0,-2 0 0 0 0,-45-45-1 0 0,53 59-322 0 0,-1 0 0 0 0,0 1 0 0 0,-1 0-1 0 0,0 2 1 0 0,-1-1 0 0 0,0 2 0 0 0,0 0 0 0 0,-30-10-1 0 0,37 16-134 0 0,0 1-1 0 0,1-1 0 0 0,-1 2 1 0 0,0-1-1 0 0,0 1 1 0 0,0 0-1 0 0,0 1 0 0 0,-16 3 1 0 0,-37 14-5815 0 0,24-3-916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31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1326 23 2304 0 0,'0'-1'421'0'0,"0"0"0"0"0,1-1 0 0 0,-1 1 0 0 0,1 0 0 0 0,7-9 4209 0 0,-7 9-4209 0 0,0 0 0 0 0,0 0 0 0 0,0 1 0 0 0,0-1 0 0 0,0 1 0 0 0,0-1-1 0 0,1 1 1 0 0,-1-1 0 0 0,0 1 0 0 0,0 0 0 0 0,0 0 0 0 0,1-1 0 0 0,-1 1 0 0 0,0 0 0 0 0,2 0 0 0 0,12 11 3944 0 0,0 12-4852 0 0,-9-9 580 0 0,-1 1 0 0 0,0 0-1 0 0,-1 0 1 0 0,0 0 0 0 0,-2 1 0 0 0,1-1-1 0 0,-1 30 1 0 0,-10 111-605 0 0,7-153 497 0 0,-5 57 69 0 0,-2-1 1 0 0,-23 81 0 0 0,23-111 229 0 0,-2-1 1 0 0,-1-1 0 0 0,-1 0-1 0 0,-2 0 1 0 0,0-1 0 0 0,-34 43-1 0 0,0-11 93 0 0,-91 84 0 0 0,-70 38-281 0 0,118-104-37 0 0,38-31 23 0 0,-2-3 0 0 0,-2-3 1 0 0,-79 42-1 0 0,28-23 5 0 0,-137 64-46 0 0,234-117-497 0 0,-48 22 1039 0 0,24-4-7401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32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2 10138 0 0,'-19'-2'75'0'0,"-9"6"4200"0"0,28-4-4138 0 0,-1 0 1 0 0,1 0-1 0 0,-1 0 0 0 0,1 0 1 0 0,-1 1-1 0 0,1-1 1 0 0,0 0-1 0 0,-1 0 0 0 0,1 1 1 0 0,-1-1-1 0 0,1 0 1 0 0,0 1-1 0 0,-1-1 0 0 0,1 0 1 0 0,0 1-1 0 0,-1-1 1 0 0,1 1-1 0 0,0-1 1 0 0,0 0-1 0 0,0 1 0 0 0,-1-1 1 0 0,1 1-1 0 0,0-1 1 0 0,0 1-1 0 0,0-1 0 0 0,0 1 1 0 0,0-1-1 0 0,0 0 1 0 0,-1 1-1 0 0,1 0 0 0 0,1 1-3 0 0,0-1-1 0 0,-1 1 1 0 0,1 0-1 0 0,0-1 1 0 0,0 1-1 0 0,0-1 1 0 0,0 1-1 0 0,0-1 1 0 0,0 0-1 0 0,0 1 1 0 0,0-1-1 0 0,1 0 1 0 0,1 2-1 0 0,26 22 268 0 0,-5-5-482 0 0,0 0 0 0 0,-2 2 0 0 0,-1 0 0 0 0,0 2 0 0 0,28 43 0 0 0,2 31-5471 0 0,-41-76-97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33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6 233 2304 0 0,'-2'-9'597'0'0,"1"0"-1"0"0,0 1 0 0 0,0-1 0 0 0,1 0 0 0 0,0 0 1 0 0,0 0-1 0 0,1 0 0 0 0,0 1 0 0 0,1-1 0 0 0,0 0 1 0 0,0 1-1 0 0,1-1 0 0 0,0 1 0 0 0,0 0 0 0 0,1 0 1 0 0,6-10-1 0 0,-6 13-307 0 0,-1-1 0 0 0,2 1-1 0 0,-1-1 1 0 0,1 1 0 0 0,-1 0 0 0 0,1 1 0 0 0,1-1 0 0 0,-1 1 0 0 0,1 0-1 0 0,-1 0 1 0 0,1 1 0 0 0,0 0 0 0 0,1 0 0 0 0,-1 0 0 0 0,0 1 0 0 0,1 0-1 0 0,-1 0 1 0 0,1 0 0 0 0,0 1 0 0 0,0 0 0 0 0,10 0 0 0 0,-14 1-240 0 0,0 0 1 0 0,0 0 0 0 0,1 1 0 0 0,-1-1 0 0 0,0 1 0 0 0,0-1-1 0 0,0 1 1 0 0,0 0 0 0 0,0 0 0 0 0,0 1 0 0 0,-1-1-1 0 0,1 1 1 0 0,0-1 0 0 0,-1 1 0 0 0,1 0 0 0 0,-1 0 0 0 0,4 3-1 0 0,-3-1-46 0 0,0 0-1 0 0,0 0 1 0 0,-1 0-1 0 0,1 0 1 0 0,-1 0-1 0 0,0 1 1 0 0,-1-1-1 0 0,1 0 0 0 0,-1 1 1 0 0,2 7-1 0 0,-2 0-56 0 0,1 0-1 0 0,-2 0 1 0 0,0 0-1 0 0,0 0 1 0 0,-1-1 0 0 0,-1 1-1 0 0,0 0 1 0 0,-5 17-1 0 0,2-13 93 0 0,-1 0 0 0 0,-1-1 0 0 0,-9 16 0 0 0,13-25-162 0 0,-1 0 0 0 0,0-1 0 0 0,0 1 1 0 0,0-1-1 0 0,-1 0 0 0 0,0 0 0 0 0,0-1 1 0 0,0 1-1 0 0,-1-1 0 0 0,-8 5 1 0 0,4-5-908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32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55 5985 0 0,'-6'-7'760'0'0,"1"0"0"0"0,-1 1 0 0 0,-1-1-1 0 0,-8-6 1 0 0,14 11-438 0 0,-1 1-1 0 0,1 0 1 0 0,-1 0 0 0 0,1 0-1 0 0,-1-1 1 0 0,1 1 0 0 0,-1 1-1 0 0,0-1 1 0 0,0 0-1 0 0,1 0 1 0 0,-1 1 0 0 0,0-1-1 0 0,0 1 1 0 0,0-1 0 0 0,0 1-1 0 0,0 0 1 0 0,0 0-1 0 0,0 0 1 0 0,1 0 0 0 0,-1 0-1 0 0,0 0 1 0 0,0 0-1 0 0,0 1 1 0 0,0-1 0 0 0,0 1-1 0 0,-2 0 1 0 0,3 2-146 0 0,0 0 0 0 0,0 0 0 0 0,0 0 0 0 0,1 0 0 0 0,-1 0 0 0 0,1 0 0 0 0,-1 0 0 0 0,1 0 0 0 0,0 0 0 0 0,1 0 0 0 0,-1 0 0 0 0,0 0 0 0 0,1-1 0 0 0,1 6 0 0 0,-1-1 39 0 0,9 63-58 0 0,4-1-1 0 0,2-1 1 0 0,29 75-1 0 0,-5-39 84 0 0,66 122 0 0 0,-77-174-256 0 0,2-2 0 0 0,3-1 0 0 0,1-2 0 0 0,3-1 0 0 0,1-2 0 0 0,2-2 0 0 0,48 38 0 0 0,-30-34-6 0 0,1-2 1 0 0,2-4 0 0 0,2-2-1 0 0,1-2 1 0 0,83 30 0 0 0,-145-65 21 0 0,196 73-229 0 0,-164-64 134 0 0,2-1 0 0 0,-1-1-1 0 0,63 3 1 0 0,-39-8-366 0 0,-2-4-125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33.9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16131 0 0,'0'0'1242'0'0,"21"25"381"0"0,45 83-332 0 0,28 50-2962 0 0,-79-130 763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34.2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12 150 6913 0 0,'-2'-3'301'0'0,"1"-1"0"0"0,-1 1 0 0 0,1-1 0 0 0,-1 0 0 0 0,1 1 0 0 0,0-1 0 0 0,1 0 0 0 0,-1 0-1 0 0,1 0 1 0 0,-1 1 0 0 0,1-1 0 0 0,0 0 0 0 0,1 0 0 0 0,-1 0 0 0 0,1 0 0 0 0,-1 0 0 0 0,1 1 0 0 0,0-1-1 0 0,1 0 1 0 0,-1 0 0 0 0,4-5 0 0 0,-3 5 16 0 0,-1 0 0 0 0,1 0 0 0 0,0 0 0 0 0,0 1 0 0 0,0-1 0 0 0,1 1 0 0 0,-1-1 0 0 0,1 1 0 0 0,0 0 1 0 0,0 0-1 0 0,0 1 0 0 0,0-1 0 0 0,1 0 0 0 0,-1 1 0 0 0,1 0 0 0 0,0 0 0 0 0,-1 0 0 0 0,1 0 0 0 0,0 1 0 0 0,5-2 0 0 0,-4 3-227 0 0,1 0 0 0 0,-1 1 0 0 0,0-1 0 0 0,0 1 0 0 0,0 1 0 0 0,0-1 0 0 0,0 1 0 0 0,0 0 0 0 0,0 0 0 0 0,-1 0 0 0 0,1 1 0 0 0,-1-1 0 0 0,1 1 0 0 0,-1 0 0 0 0,4 4 0 0 0,-3-3-112 0 0,-1 0-1 0 0,1 0 1 0 0,-1 0 0 0 0,0 0-1 0 0,0 1 1 0 0,0 0 0 0 0,-1 0-1 0 0,0 0 1 0 0,0 0 0 0 0,0 1-1 0 0,0-1 1 0 0,2 10 0 0 0,-4-10-43 0 0,-1 0 0 0 0,0 0 0 0 0,0 0 1 0 0,0 0-1 0 0,-1 0 0 0 0,0 0 1 0 0,0-1-1 0 0,0 1 0 0 0,0 0 0 0 0,-1 0 1 0 0,0-1-1 0 0,0 1 0 0 0,0-1 0 0 0,0 0 1 0 0,-1 1-1 0 0,-3 3 0 0 0,-3 4-578 0 0,0-1 1 0 0,-1 0-1 0 0,0 0 0 0 0,-13 10 0 0 0,2-4-5565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35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39 214 6449 0 0,'-1'-8'1574'0'0,"0"0"-1"0"0,0 0 0 0 0,-1 0 0 0 0,-4-11 0 0 0,-3-11 1036 0 0,2 0-1301 0 0,4 18-1298 0 0,0 1-1 0 0,1-1 1 0 0,0 1-1 0 0,1-1 1 0 0,0 0-1 0 0,1-12 1 0 0,4 15-2086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36.4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73 2304 0 0,'-1'0'259'0'0,"0"1"0"0"0,0-1 0 0 0,0 0 0 0 0,0 0 0 0 0,0 0 0 0 0,0 1 0 0 0,0-1-1 0 0,0 0 1 0 0,1 1 0 0 0,-1-1 0 0 0,0 1 0 0 0,0-1 0 0 0,0 1 0 0 0,1-1 0 0 0,-1 1-1 0 0,0 0 1 0 0,0-1 0 0 0,1 1 0 0 0,-1 1 0 0 0,16 1 3919 0 0,34-5-1111 0 0,0-1-1434 0 0,1 3 0 0 0,76 8 0 0 0,-107-6-1248 0 0,116 22-184 0 0,-101-16-104 0 0,-1-2 0 0 0,1-1 0 0 0,56 2 0 0 0,158-11 1612 0 0,-226 1-1715 0 0,-1-1 0 0 0,1-1-1 0 0,-1 0 1 0 0,0-2 0 0 0,40-18 0 0 0,-44 17 1 0 0,1 0 1 0 0,0 2-1 0 0,0 0 0 0 0,0 0 0 0 0,1 2 0 0 0,0 0 0 0 0,0 2 1 0 0,23-1-1 0 0,9 10 6 0 0,-43-5-8 0 0,1 0 1 0 0,-1-1-1 0 0,1 0 0 0 0,-1 0 0 0 0,1-1 0 0 0,0 0 0 0 0,9-2 0 0 0,57-15-72 0 0,-52 11 97 0 0,0 0 0 0 0,1 2 0 0 0,43-2-1 0 0,26 7 423 0 0,56 0-1060 0 0,-101-8 343 0 0,-40 4 221 0 0,1 1 0 0 0,-1 1 0 0 0,1 0-1 0 0,-1 0 1 0 0,1 1 0 0 0,-1 0 0 0 0,1 0 0 0 0,10 2 0 0 0,-1 4 34 0 0,0-1 1 0 0,0-1 0 0 0,0-1-1 0 0,1-1 1 0 0,-1 0 0 0 0,1-2-1 0 0,-1 0 1 0 0,21-2-1 0 0,-37 1-188 0 0,0 1 0 0 0,-1 0 0 0 0,1-1 0 0 0,0 1 0 0 0,0-1-1 0 0,-1 1 1 0 0,1-1 0 0 0,0 0 0 0 0,-1 0 0 0 0,1 0 0 0 0,-1 0-1 0 0,1 0 1 0 0,-1 0 0 0 0,3-2 0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36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8754 0 0,'2'6'4730'0'0,"6"21"-1921"0"0,18 92 825 0 0,-7-30-10191 0 0,-15-73 797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5:24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5985 0 0,'2'1'254'0'0,"0"1"-1"0"0,1 0 0 0 0,-1 0 1 0 0,0-1-1 0 0,1 1 1 0 0,0-1-1 0 0,-1 0 0 0 0,1 0 1 0 0,0 0-1 0 0,4 1 1 0 0,11 0 472 0 0,-1 0 1 0 0,1-1 0 0 0,-1-1 0 0 0,20-3 0 0 0,-15 2-128 0 0,-1 0 1 0 0,43 4-1 0 0,-58-2-554 0 0,-1 0 0 0 0,0 0 1 0 0,1 1-1 0 0,-1-1 0 0 0,0 1 1 0 0,0 0-1 0 0,0 1 0 0 0,0-1 1 0 0,-1 1-1 0 0,1 0 0 0 0,-1 0 1 0 0,1 0-1 0 0,-1 1 0 0 0,0-1 1 0 0,0 1-1 0 0,4 6 0 0 0,-5-6-48 0 0,-1 1-1 0 0,0-1 1 0 0,0 1-1 0 0,-1-1 1 0 0,1 1-1 0 0,-1-1 1 0 0,0 1-1 0 0,0 0 1 0 0,0 0 0 0 0,-1 0-1 0 0,0-1 1 0 0,0 1-1 0 0,0 0 1 0 0,0 0-1 0 0,-1 0 1 0 0,0-1-1 0 0,-2 10 1 0 0,-4 8-30 0 0,-1 0 0 0 0,-14 30 1 0 0,16-38 28 0 0,-68 127-376 0 0,56-110-144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41.4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44 14747 0 0,'-6'-25'1702'0'0,"5"25"-1675"0"0,1-1-1 0 0,0 0 1 0 0,0 1-1 0 0,0-1 0 0 0,0 1 1 0 0,0-1-1 0 0,-1 0 1 0 0,1 1-1 0 0,0-1 1 0 0,1 1-1 0 0,-1-1 1 0 0,0 0-1 0 0,0 1 1 0 0,0-1-1 0 0,0 1 1 0 0,0-1-1 0 0,0 1 0 0 0,1-1 1 0 0,-1 0-1 0 0,0 1 1 0 0,1-1-1 0 0,-1 1 1 0 0,0-1-1 0 0,1 1 1 0 0,-1 0-1 0 0,0-1 1 0 0,1 1-1 0 0,-1-1 1 0 0,1 1-1 0 0,-1 0 0 0 0,1-1 1 0 0,-1 1-1 0 0,1 0 1 0 0,-1-1-1 0 0,1 1 1 0 0,-1 0-1 0 0,1 0 1 0 0,0-1-1 0 0,0 2-33 0 0,0-1 0 0 0,-1 0-1 0 0,1 1 1 0 0,-1-1 0 0 0,1 1-1 0 0,-1-1 1 0 0,1 1 0 0 0,-1-1 0 0 0,0 1-1 0 0,1-1 1 0 0,-1 1 0 0 0,1-1-1 0 0,-1 1 1 0 0,0 0 0 0 0,0-1 0 0 0,1 1-1 0 0,-1 0 1 0 0,0-1 0 0 0,0 1-1 0 0,0 0 1 0 0,0-1 0 0 0,0 1 0 0 0,0 0-1 0 0,0 0 1 0 0,3 22-96 0 0,-3-20 79 0 0,4 67 597 0 0,3 0 1 0 0,3-1-1 0 0,3 0 0 0 0,3 0 1 0 0,42 110-1 0 0,-57-177-567 0 0,0 1-1 0 0,-1-1 0 0 0,1 0 1 0 0,0 0-1 0 0,0 0 0 0 0,0-1 1 0 0,0 1-1 0 0,1 0 0 0 0,-1 0 1 0 0,0-1-1 0 0,1 1 0 0 0,-1 0 1 0 0,1-1-1 0 0,0 0 0 0 0,-1 1 1 0 0,1-1-1 0 0,0 0 0 0 0,0 0 1 0 0,0 0-1 0 0,0 0 0 0 0,0 0 1 0 0,0 0-1 0 0,0 0 0 0 0,0-1 1 0 0,0 1-1 0 0,0-1 0 0 0,0 0 1 0 0,1 0-1 0 0,-1 1 0 0 0,0-1 1 0 0,0 0-1 0 0,0-1 0 0 0,0 1 1 0 0,1 0-1 0 0,-1-1 0 0 0,0 1 1 0 0,0-1-1 0 0,0 0 0 0 0,0 0 1 0 0,0 1-1 0 0,0-1 0 0 0,0-1 1 0 0,0 1-1 0 0,-1 0 0 0 0,1 0 1 0 0,0-1-1 0 0,-1 1 0 0 0,1-1 1 0 0,-1 1-1 0 0,1-1 0 0 0,-1 0 1 0 0,0 1-1 0 0,3-5 0 0 0,11-26-2388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37.5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90 816 4609 0 0,'-10'-6'5817'0'0,"5"0"-5369"0"0,1 1 0 0 0,-1-1 0 0 0,1 0 1 0 0,0 0-1 0 0,1-1 0 0 0,-1 1 0 0 0,1-1 0 0 0,1 1 0 0 0,-1-1 0 0 0,1 0 0 0 0,0 0 0 0 0,-1-9 0 0 0,-2-18 809 0 0,-1-46 1 0 0,2 31-655 0 0,-1-10-128 0 0,-10-138 1295 0 0,14 164-1952 0 0,2 1 1 0 0,2-1 0 0 0,1 1-1 0 0,8-33 1 0 0,6 9-1811 0 0,0 22-4324 0 0,-9 21 951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38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7 347 4177 0 0,'-1'-1'186'0'0,"0"0"-1"0"0,1 0 1 0 0,-1 0 0 0 0,0 0-1 0 0,1 0 1 0 0,-1-1 0 0 0,1 1-1 0 0,-1 0 1 0 0,1 0 0 0 0,0-1-1 0 0,0 1 1 0 0,-1 0 0 0 0,1-1-1 0 0,0 1 1 0 0,0 0 0 0 0,0-1 0 0 0,0 1-1 0 0,1 0 1 0 0,-1 0 0 0 0,0-1-1 0 0,0 1 1 0 0,1 0 0 0 0,0-2-1 0 0,0 0 105 0 0,1 1-1 0 0,-1 0 0 0 0,1 0 0 0 0,0 0 1 0 0,0 0-1 0 0,0 0 0 0 0,0 1 0 0 0,0-1 0 0 0,0 1 1 0 0,0-1-1 0 0,3-1 0 0 0,9-3 566 0 0,-1 0 0 0 0,1 1-1 0 0,21-5 1 0 0,-24 7-815 0 0,88-26 1789 0 0,-8 1-148 0 0,144-24 0 0 0,445-30-1534 0 0,-581 71 69 0 0,-32 3 21 0 0,348-30 475 0 0,-328 32-667 0 0,97-2 160 0 0,-148 8-162 0 0,1 2 0 0 0,69 13 0 0 0,-97-13-158 0 0,0 0 1 0 0,0 1-1 0 0,-1 1 1 0 0,1-1-1 0 0,-1 1 1 0 0,0 0-1 0 0,12 9 1 0 0,-2 2-500 0 0,28 28-1 0 0,-40-37 571 0 0,-4-4-136 0 0,0 0 0 0 0,0 0 0 0 0,0 0 0 0 0,0 0 0 0 0,0 0 0 0 0,1-1 0 0 0,-1 1-1 0 0,1-1 1 0 0,-1 0 0 0 0,1 1 0 0 0,0-1 0 0 0,-1 0 0 0 0,1-1 0 0 0,0 1 0 0 0,0 0 0 0 0,-1-1 0 0 0,1 1-1 0 0,0-1 1 0 0,3 0 0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38.4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0 1376 0 0,'-14'0'11764'0'0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38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23 3681 0 0,'-23'-22'18979'0'0,"30"37"-18928"0"0,0 1 1 0 0,-1 0 0 0 0,-1 0 0 0 0,0 1 0 0 0,-2 0 0 0 0,0 0 0 0 0,2 32 0 0 0,-10 129 280 0 0,0-100-286 0 0,5-76-46 0 0,-17 219-615 0 0,13-189 465 0 0,-2-1 0 0 0,-1-1-1 0 0,-2 1 1 0 0,-1-1 0 0 0,-14 28 0 0 0,18-44-1785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40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 2 5281 0 0,'-16'-1'16008'0'0,"8"0"-13299"0"0,-17 5-5510 0 0,15 2 4324 0 0,4-2-1506 0 0,1 1 1 0 0,-1 0-1 0 0,1 1 1 0 0,1-1 0 0 0,-1 1-1 0 0,1 0 1 0 0,0 0 0 0 0,0 0-1 0 0,0 0 1 0 0,1 1 0 0 0,-3 9-1 0 0,0 4-52 0 0,1 1-1 0 0,-5 33 1 0 0,10-49 23 0 0,-4 21-22 0 0,1 1 0 0 0,1 0 1 0 0,2 0-1 0 0,0 0 0 0 0,5 29 0 0 0,-3-47-15 0 0,0 0 0 0 0,0 0 0 0 0,1 0 0 0 0,0 0 0 0 0,1-1 0 0 0,0 1 0 0 0,0-1-1 0 0,6 8 1 0 0,-7-11-13 0 0,1 0 0 0 0,0-1 0 0 0,0 0 0 0 0,0 0 0 0 0,0 0 0 0 0,1-1 0 0 0,-1 1-1 0 0,1-1 1 0 0,0 0 0 0 0,0 0 0 0 0,0-1 0 0 0,1 0 0 0 0,-1 0 0 0 0,7 2 0 0 0,-8-3 37 0 0,0 0 1 0 0,0 0 0 0 0,0-1-1 0 0,1 1 1 0 0,-1-1 0 0 0,0 0-1 0 0,0-1 1 0 0,0 1 0 0 0,0-1-1 0 0,0 1 1 0 0,0-1 0 0 0,0 0-1 0 0,0-1 1 0 0,0 1 0 0 0,4-3-1 0 0,-2 1-50 0 0,0-1 0 0 0,0 0-1 0 0,0 0 1 0 0,0-1-1 0 0,-1 0 1 0 0,0 0-1 0 0,0 0 1 0 0,5-7-1 0 0,1-3-79 0 0,-1-1 0 0 0,-1-1-1 0 0,0 1 1 0 0,-1-2-1 0 0,10-32 1 0 0,-15 38 167 0 0,0 0 0 0 0,-2 0-1 0 0,1 0 1 0 0,-2 0 0 0 0,0-14 0 0 0,0 30 906 0 0,0-4-913 0 0,0 1-1 0 0,0-1 1 0 0,0 1-1 0 0,0-1 1 0 0,0 1-1 0 0,0-1 1 0 0,0 1-1 0 0,0-1 1 0 0,0 1-1 0 0,0-1 1 0 0,0 1-1 0 0,0-1 1 0 0,0 1-1 0 0,0-1 1 0 0,0 1-1 0 0,0-1 1 0 0,1 1-1 0 0,-1-1 1 0 0,0 1-1 0 0,0-1 1 0 0,1 0-1 0 0,-1 1 1 0 0,0-1-1 0 0,1 1 1 0 0,-1-1-1 0 0,0 0 1 0 0,1 1-1 0 0,-1-1 1 0 0,0 0-1 0 0,1 0 1 0 0,-1 1-1 0 0,1-1 1 0 0,-1 0-1 0 0,1 0 1 0 0,-1 1-1 0 0,0-1 1 0 0,1 0-1 0 0,-1 0 1 0 0,1 0-1 0 0,-1 0 1 0 0,1 0-1 0 0,-1 0 1 0 0,1 0-1 0 0,-1 0 1 0 0,1 0-1 0 0,-1 0 1 0 0,1 0-1 0 0,-1 0 1 0 0,1 0-1 0 0,-1 0 1 0 0,1 0-1 0 0,-1-1 1 0 0,1 1-1 0 0,0 0-16 0 0,0 0 0 0 0,-1-1 0 0 0,1 1 0 0 0,0 0 0 0 0,-1 0 0 0 0,1 0 0 0 0,0-1-1 0 0,-1 1 1 0 0,1 0 0 0 0,-1-1 0 0 0,1 1 0 0 0,-1-1 0 0 0,1 1 0 0 0,-1-1 0 0 0,1 1-1 0 0,-1-1 1 0 0,1 1 0 0 0,-1-1 0 0 0,1 1 0 0 0,-1-1 0 0 0,0 1 0 0 0,1-1 0 0 0,-1 0-1 0 0,0 1 1 0 0,0-1 0 0 0,1 0 0 0 0,-1 1 0 0 0,0-1 0 0 0,0 0 0 0 0,0 1 0 0 0,0-1-1 0 0,0 0 1 0 0,0 1 0 0 0,0-1 0 0 0,0 0 0 0 0,0 1 0 0 0,0-1 0 0 0,-1 0 0 0 0,1 1-1 0 0,0-1 1 0 0,0 0 0 0 0,0 1 0 0 0,-1-1 0 0 0,1 1 0 0 0,0-1 0 0 0,-1 0 0 0 0,1 1-1 0 0,-1-1 1 0 0,1 1 0 0 0,-1-1 0 0 0,1 1 0 0 0,-1-1 0 0 0,1 1 0 0 0,-1 0 0 0 0,1-1-1 0 0,-1 1 1 0 0,1-1 0 0 0,-1 1 0 0 0,0 0 0 0 0,1 0 0 0 0,-1-1 0 0 0,0 1 0 0 0,1 0-1 0 0,-1 0 1 0 0,-1 0 0 0 0,-2 0-101 0 0,-1 1-1 0 0,1 0 0 0 0,-1 0 1 0 0,1 0-1 0 0,-1 1 0 0 0,1-1 1 0 0,0 1-1 0 0,-8 5 0 0 0,8-5 6 0 0,0 0-1 0 0,0 0 0 0 0,0 0 1 0 0,0 0-1 0 0,0-1 1 0 0,0 0-1 0 0,-1 0 0 0 0,-7 1 1 0 0,28-27 1428 0 0,-1 8-1116 0 0,0 0 1 0 0,1 1-1 0 0,0 0 1 0 0,1 1-1 0 0,1 1 0 0 0,0 1 1 0 0,32-17-1 0 0,-46 28-128 0 0,-1 1 1 0 0,1 0-1 0 0,-1-1 0 0 0,1 1 0 0 0,0 1 1 0 0,0-1-1 0 0,-1 0 0 0 0,1 1 0 0 0,0 0 1 0 0,0 0-1 0 0,-1 0 0 0 0,1 0 0 0 0,0 1 1 0 0,0-1-1 0 0,-1 1 0 0 0,1 0 0 0 0,0 0 1 0 0,-1 0-1 0 0,1 1 0 0 0,-1-1 1 0 0,1 1-1 0 0,-1 0 0 0 0,0 0 0 0 0,0 0 1 0 0,0 1-1 0 0,0-1 0 0 0,0 1 0 0 0,4 4 1 0 0,6 8-192 0 0,-1 0 1 0 0,0 1-1 0 0,-2 1 1 0 0,14 24 0 0 0,-3-4-506 0 0,-9-22-1019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40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69 6913 0 0,'2'-21'-648'0'0,"10"-26"11639"0"0,-15 75-8125 0 0,-3 2-2299 0 0,1-4-368 0 0,1 0 0 0 0,0 28 0 0 0,3-49-257 0 0,1 1 1 0 0,0-1-1 0 0,1 0 1 0 0,-1 1-1 0 0,1-1 1 0 0,0 0-1 0 0,1 1 1 0 0,-1-1-1 0 0,1 0 1 0 0,0 0-1 0 0,0 0 1 0 0,0 0-1 0 0,1 0 1 0 0,0-1-1 0 0,0 1 1 0 0,3 4-1 0 0,-5-9-39 0 0,0 1 0 0 0,-1 0-1 0 0,1 0 1 0 0,0-1-1 0 0,0 1 1 0 0,-1 0 0 0 0,1-1-1 0 0,0 1 1 0 0,0-1 0 0 0,0 1-1 0 0,0-1 1 0 0,0 1 0 0 0,0-1-1 0 0,0 0 1 0 0,0 0-1 0 0,0 1 1 0 0,0-1 0 0 0,0 0-1 0 0,0 0 1 0 0,0 0 0 0 0,0 0-1 0 0,0 0 1 0 0,0 0-1 0 0,0 0 1 0 0,0 0 0 0 0,1-1-1 0 0,0 0-96 0 0,0 0-1 0 0,-1 0 1 0 0,1 0-1 0 0,0-1 1 0 0,-1 1-1 0 0,0 0 1 0 0,1-1-1 0 0,-1 1 1 0 0,0-1-1 0 0,0 0 1 0 0,0 1-1 0 0,2-4 1 0 0,2-5-382 0 0,-1-1-1 0 0,0 1 1 0 0,4-19-1 0 0,-6 13 656 0 0,0 0-1 0 0,0 0 1 0 0,-2-21-1 0 0,4-35 3927 0 0,1 83-727 0 0,21 34-2315 0 0,-22-39-929 0 0,0-1 1 0 0,0 1 0 0 0,1 0 0 0 0,0-1 0 0 0,0 0 0 0 0,0 0 0 0 0,1-1-1 0 0,7 5 1 0 0,-9-6-477 0 0,0-1 0 0 0,0 0 0 0 0,1 0 0 0 0,0 0 0 0 0,-1 0 0 0 0,1-1-1 0 0,9 2 1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40.9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12 118 6449 0 0,'-12'-118'7310'0'0,"12"142"-1747"0"0,6 22-4443 0 0,-2-33-899 0 0,1 1-1 0 0,1-1 1 0 0,1-1 0 0 0,-1 1 0 0 0,2-1 0 0 0,0 0-1 0 0,12 14 1 0 0,76 71 248 0 0,-3-2-691 0 0,-76-74-511 0 0,1-2-233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41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38 483 10594 0 0,'-1'1'142'0'0,"-1"-1"0"0"0,0 0 0 0 0,1 0 0 0 0,-1 0-1 0 0,0 0 1 0 0,1 0 0 0 0,-1 0 0 0 0,1-1 0 0 0,-1 1-1 0 0,0 0 1 0 0,1-1 0 0 0,-1 1 0 0 0,1-1 0 0 0,-1 0-1 0 0,1 1 1 0 0,-1-1 0 0 0,1 0 0 0 0,0 0 0 0 0,-1 0-1 0 0,1 0 1 0 0,0 0 0 0 0,0 0 0 0 0,-2-2 0 0 0,3 1 12 0 0,0 0 1 0 0,-1 0 0 0 0,1 0-1 0 0,0 0 1 0 0,0 0 0 0 0,1 0-1 0 0,-1 0 1 0 0,0 0-1 0 0,0 0 1 0 0,1 0 0 0 0,0 0-1 0 0,-1 0 1 0 0,1 0 0 0 0,0 0-1 0 0,0 1 1 0 0,0-1-1 0 0,0 0 1 0 0,0 1 0 0 0,2-3-1 0 0,33-48-402 0 0,-25 40-942 0 0,0 0-1 0 0,0 1 1 0 0,1 0-1 0 0,0 1 1 0 0,1 0 0 0 0,0 1-1 0 0,16-8 1 0 0,-10 7 1001 0 0</inkml:trace>
  <inkml:trace contextRef="#ctx0" brushRef="#br0" timeOffset="1">425 284 2761 0 0,'0'0'5'0'0,"0"1"0"0"0,0-1 0 0 0,0 0 0 0 0,1 0 0 0 0,-1 1 0 0 0,0-1 0 0 0,0 0 1 0 0,1 1-1 0 0,-1-1 0 0 0,0 0 0 0 0,0 0 0 0 0,1 1 0 0 0,-1-1 0 0 0,0 0 0 0 0,1 0 1 0 0,-1 0-1 0 0,0 0 0 0 0,1 1 0 0 0,-1-1 0 0 0,1 0 0 0 0,-1 0 0 0 0,0 0 0 0 0,1 0 1 0 0,-1 0-1 0 0,0 0 0 0 0,1 0 0 0 0,-1 0 0 0 0,1 0 0 0 0,-1 0 0 0 0,0 0 0 0 0,1 0 0 0 0,18-6 1184 0 0,12-12 2269 0 0,-26 15-2915 0 0,0 0 1 0 0,-1-1-1 0 0,1 1 1 0 0,-1-1-1 0 0,0 0 0 0 0,0 0 1 0 0,0 0-1 0 0,-1 0 0 0 0,1-1 1 0 0,-1 0-1 0 0,0 1 1 0 0,-1-1-1 0 0,1 0 0 0 0,-1 0 1 0 0,0-1-1 0 0,2-7 1 0 0,-3 6-238 0 0,0-1 1 0 0,0 0 0 0 0,-1 0 0 0 0,-1 0-1 0 0,1 0 1 0 0,-1 0 0 0 0,-1 0 0 0 0,1 0-1 0 0,-1 0 1 0 0,-6-14 0 0 0,6 15-341 0 0,-16-36 65 0 0,16 40-127 0 0,1 1 0 0 0,0-1 1 0 0,-1 1-1 0 0,0-1 0 0 0,0 1 1 0 0,0 0-1 0 0,0-1 0 0 0,0 1 1 0 0,0 0-1 0 0,0 0 0 0 0,-1 0 1 0 0,-3-2-1 0 0,5 4 56 0 0,0 0 0 0 0,1 0 0 0 0,-1 0 0 0 0,0 0 0 0 0,1 0-1 0 0,-1 0 1 0 0,1 0 0 0 0,-1 0 0 0 0,0 0 0 0 0,1 1 0 0 0,-1-1 0 0 0,1 0 0 0 0,-1 0 0 0 0,0 0-1 0 0,1 1 1 0 0,-1-1 0 0 0,1 0 0 0 0,-1 1 0 0 0,1-1 0 0 0,-1 1 0 0 0,1-1 0 0 0,-1 0 0 0 0,1 1 0 0 0,0-1-1 0 0,-1 1 1 0 0,1-1 0 0 0,-1 1 0 0 0,1 0 0 0 0,0-1 0 0 0,0 1 0 0 0,-1-1 0 0 0,1 1 0 0 0,0-1-1 0 0,0 1 1 0 0,0 0 0 0 0,0-1 0 0 0,-1 1 0 0 0,1 0 0 0 0,0 0 0 0 0,-4 28-214 0 0,4-29 240 0 0,-2 17 239 0 0,1 0 1 0 0,1 0 0 0 0,0 0 0 0 0,1-1 0 0 0,6 29 0 0 0,-6-40-113 0 0,1 0 0 0 0,-1-1 1 0 0,1 0-1 0 0,0 1 0 0 0,0-1 0 0 0,0 0 1 0 0,1 0-1 0 0,-1 0 0 0 0,1 0 1 0 0,0 0-1 0 0,0-1 0 0 0,0 1 1 0 0,1-1-1 0 0,-1 0 0 0 0,1 0 0 0 0,0 0 1 0 0,0 0-1 0 0,0-1 0 0 0,0 0 1 0 0,0 0-1 0 0,1 0 0 0 0,-1 0 1 0 0,0 0-1 0 0,10 1 0 0 0,2-1-231 0 0,1-1-1 0 0,0-1 1 0 0,-1-1-1 0 0,1 0 0 0 0,-1-1 1 0 0,1 0-1 0 0,-1-2 1 0 0,20-6-1 0 0,10-3-7110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44.0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96 702 5529 0 0,'-24'3'722'0'0,"17"-1"425"0"0,1-1 0 0 0,-1 0 0 0 0,0-1 0 0 0,0 0 0 0 0,0 0 0 0 0,0 0 0 0 0,-12-3 0 0 0,19 3-1090 0 0,-1 0 0 0 0,1 0 0 0 0,0 0 0 0 0,0 0 0 0 0,0 0 0 0 0,-1 0 0 0 0,1 0 0 0 0,0-1 0 0 0,0 1 0 0 0,0 0 0 0 0,0 0 0 0 0,-1 0 0 0 0,1 0 0 0 0,0 0 0 0 0,0 0 0 0 0,0 0 0 0 0,0 0 0 0 0,0-1 0 0 0,-1 1-1 0 0,1 0 1 0 0,0 0 0 0 0,0 0 0 0 0,0 0 0 0 0,0 0 0 0 0,0-1 0 0 0,0 1 0 0 0,0 0 0 0 0,0 0 0 0 0,0 0 0 0 0,-1 0 0 0 0,1-1 0 0 0,0 1 0 0 0,0 0 0 0 0,0 0 0 0 0,0 0 0 0 0,0-1 0 0 0,0 1 0 0 0,0 0 0 0 0,0 0 0 0 0,0 0 0 0 0,0 0 0 0 0,0-1 0 0 0,1 1 0 0 0,-1 0-1 0 0,0 0 1 0 0,0 0 0 0 0,0-1 0 0 0,10-8 728 0 0,14-6-536 0 0,170-82 65 0 0,-79 36 212 0 0,574-249 1908 0 0,-523 229-3472 0 0,-106 49-208 0 0,116-43 0 0 0,-160 71 23 0 0,-1 1 0 0 0,22-3 1 0 0,-11 3 138 0 0,-17 1 1036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44.4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6 10594 0 0,'-75'-6'3200'0'0,"55"6"-232"0"0,53 6-1150 0 0,17-1-1499 0 0,-20-2 113 0 0,1 0 1 0 0,-1 2-1 0 0,0 2 0 0 0,54 18 1 0 0,-79-23-445 0 0,-1 0 1 0 0,0 0-1 0 0,1 1 1 0 0,-1-1-1 0 0,0 1 1 0 0,-1 0-1 0 0,1 0 1 0 0,0 0-1 0 0,-1 1 1 0 0,1-1-1 0 0,-1 1 1 0 0,0 0-1 0 0,-1 0 1 0 0,1 0 0 0 0,-1 0-1 0 0,1 0 1 0 0,2 8-1 0 0,-3-4-30 0 0,-1-1 1 0 0,1 0-1 0 0,-1 1 0 0 0,-1-1 1 0 0,1 1-1 0 0,-1-1 0 0 0,-1 0 1 0 0,1 1-1 0 0,-1-1 0 0 0,-3 11 1 0 0,-4 8-77 0 0,0-1-1 0 0,-2 0 1 0 0,-1-1 0 0 0,-1 0 0 0 0,-19 28 0 0 0,-65 99-2543 0 0,86-133-3515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41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4 115 10594 0 0,'-4'4'3310'0'0,"9"-6"-2850"0"0,17-9 1006 0 0,-1-1 0 0 0,0 0 0 0 0,25-21 0 0 0,-1-2-1442 0 0,-28 21-1312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44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65 5985 0 0,'-1'0'83'0'0,"0"-1"-1"0"0,0 0 1 0 0,0 1-1 0 0,0-1 0 0 0,0 1 1 0 0,0-1-1 0 0,-1 1 1 0 0,1 0-1 0 0,0 0 0 0 0,0-1 1 0 0,-1 1-1 0 0,1 0 1 0 0,0 0-1 0 0,0 0 1 0 0,-1 0-1 0 0,1 0 0 0 0,0 1 1 0 0,0-1-1 0 0,-1 0 1 0 0,1 1-1 0 0,0-1 0 0 0,0 0 1 0 0,-3 2-1 0 0,1 0 198 0 0,0 0 0 0 0,0 1 0 0 0,-1-1 0 0 0,1 1 0 0 0,1 0 0 0 0,-1 0 0 0 0,-4 6 0 0 0,-1 1 623 0 0,1 1 0 0 0,1 1 0 0 0,0-1 0 0 0,-5 14 0 0 0,8-16-734 0 0,1 1 0 0 0,0-1-1 0 0,0 1 1 0 0,1-1 0 0 0,1 1 0 0 0,-1 0 0 0 0,1-1 0 0 0,1 1 0 0 0,0 0 0 0 0,0-1-1 0 0,1 1 1 0 0,0-1 0 0 0,1 1 0 0 0,4 8 0 0 0,-6-13-104 0 0,1-1 0 0 0,0 1 0 0 0,0-1 0 0 0,0 0 0 0 0,1 0 0 0 0,-1 0 0 0 0,1 0 1 0 0,0 0-1 0 0,0 0 0 0 0,0-1 0 0 0,1 0 0 0 0,-1 1 0 0 0,1-1 0 0 0,0-1 0 0 0,0 1 0 0 0,0 0 0 0 0,0-1 0 0 0,0 0 0 0 0,1 0 0 0 0,-1 0 0 0 0,1-1 1 0 0,-1 1-1 0 0,1-1 0 0 0,-1 0 0 0 0,1 0 0 0 0,0-1 0 0 0,0 1 0 0 0,-1-1 0 0 0,1 0 0 0 0,6-1 0 0 0,-3-1-86 0 0,-1 0 0 0 0,0-1 0 0 0,0 1 0 0 0,0-1 0 0 0,0-1 0 0 0,0 1-1 0 0,0-1 1 0 0,-1 0 0 0 0,0-1 0 0 0,0 1 0 0 0,0-1 0 0 0,-1 0 0 0 0,1-1 0 0 0,-1 0 0 0 0,0 1-1 0 0,4-9 1 0 0,0 1-32 0 0,0-2-1 0 0,-1 1 1 0 0,0-1-1 0 0,-1 0 1 0 0,-1-1-1 0 0,6-21 1 0 0,-10 31 47 0 0,-1-1 0 0 0,0 1 1 0 0,0-1-1 0 0,-1 0 0 0 0,1 1 1 0 0,-2-1-1 0 0,1 0 1 0 0,-1 1-1 0 0,1-1 0 0 0,-2 1 1 0 0,1-1-1 0 0,-1 1 0 0 0,0-1 1 0 0,0 1-1 0 0,-1 0 0 0 0,0 0 1 0 0,0 0-1 0 0,-1 0 0 0 0,1 1 1 0 0,-1-1-1 0 0,-8-8 1 0 0,8 10-28 0 0,-1 0 1 0 0,1 1 0 0 0,-1-1 0 0 0,0 1 0 0 0,0 0 0 0 0,0 0 0 0 0,0 0 0 0 0,-1 1 0 0 0,1 0-1 0 0,-1 0 1 0 0,1 0 0 0 0,-1 1 0 0 0,0 0 0 0 0,0 0 0 0 0,1 0 0 0 0,-1 0 0 0 0,0 1 0 0 0,0 0-1 0 0,0 1 1 0 0,0-1 0 0 0,0 1 0 0 0,1 0 0 0 0,-1 1 0 0 0,-10 3 0 0 0,-26 16-5192 0 0,24-7-110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45.3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9218 0 0,'4'0'265'0'0,"-1"1"0"0"0,1 0-1 0 0,0 0 1 0 0,-1 0 0 0 0,1 1 0 0 0,0-1-1 0 0,-1 1 1 0 0,0 0 0 0 0,1 0 0 0 0,-1 0 0 0 0,0 0-1 0 0,0 1 1 0 0,0-1 0 0 0,0 1 0 0 0,2 3-1 0 0,40 48 2307 0 0,-39-46-2306 0 0,62 94 2386 0 0,0 0-5679 0 0,-54-85-2811 0 0</inkml:trace>
  <inkml:trace contextRef="#ctx0" brushRef="#br0" timeOffset="1">275 17 7834 0 0,'1'15'6030'0'0,"-4"20"-3596"0"0,3-33-2111 0 0,-6 37 604 0 0,-2-1 0 0 0,-1 1 0 0 0,-19 46 0 0 0,13-39-2454 0 0,-15 72-1 0 0,25-88 585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45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0 269 6913 0 0,'7'-4'4727'0'0,"-6"4"-4612"0"0,7 10 2880 0 0,4 18-15 0 0,-12-26-2734 0 0,21 68 2352 0 0,-14-44-2096 0 0,17 43 0 0 0,-20-60-1717 0 0,1 1 0 0 0,0-1 1 0 0,1 0-1 0 0,9 11 1 0 0</inkml:trace>
  <inkml:trace contextRef="#ctx0" brushRef="#br0" timeOffset="1">68 1 10594 0 0,'-8'0'5049'0'0,"11"4"-4642"0"0,41 48-3493 0 0,-33-37 2741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46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117 435 8290 0 0,'8'-16'507'0'0,"-6"13"108"0"0,0-1 0 0 0,0 1 0 0 0,-1-1 0 0 0,1 0 1 0 0,-1 1-1 0 0,0-1 0 0 0,0 0 0 0 0,0 0 0 0 0,0 0 0 0 0,0-4 0 0 0,-1 8-555 0 0,0 0-1 0 0,0-1 0 0 0,-1 1 1 0 0,1 0-1 0 0,0 0 0 0 0,0 0 1 0 0,0 0-1 0 0,0-1 0 0 0,0 1 0 0 0,-1 0 1 0 0,1 0-1 0 0,0 0 0 0 0,0 0 1 0 0,0 0-1 0 0,0 0 0 0 0,-1-1 1 0 0,1 1-1 0 0,0 0 0 0 0,0 0 1 0 0,0 0-1 0 0,-1 0 0 0 0,1 0 1 0 0,0 0-1 0 0,0 0 0 0 0,0 0 0 0 0,-1 0 1 0 0,1 0-1 0 0,0 0 0 0 0,0 0 1 0 0,-1 0-1 0 0,1 0 0 0 0,0 0 1 0 0,0 0-1 0 0,0 0 0 0 0,-1 0 1 0 0,1 0-1 0 0,0 1 0 0 0,0-1 1 0 0,0 0-1 0 0,0 0 0 0 0,-1 0 0 0 0,-13 9 838 0 0,-8 11-236 0 0,5-3-151 0 0,-27 37 0 0 0,40-49-466 0 0,0 1-1 0 0,0 0 0 0 0,0 0 0 0 0,1 0 0 0 0,0 0 0 0 0,1 1 0 0 0,-1-1 0 0 0,1 1 1 0 0,1 0-1 0 0,-1-1 0 0 0,0 10 0 0 0,2-14-41 0 0,0 0 0 0 0,0-1 0 0 0,0 1 0 0 0,1 0 0 0 0,-1-1 0 0 0,0 1 0 0 0,1-1 0 0 0,-1 1 0 0 0,1-1 0 0 0,0 1 0 0 0,0-1 0 0 0,-1 1 0 0 0,1-1 0 0 0,0 1 0 0 0,0-1 0 0 0,0 0 0 0 0,0 0 0 0 0,1 1 0 0 0,-1-1 0 0 0,0 0 0 0 0,0 0 0 0 0,1 0 0 0 0,-1 0 0 0 0,1-1 0 0 0,-1 1 0 0 0,1 0 0 0 0,-1-1 0 0 0,1 1 0 0 0,-1-1 0 0 0,1 1 0 0 0,0-1 0 0 0,-1 1 0 0 0,4-1 0 0 0,-2 0-11 0 0,0 1 0 0 0,1-1 0 0 0,-1 0 0 0 0,1 0-1 0 0,-1-1 1 0 0,1 1 0 0 0,-1-1 0 0 0,0 0 0 0 0,1 0 0 0 0,-1 0 0 0 0,0 0 0 0 0,0 0 0 0 0,1-1 0 0 0,-1 1 0 0 0,3-3 0 0 0,2-4-376 0 0,-1 0 0 0 0,1 0 1 0 0,-1 0-1 0 0,-1-1 1 0 0,0 0-1 0 0,0-1 0 0 0,-1 1 1 0 0,0-1-1 0 0,0 0 1 0 0,-1-1-1 0 0,-1 1 0 0 0,5-17 1 0 0,-3 2-1017 0 0,-1 1 1 0 0,-1-1 0 0 0,-1 1 0 0 0,-1-40-1 0 0,-17-110 1367 0 0,-8 65 12420 0 0,16 139-11463 0 0,6 1-746 0 0,1 1 0 0 0,1-1 0 0 0,2 1 0 0 0,1-1-1 0 0,2 0 1 0 0,12 46 0 0 0,-6-39-503 0 0,3 0 1 0 0,0 0-1 0 0,3-1 0 0 0,34 56 0 0 0,-29-59-288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0:46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0 271 5985 0 0,'7'-12'841'0'0,"0"0"0"0"0,1 0 0 0 0,0 1 0 0 0,1 1 0 0 0,0 0 0 0 0,14-13 0 0 0,-8 8 1043 0 0,24-29 0 0 0,-35 39-1792 0 0,-1-1 0 0 0,0 1 0 0 0,0-1 1 0 0,0 1-1 0 0,0-1 0 0 0,-1 0 0 0 0,0 0 1 0 0,0 0-1 0 0,-1-1 0 0 0,2-6 0 0 0,-3 10-134 0 0,0 1 0 0 0,0 0 0 0 0,0-1-1 0 0,0 1 1 0 0,0 0 0 0 0,-1 0 0 0 0,1-1-1 0 0,-1 1 1 0 0,1 0 0 0 0,-1 0 0 0 0,0 0 0 0 0,0-1-1 0 0,0 1 1 0 0,0 0 0 0 0,0 0 0 0 0,-1 1 0 0 0,1-1-1 0 0,0 0 1 0 0,-3-2 0 0 0,3 3 114 0 0,0 0 1 0 0,-1 1-1 0 0,1-1 1 0 0,0 1-1 0 0,0-1 1 0 0,0 1-1 0 0,0-1 1 0 0,0 1-1 0 0,-1 0 1 0 0,1 0 0 0 0,0-1-1 0 0,0 1 1 0 0,0 0-1 0 0,-1 0 1 0 0,1 0-1 0 0,0 0 1 0 0,0 1-1 0 0,-1-1 1 0 0,1 0-1 0 0,0 0 1 0 0,0 1-1 0 0,0-1 1 0 0,0 1-1 0 0,-1-1 1 0 0,1 1-1 0 0,0-1 1 0 0,0 1-1 0 0,0 0 1 0 0,0-1-1 0 0,0 1 1 0 0,0 0-1 0 0,0 0 1 0 0,1 0-1 0 0,-1 0 1 0 0,0 0-1 0 0,0 0 1 0 0,0 2-1 0 0,-6 5 240 0 0,1 2-1 0 0,1-1 0 0 0,0 1 0 0 0,0-1 1 0 0,1 2-1 0 0,0-1 0 0 0,1 0 0 0 0,-4 18 0 0 0,4-11-102 0 0,0 1 0 0 0,2-1 0 0 0,0 1 0 0 0,2 27 0 0 0,-1-42-153 0 0,0 1 0 0 0,0 0 0 0 0,1-1 0 0 0,0 1 0 0 0,0-1 0 0 0,0 1 0 0 0,0-1 0 0 0,0 1 0 0 0,1-1 0 0 0,0 1 0 0 0,-1-1 0 0 0,1 0 0 0 0,0 0 0 0 0,1 0 0 0 0,-1 0-1 0 0,1 0 1 0 0,-1-1 0 0 0,1 1 0 0 0,4 3 0 0 0,-3-4-267 0 0,1 0-1 0 0,-1 0 0 0 0,0 0 1 0 0,1 0-1 0 0,-1-1 0 0 0,1 0 1 0 0,-1 0-1 0 0,1 0 1 0 0,8 0-1 0 0,14 0-7487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36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5065 0 0,'43'-4'4129'0'0,"102"-2"287"0"0,-31 3-5211 0 0,-85 1-3802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37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20 7370 0 0,'-3'-8'-455'0'0,"-3"-4"4168"0"0,6 12-3620 0 0,0 0-1 0 0,-1 0 1 0 0,1 0 0 0 0,0 1 0 0 0,-1-1 0 0 0,1 0-1 0 0,0 0 1 0 0,0 0 0 0 0,-1 0 0 0 0,1 0 0 0 0,0 0-1 0 0,0 1 1 0 0,-1-1 0 0 0,1 0 0 0 0,-1 0 185 0 0,1 1-185 0 0,0-1 0 0 0,0 0-1 0 0,0 0 1 0 0,0 1 0 0 0,-1-1 0 0 0,1 0 0 0 0,0 0-1 0 0,0 1 1 0 0,0-1 0 0 0,0 0 0 0 0,0 1 0 0 0,0-1-1 0 0,0 0 1 0 0,0 0 0 0 0,0 1 0 0 0,0-1-1 0 0,0 0 1 0 0,0 1 0 0 0,0-1 0 0 0,0 0 0 0 0,0 0-1 0 0,0 1 1 0 0,0-1 0 0 0,0 1 0 0 0,-12 86 2854 0 0,11-46-2935 0 0,1 0-1 0 0,2 0 1 0 0,8 46 0 0 0,-6-66-1365 0 0,12 35 0 0 0,-8-35-4095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37.6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16 6449 0 0,'4'1'6857'0'0,"18"-2"-3973"0"0,44-6-3249 0 0,-24 2 399 0 0,-2 2-1914 0 0,-22 2-3217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38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2304 0 0,'-7'9'10308'0'0,"5"10"-8580"0"0,2-19-1610 0 0,0 19 501 0 0,0 0 1 0 0,1 0-1 0 0,6 36 0 0 0,10 17-6148 0 0,-10-50 612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38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1 172 8754 0 0,'38'-18'2892'0'0,"12"-15"-1100"0"0,-26 17-1140 0 0,39-21-1 0 0,-57 34-1021 0 0,0 0-1 0 0,0 0 1 0 0,0 1 0 0 0,1 0-1 0 0,-1 0 1 0 0,1 1 0 0 0,0 0-1 0 0,0 0 1 0 0,-1 0 0 0 0,1 1-1 0 0,12 1 1 0 0,-17-1 367 0 0,-1 0 0 0 0,1 1 0 0 0,-1-1 0 0 0,0 0 0 0 0,1 1 0 0 0,-1 0 0 0 0,1-1 0 0 0,-1 1 0 0 0,0 0 0 0 0,0-1 0 0 0,1 1 0 0 0,0 2 0 0 0,5 3 3 0 0</inkml:trace>
  <inkml:trace contextRef="#ctx0" brushRef="#br0" timeOffset="1">246 0 7834 0 0,'-5'14'4410'0'0,"3"18"-2716"0"0,2 57-136 0 0,1-78-2248 0 0,0 0 0 0 0,1 0 0 0 0,0-1 0 0 0,1 1 0 0 0,0-1 0 0 0,6 12 0 0 0,-6-15 586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42.2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13363 0 0,'20'32'4049'0'0,"-13"-21"-3907"0"0,-1-1-82 0 0,-1 1 1 0 0,0 0-1 0 0,0 0 0 0 0,-1 0 0 0 0,0 0 0 0 0,-1 1 0 0 0,1 13 0 0 0,7 88 164 0 0,-4-21-1697 0 0,-6-80 210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38.8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58 4145 0 0,'1'-1'300'0'0,"0"0"0"0"0,0-1 0 0 0,0 1 0 0 0,0 0 0 0 0,0 0 1 0 0,1 0-1 0 0,-1 0 0 0 0,0 0 0 0 0,0 0 0 0 0,1 0 0 0 0,-1 0 0 0 0,1 1 0 0 0,-1-1 0 0 0,0 1 1 0 0,3-1-1 0 0,28-12 1398 0 0,-29 12-1479 0 0,15-5 144 0 0,-1 1 0 0 0,35-5 0 0 0,7 4-5837 0 0,-52 5 3564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39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0 5529 0 0,'-4'4'295'0'0,"1"0"0"0"0,-1-1 0 0 0,1 2 0 0 0,0-1 0 0 0,1 0 0 0 0,-1 1 0 0 0,1-1 0 0 0,-1 1 0 0 0,2-1 0 0 0,-1 1 0 0 0,0 0 0 0 0,1 0 0 0 0,0 0-1 0 0,0 0 1 0 0,0 6 0 0 0,-1 12 477 0 0,1-1-1 0 0,3 26 1 0 0,-1-33-850 0 0,4 70-1697 0 0,-5-55 1539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46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258 104 14027 0 0,'-11'-4'187'0'0,"-1"1"0"0"0,1 0 0 0 0,-1 0 0 0 0,0 1-1 0 0,0 0 1 0 0,0 1 0 0 0,-19 1 0 0 0,26 1-274 0 0,0 0 1 0 0,0 0-1 0 0,0 0 0 0 0,0 0 0 0 0,0 1 1 0 0,1 0-1 0 0,-1 0 0 0 0,1 0 0 0 0,-1 0 1 0 0,1 1-1 0 0,0 0 0 0 0,0 0 0 0 0,0 0 1 0 0,0 0-1 0 0,1 1 0 0 0,-1 0 0 0 0,1-1 1 0 0,0 1-1 0 0,0 0 0 0 0,-4 8 0 0 0,-2 4 185 0 0,1 1 0 0 0,1-1-1 0 0,1 2 1 0 0,0-1-1 0 0,1 1 1 0 0,1 0 0 0 0,1 0-1 0 0,0 0 1 0 0,2 0-1 0 0,0 0 1 0 0,2 28 0 0 0,0-32 17 0 0,1 0 0 0 0,0 0 0 0 0,0 0 0 0 0,2 0 1 0 0,0 0-1 0 0,0-1 0 0 0,1 1 0 0 0,1-1 0 0 0,0 0 0 0 0,1-1 0 0 0,1 0 1 0 0,-1 0-1 0 0,2 0 0 0 0,0-1 0 0 0,13 13 0 0 0,-18-20-128 0 0,1 0-1 0 0,0 0 1 0 0,1 0 0 0 0,-1 0-1 0 0,1-1 1 0 0,-1 0-1 0 0,1 0 1 0 0,0 0 0 0 0,0-1-1 0 0,0 0 1 0 0,1 0-1 0 0,-1 0 1 0 0,0-1 0 0 0,1 0-1 0 0,-1 0 1 0 0,1-1-1 0 0,-1 0 1 0 0,1 0 0 0 0,-1 0-1 0 0,1-1 1 0 0,-1 0-1 0 0,1 0 1 0 0,-1-1 0 0 0,0 0-1 0 0,1 0 1 0 0,-1 0-1 0 0,0-1 1 0 0,0 0 0 0 0,-1 0-1 0 0,1 0 1 0 0,5-5-1 0 0,6-5 14 0 0,0 0-1 0 0,-1-1 0 0 0,-1-1 1 0 0,-1-1-1 0 0,0 0 0 0 0,0-1 1 0 0,-2 0-1 0 0,14-25 0 0 0,-26 42 1 0 0,15-25 236 0 0,-1 0-1 0 0,-2-1 0 0 0,0 0 1 0 0,10-35-1 0 0,-20 53-126 0 0,-1 1 1 0 0,1-1-1 0 0,-1 0 1 0 0,-1 0-1 0 0,1 0 1 0 0,-1 1-1 0 0,-1-1 1 0 0,1 0-1 0 0,-1 0 1 0 0,-1 0-1 0 0,1 1 1 0 0,-2-1-1 0 0,1 1 1 0 0,-1-1-1 0 0,0 1 1 0 0,0 0-1 0 0,-1 0 0 0 0,0 0 1 0 0,0 0-1 0 0,-7-8 1 0 0,0 3-181 0 0,1 1 0 0 0,-2 1 0 0 0,1 0-1 0 0,-1 0 1 0 0,-1 1 0 0 0,0 0 0 0 0,0 2 0 0 0,-1-1 0 0 0,1 1 0 0 0,-2 1 0 0 0,1 1 0 0 0,-1 0 0 0 0,0 1-1 0 0,0 0 1 0 0,0 1 0 0 0,0 1 0 0 0,0 1 0 0 0,-26 0 0 0 0,35 1-222 0 0,0 1 0 0 0,1 0 0 0 0,-1 0 0 0 0,1 1 0 0 0,0 0 0 0 0,-1 0 0 0 0,1 0 0 0 0,0 0 0 0 0,0 1 0 0 0,0 0 0 0 0,1 0 1 0 0,-1 0-1 0 0,1 1 0 0 0,-8 7 0 0 0,-5 6-4923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46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 13827 0 0,'1'-1'145'0'0,"0"1"-1"0"0,-1 0 1 0 0,1 0-1 0 0,0 0 1 0 0,0 0-1 0 0,0-1 1 0 0,0 1-1 0 0,0 0 1 0 0,0 1-1 0 0,0-1 1 0 0,-1 0 0 0 0,1 0-1 0 0,0 0 1 0 0,0 1-1 0 0,0-1 1 0 0,0 0-1 0 0,-1 1 1 0 0,1-1-1 0 0,0 0 1 0 0,0 1-1 0 0,-1-1 1 0 0,1 1 0 0 0,0-1-1 0 0,0 1 1 0 0,-1 0-1 0 0,1-1 1 0 0,0 2-1 0 0,19 18 111 0 0,-14-11-270 0 0,-1-1 1 0 0,-1 1-1 0 0,0 0 0 0 0,0 1 1 0 0,0-1-1 0 0,-1 1 0 0 0,-1-1 0 0 0,3 17 1 0 0,4 87-1157 0 0,-5-42-182 0 0,-2-49 986 0 0,1 10-585 0 0,8 36 1 0 0,-7-53 295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46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1 369 11058 0 0,'41'8'1810'0'0,"21"9"-1365"0"0,0 2 0 0 0,78 36 0 0 0,19 6 1159 0 0,-157-60-1456 0 0,0 0 0 0 0,0 0-1 0 0,1 0 1 0 0,-1-1 0 0 0,0 1 0 0 0,0-1-1 0 0,0 1 1 0 0,0-1 0 0 0,1 0-1 0 0,-1 0 1 0 0,0 0 0 0 0,0 0-1 0 0,0 0 1 0 0,1-1 0 0 0,3 0-1 0 0,-6 0-24 0 0,1 0 0 0 0,0-1 0 0 0,-1 1 0 0 0,1 0 0 0 0,-1 0 0 0 0,1-1-1 0 0,-1 1 1 0 0,1 0 0 0 0,-1-1 0 0 0,0 1 0 0 0,0 0 0 0 0,0-1-1 0 0,0 1 1 0 0,0-1 0 0 0,0 1 0 0 0,0 0 0 0 0,0-1 0 0 0,0 1 0 0 0,-1 0-1 0 0,1-1 1 0 0,-1 1 0 0 0,1 0 0 0 0,-1-1 0 0 0,1 1 0 0 0,-2-2 0 0 0,-15-51 572 0 0,2-1 0 0 0,-14-112 0 0 0,25 125-1778 0 0,2 0 0 0 0,6-61-1 0 0,-1 70-6249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48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0 14283 0 0,'0'0'49'0'0,"-1"0"0"0"0,0 1-1 0 0,1-1 1 0 0,-1 0 0 0 0,0 0 0 0 0,1 0-1 0 0,-1 0 1 0 0,1 1 0 0 0,-1-1 0 0 0,0 0 0 0 0,1 1-1 0 0,-1-1 1 0 0,1 0 0 0 0,-1 1 0 0 0,1-1-1 0 0,-1 1 1 0 0,1-1 0 0 0,-1 1 0 0 0,1-1 0 0 0,0 1-1 0 0,-1-1 1 0 0,1 1 0 0 0,0-1 0 0 0,-1 1-1 0 0,1-1 1 0 0,0 1 0 0 0,-1 0 0 0 0,1-1 0 0 0,0 1-1 0 0,0 0 1 0 0,0-1 0 0 0,0 1 0 0 0,0 0-1 0 0,0-1 1 0 0,0 1 0 0 0,0 0 0 0 0,0-1-1 0 0,0 1 1 0 0,0-1 0 0 0,0 1 0 0 0,1 0 0 0 0,8 40 2503 0 0,-3-17-1824 0 0,10 140-919 0 0,7 40-277 0 0,-19-183-1107 0 0,-2 0-4713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48.9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83 7834 0 0,'-2'16'3545'0'0,"24"-24"1464"0"0,-11 4-5114 0 0,50-19 2156 0 0,-19 6-1302 0 0,1 3-1 0 0,50-11 1 0 0,-78 22-889 0 0,0 1 1 0 0,0 0 0 0 0,1 1 0 0 0,-1 1 0 0 0,0 1 0 0 0,1 0 0 0 0,-1 1 0 0 0,0 0 0 0 0,0 2 0 0 0,19 5-1 0 0,-13-1-4510 0 0,-1 0-1547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49.3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471 412 7834 0 0,'-2'0'90'0'0,"-1"0"1"0"0,0-1 0 0 0,1 0 0 0 0,-1 1-1 0 0,1-1 1 0 0,-1 0 0 0 0,1 0-1 0 0,0-1 1 0 0,-1 1 0 0 0,1 0 0 0 0,0-1-1 0 0,0 1 1 0 0,0-1 0 0 0,-2-2 0 0 0,-29-32 680 0 0,18 19-707 0 0,2 3 83 0 0,0-1-156 0 0,0 2 0 0 0,-1-1-1 0 0,0 2 1 0 0,-30-20-1 0 0,39 29-24 0 0,1 1 0 0 0,0 0 0 0 0,-1 0-1 0 0,1 0 1 0 0,-1 0 0 0 0,1 1 0 0 0,-1 0-1 0 0,0 0 1 0 0,1 0 0 0 0,-1 1 0 0 0,0-1-1 0 0,0 1 1 0 0,0 0 0 0 0,1 1 0 0 0,-1-1-1 0 0,0 1 1 0 0,0 0 0 0 0,1 0 0 0 0,-1 0-1 0 0,1 1 1 0 0,-1 0 0 0 0,1 0-1 0 0,-1 0 1 0 0,-6 5 0 0 0,0 1 201 0 0,1 0 0 0 0,1 1 1 0 0,0 0-1 0 0,0 0 0 0 0,1 1 0 0 0,0 0 1 0 0,1 1-1 0 0,0 0 0 0 0,0 0 0 0 0,1 0 0 0 0,1 1 1 0 0,0 0-1 0 0,1 0 0 0 0,-6 22 0 0 0,-1 16 409 0 0,2 1 0 0 0,-3 66 0 0 0,11-98-674 0 0,-2 23-251 0 0,2-1 1 0 0,1 1-1 0 0,3-1 0 0 0,14 80 0 0 0,-13-102 327 0 0,1 0 1 0 0,1 0-1 0 0,1 0 0 0 0,0 0 0 0 0,1-1 0 0 0,1-1 1 0 0,1 1-1 0 0,1-1 0 0 0,0-1 0 0 0,1 0 1 0 0,1-1-1 0 0,19 19 0 0 0,-23-27 189 0 0,-1 0 0 0 0,1-1 0 0 0,0 1-1 0 0,1-2 1 0 0,0 0 0 0 0,0 0 0 0 0,0 0 0 0 0,0-1-1 0 0,0-1 1 0 0,1 0 0 0 0,0 0 0 0 0,0-1 0 0 0,-1-1-1 0 0,1 0 1 0 0,0 0 0 0 0,0-1 0 0 0,0 0 0 0 0,0-1-1 0 0,12-2 1 0 0,-11 0 83 0 0,1 0 0 0 0,-1-1 0 0 0,0 0 0 0 0,0-1 0 0 0,0 0 0 0 0,-1-1 0 0 0,0-1 0 0 0,0 1 0 0 0,0-2 0 0 0,-1 0 0 0 0,0 0 0 0 0,-1 0 0 0 0,0-1 0 0 0,0-1 0 0 0,-1 0 0 0 0,8-11 0 0 0,3-10 59 0 0,0-1 1 0 0,-3 0 0 0 0,0-1-1 0 0,-3-1 1 0 0,15-51 0 0 0,-15 33-206 0 0,-3 0 0 0 0,-1 0 0 0 0,1-62 0 0 0,-7 48-88 0 0,-2 0 0 0 0,-4 0 0 0 0,-2 1 0 0 0,-23-108 0 0 0,24 159-171 0 0,0 1 0 0 0,0 0 1 0 0,-2 1-1 0 0,1-1 0 0 0,-1 1 1 0 0,-1 0-1 0 0,-1 1 0 0 0,-11-15 1 0 0,16 21-27 0 0,-1 2 0 0 0,1-1 0 0 0,-1 0 0 0 0,0 1 0 0 0,0-1 0 0 0,-1 1 0 0 0,1 0 0 0 0,-1 1 0 0 0,1-1 1 0 0,-1 1-1 0 0,0 0 0 0 0,0 0 0 0 0,0 0 0 0 0,0 1 0 0 0,0 0 0 0 0,-1 0 0 0 0,1 0 0 0 0,0 0 0 0 0,-1 1 1 0 0,1 0-1 0 0,0 0 0 0 0,0 1 0 0 0,-1-1 0 0 0,-6 3 0 0 0,-6 2-6451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51.1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69 134 10594 0 0,'0'-7'-1056'0'0,"1"5"1059"0"0,-1 0 1 0 0,0 0 0 0 0,0 0-1 0 0,0 0 1 0 0,0 0 0 0 0,-1 0-1 0 0,1 0 1 0 0,0 0 0 0 0,-1 0-1 0 0,0 0 1 0 0,0-2 0 0 0,0 4 132 0 0,0-1 1 0 0,0 1-1 0 0,1-1 0 0 0,-1 1 1 0 0,0-1-1 0 0,0 1 1 0 0,0 0-1 0 0,0-1 1 0 0,0 1-1 0 0,0 0 1 0 0,0 0-1 0 0,0 0 1 0 0,0 0-1 0 0,0-1 1 0 0,0 2-1 0 0,0-1 1 0 0,0 0-1 0 0,0 0 1 0 0,0 0-1 0 0,0 0 1 0 0,0 0-1 0 0,0 1 0 0 0,0-1 1 0 0,0 1-1 0 0,0-1 1 0 0,0 0-1 0 0,-1 2 1 0 0,0-1 34 0 0,0 0 0 0 0,0 1 0 0 0,0-1 0 0 0,1 0 0 0 0,-1 1 0 0 0,0-1 0 0 0,1 1 0 0 0,-1 0 0 0 0,1-1 0 0 0,0 1 0 0 0,-1 0 0 0 0,1 0 0 0 0,0 0 0 0 0,0 0 0 0 0,0 0 0 0 0,1 0 0 0 0,-1 0 0 0 0,0 0 0 0 0,1 0 0 0 0,-1 4 0 0 0,-4 51 298 0 0,4-42-379 0 0,1-7-89 0 0,-3 30 2 0 0,1 0-1 0 0,3 0 1 0 0,0 0-1 0 0,11 54 0 0 0,-11-83-2 0 0,1 0 0 0 0,1 0 0 0 0,0 0 0 0 0,0-1 0 0 0,0 1 0 0 0,1-1 0 0 0,1 0 0 0 0,-1 0-1 0 0,1 0 1 0 0,1-1 0 0 0,-1 1 0 0 0,1-1 0 0 0,1 0 0 0 0,-1-1 0 0 0,1 0 0 0 0,0 0 0 0 0,0 0-1 0 0,1-1 1 0 0,0 0 0 0 0,0-1 0 0 0,0 1 0 0 0,0-2 0 0 0,1 1 0 0 0,10 2 0 0 0,-14-4 1 0 0,0-1 0 0 0,1 0 1 0 0,-1 0-1 0 0,0 0 0 0 0,1-1 1 0 0,-1 0-1 0 0,1 0 0 0 0,-1 0 1 0 0,0-1-1 0 0,1 1 0 0 0,-1-1 1 0 0,0-1-1 0 0,0 1 1 0 0,0-1-1 0 0,0 0 0 0 0,9-4 1 0 0,-7 1 3 0 0,-1 1 0 0 0,0-1 1 0 0,0 0-1 0 0,-1 0 0 0 0,1-1 1 0 0,-1 1-1 0 0,0-1 1 0 0,-1 0-1 0 0,1-1 0 0 0,5-11 1 0 0,-2 0 13 0 0,-1 1 0 0 0,0-1 1 0 0,-1-1-1 0 0,-1 1 0 0 0,-1-1 1 0 0,-1 0-1 0 0,-1 0 0 0 0,1-33 1 0 0,-4 30 115 0 0,-2 0 0 0 0,0 0 0 0 0,-1 0 0 0 0,-1 0 0 0 0,-1 1-1 0 0,-10-23 1 0 0,9 27 7 0 0,0 1-1 0 0,-1 0 0 0 0,-1 0 1 0 0,0 1-1 0 0,-1 0 0 0 0,-1 1 1 0 0,-1 0-1 0 0,-12-12 0 0 0,20 23-89 0 0,1 0 1 0 0,-1 0-1 0 0,0 0 0 0 0,0 0 0 0 0,0 1 1 0 0,0 0-1 0 0,0 0 0 0 0,0 0 0 0 0,-1 0 0 0 0,1 1 1 0 0,-1 0-1 0 0,-7-2 0 0 0,8 3-220 0 0,1 0 0 0 0,0 0-1 0 0,0 0 1 0 0,0 0 0 0 0,-1 1 0 0 0,1 0-1 0 0,0-1 1 0 0,0 1 0 0 0,0 0 0 0 0,0 1-1 0 0,0-1 1 0 0,0 0 0 0 0,1 1 0 0 0,-1-1 0 0 0,0 1-1 0 0,1 0 1 0 0,-1 0 0 0 0,1 0 0 0 0,-4 4-1 0 0,-8 10-6195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51.6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21661 0 0,'0'1'24'0'0,"-1"0"1"0"0,1 0-1 0 0,-1 0 1 0 0,1 0-1 0 0,0 0 1 0 0,0 1 0 0 0,-1-1-1 0 0,1 0 1 0 0,0 0-1 0 0,0 0 1 0 0,0 1-1 0 0,0-1 1 0 0,0 0 0 0 0,1 0-1 0 0,-1 0 1 0 0,0 0-1 0 0,0 1 1 0 0,1-1-1 0 0,-1 0 1 0 0,1 0 0 0 0,0 2-1 0 0,17 40-772 0 0,-4-11 163 0 0,3 33-767 0 0,-4 1-1 0 0,7 80 0 0 0,-1-4-1055 0 0,-14-109 1449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42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32 232 10594 0 0,'0'0'24'0'0,"-3"0"81"0"0,0-1 0 0 0,1 0 0 0 0,-1 1-1 0 0,1-1 1 0 0,-1 0 0 0 0,1 0 0 0 0,0-1 0 0 0,0 1 0 0 0,-4-3 0 0 0,6 3-134 0 0,-1 0 0 0 0,1 0 1 0 0,-1 0-1 0 0,1 0 1 0 0,-1 0-1 0 0,1 0 0 0 0,0 0 1 0 0,0 0-1 0 0,-1 0 1 0 0,1 0-1 0 0,0-1 0 0 0,0 1 1 0 0,0 0-1 0 0,0 0 1 0 0,1 0-1 0 0,-1 0 0 0 0,0 0 1 0 0,0 0-1 0 0,1 0 1 0 0,-1 0-1 0 0,1-1 0 0 0,-1 1 1 0 0,1 0-1 0 0,0-1 1 0 0,6-15-173 0 0,1 0 1 0 0,0 1 0 0 0,1 0 0 0 0,1 0-1 0 0,1 1 1 0 0,13-15 0 0 0,-19 24 401 0 0,0 1-1 0 0,1-1 1 0 0,0 1 0 0 0,0 0-1 0 0,0 1 1 0 0,0-1-1 0 0,1 1 1 0 0,-1 0 0 0 0,1 1-1 0 0,0 0 1 0 0,1 0 0 0 0,-1 0-1 0 0,0 1 1 0 0,1 0 0 0 0,-1 1-1 0 0,1 0 1 0 0,9-1-1 0 0</inkml:trace>
  <inkml:trace contextRef="#ctx0" brushRef="#br0" timeOffset="1">147 294 12899 0 0,'-4'1'1224'0'0,"8"-6"-617"0"0,17-18-792 0 0,32-30-2647 0 0,-46 47 2364 0 0,-3 3-124 0 0,-1 0-1 0 0,1-1 0 0 0,-1 2 1 0 0,1-1-1 0 0,0 0 1 0 0,0 1-1 0 0,0-1 1 0 0,7-1-1 0 0,-5 2-862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52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9 233 17052 0 0,'0'0'24'0'0,"0"0"0"0"0,0 0 0 0 0,-1 0 1 0 0,1 1-1 0 0,0-1 0 0 0,0 0 1 0 0,-1 0-1 0 0,1 0 0 0 0,0 0 0 0 0,0 0 1 0 0,-1 0-1 0 0,1 0 0 0 0,0 0 0 0 0,0 0 1 0 0,-1 0-1 0 0,1 0 0 0 0,0 0 1 0 0,0 0-1 0 0,0 0 0 0 0,-1 0 0 0 0,1-1 1 0 0,0 1-1 0 0,0 0 0 0 0,-1 0 1 0 0,1 0-1 0 0,0 0 0 0 0,0 0 0 0 0,0 0 1 0 0,-1-1-1 0 0,1 1 0 0 0,0 0 0 0 0,0 0 1 0 0,0 0-1 0 0,0-1 0 0 0,0 1 1 0 0,-1 0-1 0 0,1 0 0 0 0,0 0 0 0 0,0-1 1 0 0,0 1-1 0 0,0 0 0 0 0,0 0 0 0 0,0 0 1 0 0,0-1-1 0 0,0 1 0 0 0,0 0 1 0 0,0 0-1 0 0,0-1 0 0 0,0 1 0 0 0,0 0 1 0 0,0 0-1 0 0,0-1 0 0 0,0 1 0 0 0,0 0 1 0 0,0 0-1 0 0,0-1 0 0 0,0 1 1 0 0,0 0-1 0 0,1-1 0 0 0,7-26-511 0 0,18-30-2120 0 0,-19 45 1657 0 0,0-1 0 0 0,1 1 0 0 0,0 0-1 0 0,1 0 1 0 0,0 1 0 0 0,1 0 0 0 0,1 1 0 0 0,-1 0 0 0 0,1 1 0 0 0,21-13-1 0 0,-30 21 944 0 0,0 0 0 0 0,0 0 0 0 0,0 0-1 0 0,0 0 1 0 0,0 1 0 0 0,0-1 0 0 0,0 1-1 0 0,0 0 1 0 0,0 0 0 0 0,0-1-1 0 0,1 1 1 0 0,-1 0 0 0 0,0 1 0 0 0,0-1-1 0 0,0 0 1 0 0,0 1 0 0 0,0-1 0 0 0,0 1-1 0 0,4 1 1 0 0,6 7 7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52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0 391 15667 0 0,'1'5'1529'0'0,"-1"-4"-1361"0"0,2-1-168 0 0,-1-1 0 0 0,3-2 0 0 0,1-1 296 0 0,4-2 24 0 0,5-7 8 0 0,7-6 0 0 0,6-6-704 0 0,3-7-136 0 0,2-4-32 0 0,-1 0-8 0 0,-5-1 416 0 0</inkml:trace>
  <inkml:trace contextRef="#ctx0" brushRef="#br0" timeOffset="1">412 0 13827 0 0,'0'3'121'0'0,"0"0"1"0"0,1 0-1 0 0,-1-1 1 0 0,1 1-1 0 0,0 0 1 0 0,0-1 0 0 0,0 1-1 0 0,0-1 1 0 0,0 1-1 0 0,0-1 1 0 0,1 0-1 0 0,-1 1 1 0 0,1-1-1 0 0,2 3 1 0 0,6 10 19 0 0,2 12-114 0 0,-1 1-1 0 0,-1 0 0 0 0,-2 1 1 0 0,-1 0-1 0 0,-1 0 0 0 0,3 35 1 0 0,-2 59-991 0 0,-10-3-3351 0 0,1-101 3908 0 0,-1-16 407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2:52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0 292 14283 0 0,'0'-3'1272'0'0,"0"0"-1016"0"0,1-1-256 0 0,1 0 0 0 0,0-1 544 0 0,2-3 65 0 0,2-3 15 0 0,5-10 0 0 0,3-4-416 0 0,2-7-80 0 0,2 0-24 0 0,1 2 0 0 0,0 1-1240 0 0,-2 2-249 0 0,-1 5-55 0 0,-2 6 0 0 0,-3 3 1112 0 0,-2 7 224 0 0</inkml:trace>
  <inkml:trace contextRef="#ctx0" brushRef="#br0" timeOffset="1">181 436 16131 0 0,'0'0'1745'0'0,"-2"-2"-1745"0"0,2 1 0 0 0,2-2 0 0 0,0 0 616 0 0,2-5 88 0 0,2-5 24 0 0,5-5 0 0 0,5-6-544 0 0,4-4-112 0 0,6-1-72 0 0,12-10-5537 0 0,-1 3-1168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7:59.3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52 5985 0 0,'2'-10'1287'0'0,"-1"7"-899"0"0,-1 1 0 0 0,1 0 0 0 0,-1-1-1 0 0,0 1 1 0 0,1-1 0 0 0,-1 1 0 0 0,0 0-1 0 0,0-1 1 0 0,-1 1 0 0 0,1-1-1 0 0,-1-3 1 0 0,4 41 2442 0 0,69 331-4741 0 0,-71-355 1728 0 0,0-6 111 0 0,-1-1 1 0 0,1 0 0 0 0,0 0 0 0 0,0 1-1 0 0,0-1 1 0 0,1 0 0 0 0,2 6 0 0 0,-3-10 59 0 0,-1 0 0 0 0,0 0 1 0 0,1 0-1 0 0,-1 0 0 0 0,0 0 1 0 0,1 0-1 0 0,-1-1 0 0 0,0 1 1 0 0,1 0-1 0 0,-1 0 0 0 0,0 0 1 0 0,0 0-1 0 0,1-1 0 0 0,-1 1 1 0 0,0 0-1 0 0,1 0 0 0 0,-1-1 1 0 0,0 1-1 0 0,0 0 0 0 0,0 0 1 0 0,1-1-1 0 0,-1 1 1 0 0,0 0-1 0 0,0-1 0 0 0,0 1 1 0 0,0 0-1 0 0,1-1 0 0 0,-1 1 1 0 0,0 0-1 0 0,0-1 0 0 0,0 1 1 0 0,0 0-1 0 0,0-1 0 0 0,0 1 1 0 0,0 0-1 0 0,0-1 0 0 0,0 1 1 0 0,0 0-1 0 0,0-1 0 0 0,0 1 1 0 0,0 0-1 0 0,-1-1 0 0 0,4-18-657 0 0,-2-9-54 0 0,-6-43 0 0 0,2 49 911 0 0,1-1 1 0 0,2 0-1 0 0,2-34 1 0 0,2 32 264 0 0,1 1 1 0 0,9-29 0 0 0,-11 43-204 0 0,1 0-1 0 0,0 0 0 0 0,1 0 1 0 0,0 0-1 0 0,1 1 0 0 0,0 0 1 0 0,11-13-1 0 0,-16 20-172 0 0,0 1 0 0 0,0 0 0 0 0,0 0 0 0 0,1 0 0 0 0,-1 0-1 0 0,1 0 1 0 0,-1 0 0 0 0,0 0 0 0 0,1 0 0 0 0,-1 1 0 0 0,1-1 0 0 0,0 0 0 0 0,-1 1-1 0 0,1-1 1 0 0,0 1 0 0 0,-1 0 0 0 0,1-1 0 0 0,0 1 0 0 0,-1 0 0 0 0,1 0 0 0 0,0 0-1 0 0,-1 1 1 0 0,4-1 0 0 0,-1 2 24 0 0,0-1-1 0 0,0 1 0 0 0,-1-1 1 0 0,1 1-1 0 0,-1 0 0 0 0,1 1 1 0 0,-1-1-1 0 0,0 1 1 0 0,6 5-1 0 0,2 3 85 0 0,-1 2-1 0 0,0 0 1 0 0,-1 0-1 0 0,9 15 1 0 0,-7-3-481 0 0,0 1 0 0 0,-1 0-1 0 0,-2 0 1 0 0,-1 0 0 0 0,-1 1 0 0 0,5 43 0 0 0,10 49-6246 0 0,-17-108 3218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7:59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74 2304 0 0,'0'0'84'0'0,"0"1"-1"0"0,0-1 0 0 0,1 0 0 0 0,-1 1 0 0 0,0-1 0 0 0,0 0 0 0 0,1 1 0 0 0,-1-1 0 0 0,0 0 0 0 0,1 0 0 0 0,-1 1 0 0 0,0-1 0 0 0,1 0 0 0 0,-1 0 0 0 0,1 0 0 0 0,-1 0 0 0 0,0 1 0 0 0,1-1 0 0 0,-1 0 0 0 0,1 0 0 0 0,-1 0 0 0 0,0 0 0 0 0,1 0 0 0 0,-1 0 0 0 0,1 0 0 0 0,-1 0 1 0 0,0 0-1 0 0,1 0 0 0 0,-1 0 0 0 0,1-1 0 0 0,-1 1 0 0 0,0 0 0 0 0,1 0 0 0 0,-1 0 0 0 0,0 0 0 0 0,1-1 0 0 0,-1 1 0 0 0,0 0 0 0 0,1 0 0 0 0,0-1 0 0 0,18-8 1266 0 0,-18 9-1163 0 0,90-59 1260 0 0,-76 51-4567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00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 2761 0 0,'0'-1'151'0'0,"0"1"0"0"0,0-1 0 0 0,0 1 0 0 0,0-1 0 0 0,0 0 0 0 0,0 1 0 0 0,0-1 0 0 0,0 1 0 0 0,0-1 0 0 0,0 0 0 0 0,0 1 0 0 0,0-1 0 0 0,0 1 0 0 0,0-1 0 0 0,1 0 0 0 0,-1 1 0 0 0,0-1 0 0 0,0 1 0 0 0,1-1 1 0 0,-1 1-1 0 0,0-1 0 0 0,1 1 0 0 0,-1-1 0 0 0,1 1 0 0 0,-1-1 0 0 0,0 1 0 0 0,1 0 0 0 0,-1-1 0 0 0,1 1 0 0 0,-1 0 0 0 0,1-1 0 0 0,0 1 0 0 0,-1 0 0 0 0,1-1 0 0 0,0 1 0 0 0,0 0 25 0 0,0 1-1 0 0,-1-1 1 0 0,1 0-1 0 0,0 1 1 0 0,0-1 0 0 0,0 1-1 0 0,-1-1 1 0 0,1 1-1 0 0,0-1 1 0 0,-1 1-1 0 0,1 0 1 0 0,0-1-1 0 0,-1 1 1 0 0,1 0-1 0 0,-1 0 1 0 0,1-1-1 0 0,-1 1 1 0 0,1 0-1 0 0,-1 0 1 0 0,0 0 0 0 0,1-1-1 0 0,-1 1 1 0 0,0 0-1 0 0,1 1 1 0 0,66 263 3530 0 0,-31-110-4242 0 0,-29-132-203 0 0,0 0 0 0 0,18 35 0 0 0,-16-39-462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00.4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2 191 3225 0 0,'-1'-5'104'0'0,"0"-1"1"0"0,1 0-1 0 0,0 0 1 0 0,1 0-1 0 0,-1 1 0 0 0,1-1 1 0 0,0 0-1 0 0,1 1 1 0 0,-1-1-1 0 0,1 0 1 0 0,0 1-1 0 0,5-10 1 0 0,-1 4 350 0 0,0 0-1 0 0,0 1 1 0 0,1 0 0 0 0,1 0 0 0 0,9-11 0 0 0,29-8-305 0 0,-39 24-66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00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 1840 0 0,'2'5'7254'0'0,"3"4"-5693"0"0,9 16-1458 0 0,-5 12 453 0 0,-8-30-532 0 0,0-1-1 0 0,0 0 0 0 0,0 0 0 0 0,1 0 0 0 0,0 0 0 0 0,0 0 0 0 0,1 0 0 0 0,0-1 0 0 0,0 1 1 0 0,0-1-1 0 0,6 8 0 0 0,-8-12-63 0 0,0-1-1 0 0,0 1 1 0 0,0-1 0 0 0,0 0-1 0 0,0 1 1 0 0,0-1 0 0 0,0 0 0 0 0,0 0-1 0 0,0 0 1 0 0,0 1 0 0 0,0-1 0 0 0,0 0-1 0 0,1-1 1 0 0,-1 1 0 0 0,0 0-1 0 0,0 0 1 0 0,0 0 0 0 0,0 0 0 0 0,0-1-1 0 0,0 1 1 0 0,0-1 0 0 0,0 1 0 0 0,-1-1-1 0 0,1 1 1 0 0,0-1 0 0 0,0 1-1 0 0,0-1 1 0 0,0 0 0 0 0,-1 1 0 0 0,1-1-1 0 0,0 0 1 0 0,0 0 0 0 0,-1 1 0 0 0,1-1-1 0 0,-1 0 1 0 0,1-1 0 0 0,22-33-1140 0 0,-8 3 815 0 0,-12 23 434 0 0,1 1 0 0 0,0-1 0 0 0,1 1 0 0 0,-1 0 0 0 0,1 0 1 0 0,1 0-1 0 0,8-9 0 0 0,-13 17-18 0 0,-1-1 1 0 0,1 1-1 0 0,-1-1 0 0 0,1 1 1 0 0,-1-1-1 0 0,1 1 1 0 0,0 0-1 0 0,-1-1 0 0 0,1 1 1 0 0,0 0-1 0 0,-1-1 0 0 0,1 1 1 0 0,0 0-1 0 0,-1 0 0 0 0,1 0 1 0 0,0 0-1 0 0,0 0 1 0 0,-1 0-1 0 0,1 0 0 0 0,0 0 1 0 0,0 0-1 0 0,-1 0 0 0 0,1 0 1 0 0,0 0-1 0 0,-1 0 0 0 0,1 0 1 0 0,1 1-1 0 0,-1 0 31 0 0,1 0-1 0 0,-1 0 0 0 0,1 1 1 0 0,-1-1-1 0 0,0 0 0 0 0,0 0 1 0 0,0 1-1 0 0,0-1 0 0 0,0 1 1 0 0,0-1-1 0 0,1 3 0 0 0,15 45 979 0 0,-17-47-1007 0 0,7 30 86 0 0,-1 0 0 0 0,-1 0 1 0 0,-1 40-1 0 0,-9 42-4518 0 0,4-96 1045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01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33 920 0 0,'0'-2'232'0'0,"1"-1"0"0"0,0 0 1 0 0,0 1-1 0 0,0-1 0 0 0,0 0 0 0 0,1 1 0 0 0,-1 0 0 0 0,1-1 0 0 0,-1 1 1 0 0,4-4-1 0 0,-5 6-101 0 0,1 0-1 0 0,-1 0 1 0 0,0 0 0 0 0,1-1 0 0 0,-1 1 0 0 0,0 0 0 0 0,1 0 0 0 0,-1 0-1 0 0,1 0 1 0 0,-1-1 0 0 0,0 1 0 0 0,1 0 0 0 0,-1 0 0 0 0,1 0 0 0 0,-1 0 0 0 0,0 0-1 0 0,1 0 1 0 0,-1 0 0 0 0,1 0 0 0 0,-1 0 0 0 0,1 1 0 0 0,-1-1 0 0 0,0 0-1 0 0,1 0 1 0 0,-1 0 0 0 0,1 1 0 0 0,12 15 1976 0 0,1 14-1596 0 0,-2 0 0 0 0,-2 1 1 0 0,8 33-1 0 0,15 99 1684 0 0,-26-120-2042 0 0,28 115-2538 0 0,-31-143-1711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01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11 121 3225 0 0,'-2'-2'180'0'0,"1"-1"1"0"0,0 1 0 0 0,0-1 0 0 0,0 0-1 0 0,0 1 1 0 0,0-1 0 0 0,0 0 0 0 0,0 0-1 0 0,1 1 1 0 0,0-1 0 0 0,-1 0 0 0 0,1 0-1 0 0,0 0 1 0 0,0 0 0 0 0,1 1 0 0 0,-1-1-1 0 0,1 0 1 0 0,-1 0 0 0 0,1 0 0 0 0,0 1-1 0 0,0-1 1 0 0,0 0 0 0 0,2-3 0 0 0,-1 2-5 0 0,-1 1 0 0 0,0 0 0 0 0,1 0 0 0 0,0 0 0 0 0,0 0 0 0 0,0 0 1 0 0,0 1-1 0 0,0-1 0 0 0,0 0 0 0 0,1 1 0 0 0,-1 0 0 0 0,1-1 0 0 0,0 1 0 0 0,-1 0 0 0 0,1 1 1 0 0,0-1-1 0 0,0 0 0 0 0,0 1 0 0 0,1-1 0 0 0,3 0 0 0 0,-5 2-152 0 0,-1 0 0 0 0,0 1 0 0 0,0-1-1 0 0,0 1 1 0 0,0-1 0 0 0,0 1 0 0 0,1-1 0 0 0,-1 1 0 0 0,0 0-1 0 0,0-1 1 0 0,0 1 0 0 0,0 0 0 0 0,-1 0 0 0 0,1 0 0 0 0,0 0-1 0 0,0 0 1 0 0,0 0 0 0 0,-1 0 0 0 0,1 0 0 0 0,0 0 0 0 0,-1 0-1 0 0,1 0 1 0 0,-1 0 0 0 0,0 0 0 0 0,1 2 0 0 0,10 31 39 0 0,-9-15-290 0 0,0 0 0 0 0,-1 1 0 0 0,-1-1 0 0 0,-1 1 1 0 0,0-1-1 0 0,-2 1 0 0 0,0-1 0 0 0,-12 35 0 0 0,11-39-529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42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66 11979 0 0,'0'2'97'0'0,"0"1"1"0"0,-1 0 0 0 0,1-1 0 0 0,0 1-1 0 0,1-1 1 0 0,-1 1 0 0 0,0-1 0 0 0,1 1-1 0 0,-1-1 1 0 0,1 1 0 0 0,0-1 0 0 0,0 1-1 0 0,0-1 1 0 0,0 0 0 0 0,0 1 0 0 0,3 2-1 0 0,-2-2-49 0 0,1-1-1 0 0,0 1 0 0 0,0-1 1 0 0,0 0-1 0 0,0 0 0 0 0,1 0 1 0 0,-1 0-1 0 0,0-1 0 0 0,1 1 1 0 0,0-1-1 0 0,3 1 0 0 0,-3-1-67 0 0,0 0-1 0 0,0 0 0 0 0,0-1 0 0 0,0 1 0 0 0,0-1 1 0 0,0 0-1 0 0,0 0 0 0 0,0 0 0 0 0,-1-1 0 0 0,1 1 0 0 0,0-1 1 0 0,0 0-1 0 0,0 0 0 0 0,0 0 0 0 0,-1-1 0 0 0,1 1 1 0 0,-1-1-1 0 0,1 0 0 0 0,-1 0 0 0 0,4-3 0 0 0,5-5-629 0 0,-1 0 0 0 0,0-1 1 0 0,19-24-1 0 0,7-6-4083 0 0,-26 28 2855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01.8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1 202 1376 0 0,'2'0'68'0'0,"-1"0"0"0"0,1 1-1 0 0,0-1 1 0 0,0 0-1 0 0,0 0 1 0 0,0 0 0 0 0,0 0-1 0 0,-1 0 1 0 0,1 0 0 0 0,0 0-1 0 0,0-1 1 0 0,0 1-1 0 0,0-1 1 0 0,-1 1 0 0 0,1-1-1 0 0,0 0 1 0 0,3-1-1 0 0,29-18 1710 0 0,-27 15-1571 0 0,0 0 0 0 0,-1-1 0 0 0,0 0 0 0 0,1 0 0 0 0,-2-1 0 0 0,1 1 0 0 0,-1-1 0 0 0,0-1-1 0 0,5-10 1 0 0,-8 15-155 0 0,0-1-1 0 0,-1 1 0 0 0,1-1 0 0 0,-1 1 0 0 0,0-1 0 0 0,0 0 1 0 0,0 1-1 0 0,0-1 0 0 0,-1 0 0 0 0,1 0 0 0 0,-1 1 1 0 0,0-1-1 0 0,0 0 0 0 0,-1 0 0 0 0,1 1 0 0 0,-1-1 0 0 0,0 0 1 0 0,0 0-1 0 0,0 1 0 0 0,0-1 0 0 0,-1 1 0 0 0,1-1 0 0 0,-5-5 1 0 0,6 8-33 0 0,-1 0 1 0 0,1 1-1 0 0,0-1 0 0 0,-1 1 1 0 0,1-1-1 0 0,-1 1 1 0 0,1-1-1 0 0,-1 1 1 0 0,1-1-1 0 0,-1 1 1 0 0,1-1-1 0 0,-1 1 0 0 0,0 0 1 0 0,1-1-1 0 0,-1 1 1 0 0,0 0-1 0 0,1 0 1 0 0,-1-1-1 0 0,0 1 1 0 0,1 0-1 0 0,-1 0 1 0 0,0 0-1 0 0,1 0 0 0 0,-1 0 1 0 0,0 0-1 0 0,1 0 1 0 0,-1 0-1 0 0,0 0 1 0 0,0 0-1 0 0,1 0 1 0 0,-1 0-1 0 0,-1 1 1 0 0,1 0 57 0 0,-1 0 1 0 0,0 1 0 0 0,0-1 0 0 0,1 1 0 0 0,-1-1 0 0 0,1 1 0 0 0,-1-1 0 0 0,1 1 0 0 0,0 0 0 0 0,-2 3 0 0 0,-2 4 177 0 0,0 0 0 0 0,1 0 0 0 0,-5 17 0 0 0,6-14-188 0 0,0 1 0 0 0,1 0 0 0 0,0 0 0 0 0,1 1 0 0 0,1-1 1 0 0,0 0-1 0 0,2 17 0 0 0,-1-25-65 0 0,-1-1 0 0 0,1 0 1 0 0,0 1-1 0 0,1-1 0 0 0,-1 0 1 0 0,1 0-1 0 0,0 0 0 0 0,0 0 1 0 0,0 0-1 0 0,0 0 0 0 0,1 0 0 0 0,-1-1 1 0 0,1 1-1 0 0,0-1 0 0 0,0 0 1 0 0,1 0-1 0 0,-1 0 0 0 0,1 0 0 0 0,-1 0 1 0 0,1-1-1 0 0,0 0 0 0 0,0 0 1 0 0,0 0-1 0 0,8 3 0 0 0,7-1-1 0 0,0-1 0 0 0,0 0 0 0 0,1-1 0 0 0,-1-2 0 0 0,35-2 0 0 0,-21 0 0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03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94 4145 0 0,'-11'-56'2099'0'0,"8"19"2387"0"0,7 54-733 0 0,12 17-2662 0 0,-4-10-544 0 0,17 47-198 0 0,-2 1 1 0 0,-4 1-1 0 0,-3 2 0 0 0,17 128 1 0 0,-31-154-457 0 0,-1-10-669 0 0,-1 0 0 0 0,-3 51 0 0 0,-2-82-135 0 0,0-2-8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04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0 340 3681 0 0,'9'-47'884'0'0,"19"-61"1"0"0,-20 87-363 0 0,0 0 0 0 0,1 0 0 0 0,1 1 1 0 0,0 0-1 0 0,15-19 0 0 0,-23 36-409 0 0,0 0 0 0 0,1 0 0 0 0,-1 0 0 0 0,1 0 0 0 0,-1 0 0 0 0,1 0 0 0 0,0 1 0 0 0,0 0 0 0 0,0-1 0 0 0,0 1 0 0 0,1 0 0 0 0,-1 1 0 0 0,1-1 0 0 0,-1 0 0 0 0,1 1 0 0 0,-1 0 0 0 0,1 0 0 0 0,0 0 0 0 0,0 0 0 0 0,-1 1 0 0 0,1 0 0 0 0,0-1 0 0 0,0 1 0 0 0,0 0 0 0 0,-1 1 0 0 0,1-1 0 0 0,0 1 0 0 0,0 0 0 0 0,0 0 0 0 0,-1 0 0 0 0,1 0 0 0 0,-1 1 0 0 0,1-1 0 0 0,-1 1 0 0 0,1 0 0 0 0,-1 0 0 0 0,0 0 0 0 0,0 0 0 0 0,0 1 0 0 0,0-1 0 0 0,-1 1 0 0 0,1 0 0 0 0,4 6 0 0 0,0 1-128 0 0,0 0-1 0 0,0 0 1 0 0,-1 1 0 0 0,-1 0-1 0 0,0 0 1 0 0,0 1 0 0 0,-1-1-1 0 0,-1 1 1 0 0,0 0 0 0 0,0 0-1 0 0,-1 0 1 0 0,-1 0 0 0 0,0 14-1 0 0,0-11 5 0 0,-2 1-1 0 0,0-1 0 0 0,-1 0 0 0 0,0 1 0 0 0,-1-1 1 0 0,-1 0-1 0 0,0 0 0 0 0,-1-1 0 0 0,-1 1 1 0 0,-7 13-1 0 0,-12 4-1231 0 0,15-22-3067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04.5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46 5065 0 0,'2'-2'3003'0'0,"35"-24"606"0"0,-31 23-3595 0 0,-1 1-1 0 0,1-1 1 0 0,0 1 0 0 0,0 0 0 0 0,0 1-1 0 0,0-1 1 0 0,10 0 0 0 0,-5 1-4255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04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41 7834 0 0,'-4'-12'961'0'0,"-11"-17"2733"0"0,14 32-3538 0 0,0 0 1 0 0,0-1-1 0 0,0 1 0 0 0,0 0 0 0 0,0 0 0 0 0,0 0 0 0 0,1 0 1 0 0,0 0-1 0 0,-1 0 0 0 0,1 5 0 0 0,7 7-1945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05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49 2304 0 0,'-9'-28'1142'0'0,"2"8"4779"0"0,16 36-2548 0 0,-3-2-3317 0 0,33 74 936 0 0,92 152-1 0 0,-128-235-1002 0 0,1 0 0 0 0,0 0 1 0 0,0-1-1 0 0,0 0 0 0 0,1 1 0 0 0,-1-1 0 0 0,1-1 0 0 0,0 1 1 0 0,0-1-1 0 0,0 0 0 0 0,1 0 0 0 0,10 4 0 0 0,-14-6 4 0 0,1-1 0 0 0,-1 1 0 0 0,0-1 0 0 0,1 1 0 0 0,0-1 0 0 0,-1 0 0 0 0,1 0 0 0 0,-1 0 0 0 0,1-1 0 0 0,-1 1 0 0 0,1 0 0 0 0,-1-1 0 0 0,1 0 0 0 0,-1 1 0 0 0,0-1 0 0 0,1 0 0 0 0,-1 0 0 0 0,0 0 0 0 0,1-1 0 0 0,-1 1 0 0 0,0-1 0 0 0,0 1 0 0 0,0-1 0 0 0,0 0 0 0 0,-1 1 0 0 0,1-1 0 0 0,0 0 0 0 0,-1 0 0 0 0,1 0 0 0 0,-1 0 0 0 0,0-1 0 0 0,2-3 0 0 0,1-2-101 0 0,-1-1 0 0 0,0 1 0 0 0,-1-1 0 0 0,0 1 0 0 0,0-1 0 0 0,-1 0 0 0 0,0 0 0 0 0,0 0 0 0 0,-1 1 0 0 0,0-1 0 0 0,-1 0 0 0 0,0 0 0 0 0,-1 0 0 0 0,1 0 0 0 0,-2 1 0 0 0,1-1 0 0 0,-1 1 0 0 0,0 0 0 0 0,-1 0 0 0 0,0 0 0 0 0,0 0 0 0 0,-1 0 0 0 0,0 1 0 0 0,0 0-1 0 0,-1 0 1 0 0,0 0 0 0 0,0 1 0 0 0,-12-10 0 0 0,10 14-355 0 0,7 11-901 0 0,1-7 1087 0 0,0 7-3092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05.7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19 5529 0 0,'-1'-1'118'0'0,"1"0"0"0"0,0 0 0 0 0,-1 0 0 0 0,1 0 0 0 0,-1 0 0 0 0,1 0 0 0 0,-1 0 0 0 0,1 1 0 0 0,-1-1-1 0 0,0 0 1 0 0,1 0 0 0 0,-1 0 0 0 0,0 1 0 0 0,0-1 0 0 0,1 0 0 0 0,-1 1 0 0 0,0-1 0 0 0,0 1 0 0 0,0-1 0 0 0,0 1 0 0 0,0-1 0 0 0,0 1-1 0 0,0 0 1 0 0,0-1 0 0 0,0 1 0 0 0,0 0 0 0 0,0 0 0 0 0,0 0 0 0 0,0 0 0 0 0,0 0 0 0 0,0 0 0 0 0,0 0 0 0 0,0 0 0 0 0,0 0 0 0 0,0 0-1 0 0,0 1 1 0 0,0-1 0 0 0,0 0 0 0 0,0 1 0 0 0,0-1 0 0 0,-1 1 0 0 0,-1 0 112 0 0,0 1 1 0 0,0-1-1 0 0,0 0 0 0 0,0 1 0 0 0,1 0 1 0 0,-1-1-1 0 0,1 1 0 0 0,-1 0 0 0 0,1 1 1 0 0,0-1-1 0 0,0 0 0 0 0,-1 1 0 0 0,-1 2 1 0 0,1 3-114 0 0,0-1 0 0 0,1 1 1 0 0,0 0-1 0 0,0 0 1 0 0,0-1-1 0 0,1 1 0 0 0,0 0 1 0 0,1 0-1 0 0,1 15 1 0 0,-1-18-119 0 0,0 0 1 0 0,1 0 0 0 0,0 0 0 0 0,0 0 0 0 0,0 0-1 0 0,1-1 1 0 0,-1 1 0 0 0,1 0 0 0 0,0-1 0 0 0,0 0 0 0 0,1 1-1 0 0,0-1 1 0 0,-1 0 0 0 0,1 0 0 0 0,0 0 0 0 0,8 6 0 0 0,-10-9-44 0 0,0 0 0 0 0,0 0 0 0 0,0-1 0 0 0,0 1 0 0 0,0 0 0 0 0,1-1 0 0 0,-1 1 0 0 0,0-1 0 0 0,0 1 0 0 0,0-1 0 0 0,1 0 0 0 0,-1 1 0 0 0,0-1 0 0 0,1 0 0 0 0,-1 0 0 0 0,0 0 0 0 0,1 0 0 0 0,-1 0 0 0 0,0 0 0 0 0,1 0 0 0 0,-1 0 0 0 0,0-1 0 0 0,0 1 0 0 0,3-2 0 0 0,-2 1-140 0 0,1-1-1 0 0,-1 1 1 0 0,0-1 0 0 0,0 0 0 0 0,0 0-1 0 0,0 0 1 0 0,0 0 0 0 0,-1 0 0 0 0,1 0-1 0 0,-1 0 1 0 0,3-4 0 0 0,0-4-361 0 0,0 1 1 0 0,0-1-1 0 0,-1 1 1 0 0,0-1 0 0 0,2-14-1 0 0,-3 11-292 0 0,-1-2-1904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06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100 248 3225 0 0,'-16'0'401'0'0,"14"-1"-155"0"0,-1 1 0 0 0,1 0 0 0 0,0-1 0 0 0,-1 1 0 0 0,1 0 0 0 0,0 0 0 0 0,-1 0 0 0 0,1 1 0 0 0,0-1 0 0 0,0 1 0 0 0,-1-1 0 0 0,1 1 0 0 0,0 0 0 0 0,0 0 0 0 0,-1 0 0 0 0,1 0 1 0 0,0 0-1 0 0,0 0 0 0 0,0 0 0 0 0,1 1 0 0 0,-1-1 0 0 0,0 1 0 0 0,0 0 0 0 0,1-1 0 0 0,-1 1 0 0 0,1 0 0 0 0,-1 0 0 0 0,-1 3 0 0 0,-1 5-31 0 0,0 1 0 0 0,1-1 0 0 0,0 1 0 0 0,0-1 1 0 0,1 1-1 0 0,1 0 0 0 0,-1 0 0 0 0,2 0 0 0 0,0 0 0 0 0,0 0 0 0 0,1 0 1 0 0,0 0-1 0 0,1 0 0 0 0,0-1 0 0 0,5 15 0 0 0,-6-24-237 0 0,-1 0 0 0 0,0 0 0 0 0,0 0-1 0 0,1 0 1 0 0,-1 0 0 0 0,0 0 0 0 0,1 0 0 0 0,-1 0 0 0 0,1-1 0 0 0,-1 1-1 0 0,1 0 1 0 0,-1 0 0 0 0,1-1 0 0 0,0 1 0 0 0,0 0 0 0 0,-1 0 0 0 0,1-1 0 0 0,0 1-1 0 0,0-1 1 0 0,-1 1 0 0 0,1-1 0 0 0,0 1 0 0 0,0-1 0 0 0,0 0 0 0 0,0 1-1 0 0,0-1 1 0 0,0 0 0 0 0,0 0 0 0 0,0 1 0 0 0,0-1 0 0 0,0 0 0 0 0,0 0-1 0 0,0 0 1 0 0,0 0 0 0 0,0 0 0 0 0,0 0 0 0 0,0-1 0 0 0,0 1 0 0 0,0 0-1 0 0,-1-1 1 0 0,1 1 0 0 0,0 0 0 0 0,0-1 0 0 0,0 1 0 0 0,0-1 0 0 0,0 1-1 0 0,0-1 1 0 0,-1 1 0 0 0,1-1 0 0 0,0 0 0 0 0,-1 1 0 0 0,1-1 0 0 0,0 0-1 0 0,0-1 1 0 0,4-4-384 0 0,0 1-1 0 0,0-1 1 0 0,-1 0-1 0 0,0 0 1 0 0,6-13-1 0 0,-3 2-52 0 0,-1 0 0 0 0,0-1-1 0 0,-2 1 1 0 0,0-1 0 0 0,-1 0-1 0 0,-1 0 1 0 0,0 0 0 0 0,-2 0 0 0 0,0 0-1 0 0,-1 0 1 0 0,-1-1 0 0 0,-3-17-1 0 0,0 16 1607 0 0,0-1-1 0 0,-2 1 0 0 0,0-1 1 0 0,-1 2-1 0 0,-21-37 0 0 0,19 41 3178 0 0,21 38-544 0 0,0-3-3893 0 0,33 90 923 0 0,-33-77-886 0 0,2-2 0 0 0,1 1-1 0 0,1-2 1 0 0,26 40-1 0 0,-26-49-1447 0 0,1-1 0 0 0,1 0 0 0 0,34 31 0 0 0,-31-36-409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06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98 6913 0 0,'-3'-13'270'0'0,"3"19"421"0"0,4 24 922 0 0,-3-25-1281 0 0,1 15 545 0 0,8 47 324 0 0,-9-62-1143 0 0,0-1-1 0 0,0 0 1 0 0,1-1 0 0 0,-1 1 0 0 0,1 0 0 0 0,0 0 0 0 0,0 0 0 0 0,0-1 0 0 0,1 0 0 0 0,-1 1 0 0 0,1-1-1 0 0,6 6 1 0 0,-9-9-53 0 0,1 1-1 0 0,-1-1 0 0 0,1 1 1 0 0,0-1-1 0 0,0 1 0 0 0,-1-1 1 0 0,1 0-1 0 0,0 1 1 0 0,0-1-1 0 0,-1 0 0 0 0,1 1 1 0 0,0-1-1 0 0,0 0 0 0 0,0 0 1 0 0,-1 0-1 0 0,1 0 0 0 0,0 0 1 0 0,0 0-1 0 0,0 0 0 0 0,0 0 1 0 0,0 0-1 0 0,-1 0 0 0 0,1 0 1 0 0,0-1-1 0 0,0 1 0 0 0,0 0 1 0 0,-1 0-1 0 0,2-2 1 0 0,0 1-31 0 0,0-1 1 0 0,0 1 0 0 0,-1-1 0 0 0,1 0 0 0 0,-1 0-1 0 0,1 1 1 0 0,-1-1 0 0 0,0 0 0 0 0,0 0 0 0 0,2-4-1 0 0,1-6-285 0 0,0 0-1 0 0,4-24 0 0 0,-7 35 295 0 0,8-72-392 0 0,-6 46 1258 0 0,9-44 0 0 0,-12 71-790 0 0,0-1 1 0 0,0 1 0 0 0,0-1 0 0 0,0 1 0 0 0,0-1-1 0 0,0 0 1 0 0,0 1 0 0 0,0-1 0 0 0,1 1-1 0 0,-1-1 1 0 0,0 1 0 0 0,0-1 0 0 0,1 1-1 0 0,-1-1 1 0 0,0 1 0 0 0,0-1 0 0 0,1 1-1 0 0,-1-1 1 0 0,1 1 0 0 0,-1 0 0 0 0,0-1-1 0 0,1 1 1 0 0,-1-1 0 0 0,1 1 0 0 0,-1 0-1 0 0,1 0 1 0 0,-1-1 0 0 0,1 1 0 0 0,-1 0-1 0 0,1 0 1 0 0,-1-1 0 0 0,1 1 0 0 0,-1 0 0 0 0,2 0-1 0 0,-1 1 50 0 0,0-1 0 0 0,0 1-1 0 0,1 0 1 0 0,-1 0-1 0 0,0 0 1 0 0,0-1 0 0 0,0 1-1 0 0,0 0 1 0 0,-1 1 0 0 0,1-1-1 0 0,0 0 1 0 0,0 0 0 0 0,0 2-1 0 0,20 43 1513 0 0,35 180 369 0 0,-36-132-3160 0 0,-12-63 118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19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93 209 920 0 0,'-6'-5'632'0'0,"0"1"1"0"0,0 0-1 0 0,-1 0 0 0 0,1 0 0 0 0,-1 1 0 0 0,0 0 0 0 0,0 0 1 0 0,0 1-1 0 0,-8-2 0 0 0,-4-2 2952 0 0,21 3-3338 0 0,1-1-1 0 0,0 1 0 0 0,-1 0 0 0 0,1 0 1 0 0,0 0-1 0 0,0 0 0 0 0,0 1 0 0 0,6-4 0 0 0,29-17-27 0 0,1 1 0 0 0,1 2 0 0 0,1 2 0 0 0,1 2 0 0 0,60-15-1 0 0,-96 29-389 0 0,0 1 1 0 0,0-1-1 0 0,0 2 0 0 0,0-1 0 0 0,8 1 0 0 0,-13 0-101 0 0,1 0 1 0 0,0 0-1 0 0,0 0 0 0 0,0 1 1 0 0,0-1-1 0 0,0 1 0 0 0,-1-1 1 0 0,1 1-1 0 0,0 0 1 0 0,0 0-1 0 0,-1 0 0 0 0,4 1 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43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17972 0 0,'0'0'77'0'0,"-1"1"0"0"0,1-1 0 0 0,-1 1 0 0 0,1-1 0 0 0,-1 1-1 0 0,1-1 1 0 0,0 1 0 0 0,-1-1 0 0 0,1 1 0 0 0,0 0 0 0 0,-1-1 0 0 0,1 1 0 0 0,0 0 0 0 0,0-1 0 0 0,0 1 0 0 0,0 0 0 0 0,-1-1 0 0 0,1 1 0 0 0,0 0 0 0 0,0-1 0 0 0,0 1-1 0 0,0 0 1 0 0,0 0 0 0 0,1-1 0 0 0,-1 1 0 0 0,0 0 0 0 0,0-1 0 0 0,0 1 0 0 0,1 0 0 0 0,3 38-1527 0 0,-2-28 1375 0 0,0 3-170 0 0,64 387-723 0 0,-59-375-5316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20.3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40 3225 0 0,'-30'-21'1345'0'0,"-3"2"3422"0"0,35 19-4588 0 0,0 0 1 0 0,0 0-1 0 0,0 0 0 0 0,0 0 1 0 0,0 1-1 0 0,0-1 1 0 0,0 1-1 0 0,0-1 1 0 0,0 1-1 0 0,0-1 1 0 0,0 1-1 0 0,0 0 1 0 0,3 2-1 0 0,-3-2-235 0 0,6 5 345 0 0,1 0 1 0 0,-1 0-1 0 0,0 1 0 0 0,-1 0 0 0 0,1 1 1 0 0,-1-1-1 0 0,-1 2 0 0 0,8 11 1 0 0,1 0 111 0 0,26 31 720 0 0,61 105 1 0 0,-86-129-675 0 0,-2 1-1 0 0,-1 1 1 0 0,19 58 0 0 0,-18-54-1144 0 0,-11-26 18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26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125 170 6913 0 0,'0'-1'14'0'0,"-20"-81"3544"0"0,17 73-2954 0 0,0 0 0 0 0,0 0 0 0 0,-1 0 0 0 0,-1 1 0 0 0,1-1 1 0 0,-11-13-1 0 0,14 22-538 0 0,1-1 0 0 0,-1 0 0 0 0,1 0 0 0 0,-1 1 0 0 0,1-1 0 0 0,-1 0-1 0 0,1 0 1 0 0,-1 1 0 0 0,0-1 0 0 0,0 1 0 0 0,1-1 0 0 0,-1 1 0 0 0,0-1 0 0 0,0 1 0 0 0,0-1 0 0 0,0 1 0 0 0,1 0 0 0 0,-1-1 0 0 0,0 1 0 0 0,0 0 0 0 0,0 0 0 0 0,0 0 0 0 0,0-1 0 0 0,0 1 0 0 0,0 0 0 0 0,0 0 0 0 0,0 0-1 0 0,0 1 1 0 0,1-1 0 0 0,-1 0 0 0 0,0 0 0 0 0,0 0 0 0 0,0 1 0 0 0,0-1 0 0 0,0 1 0 0 0,0-1 0 0 0,1 0 0 0 0,-1 1 0 0 0,0-1 0 0 0,0 1 0 0 0,1 0 0 0 0,-1-1 0 0 0,0 1 0 0 0,1 0 0 0 0,-1-1 0 0 0,0 1 0 0 0,1 0 0 0 0,-1 0-1 0 0,1-1 1 0 0,-1 1 0 0 0,0 1 0 0 0,-1 4 19 0 0,-1-1-1 0 0,0 0 1 0 0,1 1-1 0 0,0 0 1 0 0,0 0-1 0 0,-1 10 1 0 0,-4 68-53 0 0,4 0 0 0 0,10 126 0 0 0,-3-141-110 0 0,73 604 238 0 0,-63-571-194 0 0,-2 6-309 0 0,-2 151-1 0 0,-14-102-3656 0 0,5-142 2116 0 0,1-4-2750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26.9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1673 8 456 0 0,'-1'-1'245'0'0,"1"1"-1"0"0,-1-1 1 0 0,0 0 0 0 0,1 1-1 0 0,-1-1 1 0 0,0 1 0 0 0,0-1-1 0 0,1 1 1 0 0,-1 0 0 0 0,0-1-1 0 0,0 1 1 0 0,0 0-1 0 0,0-1 1 0 0,0 1 0 0 0,0 0-1 0 0,1 0 1 0 0,-1 0 0 0 0,0 0-1 0 0,0 0 1 0 0,0 0 0 0 0,0 0-1 0 0,0 0 1 0 0,-2 0 0 0 0,-28 2 2810 0 0,29-2-2643 0 0,-54 8 3227 0 0,-77 20 0 0 0,-1 1-1812 0 0,44-14-1016 0 0,-9 3-494 0 0,-2-4-1 0 0,-131 1 0 0 0,-198-36-84 0 0,393 21-639 0 0,0 1-1 0 0,0 3 1 0 0,1 1-1 0 0,0 1 1 0 0,0 2-1 0 0,-65 24 1 0 0,78-20-5301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27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6913 0 0,'-2'4'248'0'0,"1"1"-1"0"0,-1 0 0 0 0,1-1 0 0 0,1 1 0 0 0,-1 0 0 0 0,1 0 0 0 0,0 0 0 0 0,0 6 0 0 0,0 0 892 0 0,-1 39 625 0 0,2 0 1 0 0,16 98 0 0 0,35 93-1183 0 0,-10-63 127 0 0,-7 74-114 0 0,-23-156-5955 0 0,-11-80 153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27.6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1 183 920 0 0,'30'-13'6772'0'0,"40"-8"-3734"0"0,127-37 960 0 0,-109 34-3548 0 0,122-15-1 0 0,-85 24-289 0 0,0 5 0 0 0,153 7 0 0 0,-117 20-304 0 0,-1 6 0 0 0,207 58 0 0 0,-351-77-515 0 0,1-1 0 0 0,1 0-1 0 0,23 1 1 0 0,-33-4-135 0 0,-1-1 0 0 0,1 1 0 0 0,-1-1-1 0 0,0-1 1 0 0,0 1 0 0 0,10-4 0 0 0,-7 1-2436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28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 2745 0 0,'-1'1'403'0'0,"-1"0"1"0"0,0 0 0 0 0,1 0-1 0 0,-1 1 1 0 0,1-1 0 0 0,0 0-1 0 0,-1 1 1 0 0,1-1 0 0 0,0 1-1 0 0,0 0 1 0 0,0-1 0 0 0,0 1 0 0 0,0 0-1 0 0,0 0 1 0 0,0 0 0 0 0,1 0-1 0 0,-1 0 1 0 0,1-1 0 0 0,-1 1-1 0 0,1 0 1 0 0,0 0 0 0 0,0 4-1 0 0,-2 58 1934 0 0,2-35-1484 0 0,8 402 3435 0 0,3-120-3409 0 0,20 320-869 0 0,-20-312-2207 0 0,-11-294 1098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29.9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94 3225 0 0,'0'-11'664'0'0,"0"0"0"0"0,-1 0 0 0 0,0 0-1 0 0,-1 0 1 0 0,0 0 0 0 0,-6-17 0 0 0,10 40 3740 0 0,2 30-3069 0 0,1 7-1016 0 0,75 760 836 0 0,-49-545-3236 0 0,-32-221-443 0 0,-3-33-1347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30.5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2342 49 2304 0 0,'1'-1'142'0'0,"1"0"-1"0"0,-1 0 1 0 0,0 0-1 0 0,0 0 1 0 0,0 0-1 0 0,0 0 1 0 0,0-1-1 0 0,0 1 1 0 0,-1 0-1 0 0,1-1 1 0 0,0 1-1 0 0,-1 0 1 0 0,1-1-1 0 0,-1 1 0 0 0,1-1 1 0 0,-1 1-1 0 0,0-1 1 0 0,0 1-1 0 0,1-1 1 0 0,-1 1-1 0 0,0-1 1 0 0,0 0-1 0 0,-1 1 1 0 0,1-3-1 0 0,-1 3 50 0 0,0 0 0 0 0,1 0 1 0 0,-1 0-1 0 0,0 0 0 0 0,0 0 0 0 0,0 1 0 0 0,0-1 0 0 0,0 0 1 0 0,0 0-1 0 0,0 1 0 0 0,0-1 0 0 0,0 1 0 0 0,0-1 0 0 0,-1 1 0 0 0,1-1 1 0 0,0 1-1 0 0,0 0 0 0 0,0-1 0 0 0,-1 1 0 0 0,1 0 0 0 0,0 0 1 0 0,0 0-1 0 0,-1 0 0 0 0,1 0 0 0 0,0 0 0 0 0,0 1 0 0 0,-1-1 0 0 0,1 0 1 0 0,-1 1-1 0 0,-840 97 6605 0 0,-79-100-5452 0 0,383-13-913 0 0,534 15-957 0 0,-13 1 799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32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210 6 6913 0 0,'12'-6'9899'0'0,"-44"43"-9246"0"0,-51 74 0 0 0,50-63-583 0 0,3-13-20 0 0,22-26-24 0 0,-1 1-1 0 0,2 0 1 0 0,-13 20-1 0 0,22-29-21 0 0,0 0 0 0 0,1-1 0 0 0,-1 1 0 0 0,0 0 0 0 0,0-1 0 0 0,1 0 0 0 0,-1 1 0 0 0,0-1 0 0 0,1 0 0 0 0,2 0 0 0 0,-1 0 0 0 0,16 2 51 0 0,-1 2 0 0 0,1 0 1 0 0,-1 1-1 0 0,0 1 0 0 0,0 1 0 0 0,27 13 1 0 0,0 6-803 0 0,53 37 0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43.1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30 129 6449 0 0,'-2'-34'1086'0'0,"3"26"-542"0"0,-1 1 1 0 0,0-1-1 0 0,-1 0 1 0 0,0 0-1 0 0,0 0 0 0 0,0 1 1 0 0,-1-1-1 0 0,0 1 0 0 0,-1-1 1 0 0,-4-9-1 0 0,2 16 613 0 0,2 10-690 0 0,0 9-157 0 0,38 412 185 0 0,-7-159-868 0 0,33 397-223 0 0,-20-251 772 0 0,-25-253-97 0 0,2 20 1055 0 0,-4 218-1 0 0,-20-335-52 0 0,-2 0 0 0 0,-4 0 0 0 0,-34 115 0 0 0,38-159-1141 0 0,4-12-396 0 0,0 1 1 0 0,1-1 0 0 0,1 1-1 0 0,-3 18 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43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 3209 0 0,'5'-4'292'0'0,"0"0"1"0"0,0 0-1 0 0,0 1 1 0 0,0-1-1 0 0,0 1 0 0 0,1 0 1 0 0,0 1-1 0 0,-1-1 1 0 0,1 1-1 0 0,0 0 1 0 0,0 1-1 0 0,0-1 1 0 0,0 1-1 0 0,1 1 1 0 0,-1-1-1 0 0,0 1 0 0 0,0 0 1 0 0,0 0-1 0 0,1 1 1 0 0,-1 0-1 0 0,10 2 1 0 0,-9-1 40 0 0,-1 0 0 0 0,1 0 0 0 0,0 1 0 0 0,-1-1 0 0 0,1 2 0 0 0,-1-1 0 0 0,0 1 0 0 0,0 0 1 0 0,0 0-1 0 0,-1 0 0 0 0,1 1 0 0 0,-1 0 0 0 0,0 0 0 0 0,-1 1 0 0 0,1-1 0 0 0,-1 1 0 0 0,0 0 0 0 0,5 11 0 0 0,-3-3-170 0 0,-2 0-1 0 0,0 0 1 0 0,0 0-1 0 0,-1 1 1 0 0,-1-1-1 0 0,-1 1 1 0 0,0-1-1 0 0,0 1 1 0 0,-2 0-1 0 0,0-1 0 0 0,-3 19 1 0 0,0-12-457 0 0,-1 1 0 0 0,-12 30 0 0 0,8-29-2268 0 0,-24 41 0 0 0,19-42-2576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45.7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68 5065 0 0,'-2'1'371'0'0,"0"-1"0"0"0,0 1 0 0 0,1-1 0 0 0,-1 1 1 0 0,0-1-1 0 0,0 0 0 0 0,0 0 0 0 0,0 0 0 0 0,0 0 0 0 0,0 0 0 0 0,0 0 0 0 0,0 0 0 0 0,-3-2 0 0 0,5 2-306 0 0,-2-1 582 0 0,2 1-583 0 0,0 0 1 0 0,0 0-1 0 0,0-1 1 0 0,0 1 0 0 0,0 0-1 0 0,0 0 1 0 0,-1 0 0 0 0,1 0-1 0 0,0-1 1 0 0,0 1 0 0 0,0 0-1 0 0,0 0 1 0 0,0 0 0 0 0,0-1-1 0 0,0 1 1 0 0,0 0 0 0 0,0 0-1 0 0,0 0 1 0 0,0-1 0 0 0,0 1-1 0 0,0 0 1 0 0,0 0 0 0 0,0 0-1 0 0,1 0 1 0 0,-1-1 0 0 0,0 1-1 0 0,0 0 1 0 0,0 0 0 0 0,0 0-1 0 0,0-1 1 0 0,15-10 854 0 0,-2 5-741 0 0,1 0 0 0 0,0 0 0 0 0,0 1 0 0 0,1 1 0 0 0,-1 1 1 0 0,31-4-1 0 0,-2 4 196 0 0,46 4 0 0 0,-54 0-1657 0 0,0-1 0 0 0,63-8 0 0 0,-78 3 68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46.1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60 2761 0 0,'-1'-1'79'0'0,"-1"0"1"0"0,1 0 0 0 0,0 0-1 0 0,-1 0 1 0 0,1 0 0 0 0,0-1 0 0 0,0 1-1 0 0,0 0 1 0 0,0 0 0 0 0,0-1-1 0 0,1 1 1 0 0,-1-1 0 0 0,0 1-1 0 0,1-1 1 0 0,-1 1 0 0 0,0-1 0 0 0,1 1-1 0 0,-1-3 1 0 0,5-28 10261 0 0,20 51-9012 0 0,-17-8-1081 0 0,-1-1 1 0 0,1 1-1 0 0,-2 0 0 0 0,0 1 1 0 0,0-1-1 0 0,5 21 1 0 0,13 79 400 0 0,-10-39-670 0 0,-6-40-499 0 0,-3-11-1115 0 0,1-1 1 0 0,8 22-1 0 0,-8-31-3203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47.0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142 117 3225 0 0,'-33'7'235'0'0,"23"-4"402"0"0,0 0 0 0 0,0-1 0 0 0,-1 0 0 0 0,1-1 0 0 0,-1 0 0 0 0,1-1 0 0 0,-1 0 0 0 0,-15-6 2042 0 0,33 2-1813 0 0,7 0-682 0 0,18-3 250 0 0,0 2 0 0 0,1 2 0 0 0,43 0 0 0 0,3 0-369 0 0,424-60-84 0 0,-381 45 149 0 0,1 5 0 0 0,230 6-1 0 0,102 28 1320 0 0,60-9-973 0 0,-67-18-131 0 0,-145 14-5 0 0,-159 0-138 0 0,37 9 23 0 0,-104-8-221 0 0,87-1-1 0 0,-109-10-106 0 0,146 2 612 0 0,-165 2-813 0 0,0 2 0 0 0,-1 1 0 0 0,54 15 0 0 0,-65-11-4750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51.9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77 6913 0 0,'-1'-3'366'0'0,"0"-1"0"0"0,0 1-1 0 0,0 0 1 0 0,0-1 0 0 0,0 1-1 0 0,1-1 1 0 0,-1 1-1 0 0,1 0 1 0 0,0-7 0 0 0,0 8 56 0 0,0 0 0 0 0,0 0 0 0 0,0 0 0 0 0,0 0 0 0 0,0 0 0 0 0,1 0-1 0 0,-1 0 1 0 0,1 0 0 0 0,0 0 0 0 0,-1 0 0 0 0,1 0 0 0 0,0 0 0 0 0,0 0 0 0 0,0 0 0 0 0,0 1 0 0 0,0-1 0 0 0,2-2 0 0 0,-2 4-363 0 0,-1 0 0 0 0,1 0 0 0 0,-1 0 0 0 0,1 1 1 0 0,-1-1-1 0 0,1 0 0 0 0,-1 0 0 0 0,1 0 0 0 0,-1 0 0 0 0,0 0 0 0 0,1 1 0 0 0,-1-1 0 0 0,1 0 0 0 0,-1 0 0 0 0,1 0 0 0 0,-1 1 0 0 0,0-1 0 0 0,1 0 0 0 0,-1 1 0 0 0,0-1 0 0 0,1 0 1 0 0,-1 1-1 0 0,0-1 0 0 0,1 1 0 0 0,-1-1 0 0 0,0 0 0 0 0,0 1 0 0 0,0-1 0 0 0,1 1 0 0 0,-1-1 0 0 0,0 1 0 0 0,0-1 0 0 0,0 1 0 0 0,0-1 0 0 0,0 1 0 0 0,0-1 0 0 0,0 1 1 0 0,0-1-1 0 0,0 1 0 0 0,0 0 0 0 0,4 22 278 0 0,-1 112 139 0 0,1 10-3637 0 0,2-89-2901 0 0,-3-32 790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52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97 5529 0 0,'0'1'19'0'0,"0"-1"0"0"0,0 0 1 0 0,0 0-1 0 0,0 0 0 0 0,-1 0 0 0 0,1 0 0 0 0,0 0 0 0 0,0 0 0 0 0,0 0 0 0 0,0 0 0 0 0,-1 0 1 0 0,1 0-1 0 0,0 0 0 0 0,0 0 0 0 0,0 0 0 0 0,0-1 0 0 0,-1 1 0 0 0,1 0 0 0 0,0 0 0 0 0,0 0 1 0 0,0 0-1 0 0,0 0 0 0 0,0 0 0 0 0,-1 0 0 0 0,1 0 0 0 0,0-1 0 0 0,0 1 0 0 0,0 0 0 0 0,0 0 1 0 0,0 0-1 0 0,0 0 0 0 0,0 0 0 0 0,-1-1 0 0 0,1 1 0 0 0,0 0 0 0 0,0 0 0 0 0,0 0 0 0 0,0 0 1 0 0,0-1-1 0 0,0 1 0 0 0,0 0 0 0 0,0 0 0 0 0,0 0 0 0 0,0 0 0 0 0,0-1 0 0 0,0 1 1 0 0,0 0-1 0 0,0 0 0 0 0,0 0 0 0 0,0 0 0 0 0,0-1 0 0 0,0 1 0 0 0,0 0 0 0 0,1 0 0 0 0,-1 0 1 0 0,0-1-1 0 0,10-12 1868 0 0,16-11 927 0 0,33-22-2173 0 0,-47 39-4904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52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0 3225 0 0,'0'0'164'0'0,"-1"0"1"0"0,0 0 0 0 0,1 0 0 0 0,-1 1 0 0 0,1-1-1 0 0,-1 0 1 0 0,1 0 0 0 0,-1 0 0 0 0,0 1 0 0 0,1-1-1 0 0,-1 0 1 0 0,1 1 0 0 0,-1-1 0 0 0,1 0 0 0 0,0 1-1 0 0,-1-1 1 0 0,1 1 0 0 0,-1-1 0 0 0,1 1 0 0 0,0-1-1 0 0,-1 1 1 0 0,1-1 0 0 0,0 1 0 0 0,-1-1 0 0 0,1 1-1 0 0,0-1 1 0 0,-1 2 0 0 0,-2 22 2695 0 0,8 23-404 0 0,0-24-1670 0 0,1 0 0 0 0,12 30 1 0 0,-16-46-815 0 0,1-1 1 0 0,0 0 0 0 0,0 0 0 0 0,0 0 0 0 0,1-1 0 0 0,0 1 0 0 0,0-1 0 0 0,1 0-1 0 0,-1 0 1 0 0,1 0 0 0 0,0 0 0 0 0,0-1 0 0 0,7 4 0 0 0,-11-7-56 0 0,0-1-1 0 0,0 1 1 0 0,0-1-1 0 0,-1 0 1 0 0,1 1 0 0 0,0-1-1 0 0,0 0 1 0 0,0 0-1 0 0,0 0 1 0 0,0 0 0 0 0,0 0-1 0 0,0 0 1 0 0,0 0-1 0 0,0 0 1 0 0,0 0 0 0 0,0 0-1 0 0,-1 0 1 0 0,1-1 0 0 0,0 1-1 0 0,0 0 1 0 0,0-1-1 0 0,0 1 1 0 0,1-1 0 0 0,17-20-1376 0 0,4-30-205 0 0,-15 10 1741 0 0,-8 36 451 0 0,0-1 1 0 0,1 1-1 0 0,0 0 1 0 0,0 0-1 0 0,0-1 0 0 0,0 1 1 0 0,1 0-1 0 0,0 0 0 0 0,0 0 1 0 0,1 1-1 0 0,4-9 1 0 0,-6 12-481 0 0,-1 1 0 0 0,0 0 1 0 0,1-1-1 0 0,-1 1 1 0 0,0 0-1 0 0,1 0 1 0 0,-1 0-1 0 0,0-1 1 0 0,1 1-1 0 0,-1 0 1 0 0,1 0-1 0 0,-1 0 1 0 0,1 0-1 0 0,-1-1 1 0 0,0 1-1 0 0,1 0 1 0 0,-1 0-1 0 0,1 0 1 0 0,-1 0-1 0 0,1 0 1 0 0,-1 0-1 0 0,0 0 1 0 0,1 0-1 0 0,-1 0 1 0 0,1 1-1 0 0,-1-1 1 0 0,1 0-1 0 0,-1 0 1 0 0,0 0-1 0 0,1 0 0 0 0,0 1 1 0 0,11 13 495 0 0,5 19-439 0 0,-10-14-342 0 0,7 18-648 0 0,-3-13-4438 0 0,-4-12 69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53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0 100 2304 0 0,'2'-1'302'0'0,"-1"-1"-1"0"0,1 1 0 0 0,-1 0 0 0 0,1 0 0 0 0,0-1 0 0 0,0 1 0 0 0,-1 0 0 0 0,1 1 0 0 0,0-1 0 0 0,0 0 0 0 0,0 0 1 0 0,0 1-1 0 0,0-1 0 0 0,0 1 0 0 0,0 0 0 0 0,0-1 0 0 0,0 1 0 0 0,0 0 0 0 0,0 0 0 0 0,4 1 0 0 0,-2 0 54 0 0,1 0 0 0 0,-1 1-1 0 0,0-1 1 0 0,1 1 0 0 0,-1 0-1 0 0,0 0 1 0 0,0 1 0 0 0,-1-1-1 0 0,5 4 1 0 0,2 3-27 0 0,0 0 0 0 0,0 1 0 0 0,-1 0 0 0 0,-1 0 0 0 0,12 19 0 0 0,-10-14-208 0 0,-12-21 877 0 0,-4-24 484 0 0,5 17-1217 0 0,1 0 1 0 0,0 0 0 0 0,1 0-1 0 0,4-22 1 0 0,-4 29-524 0 0,1-1 0 0 0,-1 1 0 0 0,1 0 0 0 0,0 0 0 0 0,1 0 0 0 0,0 0 0 0 0,0 1 0 0 0,0-1 0 0 0,0 1 0 0 0,1-1 0 0 0,6-6 0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53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30 2761 0 0,'0'-1'164'0'0,"0"1"0"0"0,0-1 0 0 0,0 0 0 0 0,0 1 0 0 0,1-1 0 0 0,-1 0 0 0 0,0 0 0 0 0,0 1 0 0 0,1-1 0 0 0,-1 1 0 0 0,1-1 0 0 0,-1 0 0 0 0,0 1 0 0 0,1-1 0 0 0,-1 1 0 0 0,1-1 0 0 0,-1 1 0 0 0,1-1 0 0 0,0 1 0 0 0,-1-1 0 0 0,1 1 0 0 0,-1-1 0 0 0,1 1 0 0 0,0 0 0 0 0,-1-1 0 0 0,1 1 0 0 0,0 0 0 0 0,-1 0 0 0 0,1 0 0 0 0,0-1 0 0 0,0 1 0 0 0,-1 0 0 0 0,1 0 0 0 0,0 0 0 0 0,0 0 0 0 0,-1 0 0 0 0,1 0 0 0 0,0 1 0 0 0,-1-1 0 0 0,1 0 0 0 0,0 0 0 0 0,0 0 0 0 0,-1 1 0 0 0,1-1 0 0 0,0 0 0 0 0,-1 1 0 0 0,1-1 0 0 0,0 1 0 0 0,1 0 112 0 0,1 1-1 0 0,-1 0 1 0 0,0 0 0 0 0,0 0 0 0 0,0 0-1 0 0,0 0 1 0 0,-1 1 0 0 0,1-1-1 0 0,0 0 1 0 0,-1 1 0 0 0,2 3 0 0 0,6 22 225 0 0,-6-18-719 0 0,0-1 0 0 0,0 1 0 0 0,1-1 0 0 0,0 0 0 0 0,9 13 0 0 0,-12-21 177 0 0,0 0 0 0 0,-1-1 0 0 0,1 1 0 0 0,0-1 0 0 0,0 0 0 0 0,0 1-1 0 0,0-1 1 0 0,-1 1 0 0 0,1-1 0 0 0,0 0 0 0 0,0 0 0 0 0,0 0 0 0 0,0 0 0 0 0,0 1 0 0 0,0-1 0 0 0,0 0 0 0 0,0 0 0 0 0,0-1 0 0 0,0 1 0 0 0,-1 0 0 0 0,1 0 0 0 0,0 0 0 0 0,0-1 0 0 0,0 1-1 0 0,0 0 1 0 0,0-1 0 0 0,0 1 0 0 0,-1-1 0 0 0,1 1 0 0 0,0-1 0 0 0,0 1 0 0 0,-1-1 0 0 0,1 1 0 0 0,0-1 0 0 0,-1 0 0 0 0,2 0 0 0 0,29-32-510 0 0,-25 26 399 0 0,18-21 134 0 0,-17 20 380 0 0,0-1 0 0 0,0 1 0 0 0,1 0-1 0 0,-1 0 1 0 0,2 1 0 0 0,-1 0 0 0 0,18-10 0 0 0,-26 17-294 0 0,1 0 1 0 0,0 0 0 0 0,0 0-1 0 0,0-1 1 0 0,0 1-1 0 0,0 0 1 0 0,0 1 0 0 0,0-1-1 0 0,0 0 1 0 0,0 0-1 0 0,-1 0 1 0 0,1 0 0 0 0,0 1-1 0 0,0-1 1 0 0,0 0 0 0 0,0 1-1 0 0,0-1 1 0 0,-1 1-1 0 0,1-1 1 0 0,0 1 0 0 0,0-1-1 0 0,-1 1 1 0 0,1 0-1 0 0,0-1 1 0 0,-1 1 0 0 0,1 0-1 0 0,-1-1 1 0 0,1 1 0 0 0,-1 0-1 0 0,1 0 1 0 0,-1 0-1 0 0,0 0 1 0 0,1-1 0 0 0,-1 1-1 0 0,0 0 1 0 0,1 0 0 0 0,-1 1-1 0 0,11 42 527 0 0,-9-35-565 0 0,6 25-2745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54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1 5065 0 0,'-7'13'7263'0'0,"4"-8"-7005"0"0,0-1-1 0 0,0 1 1 0 0,1 0-1 0 0,0 0 1 0 0,0 0 0 0 0,-2 6-1 0 0,4-9-261 0 0,0 0 1 0 0,-1-1-1 0 0,1 1 0 0 0,0 0 0 0 0,0-1 0 0 0,0 1 0 0 0,0 0 0 0 0,1-1 0 0 0,-1 1 1 0 0,0 0-1 0 0,1-1 0 0 0,-1 1 0 0 0,1-1 0 0 0,0 1 0 0 0,-1-1 0 0 0,1 1 0 0 0,0-1 1 0 0,0 1-1 0 0,0-1 0 0 0,0 0 0 0 0,0 1 0 0 0,0-1 0 0 0,0 0 0 0 0,1 0 0 0 0,-1 0 1 0 0,0 0-1 0 0,1 0 0 0 0,0 1 0 0 0,35 18-14 0 0,-28-16 23 0 0,-1 1-1 0 0,1 0 1 0 0,-1 0 0 0 0,8 8-1 0 0,-13-11-42 0 0,0 1 0 0 0,0 0 0 0 0,-1 1-1 0 0,1-1 1 0 0,-1 0 0 0 0,0 1 0 0 0,0-1 0 0 0,0 1-1 0 0,0 0 1 0 0,-1 0 0 0 0,1 0 0 0 0,-1 0 0 0 0,1 6 0 0 0,-1-2-219 0 0,0-1 0 0 0,-1 1 1 0 0,1 0-1 0 0,-2 0 1 0 0,1 0-1 0 0,-1 0 0 0 0,0 0 1 0 0,-1 0-1 0 0,0 0 1 0 0,0-1-1 0 0,-1 1 0 0 0,0-1 1 0 0,0 0-1 0 0,-1 0 1 0 0,1 0-1 0 0,-2 0 0 0 0,1 0 1 0 0,-1-1-1 0 0,0 0 1 0 0,0 0-1 0 0,-7 6 0 0 0,0-3-3114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54.7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21 4609 0 0,'0'-1'331'0'0,"1"0"0"0"0,-1 0 0 0 0,0 0 1 0 0,1 0-1 0 0,-1 0 0 0 0,0 0 0 0 0,0 0 0 0 0,0 0 0 0 0,0 0 0 0 0,0 0 1 0 0,0 0-1 0 0,0 1 0 0 0,0-1 0 0 0,-1 0 0 0 0,1 0 0 0 0,0 0 0 0 0,-3-3 953 0 0,2 4-1125 0 0,1 0 0 0 0,0 0 0 0 0,-1 0-1 0 0,1 0 1 0 0,0 0 0 0 0,-1 0 0 0 0,1 0 0 0 0,-1 0-1 0 0,1 0 1 0 0,0 0 0 0 0,-4 1 1429 0 0,3 0-1429 0 0,-1 0 118 0 0,-1 1 1 0 0,1-1 0 0 0,-1 1 0 0 0,1 0 0 0 0,0 0 0 0 0,0 0 0 0 0,0 0 0 0 0,0 1 0 0 0,-3 3-1 0 0,3-1-247 0 0,0-1 0 0 0,0 1 0 0 0,0 0 0 0 0,1 0 0 0 0,-1 0 0 0 0,1 0 0 0 0,0 0 0 0 0,1 0-1 0 0,-1 0 1 0 0,1 1 0 0 0,0-1 0 0 0,0 0 0 0 0,1 0 0 0 0,0 0 0 0 0,-1 0 0 0 0,2 0 0 0 0,-1 0 0 0 0,1 0-1 0 0,-1 0 1 0 0,1 0 0 0 0,1 0 0 0 0,-1-1 0 0 0,1 1 0 0 0,-1-1 0 0 0,6 6 0 0 0,-3-4-167 0 0,-1-1 1 0 0,1 0 0 0 0,1 0-1 0 0,-1 0 1 0 0,1-1-1 0 0,0 0 1 0 0,0 0 0 0 0,0 0-1 0 0,0-1 1 0 0,1 0 0 0 0,-1 0-1 0 0,1-1 1 0 0,0 0 0 0 0,0 0-1 0 0,0 0 1 0 0,0-1-1 0 0,0 0 1 0 0,9 0 0 0 0,-12-1 13 0 0,-1 0 1 0 0,0 0 0 0 0,1 0-1 0 0,-1 0 1 0 0,0-1 0 0 0,0 0-1 0 0,1 0 1 0 0,-1 0-1 0 0,0 0 1 0 0,0 0 0 0 0,0 0-1 0 0,0-1 1 0 0,0 1 0 0 0,0-1-1 0 0,-1 0 1 0 0,1 0-1 0 0,0 0 1 0 0,-1 0 0 0 0,0-1-1 0 0,1 1 1 0 0,-1-1 0 0 0,0 1-1 0 0,0-1 1 0 0,1-3-1 0 0,-1 3 238 0 0,-1 0-1 0 0,0-1 1 0 0,0 1-1 0 0,0 0 0 0 0,-1-1 1 0 0,1 1-1 0 0,-1-1 1 0 0,0 1-1 0 0,0 0 1 0 0,0-1-1 0 0,-1 1 0 0 0,1-1 1 0 0,-1 1-1 0 0,1 0 1 0 0,-1-1-1 0 0,0 1 0 0 0,0 0 1 0 0,-1 0-1 0 0,1 0 1 0 0,-1 0-1 0 0,0 0 1 0 0,1 0-1 0 0,-4-3 0 0 0,-1-3 330 0 0,0-1-1 0 0,-1 2 1 0 0,0-1-1 0 0,-1 1 1 0 0,1 0-1 0 0,-2 1 1 0 0,1 0-1 0 0,-19-12 1 0 0,26 19-578 0 0,0 0 1 0 0,0-1 0 0 0,0 1-1 0 0,0 0 1 0 0,0 0-1 0 0,0 0 1 0 0,0-1-1 0 0,0 1 1 0 0,0 0 0 0 0,0 1-1 0 0,0-1 1 0 0,0 0-1 0 0,0 0 1 0 0,0 0-1 0 0,0 1 1 0 0,0-1 0 0 0,0 0-1 0 0,-1 1 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44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59 118 21661 0 0,'-8'3'849'0'0,"-22"6"368"0"0,30-9-1442 0 0,-1 0 0 0 0,0 1 0 0 0,0-1-1 0 0,0 0 1 0 0,0 0 0 0 0,1 0 0 0 0,-1 0 0 0 0,0 0 0 0 0,0 1 0 0 0,0-2-1 0 0,0 1 1 0 0,1 0 0 0 0,-1 0 0 0 0,0 0 0 0 0,0 0 0 0 0,0 0 0 0 0,0-1 0 0 0,1 1-1 0 0,-1 0 1 0 0,0-1 0 0 0,0 1 0 0 0,1 0 0 0 0,-1-1 0 0 0,-1 0 0 0 0,31-4-3081 0 0,-28 5 3093 0 0,39-5 2398 0 0,0-2-1 0 0,72-21 1 0 0,-52 7-2818 0 0,61-30 0 0 0,-100 41-663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55.1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2304 0 0,'1'1'54'0'0,"1"0"-1"0"0,-1 0 0 0 0,1 0 0 0 0,-1 0 0 0 0,0 1 0 0 0,1-1 0 0 0,-1 0 0 0 0,0 1 0 0 0,0-1 0 0 0,0 1 0 0 0,0 0 0 0 0,0-1 0 0 0,0 1 0 0 0,0 0 0 0 0,-1-1 0 0 0,1 1 0 0 0,0 2 0 0 0,8 38 1906 0 0,-5-22-1633 0 0,2 8 262 0 0,7 27 16 0 0,-12-51-572 0 0,0 0 0 0 0,0 0 0 0 0,1 0 0 0 0,0-1 0 0 0,0 1 0 0 0,0 0 0 0 0,0-1 0 0 0,1 1 0 0 0,5 5 0 0 0,-7-8 19 0 0,0-1-1 0 0,0 1 0 0 0,1-1 1 0 0,-1 1-1 0 0,0-1 0 0 0,0 1 1 0 0,1-1-1 0 0,-1 0 0 0 0,0 1 1 0 0,1-1-1 0 0,-1 0 1 0 0,1 0-1 0 0,-1 0 0 0 0,0 0 1 0 0,1 0-1 0 0,-1 0 0 0 0,0-1 1 0 0,1 1-1 0 0,-1 0 1 0 0,0-1-1 0 0,0 1 0 0 0,1-1 1 0 0,-1 1-1 0 0,0-1 0 0 0,0 0 1 0 0,0 1-1 0 0,1-1 0 0 0,-1 0 1 0 0,0 0-1 0 0,0 0 1 0 0,0 0-1 0 0,0 0 0 0 0,-1 0 1 0 0,2-2-1 0 0,7-6 571 0 0,-2 0 0 0 0,13-19 0 0 0,-15 21-347 0 0,0 0-2 0 0,4-7 289 0 0,0 1 0 0 0,15-14-1 0 0,-23 25-430 0 0,1 0 0 0 0,0 0 0 0 0,0 0 0 0 0,0 0 0 0 0,0 0 0 0 0,0 1 0 0 0,0-1 1 0 0,0 1-1 0 0,0-1 0 0 0,1 1 0 0 0,-1 0 0 0 0,1 0 0 0 0,-1 0 0 0 0,1 1 0 0 0,-1-1 0 0 0,1 0 0 0 0,-1 1 0 0 0,1 0 0 0 0,0-1 0 0 0,-1 1 0 0 0,5 1 0 0 0,-5-1 15 0 0,0 1-1 0 0,1 0 0 0 0,-2 0 0 0 0,1 0 1 0 0,0 0-1 0 0,0 1 0 0 0,0-1 0 0 0,0 1 1 0 0,-1-1-1 0 0,1 1 0 0 0,-1-1 0 0 0,1 1 1 0 0,-1 0-1 0 0,0 0 0 0 0,2 2 0 0 0,16 36 960 0 0,-4-7-2713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56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 86 1376 0 0,'-3'0'201'0'0,"1"1"-1"0"0,-1 0 0 0 0,1 0 1 0 0,0 0-1 0 0,-14 10 6144 0 0,34-25-5303 0 0,-4 4-553 0 0,3-3 602 0 0,1 0 0 0 0,0 1 0 0 0,29-13 0 0 0,-41 22-1093 0 0,1 1 0 0 0,-1 0 1 0 0,1 0-1 0 0,-1 1 0 0 0,1 0 1 0 0,8-1-1 0 0,-10 2-425 0 0,0 0 1 0 0,1 0-1 0 0,-1 1 1 0 0,0 0-1 0 0,0 0 0 0 0,0 0 1 0 0,0 1-1 0 0,10 3 1 0 0,1 3-4196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57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 10 3681 0 0,'-8'5'161'0'0,"0"0"0"0"0,0 0 1 0 0,1 1-1 0 0,0 0 0 0 0,0 1 0 0 0,0 0 1 0 0,1 0-1 0 0,0 0 0 0 0,0 1 1 0 0,1 0-1 0 0,0 0 0 0 0,0 0 0 0 0,1 1 1 0 0,0-1-1 0 0,1 1 0 0 0,0 0 0 0 0,0 0 1 0 0,1 0-1 0 0,0 1 0 0 0,-1 13 1 0 0,1-6 130 0 0,1 0 1 0 0,0-1 0 0 0,1 1 0 0 0,1 0 0 0 0,1 0 0 0 0,0 0 0 0 0,2 0 0 0 0,0-1 0 0 0,0 1 0 0 0,12 25 0 0 0,-13-36-356 0 0,0-1 0 0 0,0 1 0 0 0,0-1 0 0 0,1 0 0 0 0,0 0 0 0 0,0 0 0 0 0,0 0 0 0 0,0-1 0 0 0,1 0 0 0 0,0 0 0 0 0,0 0 0 0 0,0 0 0 0 0,0-1 0 0 0,0 0 0 0 0,1 0 0 0 0,0 0 0 0 0,-1-1 0 0 0,1 0 0 0 0,9 2 0 0 0,-8-2-8 0 0,1-1 1 0 0,-1-1 0 0 0,0 1 0 0 0,1-1 0 0 0,-1-1 0 0 0,1 1-1 0 0,-1-1 1 0 0,0 0 0 0 0,1-1 0 0 0,-1 0 0 0 0,0 0 0 0 0,0-1 0 0 0,0 0-1 0 0,-1 0 1 0 0,14-8 0 0 0,-6 2 370 0 0,0-2 1 0 0,0 0-1 0 0,-1 0 1 0 0,-1-1-1 0 0,0 0 0 0 0,0-1 1 0 0,-2-1-1 0 0,1 0 1 0 0,-2 0-1 0 0,12-23 0 0 0,-18 31-180 0 0,0 0-1 0 0,-1 0 0 0 0,1 0 0 0 0,-1-1 0 0 0,0 1 1 0 0,-1-1-1 0 0,0 1 0 0 0,0-1 0 0 0,0 0 1 0 0,-1 1-1 0 0,0-1 0 0 0,0 0 0 0 0,-1 1 1 0 0,0-1-1 0 0,0 0 0 0 0,0 1 0 0 0,-1-1 1 0 0,0 1-1 0 0,0 0 0 0 0,-1 0 0 0 0,0-1 1 0 0,0 2-1 0 0,0-1 0 0 0,-1 0 0 0 0,1 1 1 0 0,-1-1-1 0 0,-1 1 0 0 0,1 0 0 0 0,-9-7 0 0 0,-2 1-34 0 0,0-1 0 0 0,-1 2 0 0 0,0 0-1 0 0,-1 1 1 0 0,0 1 0 0 0,-1 0 0 0 0,0 2-1 0 0,0 0 1 0 0,0 1 0 0 0,-1 0 0 0 0,1 2-1 0 0,-1 0 1 0 0,0 1 0 0 0,-32 1-1 0 0,14 9-2355 0 0,24-1-2795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58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7834 0 0,'5'17'4444'0'0,"-1"24"-2295"0"0,-3-32-1591 0 0,9 140 2642 0 0,-4-48-3093 0 0,3-1-5095 0 0,-4-67-722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58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1 156 5529 0 0,'16'-13'894'0'0,"1"0"0"0"0,1 1-1 0 0,0 0 1 0 0,34-14 0 0 0,-37 18-508 0 0,8-4-566 0 0,0 1 0 0 0,0 1 0 0 0,2 1 1 0 0,-1 2-1 0 0,1 0 0 0 0,0 1 1 0 0,33-2-1 0 0,-31 6 164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58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1 920 0 0,'0'0'67'0'0,"0"24"4889"0"0,0 32 1518 0 0,7-3-4713 0 0,-6-45-1731 0 0,1-1 1 0 0,1 0 0 0 0,0 0-1 0 0,0 0 1 0 0,0 0-1 0 0,0 0 1 0 0,1-1-1 0 0,0 1 1 0 0,1-1-1 0 0,-1 0 1 0 0,1-1 0 0 0,11 11-1 0 0,-13-13-116 0 0,0 0 0 0 0,0 0 0 0 0,1-1 0 0 0,-1 1 1 0 0,1-1-1 0 0,-1 1 0 0 0,1-1 0 0 0,0 0 0 0 0,0-1 0 0 0,0 1 0 0 0,0-1 0 0 0,0 1 0 0 0,0-1 0 0 0,0-1 0 0 0,0 1 0 0 0,1 0 0 0 0,-1-1 0 0 0,0 0 1 0 0,1 0-1 0 0,-1 0 0 0 0,0-1 0 0 0,0 1 0 0 0,0-1 0 0 0,1 0 0 0 0,-1 0 0 0 0,0-1 0 0 0,0 1 0 0 0,0-1 0 0 0,0 0 0 0 0,-1 0 0 0 0,1 0 1 0 0,0 0-1 0 0,-1-1 0 0 0,0 0 0 0 0,1 1 0 0 0,-1-1 0 0 0,0 0 0 0 0,0-1 0 0 0,-1 1 0 0 0,1 0 0 0 0,2-6 0 0 0,2-1 553 0 0,-1-1 0 0 0,0 0-1 0 0,8-20 1 0 0,13-25 2931 0 0,-27 55-3331 0 0,1 1 1 0 0,-1-1-1 0 0,0 1 0 0 0,0-1 0 0 0,1 1 0 0 0,-1-1 0 0 0,0 1 0 0 0,1 0 0 0 0,-1-1 0 0 0,0 1 0 0 0,1-1 0 0 0,-1 1 0 0 0,1 0 0 0 0,-1-1 0 0 0,1 1 0 0 0,-1 0 0 0 0,1-1 0 0 0,-1 1 0 0 0,1 0 0 0 0,-1 0 0 0 0,1 0 0 0 0,-1-1 0 0 0,1 1 0 0 0,-1 0 0 0 0,1 0 0 0 0,0 0 0 0 0,-1 0 0 0 0,1 0 0 0 0,-1 0 0 0 0,2 0 0 0 0,-1 1-24 0 0,0 0 0 0 0,0-1 0 0 0,0 1 0 0 0,0 0 0 0 0,-1 0 0 0 0,1 0 0 0 0,0 0 0 0 0,0 0 0 0 0,-1 0 0 0 0,1 0 0 0 0,0 0 0 0 0,-1 0 0 0 0,1 0 0 0 0,0 1 0 0 0,13 51-578 0 0,-12-44 479 0 0,6 23-1038 0 0,-3-15 108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59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 5985 0 0,'1'-1'172'0'0,"-1"0"0"0"0,0 0 0 0 0,1-1 0 0 0,-1 1 0 0 0,0 0 0 0 0,1 0-1 0 0,0 0 1 0 0,-1 0 0 0 0,1 0 0 0 0,0 0 0 0 0,-1 0 0 0 0,1 0 0 0 0,0 0-1 0 0,0 0 1 0 0,0 0 0 0 0,0 0 0 0 0,0 1 0 0 0,0-1 0 0 0,0 0 0 0 0,0 1 0 0 0,0-1-1 0 0,0 1 1 0 0,0-1 0 0 0,0 1 0 0 0,0-1 0 0 0,1 1 0 0 0,-1 0 0 0 0,0-1 0 0 0,0 1-1 0 0,0 0 1 0 0,1 0 0 0 0,-1 0 0 0 0,0 0 0 0 0,2 1 0 0 0,3-2 328 0 0,-1 2 0 0 0,0-1 0 0 0,0 0 0 0 0,0 1 1 0 0,1 0-1 0 0,-1 0 0 0 0,6 3 0 0 0,-5-1-325 0 0,0 1 0 0 0,1 1 0 0 0,-1-1 0 0 0,0 1 0 0 0,-1 0 1 0 0,1 0-1 0 0,-1 1 0 0 0,0 0 0 0 0,-1-1 0 0 0,1 2 0 0 0,6 11 0 0 0,0 4-328 0 0,0 0 0 0 0,10 29 0 0 0,-17-37 118 0 0,-7-15 397 0 0,-7-23 295 0 0,8 10-592 0 0,1 1-1 0 0,1-1 1 0 0,0 0 0 0 0,4-24-1 0 0,9-23-6511 0 0,-8 45 1049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01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 4609 0 0,'1'0'161'0'0,"-1"-1"0"0"0,1 0 0 0 0,-1 0 0 0 0,1 0-1 0 0,0 0 1 0 0,-1 1 0 0 0,1-1 0 0 0,0 0 0 0 0,0 0 0 0 0,0 1 0 0 0,0-1 0 0 0,-1 1-1 0 0,1-1 1 0 0,0 1 0 0 0,0-1 0 0 0,0 1 0 0 0,0 0 0 0 0,0-1 0 0 0,0 1 0 0 0,0 0 0 0 0,0 0-1 0 0,0 0 1 0 0,0-1 0 0 0,0 1 0 0 0,1 0 0 0 0,-1 1 0 0 0,0-1 0 0 0,0 0 0 0 0,0 0 0 0 0,0 0-1 0 0,0 1 1 0 0,0-1 0 0 0,0 0 0 0 0,0 1 0 0 0,0-1 0 0 0,0 1 0 0 0,-1-1 0 0 0,1 1-1 0 0,0-1 1 0 0,0 1 0 0 0,0 0 0 0 0,0 0 0 0 0,-1-1 0 0 0,1 1 0 0 0,0 0 0 0 0,-1 0 0 0 0,1 0-1 0 0,-1 0 1 0 0,1-1 0 0 0,-1 1 0 0 0,1 0 0 0 0,0 2 0 0 0,3 8 172 0 0,0-1 0 0 0,-1 1 0 0 0,0 0 0 0 0,1 13 0 0 0,-1-8-363 0 0,2 5 18 0 0,28 110-3833 0 0,-33-131 3823 0 0,0 1 0 0 0,0-1 0 0 0,0 0 0 0 0,0 0-1 0 0,0 0 1 0 0,0 1 0 0 0,0-1 0 0 0,0 0-1 0 0,1 0 1 0 0,-1 0 0 0 0,0 0 0 0 0,0 1 0 0 0,0-1-1 0 0,0 0 1 0 0,0 0 0 0 0,0 0 0 0 0,0 0 0 0 0,0 0-1 0 0,0 1 1 0 0,1-1 0 0 0,-1 0 0 0 0,0 0 0 0 0,0 0-1 0 0,0 0 1 0 0,0 0 0 0 0,0 0 0 0 0,1 0 0 0 0,-1 1-1 0 0,0-1 1 0 0,0 0 0 0 0,0 0 0 0 0,0 0 0 0 0,1 0-1 0 0,-1 0 1 0 0,0 0 0 0 0,0 0 0 0 0,0 0 0 0 0,0 0-1 0 0,1 0 1 0 0,-1 0 0 0 0,0 0 0 0 0,0 0 0 0 0,0 0-1 0 0,1 0 1 0 0,-1 0 0 0 0,6-9-256 0 0,4-15 303 0 0,-10 23-91 0 0,9-25 88 0 0,22-56 1064 0 0,-27 72-603 0 0,1 1-1 0 0,0 0 0 0 0,0 0 1 0 0,1 1-1 0 0,0-1 1 0 0,8-7-1 0 0,-13 15-369 0 0,0 0-1 0 0,0 0 1 0 0,0 0-1 0 0,0 0 1 0 0,0 0 0 0 0,0 0-1 0 0,0 0 1 0 0,0 1-1 0 0,0-1 1 0 0,1 0 0 0 0,-1 1-1 0 0,0-1 1 0 0,0 1-1 0 0,1 0 1 0 0,-1-1 0 0 0,0 1-1 0 0,1 0 1 0 0,-1 0-1 0 0,0-1 1 0 0,1 1 0 0 0,-1 0-1 0 0,1 1 1 0 0,-1-1-1 0 0,0 0 1 0 0,2 1 0 0 0,0 0 6 0 0,-1 0 1 0 0,0 0 0 0 0,0 1-1 0 0,1-1 1 0 0,-1 1 0 0 0,0 0 0 0 0,-1-1-1 0 0,1 1 1 0 0,0 0 0 0 0,0 0-1 0 0,-1 0 1 0 0,3 4 0 0 0,2 5 87 0 0,0 1 0 0 0,0 0 1 0 0,7 25-1 0 0,16 72-2597 0 0,-25-91 1059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01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88 5065 0 0,'1'-3'-2'0'0,"14"-39"3038"0"0,-14 39-2659 0 0,-1 1 0 0 0,1-1 0 0 0,-1 1 0 0 0,1-1-1 0 0,-1 1 1 0 0,0-1 0 0 0,0 1 0 0 0,0-1 0 0 0,0 1 0 0 0,0-1 0 0 0,-1 1 0 0 0,1-1 0 0 0,-1 1-1 0 0,-1-4 1 0 0,2 6-337 0 0,0 0 1 0 0,0 0-1 0 0,0 0 0 0 0,0-1 0 0 0,0 1 0 0 0,0 0 1 0 0,0 0-1 0 0,-1 0 0 0 0,1 0 0 0 0,0 0 0 0 0,0 0 0 0 0,0 0 1 0 0,0 0-1 0 0,0 0 0 0 0,-1 0 0 0 0,1 0 0 0 0,0 0 0 0 0,0 0 1 0 0,0-1-1 0 0,0 1 0 0 0,-1 0 0 0 0,1 0 0 0 0,0 0 1 0 0,0 1-1 0 0,0-1 0 0 0,0 0 0 0 0,-1 0 0 0 0,1 0 0 0 0,0 0 1 0 0,0 0-1 0 0,0 0 0 0 0,0 0 0 0 0,0 0 0 0 0,-1 0 0 0 0,1 0 1 0 0,0 0-1 0 0,0 0 0 0 0,0 0 0 0 0,0 1 0 0 0,0-1 1 0 0,0 0-1 0 0,-1 0 0 0 0,1 0 0 0 0,0 0 0 0 0,0 0 0 0 0,-8 11 798 0 0,-3 11-112 0 0,9-19-689 0 0,1 1 0 0 0,0-1 1 0 0,-1 1-1 0 0,2 0 1 0 0,-1-1-1 0 0,0 1 0 0 0,1 0 1 0 0,-1 0-1 0 0,1 0 0 0 0,0-1 1 0 0,1 1-1 0 0,-1 0 1 0 0,1 0-1 0 0,-1 0 0 0 0,1-1 1 0 0,0 1-1 0 0,0 0 0 0 0,1-1 1 0 0,-1 1-1 0 0,4 4 1 0 0,0-1-91 0 0,0-1 0 0 0,1 1 1 0 0,0-1-1 0 0,1-1 0 0 0,-1 1 0 0 0,1-1 1 0 0,0 0-1 0 0,8 4 0 0 0,-9-5-76 0 0,0 0 0 0 0,-1 0 0 0 0,0 1-1 0 0,0-1 1 0 0,0 1 0 0 0,0 0-1 0 0,-1 1 1 0 0,8 11 0 0 0,-11-16-87 0 0,0 1 0 0 0,0 0 0 0 0,0 0 0 0 0,0 0 0 0 0,-1 0 0 0 0,1 0 0 0 0,0 0 0 0 0,-1 0 0 0 0,1 0 0 0 0,-1 0 0 0 0,0 0 0 0 0,0 1 0 0 0,0-1 1 0 0,0 0-1 0 0,0 0 0 0 0,0 0 0 0 0,-1 0 0 0 0,1 0 0 0 0,-1 0 0 0 0,1 0 0 0 0,-1 0 0 0 0,0 0 0 0 0,0 0 0 0 0,0 0 0 0 0,0 0 0 0 0,0 0 0 0 0,0 0 0 0 0,0-1 0 0 0,-1 1 0 0 0,1 0 0 0 0,0-1 0 0 0,-1 1 1 0 0,-2 1-1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02.1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71 5985 0 0,'1'-2'270'0'0,"-1"-1"-1"0"0,1 0 0 0 0,0 1 0 0 0,-1-1 1 0 0,0 0-1 0 0,1 1 0 0 0,-1-1 1 0 0,0 0-1 0 0,0 0 0 0 0,-1 1 0 0 0,1-1 1 0 0,-1 0-1 0 0,1 1 0 0 0,-1-1 1 0 0,-1-2-1 0 0,2 4-128 0 0,0 1-1 0 0,0-1 1 0 0,-1 1 0 0 0,1-1 0 0 0,0 1 0 0 0,-1-1-1 0 0,1 1 1 0 0,0-1 0 0 0,-1 1 0 0 0,1 0-1 0 0,-1-1 1 0 0,1 1 0 0 0,-1-1 0 0 0,1 1 0 0 0,-1 0-1 0 0,1 0 1 0 0,-1-1 0 0 0,1 1 0 0 0,-1 0-1 0 0,1 0 1 0 0,-1 0 0 0 0,1-1 0 0 0,-1 1 0 0 0,1 0-1 0 0,-1 0 1 0 0,-1 0 0 0 0,1 0-5 0 0,0 1 0 0 0,-1-1 0 0 0,1 1 0 0 0,-1 0 0 0 0,1-1 0 0 0,0 1 0 0 0,-1 0 0 0 0,1 0 0 0 0,0 0 0 0 0,0 0 0 0 0,0 0 0 0 0,0 0 0 0 0,0 0 0 0 0,0 0 0 0 0,-2 3 0 0 0,-3 5 43 0 0,0 0 0 0 0,0 1-1 0 0,1 0 1 0 0,0 0 0 0 0,1 1-1 0 0,0-1 1 0 0,0 1 0 0 0,1 0-1 0 0,1 0 1 0 0,-2 16 0 0 0,3-17-215 0 0,0-1 1 0 0,1 0 0 0 0,0 1 0 0 0,0-1 0 0 0,1 0 0 0 0,0 1 0 0 0,1-1-1 0 0,0 0 1 0 0,1 0 0 0 0,-1 0 0 0 0,2 0 0 0 0,7 15 0 0 0,-8-19-68 0 0,0 0 1 0 0,1-1-1 0 0,-1 1 1 0 0,1-1-1 0 0,0 0 1 0 0,0 0-1 0 0,0 0 1 0 0,1 0-1 0 0,-1-1 0 0 0,1 0 1 0 0,0 0-1 0 0,0 0 1 0 0,0-1-1 0 0,0 1 1 0 0,1-1-1 0 0,-1 0 1 0 0,8 1-1 0 0,-5-2-9 0 0,-1 0-1 0 0,1-1 0 0 0,-1 0 1 0 0,1 0-1 0 0,-1-1 1 0 0,1 0-1 0 0,-1 0 0 0 0,1 0 1 0 0,-1-1-1 0 0,0-1 1 0 0,0 1-1 0 0,8-4 0 0 0,-6 1 148 0 0,0 1-1 0 0,0-1 0 0 0,-1-1 1 0 0,0 1-1 0 0,0-1 1 0 0,0-1-1 0 0,0 0 0 0 0,-1 0 1 0 0,0 0-1 0 0,-1-1 0 0 0,0 0 1 0 0,0 0-1 0 0,0 0 1 0 0,-1-1-1 0 0,-1 0 0 0 0,1 0 1 0 0,-1 0-1 0 0,-1-1 1 0 0,5-19-1 0 0,-7 21 138 0 0,-1 1 0 0 0,0-1 0 0 0,-1 0 0 0 0,0 0 0 0 0,0 0 0 0 0,0 0 1 0 0,-1 0-1 0 0,0 1 0 0 0,-1-1 0 0 0,0 1 0 0 0,-6-12 0 0 0,6 13-178 0 0,0 1-1 0 0,0-1 1 0 0,-1 1-1 0 0,0 0 1 0 0,0 0-1 0 0,0 1 1 0 0,-1-1-1 0 0,1 1 1 0 0,-1 0-1 0 0,0 0 1 0 0,0 0 0 0 0,-1 1-1 0 0,1-1 1 0 0,-1 2-1 0 0,-6-4 1 0 0,10 6-249 0 0,0-1 0 0 0,0 1 0 0 0,0-1 1 0 0,0 1-1 0 0,1 0 0 0 0,-1 0 1 0 0,0 0-1 0 0,0 0 0 0 0,0 0 0 0 0,0 0 1 0 0,0 1-1 0 0,0-1 0 0 0,0 1 1 0 0,-2 0-1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44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0 9218 0 0,'-15'15'735'0'0,"2"10"4530"0"0,10 4-362 0 0,3-7-4810 0 0,5 42 872 0 0,25 118 0 0 0,-13-95-1746 0 0,-1 6 258 0 0,-10-44 503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02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 5065 0 0,'28'-22'3441'0'0,"-28"22"-3273"0"0,1 0 0 0 0,-1-1 0 0 0,1 1 0 0 0,-1 0 0 0 0,1 0 0 0 0,-1 0 0 0 0,1 0 0 0 0,-1 0 0 0 0,1 0 0 0 0,-1 0 0 0 0,1-1 0 0 0,-1 1 0 0 0,1 0 0 0 0,-1 1 0 0 0,1-1 0 0 0,-1 0 0 0 0,1 0 0 0 0,-1 0 0 0 0,1 0 0 0 0,-1 0 0 0 0,1 0 0 0 0,-1 1 0 0 0,1-1 0 0 0,0 1-23 0 0,0 0 0 0 0,-1 0 0 0 0,1 0-1 0 0,-1 0 1 0 0,1 0 0 0 0,-1 0 0 0 0,0 0 0 0 0,1 0 0 0 0,-1 0 0 0 0,0 0 0 0 0,0 0 0 0 0,1 0-1 0 0,-1 0 1 0 0,0 0 0 0 0,0 0 0 0 0,0 0 0 0 0,0 1 0 0 0,-9 114 3952 0 0,4-75-3438 0 0,1 44 1 0 0,6-44-620 0 0,1-1 0 0 0,2 0 1 0 0,19 68-1 0 0,7-12-7048 0 0,-24-76 1095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02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0 391 1376 0 0,'7'-11'64'0'0,"-2"2"8"0"0,2 2-72 0 0,-1 2 0 0 0,-1 2 0 0 0,-2 1 0 0 0,4-2 256 0 0,3-4 32 0 0,6-2 1 0 0,7-6 7 0 0,4-4-368 0 0,0-1-80 0 0,-1-1-9 0 0,0 1-7 0 0,-2 0 168 0 0,-1 2 0 0 0</inkml:trace>
  <inkml:trace contextRef="#ctx0" brushRef="#br0" timeOffset="1">548 0 5985 0 0,'-8'5'376'0'0,"1"0"0"0"0,-1 1-1 0 0,1 0 1 0 0,0 0 0 0 0,0 1-1 0 0,1-1 1 0 0,0 1 0 0 0,0 1-1 0 0,1-1 1 0 0,0 1 0 0 0,0 0-1 0 0,0 0 1 0 0,1 1-1 0 0,-5 14 1 0 0,3-6-199 0 0,1 1 0 0 0,0-1 1 0 0,2 1-1 0 0,0 0 0 0 0,0 0 0 0 0,1 29 0 0 0,3-36-295 0 0,0 0 1 0 0,0 0-1 0 0,0-1 0 0 0,2 1 1 0 0,-1-1-1 0 0,1 1 0 0 0,8 17 1 0 0,-2-11-4184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03.2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3 240 6913 0 0,'-3'-13'609'0'0,"3"3"-481"0"0,1-2-128 0 0,1 4 0 0 0,0 1 416 0 0,2 3 56 0 0,0-2 8 0 0,2-4 8 0 0,7-5 208 0 0,2-7 40 0 0,5 0 0 0 0,2 1 9 0 0,0 2-745 0 0,1 2-128 0 0,-2 2-40 0 0,8 2-2009 0 0,-2-1-407 0 0,-3 3-73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03.7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80 2761 0 0,'-17'5'866'0'0,"-2"0"1"0"0,1 0 0 0 0,0-2 0 0 0,-1 0-1 0 0,1-2 1 0 0,-1 0 0 0 0,-30-2 0 0 0,11 0 2281 0 0,133-10-1484 0 0,-59 10-1489 0 0,455-18 2956 0 0,-210-5-2637 0 0,475-21-433 0 0,486 65-73 0 0,-1168-15-451 0 0,0 2 0 0 0,94 23 1 0 0,-149-26-5624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7:51.6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175 211 6449 0 0,'-15'-2'556'0'0,"-10"-1"149"0"0,0 1 0 0 0,-1 1 0 0 0,1 1 0 0 0,-29 4 0 0 0,53-4-704 0 0,1 0 0 0 0,0 0 1 0 0,0 0-1 0 0,0 0 0 0 0,0 0 0 0 0,0 0 0 0 0,0 0 0 0 0,-1 0 0 0 0,1 0 0 0 0,0 0 0 0 0,0 0 0 0 0,0 0 0 0 0,0 0 0 0 0,0 0 1 0 0,0 0-1 0 0,-1 0 0 0 0,1 0 0 0 0,0 0 0 0 0,0 1 0 0 0,0-1 0 0 0,0 0 0 0 0,0 0 0 0 0,0 0 0 0 0,0 0 0 0 0,0 0 0 0 0,-1 0 1 0 0,1 0-1 0 0,0 0 0 0 0,0 0 0 0 0,0 0 0 0 0,0 1 0 0 0,0-1 0 0 0,0 0 0 0 0,0 0 0 0 0,0 0 0 0 0,0 0 0 0 0,0 0 0 0 0,0 0 1 0 0,0 1-1 0 0,0-1 0 0 0,0 0 0 0 0,0 0 0 0 0,0 0 0 0 0,0 0 0 0 0,0 0 0 0 0,0 0 0 0 0,0 1 0 0 0,0-1 0 0 0,0 0 0 0 0,0 0 1 0 0,0 0-1 0 0,0 0 0 0 0,0 0 0 0 0,0 0 0 0 0,0 1 0 0 0,0-1 0 0 0,0 0 0 0 0,9 7 65 0 0,14 4-87 0 0,-2-7 429 0 0,1-1-1 0 0,-1 0 1 0 0,1-2-1 0 0,-1-1 1 0 0,33-3-1 0 0,-4 0 394 0 0,587 27 1915 0 0,-464-13-2731 0 0,714 5 1590 0 0,-758-23-1498 0 0,495-31 759 0 0,-428 20-758 0 0,170-8-81 0 0,-98 26-1 0 0,447-21-16 0 0,-648 15 26 0 0,779-93 432 0 0,-422 39-245 0 0,-333 53-141 0 0,0 4 0 0 0,154 13-1 0 0,-216-6-61 0 0,284 22-1478 0 0,-264-25 658 0 0,0-2 1 0 0,-1-3-1 0 0,1-1 0 0 0,65-17 1 0 0,-83 14-5311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7:52.7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1099 1 6449 0 0,'-2'1'211'0'0,"1"1"0"0"0,-1 0 0 0 0,1-1 1 0 0,-1 1-1 0 0,1 0 0 0 0,0 0 0 0 0,0 0 0 0 0,0 0 0 0 0,0 0 0 0 0,0 0 0 0 0,0 0 0 0 0,0 0 0 0 0,1 0 0 0 0,-2 4 0 0 0,-4 38 72 0 0,3-19 167 0 0,-3 14-9 0 0,-49 214 636 0 0,47-225-921 0 0,-2-1 1 0 0,-1 0 0 0 0,-1 0 0 0 0,-1-1-1 0 0,-1-1 1 0 0,-32 43 0 0 0,7-22 459 0 0,-1-2 0 0 0,-3-2 0 0 0,-1-2 0 0 0,-92 63 0 0 0,65-57 369 0 0,-2-4-1 0 0,-144 59 0 0 0,-3-13-5138 0 0,207-82-1318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7:53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62 10138 0 0,'-2'-3'-69'0'0,"1"0"-1"0"0,0 0 1 0 0,-1 0-1 0 0,1 0 0 0 0,1 0 1 0 0,-1 0-1 0 0,0 0 1 0 0,1-5-1 0 0,-5-16 651 0 0,5 24-547 0 0,0 0 1 0 0,0-1-1 0 0,0 1 0 0 0,0 0 1 0 0,0 0-1 0 0,0 0 0 0 0,0-1 1 0 0,0 1-1 0 0,0 0 0 0 0,0 0 1 0 0,0 0-1 0 0,0-1 1 0 0,0 1-1 0 0,-1 0 0 0 0,1 0 1 0 0,0 0-1 0 0,0-1 0 0 0,0 1 1 0 0,0 0-1 0 0,0 0 1 0 0,0 0-1 0 0,0 0 0 0 0,-1-1 1 0 0,1 1-1 0 0,0 0 0 0 0,0 0 1 0 0,0 0-1 0 0,0 0 0 0 0,-1 0 1 0 0,1 0-1 0 0,0 0 1 0 0,0-1-1 0 0,0 1 0 0 0,-1 0 1 0 0,1 0-1 0 0,0 0 0 0 0,0 0 1 0 0,0 0-1 0 0,-1 0 1 0 0,1 0-1 0 0,0 0 0 0 0,0 0 1 0 0,0 0-1 0 0,-1 0 0 0 0,1 0 1 0 0,0 0-1 0 0,0 0 0 0 0,-1 1 1 0 0,-3 11 516 0 0,2 19-474 0 0,6 76 72 0 0,5-2-1 0 0,4 1 0 0 0,6-1 1 0 0,54 179-1 0 0,-63-253-101 0 0,1-1-1 0 0,1 0 1 0 0,2-1 0 0 0,18 31-1 0 0,-22-46-32 0 0,0 0-1 0 0,0 0 1 0 0,1-1-1 0 0,1-1 1 0 0,0 0-1 0 0,1 0 1 0 0,0-1-1 0 0,1-1 0 0 0,20 13 1 0 0,52 19 742 0 0,2-3 0 0 0,113 34 0 0 0,131 26 1225 0 0,-249-80-1981 0 0,1-3 1 0 0,89 4-1 0 0,-93-13-2467 0 0,-56-4 1540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08.2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47 168 3225 0 0,'-4'-5'17'0'0,"-1"1"0"0"0,1-1-1 0 0,0 0 1 0 0,0 0 0 0 0,0 0 0 0 0,1-1 0 0 0,-5-10 0 0 0,7 14 348 0 0,-1-1 0 0 0,1 1 0 0 0,0-1-1 0 0,0 0 1 0 0,0 1 0 0 0,0-1 0 0 0,0 0 0 0 0,1 0 0 0 0,-1 0 0 0 0,1 1-1 0 0,0-1 1 0 0,0 0 0 0 0,0 0 0 0 0,0 0 0 0 0,1 0 0 0 0,-1 0-1 0 0,1 1 1 0 0,-1-1 0 0 0,2-3 0 0 0,-2 5-352 0 0,1 1 0 0 0,-1 0 0 0 0,0-1 0 0 0,0 1 0 0 0,0 0 0 0 0,1 0 0 0 0,-1-1 0 0 0,0 1 0 0 0,0 0 0 0 0,1-1 0 0 0,-1 1 0 0 0,0 0 0 0 0,0 0 0 0 0,1 0 0 0 0,-1-1 0 0 0,0 1 0 0 0,1 0 0 0 0,-1 0 0 0 0,0 0 0 0 0,1 0 0 0 0,-1 0 0 0 0,0-1 0 0 0,1 1 0 0 0,-1 0 0 0 0,1 0 0 0 0,-1 0 0 0 0,0 0 0 0 0,1 0 0 0 0,-1 0 0 0 0,0 0 0 0 0,1 0 0 0 0,0 1 0 0 0,9 9 614 0 0,3 22 344 0 0,-12-29-940 0 0,80 264-31 0 0,-78-269 0 0 0,1-9 0 0 0,2-13 0 0 0,0-11 46 0 0,1-8 182 0 0,1 1 0 0 0,2 0 0 0 0,21-52 1 0 0,-29 89-190 0 0,0 1 1 0 0,0 0 0 0 0,0-1 0 0 0,1 1 0 0 0,0 0-1 0 0,0 0 1 0 0,0 1 0 0 0,0-1 0 0 0,0 1 0 0 0,1-1-1 0 0,0 1 1 0 0,-1 0 0 0 0,1 0 0 0 0,0 1 0 0 0,1-1-1 0 0,-1 1 1 0 0,0 0 0 0 0,1 0 0 0 0,-1 0 0 0 0,1 0-1 0 0,-1 1 1 0 0,1 0 0 0 0,0 0 0 0 0,0 0 0 0 0,0 1-1 0 0,-1 0 1 0 0,1 0 0 0 0,0 0 0 0 0,0 0-1 0 0,0 1 1 0 0,0-1 0 0 0,-1 1 0 0 0,1 1 0 0 0,0-1-1 0 0,-1 1 1 0 0,1-1 0 0 0,-1 1 0 0 0,1 1 0 0 0,-1-1-1 0 0,0 0 1 0 0,0 1 0 0 0,0 0 0 0 0,5 5 0 0 0,10 13 212 0 0,0 0 0 0 0,-2 2 1 0 0,24 39-1 0 0,8 11-1860 0 0,-32-51-3736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09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84 6913 0 0,'0'-3'139'0'0,"3"-45"2104"0"0,-3 46-2164 0 0,0 1 0 0 0,0 0 0 0 0,0-1 0 0 0,0 1 0 0 0,1 0 0 0 0,-1-1 0 0 0,0 1 0 0 0,1 0 0 0 0,-1-1 0 0 0,1 1 0 0 0,-1 0 0 0 0,1 0 1 0 0,0-1-1 0 0,-1 1 0 0 0,1 0 0 0 0,0 0 0 0 0,0 0 0 0 0,0 0 0 0 0,0 0 0 0 0,0 0 0 0 0,0 0 0 0 0,0 0 0 0 0,0 1 0 0 0,0-1 0 0 0,1 0 0 0 0,-1 1 0 0 0,0-1 0 0 0,0 1 0 0 0,2-1 0 0 0,-1 1-40 0 0,-1 0-1 0 0,1 1 0 0 0,-1-1 0 0 0,1 1 1 0 0,-1 0-1 0 0,1-1 0 0 0,-1 1 0 0 0,0 0 0 0 0,0 0 1 0 0,1 0-1 0 0,-1 0 0 0 0,0 0 0 0 0,0 0 0 0 0,0 0 1 0 0,0 0-1 0 0,0 1 0 0 0,0-1 0 0 0,1 3 0 0 0,15 29 147 0 0,-14-27-162 0 0,20 48-497 0 0,-2 1-1 0 0,-3 1 1 0 0,-3 0-1 0 0,12 77 1 0 0,-30-171 593 0 0,1 0 0 0 0,1 0 1 0 0,3 0-1 0 0,1-1 0 0 0,11-51 1 0 0,-13 87 19 0 0,0-1 0 0 0,1 0 0 0 0,-1 1 0 0 0,1-1 1 0 0,0 1-1 0 0,0 0 0 0 0,0 0 0 0 0,0-1 0 0 0,0 1 1 0 0,1 1-1 0 0,-1-1 0 0 0,1 0 0 0 0,4-3 0 0 0,-6 5-67 0 0,0 1-1 0 0,0-1 0 0 0,0 1 0 0 0,0-1 0 0 0,0 1 0 0 0,0 0 0 0 0,1-1 1 0 0,-1 1-1 0 0,0 0 0 0 0,0-1 0 0 0,0 1 0 0 0,0 0 0 0 0,0 0 0 0 0,0 0 0 0 0,1 0 1 0 0,-1 0-1 0 0,0 1 0 0 0,0-1 0 0 0,1 0 0 0 0,0 1 7 0 0,0 0-1 0 0,-1 0 1 0 0,1 0-1 0 0,-1 0 1 0 0,1 0-1 0 0,-1 1 1 0 0,1-1-1 0 0,-1 0 1 0 0,0 1-1 0 0,0-1 1 0 0,1 1-1 0 0,-1-1 1 0 0,0 1-1 0 0,0 0 1 0 0,0 2-1 0 0,11 24 233 0 0,-1 0-1 0 0,-2 1 1 0 0,9 47-1 0 0,-12-47-1050 0 0,1-1 0 0 0,1 1 0 0 0,22 48-1 0 0,-16-52-4316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10.5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3985 0 0,'-1'-1'352'0'0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53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34 6913 0 0,'-7'-34'8102'0'0,"10"51"-6127"0"0,31 168 2952 0 0,11 92-4763 0 0,-28-164 201 0 0,37 117-19 0 0,-28-133-6788 0 0,-22-80-586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10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16 190 3225 0 0,'0'1'-21'0'0,"0"0"0"0"0,0 0 0 0 0,0 0 0 0 0,0 0 0 0 0,0 0 0 0 0,0 0 0 0 0,-1 0 0 0 0,1 0 0 0 0,0 0 0 0 0,0 0 1 0 0,-1 0-1 0 0,1 0 0 0 0,0-1 0 0 0,-1 1 0 0 0,1 0 0 0 0,-1 0 0 0 0,0 0 0 0 0,1 0 0 0 0,-1 0 0 0 0,-1 1 0 0 0,-3-6 1157 0 0,3-11 195 0 0,10-154 3719 0 0,-6 153-5618 0 0,-1 9 28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11.7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2 159 1376 0 0,'-1'-2'1634'0'0,"6"-8"-218"0"0,9-11 591 0 0,-8 17-1859 0 0,0-1 0 0 0,0 1 0 0 0,0 0 1 0 0,1 0-1 0 0,-1 1 0 0 0,1 0 0 0 0,0 0 0 0 0,13-3 0 0 0,59-11 1032 0 0,197-26 1324 0 0,-243 37-2295 0 0,1 3 0 0 0,-1 0 0 0 0,38 3-1 0 0,102 14-160 0 0,-46-2 375 0 0,49 10 555 0 0,-129-14-910 0 0,1-1 0 0 0,0-3 0 0 0,1-1 0 0 0,51-5 0 0 0,188-17 832 0 0,-240 19-854 0 0,287-7 217 0 0,-289 2-76 0 0,68-17 0 0 0,-79 13-73 0 0,0 2 0 0 0,0 2 0 0 0,0 1 0 0 0,40 0 0 0 0,46 3-105 0 0,-37-2-26 0 0,-45 5-253 0 0,-20 0-1575 0 0,1-2-3386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12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 3225 0 0,'-2'4'454'0'0,"0"0"0"0"0,0 0 1 0 0,1 1-1 0 0,0-1 1 0 0,-1 0-1 0 0,1 1 0 0 0,1-1 1 0 0,-1 1-1 0 0,1-1 1 0 0,0 1-1 0 0,0-1 0 0 0,0 1 1 0 0,1 5-1 0 0,0 6 564 0 0,2 111 1696 0 0,10-43-6501 0 0,-6-56-303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13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28 305 3225 0 0,'0'0'44'0'0,"0"0"0"0"0,-1 0 0 0 0,1 0 0 0 0,0 0 0 0 0,0 0-1 0 0,-1 0 1 0 0,1 1 0 0 0,0-1 0 0 0,0 0 0 0 0,-1 0 0 0 0,1 0 0 0 0,0 0 0 0 0,-1 0 0 0 0,1 0 0 0 0,0 0 0 0 0,0 0 0 0 0,-1 0 0 0 0,1 0 0 0 0,0-1 0 0 0,-1 1 0 0 0,1 0 0 0 0,0 0 0 0 0,0 0 0 0 0,-1 0 0 0 0,1 0 0 0 0,0 0 0 0 0,0-1 0 0 0,-1 1 0 0 0,1 0 0 0 0,0 0 0 0 0,0 0 0 0 0,0-1 0 0 0,-1 1 0 0 0,1 0 0 0 0,0 0-1 0 0,0 0 1 0 0,0-1 0 0 0,0 1 0 0 0,0 0 0 0 0,-1 0 0 0 0,1-1 0 0 0,0 1 0 0 0,0 0 0 0 0,0-1 0 0 0,0 1 0 0 0,0 0 0 0 0,0-1 0 0 0,-1-13 785 0 0,1 12-990 0 0,-12-175 1886 0 0,8 94-4307 0 0,3 61 365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14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27 425 1840 0 0,'-6'-3'253'0'0,"4"3"-85"0"0,1-1 0 0 0,-1 0 0 0 0,1 1 1 0 0,-1-1-1 0 0,1 0 0 0 0,-1 0 0 0 0,1 0 1 0 0,0 0-1 0 0,-1 0 0 0 0,1 0 0 0 0,-2-3 1 0 0,3 2-106 0 0,-1 1 1 0 0,1-1-1 0 0,0 0 1 0 0,0 0 0 0 0,0 0-1 0 0,0 0 1 0 0,0 0-1 0 0,0 0 1 0 0,0 1 0 0 0,1-1-1 0 0,-1 0 1 0 0,1-2-1 0 0,12-71 2520 0 0,-9 44-854 0 0,12-44 0 0 0,-13 65-1581 0 0,0 0 0 0 0,1 0 0 0 0,1 0-1 0 0,0 0 1 0 0,0 1 0 0 0,0 0 0 0 0,1 0 0 0 0,9-9-1 0 0,-11 14-115 0 0,0 0 0 0 0,0 1 0 0 0,1 0-1 0 0,-1-1 1 0 0,1 2 0 0 0,0-1-1 0 0,-1 1 1 0 0,1-1 0 0 0,0 1 0 0 0,1 1-1 0 0,7-3 1 0 0,64-8 897 0 0,-44 9-641 0 0,50-8-187 0 0,109-19 110 0 0,-158 24-205 0 0,1 1 0 0 0,0 2 0 0 0,37 1 0 0 0,104 13 30 0 0,-107-5-32 0 0,49-1 52 0 0,161-14 0 0 0,-244 7 84 0 0,5-3 55 0 0,-1 3 1 0 0,0 1-1 0 0,1 2 1 0 0,-1 1-1 0 0,65 13 0 0 0,221 38-239 0 0,-252-44 88 0 0,19 4 25 0 0,107 11-90 0 0,-183-24 59 0 0,1 0-1 0 0,19-4 1 0 0,-24 2-34 0 0,0 0 0 0 0,0 2 0 0 0,-1-1 0 0 0,1 1 0 0 0,0 1 1 0 0,14 2-1 0 0,-6 2-135 0 0,8 1-4225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8:14.7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0 2304 0 0,'-2'4'1116'0'0,"-2"9"3306"0"0,6 26-2766 0 0,14 73 1 0 0,0-10-121 0 0,11 167-2699 0 0,-23-237 389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10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 2761 0 0,'26'-4'3650'0'0,"-4"-4"-1952"0"0,-16 5-1636 0 0,0 1 0 0 0,0 0-1 0 0,0 0 1 0 0,0 0-1 0 0,11-1 1 0 0,-6 3-3124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11.3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 3681 0 0,'35'-14'1169'0'0,"-23"9"-1090"0"0,0 2-1 0 0,0 0 1 0 0,0 0-1 0 0,0 1 0 0 0,1 0 1 0 0,23 1-1 0 0,-30 0-2 0 0,8 0 10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11.7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 2761 0 0,'3'-1'248'0'0,"-1"0"-248"0"0,1 1 0 0 0,-2 0 0 0 0,1 0 128 0 0,2-1-16 0 0,3-1-8 0 0,5 1 0 0 0,2 0-576 0 0,3 0-112 0 0,-1 1-25 0 0,0 0-7 0 0,-1 1 616 0 0,-2 1 184 0 0,-1 2 8 0 0,-2 0 16 0 0,1 0-40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12.0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61 5985 0 0,'27'-18'962'0'0,"-17"13"-375"0"0,1 0 0 0 0,-1 0 0 0 0,1 1 0 0 0,0 0 0 0 0,18-3 1 0 0,30-3-3892 0 0,-40 7 219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5:24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16 839 2761 0 0,'-15'7'299'0'0,"17"-14"605"0"0,27-20 890 0 0,-21 19-1749 0 0,15-15 595 0 0,89-90 2740 0 0,217-170 0 0 0,-48 49-3142 0 0,-167 128-3030 0 0,-87 80 1496 0 0,-7 8-2264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54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53 113 2304 0 0,'-8'1'-2395'0'0,"-36"-6"20975"0"0,47 3-18291 0 0,0 0 0 0 0,0 0-1 0 0,1 1 1 0 0,-1-1 0 0 0,1 1 0 0 0,-1-1-1 0 0,1 1 1 0 0,-1 0 0 0 0,7 0-1 0 0,-7 0-43 0 0,181-58 1116 0 0,-114 35-3001 0 0,-40 15-6003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26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12 111 10594 0 0,'-7'0'608'0'0,"2"0"939"0"0,8 3-341 0 0,6 5-1409 0 0,14 15 416 0 0,-1 2 0 0 0,-1 0 0 0 0,-1 1-1 0 0,27 48 1 0 0,47 120-1178 0 0,-94-193 941 0 0,0 0 0 0 0,0-1 0 0 0,0 1 0 0 0,1 0 0 0 0,-1-1-1 0 0,0 1 1 0 0,0-1 0 0 0,0 1 0 0 0,1 0 0 0 0,-1-1 0 0 0,0 1 0 0 0,1-1 0 0 0,-1 1 0 0 0,1-1 0 0 0,-1 1 0 0 0,0-1-1 0 0,1 1 1 0 0,-1-1 0 0 0,1 1 0 0 0,-1-1 0 0 0,1 0 0 0 0,0 1 0 0 0,-1-1 0 0 0,1 0 0 0 0,-1 1 0 0 0,1-1 0 0 0,0 0-1 0 0,-1 0 1 0 0,1 1 0 0 0,1-1 0 0 0,-2-1-40 0 0,1 0 1 0 0,0 0-1 0 0,0 0 0 0 0,-1 0 1 0 0,1 0-1 0 0,0 0 0 0 0,-1 0 1 0 0,1 0-1 0 0,-1 0 0 0 0,1 0 1 0 0,-1 0-1 0 0,1 0 0 0 0,-1 0 1 0 0,0-2-1 0 0,7-48-1463 0 0,-10-103-2216 0 0,-1 113 3391 0 0,3 0 1 0 0,2-1 0 0 0,5-46-1 0 0,-5 83 597 0 0,0 0-1 0 0,0 0 1 0 0,1 0 0 0 0,-1 0-1 0 0,1 0 1 0 0,0 1-1 0 0,0-1 1 0 0,0 0 0 0 0,1 1-1 0 0,3-5 1 0 0,-5 8-136 0 0,0 0 1 0 0,1 0 0 0 0,-1 0 0 0 0,0 0-1 0 0,1 0 1 0 0,-1 0 0 0 0,0 0 0 0 0,1 0-1 0 0,-1 1 1 0 0,1-1 0 0 0,0 0-1 0 0,-1 1 1 0 0,1 0 0 0 0,-1-1 0 0 0,1 1-1 0 0,0 0 1 0 0,-1 0 0 0 0,1 0 0 0 0,0 0-1 0 0,-1 0 1 0 0,1 0 0 0 0,0 0 0 0 0,-1 0-1 0 0,1 1 1 0 0,0-1 0 0 0,-1 1-1 0 0,1-1 1 0 0,-1 1 0 0 0,1 0 0 0 0,-1-1-1 0 0,1 1 1 0 0,-1 0 0 0 0,3 2 0 0 0,8 6 144 0 0,0 0 0 0 0,0 1 0 0 0,-1 0 0 0 0,0 1 0 0 0,-1 0 0 0 0,0 0 0 0 0,-1 1 0 0 0,14 23 0 0 0,2 11-1338 0 0,22 56 0 0 0,-33-71-104 0 0,-5-11-2804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26.9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1 139 6449 0 0,'15'-14'2762'0'0,"5"-5"-1547"0"0,2 2 1 0 0,0 0-1 0 0,26-14 0 0 0,-34 23-1511 0 0,0 1 0 0 0,0 1 0 0 0,31-9 0 0 0,-28 11-4366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27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28 5065 0 0,'-27'-28'7986'0'0,"33"43"-4946"0"0,225 423-831 0 0,-160-308-6013 0 0,-55-108-1570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27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54 154 5065 0 0,'-3'0'166'0'0,"1"0"-1"0"0,0-1 1 0 0,-1 1-1 0 0,1-1 1 0 0,0 1-1 0 0,0-1 1 0 0,-1 0-1 0 0,1 0 1 0 0,0 1 0 0 0,0-2-1 0 0,0 1 1 0 0,0 0-1 0 0,0 0 1 0 0,0-1-1 0 0,1 1 1 0 0,-1-1-1 0 0,0 1 1 0 0,1-1 0 0 0,-1 0-1 0 0,1 0 1 0 0,-1 0-1 0 0,1 0 1 0 0,0 0-1 0 0,0 0 1 0 0,0 0-1 0 0,0 0 1 0 0,0 0-1 0 0,1 0 1 0 0,-1-1 0 0 0,0 1-1 0 0,1-3 1 0 0,-1 2-49 0 0,1 1 0 0 0,0-1 0 0 0,-1 0 0 0 0,1 0 0 0 0,0 1 1 0 0,1-1-1 0 0,-1 0 0 0 0,0 1 0 0 0,1-1 0 0 0,0 0 0 0 0,-1 1 0 0 0,1-1 1 0 0,0 1-1 0 0,0-1 0 0 0,0 1 0 0 0,1-1 0 0 0,-1 1 0 0 0,1 0 1 0 0,-1 0-1 0 0,1 0 0 0 0,0 0 0 0 0,0 0 0 0 0,0 0 0 0 0,0 0 0 0 0,0 0 1 0 0,0 1-1 0 0,3-2 0 0 0,13-4-305 0 0,-1 1-1 0 0,1 1 1 0 0,0 0-1 0 0,0 2 1 0 0,26-3 0 0 0,-17 3 94 0 0,0-1 94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28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32 1376 0 0,'-3'2'266'0'0,"1"0"-1"0"0,-1-1 0 0 0,1 1 0 0 0,0 0 0 0 0,-1 0 1 0 0,1 0-1 0 0,0 1 0 0 0,0-1 0 0 0,0 0 0 0 0,1 1 1 0 0,-1-1-1 0 0,0 1 0 0 0,1 0 0 0 0,0 0 0 0 0,0-1 1 0 0,-1 1-1 0 0,2 0 0 0 0,-2 5 0 0 0,2-6-123 0 0,0 0-1 0 0,0 0 1 0 0,0 0-1 0 0,0 0 0 0 0,1-1 1 0 0,-1 1-1 0 0,1 0 1 0 0,-1 0-1 0 0,1-1 1 0 0,0 1-1 0 0,0 0 0 0 0,-1-1 1 0 0,1 1-1 0 0,0 0 1 0 0,1-1-1 0 0,-1 1 1 0 0,0-1-1 0 0,0 0 0 0 0,1 1 1 0 0,-1-1-1 0 0,1 0 1 0 0,-1 0-1 0 0,1 0 1 0 0,-1 0-1 0 0,1 0 0 0 0,0 0 1 0 0,-1 0-1 0 0,1-1 1 0 0,0 1-1 0 0,0-1 1 0 0,-1 1-1 0 0,4 0 0 0 0,-2-1-39 0 0,0 0-1 0 0,0 1 0 0 0,0-1 1 0 0,0 0-1 0 0,1-1 0 0 0,-1 1 1 0 0,0 0-1 0 0,0-1 0 0 0,0 0 0 0 0,0 0 1 0 0,0 0-1 0 0,0 0 0 0 0,0 0 1 0 0,0 0-1 0 0,0-1 0 0 0,-1 1 1 0 0,1-1-1 0 0,0 0 0 0 0,-1 0 0 0 0,0 0 1 0 0,1 0-1 0 0,-1-1 0 0 0,0 1 1 0 0,0 0-1 0 0,0-1 0 0 0,0 0 1 0 0,-1 1-1 0 0,3-6 0 0 0,-3 7-83 0 0,0-1 0 0 0,0 0 0 0 0,0 0 0 0 0,0 0 0 0 0,0 0 0 0 0,0 0 0 0 0,-1 0 0 0 0,1 0 0 0 0,-1 0 0 0 0,0 0 0 0 0,1 0 0 0 0,-1 0 1 0 0,0 0-1 0 0,0 0 0 0 0,0-1 0 0 0,-1 1 0 0 0,1 0 0 0 0,0 0 0 0 0,-1 0 0 0 0,0 0 0 0 0,1 0 0 0 0,-1 0 0 0 0,0 0 0 0 0,0 0 0 0 0,0 1 0 0 0,0-1 0 0 0,0 0 0 0 0,0 0 0 0 0,-1 1 0 0 0,1-1 0 0 0,0 1 0 0 0,-1-1 0 0 0,0 1 0 0 0,1-1 0 0 0,-1 1 0 0 0,0 0 0 0 0,1 0 0 0 0,-1 0 0 0 0,0 0 0 0 0,0 0 0 0 0,0 0 0 0 0,-4 0 0 0 0,0-1-163 0 0,-1 0 0 0 0,1 0 0 0 0,-1 1 0 0 0,0 0 0 0 0,0 0-1 0 0,1 1 1 0 0,-1 0 0 0 0,0 0 0 0 0,0 0 0 0 0,-8 2 0 0 0,8 1-979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28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 26 3225 0 0,'-2'0'-15'0'0,"1"0"1"0"0,0 0-1 0 0,0 0 1 0 0,0 1-1 0 0,0-1 1 0 0,-1 0 0 0 0,1 0-1 0 0,0 1 1 0 0,0-1-1 0 0,0 1 1 0 0,0-1-1 0 0,0 1 1 0 0,0-1-1 0 0,0 1 1 0 0,0 0 0 0 0,0 0-1 0 0,0-1 1 0 0,0 1-1 0 0,0 0 1 0 0,1 0-1 0 0,-1 0 1 0 0,0 0 0 0 0,0 0-1 0 0,1 0 1 0 0,-1 0-1 0 0,0 2 1 0 0,-17 29 124 0 0,15-24-648 0 0,2-6 749 0 0,0 0 1 0 0,0 0-1 0 0,0 0 0 0 0,0 0 0 0 0,1-1 1 0 0,-1 1-1 0 0,1 0 0 0 0,-1 0 0 0 0,1 0 1 0 0,0 1-1 0 0,0-1 0 0 0,-1 0 0 0 0,2 0 1 0 0,-1 0-1 0 0,0 0 0 0 0,0 0 0 0 0,1 0 1 0 0,-1 0-1 0 0,1 0 0 0 0,-1 0 0 0 0,1 0 1 0 0,0-1-1 0 0,0 1 0 0 0,0 0 0 0 0,0 0 1 0 0,0-1-1 0 0,0 1 0 0 0,1 0 0 0 0,1 2 1 0 0,17 24 526 0 0,-1-1 12 0 0,26 29 0 0 0,-38-48-659 0 0,1 0 0 0 0,1 0 0 0 0,-1-1 1 0 0,1 0-1 0 0,0-1 0 0 0,1 0 0 0 0,14 7 0 0 0,-15-9 159 0 0,1 1 0 0 0,-1-2-1 0 0,1 1 1 0 0,0-1 0 0 0,1-1 0 0 0,13 2 0 0 0,-21-4-193 0 0,0 0-1 0 0,1 0 1 0 0,-1 0 0 0 0,1-1 0 0 0,-1 1-1 0 0,0-1 1 0 0,1 0 0 0 0,-1 0 0 0 0,0 0-1 0 0,0-1 1 0 0,0 1 0 0 0,0-1 0 0 0,0 0 0 0 0,0 1-1 0 0,0-1 1 0 0,0-1 0 0 0,-1 1 0 0 0,1 0-1 0 0,-1-1 1 0 0,1 1 0 0 0,-1-1 0 0 0,0 0-1 0 0,2-3 1 0 0,2-5 1 0 0,1 0 0 0 0,-2-1 1 0 0,1 0-1 0 0,-2 0 0 0 0,0 0 0 0 0,0-1 0 0 0,-1 1 0 0 0,0-1 1 0 0,-1 0-1 0 0,-1 0 0 0 0,0 0 0 0 0,-1 1 0 0 0,0-1 0 0 0,-1 0 1 0 0,0 0-1 0 0,-1 0 0 0 0,-7-24 0 0 0,7 33-133 0 0,0 1-1 0 0,0-1 1 0 0,0 1 0 0 0,0 0-1 0 0,0-1 1 0 0,-1 1 0 0 0,1 0 0 0 0,-1 1-1 0 0,0-1 1 0 0,0 0 0 0 0,0 1-1 0 0,0 0 1 0 0,0-1 0 0 0,-1 1-1 0 0,1 0 1 0 0,-1 1 0 0 0,1-1-1 0 0,-1 1 1 0 0,0 0 0 0 0,1-1-1 0 0,-1 2 1 0 0,0-1 0 0 0,0 0-1 0 0,0 1 1 0 0,0 0 0 0 0,0 0-1 0 0,0 0 1 0 0,0 0 0 0 0,0 0 0 0 0,1 1-1 0 0,-1 0 1 0 0,0 0 0 0 0,0 0-1 0 0,0 0 1 0 0,1 1 0 0 0,-1-1-1 0 0,1 1 1 0 0,-1 0 0 0 0,1 0-1 0 0,0 0 1 0 0,-6 5 0 0 0,-6 4-3499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29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50 3225 0 0,'-1'1'159'0'0,"1"0"0"0"0,-1 0 0 0 0,0 0 0 0 0,1 0 0 0 0,-1 0 0 0 0,0 1 1 0 0,0-1-1 0 0,0-1 0 0 0,0 1 0 0 0,0 0 0 0 0,0 0 0 0 0,0 0 0 0 0,0 0 1 0 0,0-1-1 0 0,0 1 0 0 0,0-1 0 0 0,0 1 0 0 0,-1-1 0 0 0,1 1 0 0 0,0-1 0 0 0,-1 1 1 0 0,1-1-1 0 0,0 0 0 0 0,0 0 0 0 0,-1 0 0 0 0,1 0 0 0 0,0 0 0 0 0,-1 0 0 0 0,1 0 1 0 0,0 0-1 0 0,-1 0 0 0 0,1-1 0 0 0,0 1 0 0 0,0 0 0 0 0,-1-1 0 0 0,1 1 1 0 0,0-1-1 0 0,0 0 0 0 0,0 1 0 0 0,0-1 0 0 0,0 0 0 0 0,0 0 0 0 0,0 0 0 0 0,0 1 1 0 0,0-1-1 0 0,0 0 0 0 0,0 0 0 0 0,0 0 0 0 0,0-1 0 0 0,1 1 0 0 0,-1 0 0 0 0,1 0 1 0 0,-1 0-1 0 0,1 0 0 0 0,-1-1 0 0 0,1 1 0 0 0,-1 0 0 0 0,1-1 0 0 0,0 1 1 0 0,0 0-1 0 0,0-3 0 0 0,-1 16 30 0 0,1 0 1 0 0,0-1-1 0 0,1 1 0 0 0,1-1 1 0 0,0 1-1 0 0,0-1 0 0 0,1 1 1 0 0,1-1-1 0 0,0 0 1 0 0,0 0-1 0 0,1-1 0 0 0,0 0 1 0 0,1 1-1 0 0,8 11 0 0 0,-11-20-215 0 0,-1 1-1 0 0,1 0 1 0 0,-1-1 0 0 0,1 0-1 0 0,0 1 1 0 0,0-1-1 0 0,0 0 1 0 0,0 0-1 0 0,0-1 1 0 0,1 1-1 0 0,-1-1 1 0 0,0 1-1 0 0,1-1 1 0 0,-1 0-1 0 0,1 0 1 0 0,0-1 0 0 0,-1 1-1 0 0,1-1 1 0 0,4 0-1 0 0,-5 0-32 0 0,0 0 0 0 0,-1-1 1 0 0,1 1-1 0 0,-1-1 0 0 0,1 1 0 0 0,-1-1 0 0 0,0 0 0 0 0,1 0 1 0 0,-1 0-1 0 0,0 0 0 0 0,1-1 0 0 0,-1 1 0 0 0,0-1 1 0 0,0 1-1 0 0,0-1 0 0 0,0 0 0 0 0,-1 1 0 0 0,1-1 0 0 0,0 0 1 0 0,-1 0-1 0 0,1 0 0 0 0,-1-1 0 0 0,0 1 0 0 0,1 0 0 0 0,-1 0 1 0 0,0-1-1 0 0,1-3 0 0 0,0-1-40 0 0,0-1 0 0 0,0 0 0 0 0,-1 0 0 0 0,0 1 0 0 0,0-1 1 0 0,-1 0-1 0 0,0 0 0 0 0,-1 0 0 0 0,1 0 0 0 0,-1 0 0 0 0,-1 0 0 0 0,1 1 0 0 0,-5-11 1 0 0,4 12-230 0 0,-1 1 0 0 0,0-1 0 0 0,0 1 0 0 0,0 0 1 0 0,-1 0-1 0 0,0 0 0 0 0,0 0 0 0 0,0 1 1 0 0,0-1-1 0 0,-1 1 0 0 0,0 0 0 0 0,0 1 1 0 0,0-1-1 0 0,0 1 0 0 0,0 0 0 0 0,-1 0 0 0 0,-8-3 1 0 0,6 3-2471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29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112 417 3225 0 0,'0'-1'-9'0'0,"0"1"1"0"0,0-1-1 0 0,0 0 1 0 0,0 1-1 0 0,0-1 1 0 0,0 1 0 0 0,0-1-1 0 0,0 0 1 0 0,0 1-1 0 0,0-1 1 0 0,-1 1-1 0 0,1-1 1 0 0,0 1-1 0 0,0-1 1 0 0,-1 0-1 0 0,1 1 1 0 0,0-1 0 0 0,-1 1-1 0 0,1-1 1 0 0,0 1-1 0 0,-1 0 1 0 0,1-1-1 0 0,-1 1 1 0 0,1-1-1 0 0,-1 1 1 0 0,1 0 0 0 0,-1-1-1 0 0,1 1 1 0 0,-1 0-1 0 0,0-1 1 0 0,-1 1 133 0 0,0 0 1 0 0,1 0-1 0 0,-1 0 1 0 0,1 0-1 0 0,-1 0 0 0 0,1 0 1 0 0,-1 0-1 0 0,0 1 1 0 0,1-1-1 0 0,-1 0 1 0 0,-2 2-1 0 0,0 0 253 0 0,0 0-1 0 0,0 0 0 0 0,0 0 1 0 0,1 0-1 0 0,-1 1 0 0 0,1-1 1 0 0,-1 1-1 0 0,-4 6 0 0 0,5-4-72 0 0,1 0-1 0 0,0 0 0 0 0,1 0 1 0 0,-1 0-1 0 0,1 0 1 0 0,0 0-1 0 0,0 0 0 0 0,1 1 1 0 0,-1-1-1 0 0,1 0 0 0 0,0 1 1 0 0,1-1-1 0 0,1 7 1 0 0,-2-8-213 0 0,0-1 0 0 0,1 1 0 0 0,0-1 0 0 0,0 1 1 0 0,0 0-1 0 0,0-1 0 0 0,0 0 0 0 0,1 1 0 0 0,-1-1 1 0 0,1 0-1 0 0,0 0 0 0 0,0 1 0 0 0,0-2 0 0 0,1 1 1 0 0,-1 0-1 0 0,1 0 0 0 0,-1-1 0 0 0,1 1 0 0 0,5 3 1 0 0,-7-6-154 0 0,0 1 0 0 0,1-1 1 0 0,-1 1-1 0 0,0-1 1 0 0,0 0-1 0 0,0 1 0 0 0,0-1 1 0 0,0 0-1 0 0,1 0 1 0 0,-1 0-1 0 0,0 0 0 0 0,0 0 1 0 0,0 0-1 0 0,0 0 0 0 0,1 0 1 0 0,-1 0-1 0 0,0 0 1 0 0,0-1-1 0 0,0 1 0 0 0,0 0 1 0 0,0-1-1 0 0,0 1 1 0 0,1-1-1 0 0,0-1 0 0 0,0 1-70 0 0,-1-1-1 0 0,1 0 0 0 0,-1 0 0 0 0,1 0 1 0 0,-1 0-1 0 0,0 0 0 0 0,0 0 0 0 0,0 0 1 0 0,0 0-1 0 0,0 0 0 0 0,-1 0 0 0 0,2-3 1 0 0,0-9-517 0 0,0 1 1 0 0,0-1-1 0 0,-2-20 1 0 0,0 23 450 0 0,1-29-1146 0 0,-2-1 0 0 0,-12-77 0 0 0,8 94 1582 0 0,-1 1 1 0 0,-1-1-1 0 0,-1 2 1 0 0,0-1-1 0 0,-2 1 1 0 0,-16-27 0 0 0,-13-26 5509 0 0,63 116-409 0 0,20 22-3553 0 0,10 17-1646 0 0,-13-10-98 0 0,-22-33-733 0 0,3-2 1 0 0,0-1-1 0 0,31 35 1 0 0,-30-44-5126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30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0 1376 0 0,'-2'5'283'0'0,"0"-1"0"0"0,0 1-1 0 0,0-1 1 0 0,0 1 0 0 0,1 0 0 0 0,0 0-1 0 0,0 0 1 0 0,0 0 0 0 0,0 0-1 0 0,1 0 1 0 0,0 0 0 0 0,0 0-1 0 0,0 0 1 0 0,1-1 0 0 0,0 1 0 0 0,1 6-1 0 0,3 10 822 0 0,1 0 0 0 0,11 27 0 0 0,-14-40-964 0 0,22 46 1647 0 0,-24-51-1720 0 0,0-1 0 0 0,0 0 0 0 0,1 1-1 0 0,-1-1 1 0 0,1 0 0 0 0,0 0 0 0 0,-1 0 0 0 0,1 0-1 0 0,0 0 1 0 0,0-1 0 0 0,0 1 0 0 0,0-1 0 0 0,1 1 0 0 0,-1-1-1 0 0,0 0 1 0 0,1 0 0 0 0,-1 0 0 0 0,5 2 0 0 0,-5-4-66 0 0,-1 1 0 0 0,1 0 0 0 0,-1-1 0 0 0,1 1 0 0 0,0-1 0 0 0,-1 0 0 0 0,1 1 0 0 0,-1-1 0 0 0,0 0 0 0 0,1 0 0 0 0,-1 0 0 0 0,0 0 0 0 0,1 0 0 0 0,-1 0 0 0 0,0 0 0 0 0,0-1 1 0 0,0 1-1 0 0,0 0 0 0 0,0-1 0 0 0,0 1 0 0 0,0 0 0 0 0,-1-1 0 0 0,1 1 0 0 0,0-1 0 0 0,-1 0 0 0 0,1 1 0 0 0,-1-4 0 0 0,11-45 44 0 0,-9 6 194 0 0,-2 34 148 0 0,0 0 1 0 0,1 0-1 0 0,0-1 0 0 0,0 1 1 0 0,1 0-1 0 0,5-17 0 0 0,-6 27-338 0 0,-1 0-1 0 0,0-1 1 0 0,0 1-1 0 0,0 0 1 0 0,0-1 0 0 0,0 1-1 0 0,1 0 1 0 0,-1-1-1 0 0,0 1 1 0 0,0 0-1 0 0,0 0 1 0 0,1-1-1 0 0,-1 1 1 0 0,0 0-1 0 0,0 0 1 0 0,1-1-1 0 0,-1 1 1 0 0,0 0-1 0 0,1 0 1 0 0,-1 0-1 0 0,0 0 1 0 0,0-1-1 0 0,1 1 1 0 0,-1 0 0 0 0,0 0-1 0 0,1 0 1 0 0,-1 0-1 0 0,0 0 1 0 0,1 0-1 0 0,-1 0 1 0 0,1 0-1 0 0,-1 0 1 0 0,0 0-1 0 0,1 0 1 0 0,-1 0-1 0 0,13 10 919 0 0,9 22-97 0 0,-20-29-717 0 0,44 80 1110 0 0,67 171-1 0 0,-22-41-7885 0 0,-76-182 23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32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31 100 3225 0 0,'-7'-37'3016'0'0,"-16"-25"9513"0"0,23 85-11751 0 0,58 479 216 0 0,-35-323-980 0 0,45 192-14 0 0,-55-313 0 0 0,4 48-460 0 0,-12-64-2430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54.6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14747 0 0,'15'27'3353'0'0,"1"6"-3201"0"0,-1 1-1 0 0,-1 0 1 0 0,-2 1 0 0 0,14 67-1 0 0,9 152-389 0 0,-19-121 347 0 0,2 1-1346 0 0,-13-96-5005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33.4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1521 0 1376 0 0,'-4'12'9622'0'0,"3"-12"-9369"0"0,-25 15 2486 0 0,-35 10-2557 0 0,58-25 182 0 0,-90 29 946 0 0,-1-5 0 0 0,-107 14 0 0 0,89-18-676 0 0,-191 24-380 0 0,0 0-84 0 0,145-27-757 0 0,63-10 65 0 0,57 3-1975 0 0,36-10 2160 0 0,0 1 1 0 0,0 0-1 0 0,0 0 1 0 0,1 0-1 0 0,-1 0 0 0 0,0 0 1 0 0,0 0-1 0 0,1 1 0 0 0,-1-1 1 0 0,1 1-1 0 0,-1-1 1 0 0,1 1-1 0 0,0-1 0 0 0,0 1 1 0 0,0 0-1 0 0,-2 3 1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33.8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70 2761 0 0,'-2'-9'1226'0'0,"1"1"1"0"0,0-1 0 0 0,1 0-1 0 0,0-12 1 0 0,2 8 3075 0 0,3 40-2167 0 0,60 500-729 0 0,2 26-219 0 0,-65-438-1733 0 0,-3-80-404 0 0,1 0 1 0 0,9 58 0 0 0,-6-80-4395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34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23 189 1376 0 0,'-2'-6'63'0'0,"-2"-2"431"0"0,1 0-1 0 0,0 0 1 0 0,0 0-1 0 0,1 0 1 0 0,0 0 0 0 0,1-1-1 0 0,-2-12 1 0 0,4 20-402 0 0,-1 1-1 0 0,1-1 1 0 0,-1 0 0 0 0,1 1 0 0 0,-1-1 0 0 0,1 0-1 0 0,0 1 1 0 0,-1-1 0 0 0,1 1 0 0 0,0-1-1 0 0,-1 1 1 0 0,1-1 0 0 0,0 1 0 0 0,0-1 0 0 0,0 1-1 0 0,-1 0 1 0 0,1 0 0 0 0,0-1 0 0 0,0 1 0 0 0,0 0-1 0 0,0 0 1 0 0,-1 0 0 0 0,1 0 0 0 0,0 0-1 0 0,2 0 1 0 0,26 0 1099 0 0,-26 0-978 0 0,109 6 3022 0 0,141 2 541 0 0,-196-10-3317 0 0,0-1 0 0 0,82-17 0 0 0,-12-10-337 0 0,55-10-532 0 0,-144 34-3005 0 0,46-1 1 0 0,-63 7-1106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35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 17 3225 0 0,'-8'-3'635'0'0,"-1"0"0"0"0,0 0 0 0 0,0 1 0 0 0,0 0 0 0 0,0 1 0 0 0,0-1 0 0 0,0 2 0 0 0,-1 0 0 0 0,1 0 0 0 0,0 0 0 0 0,0 1 0 0 0,0 1 0 0 0,0 0 0 0 0,0 0 0 0 0,0 0 0 0 0,-13 6 0 0 0,21-7-532 0 0,0-1 0 0 0,-1 1 0 0 0,1 0-1 0 0,0-1 1 0 0,0 1 0 0 0,-1 0 0 0 0,1 0-1 0 0,0 0 1 0 0,0 0 0 0 0,0 0 0 0 0,0 0-1 0 0,0 0 1 0 0,0 0 0 0 0,0 0 0 0 0,1 0-1 0 0,-1 1 1 0 0,0-1 0 0 0,1 0 0 0 0,-1 0-1 0 0,1 1 1 0 0,-1-1 0 0 0,1 1 0 0 0,0-1-1 0 0,-1 3 1 0 0,1-1-15 0 0,1-1 0 0 0,-1 1 1 0 0,0 0-1 0 0,1 0 0 0 0,0-1 0 0 0,0 1 0 0 0,0 0 1 0 0,0-1-1 0 0,0 1 0 0 0,1-1 0 0 0,2 5 0 0 0,3 2 27 0 0,1 0-1 0 0,0 0 1 0 0,0 0-1 0 0,1-1 1 0 0,9 7 0 0 0,-5-8-57 0 0,0 1 1 0 0,0-2-1 0 0,0 0 1 0 0,1 0-1 0 0,0-1 1 0 0,0-1-1 0 0,0-1 1 0 0,0 0-1 0 0,1 0 1 0 0,-1-1-1 0 0,1-1 1 0 0,0-1-1 0 0,-1 0 1 0 0,26-4-1 0 0,-55 9 200 0 0,-1 1-1 0 0,1 0 1 0 0,1 1-1 0 0,-1 1 1 0 0,1 0-1 0 0,-18 15 1 0 0,-2 2-877 0 0,-52 50 1 0 0,51-34-3643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35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42 4145 0 0,'-1'-3'65'0'0,"-14"-23"841"0"0,3 14 2812 0 0,11 12-3554 0 0,1 0 0 0 0,-6 4 2463 0 0,5-4-2463 0 0,1 1 1 0 0,0-1-1 0 0,0 0 0 0 0,0 1 0 0 0,-1-1 0 0 0,1 1 0 0 0,0-1 1 0 0,0 1-1 0 0,0-1 0 0 0,0 1 0 0 0,0-1 0 0 0,0 1 1 0 0,0-1-1 0 0,0 0 0 0 0,0 1 0 0 0,0-1 0 0 0,0 1 0 0 0,0 0 1 0 0,-2 23 1081 0 0,2-22-789 0 0,0 128 908 0 0,17 133 0 0 0,-2-61-1047 0 0,-10-101-198 0 0,12 563 1064 0 0,-8-28-119 0 0,-8-332-1090 0 0,-15-174-4278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36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31 4145 0 0,'-1'-11'1186'0'0,"1"-9"2761"0"0,6 33-1224 0 0,72 364 882 0 0,-1 195-3778 0 0,-52-393-770 0 0,-10-103-3401 0 0,-14-71 3856 0 0,3 18-3673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36.9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2310 1 3225 0 0,'-1'0'240'0'0,"1"0"-100"0"0,-5 1 696 0 0,0 0 1 0 0,0 0-1 0 0,1 1 0 0 0,-1 0 1 0 0,1 0-1 0 0,-9 5 1 0 0,-3 1 72 0 0,-27 8-285 0 0,-1-1 0 0 0,0-2 0 0 0,-75 11 0 0 0,-141 4 1527 0 0,173-20-1356 0 0,-288-1 1622 0 0,188-9-1708 0 0,-197-2 638 0 0,69 0-713 0 0,268 4-769 0 0,0 2 0 0 0,-51 9 1 0 0,84-9-243 0 0,0 1 0 0 0,1 0 0 0 0,-1 1 0 0 0,1 0 0 0 0,0 1 1 0 0,1 1-1 0 0,-1 0 0 0 0,1 1 0 0 0,0 0 0 0 0,1 1 0 0 0,-19 16 0 0 0,13-5-980 0 0,4 2-10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38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0 9674 0 0,'0'0'748'0'0,"-5"29"2730"0"0,-15 281 921 0 0,18-1-3417 0 0,25 310-1958 0 0,-19-529 1171 0 0,150 1744-83 0 0,-68-1252 516 0 0,-12-92 292 0 0,-26 3-420 0 0,-39-346-369 0 0,6 289 104 0 0,-17-356-300 0 0,-3 0 0 0 0,-4 0 0 0 0,-26 107 0 0 0,27-156-699 0 0,-1-4-234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39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156 180 6913 0 0,'-6'-1'273'0'0,"1"0"0"0"0,-1-1-1 0 0,0 1 1 0 0,0-1-1 0 0,1-1 1 0 0,-1 1 0 0 0,-9-7-1 0 0,-14-5 745 0 0,-43-5 1704 0 0,81 19-2458 0 0,0 0-1 0 0,-1 0 1 0 0,1 0-1 0 0,10-3 1 0 0,2 0-72 0 0,338-12 328 0 0,-69 4-203 0 0,344-18-356 0 0,1 36 0 0 0,1016 7 1915 0 0,-1059-54-982 0 0,209-6-260 0 0,1025 107-113 0 0,-784 35-3285 0 0,-983-88 2033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41.3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42 142 2304 0 0,'-5'0'1140'0'0,"2"0"-350"0"0,0 0 0 0 0,-1 0 0 0 0,1 0 0 0 0,0 0 0 0 0,0-1 0 0 0,-1 1 0 0 0,1-1 0 0 0,0 0 0 0 0,-5-1 0 0 0,31-16 3460 0 0,17 0-3186 0 0,0 1 1 0 0,1 3-1 0 0,48-11 1 0 0,-25 7-449 0 0,22-4-4158 0 0,-66 17-2678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55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1 174 8754 0 0,'1'-9'112'0'0,"0"0"-1"0"0,1 0 1 0 0,1 0-1 0 0,-1 0 1 0 0,1 0 0 0 0,1 0-1 0 0,0 1 1 0 0,0 0 0 0 0,1 0-1 0 0,0 0 1 0 0,0 0-1 0 0,0 1 1 0 0,1 0 0 0 0,1 0-1 0 0,-1 0 1 0 0,10-7 0 0 0,-12 11 137 0 0,1 0 1 0 0,-1 0-1 0 0,1 0 1 0 0,0 0 0 0 0,0 1-1 0 0,0 0 1 0 0,0 0 0 0 0,1 0-1 0 0,-1 0 1 0 0,0 1 0 0 0,1 0-1 0 0,-1 0 1 0 0,1 1-1 0 0,-1-1 1 0 0,9 2 0 0 0,8 0 1101 0 0,0 2 1 0 0,35 9-1 0 0,-17-3-1440 0 0,-34-8 138 0 0,1 1 0 0 0,-1-1 1 0 0,-1 1-1 0 0,1 0 0 0 0,0 0 1 0 0,0 1-1 0 0,-1-1 0 0 0,1 1 1 0 0,-1 1-1 0 0,0-1 0 0 0,8 8 1 0 0,-10-9-34 0 0,-1 1 1 0 0,1 1-1 0 0,-1-1 1 0 0,0 0-1 0 0,0 1 1 0 0,-1-1-1 0 0,1 1 0 0 0,0-1 1 0 0,-1 1-1 0 0,0 0 1 0 0,0-1-1 0 0,0 1 1 0 0,-1 0-1 0 0,1 0 1 0 0,-1 0-1 0 0,0 0 1 0 0,0 0-1 0 0,0 0 1 0 0,-2 6-1 0 0,-3 16 107 0 0,-1-1-1 0 0,-2 1 0 0 0,0-1 1 0 0,-2-1-1 0 0,-16 31 0 0 0,-10 24 1242 0 0,35-76-1249 0 0,0 0 0 0 0,0 0-1 0 0,-1 0 1 0 0,2 0 0 0 0,-1 0 0 0 0,0 0 0 0 0,1 0 0 0 0,-1 0-1 0 0,1 0 1 0 0,0 1 0 0 0,0-1 0 0 0,0 0 0 0 0,0 0-1 0 0,1 0 1 0 0,1 5 0 0 0,-1-7-92 0 0,0 1 0 0 0,0-1 0 0 0,0 0 0 0 0,0 1 0 0 0,1-1 0 0 0,-1 0 0 0 0,0 0 0 0 0,1 0-1 0 0,-1 0 1 0 0,1 0 0 0 0,0 0 0 0 0,-1 0 0 0 0,1 0 0 0 0,0-1 0 0 0,-1 1 0 0 0,1-1 0 0 0,0 1 0 0 0,0-1 0 0 0,-1 0 0 0 0,1 1 0 0 0,0-1 0 0 0,0 0-1 0 0,0 0 1 0 0,-1 0 0 0 0,1-1 0 0 0,0 1 0 0 0,3-1 0 0 0,24-4 347 0 0,0-1-1 0 0,51-17 1 0 0,-21 5-1730 0 0,0 4-4852 0 0,-26 10-1376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42.4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81 1840 0 0,'-1'-2'340'0'0,"0"0"0"0"0,0-1 0 0 0,0 1 0 0 0,0-1 0 0 0,1 0 0 0 0,0 1 0 0 0,-1-1 0 0 0,1 1 0 0 0,0-1 0 0 0,0 0 0 0 0,0 1 0 0 0,0-1 0 0 0,1 1-1 0 0,0-5 1 0 0,0 4 267 0 0,-1 0 0 0 0,1 0-1 0 0,-1 1 1 0 0,0-1 0 0 0,0 0-1 0 0,0 0 1 0 0,0 0-1 0 0,0 0 1 0 0,-1 0 0 0 0,1 1-1 0 0,-2-6 1 0 0,-2 18 3066 0 0,0 13-3332 0 0,1 22-145 0 0,-11 257 160 0 0,15-257-349 0 0,2-1 0 0 0,1 0 0 0 0,3 0 0 0 0,21 73 0 0 0,-22-96 9 0 0,2-2 1 0 0,11 24-1 0 0,-16-37 29 0 0,0-1-1 0 0,0 0 1 0 0,0 0 0 0 0,1 0 0 0 0,0 0-1 0 0,0 0 1 0 0,0-1 0 0 0,1 1 0 0 0,-1-1 0 0 0,1-1-1 0 0,0 1 1 0 0,7 3 0 0 0,-10-6 12 0 0,0 0 1 0 0,0-1-1 0 0,0 1 1 0 0,1-1-1 0 0,-1 0 1 0 0,0 1 0 0 0,0-1-1 0 0,0 0 1 0 0,0 0-1 0 0,0-1 1 0 0,1 1-1 0 0,-1 0 1 0 0,0-1-1 0 0,0 1 1 0 0,0-1-1 0 0,0 0 1 0 0,0 1-1 0 0,0-1 1 0 0,0 0-1 0 0,0 0 1 0 0,-1-1-1 0 0,1 1 1 0 0,0 0-1 0 0,0-1 1 0 0,-1 1 0 0 0,1-1-1 0 0,-1 1 1 0 0,1-1-1 0 0,-1 1 1 0 0,0-1-1 0 0,0 0 1 0 0,2-3-1 0 0,5-8 53 0 0,-1 0 1 0 0,0-1-1 0 0,7-20 0 0 0,-11 25-47 0 0,11-28-294 0 0,11-28-1049 0 0,-4 25-2598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42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1 170 6449 0 0,'1'-5'1653'0'0,"12"-4"51"0"0,18-8 950 0 0,-26 14-2322 0 0,20-10 1320 0 0,117-58 3379 0 0,-116 60-6030 0 0,1 1 0 0 0,0 1-1 0 0,45-8 1 0 0,-42 13-4725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43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14 6449 0 0,'-11'-13'10919'0'0,"12"24"-10182"0"0,0 13-503 0 0,2 0 0 0 0,0-1 0 0 0,14 45 0 0 0,-14-60-255 0 0,0 1 0 0 0,1-1-1 0 0,0 0 1 0 0,0 0 0 0 0,1 0-1 0 0,0-1 1 0 0,0 1 0 0 0,0-1-1 0 0,1 0 1 0 0,0-1 0 0 0,1 1-1 0 0,0-1 1 0 0,11 8 0 0 0,-16-13-73 0 0,-1 0 1 0 0,1 0-1 0 0,0 0 1 0 0,0 0 0 0 0,0 0-1 0 0,0 0 1 0 0,0 0 0 0 0,0-1-1 0 0,0 1 1 0 0,0 0-1 0 0,0-1 1 0 0,0 0 0 0 0,0 0-1 0 0,0 1 1 0 0,0-1-1 0 0,0 0 1 0 0,0-1 0 0 0,0 1-1 0 0,1 0 1 0 0,-1-1-1 0 0,0 1 1 0 0,3-2 0 0 0,-2 0-70 0 0,-1 0 1 0 0,1 1 0 0 0,-1-1 0 0 0,0 0 0 0 0,1-1 0 0 0,-1 1 0 0 0,0 0-1 0 0,-1-1 1 0 0,1 1 0 0 0,0-1 0 0 0,-1 1 0 0 0,1-1 0 0 0,-1 0-1 0 0,1-3 1 0 0,2-3 123 0 0,-1-1 0 0 0,-1 1 0 0 0,0-1 0 0 0,0 0-1 0 0,-1 0 1 0 0,0 0 0 0 0,-1 0 0 0 0,-1-17 0 0 0,0-15 6255 0 0,14 56-4717 0 0,26 67-1184 0 0,-10-19-1558 0 0,4-4-4071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43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93 5529 0 0,'-5'-12'6146'0'0,"20"22"-2238"0"0,-6-2-4881 0 0,-8-6 1018 0 0,28 30 115 0 0,-1 2 1 0 0,-2 0-1 0 0,32 58 1 0 0,-72-124 1771 0 0,-20-60 1 0 0,26 65-2557 0 0,2-1-1 0 0,-6-53 1 0 0,11 64-1142 0 0,2 1-3939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44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19 100 4609 0 0,'-3'-8'791'0'0,"0"0"-1"0"0,0 0 1 0 0,-4-17 0 0 0,7 22-425 0 0,-1 0 0 0 0,0 1 1 0 0,1-1-1 0 0,0 0 0 0 0,0 0 1 0 0,0 0-1 0 0,0 0 0 0 0,0 0 0 0 0,0 0 1 0 0,1 0-1 0 0,0 0 0 0 0,-1 1 0 0 0,1-1 1 0 0,0 0-1 0 0,2-4 0 0 0,-2 7-329 0 0,-1 0 0 0 0,0 0 0 0 0,1 0 0 0 0,-1 0 0 0 0,1 0 0 0 0,-1 0 0 0 0,1 0 1 0 0,-1 0-1 0 0,1 0 0 0 0,-1 0 0 0 0,1 0 0 0 0,-1 0 0 0 0,1 0 0 0 0,-1 0 0 0 0,1 0 0 0 0,-1 0 0 0 0,0 0 0 0 0,1 0 0 0 0,-1 1 0 0 0,1-1 0 0 0,-1 0 0 0 0,1 0 0 0 0,-1 1 0 0 0,0-1 0 0 0,1 0 0 0 0,-1 0 0 0 0,0 1 0 0 0,1-1 0 0 0,-1 1 0 0 0,0-1 0 0 0,1 0 0 0 0,-1 1 0 0 0,0-1 0 0 0,0 0 0 0 0,1 1 0 0 0,-1-1 1 0 0,0 1-1 0 0,0-1 0 0 0,0 1 0 0 0,0-1 0 0 0,0 1 0 0 0,1 0 0 0 0,9 21 421 0 0,79 189-1917 0 0,-81-201-14 0 0,-4-22 318 0 0,-1-2 1149 0 0,7-49-516 0 0,5-18 540 0 0,-12 73 238 0 0,-1 0-1 0 0,1 1 1 0 0,0-1-1 0 0,0 1 1 0 0,1 0 0 0 0,0 0-1 0 0,9-12 1 0 0,-12 18-172 0 0,-1 0 0 0 0,1 0 0 0 0,0 1 0 0 0,-1-1 0 0 0,1 0 0 0 0,0 0 0 0 0,0 1 0 0 0,0-1 0 0 0,-1 1 0 0 0,1-1 0 0 0,0 1 0 0 0,0-1 0 0 0,0 1 0 0 0,0-1 1 0 0,0 1-1 0 0,0 0 0 0 0,0-1 0 0 0,0 1 0 0 0,0 0 0 0 0,0 0 0 0 0,0 0 0 0 0,0 0 0 0 0,0 0 0 0 0,2 0 0 0 0,-1 1 5 0 0,-1-1 0 0 0,1 1 0 0 0,-1 0 0 0 0,1 0 0 0 0,0 0 0 0 0,-1 0 0 0 0,1 0 0 0 0,-1 0 0 0 0,0 0 0 0 0,1 0 0 0 0,-1 1-1 0 0,0-1 1 0 0,1 2 0 0 0,5 7 246 0 0,-1 1-1 0 0,0-1 0 0 0,6 18 0 0 0,-7-17 24 0 0,16 39 100 0 0,1 3-1735 0 0,-4-19-4319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45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5 5529 0 0,'-1'-1'238'0'0,"0"1"0"0"0,0-1-1 0 0,0 1 1 0 0,0-1 0 0 0,0 1 0 0 0,0-1-1 0 0,0 1 1 0 0,0 0 0 0 0,0 0-1 0 0,-1-1 1 0 0,1 1 0 0 0,0 0 0 0 0,0 0-1 0 0,0 0 1 0 0,0 0 0 0 0,0 0 0 0 0,0 1-1 0 0,-1-1 1 0 0,1 0 0 0 0,0 0 0 0 0,0 1-1 0 0,0-1 1 0 0,0 1 0 0 0,0-1-1 0 0,0 1 1 0 0,0-1 0 0 0,0 1 0 0 0,-1 0-1 0 0,-31 18 2295 0 0,24-12-2149 0 0,0 0 0 0 0,1 0 0 0 0,0 1 1 0 0,0 0-1 0 0,1 0 0 0 0,0 0 0 0 0,-8 15 0 0 0,13-20-355 0 0,1-1-1 0 0,-1 1 1 0 0,1 0 0 0 0,0 0 0 0 0,0-1-1 0 0,0 1 1 0 0,0 0 0 0 0,1 0 0 0 0,-1 0-1 0 0,1 0 1 0 0,0 0 0 0 0,0 0 0 0 0,0 0-1 0 0,0 0 1 0 0,1 0 0 0 0,-1 0 0 0 0,1 0-1 0 0,-1 0 1 0 0,1 0 0 0 0,0 0 0 0 0,0 0-1 0 0,1-1 1 0 0,-1 1 0 0 0,0 0 0 0 0,1-1 0 0 0,0 1-1 0 0,0-1 1 0 0,-1 1 0 0 0,1-1 0 0 0,1 0-1 0 0,2 3 1 0 0,3 1-153 0 0,0 0-1 0 0,1 0 1 0 0,-1-1-1 0 0,1 0 1 0 0,0 0-1 0 0,1-1 1 0 0,-1 0-1 0 0,15 3 1 0 0,15 7-234 0 0,-38-14 352 0 0,-1 0 1 0 0,1 0-1 0 0,0 0 1 0 0,-1 1-1 0 0,1-1 1 0 0,0 0-1 0 0,-1 0 1 0 0,1 1-1 0 0,0-1 1 0 0,-1 0-1 0 0,1 1 1 0 0,-1-1-1 0 0,1 1 1 0 0,-1-1-1 0 0,1 0 1 0 0,-1 1 0 0 0,1-1-1 0 0,-1 1 1 0 0,1-1-1 0 0,-1 1 1 0 0,0 0-1 0 0,1-1 1 0 0,-1 1-1 0 0,0-1 1 0 0,0 1-1 0 0,1 0 1 0 0,-1-1-1 0 0,0 1 1 0 0,0 1-1 0 0,0-2 23 0 0,-1 1 1 0 0,1 0-1 0 0,-1 0 0 0 0,1 0 0 0 0,-1 0 0 0 0,0 0 1 0 0,1-1-1 0 0,-1 1 0 0 0,0 0 0 0 0,0-1 0 0 0,0 1 1 0 0,0-1-1 0 0,1 1 0 0 0,-1 0 0 0 0,0-1 0 0 0,-2 1 1 0 0,-41 12-1208 0 0,33-12-444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45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150 124 7370 0 0,'0'-1'187'0'0,"-1"0"1"0"0,0-1 0 0 0,1 1 0 0 0,-1 0-1 0 0,0 1 1 0 0,0-1 0 0 0,1 0 0 0 0,-1 0-1 0 0,0 0 1 0 0,0 0 0 0 0,0 1 0 0 0,0-1-1 0 0,0 0 1 0 0,0 1 0 0 0,0-1 0 0 0,-1 1-1 0 0,1-1 1 0 0,0 1 0 0 0,0-1 0 0 0,0 1-1 0 0,0 0 1 0 0,-1 0 0 0 0,1 0 0 0 0,0-1-1 0 0,0 1 1 0 0,0 0 0 0 0,-1 1 0 0 0,1-1 0 0 0,0 0-1 0 0,0 0 1 0 0,-1 0 0 0 0,1 1 0 0 0,0-1-1 0 0,0 1 1 0 0,0-1 0 0 0,-1 1 0 0 0,-3 1 35 0 0,0 0 0 0 0,0 0 1 0 0,1 0-1 0 0,-1 0 0 0 0,1 1 1 0 0,0 0-1 0 0,-7 6 0 0 0,3-1-245 0 0,1 1-1 0 0,0 1 1 0 0,1-1-1 0 0,0 1 1 0 0,1 0-1 0 0,0 0 1 0 0,0 1-1 0 0,1 0 1 0 0,0-1-1 0 0,1 2 1 0 0,1-1-1 0 0,-2 14 0 0 0,3-20-54 0 0,1 0 0 0 0,-1 0 0 0 0,1 0 0 0 0,1 0 0 0 0,-1 0 0 0 0,1 0 0 0 0,0 0 0 0 0,0 0 0 0 0,0 0 0 0 0,1-1 0 0 0,0 1 0 0 0,0 0 0 0 0,3 4 0 0 0,-3-5 36 0 0,1-1-1 0 0,-1 0 0 0 0,1-1 0 0 0,0 1 1 0 0,0 0-1 0 0,0-1 0 0 0,0 1 0 0 0,0-1 1 0 0,1 0-1 0 0,-1 0 0 0 0,1-1 1 0 0,-1 1-1 0 0,1-1 0 0 0,0 1 0 0 0,-1-1 1 0 0,1 0-1 0 0,0 0 0 0 0,0-1 0 0 0,4 1 1 0 0,0-1-14 0 0,0 0 0 0 0,1 0 0 0 0,-1-1 0 0 0,0 0 0 0 0,1-1 0 0 0,-1 1 0 0 0,0-2 0 0 0,0 1 0 0 0,0-1 0 0 0,-1 0 0 0 0,1-1 0 0 0,-1 0 0 0 0,1 0 0 0 0,-1 0 0 0 0,-1-1 0 0 0,1 0 0 0 0,7-8 1 0 0,-6 6 62 0 0,-1 0 0 0 0,0 0 0 0 0,-1-1 0 0 0,0 0 1 0 0,0 0-1 0 0,-1 0 0 0 0,0-1 0 0 0,0 0 1 0 0,-1 0-1 0 0,0 0 0 0 0,-1 0 0 0 0,0-1 1 0 0,0 0-1 0 0,1-12 0 0 0,-4 13 169 0 0,0 0-1 0 0,-2 0 0 0 0,1 0 1 0 0,-1 1-1 0 0,0-1 1 0 0,0 1-1 0 0,-1-1 1 0 0,-1 1-1 0 0,1 0 0 0 0,-1 0 1 0 0,-1 0-1 0 0,1 1 1 0 0,-1-1-1 0 0,-1 1 1 0 0,1 0-1 0 0,-1 1 0 0 0,0-1 1 0 0,-1 1-1 0 0,-11-8 1 0 0,13 9-193 0 0,-1 2 0 0 0,1-1 1 0 0,-1 1-1 0 0,0 0 0 0 0,0 0 0 0 0,0 0 0 0 0,0 1 1 0 0,0 0-1 0 0,-1 0 0 0 0,1 1 0 0 0,-14-2 1 0 0,16 3-233 0 0,-1 0 0 0 0,1 0 0 0 0,-1 1 1 0 0,1 0-1 0 0,-1 0 0 0 0,1 0 1 0 0,0 0-1 0 0,-1 1 0 0 0,1-1 1 0 0,0 1-1 0 0,0 0 0 0 0,0 0 0 0 0,1 1 1 0 0,-1-1-1 0 0,0 1 0 0 0,1 0 1 0 0,0 0-1 0 0,-7 7 0 0 0,-9 20 24 0 0,15-21 313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46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3225 0 0,'13'28'5721'0'0,"-9"-12"-4317"0"0,-1 1-1 0 0,2 27 1 0 0,-4-30-1228 0 0,0 0-1 0 0,1-1 1 0 0,1 1 0 0 0,0 0-1 0 0,5 13 1 0 0,-8-26-186 0 0,0 0 1 0 0,1 0-1 0 0,-1 0 1 0 0,0 0-1 0 0,0 0 0 0 0,1 0 1 0 0,-1-1-1 0 0,1 1 0 0 0,-1 0 1 0 0,1 0-1 0 0,-1 0 1 0 0,1-1-1 0 0,0 1 0 0 0,-1 0 1 0 0,1 0-1 0 0,0-1 1 0 0,-1 1-1 0 0,1-1 0 0 0,0 1 1 0 0,0-1-1 0 0,0 1 0 0 0,-1-1 1 0 0,1 1-1 0 0,0-1 1 0 0,0 0-1 0 0,0 1 0 0 0,0-1 1 0 0,0 0-1 0 0,0 0 0 0 0,0 0 1 0 0,0 0-1 0 0,0 0 1 0 0,0 0-1 0 0,0 0 0 0 0,0 0 1 0 0,0 0-1 0 0,0 0 0 0 0,-1 0 1 0 0,1-1-1 0 0,0 1 1 0 0,0 0-1 0 0,0-1 0 0 0,0 1 1 0 0,0-1-1 0 0,0 1 1 0 0,-1-1-1 0 0,1 1 0 0 0,0-1 1 0 0,0 1-1 0 0,-1-1 0 0 0,1 0 1 0 0,0 1-1 0 0,0-3 1 0 0,7-5 143 0 0,-1 0 0 0 0,0-1 0 0 0,11-18 0 0 0,-10 15 49 0 0,20-34 367 0 0,-18 29 197 0 0,0 1 1 0 0,16-20 0 0 0,-25 36-694 0 0,-1-1 1 0 0,1 1-1 0 0,-1-1 0 0 0,1 1 1 0 0,-1 0-1 0 0,1-1 1 0 0,0 1-1 0 0,-1 0 1 0 0,1-1-1 0 0,0 1 1 0 0,-1 0-1 0 0,1 0 1 0 0,-1-1-1 0 0,1 1 0 0 0,0 0 1 0 0,0 0-1 0 0,-1 0 1 0 0,1 0-1 0 0,0 0 1 0 0,-1 0-1 0 0,1 0 1 0 0,0 0-1 0 0,-1 0 0 0 0,1 0 1 0 0,0 1-1 0 0,-1-1 1 0 0,1 0-1 0 0,0 0 1 0 0,-1 1-1 0 0,1-1 1 0 0,-1 0-1 0 0,1 1 1 0 0,0-1-1 0 0,-1 0 0 0 0,1 1 1 0 0,-1-1-1 0 0,1 1 1 0 0,-1-1-1 0 0,1 1 1 0 0,-1-1-1 0 0,0 1 1 0 0,1 0-1 0 0,-1-1 0 0 0,0 1 1 0 0,1-1-1 0 0,-1 1 1 0 0,0 0-1 0 0,1 0 1 0 0,16 36 837 0 0,-16-34-825 0 0,54 160-1263 0 0,-47-146 101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47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1 1 6409 0 0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47.7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78 456 0 0,'2'-5'562'0'0,"0"1"-1"0"0,-1 0 1 0 0,1-1-1 0 0,-1 0 1 0 0,0 1-1 0 0,0-1 1 0 0,0-5 0 0 0,-2-26 11282 0 0,-1 41-10338 0 0,-3 15-211 0 0,2 59-1387 0 0,4 0 1 0 0,3 0-1 0 0,18 95 1 0 0,-18-151-234 0 0,1 1 0 0 0,2-1 0 0 0,13 35 1 0 0,-16-49 272 0 0,1 0 1 0 0,-1 0 0 0 0,1 0 0 0 0,1-1 0 0 0,0 1 0 0 0,0-1 0 0 0,1 0 0 0 0,-1-1 0 0 0,2 0 0 0 0,-1 0 0 0 0,10 6 0 0 0,-15-12 89 0 0,0 1 0 0 0,1-1 0 0 0,0 0 0 0 0,-1 0 0 0 0,1 0 0 0 0,0 0 0 0 0,-1 0 0 0 0,1-1 0 0 0,0 1 1 0 0,0-1-1 0 0,0 0 0 0 0,-1 0 0 0 0,1 0 0 0 0,0 0 0 0 0,0 0 0 0 0,0-1 0 0 0,-1 1 0 0 0,1-1 0 0 0,0 0 0 0 0,0 0 0 0 0,-1 0 1 0 0,1 0-1 0 0,-1 0 0 0 0,1-1 0 0 0,-1 1 0 0 0,1-1 0 0 0,-1 1 0 0 0,0-1 0 0 0,0 0 0 0 0,0 0 0 0 0,0 0 0 0 0,0 0 0 0 0,2-3 0 0 0,7-9 223 0 0,0-1 0 0 0,-1 1 0 0 0,0-2 0 0 0,7-16 0 0 0,-11 21-269 0 0,10-19-759 0 0,-2 0 0 0 0,18-60 0 0 0,-28 76-371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29.1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365 130 9674 0 0,'-1'-1'180'0'0,"0"0"0"0"0,0 0 0 0 0,1 0 0 0 0,-1 0 0 0 0,0 0 0 0 0,1 0 0 0 0,-1 0 0 0 0,0 0 0 0 0,1 0 0 0 0,0 0 0 0 0,-1 0 0 0 0,1-1 0 0 0,0 1 0 0 0,-1 0 0 0 0,1 0 0 0 0,0 0 0 0 0,0-1 0 0 0,0 1 0 0 0,0 0-1 0 0,0 0 1 0 0,0-1 0 0 0,1 1 0 0 0,-1 0 0 0 0,0 0 0 0 0,0 0 0 0 0,1 0 0 0 0,-1-1 0 0 0,1 1 0 0 0,0-1 0 0 0,7-12 331 0 0,-8 14-669 0 0,0 1 135 0 0,0-1 1 0 0,0 0-1 0 0,0 0 1 0 0,0 0-1 0 0,0 0 1 0 0,0 0-1 0 0,0 0 1 0 0,1 0-1 0 0,-1 0 1 0 0,0 0-1 0 0,0 0 1 0 0,0 0-1 0 0,0 0 1 0 0,0 0-1 0 0,0 0 1 0 0,0 0-1 0 0,0 0 1 0 0,0 0-1 0 0,0 0 1 0 0,0 0-1 0 0,0 0 1 0 0,0 0-1 0 0,1-1 1 0 0,-1 1-1 0 0,-14 39 962 0 0,-25 65 689 0 0,34-94-1655 0 0,0 0 0 0 0,-1 0 0 0 0,0-1 1 0 0,0 0-1 0 0,-1 0 0 0 0,0 0 0 0 0,-15 13 1 0 0,18-19 115 0 0,-1 0 0 0 0,0 0 0 0 0,0 0 0 0 0,0-1 0 0 0,0 1 0 0 0,0-1 0 0 0,0 0 0 0 0,-1-1 0 0 0,1 1 0 0 0,-1-1 0 0 0,1 0 0 0 0,-1 0 0 0 0,0-1 0 0 0,1 0 0 0 0,-1 0 0 0 0,0 0 0 0 0,1-1 1 0 0,-1 1-1 0 0,1-2 0 0 0,-1 1 0 0 0,1 0 0 0 0,-1-1 0 0 0,1 0 0 0 0,0 0 0 0 0,-6-4 0 0 0,3 2-55 0 0,1 0 1 0 0,0 0 0 0 0,0-1-1 0 0,0 0 1 0 0,0-1-1 0 0,1 1 1 0 0,0-1 0 0 0,0 0-1 0 0,0-1 1 0 0,1 1-1 0 0,0-1 1 0 0,0 0 0 0 0,1-1-1 0 0,0 1 1 0 0,0-1-1 0 0,-2-8 1 0 0,3 7-86 0 0,1 1 0 0 0,1 0 0 0 0,0-1 0 0 0,0 1-1 0 0,0-1 1 0 0,1 0 0 0 0,1 1 0 0 0,-1-1 0 0 0,1 1 0 0 0,1-1 0 0 0,-1 1 0 0 0,2-1 0 0 0,-1 1 0 0 0,1 0 0 0 0,5-10-1 0 0,-6 13 22 0 0,1 1-1 0 0,0-1 0 0 0,0 1 0 0 0,0 0 0 0 0,0 0 0 0 0,0 0 0 0 0,1 1 0 0 0,0-1 1 0 0,0 1-1 0 0,0 0 0 0 0,0 0 0 0 0,1 0 0 0 0,-1 1 0 0 0,1-1 0 0 0,-1 1 1 0 0,1 0-1 0 0,0 0 0 0 0,0 1 0 0 0,0-1 0 0 0,0 1 0 0 0,0 0 0 0 0,0 1 0 0 0,0-1 1 0 0,0 1-1 0 0,0 0 0 0 0,9 1 0 0 0,-3 1 41 0 0,1 0 0 0 0,-1 0 1 0 0,0 1-1 0 0,1 1 0 0 0,-1 0 0 0 0,-1 0 0 0 0,1 1 1 0 0,-1 0-1 0 0,18 12 0 0 0,-14-6 22 0 0,-1 0 1 0 0,0 0-1 0 0,0 2 1 0 0,-1-1-1 0 0,-1 2 0 0 0,11 15 1 0 0,-8-9 2 0 0,-2 2-1 0 0,0-1 1 0 0,-1 1 0 0 0,-1 1 0 0 0,-1 0 0 0 0,-2 0 0 0 0,0 1 0 0 0,-1 0 0 0 0,3 34-1 0 0,-8-43 72 0 0,0 0-1 0 0,-2 0 1 0 0,0 0 0 0 0,0 0-1 0 0,-1-1 1 0 0,-1 1-1 0 0,-1 0 1 0 0,-9 25-1 0 0,9-30 61 0 0,-1 0 0 0 0,0 0 0 0 0,0-1 0 0 0,-1 0-1 0 0,0 0 1 0 0,-1 0 0 0 0,0 0 0 0 0,-1-1 0 0 0,1 0 0 0 0,-1-1 0 0 0,-1 0 0 0 0,-15 11-1 0 0,19-16-231 0 0,-1 0 0 0 0,1 0-1 0 0,0 0 1 0 0,-1-1-1 0 0,1 1 1 0 0,-1-1 0 0 0,0-1-1 0 0,1 1 1 0 0,-1-1-1 0 0,0 0 1 0 0,1 0 0 0 0,-8-1-1 0 0,6 0-446 0 0,-6 0-798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48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0 160 6913 0 0,'22'-19'4840'0'0,"103"-59"1546"0"0,-100 65-7024 0 0,1 0-1 0 0,0 2 1 0 0,32-9 0 0 0,-35 15-705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48.4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 4609 0 0,'-15'-3'11906'0'0,"14"4"-11601"0"0,-10 21 2384 0 0,2 31-2862 0 0,9-51 178 0 0,-2 25 116 0 0,3 49 1 0 0,-1-70-111 0 0,1 0 0 0 0,0 1-1 0 0,0-1 1 0 0,0 0 0 0 0,1 0 0 0 0,0 0 0 0 0,0-1 0 0 0,0 1 0 0 0,1 0 0 0 0,0-1 0 0 0,0 1 0 0 0,0-1 0 0 0,1 0 0 0 0,5 6 0 0 0,-8-10-13 0 0,1 1 0 0 0,-1-1 1 0 0,1 0-1 0 0,-1 0 0 0 0,1 0 0 0 0,0 0 0 0 0,-1 0 0 0 0,1 0 0 0 0,0-1 0 0 0,0 1 0 0 0,0 0 0 0 0,-1-1 1 0 0,1 1-1 0 0,0-1 0 0 0,0 0 0 0 0,0 0 0 0 0,0 0 0 0 0,0 0 0 0 0,0 0 0 0 0,3 0 0 0 0,-2-1-6 0 0,1-1 0 0 0,0 1-1 0 0,-1 0 1 0 0,0-1-1 0 0,1 0 1 0 0,-1 0-1 0 0,0 0 1 0 0,0 0-1 0 0,6-5 1 0 0,3-6-15 0 0,0 0 0 0 0,-1 0 0 0 0,15-24 1 0 0,-21 30 33 0 0,15-25 306 0 0,24-55 0 0 0,-23 43 295 0 0,-21 44-598 0 0,0 0 0 0 0,0 0 0 0 0,0 0 0 0 0,0 0 0 0 0,0 0 0 0 0,0 0-1 0 0,0-1 1 0 0,1 1 0 0 0,-1 0 0 0 0,0 0 0 0 0,0 0 0 0 0,0 0 0 0 0,0 0 0 0 0,0 0 0 0 0,0 0 0 0 0,0 0 0 0 0,0 0 0 0 0,0-1 0 0 0,1 1 0 0 0,-1 0 0 0 0,0 0 0 0 0,0 0 0 0 0,0 0 0 0 0,0 0 0 0 0,0 0 0 0 0,0 0 0 0 0,0 0 0 0 0,1 0 0 0 0,-1 0 0 0 0,0 0-1 0 0,0 0 1 0 0,0 0 0 0 0,0 0 0 0 0,0 0 0 0 0,0 0 0 0 0,1 0 0 0 0,-1 0 0 0 0,0 0 0 0 0,0 0 0 0 0,0 0 0 0 0,0 0 0 0 0,0 0 0 0 0,0 1 0 0 0,0-1 0 0 0,1 0 0 0 0,-1 0 0 0 0,0 0 0 0 0,0 0 0 0 0,0 0 0 0 0,0 0 0 0 0,0 0 0 0 0,0 0 0 0 0,0 0 0 0 0,0 0-1 0 0,0 1 1 0 0,0-1 0 0 0,0 0 0 0 0,1 0 0 0 0,-1 0 0 0 0,0 0 0 0 0,6 14 279 0 0,1 15-116 0 0,-2 9-522 0 0,14 64 1206 0 0,-2-53-2924 0 0,9-6-4111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49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15 133 1376 0 0,'-2'-3'349'0'0,"0"0"0"0"0,0 0 0 0 0,1 0 0 0 0,0 0-1 0 0,-1-1 1 0 0,1 1 0 0 0,0 0 0 0 0,0-1 0 0 0,1 1-1 0 0,-1 0 1 0 0,1-1 0 0 0,0-4 0 0 0,0-43 3214 0 0,0 49-3374 0 0,0 0 1 0 0,0-1-1 0 0,1 1 0 0 0,-1 0 0 0 0,1-1 1 0 0,-1 1-1 0 0,1 0 0 0 0,0 0 1 0 0,0 0-1 0 0,1-3 0 0 0,-1 4-105 0 0,-1 0 1 0 0,1 1-1 0 0,-1-1 0 0 0,1 1 1 0 0,-1-1-1 0 0,1 1 0 0 0,0-1 1 0 0,-1 1-1 0 0,1 0 0 0 0,-1-1 1 0 0,1 1-1 0 0,0 0 0 0 0,-1-1 1 0 0,1 1-1 0 0,0 0 0 0 0,0 0 1 0 0,-1 0-1 0 0,1-1 0 0 0,0 1 1 0 0,-1 0-1 0 0,1 0 1 0 0,1 0-1 0 0,2 1 164 0 0,-1 0 0 0 0,1 1 1 0 0,0-1-1 0 0,0 1 0 0 0,-1-1 1 0 0,1 1-1 0 0,-1 0 0 0 0,0 0 1 0 0,0 1-1 0 0,5 3 0 0 0,0 1-65 0 0,0 0-1 0 0,-1 1 1 0 0,0-1-1 0 0,0 1 1 0 0,-1 1-1 0 0,0-1 0 0 0,6 11 1 0 0,0 6-299 0 0,12 35 1 0 0,1 1-1042 0 0,-25-61 1132 0 0,0 1 0 0 0,0 0 0 0 0,1-1 0 0 0,-1 1 0 0 0,0-1-1 0 0,0 1 1 0 0,0-1 0 0 0,1 1 0 0 0,-1-1 0 0 0,0 1 0 0 0,1-1-1 0 0,-1 1 1 0 0,0-1 0 0 0,1 1 0 0 0,-1-1 0 0 0,1 1-1 0 0,-1-1 1 0 0,0 0 0 0 0,1 1 0 0 0,-1-1 0 0 0,1 0 0 0 0,-1 1-1 0 0,1-1 1 0 0,-1 0 0 0 0,1 0 0 0 0,0 0 0 0 0,-1 1 0 0 0,1-1-1 0 0,-1 0 1 0 0,1 0 0 0 0,-1 0 0 0 0,1 0 0 0 0,0 0-1 0 0,-1 0 1 0 0,1 0 0 0 0,-1 0 0 0 0,2 0 0 0 0,-1-2-31 0 0,1 1 1 0 0,-1 0-1 0 0,1 0 1 0 0,-1-1-1 0 0,1 1 1 0 0,-1-1-1 0 0,0 1 1 0 0,0-1-1 0 0,0 1 1 0 0,0-1-1 0 0,1-2 1 0 0,21-54-618 0 0,-17 29 440 0 0,8-21 500 0 0,-13 48-217 0 0,0-1 0 0 0,0 0-1 0 0,0 1 1 0 0,1-1 0 0 0,-1 1 0 0 0,1 0-1 0 0,0 0 1 0 0,0-1 0 0 0,0 1 0 0 0,0 0-1 0 0,0 0 1 0 0,0 1 0 0 0,0-1 0 0 0,4-2-1 0 0,3 2-660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50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 5985 0 0,'9'-1'4816'0'0,"-9"1"-4725"0"0,10 9 2109 0 0,-6 3-1840 0 0,-1 1-1 0 0,0-1 1 0 0,0 1-1 0 0,-1 0 1 0 0,-1 0 0 0 0,-1 0-1 0 0,0 19 1 0 0,2 33-558 0 0,-1-52 143 0 0,5 32-258 0 0,-6-43 300 0 0,1 0 1 0 0,-1 0 0 0 0,0 0 0 0 0,1 0 0 0 0,0-1 0 0 0,-1 1 0 0 0,1 0 0 0 0,0 0 0 0 0,0-1-1 0 0,0 1 1 0 0,0-1 0 0 0,0 1 0 0 0,0-1 0 0 0,1 1 0 0 0,-1-1 0 0 0,0 0 0 0 0,1 1 0 0 0,2 1 0 0 0,-3-4-60 0 0,0 1 1 0 0,-1 0 0 0 0,1 0-1 0 0,0 0 1 0 0,0 0 0 0 0,0-1-1 0 0,0 1 1 0 0,-1 0 0 0 0,1-1-1 0 0,0 1 1 0 0,0-1-1 0 0,-1 1 1 0 0,1-1 0 0 0,0 1-1 0 0,0-1 1 0 0,-1 1 0 0 0,1-1-1 0 0,-1 0 1 0 0,1 1 0 0 0,-1-1-1 0 0,1 0 1 0 0,-1 0 0 0 0,1 1-1 0 0,-1-1 1 0 0,1 0 0 0 0,-1-1-1 0 0,15-27-1135 0 0,-12 23 887 0 0,33-81-820 0 0,-22 50 2673 0 0,29-52 1 0 0,-43 88-1503 0 0,0 1 1 0 0,0-1 0 0 0,1 0 0 0 0,-1 1 0 0 0,0-1-1 0 0,1 1 1 0 0,-1-1 0 0 0,0 1 0 0 0,1-1 0 0 0,-1 1-1 0 0,0-1 1 0 0,1 1 0 0 0,-1-1 0 0 0,1 1 0 0 0,-1-1-1 0 0,1 1 1 0 0,-1 0 0 0 0,1-1 0 0 0,-1 1 0 0 0,1 0 0 0 0,-1-1-1 0 0,1 1 1 0 0,0 0 0 0 0,-1 0 0 0 0,1 0 0 0 0,-1 0-1 0 0,1-1 1 0 0,0 1 0 0 0,0 0 0 0 0,0 1 76 0 0,0 0 1 0 0,0-1-1 0 0,-1 1 1 0 0,1 0 0 0 0,0 0-1 0 0,-1 0 1 0 0,1-1-1 0 0,-1 1 1 0 0,1 0-1 0 0,-1 0 1 0 0,0 0 0 0 0,1 0-1 0 0,-1 0 1 0 0,0 0-1 0 0,1 2 1 0 0,5 47 2723 0 0,-6-46-2765 0 0,2 26-469 0 0,0-5-812 0 0,0 0 0 0 0,6 28 1 0 0,-4-37-177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50.4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37 7834 0 0,'1'-1'-284'0'0,"4"-34"6050"0"0,-14 48-2449 0 0,4-2-3249 0 0,-10 17 468 0 0,-15 45 0 0 0,28-65-472 0 0,-1-1 0 0 0,1 1-1 0 0,0 0 1 0 0,1 0 0 0 0,0 0 0 0 0,0 0 0 0 0,1 0 0 0 0,0 0 0 0 0,0 0 0 0 0,1 0 0 0 0,3 14 0 0 0,-3-19-61 0 0,0 0-1 0 0,1 0 1 0 0,-1-1 0 0 0,1 1 0 0 0,0-1 0 0 0,-1 1-1 0 0,1-1 1 0 0,0 1 0 0 0,1-1 0 0 0,-1 0-1 0 0,0 0 1 0 0,1 0 0 0 0,-1 0 0 0 0,1-1-1 0 0,-1 1 1 0 0,1-1 0 0 0,0 1 0 0 0,0-1-1 0 0,0 0 1 0 0,0 0 0 0 0,0 0 0 0 0,0 0-1 0 0,0-1 1 0 0,0 1 0 0 0,0-1 0 0 0,5 0-1 0 0,10 0 19 0 0,0 0 0 0 0,0-1 0 0 0,26-5 0 0 0,-12 2-31 0 0,-31 3-44 0 0,0 1 1 0 0,1 0-1 0 0,-1-1 1 0 0,0 1-1 0 0,1 0 0 0 0,-1 0 1 0 0,1 0-1 0 0,-1 0 1 0 0,0 0-1 0 0,1 0 0 0 0,-1 0 1 0 0,0 1-1 0 0,1-1 1 0 0,-1 0-1 0 0,0 1 0 0 0,1-1 1 0 0,-1 1-1 0 0,0-1 1 0 0,0 1-1 0 0,0 0 0 0 0,1 0 1 0 0,-1-1-1 0 0,0 1 1 0 0,0 0-1 0 0,0 0 0 0 0,0 0 1 0 0,0 0-1 0 0,-1 0 1 0 0,1 0-1 0 0,0 1 1 0 0,0-1-1 0 0,0 2 0 0 0,0 0-76 0 0,-1 1-1 0 0,0-1 0 0 0,0 1 0 0 0,0-1 0 0 0,-1 0 1 0 0,1 1-1 0 0,-1-1 0 0 0,0 0 0 0 0,0 1 1 0 0,0-1-1 0 0,0 0 0 0 0,-3 5 0 0 0,-5 13-1507 0 0,-25 40 0 0 0,23-44-2759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50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105 132 5065 0 0,'3'-19'8092'0'0,"-4"19"-7965"0"0,-2 1 99 0 0,1 0 0 0 0,-1-1 1 0 0,0 1-1 0 0,1 0 0 0 0,-1 1 0 0 0,1-1 0 0 0,-1 0 0 0 0,1 1 0 0 0,0-1 0 0 0,0 1 1 0 0,0 0-1 0 0,-1 0 0 0 0,2 0 0 0 0,-1 0 0 0 0,0 0 0 0 0,0 0 0 0 0,1 0 0 0 0,-3 4 0 0 0,-24 44 1023 0 0,21-36-1030 0 0,1 1-1 0 0,1 0 1 0 0,0 0 0 0 0,-2 16-1 0 0,6-22-184 0 0,-1-1 0 0 0,1 0 0 0 0,1 1-1 0 0,0-1 1 0 0,0 0 0 0 0,1 1 0 0 0,0-1 0 0 0,0 0 0 0 0,3 11-1 0 0,-4-17-36 0 0,1-1 0 0 0,-1 1-1 0 0,1-1 1 0 0,-1 1-1 0 0,1-1 1 0 0,0 1-1 0 0,0-1 1 0 0,-1 1 0 0 0,1-1-1 0 0,0 1 1 0 0,0-1-1 0 0,0 0 1 0 0,0 0 0 0 0,1 0-1 0 0,-1 1 1 0 0,0-1-1 0 0,0 0 1 0 0,1-1-1 0 0,-1 1 1 0 0,1 0 0 0 0,-1 0-1 0 0,1 0 1 0 0,1 0-1 0 0,-1-1-15 0 0,0 0-1 0 0,0 0 0 0 0,0 0 0 0 0,0-1 0 0 0,0 1 1 0 0,0 0-1 0 0,0-1 0 0 0,0 0 0 0 0,0 1 0 0 0,0-1 1 0 0,0 0-1 0 0,0 0 0 0 0,0 0 0 0 0,-1 0 0 0 0,4-2 1 0 0,3-4-91 0 0,0 0 1 0 0,0-1 0 0 0,-1 0-1 0 0,0 0 1 0 0,10-16-1 0 0,-10 11 54 0 0,0 1 0 0 0,-2-1-1 0 0,1 0 1 0 0,-2-1-1 0 0,0 1 1 0 0,0-1 0 0 0,-1 0-1 0 0,-1 0 1 0 0,1-26-1 0 0,-3 30-38 0 0,0 0 0 0 0,0 0 0 0 0,-1 0 0 0 0,0 0 0 0 0,-1 1-1 0 0,0-1 1 0 0,0 0 0 0 0,-1 1 0 0 0,-1 0 0 0 0,0-1 0 0 0,0 1 0 0 0,0 1 0 0 0,-1-1-1 0 0,-11-14 1 0 0,14 21-209 0 0,0 0-1 0 0,1 0 1 0 0,-1 0-1 0 0,0 0 1 0 0,-1 1-1 0 0,1-1 1 0 0,0 1-1 0 0,0 0 1 0 0,0-1-1 0 0,-1 1 1 0 0,-4-1-1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51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72 0 5065 0 0,'-12'26'2461'0'0,"1"1"0"0"0,2-1-1 0 0,-8 34 1 0 0,9-29-2103 0 0,3 0 1 0 0,0 1-1 0 0,3 0 1 0 0,0-1-1 0 0,2 1 0 0 0,1 0 1 0 0,2 0-1 0 0,1-1 1 0 0,9 35-1 0 0,-7-45-254 0 0,2-1-1 0 0,0 0 1 0 0,1-1-1 0 0,1 0 1 0 0,20 29-1 0 0,11 10-3407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51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1 189 920 0 0,'8'-6'0'0'0,"-3"2"80"0"0,1-1-80 0 0,-1 0 0 0 0,0 1 0 0 0,0 0 0 0 0,2-1 0 0 0,5-4 0 0 0,7-5 0 0 0,7-5 64 0 0,4-4 16 0 0,0 0 0 0 0,-1 0 0 0 0,-1 0 16 0 0,0 2-32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51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 0 11058 0 0,'-42'102'4059'0'0,"28"-71"-3158"0"0,1-1 1 0 0,-13 50 0 0 0,23-69-753 0 0,1 0 0 0 0,1 1 0 0 0,0-1 0 0 0,0 0 0 0 0,1 1 0 0 0,1-1 0 0 0,-1 0 0 0 0,2 1 0 0 0,0-1 0 0 0,0 0 0 0 0,6 15 0 0 0,-1-9-68 0 0,0-1 0 0 0,1 0 0 0 0,12 17 1 0 0,2 1-3753 0 0,-21-33 3350 0 0,1 3-1159 0 0</inkml:trace>
  <inkml:trace contextRef="#ctx0" brushRef="#br0" timeOffset="1">114 519 3249 0 0,'-12'-7'524'0'0,"1"-1"1"0"0,1 0 0 0 0,-1 0 0 0 0,-16-19 0 0 0,22 23 39 0 0,1-1 0 0 0,0 0 0 0 0,0-1 0 0 0,0 1 0 0 0,1-1 1 0 0,0 1-1 0 0,0-1 0 0 0,0 0 0 0 0,1 0 0 0 0,0 0 1 0 0,-3-13-1 0 0,5 14-399 0 0,0 1 0 0 0,1 0 1 0 0,0-1-1 0 0,-1 1 0 0 0,2-1 1 0 0,-1 1-1 0 0,0 0 0 0 0,1 0 1 0 0,0-1-1 0 0,0 1 0 0 0,0 1 0 0 0,0-1 1 0 0,1 0-1 0 0,0 0 0 0 0,-1 1 1 0 0,1 0-1 0 0,1-1 0 0 0,-1 1 1 0 0,5-4-1 0 0,8-5-216 0 0,0 0 0 0 0,33-19-1 0 0,-24 17-108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23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3 532 456 0 0,'-3'-4'7277'0'0,"24"4"-6454"0"0,70 0 596 0 0,-68 2-1088 0 0,1-2 1 0 0,-1-1-1 0 0,1 0 0 0 0,27-7 1 0 0,49-16 567 0 0,2 5 0 0 0,191-13-1 0 0,222 16-751 0 0,-174-10 217 0 0,30 0-312 0 0,40-3-94 0 0,-89 4 12 0 0,112 16 125 0 0,10 0 2 0 0,50-34 231 0 0,-84 5-53 0 0,-145 10 309 0 0,-8 0 142 0 0,-48 12-243 0 0,211-45 0 0 0,-358 47-160 0 0,219-36-36 0 0,-249 46-494 0 0,197-16 638 0 0,-179 18-2028 0 0,0 2-1 0 0,79 12 1 0 0,-123-11 1213 0 0,3 1-572 0 0,1-1 0 0 0,0 1 0 0 0,0-2 0 0 0,-1 1 0 0 0,1-2 0 0 0,18-1 0 0 0,-13-3 813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29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17 168 7058 0 0,'-1'-1'144'0'0,"-1"-1"0"0"0,1 1 1 0 0,-1-1-1 0 0,1 1 0 0 0,0-1 1 0 0,0 0-1 0 0,0 0 0 0 0,0 0 1 0 0,0 0-1 0 0,0 1 1 0 0,0-1-1 0 0,0 0 0 0 0,1-1 1 0 0,-1 1-1 0 0,1 0 0 0 0,0 0 1 0 0,-1 0-1 0 0,1 0 0 0 0,0 0 1 0 0,0 0-1 0 0,1 0 1 0 0,-1 0-1 0 0,0-1 0 0 0,1 1 1 0 0,-1 0-1 0 0,1 0 0 0 0,-1 0 1 0 0,1 0-1 0 0,0 0 0 0 0,0 0 1 0 0,0 1-1 0 0,0-1 1 0 0,0 0-1 0 0,1 0 0 0 0,2-2 1 0 0,-4 3-58 0 0,1 1 1 0 0,-1 0 0 0 0,0-1-1 0 0,1 1 1 0 0,-1 0 0 0 0,0-1-1 0 0,1 1 1 0 0,-1 0 0 0 0,0 0-1 0 0,1-1 1 0 0,-1 1 0 0 0,1 0-1 0 0,-1 0 1 0 0,1 0 0 0 0,-1 0-1 0 0,1-1 1 0 0,-1 1 0 0 0,1 0 0 0 0,-1 0-1 0 0,1 0 1 0 0,-1 0 0 0 0,0 0-1 0 0,1 0 1 0 0,-1 0 0 0 0,1 0-1 0 0,-1 1 1 0 0,1-1 0 0 0,-1 0-1 0 0,1 0 1 0 0,-1 0 0 0 0,1 1-1 0 0,15 13 1845 0 0,9 25-336 0 0,-24-37-1583 0 0,33 64 630 0 0,41 71-29 0 0,-66-123-533 0 0,1 0 0 0 0,0-1 0 0 0,1-1-1 0 0,0 1 1 0 0,1-2 0 0 0,1 0 0 0 0,15 11-1 0 0,-26-20-13 0 0,1 0 0 0 0,0 0 0 0 0,0 0 0 0 0,0-1 0 0 0,0 1 0 0 0,0-1 0 0 0,0 0 0 0 0,0 0 0 0 0,1 0-1 0 0,-1 0 1 0 0,0-1 0 0 0,1 1 0 0 0,-1-1 0 0 0,5 0 0 0 0,-7 0-23 0 0,1-1 1 0 0,0 0 0 0 0,-1 1-1 0 0,1-1 1 0 0,-1 0-1 0 0,1 0 1 0 0,-1 0-1 0 0,0 0 1 0 0,1 0 0 0 0,-1 0-1 0 0,0 0 1 0 0,0-1-1 0 0,1 1 1 0 0,-1 0-1 0 0,0-1 1 0 0,0 1 0 0 0,-1-1-1 0 0,1 1 1 0 0,0-1-1 0 0,0 1 1 0 0,-1-1-1 0 0,1 0 1 0 0,-1 1-1 0 0,1-1 1 0 0,-1 0 0 0 0,0 1-1 0 0,0-1 1 0 0,0 0-1 0 0,0-2 1 0 0,1-19 139 0 0,0-1 0 0 0,-2 1 1 0 0,-1-1-1 0 0,-7-31 0 0 0,4 22-180 0 0,-2-40 0 0 0,7 54-321 0 0,1 0-1 0 0,1 0 0 0 0,0 1 0 0 0,1-1 1 0 0,1 0-1 0 0,10-26 0 0 0,-5 20-1020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24.9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993 43 3873 0 0,'-5'-13'1043'0'0,"5"11"-780"0"0,-1-1 0 0 0,0 1 1 0 0,0 0-1 0 0,1 0 1 0 0,-1-1-1 0 0,-1 1 0 0 0,1 0 1 0 0,0 0-1 0 0,0 0 1 0 0,-1 0-1 0 0,-3-3 0 0 0,7 35 2843 0 0,1-3-2870 0 0,0-1-1 0 0,-1 1 0 0 0,-2-1 0 0 0,-1 1 0 0 0,-1-1 0 0 0,-1 1 1 0 0,-1-1-1 0 0,-1 0 0 0 0,-2 0 0 0 0,-1 0 0 0 0,0-1 1 0 0,-2-1-1 0 0,-1 1 0 0 0,-1-2 0 0 0,-1 1 0 0 0,-1-2 0 0 0,-1 0 1 0 0,-1 0-1 0 0,-1-2 0 0 0,0 0 0 0 0,-2-1 0 0 0,-25 21 1 0 0,-131 101 1550 0 0,-281 175 0 0 0,442-307-1838 0 0,3-4-39 0 0,1 1 0 0 0,-1 0 0 0 0,1 1 1 0 0,0 0-1 0 0,1 0 0 0 0,0 1 0 0 0,0 1 1 0 0,1 0-1 0 0,-10 13 0 0 0,13-4-2644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25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35 2304 0 0,'-14'-20'2990'0'0,"13"19"-2786"0"0,1 0-1 0 0,-1 0 1 0 0,0 0-1 0 0,1 0 1 0 0,-1 0 0 0 0,0 0-1 0 0,0 1 1 0 0,0-1-1 0 0,0 0 1 0 0,0 0-1 0 0,0 1 1 0 0,1-1-1 0 0,-2 1 1 0 0,1-1-1 0 0,0 1 1 0 0,0-1 0 0 0,0 1-1 0 0,0-1 1 0 0,0 1-1 0 0,-1 0 1 0 0,1 2-28 0 0,1 1 1 0 0,0 0-1 0 0,-1 0 1 0 0,1-1-1 0 0,1 1 1 0 0,-1 0-1 0 0,0 0 0 0 0,1-1 1 0 0,-1 1-1 0 0,1 0 1 0 0,0-1-1 0 0,0 1 1 0 0,2 3-1 0 0,-2-1 92 0 0,34 109 182 0 0,4-1 1 0 0,5-2 0 0 0,5-1 0 0 0,4-4-1 0 0,95 142 1 0 0,-125-216-284 0 0,2-1-1 0 0,1-1 0 0 0,1-1 0 0 0,1-2 1 0 0,2 0-1 0 0,54 36 0 0 0,-62-49-43 0 0,0-1-1 0 0,1 0 1 0 0,1-2-1 0 0,0-1 0 0 0,0-1 1 0 0,1-1-1 0 0,0-1 0 0 0,1-1 1 0 0,0-1-1 0 0,-1-2 0 0 0,29 1 1 0 0,-5-5 345 0 0,0-2 1 0 0,0-2 0 0 0,-1-2-1 0 0,79-22 1 0 0,26-24-1409 0 0,-3-14-3801 0 0,-127 56 3358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54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0 5065 0 0,'-8'5'3810'0'0,"8"-5"-3651"0"0,0 1 0 0 0,-1-1 0 0 0,1 1-1 0 0,0-1 1 0 0,0 0 0 0 0,0 1 0 0 0,0-1-1 0 0,0 1 1 0 0,0-1 0 0 0,0 0 0 0 0,0 1-1 0 0,0-1 1 0 0,0 1 0 0 0,0-1 0 0 0,0 1 0 0 0,0 0-1 0 0,-3 16 436 0 0,1 11 138 0 0,1 1 0 0 0,1-1 0 0 0,4 33-1 0 0,10 33-3321 0 0,-12-76-2001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55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1 168 5985 0 0,'12'-19'1177'0'0,"1"1"-1"0"0,1 0 0 0 0,0 1 0 0 0,30-26 1 0 0,-36 37-1173 0 0,0 0-1 0 0,0 1 1 0 0,0 0 0 0 0,0 0 0 0 0,1 1 0 0 0,0 0 0 0 0,0 0 0 0 0,0 1 0 0 0,0 0 0 0 0,1 1 0 0 0,-1 0-1 0 0,1 0 1 0 0,14 0 0 0 0,17 4-3182 0 0,-20 3 1533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55.3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5065 0 0,'8'29'6441'0'0,"-2"-9"-5632"0"0,22 81 1019 0 0,-4-9-3492 0 0,-16-66-2869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55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64 6449 0 0,'-1'0'28'0'0,"1"-1"0"0"0,0 1-1 0 0,0-1 1 0 0,0 1-1 0 0,-1-1 1 0 0,1 1 0 0 0,0-1-1 0 0,0 0 1 0 0,0 1-1 0 0,0-1 1 0 0,0 1 0 0 0,0-1-1 0 0,0 1 1 0 0,0-1-1 0 0,0 1 1 0 0,0-1 0 0 0,0 0-1 0 0,1 1 1 0 0,-1-1-1 0 0,0 1 1 0 0,0-1 0 0 0,0 1-1 0 0,1-1 1 0 0,-1 1-1 0 0,0-1 1 0 0,1 1 0 0 0,-1-1-1 0 0,0 1 1 0 0,1 0-1 0 0,-1-1 1 0 0,1 1 0 0 0,0-1-1 0 0,13-20 681 0 0,-10 18-618 0 0,-1 0-1 0 0,1 1 1 0 0,0-1-1 0 0,1 1 1 0 0,-1 0-1 0 0,0 0 1 0 0,0 0-1 0 0,1 1 1 0 0,0-1-1 0 0,-1 1 1 0 0,1 0-1 0 0,-1 1 1 0 0,1-1-1 0 0,0 1 1 0 0,0 0-1 0 0,-1 0 1 0 0,1 0-1 0 0,0 1 1 0 0,8 1-1 0 0,1 0-89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56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5985 0 0,'-8'2'5560'0'0,"7"-1"-5424"0"0,0 13 1694 0 0,7 26-1966 0 0,-5-33 720 0 0,12 56-1095 0 0,24 68 0 0 0,-31-111-111 0 0</inkml:trace>
  <inkml:trace contextRef="#ctx0" brushRef="#br0" timeOffset="1">17 232 6449 0 0,'-2'-1'95'0'0,"1"-1"-1"0"0,0 1 0 0 0,-1 0 1 0 0,1 0-1 0 0,0-1 0 0 0,0 1 1 0 0,0-1-1 0 0,0 1 0 0 0,0-1 1 0 0,0 1-1 0 0,1-1 0 0 0,-1 0 1 0 0,0 1-1 0 0,1-1 0 0 0,0 0 1 0 0,-1 1-1 0 0,1-1 0 0 0,0 0 1 0 0,0 0-1 0 0,0 0 1 0 0,0 1-1 0 0,0-1 0 0 0,0 0 1 0 0,0 0-1 0 0,1 1 0 0 0,-1-1 1 0 0,0 0-1 0 0,1 1 0 0 0,0-1 1 0 0,-1 0-1 0 0,1 1 0 0 0,0-1 1 0 0,2-2-1 0 0,-2 1 15 0 0,1 1 0 0 0,0 0 1 0 0,-1-1-1 0 0,1 1 0 0 0,0 0 0 0 0,0 0 1 0 0,0 0-1 0 0,0 1 0 0 0,1-1 0 0 0,-1 0 0 0 0,0 1 1 0 0,1-1-1 0 0,-1 1 0 0 0,1 0 0 0 0,0 0 1 0 0,-1 0-1 0 0,1 0 0 0 0,0 0 0 0 0,0 1 0 0 0,-1-1 1 0 0,5 1-1 0 0,34 2 125 0 0,-10 1-3527 0 0,-8-2-571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56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2 920 0 0,'-1'0'270'0'0,"1"0"0"0"0,-1 0 0 0 0,0-1 0 0 0,1 1 0 0 0,-1 0 0 0 0,0 0 0 0 0,-13 5 5939 0 0,13-4-5939 0 0,0 1 43 0 0,0 0 1 0 0,0 0 0 0 0,1 0-1 0 0,-1 0 1 0 0,0 0 0 0 0,1 0-1 0 0,0 0 1 0 0,-1 1 0 0 0,1-1-1 0 0,0 3 1 0 0,1 10-81 0 0,0 1-1 0 0,4 19 1 0 0,-3-24 234 0 0,11 64-677 0 0,-9-52-209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56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 3225 0 0,'25'-12'2738'0'0,"-11"7"-1787"0"0,0 0 1 0 0,29-5-1 0 0,-35 9-1382 0 0,0 1 0 0 0,0-1 0 0 0,0 1-1 0 0,0 1 1 0 0,0 0 0 0 0,-1 0 0 0 0,12 2 0 0 0,5 5-1504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57.7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 6913 0 0,'0'0'75'0'0,"0"-1"-1"0"0,0 1 1 0 0,0 0-1 0 0,0 0 0 0 0,0-1 1 0 0,0 1-1 0 0,0 0 0 0 0,0-1 1 0 0,0 1-1 0 0,0 0 1 0 0,0 0-1 0 0,0-1 0 0 0,0 1 1 0 0,1 0-1 0 0,-1 0 0 0 0,0-1 1 0 0,0 1-1 0 0,0 0 1 0 0,0 0-1 0 0,1-1 0 0 0,-1 1 1 0 0,0 0-1 0 0,0 0 0 0 0,0 0 1 0 0,1 0-1 0 0,-1-1 0 0 0,0 1 1 0 0,0 0-1 0 0,1 0 1 0 0,-1 0-1 0 0,0 0 0 0 0,0 0 1 0 0,1 0-1 0 0,-1 0 0 0 0,0-1 1 0 0,1 1-1 0 0,12 4 1804 0 0,10 11-53 0 0,-8 7-1354 0 0,-2 0 0 0 0,0 1 0 0 0,-1 0 0 0 0,13 40 0 0 0,-18-47-396 0 0,47 123-276 0 0,-22-45-3036 0 0,-29-85 2367 0 0,-2-3-66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30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6 163 19356 0 0,'0'0'52'0'0,"-1"0"0"0"0,1-1 0 0 0,0 1 0 0 0,-1-1 0 0 0,1 1 0 0 0,-1-1 0 0 0,1 1-1 0 0,0-1 1 0 0,-1 1 0 0 0,1-1 0 0 0,0 1 0 0 0,0-1 0 0 0,-1 1 0 0 0,1-1 0 0 0,0 0 0 0 0,0 1 0 0 0,0-1 0 0 0,0 1 0 0 0,0-1-1 0 0,0 0 1 0 0,0 1 0 0 0,0-1 0 0 0,0 1 0 0 0,0-1 0 0 0,0 0 0 0 0,0 1 0 0 0,0-1 0 0 0,0 1 0 0 0,1-1 0 0 0,-1 1 0 0 0,0-1-1 0 0,0 0 1 0 0,1 1 0 0 0,-1-1 0 0 0,0 1 0 0 0,1-1 0 0 0,-1 1 0 0 0,0-1 0 0 0,1 1 0 0 0,0-1 0 0 0,23-26-1179 0 0,-18 20 1084 0 0,5-5-783 0 0,-1 1 0 0 0,2 1-1 0 0,-1 0 1 0 0,1 0 0 0 0,1 2 0 0 0,18-11 0 0 0,-22 14 470 0 0,0 1 0 0 0,0 1 0 0 0,1-1 0 0 0,-1 2 0 0 0,1-1 0 0 0,-1 1 0 0 0,1 1 0 0 0,0 0 1 0 0,0 0-1 0 0,0 1 0 0 0,11 1 0 0 0,11 0 289 0 0,-16 0 67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58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17 190 920 0 0,'-3'-7'307'0'0,"0"-1"-1"0"0,0 0 0 0 0,1 0 0 0 0,0 1 1 0 0,1-2-1 0 0,0 1 0 0 0,0 0 1 0 0,0 0-1 0 0,2-9 0 0 0,-1 11 27 0 0,1 0 0 0 0,-1 0-1 0 0,1 0 1 0 0,1 1 0 0 0,-1-1-1 0 0,1 1 1 0 0,0-1 0 0 0,0 1-1 0 0,1 0 1 0 0,0-1 0 0 0,0 1-1 0 0,0 0 1 0 0,6-7 0 0 0,-8 11-266 0 0,1-1 0 0 0,-1 1 0 0 0,0 0 0 0 0,0-1 0 0 0,1 1 0 0 0,-1 0 1 0 0,1 0-1 0 0,-1 0 0 0 0,1 0 0 0 0,-1 0 0 0 0,1 1 0 0 0,0-1 1 0 0,-1 0-1 0 0,1 1 0 0 0,0-1 0 0 0,0 1 0 0 0,0-1 0 0 0,-1 1 0 0 0,1 0 1 0 0,0 0-1 0 0,0 0 0 0 0,0 0 0 0 0,-1 0 0 0 0,1 0 0 0 0,0 1 1 0 0,0-1-1 0 0,0 1 0 0 0,-1-1 0 0 0,1 1 0 0 0,0-1 0 0 0,-1 1 0 0 0,1 0 1 0 0,0 0-1 0 0,-1 0 0 0 0,1 0 0 0 0,-1 0 0 0 0,0 0 0 0 0,1 0 1 0 0,-1 1-1 0 0,1 0 0 0 0,2 2-3 0 0,-1 0 1 0 0,0-1 0 0 0,-1 1-1 0 0,1 0 1 0 0,-1 0-1 0 0,1 1 1 0 0,-1-1 0 0 0,-1 0-1 0 0,1 1 1 0 0,0-1-1 0 0,-1 1 1 0 0,0 0-1 0 0,0-1 1 0 0,0 8 0 0 0,-2 6 205 0 0,-1 0 1 0 0,-1 0-1 0 0,0 0 1 0 0,-1 0 0 0 0,-9 22-1 0 0,5-13-1796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58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5529 0 0,'0'0'423'0'0,"0"-1"-186"0"0,2 1 200 0 0,1 0-1 0 0,-1 1 1 0 0,0-1-1 0 0,0 0 1 0 0,0 1-1 0 0,0 0 1 0 0,0 0-1 0 0,0-1 1 0 0,4 3-1 0 0,2 5-111 0 0,1-1 1 0 0,-1 1-1 0 0,0 0 0 0 0,0 1 0 0 0,-1-1 0 0 0,-1 1 1 0 0,11 18-1 0 0,34 78-274 0 0,-39-78-210 0 0,-1-1-897 0 0,0-2-3278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59.0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57 6913 0 0,'2'-6'315'0'0,"1"0"1"0"0,0 1-1 0 0,0-1 0 0 0,1 1 0 0 0,-1 0 0 0 0,7-6 0 0 0,-9 10-244 0 0,-1 0 1 0 0,1 0 0 0 0,-1 0 0 0 0,1 1 0 0 0,0-1 0 0 0,-1 0-1 0 0,1 1 1 0 0,0-1 0 0 0,0 0 0 0 0,-1 1 0 0 0,1-1 0 0 0,0 1 0 0 0,0-1-1 0 0,0 1 1 0 0,0-1 0 0 0,0 1 0 0 0,0 0 0 0 0,0 0 0 0 0,0-1-1 0 0,0 1 1 0 0,0 0 0 0 0,0 0 0 0 0,0 0 0 0 0,0 0 0 0 0,0 0-1 0 0,0 0 1 0 0,0 0 0 0 0,0 0 0 0 0,0 1 0 0 0,0-1 0 0 0,0 0 0 0 0,-1 1-1 0 0,1-1 1 0 0,0 0 0 0 0,0 1 0 0 0,0-1 0 0 0,0 1 0 0 0,0 0-1 0 0,-1-1 1 0 0,1 1 0 0 0,0-1 0 0 0,0 1 0 0 0,-1 0 0 0 0,1 0-1 0 0,0-1 1 0 0,-1 1 0 0 0,1 0 0 0 0,-1 0 0 0 0,1 2 0 0 0,2 3-114 0 0,-1 0 1 0 0,-1 0 0 0 0,1 0-1 0 0,-1 0 1 0 0,0 0 0 0 0,0 0-1 0 0,-1 1 1 0 0,0-1 0 0 0,0 0-1 0 0,-1 1 1 0 0,1-1 0 0 0,-1 0-1 0 0,0 0 1 0 0,-4 11 0 0 0,-3 3 41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29:59.6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1 227 4145 0 0,'1'-6'367'0'0,"0"0"1"0"0,0 0 0 0 0,1 0-1 0 0,0 0 1 0 0,3-8-1 0 0,3-10 366 0 0,-3 7-213 0 0,-2 5-382 0 0,1 0 0 0 0,-1 0-1 0 0,-1-1 1 0 0,0 1-1 0 0,-1 0 1 0 0,0-1-1 0 0,-1 1 1 0 0,-1-1 0 0 0,-2-17-1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00.4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10 183 2761 0 0,'0'1'125'0'0,"-1"-1"-1"0"0,0 1 1 0 0,1-1 0 0 0,-1 1 0 0 0,0 0 0 0 0,1-1 0 0 0,-1 1 0 0 0,1-1 0 0 0,-1 1 0 0 0,1 0 0 0 0,-1 0 0 0 0,1-1 0 0 0,0 1 0 0 0,-1 0 0 0 0,1 0 0 0 0,0 0 0 0 0,-1-1 0 0 0,1 1 0 0 0,0 1 0 0 0,1-2 42 0 0,-1 1 0 0 0,1-1 0 0 0,-1 0 0 0 0,1 0 1 0 0,0 0-1 0 0,-1 1 0 0 0,1-1 0 0 0,-1 0 0 0 0,1 0 1 0 0,0 0-1 0 0,-1 0 0 0 0,1 0 0 0 0,0 0 0 0 0,-1-1 1 0 0,1 1-1 0 0,-1 0 0 0 0,1 0 0 0 0,0 0 0 0 0,-1 0 1 0 0,1-1-1 0 0,0 0 0 0 0,17-3 652 0 0,0 1 0 0 0,0 0 0 0 0,0 1 0 0 0,0 1 1 0 0,19 1-1 0 0,36-3-229 0 0,360-53 1327 0 0,-192 23-1728 0 0,-196 29 148 0 0,0 3 1 0 0,66 5-1 0 0,-77 0-297 0 0,0-2 0 0 0,1-2 0 0 0,-1-1 0 0 0,0-2 0 0 0,60-12 0 0 0,-43 1 42 0 0,-1 3 1 0 0,1 2-1 0 0,1 2 0 0 0,0 2 1 0 0,0 3-1 0 0,88 6 0 0 0,-92-1-47 0 0,55-4-1 0 0,-60-1-8 0 0,82 8-1 0 0,-50 3-19 0 0,78-1-1 0 0,-92-7-24 0 0,-42 1 3 0 0,0-1-1 0 0,-1-1 1 0 0,1-1 0 0 0,0 0-1 0 0,0-2 1 0 0,-1 0 0 0 0,34-10 0 0 0,-25 2-737 0 0,54-12 0 0 0,-70 21 136 0 0,1 0 0 0 0,-1 1-1 0 0,0 0 1 0 0,1 1 0 0 0,-1 0-1 0 0,1 1 1 0 0,21 5 0 0 0,20 5-1311 0 0,-41-10-1674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00.8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1 3225 0 0,'-2'1'161'0'0,"-1"-1"1"0"0,1 1 0 0 0,-1 0 0 0 0,1 0-1 0 0,0 1 1 0 0,0-1 0 0 0,0 0-1 0 0,-1 1 1 0 0,1-1 0 0 0,0 1 0 0 0,1 0-1 0 0,-1-1 1 0 0,0 1 0 0 0,0 0 0 0 0,1 0-1 0 0,-1 0 1 0 0,1 1 0 0 0,0-1-1 0 0,0 0 1 0 0,-1 0 0 0 0,1 1 0 0 0,1-1-1 0 0,-1 1 1 0 0,0-1 0 0 0,1 1 0 0 0,-1-1-1 0 0,1 1 1 0 0,0-1 0 0 0,0 5-1 0 0,-1 23 861 0 0,2-1 0 0 0,5 41 0 0 0,7 15-3245 0 0,-11-73 1299 0 0,3 18-2502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01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8 246 3225 0 0,'-2'-6'537'0'0,"1"0"0"0"0,-1-1 0 0 0,2 1 1 0 0,-1-1-1 0 0,1 1 0 0 0,1-13 0 0 0,-1 1 465 0 0,-2-74 2528 0 0,3 30-4649 0 0,0 46-2654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02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1 391 3225 0 0,'2'-6'130'0'0,"0"0"-1"0"0,1-1 1 0 0,0 2 0 0 0,0-1 0 0 0,0 0 0 0 0,1 1 0 0 0,0-1-1 0 0,0 1 1 0 0,0 0 0 0 0,1 0 0 0 0,-1 1 0 0 0,8-5 0 0 0,11-11 907 0 0,32-18 1 0 0,-52 36-942 0 0,23-13 665 0 0,0 1 1 0 0,1 2-1 0 0,0 0 0 0 0,1 2 0 0 0,0 0 0 0 0,51-9 0 0 0,180-12 1600 0 0,-238 30-2352 0 0,165-4 161 0 0,11-1-135 0 0,-3-6 281 0 0,163-23 216 0 0,-300 25-349 0 0,245-40 453 0 0,-231 42-621 0 0,1 3 0 0 0,89 5 1 0 0,-48 12 7 0 0,-66-5-3 0 0,56 0 1 0 0,-91-6-82 0 0,-1 0 0 0 0,0 1 0 0 0,0 0 0 0 0,12 5 0 0 0,-12-4-573 0 0,-1-1 0 0 0,1 1-1 0 0,0-2 1 0 0,12 1 0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02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1 656 0 0,'-2'41'6934'0'0,"-1"13"-5187"0"0,7 38 464 0 0,19 104 1 0 0,-6-58-1612 0 0,-7-56-1544 0 0,-5-43-3830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03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 77 456 0 0,'-34'-11'4481'0'0,"33"10"-4140"0"0,-1 1 0 0 0,1 0 1 0 0,-1 0-1 0 0,0-1 0 0 0,1 1 1 0 0,-1 0-1 0 0,0 1 0 0 0,1-1 0 0 0,-1 0 1 0 0,1 0-1 0 0,-1 1 0 0 0,0-1 1 0 0,1 1-1 0 0,-1-1 0 0 0,1 1 0 0 0,-1 0 1 0 0,1 0-1 0 0,0-1 0 0 0,-3 3 1 0 0,22-14 2688 0 0,40-11-1597 0 0,-58 22-1406 0 0,26-6 393 0 0,-1 0-1 0 0,1 2 1 0 0,36-2 0 0 0,0 0-412 0 0,-43 1 191 0 0,-16 4-155 0 0,0 0 0 0 0,-1 0 0 0 0,1 0 0 0 0,0 0 0 0 0,0 0 1 0 0,0 1-1 0 0,0 0 0 0 0,0-1 0 0 0,-1 1 0 0 0,1 0 0 0 0,5 1 0 0 0,-7 0-69 0 0,-1 0 0 0 0,0-1 1 0 0,0 1-1 0 0,1 0 0 0 0,-1 0 0 0 0,0 0 0 0 0,0 0 1 0 0,0 0-1 0 0,0-1 0 0 0,0 1 0 0 0,0 0 0 0 0,-1 0 1 0 0,1 0-1 0 0,0 0 0 0 0,0 0 0 0 0,-1-1 0 0 0,1 1 0 0 0,0 0 1 0 0,-1 0-1 0 0,1-1 0 0 0,-1 1 0 0 0,1 0 0 0 0,-1 0 1 0 0,0 0-1 0 0,-12 20-627 0 0,6-16 585 0 0,-1 0-1 0 0,1-1 1 0 0,-1 1 0 0 0,0-1 0 0 0,0-1 0 0 0,0 0-1 0 0,-1 0 1 0 0,1 0 0 0 0,-12 1 0 0 0,-30 11-1296 0 0,-4 10-925 0 0,40-17 1756 0 0,0-1 0 0 0,-1 0 0 0 0,0-1 0 0 0,0-1 0 0 0,-1 0 0 0 0,0-2 0 0 0,1 1-1 0 0,-18 0 1 0 0,28-4 529 0 0,-19 1-97 0 0,-45-3 1 0 0,60 1 35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30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1 146 11058 0 0,'0'-1'35'0'0,"0"-1"0"0"0,0 1 0 0 0,0 0 0 0 0,-1-1-1 0 0,1 1 1 0 0,1-1 0 0 0,-1 1 0 0 0,0 0 0 0 0,0-1-1 0 0,0 1 1 0 0,1 0 0 0 0,-1-1 0 0 0,1 1 0 0 0,-1 0-1 0 0,1-1 1 0 0,-1 1 0 0 0,1 0 0 0 0,0 0 0 0 0,-1 0-1 0 0,1 0 1 0 0,0 0 0 0 0,0 0 0 0 0,0 0 0 0 0,0 0-1 0 0,0 0 1 0 0,3-2 0 0 0,35-29-1130 0 0,-32 26 1112 0 0,2-1-81 0 0,0 0-1 0 0,1 1 1 0 0,-1 1 0 0 0,1-1 0 0 0,1 2 0 0 0,-1-1 0 0 0,16-3 0 0 0,-10 4 665 0 0,1 0 1 0 0,0 2 0 0 0,0 0 0 0 0,22 1 0 0 0,5-3 130 0 0,-21-3-613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07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14283 0 0,'-1'0'76'0'0,"0"0"-1"0"0,0 1 1 0 0,0-1-1 0 0,1 1 1 0 0,-1-1 0 0 0,0 1-1 0 0,0-1 1 0 0,0 1 0 0 0,0-1-1 0 0,1 1 1 0 0,-1 0-1 0 0,0-1 1 0 0,1 1 0 0 0,-1 0-1 0 0,1 0 1 0 0,-1 0-1 0 0,1-1 1 0 0,-1 1 0 0 0,1 0-1 0 0,-1 0 1 0 0,1 0-1 0 0,0 0 1 0 0,-1 0 0 0 0,1 0-1 0 0,0 0 1 0 0,0 0-1 0 0,0 0 1 0 0,0 0 0 0 0,0 1-1 0 0,-2 31 914 0 0,16 107 404 0 0,-3-48-1170 0 0,-7-47-713 0 0,19 75 0 0 0,-16-91-618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07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1 178 2304 0 0,'0'-12'535'0'0,"1"0"-1"0"0,1 1 1 0 0,0-1-1 0 0,1 1 1 0 0,0 0-1 0 0,5-12 1 0 0,-5 16-201 0 0,0 0 0 0 0,0 0 0 0 0,0 1 0 0 0,1-1 1 0 0,0 1-1 0 0,0 0 0 0 0,1 0 0 0 0,-1 1 1 0 0,1-1-1 0 0,10-8 0 0 0,-13 13-227 0 0,0 0-1 0 0,0 0 1 0 0,0 0 0 0 0,0 0-1 0 0,0 0 1 0 0,0 1 0 0 0,1-1-1 0 0,-1 1 1 0 0,0-1 0 0 0,0 1-1 0 0,0 0 1 0 0,1-1 0 0 0,-1 1-1 0 0,0 1 1 0 0,0-1 0 0 0,1 0-1 0 0,2 1 1 0 0,0 0-5 0 0,-1 1 0 0 0,1 0 0 0 0,-1 0-1 0 0,1 0 1 0 0,-1 0 0 0 0,0 1 0 0 0,8 5 0 0 0,-5-2-46 0 0,0 0 0 0 0,-1 1 1 0 0,0 0-1 0 0,0 0 0 0 0,0 0 0 0 0,-1 1 0 0 0,0-1 1 0 0,5 12-1 0 0,-6-8-118 0 0,-1 1 0 0 0,0-1 1 0 0,-1 1-1 0 0,0-1 0 0 0,-1 1 1 0 0,0-1-1 0 0,-1 1 1 0 0,-1 16-1 0 0,-2-5-123 0 0,0 1 1 0 0,-1-1-1 0 0,-9 27 0 0 0,-1-16-775 0 0,6-21-2892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07.8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73 920 0 0,'1'0'465'0'0,"-1"0"-232"0"0,1 1-1 0 0,0-1 1 0 0,-1 0 0 0 0,1 0-1 0 0,-1 0 1 0 0,1 0-1 0 0,-1 0 1 0 0,1 0-1 0 0,0 0 1 0 0,-1 0-1 0 0,1 0 1 0 0,-1 0 0 0 0,1 0-1 0 0,4-2 2094 0 0,-3 1-2094 0 0,16-10 1411 0 0,-15 9-1067 0 0,20-9 879 0 0,-17 9-1382 0 0,-1 0 0 0 0,0-1 0 0 0,0 0 1 0 0,1 0-1 0 0,-2 0 0 0 0,1 0 0 0 0,0-1 1 0 0,-1 0-1 0 0,5-5 0 0 0,-1-2 21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08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33 10594 0 0,'-13'-17'877'0'0,"1"2"2317"0"0,16 34-422 0 0,70 246-294 0 0,-14-46-4282 0 0,-49-187-4705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08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1 249 5985 0 0,'0'-2'237'0'0,"0"0"0"0"0,-1 0 0 0 0,1 0-1 0 0,0-1 1 0 0,1 1 0 0 0,-1 0 0 0 0,0 0 0 0 0,1 0-1 0 0,-1 0 1 0 0,1 0 0 0 0,-1 0 0 0 0,1 1 0 0 0,0-1-1 0 0,0 0 1 0 0,0 0 0 0 0,0 0 0 0 0,2-3 0 0 0,24-29 2076 0 0,-25 32-2397 0 0,1 0 0 0 0,0 0 0 0 0,0 0 0 0 0,0 0-1 0 0,0 1 1 0 0,0-1 0 0 0,0 1 0 0 0,0 0-1 0 0,6-2 1 0 0,3-1-1082 0 0,-4 1 271 0 0</inkml:trace>
  <inkml:trace contextRef="#ctx0" brushRef="#br0" timeOffset="1">375 108 920 0 0,'5'5'1070'0'0,"0"2"1"0"0,-1-1-1 0 0,0 0 0 0 0,0 1 0 0 0,4 8 1 0 0,-5-9-684 0 0,0 0 0 0 0,0 0 0 0 0,0-1 0 0 0,1 1 0 0 0,0-1 0 0 0,9 10 0 0 0,-12-15-368 0 0,-1 0-1 0 0,1 1 0 0 0,0-1 0 0 0,0 0 0 0 0,-1 1 0 0 0,1-1 0 0 0,0 0 0 0 0,-1 0 1 0 0,1 1-1 0 0,0-1 0 0 0,0 0 0 0 0,0 0 0 0 0,-1 0 0 0 0,1 0 0 0 0,0 0 1 0 0,0 0-1 0 0,-1 0 0 0 0,1-1 0 0 0,0 1 0 0 0,0 0 0 0 0,-1 0 0 0 0,1 0 0 0 0,0-1 1 0 0,0 1-1 0 0,-1 0 0 0 0,1-1 0 0 0,0 1 0 0 0,-1-1 0 0 0,1 1 0 0 0,-1-1 0 0 0,1 1 1 0 0,-1-1-1 0 0,1 1 0 0 0,0-1 0 0 0,-1 0 0 0 0,0 1 0 0 0,1-1 0 0 0,-1 1 0 0 0,1-1 1 0 0,-1 0-1 0 0,0 0 0 0 0,0 1 0 0 0,1-2 0 0 0,16-38 224 0 0,-15 34-113 0 0,12-32 481 0 0,-7 16 253 0 0,2 0 1 0 0,16-32-1 0 0,-25 54-778 0 0,0-1 0 0 0,1 1-1 0 0,-1-1 1 0 0,0 1-1 0 0,0-1 1 0 0,1 1 0 0 0,-1-1-1 0 0,0 1 1 0 0,0-1-1 0 0,1 1 1 0 0,-1 0 0 0 0,1-1-1 0 0,-1 1 1 0 0,0-1-1 0 0,1 1 1 0 0,-1 0 0 0 0,1 0-1 0 0,-1-1 1 0 0,1 1 0 0 0,-1 0-1 0 0,1 0 1 0 0,-1-1-1 0 0,1 1 1 0 0,-1 0 0 0 0,1 0-1 0 0,-1 0 1 0 0,1 0-1 0 0,-1 0 1 0 0,1 0 0 0 0,-1 0-1 0 0,1 0 1 0 0,-1 0-1 0 0,1 0 1 0 0,0 0 0 0 0,1 1 22 0 0,-1 0 1 0 0,0 0-1 0 0,0 0 1 0 0,0 0 0 0 0,0 1-1 0 0,0-1 1 0 0,0 0-1 0 0,0 0 1 0 0,0 1 0 0 0,-1-1-1 0 0,1 0 1 0 0,1 3 0 0 0,15 51 691 0 0,-16-49-591 0 0,28 125 458 0 0,-12-46-7058 0 0,-12-62 348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08.9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 4609 0 0,'3'-4'4303'0'0,"-3"4"-4226"0"0,9 8 1879 0 0,4 10-186 0 0,6 24-676 0 0,-1 1 1 0 0,-2 0-1 0 0,-2 1 1 0 0,11 61-1 0 0,-19-70-2808 0 0,-2 1-1 0 0,-1-1 1 0 0,-3 52-1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09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28 456 0 0,'1'-1'230'0'0,"0"-1"-1"0"0,0 0 1 0 0,0 0-1 0 0,0 1 1 0 0,0-1 0 0 0,1 0-1 0 0,-1 1 1 0 0,0-1-1 0 0,1 1 1 0 0,-1 0 0 0 0,1 0-1 0 0,0-1 1 0 0,-1 1-1 0 0,1 0 1 0 0,0 0 0 0 0,0 0-1 0 0,0 1 1 0 0,-1-1-1 0 0,1 0 1 0 0,0 1 0 0 0,0-1-1 0 0,0 1 1 0 0,0 0-1 0 0,0 0 1 0 0,0-1 0 0 0,0 1-1 0 0,0 0 1 0 0,0 1-1 0 0,4 0 1 0 0,-3-1-65 0 0,-1 1 1 0 0,1 0-1 0 0,-1 0 0 0 0,0 0 1 0 0,1 0-1 0 0,-1 1 1 0 0,0-1-1 0 0,0 0 0 0 0,0 1 1 0 0,0 0-1 0 0,0 0 1 0 0,0-1-1 0 0,0 1 0 0 0,-1 0 1 0 0,1 0-1 0 0,0 0 0 0 0,-1 1 1 0 0,0-1-1 0 0,0 0 1 0 0,1 1-1 0 0,-2-1 0 0 0,1 0 1 0 0,1 5-1 0 0,1 13-155 0 0,0 1 0 0 0,-2-1 0 0 0,0 1 0 0 0,-4 31 0 0 0,2-15-1627 0 0,-1-19-1984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09.6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1 279 3225 0 0,'13'-13'426'0'0,"-1"-1"1"0"0,0 0 0 0 0,-1-1-1 0 0,0 0 1 0 0,-2-1 0 0 0,9-18 0 0 0,-14 26-381 0 0,-1 1 0 0 0,0-1 1 0 0,0 1-1 0 0,-1-1 1 0 0,0 0-1 0 0,-1 0 1 0 0,1 0-1 0 0,-1 0 1 0 0,-1 0-1 0 0,0-1 1 0 0,0 1-1 0 0,-1 0 1 0 0,0 0-1 0 0,0 0 1 0 0,0 0-1 0 0,-5-10 0 0 0,6 17-65 0 0,0 1 0 0 0,0-1 0 0 0,0 1 0 0 0,0-1-1 0 0,0 1 1 0 0,0-1 0 0 0,0 1 0 0 0,-1-1-1 0 0,1 1 1 0 0,0-1 0 0 0,0 1 0 0 0,-1-1-1 0 0,1 1 1 0 0,0-1 0 0 0,-1 1 0 0 0,1-1-1 0 0,-1 1 1 0 0,1 0 0 0 0,-1-1 0 0 0,1 1-1 0 0,0-1 1 0 0,-1 1 0 0 0,1 0 0 0 0,-1 0-1 0 0,1-1 1 0 0,-1 1 0 0 0,0 0 0 0 0,1 0-1 0 0,-1 0 1 0 0,1 0 0 0 0,-1-1 0 0 0,1 1-1 0 0,-1 0 1 0 0,1 0 0 0 0,-1 0 0 0 0,0 0 0 0 0,1 0-1 0 0,-1 0 1 0 0,1 1 0 0 0,-1-1 0 0 0,1 0-1 0 0,-1 0 1 0 0,1 0 0 0 0,-1 0 0 0 0,0 1-1 0 0,1-1 1 0 0,-1 0 0 0 0,1 1 0 0 0,0-1-1 0 0,-1 0 1 0 0,1 1 0 0 0,-1-1 0 0 0,1 0-1 0 0,-1 1 1 0 0,1-1 0 0 0,0 1 0 0 0,-1-1-1 0 0,1 1 1 0 0,-2 1 81 0 0,0 1 0 0 0,1-1 1 0 0,-1 0-1 0 0,1 1 0 0 0,-1-1 0 0 0,1 1 0 0 0,0-1 0 0 0,0 1 0 0 0,0 0 0 0 0,-1 4 0 0 0,2 3 486 0 0,1 0-1 0 0,0 0 0 0 0,0-1 0 0 0,1 1 0 0 0,0 0 1 0 0,0-1-1 0 0,1 0 0 0 0,0 1 0 0 0,1-1 0 0 0,0-1 1 0 0,1 1-1 0 0,0 0 0 0 0,6 8 0 0 0,-2-6-212 0 0,-1 0-1 0 0,1 0 0 0 0,1-1 1 0 0,-1-1-1 0 0,2 1 1 0 0,-1-2-1 0 0,2 1 0 0 0,18 10 1 0 0,8-2-466 0 0,-20-12-298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10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0 3225 0 0,'-1'2'274'0'0,"-1"0"0"0"0,1 0 1 0 0,0-1-1 0 0,-1 1 1 0 0,1 0-1 0 0,0 0 0 0 0,0 0 1 0 0,0 0-1 0 0,1 1 0 0 0,-1-1 1 0 0,0 0-1 0 0,1 0 1 0 0,-1 0-1 0 0,1 1 0 0 0,0-1 1 0 0,0 0-1 0 0,0 1 0 0 0,0-1 1 0 0,0 0-1 0 0,0 0 1 0 0,1 1-1 0 0,-1-1 0 0 0,2 3 1 0 0,2 11 601 0 0,0-1 0 0 0,9 19 1 0 0,-8-23-603 0 0,55 126 84 0 0,-51-114-378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31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66 217 5529 0 0,'-6'-25'438'0'0,"2"0"0"0"0,0 0 0 0 0,2-1 0 0 0,0 1 0 0 0,3-33 0 0 0,0 25 2359 0 0,11 302 988 0 0,0-68-3242 0 0,-11 46 75 0 0,-39 322 0 0 0,5-136-70 0 0,29-247-5806 0 0,4-148 179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33.2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15203 0 0,'8'21'1084'0'0,"-3"-11"-1314"0"0,6 23-782 0 0,8 45 0 0 0,9 99 4421 0 0,-18-103-2143 0 0,2 52 139 0 0,-1-10-2458 0 0,3-40-4907 0 0,-9-59 310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32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1662 74 1840 0 0,'0'0'164'0'0,"-35"-6"3529"0"0,2 9-2461 0 0,0 0 0 0 0,0 2-1 0 0,0 2 1 0 0,-33 11-1 0 0,20-5 75 0 0,-52 6 0 0 0,-394 31 1119 0 0,450-49-2358 0 0,-1-1 0 0 0,1-2 0 0 0,0-2 0 0 0,-79-18 0 0 0,45 2-32 0 0,-126-54 0 0 0,167 59-409 0 0,-1 2-1 0 0,0 1 1 0 0,-55-9-1 0 0,64 17-525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32.9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0 5065 0 0,'0'1'108'0'0,"-1"-1"-1"0"0,1 0 1 0 0,0 0-1 0 0,-1 0 1 0 0,1 0-1 0 0,0 1 1 0 0,-1-1-1 0 0,1 0 1 0 0,0 0-1 0 0,-1 0 1 0 0,1 1-1 0 0,0-1 1 0 0,0 0 0 0 0,-1 1-1 0 0,1-1 1 0 0,0 0-1 0 0,0 1 1 0 0,-1-1-1 0 0,1 0 1 0 0,0 1-1 0 0,0-1 1 0 0,0 0-1 0 0,0 1 1 0 0,0-1-1 0 0,0 1 1 0 0,0-1-1 0 0,-1 0 1 0 0,1 1-1 0 0,0-1 1 0 0,0 1 0 0 0,0-1-1 0 0,1 1 1 0 0,-5 16 785 0 0,-5 66 1031 0 0,4 145-1 0 0,5-122-1419 0 0,-55 641 145 0 0,43-540-1616 0 0,1-23-2491 0 0,9-165 3458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33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0 130 6913 0 0,'38'-18'2409'0'0,"73"2"222"0"0,35-7-933 0 0,-41-1-1167 0 0,0 5 1 0 0,1 4-1 0 0,0 6 0 0 0,134 4 0 0 0,-46 15-651 0 0,-69-2-39 0 0,130-8 0 0 0,-158-12-1690 0 0,-70 7-3225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34.2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140 175 6737 0 0,'-18'-25'923'0'0,"-29"-30"0"0"0,28 35-71 0 0,2-1 0 0 0,-22-32-1 0 0,52 68 3774 0 0,23 17-3521 0 0,-7-5-870 0 0,22 21-833 0 0,88 109 0 0 0,-88-95-3571 0 0,-41-50-249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34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25 271 2304 0 0,'-3'0'86'0'0,"-13"3"117"0"0,16-3-156 0 0,0 0 0 0 0,0 0-1 0 0,-1 0 1 0 0,1 0 0 0 0,0 0-1 0 0,-1 0 1 0 0,1 0 0 0 0,0 0 0 0 0,0 0-1 0 0,-1 0 1 0 0,1 1 0 0 0,0-1 0 0 0,0 0-1 0 0,0 0 1 0 0,-1 0 0 0 0,1 0 0 0 0,0 0-1 0 0,0 1 1 0 0,0-1 0 0 0,-1 0 0 0 0,1 0-1 0 0,0 0 1 0 0,0 1 0 0 0,0-1 0 0 0,0 0-1 0 0,0 0 1 0 0,-1 1 0 0 0,1-1 0 0 0,0 0-1 0 0,0 0 1 0 0,0 1 0 0 0,0-1 0 0 0,0 0-1 0 0,0 0 1 0 0,0 1 0 0 0,0-1 0 0 0,0 0-1 0 0,0 0 1 0 0,0 1 0 0 0,0-1 0 0 0,0 0-1 0 0,0 1 1 0 0,0-1 0 0 0,0 0 0 0 0,0 0-1 0 0,1 1 1 0 0,-1-1 0 0 0,0 0 0 0 0,1 1 26 0 0,0-1 0 0 0,-1 0 0 0 0,1 1 0 0 0,0-1 0 0 0,0 0 0 0 0,0 0 0 0 0,0 1-1 0 0,0-1 1 0 0,0 0 0 0 0,-1 0 0 0 0,1 0 0 0 0,0 0 0 0 0,0 0 0 0 0,0 0 0 0 0,0 0 0 0 0,0-1 0 0 0,0 1 0 0 0,0 0 0 0 0,-1 0 0 0 0,2-1 0 0 0,23-7 792 0 0,-22 6-656 0 0,51-18 1785 0 0,57-32 0 0 0,-73 32-1697 0 0,-2-2 0 0 0,0-2 0 0 0,-2-1 0 0 0,42-39 0 0 0,-68 56-229 0 0,1 1 1 0 0,0 0-1 0 0,11-6 0 0 0,-18 11-75 0 0,-1 1-1 0 0,1 0 0 0 0,0 0 0 0 0,0 0 0 0 0,0 0 0 0 0,-1 0 0 0 0,1 1 1 0 0,0-1-1 0 0,0 0 0 0 0,0 1 0 0 0,0-1 0 0 0,1 1 0 0 0,-1 0 0 0 0,0 0 1 0 0,0 0-1 0 0,0 0 0 0 0,0 0 0 0 0,0 0 0 0 0,0 1 0 0 0,0-1 1 0 0,0 0-1 0 0,0 1 0 0 0,0 0 0 0 0,4 1 0 0 0,-4 1-1021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36.1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34 270 7026 0 0,'5'-14'0'0'0,"0"0"1"0"0,-1 0-1 0 0,-1 0 1 0 0,0-1-1 0 0,-1 1 1 0 0,-1-1 0 0 0,0 0-1 0 0,-2-24 1 0 0,-3 18-1 0 0,2 11 429 0 0,1 0 0 0 0,-2-1 1 0 0,1 1-1 0 0,-2 0 0 0 0,1 1 0 0 0,-1-1 1 0 0,-6-10-1 0 0,10 20-366 0 0,0-1-1 0 0,-1 1 1 0 0,1 0 0 0 0,0 0 0 0 0,0-1-1 0 0,0 1 1 0 0,0 0 0 0 0,0 0 0 0 0,-1-1-1 0 0,1 1 1 0 0,0 0 0 0 0,0 0 0 0 0,0 0-1 0 0,-1 0 1 0 0,1-1 0 0 0,0 1 0 0 0,0 0-1 0 0,-1 0 1 0 0,1 0 0 0 0,0 0 0 0 0,0 0-1 0 0,-1 0 1 0 0,1 0 0 0 0,0 0 0 0 0,0 0-1 0 0,-1 0 1 0 0,1 0 0 0 0,0 0 0 0 0,-1 0-1 0 0,1 0 1 0 0,0 0 0 0 0,0 0 0 0 0,-1 0-1 0 0,1 0 1 0 0,0 0 0 0 0,0 0 0 0 0,-1 0-1 0 0,1 0 1 0 0,0 0 0 0 0,0 0-1 0 0,-1 1 1 0 0,-6 12 1437 0 0,1 16-303 0 0,6 9-995 0 0,1 1 0 0 0,2-1 1 0 0,9 41-1 0 0,3 33 100 0 0,-3 43-383 0 0,20 311-358 0 0,14 71 241 0 0,-4 202 268 0 0,-38-574 868 0 0,-3-129-1647 0 0,2 1-1 0 0,12 55 1 0 0,-13-79-358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36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1516 0 5065 0 0,'-15'8'745'0'0,"0"-2"0"0"0,-1 0 0 0 0,0-1 0 0 0,0 0 0 0 0,-1-2-1 0 0,1 0 1 0 0,-1 0 0 0 0,0-2 0 0 0,1 0 0 0 0,-23-2 0 0 0,-297 2 2629 0 0,12 0-2011 0 0,269 0-1293 0 0,1 2 0 0 0,-1 2 0 0 0,-87 21 0 0 0,-152 64-2043 0 0,247-70-206 0 0,39-17 1298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37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 5529 0 0,'0'0'423'0'0,"-12"31"3179"0"0,5 9-3105 0 0,1-1 0 0 0,2 1 0 0 0,2 0 1 0 0,2 0-1 0 0,4 43 0 0 0,-1-11-63 0 0,-11 643 826 0 0,8-661-4467 0 0,2-40-920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37.9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15 114 1840 0 0,'-1'0'120'0'0,"1"1"-1"0"0,0-1 1 0 0,-1 0-1 0 0,1 0 0 0 0,-1 0 1 0 0,1 0-1 0 0,-1 0 0 0 0,1 0 1 0 0,-1 0-1 0 0,1 0 1 0 0,0 0-1 0 0,-1 0 0 0 0,1 0 1 0 0,-1 0-1 0 0,1 0 0 0 0,-1 0 1 0 0,1-1-1 0 0,-1 1 1 0 0,1 0-1 0 0,0 0 0 0 0,-1 0 1 0 0,1-1-1 0 0,-1 1 0 0 0,1 0 1 0 0,0-1-1 0 0,-1 1 0 0 0,1 0 1 0 0,0 0-1 0 0,-1-1 1 0 0,1 1-1 0 0,0-1 0 0 0,0 1 1 0 0,-1 0-1 0 0,1-1 0 0 0,0 1 1 0 0,0-1-1 0 0,0 1 1 0 0,0 0-1 0 0,-1-1 0 0 0,1 1 1 0 0,0-1-1 0 0,0 1 0 0 0,0-1 1 0 0,0 1-1 0 0,0-1 1 0 0,0 1-1 0 0,0-1 0 0 0,0 1 1 0 0,0 0-1 0 0,0-1 0 0 0,1 1 1 0 0,-1-1-1 0 0,0 1 1 0 0,0-1-1 0 0,0 1 0 0 0,1-1 1 0 0,0-1 106 0 0,0 0 1 0 0,0 1 0 0 0,0-1-1 0 0,0 1 1 0 0,0-1-1 0 0,1 1 1 0 0,-1 0-1 0 0,0-1 1 0 0,1 1 0 0 0,-1 0-1 0 0,1 0 1 0 0,1-1-1 0 0,12-4 415 0 0,0 2 0 0 0,1 0 0 0 0,-1 0-1 0 0,28-1 1 0 0,67 0 961 0 0,-86 5-1242 0 0,332-26 642 0 0,-66 2-412 0 0,-192 22-1861 0 0,0 5 1 0 0,153 23-1 0 0,-206-20-4103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38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25 6449 0 0,'-26'-13'303'0'0,"0"1"9068"0"0,35 15-9140 0 0,-1-1-1 0 0,0 1 1 0 0,0 1-1 0 0,0-1 1 0 0,0 2 0 0 0,-1-1-1 0 0,0 1 1 0 0,8 6-1 0 0,51 53 713 0 0,-3-4-1000 0 0,-58-56 57 0 0,0 0 0 0 0,-1 0 0 0 0,1 0 0 0 0,-1 0 0 0 0,0 1 0 0 0,0-1 0 0 0,-1 1 0 0 0,0 0 0 0 0,4 5 0 0 0,-7-7 0 0 0,1-1 0 0 0,0 1 0 0 0,-1-1 0 0 0,1 1 0 0 0,-1 0 0 0 0,0-1 0 0 0,0 1 0 0 0,0-1 0 0 0,0 1 0 0 0,-1-1 0 0 0,1 1 0 0 0,0 0 0 0 0,-1-1 0 0 0,0 1 0 0 0,0-1 0 0 0,0 0 0 0 0,0 1 0 0 0,0-1 0 0 0,0 0 0 0 0,0 1 0 0 0,-1-1 0 0 0,1 0 0 0 0,-3 2 0 0 0,-2 3 2 0 0,-1 0-1 0 0,0 0 1 0 0,0 0-1 0 0,-1-1 1 0 0,0 0-1 0 0,0-1 1 0 0,0 1-1 0 0,-10 3 1 0 0,-6 2-250 0 0,-45 16-1 0 0,32-18-3095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33.6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 16131 0 0,'2'1'1745'0'0,"-1"-1"-1745"0"0,0 0 336 0 0,2-2 32 0 0,-1-1 8 0 0,1 1 0 0 0,1-2-1944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38.9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0 8754 0 0,'1'5'109'0'0,"0"0"1"0"0,-1 0-1 0 0,0-1 1 0 0,0 1-1 0 0,0 0 1 0 0,-2 9-1 0 0,1-2 210 0 0,-7 169 1673 0 0,-3 155 2515 0 0,6-174-3869 0 0,0-54 80 0 0,4 1 1 0 0,16 117 0 0 0,-8-174-763 0 0,56 470-2476 0 0,-61-492 1515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41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79 3225 0 0,'-2'-30'155'0'0,"1"-18"3193"0"0,-4 108 971 0 0,8 45-3335 0 0,0-35-590 0 0,10 316 52 0 0,0 124-1397 0 0,-13-489 766 0 0,-14 389-1705 0 0,10-376-1658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41.5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987 7 4609 0 0,'0'-1'78'0'0,"-1"0"0"0"0,0 1 0 0 0,0-1 0 0 0,0 1 1 0 0,0-1-1 0 0,0 1 0 0 0,0-1 0 0 0,0 1 0 0 0,0-1 0 0 0,0 1 0 0 0,0 0 0 0 0,0 0 0 0 0,0-1 0 0 0,0 1 1 0 0,0 0-1 0 0,0 0 0 0 0,-1 0 0 0 0,1 0 0 0 0,0 0 0 0 0,0 0 0 0 0,0 1 0 0 0,0-1 0 0 0,0 0 1 0 0,0 0-1 0 0,0 1 0 0 0,0-1 0 0 0,0 1 0 0 0,0-1 0 0 0,0 1 0 0 0,0-1 0 0 0,-1 2 0 0 0,-46 25 931 0 0,29-16-436 0 0,-28 13 161 0 0,-2-1 1 0 0,0-3-1 0 0,-1-2 0 0 0,0-2 1 0 0,-2-2-1 0 0,1-3 1 0 0,-2-2-1 0 0,1-2 0 0 0,-1-3 1 0 0,0-1-1 0 0,-71-7 0 0 0,92 1-949 0 0,-47-4-221 0 0,26 6-4079 0 0,14 3-795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42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18 4145 0 0,'-11'-17'3545'0'0,"10"17"-3484"0"0,1 0 1 0 0,0 0 0 0 0,0 0-1 0 0,0 0 1 0 0,0 0 0 0 0,-1 0 0 0 0,1 0-1 0 0,0 0 1 0 0,0 0 0 0 0,0 0-1 0 0,0-1 1 0 0,-1 1 0 0 0,1 0-1 0 0,0 0 1 0 0,0 0 0 0 0,0 0-1 0 0,0 1 1 0 0,-1-1 0 0 0,-1 1 987 0 0,2-1-988 0 0,0 0 1 0 0,0 1 0 0 0,0-1-1 0 0,0 0 1 0 0,0 0 0 0 0,-1 0 0 0 0,1 0-1 0 0,0 1 1 0 0,-4 33 2363 0 0,3-29-2581 0 0,-7 405 1892 0 0,9-312-1609 0 0,4 17-578 0 0,23 133 1 0 0,-20-187-1450 0 0,-4-30-2479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42.8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1473 184 4145 0 0,'1'-2'155'0'0,"0"0"0"0"0,0 0 0 0 0,0 0 0 0 0,-1 0 0 0 0,1 1 0 0 0,-1-1 0 0 0,1 0 0 0 0,-1 0 0 0 0,1 0 0 0 0,-1 0 0 0 0,0 0 0 0 0,0 0 0 0 0,0-3 0 0 0,-2 4 30 0 0,1 0 0 0 0,0 0 0 0 0,0 0 0 0 0,0 1 0 0 0,-1-1 1 0 0,1 0-1 0 0,0 1 0 0 0,-1-1 0 0 0,1 1 0 0 0,0 0 1 0 0,-1-1-1 0 0,1 1 0 0 0,-1 0 0 0 0,1 0 0 0 0,-1 0 0 0 0,1 0 1 0 0,-1 0-1 0 0,1 0 0 0 0,-3 1 0 0 0,-36 1 1207 0 0,1 2-1 0 0,-47 10 0 0 0,-22 4 155 0 0,10-9 80 0 0,-157-6 0 0 0,188-7-1343 0 0,0-4 1 0 0,1-2 0 0 0,-82-24-1 0 0,-16-21-524 0 0,-1 0-1590 0 0,53 30-2358 0 0,78 19-1032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43.7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122 12 2761 0 0,'-4'-11'807'0'0,"2"23"790"0"0,0 10-1145 0 0,-86 431 2445 0 0,63-28 32 0 0,29 2-2371 0 0,1-27-1542 0 0,-3-260 11 0 0,6 0 0 0 0,50 262 0 0 0,42 372 463 0 0,-98-755 512 0 0,1 23 139 0 0,-3 1 1 0 0,-7 73 0 0 0,-26 83 3694 0 0,30-179-3436 0 0,1 0 0 0 0,1 26 0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45.0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514 29 2761 0 0,'-2'-2'278'0'0,"0"-1"-1"0"0,0 1 1 0 0,0 0 0 0 0,0 0 0 0 0,0 0 0 0 0,0 0 0 0 0,-1 0 0 0 0,1 1 0 0 0,-1-1 0 0 0,0 1 0 0 0,1 0 0 0 0,-1-1 0 0 0,0 1 0 0 0,0 0 0 0 0,1 1 0 0 0,-1-1 0 0 0,0 0 0 0 0,0 1 0 0 0,0 0 0 0 0,-6 0 0 0 0,-6-1 898 0 0,-1 1 1 0 0,-24 4 0 0 0,-109 26 2475 0 0,109-19-3657 0 0,-1-2-1 0 0,0-2 1 0 0,-44 2-1 0 0,57-9-5622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49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0 5529 0 0,'-3'2'238'0'0,"0"1"0"0"0,1-1 1 0 0,-1 0-1 0 0,1 1 0 0 0,-1-1 0 0 0,1 1 0 0 0,0 0 0 0 0,0 0 0 0 0,0 0 0 0 0,1 0 1 0 0,-1 0-1 0 0,1 0 0 0 0,-3 7 0 0 0,4-9-194 0 0,0 1 1 0 0,0-1 0 0 0,0 0-1 0 0,0 1 1 0 0,0-1-1 0 0,0 0 1 0 0,0 1 0 0 0,1-1-1 0 0,-1 0 1 0 0,0 1-1 0 0,1-1 1 0 0,-1 0 0 0 0,1 1-1 0 0,0-1 1 0 0,-1 0-1 0 0,1 0 1 0 0,0 0 0 0 0,0 1-1 0 0,0-1 1 0 0,0 0-1 0 0,-1 0 1 0 0,1 0 0 0 0,1-1-1 0 0,-1 1 1 0 0,0 0-1 0 0,0 0 1 0 0,0 0 0 0 0,0-1-1 0 0,1 1 1 0 0,-1-1-1 0 0,0 1 1 0 0,1-1 0 0 0,-1 1-1 0 0,0-1 1 0 0,1 0-1 0 0,1 1 1 0 0,18 3 171 0 0,0 0 0 0 0,0-2 1 0 0,1 0-1 0 0,38-3 0 0 0,89-14 597 0 0,-98 8-519 0 0,238-21 32 0 0,-131 15-1481 0 0,-98 8-3107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49.8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1 247 6449 0 0,'0'-1'56'0'0,"0"-1"-1"0"0,1 1 1 0 0,-1-1 0 0 0,1 1-1 0 0,0 0 1 0 0,0-1-1 0 0,-1 1 1 0 0,1 0-1 0 0,0-1 1 0 0,0 1-1 0 0,0 0 1 0 0,0 0-1 0 0,0 0 1 0 0,0 0-1 0 0,1 0 1 0 0,-1 0 0 0 0,0 0-1 0 0,0 0 1 0 0,1 1-1 0 0,-1-1 1 0 0,1 0-1 0 0,-1 1 1 0 0,0-1-1 0 0,1 1 1 0 0,-1 0-1 0 0,1-1 1 0 0,-1 1 0 0 0,1 0-1 0 0,0 0 1 0 0,1 0-1 0 0,51-2 1377 0 0,-42 4-1083 0 0,0 0 0 0 0,-1 0 0 0 0,1 1 0 0 0,0 0 0 0 0,-1 1-1 0 0,16 7 1 0 0,60 38 883 0 0,-20-9-1250 0 0,-65-38 25 0 0,0-1-1 0 0,0 0 1 0 0,0 0 0 0 0,0 0 0 0 0,1 0 0 0 0,-1 0 0 0 0,0-1-1 0 0,0 1 1 0 0,1-1 0 0 0,-1 1 0 0 0,0-1 0 0 0,1 0-1 0 0,-1 0 1 0 0,0 0 0 0 0,1 0 0 0 0,-1 0 0 0 0,5-1 0 0 0,-6 0 70 0 0,0 0 1 0 0,0 0 0 0 0,0 0 0 0 0,0-1 0 0 0,0 1 0 0 0,0 0 0 0 0,0 0 0 0 0,0-1 0 0 0,-1 1-1 0 0,1-1 1 0 0,0 1 0 0 0,-1 0 0 0 0,1-1 0 0 0,-1 1 0 0 0,0-1 0 0 0,1 1 0 0 0,-1-1 0 0 0,0 0-1 0 0,0 1 1 0 0,0-1 0 0 0,0 1 0 0 0,0-1 0 0 0,0 1 0 0 0,0-1 0 0 0,-1 1 0 0 0,1-3 0 0 0,-20-102 2520 0 0,12 67-2468 0 0,-5-40 0 0 0,12 65-1129 0 0,1 0-1 0 0,0 1 0 0 0,4-24 0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50.1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1376 0 0,'0'4'429'0'0,"0"0"0"0"0,0-1 1 0 0,0 1-1 0 0,1 0 0 0 0,-1 0 0 0 0,1-1 0 0 0,0 1 0 0 0,0 0 0 0 0,1-1 0 0 0,-1 1 0 0 0,3 4 0 0 0,-1 0 145 0 0,20 62 2352 0 0,-10-27-2211 0 0,32 73 1 0 0,-40-105-1554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34.1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94 294 13363 0 0,'-5'-3'124'0'0,"0"-1"0"0"0,1 0 0 0 0,-1 0 0 0 0,1 0 0 0 0,0-1 0 0 0,0 0-1 0 0,0 1 1 0 0,0-1 0 0 0,1-1 0 0 0,-5-10 0 0 0,0 3-63 0 0,3 6 91 0 0,1-1-1 0 0,-1-1 1 0 0,1 1-1 0 0,1-1 1 0 0,0 1-1 0 0,0-1 1 0 0,0 0-1 0 0,1 0 1 0 0,1 0-1 0 0,-2-19 1 0 0,4 24-92 0 0,-1-1 1 0 0,0 1-1 0 0,1 0 0 0 0,0-1 1 0 0,0 1-1 0 0,0-1 0 0 0,1 1 1 0 0,-1 0-1 0 0,1 0 0 0 0,0 0 1 0 0,0 0-1 0 0,0 0 0 0 0,1 0 1 0 0,0 1-1 0 0,-1-1 0 0 0,1 1 1 0 0,0-1-1 0 0,1 1 0 0 0,-1 0 1 0 0,1 1-1 0 0,-1-1 0 0 0,1 0 1 0 0,0 1-1 0 0,6-3 1 0 0,-6 3-118 0 0,1 0 1 0 0,-1 0-1 0 0,1 0 1 0 0,0 1 0 0 0,-1-1-1 0 0,1 1 1 0 0,0 0-1 0 0,0 1 1 0 0,0-1 0 0 0,0 1-1 0 0,0 0 1 0 0,0 0 0 0 0,0 1-1 0 0,0 0 1 0 0,0-1-1 0 0,-1 1 1 0 0,1 1 0 0 0,5 1-1 0 0,-6-1 50 0 0,0 0 1 0 0,-1 0-1 0 0,1 1 0 0 0,-1-1 0 0 0,1 1 1 0 0,-1 0-1 0 0,0 0 0 0 0,0 0 0 0 0,0 0 0 0 0,-1 0 1 0 0,1 1-1 0 0,-1-1 0 0 0,0 1 0 0 0,0-1 1 0 0,0 1-1 0 0,0 0 0 0 0,0 0 0 0 0,-1 0 1 0 0,0 0-1 0 0,0 0 0 0 0,1 7 0 0 0,0 17-145 0 0,0 0 0 0 0,-2 1 0 0 0,-2-1-1 0 0,-5 35 1 0 0,3-41 139 0 0,2 0-1 0 0,0 1 1 0 0,1-1 0 0 0,1 0-1 0 0,1 1 1 0 0,1-1-1 0 0,9 40 1 0 0,-10-60-43 0 0,0 1-1 0 0,0-1 1 0 0,-1 0 0 0 0,1 1-1 0 0,1-1 1 0 0,-1 0 0 0 0,0 0-1 0 0,1 0 1 0 0,-1 0 0 0 0,1 0-1 0 0,-1 0 1 0 0,1 0 0 0 0,0-1-1 0 0,0 1 1 0 0,0 0 0 0 0,0-1-1 0 0,0 0 1 0 0,0 1-1 0 0,0-1 1 0 0,1 0 0 0 0,2 1-1 0 0,-1-1 121 0 0,-1-1 0 0 0,1 1 0 0 0,0-1 0 0 0,0 0 0 0 0,0 1 0 0 0,0-2 0 0 0,0 1 0 0 0,-1 0 0 0 0,1-1 0 0 0,0 0 0 0 0,0 0 0 0 0,6-3 0 0 0,-4 2 153 0 0,0-1 0 0 0,0 1 0 0 0,0-2 0 0 0,0 1 0 0 0,-1-1 0 0 0,1 1 0 0 0,-1-2 0 0 0,0 1 0 0 0,0 0 0 0 0,-1-1 1 0 0,1 0-1 0 0,-1 0 0 0 0,0-1 0 0 0,0 1 0 0 0,-1-1 0 0 0,3-6 0 0 0,-5 10-145 0 0,-1 0-1 0 0,0 0 1 0 0,0-1-1 0 0,0 1 1 0 0,0 0-1 0 0,0 0 0 0 0,-1-1 1 0 0,1 1-1 0 0,-1 0 1 0 0,1 0-1 0 0,-1 0 1 0 0,0 0-1 0 0,0 0 1 0 0,0-1-1 0 0,0 2 1 0 0,0-1-1 0 0,0 0 1 0 0,-1 0-1 0 0,1 0 1 0 0,-1 0-1 0 0,1 1 1 0 0,-1-1-1 0 0,0 1 1 0 0,1-1-1 0 0,-1 1 1 0 0,0 0-1 0 0,-4-2 1 0 0,-6-5 207 0 0,-1 1-1 0 0,-25-11 1 0 0,36 17-244 0 0,-34-13 56 0 0,-60-30 209 0 0,84 37-847 0 0,2 1 0 0 0,-1-2 1 0 0,1 0-1 0 0,0 0 0 0 0,0-1 0 0 0,-11-12 0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50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87 456 0 0,'2'-5'250'0'0,"-1"0"1"0"0,1 0-1 0 0,0 0 0 0 0,0 0 1 0 0,0 0-1 0 0,1 1 1 0 0,0-1-1 0 0,0 1 0 0 0,0-1 1 0 0,0 1-1 0 0,1 0 0 0 0,-1 0 1 0 0,1 1-1 0 0,0-1 0 0 0,0 1 1 0 0,9-5-1 0 0,-11 6-93 0 0,0 1-1 0 0,0 0 1 0 0,1 0-1 0 0,-1 0 1 0 0,1 0-1 0 0,-1 1 1 0 0,1-1-1 0 0,-1 1 1 0 0,1-1-1 0 0,-1 1 1 0 0,1 0-1 0 0,-1 0 1 0 0,1 0-1 0 0,-1 0 1 0 0,1 1-1 0 0,0-1 1 0 0,-1 1 0 0 0,0-1-1 0 0,1 1 1 0 0,-1 0-1 0 0,1 0 1 0 0,-1 0-1 0 0,0 0 1 0 0,0 1-1 0 0,1-1 1 0 0,-1 0-1 0 0,0 1 1 0 0,0 0-1 0 0,0-1 1 0 0,-1 1-1 0 0,1 0 1 0 0,0 0-1 0 0,-1 0 1 0 0,1 0 0 0 0,-1 0-1 0 0,2 4 1 0 0,2 2 12 0 0,-1 1 1 0 0,0-1 0 0 0,-1 1-1 0 0,0 0 1 0 0,0 0 0 0 0,-1 0 0 0 0,0 1-1 0 0,-1-1 1 0 0,0 0 0 0 0,0 1-1 0 0,-2 15 1 0 0,1-14-463 0 0,-2 0 0 0 0,1 0 0 0 0,-1-1 0 0 0,-1 1 0 0 0,-6 18 0 0 0,4-19-3624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50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0 177 2761 0 0,'2'-5'256'0'0,"0"1"1"0"0,1-1 0 0 0,-1 1 0 0 0,1-1 0 0 0,0 1 0 0 0,0 0-1 0 0,0 0 1 0 0,1 0 0 0 0,-1 0 0 0 0,1 1 0 0 0,0 0 0 0 0,0-1 0 0 0,5-2-1 0 0,-8 5-87 0 0,1 0 0 0 0,0 0 0 0 0,0 0 0 0 0,0 1-1 0 0,0-1 1 0 0,0 0 0 0 0,1 1 0 0 0,-1-1 0 0 0,0 1-1 0 0,0 0 1 0 0,0 0 0 0 0,0 0 0 0 0,1 0 0 0 0,-1 0 0 0 0,0 0-1 0 0,0 0 1 0 0,0 1 0 0 0,0-1 0 0 0,0 1 0 0 0,0 0-1 0 0,0-1 1 0 0,0 1 0 0 0,0 0 0 0 0,0 0 0 0 0,0 0-1 0 0,0 1 1 0 0,0-1 0 0 0,-1 0 0 0 0,1 1 0 0 0,0-1-1 0 0,-1 1 1 0 0,0-1 0 0 0,2 3 0 0 0,8 11 128 0 0,-1 0-1 0 0,-1 1 1 0 0,-1 0 0 0 0,0 0-1 0 0,6 20 1 0 0,9 17-1061 0 0,-18-41-73 0 0</inkml:trace>
  <inkml:trace contextRef="#ctx0" brushRef="#br0" timeOffset="1">105 116 1520 0 0,'2'-11'423'0'0,"2"0"-1"0"0,-1 0 0 0 0,1 0 0 0 0,9-15 0 0 0,-12 23-300 0 0,1 0-1 0 0,0 0 1 0 0,-1 0-1 0 0,1 0 1 0 0,0 0-1 0 0,0 1 1 0 0,1-1-1 0 0,-1 1 1 0 0,0 0-1 0 0,1 0 1 0 0,-1 0-1 0 0,1 0 1 0 0,0 0-1 0 0,0 0 1 0 0,0 1-1 0 0,0-1 1 0 0,0 1-1 0 0,0 0 1 0 0,0 0-1 0 0,4-1 1 0 0,-5 2-3 0 0,0 0 0 0 0,-1 1 0 0 0,1-1 0 0 0,0 1 1 0 0,-1-1-1 0 0,1 1 0 0 0,0 0 0 0 0,-1-1 0 0 0,1 1 0 0 0,-1 0 1 0 0,1 0-1 0 0,-1 0 0 0 0,1 0 0 0 0,-1 1 0 0 0,0-1 0 0 0,0 0 1 0 0,1 0-1 0 0,-1 1 0 0 0,0-1 0 0 0,0 1 0 0 0,0-1 0 0 0,-1 1 1 0 0,1-1-1 0 0,0 1 0 0 0,0 0 0 0 0,-1-1 0 0 0,1 1 1 0 0,0 3-1 0 0,1 5 268 0 0,1 1 0 0 0,-1-1-1 0 0,1 15 1 0 0,-3 32 205 0 0,-5-19-3751 0 0,1-14-539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46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57 920 0 0,'0'-1'112'0'0,"-1"-1"0"0"0,1 1-1 0 0,0 0 1 0 0,-1 0 0 0 0,1 0-1 0 0,0-1 1 0 0,0 1 0 0 0,0 0 0 0 0,0 0-1 0 0,0-1 1 0 0,0 1 0 0 0,1 0-1 0 0,-1 0 1 0 0,0-1 0 0 0,0 1 0 0 0,1 0-1 0 0,-1 0 1 0 0,1 0 0 0 0,-1 0-1 0 0,1 0 1 0 0,0-1 0 0 0,-1 1 0 0 0,1 0-1 0 0,0 0 1 0 0,0 1 0 0 0,0-1-1 0 0,-1 0 1 0 0,1 0 0 0 0,0 0 0 0 0,0 0-1 0 0,0 1 1 0 0,3-2 0 0 0,-1 0 158 0 0,0-1 0 0 0,0 1 0 0 0,0 0 0 0 0,1 1 0 0 0,-1-1 0 0 0,1 0 0 0 0,-1 1 0 0 0,1 0 0 0 0,0 0 1 0 0,5-1-1 0 0,10 3 316 0 0,-1 0 1 0 0,1 2-1 0 0,0 0 1 0 0,22 7-1 0 0,31 5-222 0 0,-16-9-3310 0 0,-27-3-453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47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36 3225 0 0,'-25'8'6876'0'0,"38"-13"-5836"0"0,18-5 357 0 0,0 2-1 0 0,1 1 1 0 0,35-4-1 0 0,-39 9-913 0 0,0 1-1 0 0,0 1 1 0 0,55 8-1 0 0,56 19-1003 0 0,-81-12-4846 0 0,-31-8-136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47.6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 1 3681 0 0,'-3'0'219'0'0,"-1"1"0"0"0,0 0 0 0 0,0 0 0 0 0,1 0 0 0 0,-1 0 0 0 0,1 1 0 0 0,-1-1 0 0 0,1 1 0 0 0,0 0 0 0 0,-1 0 0 0 0,1 0 0 0 0,0 1 0 0 0,0-1 0 0 0,0 1 0 0 0,1 0 0 0 0,-1-1 0 0 0,1 1 0 0 0,-1 0 0 0 0,1 0 0 0 0,-2 4 0 0 0,-7 11 915 0 0,1 1-1 0 0,-11 27 1 0 0,15-33-612 0 0,-14 39-75 0 0,-19 73 0 0 0,8-22-1825 0 0,23-82 1366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48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11522 0 0,'1'6'584'0'0,"1"1"-1"0"0,0 0 1 0 0,0-1-1 0 0,1 1 1 0 0,-1-1-1 0 0,8 11 1 0 0,1 6 42 0 0,73 166 1866 0 0,-22-66-5711 0 0,-48-97 1516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52.2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 55 5529 0 0,'-45'-37'4094'0'0,"42"35"-3808"0"0,-1 0 0 0 0,1 0 0 0 0,-1 0 1 0 0,0 0-1 0 0,0 1 0 0 0,1-1 0 0 0,-1 1 1 0 0,0 0-1 0 0,0 0 0 0 0,0 0 0 0 0,-9 0 0 0 0,12 2-194 0 0,-1-1 0 0 0,1 1-1 0 0,-1 0 1 0 0,1-1 0 0 0,0 1-1 0 0,-1 0 1 0 0,1 0-1 0 0,0 0 1 0 0,0 0 0 0 0,-1 0-1 0 0,1 0 1 0 0,0 1 0 0 0,0-1-1 0 0,0 0 1 0 0,0 0 0 0 0,0 1-1 0 0,1-1 1 0 0,-1 1-1 0 0,0-1 1 0 0,1 1 0 0 0,-1-1-1 0 0,1 1 1 0 0,-1-1 0 0 0,1 1-1 0 0,0-1 1 0 0,-1 1-1 0 0,1 0 1 0 0,0 2 0 0 0,-1 50 837 0 0,2-53-897 0 0,-1 4 15 0 0,2 29 212 0 0,12 68-1 0 0,-12-94-257 0 0,0 1-1 0 0,1-1 0 0 0,-1 1 0 0 0,2-1 1 0 0,-1 0-1 0 0,1 0 0 0 0,0-1 0 0 0,1 1 1 0 0,0-1-1 0 0,0 0 0 0 0,1 0 0 0 0,-1 0 0 0 0,10 7 1 0 0,-12-12-17 0 0,0 0 1 0 0,-1 0-1 0 0,1-1 0 0 0,0 1 1 0 0,0-1-1 0 0,0 1 1 0 0,0-1-1 0 0,0 0 0 0 0,0-1 1 0 0,0 1-1 0 0,0 0 1 0 0,1-1-1 0 0,-1 0 1 0 0,0 1-1 0 0,0-1 0 0 0,1-1 1 0 0,-1 1-1 0 0,0 0 1 0 0,0-1-1 0 0,0 0 1 0 0,1 1-1 0 0,4-3 0 0 0,-6 2-162 0 0,0 0 0 0 0,0-1-1 0 0,0 1 1 0 0,0 0-1 0 0,-1 0 1 0 0,1-1 0 0 0,0 1-1 0 0,-1-1 1 0 0,1 0-1 0 0,-1 1 1 0 0,1-1 0 0 0,-1 0-1 0 0,0 0 1 0 0,1-2-1 0 0,-1 2-273 0 0,0-1 1 0 0,0 0-1 0 0,0 1 0 0 0,-1-1 0 0 0,1 1 0 0 0,-1-1 0 0 0,0 0 0 0 0,0 1 0 0 0,0-1 0 0 0,0 0 0 0 0,0 1 0 0 0,0-1 0 0 0,-2-5 0 0 0,0 1 98 0 0,1 0 0 0 0,0 0 1 0 0,0-1-1 0 0,1 1 1 0 0,0-12-1 0 0,2 10 771 0 0,-1 0 0 0 0,1 0 0 0 0,1 0-1 0 0,0 0 1 0 0,0 0 0 0 0,0 0 0 0 0,1 1 0 0 0,1-1 0 0 0,0 1 0 0 0,0 0-1 0 0,10-12 1 0 0,-10 14-264 0 0,-1 0 1 0 0,1 1-1 0 0,1-1 0 0 0,-1 1 0 0 0,1 0 0 0 0,-1 1 0 0 0,1-1 0 0 0,1 1 0 0 0,-1 1 1 0 0,8-5-1 0 0,-10 7-117 0 0,-1 0 1 0 0,1 0 0 0 0,0 1-1 0 0,-1-1 1 0 0,1 1 0 0 0,0 0-1 0 0,0 0 1 0 0,0 0 0 0 0,-1 0-1 0 0,1 1 1 0 0,0-1 0 0 0,0 1-1 0 0,-1 0 1 0 0,1 0 0 0 0,-1 1-1 0 0,1-1 1 0 0,-1 1 0 0 0,1-1-1 0 0,-1 1 1 0 0,0 0 0 0 0,6 5-1 0 0,-2-1 49 0 0,0 1 0 0 0,0 0 0 0 0,0 0 0 0 0,-1 0 0 0 0,0 1 0 0 0,0 0 0 0 0,-1 1 0 0 0,0-1 0 0 0,-1 1 0 0 0,0 0 0 0 0,0 0 0 0 0,-1 0 0 0 0,3 13 0 0 0,10 21-16 0 0,-16-43-71 0 0,0 1-125 0 0,0 0 0 0 0,0 0 1 0 0,0-1-1 0 0,1 1 0 0 0,-1 0 0 0 0,0 0 1 0 0,1 0-1 0 0,-1-1 0 0 0,1 1 0 0 0,-1 0 0 0 0,1 0 1 0 0,-1-1-1 0 0,1 1 0 0 0,0-1 0 0 0,-1 1 1 0 0,1 0-1 0 0,0-1 0 0 0,-1 1 0 0 0,1-1 1 0 0,0 1-1 0 0,1 0 0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52.5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41 920 0 0,'2'-12'700'0'0,"-3"11"-293"0"0,1-1 0 0 0,0 1 0 0 0,0 0 0 0 0,0-1 0 0 0,1 1 0 0 0,-1-1 0 0 0,0 1 0 0 0,0 0 0 0 0,1-1 0 0 0,-1 1-1 0 0,1 0 1 0 0,-1-1 0 0 0,1 1 0 0 0,0 0 0 0 0,-1 0 0 0 0,1-1 0 0 0,0 1 0 0 0,0 0 0 0 0,0 0 0 0 0,2-1 0 0 0,-2 3-32 0 0,1 1 1 0 0,0 0-1 0 0,-1 0 0 0 0,0 0 0 0 0,1 0 1 0 0,-1 0-1 0 0,0 0 0 0 0,0 0 1 0 0,0 1-1 0 0,0-1 0 0 0,0 0 0 0 0,0 5 1 0 0,0-4-51 0 0,41 145 2903 0 0,-15-45-4406 0 0,-24-94-1075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52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1 173 2761 0 0,'0'-2'179'0'0,"1"-1"0"0"0,0 1 0 0 0,0 0 0 0 0,0 0 0 0 0,0-1 0 0 0,0 1 0 0 0,0 0 0 0 0,0 0 0 0 0,1 0 0 0 0,-1 0 0 0 0,1 1 0 0 0,-1-1 0 0 0,1 0 0 0 0,0 1 0 0 0,0-1 0 0 0,0 1 0 0 0,0-1 0 0 0,0 1 0 0 0,0 0 0 0 0,0 0 0 0 0,0 0 0 0 0,0 0 0 0 0,1 0 0 0 0,-1 0 0 0 0,0 1 0 0 0,1-1 0 0 0,-1 1 0 0 0,0 0 0 0 0,4-1 0 0 0,4 2 582 0 0,1 1-1 0 0,-1-1 1 0 0,0 2 0 0 0,0-1 0 0 0,17 8 0 0 0,-16-6-387 0 0,-1-1 1 0 0,1 0 0 0 0,20 3 0 0 0,-27-5-368 0 0,-1-1-1 0 0,0 0 1 0 0,0 0-1 0 0,0 0 1 0 0,0 0 0 0 0,0 0-1 0 0,1-1 1 0 0,-1 1-1 0 0,0-1 1 0 0,5-1 0 0 0,-7 0 7 0 0,0 1 1 0 0,-1 0 0 0 0,1 0 0 0 0,0 0-1 0 0,-1 0 1 0 0,1-1 0 0 0,0 1 0 0 0,-1 0-1 0 0,0-1 1 0 0,1 1 0 0 0,-1 0 0 0 0,0-1-1 0 0,1 1 1 0 0,-1-1 0 0 0,0 1 0 0 0,0 0-1 0 0,0-1 1 0 0,-1 1 0 0 0,1-1 0 0 0,0 1-1 0 0,0 0 1 0 0,-1-1 0 0 0,1 1 0 0 0,-1 0-1 0 0,0-3 1 0 0,-4-10 1 0 0,0-1 0 0 0,0 1 0 0 0,-12-19 0 0 0,4 5-1072 0 0,4 8-152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53.2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 10138 0 0,'3'-6'7624'0'0,"-2"5"-7438"0"0,6 8 2180 0 0,6 16-1812 0 0,21 67 712 0 0,-22-54-2295 0 0,2-1 1 0 0,26 49-1 0 0,-29-66-5904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5:25.3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 6913 0 0,'0'0'529'0'0,"32"-13"2993"0"0,-28 12-3483 0 0,0 0 0 0 0,-1 0 0 0 0,1 1-1 0 0,0-1 1 0 0,0 1 0 0 0,0 0 0 0 0,0 0 0 0 0,0 0 0 0 0,-1 1 0 0 0,1 0 0 0 0,0-1 0 0 0,0 1 0 0 0,-1 0 0 0 0,1 1 0 0 0,0-1 0 0 0,-1 1 0 0 0,5 2 0 0 0,-2 0 73 0 0,-1 0 0 0 0,1 0 1 0 0,-1 1-1 0 0,0 0 1 0 0,0 0-1 0 0,-1 0 0 0 0,1 0 1 0 0,-1 1-1 0 0,3 6 0 0 0,1 2 76 0 0,-1 0 0 0 0,0 1 0 0 0,-1 0 0 0 0,-1 0 0 0 0,0 0-1 0 0,-1 1 1 0 0,3 27 0 0 0,-6-25-447 0 0,0 1 0 0 0,-2-1 0 0 0,0 0 0 0 0,-1 0 0 0 0,-6 28 0 0 0,2-23-307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34.5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97 101 9674 0 0,'-96'-6'4480'0'0,"156"-4"-2963"0"0,-21 3-239 0 0,122-12 2211 0 0,10-2-2273 0 0,-4-12-3731 0 0,-146 28-4389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53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 5065 0 0,'2'-1'195'0'0,"0"0"-1"0"0,0 0 1 0 0,1 0 0 0 0,-1 1-1 0 0,0-1 1 0 0,0 1 0 0 0,1-1-1 0 0,-1 1 1 0 0,0 0 0 0 0,0 0-1 0 0,1 0 1 0 0,-1 0 0 0 0,0 0-1 0 0,1 0 1 0 0,-1 1 0 0 0,0-1-1 0 0,1 1 1 0 0,3 1 0 0 0,-2 0 95 0 0,-1 0 0 0 0,1 0 0 0 0,0 1 0 0 0,-1 0 0 0 0,1-1 1 0 0,-1 1-1 0 0,0 1 0 0 0,0-1 0 0 0,4 5 0 0 0,0 3 177 0 0,1 1-1 0 0,-2-1 1 0 0,1 2-1 0 0,-2-1 1 0 0,8 21-1 0 0,2 32-149 0 0,-14-55-781 0 0,0 1 0 0 0,0 0 0 0 0,-1 1-1 0 0,0-1 1 0 0,-1 0 0 0 0,0 0 0 0 0,-3 11 0 0 0,-3 2 46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58.7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7 118 1840 0 0,'-1'1'43'0'0,"1"-1"0"0"0,-1 1 0 0 0,0 0 0 0 0,1 0 0 0 0,-1 0 0 0 0,1 0 0 0 0,-1 0 0 0 0,1-1 0 0 0,0 1 0 0 0,-1 0 0 0 0,1 0 0 0 0,0 0 0 0 0,0 0 0 0 0,0 0 0 0 0,-1 0 0 0 0,1 0 0 0 0,0 0 0 0 0,0 0 0 0 0,1 0 0 0 0,-1 2 0 0 0,2 24 426 0 0,-1-25-411 0 0,1 16 91 0 0,2-1 0 0 0,0 0 0 0 0,1 0 0 0 0,0 0 0 0 0,14 28 0 0 0,-16-41-120 0 0,-1 1 1 0 0,0 0-1 0 0,1-1 1 0 0,0 1-1 0 0,0-1 1 0 0,0 0-1 0 0,1 0 1 0 0,0 0 0 0 0,-1-1-1 0 0,1 1 1 0 0,1-1-1 0 0,-1 0 1 0 0,0 0-1 0 0,1 0 1 0 0,-1-1 0 0 0,1 1-1 0 0,0-1 1 0 0,0 0-1 0 0,0 0 1 0 0,0-1-1 0 0,0 0 1 0 0,0 0-1 0 0,9 1 1 0 0,-11-2 10 0 0,-1 0 0 0 0,1 0 0 0 0,0-1 0 0 0,0 1-1 0 0,-1-1 1 0 0,1 0 0 0 0,-1 1 0 0 0,1-1 0 0 0,0 0 0 0 0,-1-1 0 0 0,0 1 0 0 0,1 0-1 0 0,-1-1 1 0 0,0 1 0 0 0,1-1 0 0 0,-1 0 0 0 0,3-3 0 0 0,-1 0 138 0 0,-1 1 0 0 0,0-1 0 0 0,0 1 0 0 0,-1-1 0 0 0,1 0 0 0 0,-1 0 0 0 0,0 0 0 0 0,2-8 0 0 0,0-5 333 0 0,-1 0 0 0 0,-1 0 0 0 0,0 0 0 0 0,-2-26-1 0 0,0 35-280 0 0,0-1-1 0 0,-1 1 1 0 0,-1-1-1 0 0,1 1 0 0 0,-1 0 1 0 0,-1 0-1 0 0,0 0 1 0 0,0 0-1 0 0,-8-15 0 0 0,7 18-92 0 0,0 1-1 0 0,0 0 0 0 0,0 0 0 0 0,0 0 0 0 0,-1 1 1 0 0,0-1-1 0 0,0 1 0 0 0,0 0 0 0 0,-1 1 0 0 0,1-1 0 0 0,-1 1 1 0 0,0 0-1 0 0,1 1 0 0 0,-1-1 0 0 0,-8-1 0 0 0,4 1-282 0 0,0 0 1 0 0,0 1-1 0 0,-1 0 0 0 0,-13 0 0 0 0,2 2-4655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59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16 390 8290 0 0,'-1'2'100'0'0,"-1"0"0"0"0,1-1-1 0 0,-1 1 1 0 0,1 0 0 0 0,0 0 0 0 0,0 0 0 0 0,-1 0 0 0 0,2 0 0 0 0,-1 0 0 0 0,0 0 0 0 0,0 0-1 0 0,1 0 1 0 0,-1 1 0 0 0,1-1 0 0 0,-1 3 0 0 0,1-2-18 0 0,1 0 0 0 0,0 0 0 0 0,0-1 0 0 0,0 1 0 0 0,0 0 0 0 0,0-1 0 0 0,0 1 0 0 0,0-1 0 0 0,1 1 0 0 0,-1-1 0 0 0,1 0 0 0 0,3 4 0 0 0,8 7 52 0 0,0 0-1 0 0,1 0 0 0 0,1-1 0 0 0,0-1 0 0 0,1-1 1 0 0,0 0-1 0 0,0-1 0 0 0,1-1 0 0 0,0 0 0 0 0,0-1 1 0 0,1-1-1 0 0,0-1 0 0 0,0 0 0 0 0,0-1 0 0 0,1-1 1 0 0,27 0-1 0 0,-42-2-80 0 0,0-1 1 0 0,0-1-1 0 0,0 1 0 0 0,-1 0 1 0 0,1-1-1 0 0,0 0 0 0 0,0 0 1 0 0,0 0-1 0 0,-1 0 1 0 0,1-1-1 0 0,0 0 0 0 0,-1 1 1 0 0,0-1-1 0 0,1 0 0 0 0,-1-1 1 0 0,0 1-1 0 0,0 0 0 0 0,0-1 1 0 0,0 0-1 0 0,-1 0 1 0 0,1 0-1 0 0,2-4 0 0 0,-2 1 71 0 0,0 0 0 0 0,0 0 0 0 0,-1-1 0 0 0,0 1 0 0 0,0-1 0 0 0,0 0 0 0 0,-1 0 0 0 0,0 1 0 0 0,0-1 0 0 0,-1 0 0 0 0,-1-14 0 0 0,-1-2 476 0 0,-1 1 0 0 0,0-1 1 0 0,-2 1-1 0 0,-11-31 0 0 0,-39-80 821 0 0,4 13-1693 0 0,37 70-835 0 0,10 27 14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59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3681 0 0,'6'10'160'0'0,"-2"-4"40"0"0,0 2-200 0 0,0 0 0 0 0,-2-2 0 0 0,1-1 0 0 0,1 4 64 0 0,2 5-64 0 0,4 9 0 0 0,2 1 64 0 0,-2 1-64 0 0,0-7 0 0 0,-1-3 0 0 0,-4-7 0 0 0,0-3 0 0 0,-2-6 0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59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27 4145 0 0,'-10'-7'184'0'0,"6"3"40"0"0,0 0-224 0 0,2 1 0 0 0,2 2 0 0 0,0 0 0 0 0,0 0 416 0 0,0-2 48 0 0,1 2 8 0 0,0 0 0 0 0,2 2-856 0 0,0 1-176 0 0,0 3-32 0 0,0 1-8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00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0 185 3225 0 0,'5'0'115'0'0,"-1"1"0"0"0,0-1 1 0 0,0 1-1 0 0,0 1 0 0 0,-1-1 1 0 0,1 1-1 0 0,0-1 1 0 0,0 1-1 0 0,-1 0 0 0 0,1 0 1 0 0,-1 1-1 0 0,1-1 0 0 0,2 3 1 0 0,42 42 1209 0 0,-36-34-1082 0 0,-3-3-19 0 0,-7-6-163 0 0,1-1 0 0 0,0 1 0 0 0,0-1 1 0 0,0 0-1 0 0,0 0 0 0 0,1 0 1 0 0,-1 0-1 0 0,1 0 0 0 0,-1-1 0 0 0,8 3 1 0 0,-15-38 11 0 0,-2 4 704 0 0,2-1 1 0 0,1 0-1 0 0,2 1 1 0 0,0-1-1 0 0,6-48 1 0 0,-4 75-667 0 0,-1 1-1 0 0,1-1 1 0 0,-1 1 0 0 0,1-1 0 0 0,0 0 0 0 0,0 1-1 0 0,0-1 1 0 0,0 1 0 0 0,0 0 0 0 0,1-1 0 0 0,-1 1-1 0 0,1 0 1 0 0,-1 0 0 0 0,1 0 0 0 0,0 0 0 0 0,0 0-1 0 0,0 0 1 0 0,0 0 0 0 0,0 1 0 0 0,0-1 0 0 0,1 1-1 0 0,-1 0 1 0 0,0-1 0 0 0,5 0 0 0 0,-3 1-61 0 0,-1 0 0 0 0,1 1 0 0 0,0 0 1 0 0,-1 0-1 0 0,1 0 0 0 0,0 0 0 0 0,-1 1 1 0 0,1-1-1 0 0,0 1 0 0 0,-1 0 0 0 0,1 0 1 0 0,-1 0-1 0 0,1 0 0 0 0,-1 1 0 0 0,0 0 1 0 0,1-1-1 0 0,3 4 0 0 0,56 37-1148 0 0,-36-27-4144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00.8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22 4609 0 0,'-22'6'1930'0'0,"17"-5"-1550"0"0,0 0 1 0 0,0 0-1 0 0,0 0 0 0 0,1 1 0 0 0,-1 0 0 0 0,0 0 0 0 0,1 0 1 0 0,-8 6-1 0 0,16-7-80 0 0,1 0 1 0 0,0-1-1 0 0,-1 1 1 0 0,1-1-1 0 0,0 0 0 0 0,8-1 1 0 0,28-3 17 0 0,387-37 1859 0 0,1 36-901 0 0,-60 16-810 0 0,-70-5-195 0 0,-240-2-304 0 0,47 0-216 0 0,-29-2-414 0 0,-41-2 319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01.8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42 420 7834 0 0,'-5'-6'578'0'0,"1"1"1"0"0,-1-1 0 0 0,1 0-1 0 0,0 0 1 0 0,1-1 0 0 0,-1 1-1 0 0,1-1 1 0 0,0 0 0 0 0,1 0-1 0 0,-2-8 1 0 0,4 15-535 0 0,0 0 1 0 0,0-1-1 0 0,0 1 1 0 0,0-1-1 0 0,1 1 1 0 0,-1-1-1 0 0,0 1 0 0 0,0 0 1 0 0,0-1-1 0 0,1 1 1 0 0,-1 0-1 0 0,0-1 0 0 0,1 1 1 0 0,-1 0-1 0 0,0-1 1 0 0,1 1-1 0 0,-1 0 0 0 0,0-1 1 0 0,1 1-1 0 0,-1 0 1 0 0,0 0-1 0 0,1 0 1 0 0,-1-1-1 0 0,1 1 0 0 0,-1 0 1 0 0,1 0-1 0 0,-1 0 1 0 0,0 0-1 0 0,1 0 0 0 0,-1 0 1 0 0,1 0-1 0 0,-1 0 1 0 0,1 0-1 0 0,-1 0 1 0 0,1 0-1 0 0,-1 0 0 0 0,0 0 1 0 0,1 0-1 0 0,-1 0 1 0 0,1 1-1 0 0,-1-1 0 0 0,0 0 1 0 0,1 0-1 0 0,-1 0 1 0 0,1 1-1 0 0,-1-1 0 0 0,1 1 1 0 0,22 9 485 0 0,-23-10-529 0 0,31 21 306 0 0,-1 0-1 0 0,49 46 1 0 0,-47-38-84 0 0,55 38 0 0 0,-81-63-216 0 0,-1-1 0 0 0,1 0 1 0 0,-1 0-1 0 0,1 0 0 0 0,0-1 1 0 0,0 0-1 0 0,1 0 0 0 0,-1-1 1 0 0,0 0-1 0 0,0 0 0 0 0,1 0 0 0 0,-1-1 1 0 0,11 0-1 0 0,-14 0 8 0 0,1-1 0 0 0,-1 0 0 0 0,0 0 1 0 0,1 0-1 0 0,-1 0 0 0 0,0 0 0 0 0,0-1 0 0 0,0 0 0 0 0,0 1 1 0 0,0-1-1 0 0,0 0 0 0 0,0 0 0 0 0,0-1 0 0 0,-1 1 0 0 0,1-1 0 0 0,-1 1 1 0 0,0-1-1 0 0,0 0 0 0 0,0 0 0 0 0,0 0 0 0 0,0 0 0 0 0,0 0 1 0 0,-1 0-1 0 0,0 0 0 0 0,2-7 0 0 0,1-3 153 0 0,-2 0 0 0 0,0 0 0 0 0,0-1 1 0 0,-1 1-1 0 0,-1 0 0 0 0,0-1 0 0 0,-1 1 0 0 0,0 0 0 0 0,-1-1 0 0 0,-5-16 1 0 0,-6-16 173 0 0,-30-67-1 0 0,28 76-468 0 0,2 6-1000 0 0,2 0 1 0 0,-11-49-1 0 0,20 64-372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02.2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1 209 3681 0 0,'0'5'377'0'0,"1"0"0"0"0,1-1 0 0 0,-1 1 0 0 0,1-1 0 0 0,0 0 0 0 0,0 1 0 0 0,0-1 1 0 0,0 0-1 0 0,1 0 0 0 0,-1 0 0 0 0,1-1 0 0 0,0 1 0 0 0,1-1 0 0 0,-1 1 0 0 0,7 4 0 0 0,-8-6-242 0 0,0 0-1 0 0,0 0 0 0 0,1 0 1 0 0,-1-1-1 0 0,0 1 0 0 0,1-1 1 0 0,-1 1-1 0 0,1-1 0 0 0,0 0 1 0 0,-1 0-1 0 0,1 0 0 0 0,0-1 1 0 0,0 1-1 0 0,-1-1 0 0 0,1 1 1 0 0,0-1-1 0 0,0 0 0 0 0,0 0 1 0 0,-1 0-1 0 0,1 0 0 0 0,0-1 1 0 0,0 1-1 0 0,0-1 0 0 0,-1 0 1 0 0,1 1-1 0 0,0-1 0 0 0,-1 0 1 0 0,1-1-1 0 0,4-2 0 0 0,-1-1-65 0 0,-1 0 1 0 0,0-1-1 0 0,0 0 0 0 0,-1 0 0 0 0,1 0 0 0 0,-1 0 0 0 0,-1-1 1 0 0,1 1-1 0 0,-1-1 0 0 0,0 0 0 0 0,-1 0 0 0 0,1 0 0 0 0,-1-1 1 0 0,-1 1-1 0 0,0 0 0 0 0,0-1 0 0 0,0 1 0 0 0,-1-1 0 0 0,0 1 0 0 0,0-1 1 0 0,-1 1-1 0 0,-1-10 0 0 0,1 11-47 0 0,0 0-1 0 0,0 1 1 0 0,-1-1 0 0 0,0 0 0 0 0,1 1-1 0 0,-2-1 1 0 0,1 1 0 0 0,-1-1-1 0 0,0 1 1 0 0,0 0 0 0 0,0 0 0 0 0,-1 0-1 0 0,0 1 1 0 0,0-1 0 0 0,0 1-1 0 0,0 0 1 0 0,-1 0 0 0 0,1 0 0 0 0,-1 1-1 0 0,0 0 1 0 0,0 0 0 0 0,0 0-1 0 0,-1 0 1 0 0,1 1 0 0 0,-1 0 0 0 0,0 0-1 0 0,1 0 1 0 0,-10-1 0 0 0,14 3-135 0 0,0 0 0 0 0,0 0 0 0 0,0 0 0 0 0,0 0 0 0 0,0 0 0 0 0,0 0 0 0 0,0 0 1 0 0,-1 0-1 0 0,1 0 0 0 0,0 0 0 0 0,0 1 0 0 0,0-1 0 0 0,0 0 0 0 0,0 1 0 0 0,0-1 0 0 0,0 1 0 0 0,0-1 1 0 0,0 1-1 0 0,0-1 0 0 0,0 1 0 0 0,0 0 0 0 0,1-1 0 0 0,-1 1 0 0 0,0 0 0 0 0,0 0 0 0 0,1 0 1 0 0,-1 0-1 0 0,-1 1 0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02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2 131 5985 0 0,'-2'-15'5507'0'0,"4"22"-5207"0"0,0-1 0 0 0,1 1 0 0 0,-1-1 0 0 0,1 1 1 0 0,1-1-1 0 0,-1 0 0 0 0,1 0 0 0 0,0 0 0 0 0,0-1 1 0 0,1 1-1 0 0,7 7 0 0 0,-10-12-297 0 0,-1 0-1 0 0,1 0 1 0 0,-1 0 0 0 0,1 0-1 0 0,-1-1 1 0 0,1 1 0 0 0,-1 0-1 0 0,1-1 1 0 0,0 1 0 0 0,-1-1-1 0 0,1 1 1 0 0,0-1 0 0 0,-1 0 0 0 0,1 0-1 0 0,0 0 1 0 0,0 0 0 0 0,-1 0-1 0 0,1 0 1 0 0,0 0 0 0 0,2-1-1 0 0,-1 0-37 0 0,0-1 0 0 0,0 1 0 0 0,0-1 0 0 0,0 1-1 0 0,0-1 1 0 0,-1 0 0 0 0,1 0 0 0 0,-1 0-1 0 0,1 0 1 0 0,2-4 0 0 0,2-3-94 0 0,-1 1 0 0 0,0-1 0 0 0,0-1 0 0 0,-1 1-1 0 0,6-16 1 0 0,-9 18 3 0 0,0-1-1 0 0,0 1 1 0 0,-1 0 0 0 0,0-1-1 0 0,0-11 1 0 0,-1 11 304 0 0,0 0-1 0 0,1 0 1 0 0,0 0 0 0 0,4-11 0 0 0,-5 19-147 0 0,0 0-1 0 0,0 0 1 0 0,0-1 0 0 0,0 1-1 0 0,0 0 1 0 0,0 0 0 0 0,0 0-1 0 0,0 0 1 0 0,0-1-1 0 0,0 1 1 0 0,0 0 0 0 0,0 0-1 0 0,0 0 1 0 0,0 0 0 0 0,0-1-1 0 0,0 1 1 0 0,0 0 0 0 0,0 0-1 0 0,1 0 1 0 0,-1 0 0 0 0,0 0-1 0 0,0 0 1 0 0,0-1 0 0 0,0 1-1 0 0,0 0 1 0 0,1 0 0 0 0,-1 0-1 0 0,0 0 1 0 0,0 0-1 0 0,0 0 1 0 0,0 0 0 0 0,0 0-1 0 0,1 0 1 0 0,-1 0 0 0 0,0 0-1 0 0,0 0 1 0 0,0 0 0 0 0,1 0-1 0 0,-1 0 1 0 0,0 0 0 0 0,0 0-1 0 0,0 0 1 0 0,0 0 0 0 0,1 0-1 0 0,-1 0 1 0 0,0 0-1 0 0,0 0 1 0 0,0 0 0 0 0,0 0-1 0 0,1 0 1 0 0,-1 0 0 0 0,0 0-1 0 0,0 0 1 0 0,0 1 0 0 0,0-1-1 0 0,0 0 1 0 0,1 0 0 0 0,8 14 484 0 0,4 20-331 0 0,-12-28-217 0 0,1-1 1 0 0,0 1 0 0 0,1-1 0 0 0,-1 1 0 0 0,1-1-1 0 0,0 0 1 0 0,0 0 0 0 0,1 0 0 0 0,-1 0 0 0 0,1-1 0 0 0,0 1-1 0 0,1-1 1 0 0,-1 0 0 0 0,7 4 0 0 0,0-1-734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34.8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37 312 0 0,'27'-37'13671'0'0,"-21"64"-12195"0"0,8 115 2336 0 0,-9-73-2574 0 0,22 99 0 0 0,21 32-2421 0 0,-40-161-6178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02.9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48 6913 0 0,'-5'-9'380'0'0,"3"7"-182"0"0,1 0 1 0 0,-1 0 0 0 0,1-1 0 0 0,-1 1-1 0 0,1-1 1 0 0,0 1 0 0 0,0-1 0 0 0,0 0 0 0 0,0 1-1 0 0,1-1 1 0 0,-1 0 0 0 0,1 1 0 0 0,-1-4-1 0 0,3 7 246 0 0,0 0 0 0 0,0 0 0 0 0,0 1 0 0 0,-1-1 0 0 0,1 1 0 0 0,0 0 0 0 0,-1-1 0 0 0,1 1 0 0 0,1 3 0 0 0,77 140 4671 0 0,-22-35-4041 0 0,-1-21-2409 0 0,-38-61-5599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03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17 384 1376 0 0,'-9'-14'128'0'0,"6"5"-128"0"0,0 0 0 0 0,2 0 0 0 0,1 1 1057 0 0,1 5 183 0 0,2-6 40 0 0,2-10 0 0 0,6-11-599 0 0,4-8-121 0 0,5-4-24 0 0,2 3-8 0 0,4-1-1336 0 0,2 1-273 0 0,4 2-47 0 0,1-1-16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56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55 201 4609 0 0,'-5'-22'473'0'0,"-3"-42"-1"0"0,7 47 720 0 0,-1-1 0 0 0,-1 1 0 0 0,-9-33 0 0 0,12 49-1104 0 0,0 1-1 0 0,0-1 1 0 0,0 0-1 0 0,0 1 1 0 0,-1-1-1 0 0,1 1 1 0 0,0-1-1 0 0,0 1 1 0 0,-1-1-1 0 0,1 0 1 0 0,0 1-1 0 0,-1-1 1 0 0,1 1-1 0 0,0-1 1 0 0,-1 1-1 0 0,1 0 1 0 0,-1-1-1 0 0,1 1 1 0 0,-1-1-1 0 0,1 1 1 0 0,-1 0-1 0 0,1-1 1 0 0,-1 1-1 0 0,1 0 1 0 0,-2-1-1 0 0,-5 12 1364 0 0,0 25-334 0 0,9 22-983 0 0,3-1 1 0 0,2 1 0 0 0,18 72-1 0 0,-6-33-180 0 0,94 752-72 0 0,0 810 2710 0 0,-102-1277-2217 0 0,15 700 1662 0 0,-47-1-573 0 0,17-985-1530 0 0,-10 112 158 0 0,10-173-960 0 0,-2 0 0 0 0,-1 0 0 0 0,-21 59 0 0 0,22-79-1200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0:56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22 315 3225 0 0,'-2'0'39'0'0,"1"0"1"0"0,0-1 0 0 0,0 1 0 0 0,0 0-1 0 0,0-1 1 0 0,0 0 0 0 0,0 1 0 0 0,0-1-1 0 0,0 1 1 0 0,0-1 0 0 0,0 0 0 0 0,0 0-1 0 0,0 0 1 0 0,1 0 0 0 0,-1 1 0 0 0,0-1-1 0 0,0 0 1 0 0,1 0 0 0 0,-1 0 0 0 0,1 0-1 0 0,-1-1 1 0 0,1 1 0 0 0,-1 0 0 0 0,1 0-1 0 0,0 0 1 0 0,0 0 0 0 0,-1 0 0 0 0,1 0-1 0 0,0-2 1 0 0,1 0 100 0 0,0 0-1 0 0,0 0 0 0 0,0 1 1 0 0,0-1-1 0 0,1 0 0 0 0,-1 1 1 0 0,1-1-1 0 0,0 1 0 0 0,-1 0 1 0 0,1 0-1 0 0,4-4 0 0 0,6-5 210 0 0,1 0 0 0 0,0 1-1 0 0,1 1 1 0 0,0 0 0 0 0,1 0-1 0 0,0 1 1 0 0,0 1 0 0 0,25-7-1 0 0,132-32 1582 0 0,-170 46-1907 0 0,269-48 1300 0 0,523-24 1 0 0,26 87-747 0 0,-387 2-295 0 0,147-9 441 0 0,747 35 1632 0 0,-282-2-2581 0 0,-978-40-190 0 0,-2-1-118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05.9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56 9674 0 0,'0'-1'63'0'0,"0"1"-1"0"0,0 0 1 0 0,0 0-1 0 0,0 0 1 0 0,0-1-1 0 0,0 1 1 0 0,0 0-1 0 0,0 0 1 0 0,0 0-1 0 0,0 0 1 0 0,0-1 0 0 0,0 1-1 0 0,0 0 1 0 0,0 0-1 0 0,0 0 1 0 0,0-1-1 0 0,0 1 1 0 0,0 0-1 0 0,1-1 439 0 0,-1 1-439 0 0,1 0 1 0 0,-1 0-1 0 0,0-1 1 0 0,0 1-1 0 0,0 0 1 0 0,0 0-1 0 0,1 0 1 0 0,-1 0-1 0 0,0 0 1 0 0,0 0 0 0 0,0 0-1 0 0,0 0 1 0 0,1 0-1 0 0,-1 0 1 0 0,10 5 1289 0 0,9 14-258 0 0,-3 11-347 0 0,16 39-1 0 0,-23-46-677 0 0,2 0-1 0 0,0 0 0 0 0,2-1 1 0 0,0 0-1 0 0,17 20 0 0 0,-25-37-73 0 0,-1 0 0 0 0,1 0 0 0 0,0-1 0 0 0,0 0 0 0 0,1 0 0 0 0,-1 0 1 0 0,1 0-1 0 0,0-1 0 0 0,0 0 0 0 0,0-1 0 0 0,0 1 0 0 0,1-1 0 0 0,-1 0 0 0 0,1-1 0 0 0,-1 1 0 0 0,1-1 0 0 0,-1 0 0 0 0,1-1 0 0 0,0 0 0 0 0,-1 0 0 0 0,1 0 0 0 0,0-1 0 0 0,12-3 1 0 0,-10 1 49 0 0,0 0 1 0 0,0 0-1 0 0,0-1 1 0 0,0-1 0 0 0,-1 1-1 0 0,1-1 1 0 0,-1-1 0 0 0,-1 0-1 0 0,1 0 1 0 0,-1 0 0 0 0,0-1-1 0 0,0 0 1 0 0,-1 0-1 0 0,0-1 1 0 0,0 0 0 0 0,-1 0-1 0 0,6-10 1 0 0,-4 4 163 0 0,0 0 0 0 0,-1 0 0 0 0,0 0 0 0 0,-1-1-1 0 0,-1 1 1 0 0,0-1 0 0 0,-1 0 0 0 0,-1-1 0 0 0,0 1 0 0 0,-1-19 0 0 0,-1 27-205 0 0,-1 1 1 0 0,0-1 0 0 0,0 0-1 0 0,-1 1 1 0 0,0-1-1 0 0,0 1 1 0 0,-4-9-1 0 0,-7-8-2478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06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6913 0 0,'2'1'204'0'0,"0"-1"0"0"0,1 1 0 0 0,-1 0 0 0 0,0 0 0 0 0,0 0 0 0 0,1 1 0 0 0,-1-1 0 0 0,0 0 0 0 0,0 1 0 0 0,0 0-1 0 0,-1-1 1 0 0,1 1 0 0 0,0 0 0 0 0,-1 0 0 0 0,1 0 0 0 0,-1 0 0 0 0,1 0 0 0 0,-1 0 0 0 0,1 3 0 0 0,22 45 2488 0 0,-16-25-1785 0 0,-1 1-1 0 0,-2 0 1 0 0,4 29 0 0 0,-5-26-1342 0 0,1 0 1 0 0,10 32-1 0 0,-12-52-1230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06.6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65 5529 0 0,'-1'-46'2744'0'0,"3"28"1530"0"0,1 31-5109 0 0,-1 0 1 0 0,2 1-1 0 0,8 21 1 0 0,-5-19-365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06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92 3681 0 0,'1'0'57'0'0,"-1"-1"0"0"0,0 1 0 0 0,0 0 0 0 0,1 0 1 0 0,-1 0-1 0 0,0 0 0 0 0,0 0 0 0 0,1-1 0 0 0,-1 1 0 0 0,0 0 1 0 0,1 0-1 0 0,-1 0 0 0 0,0 0 0 0 0,0 0 0 0 0,1 0 0 0 0,-1 0 1 0 0,0 0-1 0 0,1 0 0 0 0,-1 0 0 0 0,0 0 0 0 0,0 0 0 0 0,1 0 1 0 0,-1 0-1 0 0,0 0 0 0 0,1 1 0 0 0,-1-1 0 0 0,0 0 0 0 0,0 0 1 0 0,1 0-1 0 0,-1 0 0 0 0,0 0 0 0 0,0 1 0 0 0,1-1 0 0 0,-1 0 1 0 0,11 14 1486 0 0,7 18 830 0 0,-17-30-2091 0 0,8 20 1350 0 0,-6-14-1358 0 0,0-1 0 0 0,1 1 0 0 0,0-1 0 0 0,0 0-1 0 0,1 0 1 0 0,-1 0 0 0 0,9 9 0 0 0,-12-16-277 0 0,0 1-1 0 0,0 0 1 0 0,1-1 0 0 0,-1 1-1 0 0,0-1 1 0 0,0 0 0 0 0,1 1-1 0 0,-1-1 1 0 0,0 0 0 0 0,0 0-1 0 0,1 0 1 0 0,-1 0 0 0 0,0 0-1 0 0,0 0 1 0 0,1 0 0 0 0,-1 0-1 0 0,0 0 1 0 0,0 0 0 0 0,1-1-1 0 0,-1 1 1 0 0,0-1 0 0 0,0 1-1 0 0,0-1 1 0 0,1 1 0 0 0,-1-1-1 0 0,0 0 1 0 0,0 1 0 0 0,0-1-1 0 0,0 0 1 0 0,0 0 0 0 0,0 0-1 0 0,-1 0 1 0 0,1 0 0 0 0,0 0-1 0 0,1-2 1 0 0,30-42 226 0 0,-29 41-217 0 0,23-50 337 0 0,6-11 423 0 0,-30 61-617 0 0,1 0 0 0 0,0-1 0 0 0,0 1 0 0 0,1 1 0 0 0,-1-1 0 0 0,1 0-1 0 0,0 1 1 0 0,0 0 0 0 0,0 0 0 0 0,0 0 0 0 0,5-3 0 0 0,-7 6-111 0 0,0-1 1 0 0,0 0-1 0 0,0 1 1 0 0,0-1-1 0 0,0 1 1 0 0,1 0-1 0 0,-1 0 1 0 0,0 0-1 0 0,0 0 1 0 0,0 0 0 0 0,0 0-1 0 0,0 0 1 0 0,0 1-1 0 0,0-1 1 0 0,0 1-1 0 0,0 0 1 0 0,0-1-1 0 0,0 1 1 0 0,0 0-1 0 0,0 0 1 0 0,-1 0-1 0 0,1 0 1 0 0,0 1 0 0 0,0-1-1 0 0,2 3 1 0 0,5 5-106 0 0,-1 0 0 0 0,0 0 0 0 0,10 16 0 0 0,0-1-632 0 0,-3-7 127 0 0,0-1-5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07.3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48 490 3681 0 0,'-14'-50'3968'0'0,"3"0"1"0"0,-11-100-1 0 0,22 148-3846 0 0,0 1 0 0 0,0 0 1 0 0,0 0-1 0 0,-1-1 0 0 0,1 1 0 0 0,0 0 0 0 0,1 0 1 0 0,-1-1-1 0 0,0 1 0 0 0,0 0 0 0 0,1 0 0 0 0,-1-1 1 0 0,0 1-1 0 0,1 0 0 0 0,-1 0 0 0 0,1 0 0 0 0,0 0 1 0 0,0-1-1 0 0,0 1-67 0 0,-1 1-1 0 0,1 0 1 0 0,-1 0 0 0 0,1 0 0 0 0,-1 0-1 0 0,1 0 1 0 0,-1 0 0 0 0,1 0 0 0 0,0 0 0 0 0,-1 0-1 0 0,1 0 1 0 0,-1 1 0 0 0,1-1 0 0 0,-1 0-1 0 0,1 0 1 0 0,-1 0 0 0 0,1 1 0 0 0,-1-1-1 0 0,1 0 1 0 0,-1 1 0 0 0,1-1 0 0 0,-1 0-1 0 0,0 1 1 0 0,1-1 0 0 0,-1 0 0 0 0,1 2 0 0 0,5 4 101 0 0,0 1 0 0 0,-1 0 0 0 0,8 13 0 0 0,152 291 165 0 0,-155-293-321 0 0,1 0 0 0 0,1-1 0 0 0,1 0 0 0 0,17 18 0 0 0,-26-31 0 0 0,-1 0 0 0 0,0-1 0 0 0,1 0 0 0 0,0 1 0 0 0,0-1 0 0 0,0-1 0 0 0,0 1 0 0 0,0 0 0 0 0,1-1 0 0 0,-1 0 0 0 0,1 0 0 0 0,-1-1 0 0 0,1 1 0 0 0,0-1 0 0 0,0 0 0 0 0,0 0 0 0 0,-1 0 0 0 0,1-1 0 0 0,0 0 0 0 0,0 0 0 0 0,0 0 0 0 0,0 0 0 0 0,9-3 0 0 0,-11 2 2 0 0,0-1-1 0 0,0 1 0 0 0,-1-1 1 0 0,1 0-1 0 0,-1 0 0 0 0,1 1 1 0 0,-1-2-1 0 0,0 1 0 0 0,0 0 1 0 0,0 0-1 0 0,0-1 0 0 0,0 1 1 0 0,0-1-1 0 0,-1 0 0 0 0,1 1 0 0 0,-1-1 1 0 0,1 0-1 0 0,-1 0 0 0 0,1-4 1 0 0,2-7 9 0 0,-1-1 1 0 0,4-25 0 0 0,-5 24-10 0 0,15-214-2205 0 0,2-15-1145 0 0,-18 236 2931 0 0,0 0 1 0 0,1 0 0 0 0,1 0 0 0 0,-1 1-1 0 0,1-1 1 0 0,1 0 0 0 0,-1 1 0 0 0,2 0 0 0 0,7-13-1 0 0,-3 13 401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07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1 5065 0 0,'-1'0'129'0'0,"0"0"0"0"0,-1 0-1 0 0,1 0 1 0 0,0 1 0 0 0,0-1 0 0 0,0 0 0 0 0,0 1-1 0 0,0-1 1 0 0,0 1 0 0 0,-1-1 0 0 0,1 1 0 0 0,0-1-1 0 0,0 1 1 0 0,0 0 0 0 0,1 0 0 0 0,-1-1 0 0 0,0 1-1 0 0,0 0 1 0 0,0 0 0 0 0,1 0 0 0 0,-1 0 0 0 0,0 0-1 0 0,1 0 1 0 0,-1 0 0 0 0,1 0 0 0 0,-1 0 0 0 0,1 0-1 0 0,-1 2 1 0 0,-12 34 1865 0 0,9-23-1728 0 0,1 1 0 0 0,1 0 0 0 0,1 0-1 0 0,0 0 1 0 0,0 0 0 0 0,2 0 0 0 0,0 0-1 0 0,0 0 1 0 0,2 0 0 0 0,0-1 0 0 0,0 1 0 0 0,2-1-1 0 0,8 21 1 0 0,-13-33-284 0 0,1 0-1 0 0,0 0 0 0 0,0 0 1 0 0,0 0-1 0 0,1 0 1 0 0,-1-1-1 0 0,0 1 0 0 0,1 0 1 0 0,-1-1-1 0 0,1 1 1 0 0,-1-1-1 0 0,1 1 0 0 0,0-1 1 0 0,0 0-1 0 0,0 0 1 0 0,-1 0-1 0 0,1 0 0 0 0,0 0 1 0 0,0 0-1 0 0,1 0 1 0 0,-1-1-1 0 0,0 1 1 0 0,0-1-1 0 0,0 0 0 0 0,0 1 1 0 0,0-1-1 0 0,0 0 1 0 0,1 0-1 0 0,-1 0 0 0 0,0-1 1 0 0,0 1-1 0 0,0 0 1 0 0,0-1-1 0 0,0 1 0 0 0,1-1 1 0 0,-1 0-1 0 0,0 0 1 0 0,0 0-1 0 0,-1 0 0 0 0,1 0 1 0 0,4-3-1 0 0,0 0-194 0 0,0-1 0 0 0,0-1 0 0 0,0 1 0 0 0,-1-1 0 0 0,1 0 0 0 0,-1 0 0 0 0,-1 0 0 0 0,1-1 0 0 0,-1 1 0 0 0,5-11-1 0 0,-6 9 77 0 0,0 0-1 0 0,-1-1 1 0 0,0 0-1 0 0,0 1 1 0 0,0-1-1 0 0,-1 0 1 0 0,-1 0-1 0 0,1 0 1 0 0,-1 1-1 0 0,-2-14 1 0 0,-1 5-7 0 0,-1 1 1 0 0,0 1 0 0 0,-1-1-1 0 0,-12-26 1 0 0,11 29-3121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37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23 156 6913 0 0,'0'-4'266'0'0,"0"-1"0"0"0,-1 1 0 0 0,0-1 0 0 0,0 1-1 0 0,0 0 1 0 0,-4-9 0 0 0,0 2 714 0 0,4 9-469 0 0,0 0-1 0 0,0 0 1 0 0,0-1 0 0 0,0 1 0 0 0,0 0 0 0 0,0-1-1 0 0,1 1 1 0 0,-1 0 0 0 0,1-1 0 0 0,0-2-1 0 0,0 3-399 0 0,1 0 0 0 0,-1 1 0 0 0,1-1 0 0 0,0 0 0 0 0,0 1 0 0 0,0-1-1 0 0,0 1 1 0 0,0-1 0 0 0,0 1 0 0 0,0 0 0 0 0,0-1 0 0 0,1 1-1 0 0,-1 0 1 0 0,0 0 0 0 0,1 0 0 0 0,-1 0 0 0 0,3-1 0 0 0,7-6 60 0 0,1 1 0 0 0,0 0 0 0 0,0 1 0 0 0,1 1 0 0 0,-1 0 0 0 0,23-6 0 0 0,-32 11-153 0 0,1-1 0 0 0,-1 0-1 0 0,1 1 1 0 0,-1 0 0 0 0,1 0-1 0 0,0 0 1 0 0,-1 0 0 0 0,1 1 0 0 0,-1-1-1 0 0,1 1 1 0 0,-1 0 0 0 0,0 0-1 0 0,5 2 1 0 0,-6-2-26 0 0,0 1 1 0 0,0-1-1 0 0,0 1 0 0 0,0 0 0 0 0,0-1 1 0 0,0 1-1 0 0,-1 0 0 0 0,1 0 1 0 0,0 1-1 0 0,-1-1 0 0 0,0 0 0 0 0,1 0 1 0 0,-1 1-1 0 0,0-1 0 0 0,0 0 0 0 0,0 1 1 0 0,-1-1-1 0 0,1 1 0 0 0,-1 0 0 0 0,1 2 1 0 0,0 8-24 0 0,0-1 0 0 0,-1 0 0 0 0,0 0 0 0 0,-1 1 1 0 0,0-1-1 0 0,-6 24 0 0 0,-29 74-201 0 0,8-26-35 0 0,24-71 493 0 0,1 1 0 0 0,0-1 1 0 0,1 0-1 0 0,0 1 0 0 0,1 25 0 0 0,1-37-166 0 0,1 1 0 0 0,-1 0-1 0 0,0-1 1 0 0,1 1 0 0 0,-1-1-1 0 0,1 1 1 0 0,0-1 0 0 0,0 1-1 0 0,0-1 1 0 0,0 0 0 0 0,0 1-1 0 0,0-1 1 0 0,1 0 0 0 0,-1 0-1 0 0,1 0 1 0 0,0 0 0 0 0,-1 0-1 0 0,1 0 1 0 0,0-1 0 0 0,0 1-1 0 0,0 0 1 0 0,0-1 0 0 0,1 0 0 0 0,-1 1-1 0 0,0-1 1 0 0,1 0 0 0 0,-1 0-1 0 0,0 0 1 0 0,1-1 0 0 0,-1 1-1 0 0,1 0 1 0 0,-1-1 0 0 0,1 0-1 0 0,0 1 1 0 0,-1-1 0 0 0,1 0-1 0 0,-1-1 1 0 0,4 1 0 0 0,5-1 13 0 0,-1 0 0 0 0,1-1 0 0 0,-1 0 1 0 0,0-1-1 0 0,0 0 0 0 0,0 0 1 0 0,12-7-1 0 0,4-4-1053 0 0,30-21 1 0 0,-22 13-1856 0 0,-11 8-3616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08.0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5065 0 0,'2'0'336'0'0,"0"1"-1"0"0,0 0 1 0 0,1 0-1 0 0,-1-1 1 0 0,-1 1 0 0 0,1 0-1 0 0,0 1 1 0 0,0-1-1 0 0,0 0 1 0 0,0 1-1 0 0,-1-1 1 0 0,1 1 0 0 0,-1-1-1 0 0,1 1 1 0 0,-1 0-1 0 0,0-1 1 0 0,1 1-1 0 0,-1 0 1 0 0,1 3 0 0 0,19 40 2115 0 0,-14-16-1916 0 0,8 24 1 0 0,-14-50-523 0 0,0-1 0 0 0,0 0 0 0 0,0 0 0 0 0,0 0 0 0 0,0 0 0 0 0,0 0 0 0 0,1 0 0 0 0,-1 0-1 0 0,1 0 1 0 0,-1-1 0 0 0,1 1 0 0 0,-1 0 0 0 0,1-1 0 0 0,0 0 0 0 0,0 1 0 0 0,0-1 0 0 0,0 0 0 0 0,2 1 0 0 0,-2-2-16 0 0,-1 1 1 0 0,1-1 0 0 0,-1 0 0 0 0,1 0-1 0 0,0-1 1 0 0,-1 1 0 0 0,1 0 0 0 0,-1 0-1 0 0,1-1 1 0 0,-1 1 0 0 0,1-1 0 0 0,-1 1 0 0 0,1-1-1 0 0,-1 0 1 0 0,1 0 0 0 0,-1 1 0 0 0,0-1-1 0 0,0 0 1 0 0,1 0 0 0 0,-1 0 0 0 0,0 0-1 0 0,0-1 1 0 0,0 1 0 0 0,0 0 0 0 0,0 0-1 0 0,0-1 1 0 0,0 1 0 0 0,-1-1 0 0 0,1 1-1 0 0,0 0 1 0 0,-1-1 0 0 0,1 1 0 0 0,0-4-1 0 0,3-6-56 0 0,-1-1-1 0 0,0 1 0 0 0,2-14 0 0 0,-4 23 50 0 0,13-48 147 0 0,-14 49-107 0 0,1-1-1 0 0,-1 1 1 0 0,1-1 0 0 0,-1 1-1 0 0,1-1 1 0 0,0 1 0 0 0,0 0-1 0 0,-1-1 1 0 0,1 1-1 0 0,0 0 1 0 0,0 0 0 0 0,0 0-1 0 0,0-1 1 0 0,0 1 0 0 0,1 0-1 0 0,-1 0 1 0 0,0 1 0 0 0,0-1-1 0 0,1 0 1 0 0,-1 0 0 0 0,1 1-1 0 0,-1-1 1 0 0,1 0 0 0 0,-1 1-1 0 0,0 0 1 0 0,1-1 0 0 0,0 1-1 0 0,-1 0 1 0 0,1 0 0 0 0,1 0-1 0 0,-1 0-7 0 0,-1 1-1 0 0,0 0 0 0 0,0-1 0 0 0,1 1 1 0 0,-1 0-1 0 0,0 0 0 0 0,0 0 0 0 0,0 0 1 0 0,0 0-1 0 0,0 0 0 0 0,0 1 0 0 0,0-1 1 0 0,0 0-1 0 0,-1 0 0 0 0,1 1 0 0 0,0-1 0 0 0,0 3 1 0 0,9 28 315 0 0,-7-23-176 0 0,3 14-31 0 0,-3-9 101 0 0,1 0 0 0 0,10 23 0 0 0,-13-34-408 0 0,1 0 0 0 0,-1-1 0 0 0,1 1 0 0 0,-1 0 0 0 0,1-1-1 0 0,0 1 1 0 0,0-1 0 0 0,0 0 0 0 0,0 1 0 0 0,1-1 0 0 0,-1 0 0 0 0,1 0 0 0 0,-1-1-1 0 0,1 1 1 0 0,0 0 0 0 0,-1-1 0 0 0,1 0 0 0 0,3 2 0 0 0,7-1-5211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08.3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13 100 4609 0 0,'-11'-50'854'0'0,"10"46"-394"0"0,1 0 0 0 0,-1 0 0 0 0,1-1 0 0 0,0 1 0 0 0,1 0 0 0 0,-1 0 0 0 0,1-1 0 0 0,0 1 0 0 0,7-8 2958 0 0,-8 13-3368 0 0,6 10 1234 0 0,3 14-69 0 0,50 133 2374 0 0,19-8-3491 0 0,-60-119-2656 0 0,-12-19-397 0 0,6 7-2955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08.7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35 430 5009 0 0,'-3'-3'160'0'0,"0"0"0"0"0,0 0 1 0 0,0-1-1 0 0,0 1 0 0 0,0-1 0 0 0,1 0 0 0 0,0 0 0 0 0,0 0 1 0 0,0 0-1 0 0,0 0 0 0 0,1 0 0 0 0,-1 0 0 0 0,1-1 0 0 0,0 1 1 0 0,0-1-1 0 0,1 1 0 0 0,0 0 0 0 0,-1-1 0 0 0,1 1 1 0 0,1-1-1 0 0,-1 1 0 0 0,1-1 0 0 0,-1 1 0 0 0,1-1 0 0 0,0 1 1 0 0,1 0-1 0 0,-1 0 0 0 0,1 0 0 0 0,0-1 0 0 0,0 2 0 0 0,0-1 1 0 0,4-4-1 0 0,8-11 1171 0 0,0 0 1 0 0,2 2-1 0 0,0 0 1 0 0,36-29-1 0 0,-30 27-1023 0 0,102-101-3726 0 0,-93 85 2171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13.9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 14 3225 0 0,'-5'-2'288'0'0,"0"-1"-288"0"0,2 2 0 0 0,1 0 0 0 0,0 2-320 0 0,-1-2-128 0 0,-6-2-17 0 0,-4 1-7 0 0,-4 0 472 0 0,1 2 192 0 0,3 3-16 0 0,0 3 1 0 0,2 4-177 0 0,0 2 0 0 0,0 2 0 0 0,0 0 0 0 0,-1 0 0 0 0,1 0 96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14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53 399 3225 0 0,'-4'-3'310'0'0,"0"1"1"0"0,0-1-1 0 0,1 0 1 0 0,-1 0-1 0 0,1 0 1 0 0,0 0-1 0 0,0 0 1 0 0,0-1-1 0 0,0 0 1 0 0,1 1-1 0 0,-1-1 1 0 0,-2-6 0 0 0,4 9-135 0 0,0-1 0 0 0,0 1 1 0 0,0-1-1 0 0,0 0 1 0 0,1 1-1 0 0,-1-1 1 0 0,0 0-1 0 0,1 0 1 0 0,-1 1-1 0 0,1-1 1 0 0,0 0-1 0 0,0 0 1 0 0,0 0-1 0 0,-1 0 1 0 0,2 1-1 0 0,-1-1 1 0 0,0 0-1 0 0,0 0 1 0 0,0 0-1 0 0,1 0 1 0 0,-1 1-1 0 0,1-1 1 0 0,0 0-1 0 0,-1 0 1 0 0,1 1-1 0 0,0-1 1 0 0,0 0-1 0 0,0 1 1 0 0,0-1-1 0 0,0 1 0 0 0,1 0 1 0 0,1-3-1 0 0,-2 4-25 0 0,0 0 0 0 0,1 0 0 0 0,-1 0-1 0 0,0 0 1 0 0,0 0 0 0 0,0 0-1 0 0,0 0 1 0 0,1 0 0 0 0,-1 0-1 0 0,0 1 1 0 0,0-1 0 0 0,0 0-1 0 0,0 1 1 0 0,0-1 0 0 0,0 1-1 0 0,0-1 1 0 0,0 1 0 0 0,0 0 0 0 0,0-1-1 0 0,0 1 1 0 0,0 0 0 0 0,0 0-1 0 0,1 1 1 0 0,26 25 2205 0 0,-22-21-2347 0 0,219 207 1120 0 0,-192-184-941 0 0,47 32 0 0 0,-69-54-119 0 0,0 0 0 0 0,1 0 0 0 0,0-1 0 0 0,0 0 1 0 0,0-2-1 0 0,1 1 0 0 0,-1-1 0 0 0,25 4 0 0 0,-36-8-47 0 0,0-1-1 0 0,0 1 1 0 0,0 0 0 0 0,0 0 0 0 0,-1-1 0 0 0,1 1-1 0 0,0-1 1 0 0,0 1 0 0 0,0-1 0 0 0,0 1 0 0 0,0-1-1 0 0,-1 1 1 0 0,1-1 0 0 0,0 0 0 0 0,0 1-1 0 0,-1-1 1 0 0,1 0 0 0 0,-1 0 0 0 0,1 1 0 0 0,-1-1-1 0 0,1 0 1 0 0,-1 0 0 0 0,1 0 0 0 0,-1 0 0 0 0,0 0-1 0 0,1 0 1 0 0,-1 0 0 0 0,0 0 0 0 0,0 0 0 0 0,0 0-1 0 0,1 0 1 0 0,-1 0 0 0 0,0 0 0 0 0,-1-1-1 0 0,2-47 459 0 0,-2 35-383 0 0,5-44 220 0 0,12-58 1 0 0,3-45-241 0 0,-17 110-321 0 0,4-64 529 0 0,-5 104-868 0 0,1 0 1 0 0,0 0 0 0 0,1 1 0 0 0,0-1 0 0 0,1 0-1 0 0,0 1 1 0 0,9-17 0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14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0 9674 0 0,'0'1'95'0'0,"-1"-1"0"0"0,1 1 0 0 0,0-1 0 0 0,0 1 1 0 0,-1-1-1 0 0,1 1 0 0 0,0-1 0 0 0,0 1 0 0 0,0-1 0 0 0,-1 1 0 0 0,1 0 0 0 0,0-1 0 0 0,0 1 0 0 0,0-1 1 0 0,0 1-1 0 0,0-1 0 0 0,0 1 0 0 0,1 0 0 0 0,-1-1 0 0 0,0 1 0 0 0,0-1 0 0 0,0 1 0 0 0,0-1 0 0 0,1 1 1 0 0,-1-1-1 0 0,0 1 0 0 0,0-1 0 0 0,1 1 0 0 0,-1 0 0 0 0,11 32 2451 0 0,-8-24-1938 0 0,34 142 3403 0 0,-13-46-3910 0 0,-16-75-2913 0 0,18 42-1 0 0,-15-49-3281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15.1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1 160 3681 0 0,'0'-7'211'0'0,"1"-1"1"0"0,0 1-1 0 0,1-1 0 0 0,0 1 1 0 0,0 0-1 0 0,0-1 1 0 0,1 1-1 0 0,0 0 0 0 0,0 1 1 0 0,1-1-1 0 0,0 1 0 0 0,0-1 1 0 0,8-7-1 0 0,-9 9 134 0 0,1 1 0 0 0,0-1 0 0 0,1 1 0 0 0,-1 0 0 0 0,1 1 0 0 0,0-1-1 0 0,-1 1 1 0 0,2 0 0 0 0,-1 0 0 0 0,0 0 0 0 0,1 1 0 0 0,-1 0 0 0 0,1 0 0 0 0,-1 0-1 0 0,1 1 1 0 0,0-1 0 0 0,10 0 0 0 0,-13 2-214 0 0,-1 0 0 0 0,1 1 0 0 0,0-1-1 0 0,-1 0 1 0 0,1 1 0 0 0,-1-1 0 0 0,1 1 0 0 0,-1 0-1 0 0,0 0 1 0 0,1 0 0 0 0,-1 0 0 0 0,0 0 0 0 0,1 1 0 0 0,-1-1-1 0 0,0 1 1 0 0,0-1 0 0 0,0 1 0 0 0,0 0 0 0 0,1 2 0 0 0,0 0 3 0 0,0 0 1 0 0,-1 0 0 0 0,0 0 0 0 0,1 1 0 0 0,-2-1-1 0 0,1 1 1 0 0,0-1 0 0 0,-1 1 0 0 0,1 7 0 0 0,0 6-12 0 0,0-1 1 0 0,-2 0 0 0 0,0 1 0 0 0,-4 26 0 0 0,-14 46-1887 0 0,13-71 521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15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19 10138 0 0,'-1'-1'59'0'0,"1"0"1"0"0,0 1-1 0 0,0-1 0 0 0,0 0 0 0 0,0 0 0 0 0,0 1 0 0 0,0-1 1 0 0,0 0-1 0 0,0 0 0 0 0,0 1 0 0 0,0-1 0 0 0,1 0 0 0 0,-1 0 1 0 0,0 1-1 0 0,0-1 0 0 0,1 0 0 0 0,-1 1 0 0 0,0-1 1 0 0,1 0-1 0 0,-1 1 0 0 0,1-1 0 0 0,-1 1 0 0 0,1-1 0 0 0,-1 0 1 0 0,2 0-1 0 0,-1 1 58 0 0,-1 0 1 0 0,1 0 0 0 0,0 1-1 0 0,0-1 1 0 0,0 0-1 0 0,-1 1 1 0 0,1-1 0 0 0,0 0-1 0 0,-1 1 1 0 0,1-1-1 0 0,0 1 1 0 0,0-1-1 0 0,-1 1 1 0 0,1-1 0 0 0,-1 1-1 0 0,1-1 1 0 0,-1 1-1 0 0,2 1 1 0 0,23 36 3256 0 0,27 97-990 0 0,-38-92-2652 0 0,31 66-1 0 0,-37-93-1258 0 0,-1 0-4828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15.8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89 456 0 0,'2'-6'304'0'0,"0"0"0"0"0,1 1 1 0 0,0 0-1 0 0,0-1 0 0 0,1 1 0 0 0,-1 0 0 0 0,1 0 0 0 0,0 1 0 0 0,0-1 1 0 0,1 1-1 0 0,-1 0 0 0 0,1 0 0 0 0,0 0 0 0 0,0 1 0 0 0,0 0 0 0 0,10-5 1 0 0,-11 7-34 0 0,0-1 0 0 0,0 1 0 0 0,0 0 1 0 0,0 1-1 0 0,-1-1 0 0 0,1 1 0 0 0,0 0 1 0 0,0 0-1 0 0,0 0 0 0 0,0 0 1 0 0,0 0-1 0 0,0 1 0 0 0,0 0 0 0 0,0 0 1 0 0,0 0-1 0 0,0 0 0 0 0,-1 1 0 0 0,1 0 1 0 0,0-1-1 0 0,-1 1 0 0 0,0 1 0 0 0,1-1 1 0 0,-1 0-1 0 0,0 1 0 0 0,0-1 1 0 0,4 6-1 0 0,-2-2-63 0 0,-1 0 1 0 0,0 0-1 0 0,0 0 1 0 0,-1 1-1 0 0,0-1 1 0 0,0 1-1 0 0,-1 0 0 0 0,1 0 1 0 0,-1 0-1 0 0,-1 0 1 0 0,0 0-1 0 0,0 0 1 0 0,0 1-1 0 0,-1-1 1 0 0,0 0-1 0 0,0 0 1 0 0,-1 1-1 0 0,1-1 0 0 0,-4 12 1 0 0,0 0-317 0 0,-1-1-1 0 0,-10 27 1 0 0,-18 25-4328 0 0,20-49-873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27.5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 15 6913 0 0,'-2'-1'83'0'0,"1"-1"-1"0"0,0 1 0 0 0,0 0 0 0 0,-1 0 0 0 0,1 0 0 0 0,-1 0 0 0 0,1 0 0 0 0,-1 0 0 0 0,0 0 1 0 0,1 0-1 0 0,-1 1 0 0 0,0-1 0 0 0,1 1 0 0 0,-4-1 0 0 0,4 2 20 0 0,1-1 0 0 0,-1 1 1 0 0,0 0-1 0 0,1 0 0 0 0,-1 0 0 0 0,1-1 0 0 0,-1 1 0 0 0,1 0 1 0 0,-1 0-1 0 0,1 0 0 0 0,0 0 0 0 0,0 0 0 0 0,-1 0 0 0 0,1 0 1 0 0,0 0-1 0 0,0 0 0 0 0,0 0 0 0 0,0 0 0 0 0,0 0 0 0 0,0 0 1 0 0,0 0-1 0 0,0 0 0 0 0,1 0 0 0 0,-1 0 0 0 0,0 0 0 0 0,1 2 1 0 0,3 23 206 0 0,2 0 1 0 0,0 0 0 0 0,2 0 0 0 0,11 25 0 0 0,49 95 884 0 0,-66-141-1142 0 0,5 9-282 0 0,1 0 1 0 0,0 0-1 0 0,0 0 0 0 0,2-1 1 0 0,0-1-1 0 0,0 0 0 0 0,1 0 0 0 0,13 11 1 0 0,-17-19-1033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37.6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 29 17508 0 0,'-3'-3'80'0'0,"0"0"-1"0"0,0 1 1 0 0,0-1 0 0 0,-1 1 0 0 0,1 0 0 0 0,-1 0 0 0 0,0 0 0 0 0,0 0 0 0 0,1 1-1 0 0,-1-1 1 0 0,0 1 0 0 0,0 0 0 0 0,0 0 0 0 0,0 1 0 0 0,-1-1 0 0 0,1 1 0 0 0,0 0-1 0 0,0 0 1 0 0,0 0 0 0 0,0 1 0 0 0,0-1 0 0 0,0 1 0 0 0,0 0 0 0 0,0 0 0 0 0,-7 3-1 0 0,4 0-263 0 0,1 0 0 0 0,0 0 0 0 0,-1 1 0 0 0,1 0 0 0 0,1 0 0 0 0,-1 0-1 0 0,1 1 1 0 0,0-1 0 0 0,0 1 0 0 0,0 1 0 0 0,1-1 0 0 0,0 1-1 0 0,-3 7 1 0 0,-1 3 295 0 0,2-1 0 0 0,0 1 0 0 0,1 0-1 0 0,1 1 1 0 0,0-1 0 0 0,2 1-1 0 0,0-1 1 0 0,0 1 0 0 0,3 25 0 0 0,-1-33-62 0 0,1-1 1 0 0,1 1-1 0 0,0 0 1 0 0,0-1-1 0 0,1 0 1 0 0,0 0-1 0 0,1 1 1 0 0,6 10-1 0 0,-7-14 5 0 0,0-2-1 0 0,1 1 0 0 0,-1 0 0 0 0,1-1 0 0 0,0 1 1 0 0,0-1-1 0 0,1 0 0 0 0,-1-1 0 0 0,1 1 0 0 0,0-1 1 0 0,0 0-1 0 0,0 0 0 0 0,0 0 0 0 0,10 3 0 0 0,-11-5-15 0 0,0 0-1 0 0,0 0 0 0 0,-1 0 1 0 0,1 0-1 0 0,0-1 0 0 0,0 1 0 0 0,0-1 1 0 0,0 0-1 0 0,0-1 0 0 0,0 1 0 0 0,0 0 1 0 0,0-1-1 0 0,0 0 0 0 0,0 0 0 0 0,0 0 1 0 0,-1-1-1 0 0,5-1 0 0 0,-2-1-19 0 0,-1 1 0 0 0,0-1 0 0 0,0 0 0 0 0,0 0 0 0 0,0 0 0 0 0,-1-1 0 0 0,1 0 1 0 0,-1 0-1 0 0,6-10 0 0 0,-2 2 37 0 0,-1 0 1 0 0,-1-1 0 0 0,0 0-1 0 0,-1 0 1 0 0,-1 0 0 0 0,0 0-1 0 0,-1-1 1 0 0,3-24 0 0 0,-6 25-82 0 0,0 0 0 0 0,-1 0 0 0 0,-1 0 0 0 0,0 0 0 0 0,-1 0 0 0 0,0 0 0 0 0,-1 1 0 0 0,0-1 1 0 0,-8-13-1 0 0,9 21-217 0 0,1 1 0 0 0,-1 0 0 0 0,-1 0 1 0 0,1 0-1 0 0,-1 1 0 0 0,0-1 0 0 0,0 1 0 0 0,0 0 1 0 0,0 0-1 0 0,-10-6 0 0 0,11 8-77 0 0,-1 0 0 0 0,0 1 1 0 0,0-1-1 0 0,1 1 0 0 0,-1 0 0 0 0,0 0 0 0 0,0 0 0 0 0,0 0 0 0 0,0 1 1 0 0,0 0-1 0 0,-1 0 0 0 0,1 0 0 0 0,0 0 0 0 0,0 1 0 0 0,0-1 0 0 0,0 1 0 0 0,-4 1 1 0 0,-8 4-4214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27.8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0 159 3225 0 0,'3'-7'68'0'0,"-1"1"1"0"0,1 0 0 0 0,0 0-1 0 0,1 0 1 0 0,-1 0-1 0 0,1 0 1 0 0,0 1 0 0 0,9-9-1 0 0,41-37 1468 0 0,-48 46-1243 0 0,1 0-1 0 0,0 0 1 0 0,0 0-1 0 0,0 1 0 0 0,0 0 1 0 0,1 1-1 0 0,-1 0 1 0 0,1 0-1 0 0,0 0 0 0 0,11-1 1 0 0,-16 3-197 0 0,1 1-1 0 0,-1 0 1 0 0,0 0 0 0 0,0 0-1 0 0,1 0 1 0 0,-1 1 0 0 0,0-1 0 0 0,0 1-1 0 0,0 0 1 0 0,0 0 0 0 0,0 0-1 0 0,0 0 1 0 0,0 1 0 0 0,0-1 0 0 0,0 1-1 0 0,0 0 1 0 0,-1 0 0 0 0,1 0-1 0 0,-1 0 1 0 0,1 0 0 0 0,-1 0 0 0 0,0 1-1 0 0,0-1 1 0 0,0 1 0 0 0,0-1 0 0 0,0 1-1 0 0,-1 0 1 0 0,1 0 0 0 0,1 4-1 0 0,0 0 130 0 0,0 0 0 0 0,-1 1 0 0 0,0-1-1 0 0,0 1 1 0 0,0 0 0 0 0,-1 0 0 0 0,0 0-1 0 0,-1-1 1 0 0,0 1 0 0 0,0 0 0 0 0,0 0-1 0 0,-4 14 1 0 0,-13 34 124 0 0,-9-3-4069 0 0,17-36-1008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30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1 211 1376 0 0,'5'-6'4127'0'0,"3"0"-5524"0"0,-6 4 1935 0 0,0 1 0 0 0,-1 0 1 0 0,1 0-1 0 0,0-1 1 0 0,0 1-1 0 0,0 0 1 0 0,-1 1-1 0 0,1-1 0 0 0,0 0 1 0 0,0 0-1 0 0,0 1 1 0 0,0-1-1 0 0,1 1 1 0 0,-1 0-1 0 0,0 0 0 0 0,3 0 1 0 0,-2 0-518 0 0,0 1 0 0 0,-1-1 1 0 0,1 1-1 0 0,0 0 0 0 0,-1 0 0 0 0,1 0 1 0 0,-1 0-1 0 0,0 0 0 0 0,1 1 0 0 0,-1-1 1 0 0,0 1-1 0 0,0-1 0 0 0,4 5 0 0 0,28 30 77 0 0,-21-20 8 0 0,32 23-19 0 0,-35-32-64 0 0,-1 1-1 0 0,0 0 1 0 0,0 0-1 0 0,-1 1 1 0 0,0 0-1 0 0,-1 0 1 0 0,8 12-1 0 0,-15-20-23 0 0,1 0 1 0 0,-1-1-1 0 0,0 1 1 0 0,1 0-1 0 0,-1 0 1 0 0,1 0-1 0 0,-1 0 0 0 0,0 0 1 0 0,0-1-1 0 0,0 1 1 0 0,1 0-1 0 0,-1 0 1 0 0,0 0-1 0 0,0 0 0 0 0,0 0 1 0 0,0 0-1 0 0,0 0 1 0 0,-1 0-1 0 0,1 0 1 0 0,0 1-1 0 0,-1-3 1 0 0,1 1-1 0 0,-1 0 1 0 0,0 0 0 0 0,1 0-1 0 0,-1-1 1 0 0,1 1-1 0 0,-1 0 1 0 0,1 0 0 0 0,-1-1-1 0 0,1 1 1 0 0,0-1 0 0 0,-1 1-1 0 0,1 0 1 0 0,-1-1 0 0 0,1 1-1 0 0,0-1 1 0 0,-1 1-1 0 0,1-1 1 0 0,0 1 0 0 0,0-1-1 0 0,-1 1 1 0 0,1-1 0 0 0,0 1-1 0 0,0-1 1 0 0,0 1 0 0 0,-1-1-1 0 0,1 1 1 0 0,0-1-1 0 0,0 0 1 0 0,0 1 0 0 0,0-1-1 0 0,0 0 1 0 0,-4-18-19 0 0,0 1 0 0 0,1-1-1 0 0,1 0 1 0 0,0 0 0 0 0,3-32 0 0 0,1 17-12 0 0,2 1 0 0 0,11-45 0 0 0,-14 72 67 0 0,14-45 131 0 0,-14 49-165 0 0,0 1-1 0 0,-1-1 1 0 0,1 0 0 0 0,0 0 0 0 0,0 0 0 0 0,0 0-1 0 0,0 0 1 0 0,1 1 0 0 0,-1-1 0 0 0,0 1 0 0 0,1-1 0 0 0,-1 1-1 0 0,1-1 1 0 0,-1 1 0 0 0,1 0 0 0 0,0 0 0 0 0,-1-1-1 0 0,1 1 1 0 0,0 1 0 0 0,0-1 0 0 0,2-1 0 0 0,-2 2 6 0 0,0 0 1 0 0,0 1 0 0 0,0-1 0 0 0,0 1 0 0 0,0-1 0 0 0,0 1-1 0 0,0 0 1 0 0,0-1 0 0 0,0 1 0 0 0,0 0 0 0 0,0 0 0 0 0,-1 0-1 0 0,1 1 1 0 0,3 2 0 0 0,25 24 58 0 0,-19-16-4 0 0,93 99 915 0 0,-15-15-509 0 0,-84-91-666 0 0,1 1 0 0 0,0-1-1 0 0,0 0 1 0 0,1 0-1 0 0,9 5 1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45.5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378 732 920 0 0,'-6'1'264'0'0,"0"0"0"0"0,-1 0 0 0 0,1 0 0 0 0,0 1 0 0 0,0 0 0 0 0,0 0 0 0 0,-11 6 0 0 0,12-5-183 0 0,0-1 1 0 0,0 0-1 0 0,0 0 0 0 0,0 0 1 0 0,-1 0-1 0 0,1-1 1 0 0,-1 0-1 0 0,1 0 1 0 0,-1 0-1 0 0,1-1 0 0 0,-9 0 1 0 0,-10-3-91 0 0,14 2 317 0 0,0 0-1 0 0,1-1 0 0 0,-19-5 1 0 0,24 5-27 0 0,1 1-1 0 0,-1-1 1 0 0,0 0 0 0 0,1-1 0 0 0,-1 1 0 0 0,1-1 0 0 0,0 1 0 0 0,0-1 0 0 0,0 0 0 0 0,0 0 0 0 0,0 0 0 0 0,-3-7 0 0 0,-19-26 2762 0 0,-2 0 0 0 0,-39-40 0 0 0,104 110-2453 0 0,2-2 1 0 0,1-2-1 0 0,1-1 1 0 0,2-3-1 0 0,49 23 1 0 0,-56-29-525 0 0,0 2-1 0 0,-1 1 1 0 0,-1 2 0 0 0,42 40 0 0 0,6 4-24 0 0,-80-67-78 0 0,19 15-50 0 0,40 24 0 0 0,-57-38 148 0 0,0 0-1 0 0,1-1 1 0 0,-1 1-1 0 0,1-1 0 0 0,0 0 1 0 0,-1 0-1 0 0,1-1 1 0 0,0 0-1 0 0,0 0 0 0 0,0 0 1 0 0,0 0-1 0 0,0-1 0 0 0,0 0 1 0 0,9-2-1 0 0,-15 2-56 0 0,1 0 1 0 0,0-1-1 0 0,-1 1 0 0 0,1-1 1 0 0,-1 1-1 0 0,1-1 0 0 0,-1 1 1 0 0,1-1-1 0 0,-1 1 0 0 0,1-1 1 0 0,-1 1-1 0 0,0-1 0 0 0,1 0 0 0 0,-1 1 1 0 0,0-1-1 0 0,0 0 0 0 0,1 1 1 0 0,-1-1-1 0 0,0 0 0 0 0,0 1 1 0 0,0-1-1 0 0,0 0 0 0 0,0 1 0 0 0,0-2 1 0 0,0-21 87 0 0,0 18-64 0 0,0-160 80 0 0,29-209 1 0 0,-12 198-52 0 0,-6 81 7 0 0,-5 54-67 0 0,-1 1 0 0 0,-2-65 0 0 0,-7 75 86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46.0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58 100 5529 0 0,'-8'-8'644'0'0,"1"0"0"0"0,0-1 0 0 0,-10-17 0 0 0,0-11 4443 0 0,17 36-4993 0 0,0 1-1 0 0,0 0 0 0 0,-1 0 1 0 0,1 0-1 0 0,0-1 1 0 0,0 1-1 0 0,0 0 1 0 0,0-1-1 0 0,0 1 0 0 0,-1 0 1 0 0,1 0-1 0 0,0-1 1 0 0,0 1-1 0 0,0 0 1 0 0,0-1-1 0 0,0 1 0 0 0,0 0 1 0 0,0 0-1 0 0,0-1 1 0 0,0 1-1 0 0,0 0 1 0 0,0-1-1 0 0,0 1 1 0 0,0 0-1 0 0,1-1 0 0 0,-1 1 1 0 0,0 0-1 0 0,0 0 1 0 0,0-1-1 0 0,0 1 1 0 0,0 0-1 0 0,1 0 0 0 0,-1-1 1 0 0,0 1 93 0 0,0 0-94 0 0,1 0 1 0 0,-1-1-1 0 0,0 1 0 0 0,0 0 1 0 0,1 0-1 0 0,-1 0 1 0 0,0 0-1 0 0,0 0 1 0 0,1-1-1 0 0,-1 1 0 0 0,0 0 1 0 0,1 0-1 0 0,0 0-16 0 0,0 1-1 0 0,0-1 1 0 0,0 0-1 0 0,0 1 1 0 0,-1-1-1 0 0,1 0 1 0 0,0 1-1 0 0,0-1 1 0 0,0 1-1 0 0,0-1 0 0 0,-1 1 1 0 0,1 0-1 0 0,0-1 1 0 0,-1 1-1 0 0,1 0 1 0 0,0 0-1 0 0,0 1 1 0 0,8 12 234 0 0,0 1 0 0 0,-1 0 0 0 0,-1 1 0 0 0,0 0 0 0 0,4 17 0 0 0,17 86-167 0 0,-21-81-1078 0 0,2-1 0 0 0,18 48 0 0 0,-8-46-3111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46.3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29 456 0 0,'-11'-23'11283'0'0,"15"22"-10909"0"0,1 0-205 0 0,1-1-1 0 0,0 1 0 0 0,-1 1 1 0 0,1-1-1 0 0,0 1 1 0 0,0 0-1 0 0,0 0 0 0 0,-1 1 1 0 0,1 0-1 0 0,0 0 1 0 0,-1 0-1 0 0,1 0 0 0 0,-1 1 1 0 0,1 0-1 0 0,-1 0 0 0 0,0 1 1 0 0,9 5-1 0 0,-7-3-96 0 0,-1 0 1 0 0,1 0-1 0 0,-1 1 0 0 0,-1 0 0 0 0,1 0 1 0 0,-1 1-1 0 0,0 0 0 0 0,-1-1 0 0 0,1 2 1 0 0,-1-1-1 0 0,-1 0 0 0 0,5 12 0 0 0,-3-4-62 0 0,0-1 0 0 0,-1 1 0 0 0,-1 1 0 0 0,-1-1 0 0 0,0 0 0 0 0,0 1 0 0 0,-2-1 0 0 0,0 1 0 0 0,-1-1 0 0 0,0 1 0 0 0,-1-1-1 0 0,-1 1 1 0 0,0-1 0 0 0,-1 0 0 0 0,-9 19 0 0 0,8-22-815 0 0,-1 0 0 0 0,-1 0 0 0 0,0-1 0 0 0,0 0 0 0 0,-1 0-1 0 0,-16 16 1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46.7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0 512 0 0,'12'6'7660'0'0,"-1"7"-4463"0"0,3 16-1749 0 0,-12-25-898 0 0,8 25 788 0 0,0 1 1 0 0,9 60-1 0 0,-15-66-1483 0 0,0 0-1 0 0,2-1 1 0 0,1 0-1 0 0,1 0 1 0 0,0 0-1 0 0,16 27 1 0 0,-13-35-1391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47.0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39 245 1840 0 0,'-10'-29'-127'0'0,"4"12"1149"0"0,0 1 0 0 0,1-1 0 0 0,1 0-1 0 0,1 0 1 0 0,-1-20 0 0 0,3 33-792 0 0,1 0-1 0 0,0 1 1 0 0,1-1 0 0 0,-1 0-1 0 0,1 0 1 0 0,0 0-1 0 0,0 1 1 0 0,0-1-1 0 0,0 0 1 0 0,0 1 0 0 0,1-1-1 0 0,0 1 1 0 0,0-1-1 0 0,0 1 1 0 0,0 0-1 0 0,0 0 1 0 0,1 0-1 0 0,-1 0 1 0 0,1 0 0 0 0,0 1-1 0 0,0-1 1 0 0,0 1-1 0 0,0 0 1 0 0,0-1-1 0 0,0 1 1 0 0,1 1-1 0 0,-1-1 1 0 0,1 0 0 0 0,3 0-1 0 0,-3 1-181 0 0,0 0 1 0 0,0 1-1 0 0,-1-1 0 0 0,1 1 1 0 0,0 0-1 0 0,0 0 0 0 0,0 0 1 0 0,0 1-1 0 0,-1-1 0 0 0,1 1 0 0 0,0 0 1 0 0,0 0-1 0 0,-1 0 0 0 0,1 1 1 0 0,0-1-1 0 0,-1 1 0 0 0,0 0 1 0 0,1 0-1 0 0,-1 0 0 0 0,0 0 1 0 0,0 1-1 0 0,0-1 0 0 0,0 1 0 0 0,3 3 1 0 0,4 5-49 0 0,0 0 0 0 0,-1 1 0 0 0,-1 0 0 0 0,1 0 0 0 0,5 14 0 0 0,-6-12 12 0 0,-2 0 0 0 0,0 0 0 0 0,-1 1 0 0 0,0 0 0 0 0,-1 0-1 0 0,-1 0 1 0 0,0 0 0 0 0,-1 1 0 0 0,-1-1 0 0 0,0 1 0 0 0,-3 25 0 0 0,1-30-136 0 0,-1 0 1 0 0,-1 0 0 0 0,0 0-1 0 0,0 0 1 0 0,-1 0 0 0 0,0-1 0 0 0,-1 0-1 0 0,0 1 1 0 0,0-2 0 0 0,-1 1-1 0 0,-1-1 1 0 0,0 0 0 0 0,0 0 0 0 0,0-1-1 0 0,-1 0 1 0 0,-16 13 0 0 0,20-18 97 0 0,0-1 1 0 0,0 1 0 0 0,0-1-1 0 0,0 0 1 0 0,0 0 0 0 0,-7 1-1 0 0,-1 0 93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51.8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1 212 4145 0 0,'20'-12'1080'0'0,"1"-1"0"0"0,-2-1 0 0 0,32-30 0 0 0,-28 23-563 0 0,5-3-1231 0 0,1 1 0 0 0,53-33 0 0 0,-72 51-45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52.1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 26 456 0 0,'-32'-26'11817'0'0,"33"47"-11001"0"0,0-11-593 0 0,1-1-1 0 0,0 1 1 0 0,0-1-1 0 0,1 1 0 0 0,1-1 1 0 0,-1 0-1 0 0,1-1 1 0 0,1 1-1 0 0,0 0 0 0 0,6 8 1 0 0,10 10 467 0 0,37 38 0 0 0,-18-22-258 0 0,45 61-930 0 0,-65-77 228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53.2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1 264 3225 0 0,'6'-6'288'0'0,"0"-1"-288"0"0,1 3 0 0 0,-2 1 0 0 0,1 0 264 0 0,3-5 0 0 0,10-7 0 0 0,12-8 0 0 0,8-5 8 0 0,6-1 0 0 0,-2 2 0 0 0,-5 4 0 0 0,-2 3-272 0 0,-6 2-96 0 0,-2 4 0 0 0,-1 2 0 0 0,-4 0 96 0 0,-2 1 64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38.2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 9674 0 0,'5'-3'82'0'0,"0"0"0"0"0,0 0-1 0 0,1 0 1 0 0,-1 0 0 0 0,1 1 0 0 0,0 0-1 0 0,-1 0 1 0 0,1 1 0 0 0,0 0 0 0 0,0 0-1 0 0,0 0 1 0 0,0 0 0 0 0,0 1 0 0 0,0 0-1 0 0,1 1 1 0 0,-1-1 0 0 0,7 3 0 0 0,-8-2 29 0 0,0 1 1 0 0,0 0 0 0 0,0 0-1 0 0,0 0 1 0 0,0 1 0 0 0,0 0-1 0 0,-1 0 1 0 0,0 0 0 0 0,0 0-1 0 0,1 1 1 0 0,-2 0 0 0 0,1 0-1 0 0,0 0 1 0 0,-1 0 0 0 0,0 0-1 0 0,0 1 1 0 0,0-1 0 0 0,-1 1-1 0 0,4 7 1 0 0,1 7 768 0 0,-2 0-1 0 0,0 0 1 0 0,-1 0 0 0 0,3 34 0 0 0,-4-26 314 0 0,11 44 1 0 0,-3-147-2471 0 0,-7 49 847 0 0,-2 8 184 0 0,1 0 1 0 0,10-34-1 0 0,-12 49 224 0 0,0 1-1 0 0,0-1 1 0 0,1 1-1 0 0,-1-1 1 0 0,1 1-1 0 0,0 0 0 0 0,0 0 1 0 0,0 0-1 0 0,0 0 1 0 0,1 0-1 0 0,-1 0 1 0 0,1 0-1 0 0,0 1 1 0 0,0-1-1 0 0,0 1 0 0 0,0 0 1 0 0,0 0-1 0 0,0 0 1 0 0,0 0-1 0 0,6-1 1 0 0,-7 2 29 0 0,0 1 1 0 0,0 0 0 0 0,0 0-1 0 0,0 0 1 0 0,1 0-1 0 0,-1 0 1 0 0,0 1 0 0 0,0-1-1 0 0,0 0 1 0 0,0 1-1 0 0,0 0 1 0 0,0-1 0 0 0,0 1-1 0 0,0 0 1 0 0,0 0-1 0 0,0 0 1 0 0,-1 1 0 0 0,1-1-1 0 0,0 0 1 0 0,-1 1-1 0 0,1-1 1 0 0,-1 1 0 0 0,1-1-1 0 0,-1 1 1 0 0,2 2-1 0 0,6 8 222 0 0,-2-1 0 0 0,13 25 0 0 0,-10-17-68 0 0,0-1-135 0 0,2 0 0 0 0,0-1 1 0 0,28 30-1 0 0,-39-47-25 0 0,0 0 0 0 0,-1 0 0 0 0,1 1 0 0 0,0-1 0 0 0,-1 0 0 0 0,1 0-1 0 0,0 0 1 0 0,0 0 0 0 0,-1 0 0 0 0,1-1 0 0 0,0 1 0 0 0,-1 0 0 0 0,1 0 0 0 0,0 0 0 0 0,0 0 0 0 0,-1-1 0 0 0,1 1 0 0 0,-1 0 0 0 0,1-1 0 0 0,0 1-1 0 0,-1-1 1 0 0,1 1 0 0 0,-1-1 0 0 0,1 1 0 0 0,-1-1 0 0 0,1 1 0 0 0,-1-1 0 0 0,1 1 0 0 0,-1-1 0 0 0,1 0 0 0 0,16-20 76 0 0,-17 21-77 0 0,24-38 48 0 0,-19 28-72 0 0,1 1-1 0 0,0 0 1 0 0,0 0-1 0 0,0 0 0 0 0,1 1 1 0 0,1 0-1 0 0,14-13 1 0 0,-21 21 28 0 0,0-1 0 0 0,1 0-1 0 0,-1 1 1 0 0,0-1 0 0 0,1 0 0 0 0,-1 1-1 0 0,0 0 1 0 0,1-1 0 0 0,-1 1 0 0 0,1 0 0 0 0,-1 0-1 0 0,1-1 1 0 0,-1 1 0 0 0,1 0 0 0 0,-1 1-1 0 0,1-1 1 0 0,-1 0 0 0 0,1 0 0 0 0,-1 1 0 0 0,1-1-1 0 0,-1 1 1 0 0,0-1 0 0 0,1 1 0 0 0,-1-1-1 0 0,0 1 1 0 0,1 0 0 0 0,-1 0 0 0 0,0 0 0 0 0,0 0-1 0 0,0 0 1 0 0,0 0 0 0 0,1 0 0 0 0,-2 0 0 0 0,1 0-1 0 0,0 0 1 0 0,0 0 0 0 0,0 1 0 0 0,0-1-1 0 0,0 3 1 0 0,5 7 307 0 0,0 1 0 0 0,-1-1 0 0 0,6 23 0 0 0,-6-17-44 0 0,24 51-186 0 0,-2-27-6673 0 0,-16-27 703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54.2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1 306 5529 0 0,'2'-4'341'0'0,"0"1"0"0"0,0 0 0 0 0,1 0 0 0 0,0 0 1 0 0,-1 0-1 0 0,1 0 0 0 0,0 1 0 0 0,0-1 0 0 0,7-3 0 0 0,0-2 650 0 0,16-13 756 0 0,0 0 0 0 0,30-17 0 0 0,60-28-1385 0 0,-71 41-1317 0 0,-34 18 132 0 0,0 0 1 0 0,-1-1-1 0 0,0-1 1 0 0,13-14-1 0 0,11-10-2405 0 0,-26 27 495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1:54.5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24 9 3225 0 0,'-23'-9'9587'0'0,"33"21"-8922"0"0,0 0 1 0 0,0 1-1 0 0,-1 0 1 0 0,13 25-1 0 0,26 67 254 0 0,-4-9-2508 0 0,-27-65 706 0 0,0-1-12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2:03.5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214 68 3225 0 0,'0'-1'178'0'0,"0"0"0"0"0,0 0 0 0 0,-1 0 0 0 0,1 1 1 0 0,0-1-1 0 0,-1 0 0 0 0,1 0 0 0 0,-1 0 0 0 0,1 1 0 0 0,-1-1 1 0 0,1 0-1 0 0,-1 0 0 0 0,0 1 0 0 0,1-1 0 0 0,-1 1 0 0 0,0-1 1 0 0,0 0-1 0 0,1 1 0 0 0,-1-1 0 0 0,0 1 0 0 0,0 0 0 0 0,0-1 1 0 0,0 1-1 0 0,-1-1 0 0 0,-13-10 3625 0 0,13 8-3224 0 0,-1 0-1 0 0,1 0 0 0 0,-1 0 0 0 0,1 1 0 0 0,-1-1 0 0 0,0 1 0 0 0,0-1 0 0 0,0 1 0 0 0,0 0 1 0 0,-4-2-1 0 0,3 2-355 0 0,-1 1 0 0 0,1-1 0 0 0,0 1 0 0 0,-1 0 0 0 0,1 0 0 0 0,-1 0 0 0 0,0 1 0 0 0,1 0 0 0 0,-1 0 0 0 0,1 0 0 0 0,-1 0 0 0 0,0 1 0 0 0,-4 0 0 0 0,7 0-198 0 0,-1 0-1 0 0,1 0 1 0 0,0 1-1 0 0,0-1 1 0 0,0 0-1 0 0,-1 1 1 0 0,1-1-1 0 0,1 1 1 0 0,-1 0-1 0 0,0 0 1 0 0,0 0-1 0 0,1-1 1 0 0,-1 2-1 0 0,1-1 1 0 0,-1 0-1 0 0,1 0 1 0 0,0 0-1 0 0,-2 4 1 0 0,-16 51-67 0 0,14-42 67 0 0,0 3-25 0 0,0 1 0 0 0,1 0 0 0 0,2 0 0 0 0,-1 0 0 0 0,2 0 0 0 0,1 0 0 0 0,0 0 1 0 0,6 36-1 0 0,-4-44-96 0 0,0 0 0 0 0,1 0 0 0 0,0 0 0 0 0,1-1 0 0 0,0 1 0 0 0,0-1 0 0 0,1 0 0 0 0,1 0 0 0 0,0-1 0 0 0,0 0 0 0 0,1 0 0 0 0,0 0 0 0 0,0-1 0 0 0,1 0 0 0 0,0 0 0 0 0,15 10 0 0 0,-18-14 61 0 0,0-1 0 0 0,0 0 1 0 0,0 0-1 0 0,1 0 0 0 0,-1-1 1 0 0,1 0-1 0 0,0 0 0 0 0,-1 0 1 0 0,1-1-1 0 0,0 1 1 0 0,0-2-1 0 0,0 1 0 0 0,0-1 1 0 0,0 1-1 0 0,0-2 0 0 0,0 1 1 0 0,1-1-1 0 0,-2 0 0 0 0,1 0 1 0 0,0 0-1 0 0,0-1 0 0 0,0 0 1 0 0,0 0-1 0 0,-1-1 1 0 0,1 1-1 0 0,-1-1 0 0 0,0 0 1 0 0,0-1-1 0 0,0 1 0 0 0,0-1 1 0 0,-1 0-1 0 0,1-1 0 0 0,-1 1 1 0 0,0 0-1 0 0,-1-1 1 0 0,1 0-1 0 0,-1 0 0 0 0,5-10 1 0 0,2-2 246 0 0,-1-1 1 0 0,-1 0 0 0 0,-1 0-1 0 0,-1-1 1 0 0,0 0 0 0 0,-1 0 0 0 0,-1 0-1 0 0,-1-1 1 0 0,1-37 0 0 0,-4 49-134 0 0,0 0 0 0 0,0 0 1 0 0,-1 0-1 0 0,0 0 1 0 0,-1 0-1 0 0,0 0 0 0 0,0 1 1 0 0,-1-1-1 0 0,1 1 0 0 0,-2-1 1 0 0,1 1-1 0 0,-1 0 1 0 0,0 0-1 0 0,-1 1 0 0 0,1-1 1 0 0,-1 1-1 0 0,0 0 0 0 0,-1 0 1 0 0,0 0-1 0 0,0 1 1 0 0,0 0-1 0 0,0 0 0 0 0,-1 1 1 0 0,0-1-1 0 0,0 2 0 0 0,-14-7 1 0 0,7 5-153 0 0,0 0-1 0 0,0 1 1 0 0,-1 0 0 0 0,1 1 0 0 0,-1 1-1 0 0,1 0 1 0 0,-1 1 0 0 0,0 1 0 0 0,0 0-1 0 0,1 1 1 0 0,-1 0 0 0 0,0 2 0 0 0,-24 6-1 0 0,6 4-316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2:08.7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82 35 3697 0 0,'0'-1'-4'0'0,"0"1"1"0"0,0-1 0 0 0,0 1 0 0 0,0-1-1 0 0,0 1 1 0 0,-1-1 0 0 0,1 1-1 0 0,0 0 1 0 0,0-1 0 0 0,0 1-1 0 0,-1-1 1 0 0,1 1 0 0 0,0 0-1 0 0,-1-1 1 0 0,1 1 0 0 0,0 0-1 0 0,-1-1 1 0 0,1 1 0 0 0,-1 0-1 0 0,1 0 1 0 0,0-1 0 0 0,-1 1 0 0 0,1 0-1 0 0,-1 0 1 0 0,1 0 0 0 0,-1 0-1 0 0,1-1 1 0 0,-1 1 0 0 0,1 0-1 0 0,0 0 1 0 0,-1 0 0 0 0,1 0-1 0 0,-1 0 1 0 0,1 0 0 0 0,-1 0-1 0 0,1 0 1 0 0,-1 0 0 0 0,1 1-1 0 0,-1-1 1 0 0,1 0 0 0 0,-1 0 0 0 0,1 0-1 0 0,0 0 1 0 0,-1 1 0 0 0,1-1-1 0 0,-1 0 1 0 0,0 1 0 0 0,-20 10 587 0 0,14-5 108 0 0,5-4-334 0 0,0 0 0 0 0,0 0 0 0 0,0 0 0 0 0,0 0-1 0 0,0-1 1 0 0,0 1 0 0 0,-1-1 0 0 0,1 1 0 0 0,0-1 0 0 0,-1 0-1 0 0,1 0 1 0 0,-5 1 0 0 0,6-2 79 0 0,0-1-374 0 0,1 1-1 0 0,0 0 0 0 0,0 0 1 0 0,0 0-1 0 0,0 0 1 0 0,0-1-1 0 0,0 1 1 0 0,0 0-1 0 0,0 0 1 0 0,0 0-1 0 0,0 0 0 0 0,-1-1 1 0 0,1 1-1 0 0,0 0 1 0 0,0 0-1 0 0,0 0 1 0 0,0-1-1 0 0,0 1 1 0 0,0 0-1 0 0,1 0 0 0 0,-1 0 1 0 0,0-1-1 0 0,0 1 1 0 0,0 0-1 0 0,0 0 1 0 0,0 0-1 0 0,0 0 1 0 0,0-1-1 0 0,1 0 375 0 0,-1 1-374 0 0,0 0-1 0 0,0 0 0 0 0,0 0 1 0 0,1 0-1 0 0,-1 0 1 0 0,0 0-1 0 0,0 0 1 0 0,5-5 14 0 0,0 0 1 0 0,0 0-1 0 0,1 1 1 0 0,-1 0 0 0 0,1 0-1 0 0,0 1 1 0 0,0 0-1 0 0,0 0 1 0 0,0 0 0 0 0,0 1-1 0 0,1-1 1 0 0,-1 1-1 0 0,9-1 1 0 0,-1 1 96 0 0,1 0-1 0 0,-1 1 1 0 0,1 1 0 0 0,-1 0-1 0 0,21 3 1 0 0,-15-1-304 0 0,-1 0 0 0 0,0-1-1 0 0,0-1 1 0 0,0-1 0 0 0,37-6 0 0 0,-38 2-185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2:10.0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43 110 1840 0 0,'-42'-7'9878'0'0,"58"-8"-9227"0"0,-5 7-472 0 0,1 1-1 0 0,0 0 1 0 0,0 1-1 0 0,1 0 1 0 0,22-6-1 0 0,72-14 86 0 0,-57 15-477 0 0,-31 6-91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2:16.0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194 38 7370 0 0,'-4'-4'497'0'0,"0"0"0"0"0,-1 1 0 0 0,0 0 0 0 0,0-1 0 0 0,0 1 0 0 0,0 1 0 0 0,0-1 1 0 0,-1 1-1 0 0,1 0 0 0 0,-1 0 0 0 0,1 1 0 0 0,-1-1 0 0 0,0 1 0 0 0,-8 0 0 0 0,10 1-333 0 0,1 0 1 0 0,-1 0-1 0 0,0 0 0 0 0,1 0 0 0 0,-1 1 0 0 0,0-1 0 0 0,1 1 0 0 0,-1 0 0 0 0,1 0 0 0 0,-1 1 0 0 0,1-1 0 0 0,0 1 0 0 0,0 0 0 0 0,-1-1 0 0 0,1 1 0 0 0,0 1 0 0 0,0-1 0 0 0,1 0 0 0 0,-1 1 0 0 0,0-1 0 0 0,1 1 0 0 0,0 0 0 0 0,-4 5 0 0 0,1 3-71 0 0,1-1 1 0 0,0 1-1 0 0,0 0 1 0 0,1-1-1 0 0,1 2 1 0 0,0-1-1 0 0,0 0 1 0 0,1 0-1 0 0,1 1 1 0 0,-1-1-1 0 0,2 0 1 0 0,2 15 0 0 0,1 2-26 0 0,1-1 0 0 0,1 0 1 0 0,19 49-1 0 0,-20-64-52 0 0,60 138 60 0 0,-56-132-88 0 0,1 0 0 0 0,1-1 0 0 0,1 0 0 0 0,0-1 0 0 0,28 28 0 0 0,-36-40-16 0 0,0 0 0 0 0,0-1 0 0 0,1 0 0 0 0,-1 0 0 0 0,1 0 0 0 0,0 0 0 0 0,0 0 0 0 0,0-1 0 0 0,0 0 0 0 0,0 0 0 0 0,0-1 0 0 0,0 1 0 0 0,1-1-1 0 0,-1 0 1 0 0,1-1 0 0 0,-1 1 0 0 0,9-1 0 0 0,-7-1-28 0 0,0 0 0 0 0,0-1 1 0 0,-1 0-1 0 0,1 0 0 0 0,0 0 0 0 0,-1-1 0 0 0,1 0 0 0 0,-1 0 0 0 0,0-1 0 0 0,0 0 0 0 0,0 0 1 0 0,6-6-1 0 0,-2 1 76 0 0,1-2 0 0 0,-1 1 1 0 0,-1-1-1 0 0,0-1 1 0 0,-1 0-1 0 0,0 0 0 0 0,-1 0 1 0 0,0-1-1 0 0,-1 0 0 0 0,0-1 1 0 0,-1 1-1 0 0,6-25 0 0 0,-9 19 86 0 0,0 0-1 0 0,-1-1 0 0 0,-1 1 0 0 0,-1-1 0 0 0,0 1 0 0 0,-2-1 0 0 0,0 1 0 0 0,-1 0 0 0 0,-1 0 0 0 0,-1 0 0 0 0,0 1 0 0 0,-10-19 0 0 0,10 24-36 0 0,-1 1 0 0 0,1 0 1 0 0,-2 1-1 0 0,0 0 0 0 0,0 0 0 0 0,-1 0 0 0 0,0 1 1 0 0,-1 1-1 0 0,0-1 0 0 0,0 2 0 0 0,-1-1 0 0 0,0 2 1 0 0,-1-1-1 0 0,0 1 0 0 0,0 1 0 0 0,0 0 0 0 0,-26-7 1 0 0,31 11-80 0 0,-1 1 1 0 0,1-1-1 0 0,-1 2 1 0 0,1-1 0 0 0,-1 1-1 0 0,0 0 1 0 0,1 1-1 0 0,-9 1 1 0 0,13-2-99 0 0,0 1 0 0 0,-1 0-1 0 0,1 0 1 0 0,0 0 0 0 0,0 0 0 0 0,0 1-1 0 0,0-1 1 0 0,0 1 0 0 0,0 0 0 0 0,0-1-1 0 0,1 1 1 0 0,-1 1 0 0 0,0-1 0 0 0,1 0-1 0 0,0 1 1 0 0,0-1 0 0 0,-1 1 0 0 0,2 0-1 0 0,-1-1 1 0 0,-2 5 0 0 0,-3 13-6952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2:16.9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43 297 5529 0 0,'-8'-13'1732'0'0,"1"1"0"0"0,-12-27 0 0 0,18 36-1416 0 0,0 0 1 0 0,-1 0-1 0 0,1 0 0 0 0,0 0 1 0 0,1 0-1 0 0,-1-1 0 0 0,0 1 1 0 0,1 0-1 0 0,0-1 0 0 0,0 1 1 0 0,0 0-1 0 0,0-1 0 0 0,0 1 1 0 0,1 0-1 0 0,-1-1 1 0 0,1 1-1 0 0,0 0 0 0 0,3-6 1 0 0,-4 8-269 0 0,1 0 0 0 0,0 1-1 0 0,-1-1 1 0 0,1 0 0 0 0,0 1 0 0 0,0-1 0 0 0,0 1 0 0 0,-1-1 0 0 0,1 1 0 0 0,0-1 0 0 0,0 1 0 0 0,0 0 0 0 0,0-1 0 0 0,0 1 0 0 0,0 0 0 0 0,0 0 0 0 0,0 0 0 0 0,-1 0 0 0 0,1-1 0 0 0,0 1 0 0 0,0 1 0 0 0,0-1 0 0 0,0 0 0 0 0,0 0 0 0 0,0 0 0 0 0,0 0 0 0 0,0 1 0 0 0,0-1 0 0 0,0 0 0 0 0,0 1 0 0 0,-1-1 0 0 0,1 1 0 0 0,0-1 0 0 0,0 1 0 0 0,0-1 0 0 0,-1 1 0 0 0,1 0 0 0 0,1 0 0 0 0,32 32 226 0 0,-28-27-183 0 0,96 110-18 0 0,49 49 49 0 0,-133-148-114 0 0,1-1-1 0 0,0-2 1 0 0,1 0-1 0 0,0 0 1 0 0,1-2 0 0 0,0-1-1 0 0,26 10 1 0 0,-43-19 11 0 0,0-1-1 0 0,1 1 1 0 0,0-1 0 0 0,-1 0-1 0 0,1 0 1 0 0,0 0 0 0 0,-1-1-1 0 0,1 1 1 0 0,0-1 0 0 0,0 0-1 0 0,9-2 1 0 0,-11 1-3 0 0,0-1-1 0 0,0 1 1 0 0,0-1-1 0 0,0 1 1 0 0,0-1 0 0 0,0 0-1 0 0,0 0 1 0 0,0-1-1 0 0,-1 1 1 0 0,0-1-1 0 0,1 1 1 0 0,-1-1-1 0 0,0 0 1 0 0,0 1 0 0 0,0-1-1 0 0,0 0 1 0 0,1-4-1 0 0,2-4 116 0 0,0-1 0 0 0,0-1-1 0 0,-1 1 1 0 0,-1-1 0 0 0,0 1 0 0 0,-1-1 0 0 0,0 0-1 0 0,0-15 1 0 0,-6-110 142 0 0,1 86-368 0 0,-1-109-1406 0 0,5 92-5145 0 0,0 48 1052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2:17.2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0 8754 0 0,'-1'6'395'0'0,"0"-1"1"0"0,1 1 0 0 0,0-1-1 0 0,0 1 1 0 0,0 0-1 0 0,1-1 1 0 0,-1 1-1 0 0,4 10 1 0 0,-1 3 558 0 0,29 167 4001 0 0,0-66-10486 0 0,-27-102 81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2:17.6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1 159 2705 0 0,'0'-7'422'0'0,"0"0"1"0"0,0 0-1 0 0,1 1 1 0 0,-1-1-1 0 0,1 0 0 0 0,1 0 1 0 0,-1 1-1 0 0,1-1 1 0 0,1 1-1 0 0,-1-1 1 0 0,1 1-1 0 0,0 0 1 0 0,0 0-1 0 0,1 0 1 0 0,0 1-1 0 0,0-1 1 0 0,0 1-1 0 0,1 0 1 0 0,-1 0-1 0 0,8-5 1 0 0,-9 7-186 0 0,0 1-1 0 0,0-1 1 0 0,0 1 0 0 0,0 0 0 0 0,1 0 0 0 0,-1 0-1 0 0,1 1 1 0 0,0-1 0 0 0,-1 1 0 0 0,1 0 0 0 0,0 0-1 0 0,0 0 1 0 0,0 0 0 0 0,-1 1 0 0 0,1 0 0 0 0,0 0-1 0 0,0 0 1 0 0,0 0 0 0 0,5 1 0 0 0,-6 0-214 0 0,1 0 0 0 0,0 1 1 0 0,-1-1-1 0 0,1 1 0 0 0,-1 0 1 0 0,1 0-1 0 0,-1 0 0 0 0,0 1 0 0 0,0-1 1 0 0,0 1-1 0 0,0 0 0 0 0,0-1 1 0 0,-1 1-1 0 0,4 4 0 0 0,0 3-92 0 0,-1-1 0 0 0,0 1 0 0 0,0 0 0 0 0,-1 0 0 0 0,0 1 0 0 0,0-1 0 0 0,-1 1 0 0 0,-1 0 0 0 0,0-1 0 0 0,0 1 0 0 0,-1 0 0 0 0,-1 1 1 0 0,0-1-1 0 0,0 0 0 0 0,-1 0 0 0 0,0 0 0 0 0,-5 15 0 0 0,-1 5-183 0 0,-2 1 1 0 0,-2-1-1 0 0,-1-1 1 0 0,-25 47-1 0 0,24-54-360 0 0,-2 0 1 0 0,-24 29-1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2:18.1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51 33 5065 0 0,'-30'-12'2807'0'0,"29"12"-2345"0"0,-1-1 0 0 0,1 1 1 0 0,0-1-1 0 0,-9-7 3699 0 0,9 7-3698 0 0,1 0-1 0 0,-1 0 0 0 0,0 0 1 0 0,1 0-1 0 0,-1-1 0 0 0,0 1 1 0 0,0-2-1 0 0,18 18 2495 0 0,12 28-2458 0 0,41 81-1 0 0,-21-32-4947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38.5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97 16131 0 0,'13'-50'2006'0'0,"8"3"-5076"0"0,-36 92-516 0 0,-1 41 7037 0 0,14-71-2865 0 0,-1 1-155 0 0,-31 198 2512 0 0,19-71-8156 0 0,13-127 96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2:18.5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13 219 2761 0 0,'-2'-2'97'0'0,"1"0"1"0"0,0 0-1 0 0,-1 0 1 0 0,1-1-1 0 0,0 1 1 0 0,0 0-1 0 0,1 0 1 0 0,-1-1-1 0 0,0 1 1 0 0,1-1-1 0 0,-1 1 1 0 0,1-1-1 0 0,0 1 1 0 0,0-1-1 0 0,0 1 1 0 0,0 0-1 0 0,0-1 1 0 0,1 1-1 0 0,-1-1 1 0 0,1 1-1 0 0,-1-1 1 0 0,1 1-1 0 0,0 0 1 0 0,0-1-1 0 0,2-3 0 0 0,4-7 789 0 0,0-1 0 0 0,18-23 0 0 0,-22 33-719 0 0,3-5 319 0 0,0 1 0 0 0,0 0 0 0 0,0 1 0 0 0,1-1-1 0 0,1 1 1 0 0,-1 1 0 0 0,17-12 0 0 0,-20 16-244 0 0,1 0 0 0 0,-1 0 1 0 0,1 0-1 0 0,0 0 0 0 0,0 1 0 0 0,-1 0 1 0 0,1 0-1 0 0,0 0 0 0 0,0 1 1 0 0,0 0-1 0 0,0 0 0 0 0,0 0 0 0 0,0 0 1 0 0,0 1-1 0 0,-1 0 0 0 0,1 0 1 0 0,0 0-1 0 0,5 2 0 0 0,-3-1-61 0 0,-1 1 1 0 0,1-1-1 0 0,-1 1 0 0 0,0 1 0 0 0,0-1 0 0 0,0 1 0 0 0,0 0 0 0 0,-1 0 1 0 0,0 0-1 0 0,0 1 0 0 0,0 0 0 0 0,0 0 0 0 0,-1 0 0 0 0,0 1 0 0 0,0-1 1 0 0,0 1-1 0 0,0 0 0 0 0,3 9 0 0 0,-3-4-149 0 0,-1 0 0 0 0,-1 0-1 0 0,1 0 1 0 0,-2 0 0 0 0,0 0 0 0 0,0 0 0 0 0,-1 0-1 0 0,0 1 1 0 0,-1-1 0 0 0,-3 17 0 0 0,-7 26-1731 0 0,-21 61 1 0 0,22-81-4521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3:35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1 234 8754 0 0,'0'0'100'0'0,"0"-1"-1"0"0,0 1 1 0 0,0-1 0 0 0,0 1 0 0 0,0 0 0 0 0,0-1 0 0 0,0 1-1 0 0,0-1 1 0 0,0 1 0 0 0,0-1 0 0 0,0 1 0 0 0,0 0-1 0 0,0-1 1 0 0,0 1 0 0 0,1-1 0 0 0,-1 1 0 0 0,0 0-1 0 0,0-1 1 0 0,0 1 0 0 0,1 0 0 0 0,-1-1 0 0 0,0 1-1 0 0,0 0 1 0 0,1-1 0 0 0,-1 1 0 0 0,0 0 0 0 0,1-1 0 0 0,-1 1-1 0 0,0 0 1 0 0,1 0 0 0 0,-1 0 0 0 0,1-1 0 0 0,-1 1-1 0 0,0 0 1 0 0,1 0 0 0 0,-1 0 0 0 0,1 0 0 0 0,17 7 1000 0 0,15 23-856 0 0,-31-29-59 0 0,25 29 408 0 0,32 44-1 0 0,18 21-29 0 0,-66-84-528 0 0,0 0 0 0 0,1-1-1 0 0,0-1 1 0 0,1 0 0 0 0,0 0 0 0 0,16 7-1 0 0,-24-14-14 0 0,21 11 6 0 0,36 12 0 0 0,-56-23 119 0 0,1 0 0 0 0,0 0 0 0 0,0 0 0 0 0,-1-1 0 0 0,1 0 0 0 0,0-1 0 0 0,0 1 0 0 0,0-1 0 0 0,0-1 0 0 0,0 1 0 0 0,10-3-1 0 0,-16 3-79 0 0,-1-1 0 0 0,1 1-1 0 0,0-1 1 0 0,0 1 0 0 0,0-1-1 0 0,-1 0 1 0 0,1 1 0 0 0,0-1-1 0 0,-1 0 1 0 0,1 1 0 0 0,-1-1-1 0 0,1 0 1 0 0,-1 0 0 0 0,1 0-1 0 0,-1 1 1 0 0,1-1 0 0 0,-1 0-1 0 0,0 0 1 0 0,1 0 0 0 0,-1 0-1 0 0,0 0 1 0 0,0 0-1 0 0,0 0 1 0 0,0 0 0 0 0,0 1-1 0 0,0-1 1 0 0,0 0 0 0 0,0 0-1 0 0,0 0 1 0 0,0 0 0 0 0,0 0-1 0 0,-1 0 1 0 0,1-1 0 0 0,-12-35 745 0 0,10 32-627 0 0,-23-63 734 0 0,-45-127-211 0 0,55 146-908 0 0,-17-100 0 0 0,30 100-2151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3:35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1816 0 0,'0'4'888'0'0,"0"0"0"0"0,1 0 0 0 0,-1 0 0 0 0,1 0-1 0 0,0 0 1 0 0,0 0 0 0 0,3 5 0 0 0,18 27 2577 0 0,-4-14-2696 0 0,25 23-1 0 0,-11-12 321 0 0,-23-22-1156 0 0,1 0 1 0 0,-2 1-1 0 0,0 0 0 0 0,0 0 0 0 0,-1 1 1 0 0,0 0-1 0 0,4 15 0 0 0,-9-23-134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3:35.9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27 297 3425 0 0,'-5'-13'239'0'0,"0"0"1"0"0,1 0 0 0 0,0-1 0 0 0,1 0-1 0 0,-2-23 1 0 0,5 31 163 0 0,0-1 0 0 0,0 0-1 0 0,0 0 1 0 0,1 0 0 0 0,0 0 0 0 0,0 0 0 0 0,1 1-1 0 0,0-1 1 0 0,0 0 0 0 0,1 1 0 0 0,-1 0 0 0 0,1 0-1 0 0,6-10 1 0 0,-7 14-289 0 0,0-1-1 0 0,0 1 1 0 0,0 0-1 0 0,0 0 1 0 0,0 0-1 0 0,0 0 1 0 0,0 0-1 0 0,1 0 1 0 0,-1 1-1 0 0,1-1 1 0 0,-1 1-1 0 0,1-1 1 0 0,0 1-1 0 0,0 0 1 0 0,-1 0-1 0 0,1 0 1 0 0,0 0-1 0 0,0 1 1 0 0,0-1-1 0 0,0 1 1 0 0,0 0-1 0 0,0 0 1 0 0,0 0-1 0 0,0 0 1 0 0,0 1-1 0 0,0-1 1 0 0,0 1-1 0 0,0-1 1 0 0,-1 1-1 0 0,1 0 1 0 0,5 2 0 0 0,-1 1-28 0 0,0 0 0 0 0,1 0 0 0 0,-2 0 0 0 0,1 1 0 0 0,0 0 0 0 0,-1 0 0 0 0,0 1 1 0 0,0 0-1 0 0,-1 0 0 0 0,8 10 0 0 0,-2 1 23 0 0,-1 1 0 0 0,0 1 1 0 0,-1 0-1 0 0,-2 0 0 0 0,11 35 0 0 0,13 105-286 0 0,-13-61-1591 0 0,-15-83-3222 0 0</inkml:trace>
  <inkml:trace contextRef="#ctx0" brushRef="#br0" timeOffset="1">419 13 7370 0 0,'0'0'118'0'0,"0"-1"0"0"0,1 0 1 0 0,-1 1-1 0 0,0-1 1 0 0,0 0-1 0 0,1 1 1 0 0,-1-1-1 0 0,1 0 1 0 0,-1 1-1 0 0,0-1 1 0 0,1 1-1 0 0,-1-1 1 0 0,1 1-1 0 0,0-1 0 0 0,-1 1 1 0 0,1-1-1 0 0,-1 1 1 0 0,1-1-1 0 0,0 1 1 0 0,-1 0-1 0 0,1 0 1 0 0,0-1-1 0 0,-1 1 1 0 0,1 0-1 0 0,0 0 0 0 0,-1 0 1 0 0,2-1-1 0 0,22 8 2338 0 0,-18-3-1915 0 0,1 0 0 0 0,-1 1-1 0 0,0 0 1 0 0,8 7 0 0 0,2 7-227 0 0,-1 2 1 0 0,-1-1-1 0 0,-1 1 1 0 0,0 1-1 0 0,12 31 1 0 0,5 8 28 0 0,-27-55-924 0 0,0-1-1 0 0,1 1 1 0 0,-1-1 0 0 0,1 0-1 0 0,0 0 1 0 0,0 0 0 0 0,0 0-1 0 0,1-1 1 0 0,6 5 0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3:36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99 4609 0 0,'2'-4'270'0'0,"0"-1"0"0"0,0 1 1 0 0,1-1-1 0 0,-1 1 0 0 0,1 0 0 0 0,0 0 1 0 0,0 0-1 0 0,0 1 0 0 0,1-1 0 0 0,-1 1 1 0 0,5-4-1 0 0,-5 5-168 0 0,1-3 195 0 0,2 1 1 0 0,-1-1-1 0 0,1 1 1 0 0,-1 0-1 0 0,1 1 1 0 0,0 0-1 0 0,0 0 1 0 0,1 0-1 0 0,-1 0 0 0 0,0 1 1 0 0,1 0-1 0 0,0 1 1 0 0,-1-1-1 0 0,1 1 1 0 0,0 1-1 0 0,13-1 1 0 0,-13 2-203 0 0,1 0-1 0 0,-1 0 1 0 0,0 1 0 0 0,0 0 0 0 0,0 0 0 0 0,0 0-1 0 0,0 1 1 0 0,-1 0 0 0 0,1 1 0 0 0,-1-1 0 0 0,0 1-1 0 0,0 1 1 0 0,0-1 0 0 0,0 1 0 0 0,-1 0-1 0 0,0 0 1 0 0,0 0 0 0 0,0 1 0 0 0,-1 0 0 0 0,0 0-1 0 0,0 0 1 0 0,0 0 0 0 0,-1 1 0 0 0,4 8 0 0 0,-2 0-36 0 0,-1 0-1 0 0,0 0 1 0 0,-1 1 0 0 0,-1-1 0 0 0,0 1 0 0 0,-2-1 0 0 0,1 1 0 0 0,-2 0 0 0 0,0-1 0 0 0,-1 1 0 0 0,-5 20 0 0 0,1-9-5 0 0,-2 0 0 0 0,-1-1 0 0 0,-1 0 0 0 0,-1-1 0 0 0,-23 40 0 0 0,20-43-231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3:37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37 234 4745 0 0,'-10'-32'4417'0'0,"9"31"-4168"0"0,0-1 0 0 0,1 1 0 0 0,-1-1-1 0 0,0 1 1 0 0,0 0 0 0 0,1-1 0 0 0,-1 1-1 0 0,0 0 1 0 0,0 0 0 0 0,-1-1 0 0 0,1 1 0 0 0,0 0-1 0 0,0 0 1 0 0,-1 0 0 0 0,1 0 0 0 0,0 1-1 0 0,-1-1 1 0 0,1 0 0 0 0,-3 0 0 0 0,1 10 3445 0 0,5 14-2772 0 0,-2-23-883 0 0,10 70 231 0 0,20 74-1 0 0,-22-112-323 0 0,2-1-1 0 0,1-1 1 0 0,2 1 0 0 0,27 46-1 0 0,-34-68 38 0 0,0-1-1 0 0,0 0 1 0 0,1 0-1 0 0,0-1 1 0 0,0 1 0 0 0,1-2-1 0 0,0 1 1 0 0,1-1-1 0 0,-1 0 1 0 0,1-1-1 0 0,0 0 1 0 0,0 0 0 0 0,1-1-1 0 0,-1 0 1 0 0,1-1-1 0 0,0 0 1 0 0,0 0-1 0 0,16 1 1 0 0,-17-3-14 0 0,1 0 1 0 0,-1-1-1 0 0,1 0 0 0 0,0-1 0 0 0,-1 0 1 0 0,1-1-1 0 0,-1 1 0 0 0,0-2 1 0 0,1 1-1 0 0,-1-1 0 0 0,0-1 0 0 0,-1 0 1 0 0,1 0-1 0 0,-1-1 0 0 0,1 0 0 0 0,-1 0 1 0 0,-1-1-1 0 0,1 0 0 0 0,-1 0 1 0 0,7-8-1 0 0,-6 4 49 0 0,-1 0 1 0 0,-1 0 0 0 0,0-1-1 0 0,0 0 1 0 0,-1 0-1 0 0,0 0 1 0 0,-1 0-1 0 0,0-1 1 0 0,-1 0 0 0 0,0 0-1 0 0,-1 0 1 0 0,-1 0-1 0 0,0 0 1 0 0,0-13-1 0 0,-1 1 136 0 0,-1 1-1 0 0,-2-1 1 0 0,0 1-1 0 0,-1 0 0 0 0,-1 0 1 0 0,-11-30-1 0 0,1 14 325 0 0,-1 0 0 0 0,-22-36 1 0 0,32 64-349 0 0,-1 0 0 0 0,-1 0 0 0 0,1 0 0 0 0,-1 1 0 0 0,-1 0 0 0 0,0 1 0 0 0,0 0 0 0 0,-1 0 0 0 0,-1 1 0 0 0,-18-12 0 0 0,23 17-98 0 0,0 0 1 0 0,0 1-1 0 0,0 0 1 0 0,0 0-1 0 0,0 0 1 0 0,0 1-1 0 0,-1 0 1 0 0,1 0-1 0 0,0 1 1 0 0,-1-1-1 0 0,1 2 1 0 0,-1-1-1 0 0,1 0 1 0 0,0 1-1 0 0,-1 1 1 0 0,1-1-1 0 0,-7 3 1 0 0,5-1-263 0 0,-1 1-1 0 0,1 0 1 0 0,-1 0 0 0 0,-10 9-1 0 0,-28 28-5773 0 0,27-21-756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3:39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57 11058 0 0,'-3'0'209'0'0,"-1"1"-1"0"0,0 0 0 0 0,1 0 1 0 0,-1 1-1 0 0,1-1 0 0 0,0 1 0 0 0,-1-1 1 0 0,1 1-1 0 0,0 0 0 0 0,0 1 0 0 0,0-1 1 0 0,-3 3-1 0 0,-33 33 292 0 0,34-30-427 0 0,-1-1 0 0 0,1 1-1 0 0,0 1 1 0 0,1-1 0 0 0,-1 1 0 0 0,2-1 0 0 0,-1 1 0 0 0,1 0 0 0 0,1 0 0 0 0,0 1 0 0 0,0-1 0 0 0,1 0 0 0 0,0 1 0 0 0,0-1-1 0 0,2 19 1 0 0,2 5-74 0 0,1 0 0 0 0,2-1 0 0 0,12 39-1 0 0,-13-52 10 0 0,1 1-1 0 0,1-1 0 0 0,1 0 0 0 0,0 0 1 0 0,2-1-1 0 0,0 0 0 0 0,22 29 1 0 0,-28-42-15 0 0,1 0 1 0 0,-1 0-1 0 0,1-1 1 0 0,0 1-1 0 0,0-1 1 0 0,0 0-1 0 0,1 0 1 0 0,-1-1-1 0 0,1 0 1 0 0,0 0-1 0 0,0 0 1 0 0,0-1-1 0 0,0 1 0 0 0,1-2 1 0 0,-1 1-1 0 0,1-1 1 0 0,-1 0-1 0 0,1 0 1 0 0,-1 0-1 0 0,1-1 1 0 0,0 0-1 0 0,-1-1 1 0 0,1 1-1 0 0,-1-1 1 0 0,1-1-1 0 0,-1 1 1 0 0,12-5-1 0 0,-12 4 4 0 0,0 0-1 0 0,0-1 1 0 0,-1 0-1 0 0,1 0 0 0 0,0-1 1 0 0,-1 1-1 0 0,0-1 1 0 0,0 0-1 0 0,0-1 0 0 0,0 1 1 0 0,-1-1-1 0 0,0 0 1 0 0,0 0-1 0 0,5-8 0 0 0,-4 4 73 0 0,-1 0 0 0 0,-1 1 0 0 0,1-1 0 0 0,-2 0 0 0 0,1-1 0 0 0,-1 1-1 0 0,0 0 1 0 0,0-20 0 0 0,-2 4 307 0 0,-1 1-1 0 0,-2-1 1 0 0,0 0 0 0 0,-2 1-1 0 0,0-1 1 0 0,-15-38 0 0 0,7 33-39 0 0,-1 1 0 0 0,-1 0 1 0 0,-1 0-1 0 0,-1 2 1 0 0,-2 0-1 0 0,-28-31 0 0 0,39 50-245 0 0,1 0-1 0 0,-1 1 0 0 0,0 0 1 0 0,-1 1-1 0 0,0 0 0 0 0,0 0 1 0 0,-10-5-1 0 0,16 10-149 0 0,1 0 0 0 0,0 0 0 0 0,-1-1 0 0 0,0 2 0 0 0,1-1 0 0 0,-1 0 0 0 0,1 0 0 0 0,-1 1 0 0 0,0 0 0 0 0,1-1 0 0 0,-1 1 0 0 0,0 0 0 0 0,0 0 0 0 0,1 1 0 0 0,-1-1 0 0 0,0 1 0 0 0,1-1 0 0 0,-1 1 0 0 0,0 0 0 0 0,1 0 0 0 0,-1 0 0 0 0,1 0-1 0 0,0 0 1 0 0,-1 0 0 0 0,1 1 0 0 0,0 0 0 0 0,0-1 0 0 0,-1 1 0 0 0,1 0 0 0 0,1 0 0 0 0,-1 0 0 0 0,-3 4 0 0 0,-6 15-7015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3:40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126 469 4609 0 0,'-16'-11'1239'0'0,"0"-1"0"0"0,2-1 0 0 0,-1-1 0 0 0,2 0 0 0 0,0 0 0 0 0,-13-20 0 0 0,24 31-856 0 0,0 0 1 0 0,1 0 0 0 0,-1 0 0 0 0,1-1 0 0 0,0 1-1 0 0,0 0 1 0 0,0-1 0 0 0,0 1 0 0 0,0-6 0 0 0,1 9-283 0 0,0-1-1 0 0,0 1 1 0 0,0-1 0 0 0,0 1 0 0 0,0-1 0 0 0,0 1-1 0 0,1-1 1 0 0,-1 1 0 0 0,0-1 0 0 0,0 0 0 0 0,0 1 0 0 0,0 0-1 0 0,1-1 1 0 0,-1 1 0 0 0,0-1 0 0 0,0 1 0 0 0,1-1-1 0 0,-1 1 1 0 0,0-1 0 0 0,1 1 0 0 0,-1 0 0 0 0,1-1 0 0 0,-1 1-1 0 0,1-1 1 0 0,0 1-33 0 0,1 0 0 0 0,-1 0 0 0 0,0-1 1 0 0,0 1-1 0 0,0 0 0 0 0,0 1 0 0 0,0-1 0 0 0,0 0 0 0 0,0 0 0 0 0,1 0 0 0 0,-1 1 0 0 0,0-1 0 0 0,0 0 0 0 0,0 1 1 0 0,0-1-1 0 0,0 1 0 0 0,1 1 0 0 0,6 3-15 0 0,0 0 0 0 0,0 1 0 0 0,-1 0 0 0 0,0 0 0 0 0,0 1 0 0 0,0 0 0 0 0,-1 0 0 0 0,8 12 0 0 0,39 71-76 0 0,-31-50 89 0 0,-3-6-56 0 0,22 36-7 0 0,-37-63-3 0 0,1 0-1 0 0,1 0 1 0 0,-1-1 0 0 0,1 0-1 0 0,0 0 1 0 0,14 10 0 0 0,-19-15 5 0 0,1 0 0 0 0,-1 0 0 0 0,0 0 0 0 0,0 0 0 0 0,1 0 0 0 0,-1-1 0 0 0,1 1 0 0 0,-1-1 1 0 0,1 1-1 0 0,-1-1 0 0 0,1 1 0 0 0,-1-1 0 0 0,1 0 0 0 0,-1 0 0 0 0,1 0 0 0 0,0 0 1 0 0,-1 0-1 0 0,1 0 0 0 0,-1 0 0 0 0,3-1 0 0 0,-3 1 8 0 0,0-1-1 0 0,0 0 1 0 0,0 0-1 0 0,0 1 1 0 0,0-1-1 0 0,-1 0 1 0 0,1 0-1 0 0,0 0 1 0 0,0 0 0 0 0,-1 0-1 0 0,1 0 1 0 0,0 0-1 0 0,-1-1 1 0 0,1 1-1 0 0,-1 0 1 0 0,1 0 0 0 0,-1 0-1 0 0,0-1 1 0 0,1-1-1 0 0,0-8 90 0 0,0 0 0 0 0,-1-1 0 0 0,0 1-1 0 0,-2-16 1 0 0,1 17-60 0 0,-29-175 515 0 0,4 29-567 0 0,23 128-115 0 0,1-1 0 0 0,1 0 0 0 0,5-40 0 0 0,4 22-638 0 0,4 18-5297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3:40.4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27 8290 0 0,'-6'-26'11817'0'0,"12"36"-10761"0"0,36 110-244 0 0,-26-71-1034 0 0,2-1-1 0 0,48 91 0 0 0,-62-132-209 0 0,0 0 0 0 0,1-1 0 0 0,0 0 0 0 0,7 8 0 0 0,-3-6-1095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3:40.9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0 214 4145 0 0,'1'-5'319'0'0,"1"0"0"0"0,0 0 0 0 0,0 0 0 0 0,0 1 0 0 0,1-1 0 0 0,-1 1 0 0 0,1-1 0 0 0,0 1 0 0 0,7-7 0 0 0,33-32 2418 0 0,-43 43-2735 0 0,9-7 574 0 0,-1-1-1 0 0,1 2 1 0 0,1-1 0 0 0,-1 1-1 0 0,1 0 1 0 0,19-7 0 0 0,-26 12-469 0 0,-1 0 1 0 0,1 0 0 0 0,0 0-1 0 0,0 0 1 0 0,0 1 0 0 0,0-1-1 0 0,-1 1 1 0 0,1 0-1 0 0,0 0 1 0 0,0 0 0 0 0,0 0-1 0 0,0 0 1 0 0,0 1 0 0 0,0 0-1 0 0,0-1 1 0 0,0 1-1 0 0,-1 0 1 0 0,1 0 0 0 0,0 0-1 0 0,-1 1 1 0 0,1-1 0 0 0,0 1-1 0 0,-1-1 1 0 0,0 1-1 0 0,1 0 1 0 0,-1 0 0 0 0,0 0-1 0 0,0 0 1 0 0,0 0-1 0 0,0 0 1 0 0,2 4 0 0 0,1 4-39 0 0,1 1 1 0 0,-2 0 0 0 0,1 0-1 0 0,-2 1 1 0 0,1-1-1 0 0,-2 1 1 0 0,1-1-1 0 0,-2 1 1 0 0,1 0 0 0 0,-2 19-1 0 0,0 6 56 0 0,-12 76 0 0 0,2-55-475 0 0,-28 93 1 0 0,29-125-2567 0 0,-16 32 0 0 0</inkml:trace>
  <inkml:trace contextRef="#ctx0" brushRef="#br0" timeOffset="1">523 19 5985 0 0,'2'-2'250'0'0,"0"0"0"0"0,0 1 1 0 0,0-1-1 0 0,0 0 0 0 0,1 1 0 0 0,-1 0 0 0 0,1-1 0 0 0,-1 1 0 0 0,1 0 0 0 0,0 0 0 0 0,-1 0 0 0 0,1 1 0 0 0,0-1 0 0 0,0 1 0 0 0,-1 0 1 0 0,1-1-1 0 0,0 1 0 0 0,0 0 0 0 0,0 1 0 0 0,-1-1 0 0 0,1 0 0 0 0,0 1 0 0 0,0 0 0 0 0,4 1 0 0 0,3 1 249 0 0,-1-1 1 0 0,0 2-1 0 0,0-1 0 0 0,0 1 0 0 0,0 1 0 0 0,-1-1 1 0 0,1 2-1 0 0,-1-1 0 0 0,-1 1 0 0 0,12 10 0 0 0,-8-5-198 0 0,-2 0 0 0 0,1 1 0 0 0,-2 0 0 0 0,1 0 0 0 0,-2 1 0 0 0,9 18 0 0 0,-4-3-661 0 0,-2 1 1 0 0,-1 0-1 0 0,-1 1 1 0 0,-2 0-1 0 0,0 0 1 0 0,0 35-1 0 0,-5-47-1592 0 0,-2-2-3740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38.9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 10594 0 0,'0'-2'169'0'0,"1"1"0"0"0,0-1 0 0 0,0 1 0 0 0,0-1 0 0 0,0 1 0 0 0,0 0 0 0 0,0-1-1 0 0,0 1 1 0 0,0 0 0 0 0,0 0 0 0 0,1 0 0 0 0,-1 0 0 0 0,0 0 0 0 0,1 0 0 0 0,-1 0 0 0 0,1 1-1 0 0,-1-1 1 0 0,1 0 0 0 0,-1 1 0 0 0,1-1 0 0 0,0 1 0 0 0,-1-1 0 0 0,1 1 0 0 0,0 0 0 0 0,-1 0-1 0 0,1 0 1 0 0,0 0 0 0 0,-1 0 0 0 0,1 0 0 0 0,0 0 0 0 0,-1 1 0 0 0,1-1 0 0 0,-1 0 0 0 0,4 2-1 0 0,-2 0-35 0 0,0 0-1 0 0,0 0 1 0 0,0 0-1 0 0,0 0 1 0 0,0 1-1 0 0,0 0 0 0 0,0-1 1 0 0,-1 1-1 0 0,0 0 1 0 0,1 0-1 0 0,-1 0 1 0 0,0 0-1 0 0,-1 1 1 0 0,4 5-1 0 0,44 145 1487 0 0,-34-100-1104 0 0,31 74-1 0 0,-38-111-711 0 0,0 0-1 0 0,1-1 1 0 0,1 0 0 0 0,1-1-1 0 0,0 0 1 0 0,1 0 0 0 0,0-1-1 0 0,19 16 1 0 0,-16-20-694 0 0,14 0-5055 0 0,-28-10 5735 0 0,0 0 1 0 0,1 0-1 0 0,-1 0 0 0 0,0 0 1 0 0,0 0-1 0 0,0 0 1 0 0,0 0-1 0 0,0 0 0 0 0,1 0 1 0 0,-1-1-1 0 0,0 1 0 0 0,0 0 1 0 0,0-1-1 0 0,0 1 1 0 0,0-1-1 0 0,0 1 0 0 0,0-1 1 0 0,0 1-1 0 0,0-1 1 0 0,0 0-1 0 0,0 1 0 0 0,0-1 1 0 0,0 0-1 0 0,-1 0 0 0 0,1 0 1 0 0,0 0-1 0 0,-1 0 1 0 0,1 0-1 0 0,0 0 0 0 0,-1 0 1 0 0,1 0-1 0 0,-1 0 1 0 0,0 0-1 0 0,1 0 0 0 0,-1 0 1 0 0,0 0-1 0 0,1-1 0 0 0,-1 1 1 0 0,0-1-1 0 0,0-10 190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3:41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18 166 1840 0 0,'-3'-7'556'0'0,"0"0"-1"0"0,0-1 1 0 0,1 1-1 0 0,0-1 1 0 0,1 1 0 0 0,-1-1-1 0 0,1 0 1 0 0,1 0-1 0 0,0 1 1 0 0,0-1-1 0 0,0 0 1 0 0,1 0-1 0 0,0 1 1 0 0,1-1-1 0 0,-1 0 1 0 0,1 1-1 0 0,4-10 1 0 0,-4 15-431 0 0,-1 1 1 0 0,1-1 0 0 0,-1 1-1 0 0,1-1 1 0 0,-1 1-1 0 0,1 0 1 0 0,0 0-1 0 0,0-1 1 0 0,-1 1-1 0 0,1 0 1 0 0,0 1 0 0 0,0-1-1 0 0,0 0 1 0 0,0 0-1 0 0,0 1 1 0 0,0-1-1 0 0,0 1 1 0 0,1 0 0 0 0,-1 0-1 0 0,0 0 1 0 0,0 0-1 0 0,0 0 1 0 0,0 0-1 0 0,0 0 1 0 0,0 1-1 0 0,0-1 1 0 0,0 1 0 0 0,3 0-1 0 0,6 3 70 0 0,-1-1-1 0 0,1 1 1 0 0,-1 1 0 0 0,10 5-1 0 0,-10-4-145 0 0,0 1-1 0 0,0 0 1 0 0,-1 1-1 0 0,0 0 1 0 0,0 0-1 0 0,-1 0 1 0 0,0 1-1 0 0,-1 1 1 0 0,0-1 0 0 0,0 1-1 0 0,-1 1 1 0 0,0-1-1 0 0,-1 1 1 0 0,0 0-1 0 0,-1 0 1 0 0,0 0-1 0 0,-1 0 1 0 0,4 24-1 0 0,-2 8-154 0 0,-2-1-1 0 0,-2 0 1 0 0,-8 85-1 0 0,6-105 41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02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25 12899 0 0,'0'-11'1450'0'0,"1"-2"-333"0"0,-4 22-364 0 0,-14 97 216 0 0,-5 194 0 0 0,14-140-754 0 0,-12 482 288 0 0,25 1 130 0 0,-2-443-577 0 0,20 497 344 0 0,-1-33 310 0 0,-36 0-275 0 0,-36 0 812 0 0,23-326-1076 0 0,26-315-557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03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164 165 456 0 0,'-3'-16'509'0'0,"-1"1"0"0"0,0 1 0 0 0,-1-1-1 0 0,-7-14 1 0 0,9 22-148 0 0,0 1 1 0 0,-1 1-1 0 0,1-1 0 0 0,-1 0 0 0 0,0 1 0 0 0,0 0 0 0 0,-1 0 0 0 0,0 0 0 0 0,0 0 0 0 0,0 1 0 0 0,-8-6 1 0 0,11 9-229 0 0,0 0 0 0 0,0 0 1 0 0,0 0-1 0 0,1 0 1 0 0,-1 1-1 0 0,0-1 1 0 0,0 1-1 0 0,0 0 1 0 0,0-1-1 0 0,0 1 1 0 0,0 0-1 0 0,0 0 0 0 0,0 0 1 0 0,0 0-1 0 0,0 1 1 0 0,0-1-1 0 0,0 0 1 0 0,0 1-1 0 0,0-1 1 0 0,1 1-1 0 0,-1 0 1 0 0,0 0-1 0 0,0 0 0 0 0,0 0 1 0 0,1 0-1 0 0,-1 0 1 0 0,1 0-1 0 0,-1 0 1 0 0,1 1-1 0 0,-1-1 1 0 0,-1 2-1 0 0,1 0 10 0 0,0-1 0 0 0,1 0 0 0 0,-1 1 1 0 0,0 0-1 0 0,1-1 0 0 0,0 1 0 0 0,-1 0 0 0 0,1 0 0 0 0,0 0 1 0 0,0 0-1 0 0,1 0 0 0 0,-1 0 0 0 0,1 0 0 0 0,-1 0 0 0 0,1 0 0 0 0,0 0 1 0 0,0 0-1 0 0,0 0 0 0 0,1 5 0 0 0,6 14 77 0 0,0 0 0 0 0,2 0 0 0 0,20 37 0 0 0,44 60 665 0 0,-30-52-320 0 0,325 472 2113 0 0,-268-399-2346 0 0,268 303-166 0 0,-275-340-159 0 0,-15-20-7 0 0,4-3 0 0 0,139 104 0 0 0,-115-102 61 0 0,252 177 484 0 0,298 199 914 0 0,-615-428-1458 0 0,250 209 51 0 0,-249-196-47 0 0,66 91 1 0 0,-106-132-1 0 0,0 1 0 0 0,0 0 0 0 0,0 0 0 0 0,0-1 1 0 0,-1 1-1 0 0,1 0 0 0 0,-1 1 0 0 0,0-1 0 0 0,0 0 0 0 0,0 0 0 0 0,0 0 1 0 0,0 1-1 0 0,-1-1 0 0 0,0 0 0 0 0,1 1 0 0 0,-1-1 0 0 0,0 0 1 0 0,-1 1-1 0 0,1-1 0 0 0,-1 0 0 0 0,1 1 0 0 0,-3 5 0 0 0,0-4 6 0 0,0 0-1 0 0,0 0 1 0 0,-1 0-1 0 0,1 0 0 0 0,-1 0 1 0 0,0-1-1 0 0,-1 0 0 0 0,1 0 1 0 0,-1 0-1 0 0,0 0 0 0 0,1-1 1 0 0,-7 4-1 0 0,-18 7 35 0 0,0-1-1 0 0,0-1 1 0 0,-1-1 0 0 0,-37 8 0 0 0,-8 3 6 0 0,-62 26-51 0 0,2 5 0 0 0,-142 80 0 0 0,96-28 0 0 0,-259 199 0 0 0,122-53 0 0 0,220-170 1 0 0,-88 95 1 0 0,20-17-21 0 0,-6 14-153 0 0,36-32-27 0 0,134-139 138 0 0,-8 8-381 0 0,-1 0 0 0 0,0-1 1 0 0,-1 0-1 0 0,-15 9 0 0 0,4-8-6759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03.6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7370 0 0,'25'-14'2408'0'0,"-10"5"-1864"0"0,24-11 2335 0 0,79-31 0 0 0,-106 47-2791 0 0,-1 1-1 0 0,0 0 1 0 0,1 1-1 0 0,0 0 1 0 0,-1 0-1 0 0,1 1 1 0 0,0 1-1 0 0,0 0 1 0 0,0 1 0 0 0,-1 0-1 0 0,1 1 1 0 0,15 4-1 0 0,-5 1-942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04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1 143 11522 0 0,'1'1'132'0'0,"0"0"0"0"0,0 0 0 0 0,0-1 0 0 0,0 1 0 0 0,0 0 0 0 0,0 0 0 0 0,0-1 0 0 0,1 1 0 0 0,-1 0 0 0 0,0-1 0 0 0,1 1 0 0 0,-1-1-1 0 0,0 0 1 0 0,1 1 0 0 0,-1-1 0 0 0,0 0 0 0 0,2 0 0 0 0,29 2 567 0 0,-28-2-469 0 0,31-2 221 0 0,-1-2 0 0 0,0-1 1 0 0,0-1-1 0 0,-1-2 0 0 0,46-18 1 0 0,-25 10-1090 0 0,-24 7 541 0 0,-14 6-1216 0 0,0-1 0 0 0,0-1 0 0 0,-1-1 1 0 0,1 0-1 0 0,-1-1 0 0 0,-1-1 0 0 0,27-17 0 0 0,-28 10 1122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04.5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102 1 9218 0 0,'-3'0'246'0'0,"1"0"1"0"0,0 1 0 0 0,-1-1-1 0 0,1 1 1 0 0,0 0-1 0 0,0-1 1 0 0,0 1-1 0 0,0 0 1 0 0,0 0-1 0 0,0 0 1 0 0,0 1-1 0 0,0-1 1 0 0,0 0-1 0 0,0 1 1 0 0,0-1-1 0 0,-1 3 1 0 0,-1 1 290 0 0,1 0 1 0 0,0 0-1 0 0,0 0 0 0 0,1 1 1 0 0,-4 8-1 0 0,-4 16 75 0 0,1 2 0 0 0,1-1 0 0 0,2 1 0 0 0,1 0 0 0 0,0 34 0 0 0,5 167-538 0 0,3-158 59 0 0,7 156-1562 0 0,-3-162-5419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05.6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2480 99 3681 0 0,'-1'0'1060'0'0,"-51"9"5897"0"0,12-1-5607 0 0,-38-3-353 0 0,0-3 0 0 0,-118-13 0 0 0,-154-40 1715 0 0,-13 0-368 0 0,38 41-1837 0 0,1 27-433 0 0,104-5-81 0 0,160-12 13 0 0,-83-11 1 0 0,-43 0-231 0 0,176 11-324 0 0,1 0-1 0 0,-1 1 1 0 0,1 0-1 0 0,-17 5 1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06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55 306 10138 0 0,'-1'1'65'0'0,"0"-1"-1"0"0,0 1 1 0 0,0 0-1 0 0,1-1 0 0 0,-1 1 1 0 0,0 0-1 0 0,0 0 1 0 0,1-1-1 0 0,-1 1 1 0 0,0 0-1 0 0,1 0 1 0 0,-1 0-1 0 0,1 0 1 0 0,-1 0-1 0 0,1 0 1 0 0,0 0-1 0 0,-1 0 1 0 0,1 0-1 0 0,0 0 0 0 0,0 0 1 0 0,-1 0-1 0 0,1 0 1 0 0,0 0-1 0 0,0 0 1 0 0,0 0-1 0 0,0 0 1 0 0,1 0-1 0 0,-1 0 1 0 0,0 0-1 0 0,0 0 1 0 0,1 2-1 0 0,1-1-6 0 0,-1 0 1 0 0,1 0-1 0 0,0 0 1 0 0,-1-1-1 0 0,1 1 1 0 0,0 0-1 0 0,0-1 0 0 0,0 0 1 0 0,0 1-1 0 0,0-1 1 0 0,1 0-1 0 0,-1 0 0 0 0,3 1 1 0 0,-1-1-10 0 0,0 0 0 0 0,1 0 1 0 0,-1 0-1 0 0,0-1 0 0 0,1 1 1 0 0,-1-1-1 0 0,0 0 0 0 0,1-1 1 0 0,-1 1-1 0 0,1-1 0 0 0,-1 0 1 0 0,0 0-1 0 0,0 0 0 0 0,0 0 1 0 0,1-1-1 0 0,-1 0 0 0 0,-1 0 1 0 0,1 0-1 0 0,7-5 0 0 0,-4 3 5 0 0,0-2-1 0 0,0 1 1 0 0,-1-1-1 0 0,0 0 0 0 0,0 0 1 0 0,0-1-1 0 0,0 1 0 0 0,-1-2 1 0 0,4-7-1 0 0,-5 6 3 0 0,0 0 1 0 0,0-1-1 0 0,-1 1 1 0 0,-1-1-1 0 0,0 0 0 0 0,0 0 1 0 0,-1 0-1 0 0,0 0 0 0 0,-1 0 1 0 0,0 0-1 0 0,0 0 0 0 0,-1 0 1 0 0,0 1-1 0 0,-6-20 0 0 0,6 23 1 0 0,-1 0 0 0 0,0 0 0 0 0,0 0 0 0 0,-1 1 0 0 0,1-1 0 0 0,-1 1 0 0 0,-1 0 0 0 0,1 0 0 0 0,-1 0 0 0 0,1 0 0 0 0,-1 0 0 0 0,-1 1 0 0 0,1 0 0 0 0,-1 0 0 0 0,1 0 0 0 0,-1 0-1 0 0,0 1 1 0 0,-1 0 0 0 0,1 0 0 0 0,0 0 0 0 0,-1 1 0 0 0,0 0 0 0 0,1 0 0 0 0,-1 0 0 0 0,-10-1 0 0 0,12 3-25 0 0,0 0 1 0 0,0 0-1 0 0,1 0 1 0 0,-1 1-1 0 0,0-1 0 0 0,1 1 1 0 0,-1 0-1 0 0,1 0 1 0 0,-1 0-1 0 0,1 1 0 0 0,0-1 1 0 0,-1 1-1 0 0,1 0 1 0 0,0 0-1 0 0,0 0 1 0 0,0 0-1 0 0,0 1 0 0 0,0-1 1 0 0,1 1-1 0 0,-1 0 1 0 0,-2 4-1 0 0,-2 2-314 0 0,0 0 0 0 0,2 1-1 0 0,-1 0 1 0 0,1 0 0 0 0,-7 20 0 0 0,1 4-5441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06.8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1977 37 3225 0 0,'-74'15'7160'0'0,"-3"-5"-4010"0"0,-155 1-4183 0 0,135-9 2279 0 0,-33-4 360 0 0,-239-36 0 0 0,93 6-577 0 0,201 30-796 0 0,0 4-1 0 0,1 3 0 0 0,-102 19 1 0 0,46-5-84 0 0,-37 1-2304 0 0,142-20-3964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07.2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5 4145 0 0,'-7'1'348'0'0,"0"0"-1"0"0,1 1 1 0 0,-1 0 0 0 0,0 0 0 0 0,1 1 0 0 0,-1 0-1 0 0,1 0 1 0 0,0 0 0 0 0,0 1 0 0 0,0 0 0 0 0,1 0-1 0 0,-1 0 1 0 0,1 1 0 0 0,0 0 0 0 0,0 0 0 0 0,1 0-1 0 0,-7 10 1 0 0,8-10-254 0 0,1 0 0 0 0,-1 0 0 0 0,1 0 0 0 0,0 1 0 0 0,1-1 1 0 0,-1 0-1 0 0,1 1 0 0 0,0 0 0 0 0,0-1 0 0 0,1 1 0 0 0,0 0 0 0 0,0-1 0 0 0,0 1 0 0 0,1 0 0 0 0,-1-1 0 0 0,1 1 0 0 0,1-1 0 0 0,-1 1 0 0 0,1-1 1 0 0,0 1-1 0 0,5 9 0 0 0,-1-5-103 0 0,1 0 0 0 0,-1-1 1 0 0,2 1-1 0 0,-1-1 1 0 0,2-1-1 0 0,-1 0 1 0 0,1 0-1 0 0,14 10 0 0 0,-20-16 23 0 0,1 1-1 0 0,-1-1 0 0 0,1 0 0 0 0,0-1 0 0 0,0 1 0 0 0,0 0 0 0 0,0-1 0 0 0,0 0 0 0 0,0 0 1 0 0,0 0-1 0 0,0-1 0 0 0,5 1 0 0 0,-7-2 28 0 0,1 1 1 0 0,-1 0-1 0 0,1-1 0 0 0,-1 0 1 0 0,0 1-1 0 0,1-1 0 0 0,-1 0 1 0 0,0 0-1 0 0,0 0 0 0 0,1-1 1 0 0,-1 1-1 0 0,0 0 0 0 0,0-1 1 0 0,-1 1-1 0 0,1-1 0 0 0,0 0 1 0 0,0 0-1 0 0,-1 0 0 0 0,1 0 1 0 0,-1 0-1 0 0,0 0 1 0 0,2-3-1 0 0,1-2 163 0 0,-1-1 1 0 0,0 0-1 0 0,0 0 0 0 0,-1 0 1 0 0,0-1-1 0 0,0 1 0 0 0,-1-1 1 0 0,0 1-1 0 0,-1-1 1 0 0,1 1-1 0 0,-2-1 0 0 0,1 1 1 0 0,-1-1-1 0 0,-1 1 0 0 0,-3-14 1 0 0,3 13-224 0 0,-1 1 1 0 0,0 0-1 0 0,0-1 1 0 0,-1 1-1 0 0,0 0 1 0 0,0 1-1 0 0,-1-1 1 0 0,0 1-1 0 0,0 0 1 0 0,-1 0-1 0 0,0 0 1 0 0,0 1-1 0 0,-1 0 1 0 0,-13-10 0 0 0,-5 2-5884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39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1 153 10138 0 0,'0'-1'121'0'0,"0"0"-1"0"0,0 0 1 0 0,0 0-1 0 0,0 0 1 0 0,0 0-1 0 0,0 0 1 0 0,0 0-1 0 0,1 0 1 0 0,-1 0-1 0 0,0 0 1 0 0,1 0-1 0 0,-1 0 1 0 0,0 0-1 0 0,1 0 1 0 0,-1 0-1 0 0,1 1 1 0 0,-1-1-1 0 0,1 0 1 0 0,0 0-1 0 0,-1 0 1 0 0,1 1-1 0 0,0-1 1 0 0,0 1-1 0 0,-1-1 1 0 0,1 0-1 0 0,0 1 1 0 0,1-1-1 0 0,28-22 3280 0 0,-28 22-3348 0 0,26-17-198 0 0,1 2-1 0 0,1 1 1 0 0,59-22 0 0 0,-69 30 106 0 0,4-4-104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07.8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49 385 12443 0 0,'-30'-18'2264'0'0,"28"17"-2219"0"0,1 0 1 0 0,-1 0 0 0 0,1 0-1 0 0,0 0 1 0 0,0 0 0 0 0,0 0-1 0 0,0 0 1 0 0,0 0-1 0 0,0-1 1 0 0,0 1 0 0 0,0-1-1 0 0,0 1 1 0 0,0 0 0 0 0,1-1-1 0 0,-1 0 1 0 0,1 1-1 0 0,-1-1 1 0 0,1 1 0 0 0,-1-2-1 0 0,1 2-39 0 0,0 1 0 0 0,1-1 0 0 0,-1 1 0 0 0,0-1 0 0 0,0 1 0 0 0,1 0 0 0 0,-1-1 0 0 0,0 1 0 0 0,1 0 0 0 0,-1-1 0 0 0,0 1-1 0 0,1 0 1 0 0,-1-1 0 0 0,0 1 0 0 0,1 0 0 0 0,-1 0 0 0 0,0-1 0 0 0,1 1 0 0 0,-1 0 0 0 0,1 0 0 0 0,-1 0 0 0 0,1 0 0 0 0,-1 0 0 0 0,1-1-1 0 0,-1 1 1 0 0,1 0 0 0 0,-1 0 0 0 0,0 0 0 0 0,1 0 0 0 0,-1 0 0 0 0,1 0 0 0 0,-1 1 0 0 0,1-1 0 0 0,-1 0 0 0 0,1 0 0 0 0,0 0 0 0 0,19 6-40 0 0,-18-5 48 0 0,38 15-14 0 0,0 3 0 0 0,-1 1 0 0 0,68 48 0 0 0,-5-3 0 0 0,-62-41 0 0 0,-20-11 0 0 0,0-1 0 0 0,0-1 0 0 0,1 0 0 0 0,40 12 0 0 0,-61-23 9 0 0,1 1-1 0 0,0-1 0 0 0,-1 0 1 0 0,1 0-1 0 0,0 0 0 0 0,0 1 1 0 0,0-1-1 0 0,-1 0 0 0 0,1 0 1 0 0,0 0-1 0 0,0 0 0 0 0,-1 0 0 0 0,1-1 1 0 0,0 1-1 0 0,0 0 0 0 0,-1 0 1 0 0,1 0-1 0 0,0-1 0 0 0,0 1 1 0 0,1-1-1 0 0,-2 0 35 0 0,0 1 1 0 0,0-1-1 0 0,1 1 1 0 0,-1-1-1 0 0,0 1 1 0 0,0-1-1 0 0,0 1 0 0 0,0-1 1 0 0,0 1-1 0 0,0-1 1 0 0,0 1-1 0 0,0-1 1 0 0,0 0-1 0 0,0 1 1 0 0,0-1-1 0 0,0 1 0 0 0,0-1 1 0 0,0 1-1 0 0,0-1 1 0 0,0 1-1 0 0,-1-2 1 0 0,-21-35 2266 0 0,16 27-1924 0 0,-12-21 584 0 0,-182-354 1259 0 0,195 372-2257 0 0,-18-48 53 0 0,21 57-94 0 0,1 0 0 0 0,0 0 1 0 0,1 0-1 0 0,-1 0 0 0 0,1 0 0 0 0,0 0 0 0 0,0 0 0 0 0,0 0 0 0 0,0 0 0 0 0,0 0 0 0 0,1 0 0 0 0,2-7 0 0 0,6 0-1781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08.2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0 236 5985 0 0,'0'0'464'0'0,"10"-19"3977"0"0,17-53 1126 0 0,-2 4-3028 0 0,6 3-3422 0 0,-23 54-3542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08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9674 0 0,'2'5'266'0'0,"0"-1"0"0"0,1 0 0 0 0,-1 1 1 0 0,1-1-1 0 0,0 0 0 0 0,0-1 0 0 0,0 1 0 0 0,1 0 0 0 0,-1-1 0 0 0,8 5 0 0 0,0 2-8 0 0,9 11-77 0 0,0-2 0 0 0,2-1 1 0 0,1 0-1 0 0,0-2 1 0 0,1-1-1 0 0,0-1 0 0 0,1 0 1 0 0,51 18-1 0 0,-72-31-148 0 0,0 0 1 0 0,0 0-1 0 0,1 0 0 0 0,-1-1 0 0 0,0 1 0 0 0,0-1 1 0 0,1 0-1 0 0,-1 0 0 0 0,0-1 0 0 0,1 1 0 0 0,-1-1 1 0 0,0 0-1 0 0,0 0 0 0 0,0 0 0 0 0,0-1 1 0 0,0 1-1 0 0,0-1 0 0 0,0 0 0 0 0,0 0 0 0 0,-1-1 1 0 0,1 1-1 0 0,4-5 0 0 0,-5 4 150 0 0,0-1 0 0 0,0 0 0 0 0,0 0 0 0 0,0 0 1 0 0,-1 0-1 0 0,0 0 0 0 0,0 0 0 0 0,0 0 0 0 0,-1-1 0 0 0,1 1 0 0 0,-1-1 0 0 0,0 1 0 0 0,0-1 0 0 0,0 1 0 0 0,-1-1 1 0 0,0 0-1 0 0,0 0 0 0 0,0 1 0 0 0,0-1 0 0 0,-2-6 0 0 0,-7-27 347 0 0,-1 1 0 0 0,-19-44-1 0 0,-8-27 235 0 0,32 89-1104 0 0,0 0 0 0 0,1 0 0 0 0,1 0 0 0 0,0-1 0 0 0,2 1 0 0 0,0 0 0 0 0,1-1 0 0 0,1 1 0 0 0,5-27 0 0 0,0 23-1462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09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5 213 3225 0 0,'-4'-6'6272'0'0,"4"5"-6156"0"0,6-18 2865 0 0,11-20-703 0 0,-17 39-2196 0 0,14-31 1205 0 0,21-31 0 0 0,-27 50-2022 0 0,0 1 0 0 0,20-21 0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09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2 11522 0 0,'-1'0'147'0'0,"0"-1"-1"0"0,0 1 0 0 0,0 0 0 0 0,0 0 1 0 0,0 0-1 0 0,0 0 0 0 0,0 0 0 0 0,0 0 1 0 0,0 0-1 0 0,0 0 0 0 0,0 0 0 0 0,0 1 1 0 0,0-1-1 0 0,0 0 0 0 0,0 1 0 0 0,0-1 0 0 0,0 0 1 0 0,0 1-1 0 0,0-1 0 0 0,0 1 0 0 0,0 0 1 0 0,0-1-1 0 0,1 1 0 0 0,-1 0 0 0 0,0-1 1 0 0,-1 3-1 0 0,3-1 99 0 0,-1 1 0 0 0,0 0 0 0 0,1 0-1 0 0,-1-1 1 0 0,1 1 0 0 0,0 0 0 0 0,0-1 0 0 0,0 1 0 0 0,3 4 0 0 0,19 50 742 0 0,-6-14-957 0 0,2-1 1 0 0,1-1-1 0 0,29 43 0 0 0,-29-58-6831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10.2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8 112 8754 0 0,'0'0'70'0'0,"0"0"1"0"0,0 0-1 0 0,-1 0 1 0 0,1 0-1 0 0,0 0 0 0 0,0 0 1 0 0,-1 0-1 0 0,1 0 1 0 0,0 0-1 0 0,-1 0 0 0 0,1 0 1 0 0,0 0-1 0 0,0 0 1 0 0,-1-1-1 0 0,1 1 1 0 0,0 0-1 0 0,0 0 0 0 0,-1 0 1 0 0,1 0-1 0 0,0 0 1 0 0,0 0-1 0 0,0-1 1 0 0,-1 1-1 0 0,1 0 0 0 0,0 0 1 0 0,0 0-1 0 0,0-1 1 0 0,0 1-1 0 0,-1 0 0 0 0,1 0 1 0 0,0-1-1 0 0,0 1 1 0 0,0 0-1 0 0,0 0 1 0 0,0-1-1 0 0,0 1 0 0 0,0 0 1 0 0,0 0-1 0 0,0-1 1 0 0,0 1-1 0 0,0 0 0 0 0,0 0 1 0 0,0-1-1 0 0,0 1 1 0 0,0 0-1 0 0,0-1 1 0 0,0 1-1 0 0,0 0 0 0 0,0-1 1 0 0,17-7 1173 0 0,30-3-752 0 0,-45 11-308 0 0,233-34 2313 0 0,-129 21-1728 0 0,274-19 605 0 0,-305 27-1197 0 0,272 6 63 0 0,-2 27 95 0 0,94 4-102 0 0,-427-32-236 0 0,463-5-5504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10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74 4609 0 0,'-3'3'175'0'0,"-1"1"-1"0"0,1 0 1 0 0,-1 0-1 0 0,1 0 1 0 0,0 0-1 0 0,0 0 1 0 0,1 1 0 0 0,-1-1-1 0 0,1 1 1 0 0,0-1-1 0 0,1 1 1 0 0,-1 0 0 0 0,1 0-1 0 0,-1 0 1 0 0,2 0-1 0 0,-1 0 1 0 0,0 8-1 0 0,1-9 38 0 0,-1 0 0 0 0,1 1 0 0 0,0-1 0 0 0,1 0-1 0 0,-1 0 1 0 0,1 1 0 0 0,0-1 0 0 0,0 0-1 0 0,0 0 1 0 0,0 0 0 0 0,1 0 0 0 0,0 0 0 0 0,0 0-1 0 0,0 0 1 0 0,0-1 0 0 0,0 1 0 0 0,1-1 0 0 0,0 1-1 0 0,-1-1 1 0 0,1 0 0 0 0,5 4 0 0 0,-1-3 94 0 0,0-1 0 0 0,0 0 1 0 0,1 0-1 0 0,-1 0 0 0 0,1-1 1 0 0,0 0-1 0 0,0 0 0 0 0,0-1 1 0 0,0 0-1 0 0,0 0 0 0 0,0-1 1 0 0,0 0-1 0 0,0-1 1 0 0,0 0-1 0 0,0 0 0 0 0,0 0 1 0 0,0-1-1 0 0,-1 0 0 0 0,1-1 1 0 0,10-4-1 0 0,-13 4-259 0 0,1 1 0 0 0,-1-1 1 0 0,0 0-1 0 0,0 0 0 0 0,0 0 0 0 0,0-1 0 0 0,0 1 0 0 0,-1-1 1 0 0,0 0-1 0 0,0-1 0 0 0,0 1 0 0 0,0-1 0 0 0,-1 0 1 0 0,0 1-1 0 0,1-2 0 0 0,-2 1 0 0 0,1 0 0 0 0,-1 0 0 0 0,0-1 1 0 0,0 0-1 0 0,0 1 0 0 0,-1-1 0 0 0,0 0 0 0 0,0 0 1 0 0,0 0-1 0 0,-1 0 0 0 0,0 1 0 0 0,-1-9 0 0 0,0 9-13 0 0,0 0 0 0 0,0 0 0 0 0,-1 0 0 0 0,0 0-1 0 0,0 1 1 0 0,0-1 0 0 0,-1 1 0 0 0,1-1 0 0 0,-1 1-1 0 0,0 0 1 0 0,0 0 0 0 0,-1 0 0 0 0,1 0 0 0 0,-1 1-1 0 0,0-1 1 0 0,0 1 0 0 0,0 0 0 0 0,0 0 0 0 0,-9-3-1 0 0,4 1-18 0 0,-1 0 0 0 0,0 1 0 0 0,-1 0 0 0 0,1 1 0 0 0,0 0 0 0 0,-1 1 0 0 0,0 0 0 0 0,-14 0 0 0 0,-5 1-322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11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5 338 12899 0 0,'0'0'70'0'0,"-1"0"0"0"0,1 0 0 0 0,0 0 0 0 0,0 0 0 0 0,0 0 0 0 0,-1 1 0 0 0,1-1 1 0 0,0 0-1 0 0,0 0 0 0 0,0 0 0 0 0,-1 0 0 0 0,1 0 0 0 0,0 1 0 0 0,0-1 0 0 0,0 0 0 0 0,0 0 0 0 0,0 0 1 0 0,0 1-1 0 0,-1-1 0 0 0,1 0 0 0 0,0 0 0 0 0,0 0 0 0 0,0 1 0 0 0,0-1 0 0 0,0 0 0 0 0,0 0 0 0 0,0 1 1 0 0,0-1-1 0 0,0 0 0 0 0,0 0 0 0 0,0 1 0 0 0,0-1 0 0 0,0 0 0 0 0,0 0 0 0 0,0 1 0 0 0,0-1 0 0 0,0 0 1 0 0,8 12 1194 0 0,23 17-926 0 0,-17-17-220 0 0,74 80 49 0 0,-56-56-133 0 0,1-1 0 0 0,2-2 0 0 0,1-1 0 0 0,44 29 0 0 0,-75-58-35 0 0,0 0 1 0 0,1 0-1 0 0,-1 0 0 0 0,1-1 1 0 0,0 0-1 0 0,0 0 0 0 0,0 0 1 0 0,0-1-1 0 0,0 1 0 0 0,0-2 1 0 0,0 1-1 0 0,0-1 0 0 0,0 0 0 0 0,8 0 1 0 0,-10-1 77 0 0,-1 0 0 0 0,1 0 0 0 0,-1 0 1 0 0,1-1-1 0 0,-1 1 0 0 0,1-1 0 0 0,-1 0 1 0 0,0 0-1 0 0,0 0 0 0 0,0 0 0 0 0,0 0 1 0 0,0-1-1 0 0,-1 1 0 0 0,1-1 0 0 0,-1 0 0 0 0,0 0 1 0 0,1 0-1 0 0,-1 0 0 0 0,0 0 0 0 0,-1 0 1 0 0,1-1-1 0 0,-1 1 0 0 0,1-1 0 0 0,1-6 1 0 0,0-4 264 0 0,0-1 0 0 0,-1 1 0 0 0,0-1 1 0 0,-1 0-1 0 0,-1 1 0 0 0,0-1 0 0 0,-1 0 1 0 0,-4-23-1 0 0,-6-13-115 0 0,-20-54 1 0 0,5 16-103 0 0,19 64-330 0 0,-2-10 426 0 0,-6-42-1 0 0,13 68-515 0 0,2 0-1 0 0,-1 0 1 0 0,1 1-1 0 0,0-1 1 0 0,1 0-1 0 0,-1 0 1 0 0,2 0-1 0 0,0 0 1 0 0,0 1-1 0 0,4-12 1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11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91 11979 0 0,'0'0'1274'0'0,"1"28"272"0"0,0-19-1134 0 0,2 17 851 0 0,11 41 0 0 0,-13-60-1215 0 0,1-1 0 0 0,0 0-1 0 0,1 0 1 0 0,-1 0-1 0 0,1 0 1 0 0,0 0-1 0 0,1 0 1 0 0,-1-1 0 0 0,1 0-1 0 0,0 0 1 0 0,1 0-1 0 0,5 5 1 0 0,-8-8-49 0 0,-1-1 0 0 0,1 1 0 0 0,0-1-1 0 0,0 0 1 0 0,0 0 0 0 0,0 0 0 0 0,0 0 0 0 0,1 0 0 0 0,-1 0 0 0 0,0-1 0 0 0,0 1-1 0 0,1-1 1 0 0,-1 1 0 0 0,0-1 0 0 0,1 0 0 0 0,-1 0 0 0 0,0 0 0 0 0,0 0 0 0 0,1 0-1 0 0,3-1 1 0 0,-3-1 30 0 0,1 1-1 0 0,-1-1 0 0 0,0 1 1 0 0,0-1-1 0 0,0 0 1 0 0,0 0-1 0 0,0 0 0 0 0,-1-1 1 0 0,1 1-1 0 0,-1 0 0 0 0,1-1 1 0 0,2-4-1 0 0,0 0 67 0 0,0 0 0 0 0,-1-1 0 0 0,0 0 0 0 0,0 0 0 0 0,0 0 1 0 0,-1 0-1 0 0,-1-1 0 0 0,1 1 0 0 0,-1-1 0 0 0,1-9 0 0 0,-3 9-40 0 0,-1 1 1 0 0,0-1-1 0 0,0 1 0 0 0,0 0 1 0 0,-1-1-1 0 0,0 1 1 0 0,-1 0-1 0 0,0 0 0 0 0,0 0 1 0 0,0 1-1 0 0,-1-1 1 0 0,-1 1-1 0 0,-8-12 0 0 0,10 14-67 0 0,-1 0-1 0 0,0 1 0 0 0,0-1 0 0 0,-1 1 0 0 0,1 0 0 0 0,-1 0 1 0 0,0 1-1 0 0,0-1 0 0 0,0 1 0 0 0,0 0 0 0 0,-1 0 0 0 0,1 1 1 0 0,-1 0-1 0 0,0 0 0 0 0,0 0 0 0 0,1 1 0 0 0,-1-1 0 0 0,0 1 0 0 0,-12 0 1 0 0,15 1-127 0 0,-1 1 1 0 0,1-1 0 0 0,-1 1 0 0 0,1 0-1 0 0,-1 0 1 0 0,1 0 0 0 0,0 1-1 0 0,-1-1 1 0 0,1 1 0 0 0,0-1 0 0 0,0 1-1 0 0,-3 3 1 0 0,-6 7-1270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12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6913 0 0,'10'3'10401'0'0,"-7"0"-9636"0"0,-2-1-556 0 0,1 0 0 0 0,0 0 0 0 0,0 0 1 0 0,0 0-1 0 0,0 0 0 0 0,0-1 1 0 0,0 1-1 0 0,1-1 0 0 0,-1 1 1 0 0,0-1-1 0 0,1 0 0 0 0,-1 0 1 0 0,1 0-1 0 0,-1 0 0 0 0,1 0 1 0 0,0-1-1 0 0,-1 1 0 0 0,1-1 1 0 0,0 0-1 0 0,-1 1 0 0 0,1-1 1 0 0,5-1-1 0 0,-7 1-212 0 0,0 0 0 0 0,0 0 0 0 0,-1 0 0 0 0,1 0 0 0 0,0 1-1 0 0,0-1 1 0 0,0 0 0 0 0,0 1 0 0 0,0-1 0 0 0,-1 0 0 0 0,1 1 0 0 0,0-1 0 0 0,0 1 0 0 0,-1-1 0 0 0,1 1 0 0 0,0-1 0 0 0,-1 1-1 0 0,2 1 1 0 0,-1-1-1 0 0,0 0 0 0 0,1 0-1 0 0,-1 0 1 0 0,0 0-1 0 0,0 0 1 0 0,1 0 0 0 0,-1-1-1 0 0,1 1 1 0 0,-1 0-1 0 0,1-1 1 0 0,-1 1 0 0 0,1-1-1 0 0,1 1 1 0 0,-2-1 1 0 0,0 0 0 0 0,0 1 0 0 0,0-1 0 0 0,0 0 0 0 0,0 1 0 0 0,0-1 0 0 0,0 1 0 0 0,-1-1 0 0 0,1 1 0 0 0,0-1 0 0 0,0 1 0 0 0,0 0 0 0 0,-1-1 0 0 0,1 1 0 0 0,0 0 0 0 0,-1 0 0 0 0,1-1 0 0 0,0 1 1 0 0,-1 0-1 0 0,1 0 0 0 0,-1 0 0 0 0,1 0 0 0 0,-1 0 0 0 0,0 0 0 0 0,1 0 0 0 0,-1 0 0 0 0,0 0 0 0 0,0 0 0 0 0,0 0 0 0 0,0 0 0 0 0,0 1 0 0 0,1 2-6 0 0,22 75 8 0 0,-20-63-7 0 0,1-1 0 0 0,0 1 0 0 0,1-1 0 0 0,1 0 0 0 0,0-1 0 0 0,1 1 0 0 0,0-1 0 0 0,13 16-1 0 0,-19-27-13 0 0,1 0-1 0 0,0-1 1 0 0,1 0-1 0 0,-1 1 1 0 0,0-1-1 0 0,1 0 1 0 0,-1 0-1 0 0,1 0 1 0 0,-1-1-1 0 0,1 1 1 0 0,0-1-1 0 0,0 1 1 0 0,0-1-1 0 0,0 0 0 0 0,0 0 1 0 0,0 0-1 0 0,0 0 1 0 0,0-1-1 0 0,0 1 1 0 0,0-1-1 0 0,1 0 1 0 0,-1 0-1 0 0,0 0 1 0 0,0 0-1 0 0,0-1 1 0 0,0 1-1 0 0,0-1 0 0 0,1 0 1 0 0,-1 0-1 0 0,0 0 1 0 0,-1 0-1 0 0,1 0 1 0 0,0-1-1 0 0,4-2 1 0 0,-2 0-105 0 0,0 0 0 0 0,0 0 0 0 0,-1 0 0 0 0,0 0 1 0 0,0-1-1 0 0,0 0 0 0 0,0 1 0 0 0,-1-2 0 0 0,0 1 1 0 0,0 0-1 0 0,0-1 0 0 0,-1 1 0 0 0,1-1 0 0 0,-1 0 1 0 0,-1 1-1 0 0,1-1 0 0 0,0-9 0 0 0,-1-1-296 0 0,-1 1 0 0 0,-1-1 0 0 0,-1 1 0 0 0,-4-23 0 0 0,2 19 805 0 0,1 0 0 0 0,0-23 0 0 0,3 41-346 0 0,0 1 1 0 0,0 0-1 0 0,0 0 1 0 0,0 0-1 0 0,0 0 1 0 0,0 0 0 0 0,0 0-1 0 0,0 0 1 0 0,0-1-1 0 0,0 1 1 0 0,0 0-1 0 0,0 0 1 0 0,0 0 0 0 0,0 0-1 0 0,0 0 1 0 0,0 0-1 0 0,0 0 1 0 0,1-1 146 0 0,-1 1-147 0 0,0 0 1 0 0,0 0-1 0 0,0 0 1 0 0,0 0 0 0 0,0 0-1 0 0,0 0 1 0 0,0 0-1 0 0,0 0 1 0 0,1 0-1 0 0,-1 0 1 0 0,0 0 0 0 0,0 0-1 0 0,0-1 1 0 0,0 1-1 0 0,0 0 1 0 0,0 0-1 0 0,0 0 1 0 0,1 0 0 0 0,-1 0-1 0 0,0 0 1 0 0,0 1-1 0 0,0-1 1 0 0,0 0-1 0 0,0 0 1 0 0,0 0 0 0 0,0 0-1 0 0,0 0 1 0 0,1 0-1 0 0,-1 0 1 0 0,0 0-1 0 0,0 0 1 0 0,0 0 0 0 0,0 0-1 0 0,10 7 668 0 0,7 9-428 0 0,44 64 300 0 0,-41-51-860 0 0,1-2 0 0 0,2 0 0 0 0,0-1 0 0 0,2-1 0 0 0,28 21 0 0 0,-36-34-1099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40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67 15203 0 0,'1'-4'259'0'0,"0"-1"0"0"0,1 0 1 0 0,0 0-1 0 0,0 1 0 0 0,0-1 0 0 0,5-8 0 0 0,-6 11-290 0 0,0 1-1 0 0,0-1 1 0 0,0 0-1 0 0,1 0 1 0 0,-1 1-1 0 0,0-1 1 0 0,1 1-1 0 0,-1-1 1 0 0,1 1 0 0 0,0 0-1 0 0,-1-1 1 0 0,1 1-1 0 0,0 0 1 0 0,0 0-1 0 0,0 0 1 0 0,0 0-1 0 0,0 1 1 0 0,3-2 0 0 0,-4 2 51 0 0,0 1 0 0 0,0-1 0 0 0,0 0 0 0 0,-1 1 0 0 0,1-1 1 0 0,0 1-1 0 0,0-1 0 0 0,0 1 0 0 0,-1 0 0 0 0,1-1 1 0 0,0 1-1 0 0,-1-1 0 0 0,1 1 0 0 0,-1 0 0 0 0,1 0 0 0 0,0-1 1 0 0,-1 1-1 0 0,0 0 0 0 0,1 0 0 0 0,-1 0 0 0 0,1 0 1 0 0,-1 0-1 0 0,0 0 0 0 0,0-1 0 0 0,1 1 0 0 0,-1 0 1 0 0,0 0-1 0 0,0 2 0 0 0,3 33 807 0 0,-2-28-624 0 0,5 181 3072 0 0,-2-14-3041 0 0,0-126-2200 0 0,15 76 0 0 0,-13-109-916 0 0,-4-10 1411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12.7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1 8290 0 0,'-4'5'8105'0'0,"10"8"-5531"0"0,9 9-1687 0 0,183 249 1499 0 0,-163-229-2945 0 0,-18-23 265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13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9 287 11979 0 0,'-5'-9'528'0'0,"3"4"112"0"0,0 0-512 0 0,2 0-128 0 0,2 0 0 0 0,0 0 0 0 0,2-2 528 0 0,5-6 80 0 0,6-7 8 0 0,8-8 8 0 0,6-5-208 0 0,4 3-31 0 0,4-1-17 0 0,11-3-3305 0 0,-2 3-656 0 0,-1 6-136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19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2548 10594 0 0,'-1'0'89'0'0,"0"-1"1"0"0,0 0-1 0 0,0 1 0 0 0,0-1 0 0 0,0 0 1 0 0,0 0-1 0 0,0 0 0 0 0,0 1 0 0 0,0-1 0 0 0,0 0 1 0 0,1 0-1 0 0,-1-1 0 0 0,0 1 0 0 0,1 0 0 0 0,-1 0 1 0 0,1 0-1 0 0,-1 0 0 0 0,0-3 0 0 0,-10-31 71 0 0,8 27 19 0 0,-21-85 1108 0 0,5-1 1 0 0,-12-137-1 0 0,26 186-821 0 0,-16-179 642 0 0,10-1 1 0 0,21-254 0 0 0,-7 433-1140 0 0,16-463 194 0 0,-21 426-532 0 0,-4-1 0 0 0,-4 0-1 0 0,-3 2 1 0 0,-25-86 0 0 0,25 134-1961 0 0,12 31 1207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19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1 140 2761 0 0,'4'-3'850'0'0,"1"0"0"0"0,-1 0 0 0 0,1 0 0 0 0,0 1 0 0 0,-1 0 0 0 0,1 0 0 0 0,1 0 0 0 0,6-1 0 0 0,54-12 139 0 0,-46 11-174 0 0,39-5-193 0 0,1 3 0 0 0,-1 2 0 0 0,64 5 0 0 0,58-3-650 0 0,182-34 16 0 0,146-6 899 0 0,-448 43-866 0 0,116 17 1 0 0,-160-16-29 0 0,-1-1 1 0 0,32-2-1 0 0,-32-1-327 0 0,0 2 0 0 0,27 3 0 0 0,-36-2-245 0 0,0 0 1 0 0,0 1-1 0 0,-1 0 1 0 0,1 0-1 0 0,9 5 1 0 0,6 2-4021 0 0,-15-8 1771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20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6 392 2593 0 0,'0'0'15'0'0,"-1"0"0"0"0,1 0 0 0 0,0 0 0 0 0,0 0 0 0 0,-1-1 1 0 0,1 1-1 0 0,0 0 0 0 0,-1 0 0 0 0,1 0 0 0 0,0-1 0 0 0,0 1 1 0 0,-1 0-1 0 0,1 0 0 0 0,0 0 0 0 0,0-1 0 0 0,0 1 1 0 0,-1 0-1 0 0,1-1 0 0 0,0 1 0 0 0,0 0 0 0 0,0 0 0 0 0,0-1 1 0 0,-1 1-1 0 0,1 0 0 0 0,0-1 0 0 0,0 1 0 0 0,0 0 1 0 0,0-1-1 0 0,0 1 0 0 0,0 0 0 0 0,0-1 0 0 0,0 1 0 0 0,0 0 1 0 0,0-1-1 0 0,0 1 0 0 0,0 0 0 0 0,1-1 0 0 0,-1 1 0 0 0,0 0 1 0 0,0-1-1 0 0,0 1 0 0 0,0 0 0 0 0,1-1 0 0 0,1-23 1199 0 0,-1 21-978 0 0,3-21 506 0 0,2 0 0 0 0,0 0 0 0 0,2 1 0 0 0,1 0 0 0 0,0 0 0 0 0,2 1 1 0 0,0 0-1 0 0,2 1 0 0 0,15-20 0 0 0,-27 40-723 0 0,-1 0 0 0 0,1 0 0 0 0,-1 0 0 0 0,1 0 0 0 0,0 0 0 0 0,0 0 0 0 0,-1 0 0 0 0,1 0 0 0 0,0 1 0 0 0,0-1 0 0 0,0 0 0 0 0,0 1 0 0 0,0-1 0 0 0,0 1 0 0 0,0-1 0 0 0,0 1 0 0 0,0-1 0 0 0,0 1 1 0 0,1 0-1 0 0,1-1 0 0 0,-2 1-9 0 0,0 1-1 0 0,0-1 1 0 0,-1 0 0 0 0,1 1 0 0 0,0-1 0 0 0,0 1 0 0 0,-1-1 0 0 0,1 1 0 0 0,0-1 0 0 0,0 1-1 0 0,-1 0 1 0 0,1-1 0 0 0,-1 1 0 0 0,1 0 0 0 0,-1-1 0 0 0,1 1 0 0 0,-1 0 0 0 0,1 0-1 0 0,-1-1 1 0 0,1 3 0 0 0,3 7 50 0 0,-1 0 0 0 0,-1 0 0 0 0,3 18-1 0 0,-3-15 65 0 0,5 23 205 0 0,15 64-14 0 0,-19-88-316 0 0,1 0 0 0 0,1-1 0 0 0,0 1 0 0 0,0-1 0 0 0,14 21 0 0 0,-18-31 0 0 0,0 1 1 0 0,0-1-1 0 0,0 1 1 0 0,1-1-1 0 0,-1 1 1 0 0,0-1-1 0 0,1 0 1 0 0,-1 1-1 0 0,1-1 1 0 0,-1 0-1 0 0,1 0 1 0 0,0 0-1 0 0,-1 0 1 0 0,1-1-1 0 0,0 1 1 0 0,0 0-1 0 0,-1-1 1 0 0,1 1-1 0 0,0-1 1 0 0,0 0-1 0 0,0 1 1 0 0,3-1-1 0 0,-2-1-3 0 0,-1 1-1 0 0,1-1 1 0 0,0 0-1 0 0,-1 0 1 0 0,1 0-1 0 0,-1 0 1 0 0,1-1-1 0 0,-1 1 1 0 0,0-1 0 0 0,1 1-1 0 0,-1-1 1 0 0,0 0-1 0 0,3-3 1 0 0,5-7-135 0 0,0-1 0 0 0,-1 0 0 0 0,-1 0-1 0 0,9-17 1 0 0,-17 30 131 0 0,42-85-717 0 0,-20 40 606 0 0,1 0 1 0 0,46-64-1 0 0,-67 106 146 0 0,0 0 1 0 0,1 0 0 0 0,-1 0-1 0 0,1 0 1 0 0,0 1-1 0 0,0-1 1 0 0,0 1-1 0 0,0 0 1 0 0,0-1 0 0 0,1 2-1 0 0,-1-1 1 0 0,1 0-1 0 0,-1 0 1 0 0,8-1 0 0 0,-9 3-21 0 0,0 0 1 0 0,0 0 0 0 0,0 0-1 0 0,0 0 1 0 0,1 1 0 0 0,-1-1-1 0 0,0 1 1 0 0,0 0-1 0 0,0-1 1 0 0,0 1 0 0 0,0 0-1 0 0,0 0 1 0 0,0 0 0 0 0,0 0-1 0 0,0 1 1 0 0,-1-1 0 0 0,1 0-1 0 0,0 1 1 0 0,-1-1 0 0 0,1 1-1 0 0,-1 0 1 0 0,0-1 0 0 0,1 1-1 0 0,-1 0 1 0 0,0 0 0 0 0,0 0-1 0 0,1 2 1 0 0,12 26 302 0 0,-1 0-1 0 0,-2 1 1 0 0,-1 0-1 0 0,-1 1 1 0 0,8 58-1 0 0,3 7-151 0 0,-20-96-164 0 0,0 1-1 0 0,1-1 1 0 0,-1 1-1 0 0,0-1 1 0 0,1 0 0 0 0,-1 1-1 0 0,1-1 1 0 0,-1 1-1 0 0,1-1 1 0 0,0 0 0 0 0,0 1-1 0 0,-1-1 1 0 0,1 0-1 0 0,0 0 1 0 0,0 0-1 0 0,0 0 1 0 0,0 0 0 0 0,0 0-1 0 0,1 0 1 0 0,-1 0-1 0 0,2 1 1 0 0,-2-2-18 0 0,1 0 1 0 0,-1 0-1 0 0,0 0 1 0 0,0 0-1 0 0,1 0 1 0 0,-1 0-1 0 0,0 0 0 0 0,0-1 1 0 0,1 1-1 0 0,-1 0 1 0 0,0-1-1 0 0,0 1 1 0 0,0-1-1 0 0,0 0 0 0 0,0 1 1 0 0,0-1-1 0 0,0 0 1 0 0,0 0-1 0 0,2-1 1 0 0,6-7-335 0 0,-1 0 1 0 0,0 0 0 0 0,13-21 0 0 0,-18 24 172 0 0,48-78-491 0 0,-37 58 448 0 0,0 1 0 0 0,2 0 1 0 0,1 1-1 0 0,1 1 0 0 0,0 1 0 0 0,25-23 0 0 0,-39 42 291 0 0,0 0-1 0 0,0 0 0 0 0,0 0 1 0 0,0 1-1 0 0,0-1 1 0 0,1 1-1 0 0,-1 0 0 0 0,1 0 1 0 0,-1 1-1 0 0,1 0 1 0 0,0-1-1 0 0,0 1 0 0 0,-1 1 1 0 0,1-1-1 0 0,5 1 1 0 0,-7 0-10 0 0,1 1-1 0 0,-1-1 1 0 0,0 1 0 0 0,1 0 0 0 0,-1 0 0 0 0,0 1 0 0 0,0-1 0 0 0,0 1 0 0 0,0-1 0 0 0,0 1 0 0 0,-1 0-1 0 0,1 0 1 0 0,0 0 0 0 0,-1 0 0 0 0,0 1 0 0 0,1-1 0 0 0,-1 1 0 0 0,0-1 0 0 0,0 1 0 0 0,0 0-1 0 0,-1 0 1 0 0,3 5 0 0 0,27 70 1855 0 0,-17-39-2219 0 0,2-2-3347 0 0,-7-20-721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20.9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22 5985 0 0,'0'0'29'0'0,"0"0"-1"0"0,0 0 0 0 0,0 1 1 0 0,-1-1-1 0 0,1 0 1 0 0,0 1-1 0 0,0-1 0 0 0,0 0 1 0 0,0 1-1 0 0,0-1 1 0 0,0 0-1 0 0,0 0 0 0 0,0 1 1 0 0,0-1-1 0 0,0 0 1 0 0,0 1-1 0 0,0-1 0 0 0,0 0 1 0 0,0 1-1 0 0,0-1 0 0 0,0 0 1 0 0,0 1-1 0 0,0-1 1 0 0,1 0-1 0 0,-1 1 0 0 0,0-1 1 0 0,0 0-1 0 0,0 0 1 0 0,0 1-1 0 0,1-1 0 0 0,-1 0 1 0 0,0 0-1 0 0,0 1 1 0 0,1-1-1 0 0,-1 0 0 0 0,0 0 1 0 0,0 0-1 0 0,1 1 0 0 0,-1-1 1 0 0,1 0-1 0 0,18 3 1034 0 0,25-6 1123 0 0,-43 3-2035 0 0,44-3 1102 0 0,1 2 0 0 0,-1 2-1 0 0,91 13 1 0 0,-82-7-553 0 0,0-2 0 0 0,72-2 0 0 0,82-32 300 0 0,-1 0-220 0 0,-175 28-1155 0 0,-1 2-1 0 0,1 1 1 0 0,0 1 0 0 0,-1 2-1 0 0,0 0 1 0 0,0 3 0 0 0,-1 0-1 0 0,38 17 1 0 0,-53-19-5503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21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5985 0 0,'1'12'9619'0'0,"4"9"-6482"0"0,0 9-3053 0 0,-3 220 737 0 0,-4-37-295 0 0,24 155-571 0 0,3 94-35 0 0,35 391-3756 0 0,-2-311 2298 0 0,41 264-940 0 0,-60-386 8427 0 0,-28-235-4233 0 0,-5-98-3049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31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207 409 6913 0 0,'-74'-94'3689'0'0,"10"17"56"0"0,-4-25 1331 0 0,80 148-3671 0 0,22 44-1374 0 0,60 111 0 0 0,-75-166-29 0 0,2-2-1 0 0,1 0 1 0 0,2-1-1 0 0,1-1 1 0 0,1-2-1 0 0,31 27 0 0 0,-51-50 0 0 0,-1-2 4 0 0,-1 0-1 0 0,1 0 1 0 0,0 0-1 0 0,0-1 1 0 0,0 1-1 0 0,11 4 1 0 0,-15-8-4 0 0,1 0 0 0 0,-1 1 0 0 0,1-1 0 0 0,-1 0 1 0 0,1 0-1 0 0,-1 0 0 0 0,0 0 0 0 0,1 0 1 0 0,-1 0-1 0 0,1-1 0 0 0,-1 1 0 0 0,0 0 0 0 0,1-1 1 0 0,-1 1-1 0 0,0-1 0 0 0,1 1 0 0 0,-1-1 1 0 0,0 0-1 0 0,1 1 0 0 0,-1-1 0 0 0,0 0 0 0 0,0 0 1 0 0,0 0-1 0 0,0 0 0 0 0,0 0 0 0 0,0 0 1 0 0,0 0-1 0 0,0-1 0 0 0,-1 1 0 0 0,1 0 0 0 0,0 0 1 0 0,-1-1-1 0 0,1 1 0 0 0,-1 0 0 0 0,1-3 0 0 0,10-21 318 0 0,-1 0 0 0 0,-2-1 0 0 0,-1-1-1 0 0,8-48 1 0 0,2-116 73 0 0,-13 128-165 0 0,5-184-800 0 0,-9 247 546 0 0,0-4-230 0 0,0 0 1 0 0,0 0 0 0 0,1 0-1 0 0,-1 0 1 0 0,1 0-1 0 0,0 0 1 0 0,0 0 0 0 0,1 1-1 0 0,-1-1 1 0 0,1 0 0 0 0,0 1-1 0 0,3-5 1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31.4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0 137 3225 0 0,'3'3'335'0'0,"-1"-1"0"0"0,0 0 0 0 0,0 1 0 0 0,0 0 1 0 0,0-1-1 0 0,0 1 0 0 0,-1 0 0 0 0,1 0 0 0 0,-1 0 1 0 0,0 0-1 0 0,0 0 0 0 0,1 4 0 0 0,1-1 242 0 0,5 18 2310 0 0,9 35-1 0 0,8 23 53 0 0,-23-75-2770 0 0,1 1 0 0 0,1-1 0 0 0,0 0 0 0 0,0 0 1 0 0,0-1-1 0 0,1 1 0 0 0,0-1 0 0 0,5 6 0 0 0,-7-9-162 0 0,0-1 0 0 0,-1 1 0 0 0,1-1-1 0 0,0 0 1 0 0,0 0 0 0 0,1 0 0 0 0,-1 0 0 0 0,0-1 0 0 0,1 1-1 0 0,-1-1 1 0 0,1 0 0 0 0,-1 1 0 0 0,1-2 0 0 0,0 1-1 0 0,-1 0 1 0 0,1-1 0 0 0,0 0 0 0 0,-1 0 0 0 0,1 0-1 0 0,0 0 1 0 0,0 0 0 0 0,-1-1 0 0 0,1 0 0 0 0,0 0-1 0 0,-1 0 1 0 0,1 0 0 0 0,-1 0 0 0 0,1-1 0 0 0,-1 1-1 0 0,0-1 1 0 0,0 0 0 0 0,0 0 0 0 0,0-1 0 0 0,0 1-1 0 0,4-4 1 0 0,4-4 50 0 0,-1-1-1 0 0,-1 1 0 0 0,1-2 1 0 0,-2 1-1 0 0,0-1 1 0 0,0-1-1 0 0,10-23 0 0 0,-10 18 41 0 0,-1 0-1 0 0,-1 0 0 0 0,-1 0 0 0 0,-1-1 1 0 0,2-21-1 0 0,-4 30-53 0 0,-2-1 0 0 0,1 1 0 0 0,-2-1 0 0 0,1 1 0 0 0,-1-1 0 0 0,-1 1 0 0 0,0 0 0 0 0,0-1 0 0 0,-1 1 0 0 0,-8-18 0 0 0,10 25-157 0 0,0 1-1 0 0,-1 0 0 0 0,1 0 1 0 0,0-1-1 0 0,-1 1 0 0 0,1 0 0 0 0,-1 0 1 0 0,0 1-1 0 0,1-1 0 0 0,-1 0 1 0 0,0 0-1 0 0,0 1 0 0 0,0-1 1 0 0,0 1-1 0 0,-1 0 0 0 0,1 0 1 0 0,0 0-1 0 0,-1 0 0 0 0,1 0 0 0 0,0 0 1 0 0,-1 0-1 0 0,1 1 0 0 0,-1-1 1 0 0,1 1-1 0 0,-1 0 0 0 0,-3 0 1 0 0,3 0-97 0 0,-1 1 0 0 0,1 0 0 0 0,-1 0 0 0 0,1 0 0 0 0,0 0 0 0 0,-1 0 0 0 0,1 1 0 0 0,0 0 0 0 0,0-1 0 0 0,0 1 0 0 0,0 1 0 0 0,0-1 0 0 0,1 0 0 0 0,-1 0 0 0 0,1 1 0 0 0,-1 0 0 0 0,1-1 0 0 0,-3 5 0 0 0,-5 10-1614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31.8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0 6913 0 0,'0'1'69'0'0,"-1"-1"-1"0"0,1 1 0 0 0,-1-1 0 0 0,1 1 0 0 0,-1 0 1 0 0,1-1-1 0 0,0 1 0 0 0,-1 0 0 0 0,1 0 0 0 0,0-1 1 0 0,-1 1-1 0 0,1 0 0 0 0,0 0 0 0 0,0-1 0 0 0,0 1 1 0 0,0 0-1 0 0,0 0 0 0 0,0 0 0 0 0,0-1 0 0 0,0 1 1 0 0,0 0-1 0 0,0 0 0 0 0,0-1 0 0 0,0 1 0 0 0,1 1 1 0 0,4 34 1093 0 0,-3-22-619 0 0,1 25 675 0 0,-3-14-875 0 0,2-1 0 0 0,1 0 0 0 0,1 0 0 0 0,0 0 0 0 0,2 0 0 0 0,13 32 0 0 0,-18-54-346 0 0,0 0 0 0 0,0 1 0 0 0,0-1-1 0 0,0 0 1 0 0,1 0 0 0 0,-1 0 0 0 0,1 0 0 0 0,-1 0 0 0 0,1 0 0 0 0,0 0-1 0 0,0-1 1 0 0,0 1 0 0 0,0-1 0 0 0,0 1 0 0 0,0-1 0 0 0,0 0-1 0 0,1 0 1 0 0,-1 0 0 0 0,0 0 0 0 0,1 0 0 0 0,-1 0 0 0 0,0 0 0 0 0,5 0-1 0 0,-5-2-31 0 0,1 1-1 0 0,-1 0 1 0 0,1-1-1 0 0,-1 0 1 0 0,0 1-1 0 0,1-1 1 0 0,-1 0-1 0 0,0 0 1 0 0,1 0-1 0 0,-1-1 1 0 0,0 1-1 0 0,0 0 1 0 0,0-1-1 0 0,0 0 1 0 0,0 1-1 0 0,0-1 0 0 0,-1 0 1 0 0,1 0-1 0 0,-1 0 1 0 0,1 0-1 0 0,-1 0 1 0 0,1 0-1 0 0,0-4 1 0 0,9-18-468 0 0,-1 0 1 0 0,12-42-1 0 0,11-29 316 0 0,-29 85 561 0 0,1 1-1 0 0,0-1 1 0 0,0 1 0 0 0,1 0 0 0 0,1 1-1 0 0,-1-1 1 0 0,10-8 0 0 0,-14 16-226 0 0,-1 0 0 0 0,0-1 0 0 0,0 1 0 0 0,1 0 0 0 0,-1 0 0 0 0,0 0 0 0 0,1 0 0 0 0,-1 0 0 0 0,1 0 0 0 0,-1 0 0 0 0,1 1 0 0 0,0-1 0 0 0,-1 1 0 0 0,1-1 0 0 0,0 1 0 0 0,0-1 0 0 0,-1 1 0 0 0,1 0 0 0 0,0 0 0 0 0,0 0 0 0 0,-1 0 0 0 0,4 1 0 0 0,-3 0-24 0 0,0 0 0 0 0,0 0 0 0 0,0 0 0 0 0,0 0 0 0 0,0 1 0 0 0,0-1 1 0 0,0 1-1 0 0,-1-1 0 0 0,1 1 0 0 0,-1 0 0 0 0,1-1 0 0 0,-1 1 0 0 0,0 0 0 0 0,1 0 0 0 0,0 2 0 0 0,4 10 270 0 0,0 0-1 0 0,-1 1 1 0 0,-1-1 0 0 0,3 18 0 0 0,-6-28-263 0 0,2 11-112 0 0,2 5 316 0 0,12 37 0 0 0,-15-51-671 0 0,1 0 0 0 0,0 1 0 0 0,1-1 0 0 0,0-1 0 0 0,0 1 0 0 0,0 0 0 0 0,0-1 0 0 0,1 0 0 0 0,8 7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41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1 168 7834 0 0,'1'-5'373'0'0,"1"0"0"0"0,0 1-1 0 0,0-1 1 0 0,0 1 0 0 0,1 0 0 0 0,-1 0 0 0 0,1 0 0 0 0,0 0 0 0 0,1 0 0 0 0,4-4 0 0 0,41-35 432 0 0,-40 35-801 0 0,3-1-59 0 0,0 0 0 0 0,0 1 0 0 0,0 1 0 0 0,23-11 0 0 0,-28 16 203 0 0,0-1 0 0 0,0 1 0 0 0,0 0 0 0 0,0 0 1 0 0,1 1-1 0 0,-1 0 0 0 0,1 0 0 0 0,-1 1 0 0 0,0 0 0 0 0,15 1 0 0 0,-20 0-85 0 0,-1-1 0 0 0,1 0 0 0 0,-1 1 0 0 0,0-1 0 0 0,1 1 0 0 0,-1-1 0 0 0,1 1 0 0 0,-1-1 0 0 0,0 1 0 0 0,0 0 0 0 0,1 0 0 0 0,-1 0 0 0 0,0 0 0 0 0,0 0 0 0 0,0 0 0 0 0,0 0 0 0 0,0 0 0 0 0,0 0 0 0 0,0 0 0 0 0,0 0 0 0 0,1 3 0 0 0,-2-1-15 0 0,1 0 0 0 0,0-1 0 0 0,0 1 0 0 0,-1 0 0 0 0,0 0 0 0 0,0 0-1 0 0,0 0 1 0 0,0-1 0 0 0,0 1 0 0 0,-1 5 0 0 0,-1 3-10 0 0,-2 1 1 0 0,1-1-1 0 0,-1 0 0 0 0,-8 15 0 0 0,-17 26-127 0 0,-2 0-1 0 0,-55 67 0 0 0,47-66 1177 0 0,37-51-908 0 0,0 1 1 0 0,0 0-1 0 0,0-1 0 0 0,1 1 1 0 0,-1 0-1 0 0,1 0 0 0 0,-1 0 1 0 0,1 0-1 0 0,-1 5 0 0 0,2-7-116 0 0,0 0 0 0 0,0 0-1 0 0,1 0 1 0 0,-1 0 0 0 0,0 0 0 0 0,1 0 0 0 0,-1 0-1 0 0,1 0 1 0 0,-1 0 0 0 0,1-1 0 0 0,0 1-1 0 0,-1 0 1 0 0,1 0 0 0 0,0-1 0 0 0,-1 1 0 0 0,1 0-1 0 0,0-1 1 0 0,0 1 0 0 0,0 0 0 0 0,0-1-1 0 0,0 1 1 0 0,-1-1 0 0 0,1 0 0 0 0,0 1 0 0 0,0-1-1 0 0,0 0 1 0 0,0 1 0 0 0,0-1 0 0 0,0 0-1 0 0,0 0 1 0 0,0 0 0 0 0,0 0 0 0 0,2 0-1 0 0,32 4 412 0 0,1-2-1 0 0,-1-1 0 0 0,54-6 0 0 0,-18 1-368 0 0,-49 3-239 0 0,11-1-357 0 0,-1 2-1 0 0,60 7 1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32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0 128 10594 0 0,'1'-10'480'0'0,"2"-23"-207"0"0,-3 32-93 0 0,0-1 1 0 0,0 1 0 0 0,0-1 0 0 0,1 1 0 0 0,-1 0 0 0 0,1-1-1 0 0,-1 1 1 0 0,1 0 0 0 0,-1-1 0 0 0,1 1 0 0 0,0 0-1 0 0,-1 0 1 0 0,1-1 0 0 0,0 1 0 0 0,0 0 0 0 0,1-1-1 0 0,-1 2-65 0 0,-1 0 0 0 0,1 1 0 0 0,-1-1 0 0 0,1 0 0 0 0,0 1 0 0 0,-1-1 0 0 0,1 0 0 0 0,-1 1 0 0 0,1-1 0 0 0,-1 1 0 0 0,0-1 0 0 0,1 0 0 0 0,-1 1 0 0 0,1-1 0 0 0,-1 1 0 0 0,0 0 0 0 0,1-1 0 0 0,-1 1 0 0 0,0-1 0 0 0,0 1 0 0 0,1-1 0 0 0,-1 1 0 0 0,0 0 0 0 0,0-1-1 0 0,0 1 1 0 0,0 0 0 0 0,0 0 0 0 0,5 19 1162 0 0,20 136 280 0 0,9 42-113 0 0,-9-96-2314 0 0,-15-67 11 0 0</inkml:trace>
  <inkml:trace contextRef="#ctx0" brushRef="#br0" timeOffset="1">38 209 10594 0 0,'0'0'88'0'0,"0"-1"1"0"0,0 1-1 0 0,0-1 0 0 0,0 1 0 0 0,-1 0 0 0 0,1-1 1 0 0,0 1-1 0 0,0-1 0 0 0,0 1 0 0 0,0-1 1 0 0,0 1-1 0 0,0 0 0 0 0,0-1 0 0 0,0 1 0 0 0,0-1 1 0 0,1 1-1 0 0,-1 0 0 0 0,0-1 0 0 0,0 1 0 0 0,0-1 1 0 0,0 1-1 0 0,1 0 0 0 0,-1-1 0 0 0,0 1 0 0 0,0 0 1 0 0,1-1-1 0 0,-1 1 0 0 0,0 0 0 0 0,0-1 0 0 0,1 1 1 0 0,-1 0-1 0 0,0 0 0 0 0,1-1 0 0 0,-1 1 0 0 0,1 0 1 0 0,14-17 1091 0 0,5-1-297 0 0,2 0 0 0 0,32-20 1 0 0,-3 8-2275 0 0,59-25 1 0 0,-68 35 366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32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85 6913 0 0,'2'-3'402'0'0,"1"0"-1"0"0,0 0 1 0 0,0 1-1 0 0,0 0 0 0 0,1-1 1 0 0,-1 1-1 0 0,1 0 0 0 0,6-2 1 0 0,4-3 269 0 0,4-5 658 0 0,-9 4-1206 0 0,1 2-1 0 0,0 0 1 0 0,22-10 0 0 0,-31 15-140 0 0,1 0-1 0 0,-1 1 1 0 0,1-1 0 0 0,0 0 0 0 0,-1 1-1 0 0,1 0 1 0 0,0-1 0 0 0,-1 1 0 0 0,1 0-1 0 0,0 0 1 0 0,-1 0 0 0 0,1 0 0 0 0,0 0-1 0 0,-1 0 1 0 0,1 1 0 0 0,0-1 0 0 0,-1 0-1 0 0,1 1 1 0 0,-1-1 0 0 0,1 1 0 0 0,-1 0-1 0 0,1-1 1 0 0,-1 1 0 0 0,1 0 0 0 0,-1 0 0 0 0,0 0-1 0 0,1 0 1 0 0,-1 0 0 0 0,0 1 0 0 0,0-1-1 0 0,0 0 1 0 0,0 0 0 0 0,0 1 0 0 0,2 2-1 0 0,1 8-48 0 0</inkml:trace>
  <inkml:trace contextRef="#ctx0" brushRef="#br0" timeOffset="1">101 348 5065 0 0,'3'1'3361'0'0,"0"-4"-2345"0"0,5 0 144 0 0,2-5 33 0 0,3-2 7 0 0,2-4 0 0 0,2-1-880 0 0,2-2-168 0 0,0 2-40 0 0,-1-2-8 0 0,-2 2-104 0 0,1 4 0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33.4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64 135 6913 0 0,'-10'-29'2806'0'0,"2"1"-1"0"0,-6-38 1 0 0,11 54-1799 0 0,14 70 2763 0 0,-4-16-3583 0 0,2 67 1 0 0,-13 3-148 0 0,-21 133 0 0 0,12-150-42 0 0,4 1 0 0 0,4 130 0 0 0,6-213-31 0 0,-2-7-218 0 0,1-1 0 0 0,1 0-1 0 0,-1 0 1 0 0,1 1 0 0 0,-1-1 0 0 0,2 0 0 0 0,2 9-1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33.8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6 166 4145 0 0,'-1'-5'214'0'0,"-1"0"0"0"0,1-1 1 0 0,1 1-1 0 0,-1-1 0 0 0,1 0 0 0 0,0 1 1 0 0,0-1-1 0 0,0 1 0 0 0,1-1 0 0 0,0 1 1 0 0,0-1-1 0 0,1 1 0 0 0,-1-1 0 0 0,1 1 1 0 0,0 0-1 0 0,0 0 0 0 0,1 0 0 0 0,0 0 1 0 0,0 0-1 0 0,0 1 0 0 0,0-1 0 0 0,1 1 1 0 0,0 0-1 0 0,0 0 0 0 0,8-7 0 0 0,-9 8 110 0 0,1 0 1 0 0,0 1-1 0 0,-1-1 0 0 0,1 1 0 0 0,0 0 0 0 0,1 0 0 0 0,-1 0 0 0 0,0 0 0 0 0,0 1 0 0 0,1 0 0 0 0,-1 0 0 0 0,1 0 0 0 0,-1 0 0 0 0,1 1 0 0 0,7-1 1 0 0,-4 2-6 0 0,-1 0 0 0 0,0 0 0 0 0,0 1 0 0 0,1 0 0 0 0,-1 0 0 0 0,0 1 0 0 0,-1 0 0 0 0,1 0 0 0 0,6 4 0 0 0,3 3 40 0 0,-1 1 0 0 0,-1 0 1 0 0,1 1-1 0 0,-2 1 0 0 0,0 0 0 0 0,-1 1 0 0 0,12 16 0 0 0,86 142 532 0 0,-68-102-843 0 0,60 77-1 0 0,-50-82-3318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34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0 144 9218 0 0,'0'0'421'0'0,"20"-9"1602"0"0,57-41 2081 0 0,-57 34-3808 0 0,1 2-1 0 0,1 0 1 0 0,1 2-1 0 0,25-11 1 0 0,-31 18-296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34.6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 22 7834 0 0,'0'-1'73'0'0,"0"0"0"0"0,-1 0 0 0 0,1 0 0 0 0,0 0 1 0 0,0 0-1 0 0,0 0 0 0 0,0 1 0 0 0,-1-1 0 0 0,1 0 1 0 0,0 0-1 0 0,-1 0 0 0 0,1 0 0 0 0,-1 1 0 0 0,1-1 1 0 0,-1 0-1 0 0,1 1 0 0 0,-1-1 0 0 0,0 0 0 0 0,1 1 1 0 0,-1-1-1 0 0,0 1 0 0 0,1-1 0 0 0,-1 1 0 0 0,0-1 1 0 0,0 1-1 0 0,0-1 0 0 0,1 1 0 0 0,-1 0 0 0 0,0-1 1 0 0,0 1-1 0 0,0 0 0 0 0,0 0 0 0 0,0 0 0 0 0,1 0 1 0 0,-1-1-1 0 0,0 1 0 0 0,-1 1 0 0 0,-1 0 224 0 0,0 0 0 0 0,0 1-1 0 0,0-1 1 0 0,1 1 0 0 0,-1 0-1 0 0,1 0 1 0 0,-1 0 0 0 0,1 0 0 0 0,0 1-1 0 0,-3 2 1 0 0,-11 14 135 0 0,2 1-1 0 0,0 0 1 0 0,1 1 0 0 0,-17 38-1 0 0,-29 97 96 0 0,44-106-510 0 0,1 1 1 0 0,3 0 0 0 0,2 1 0 0 0,3 0-1 0 0,2 0 1 0 0,1 1 0 0 0,4-1 0 0 0,6 54 0 0 0,-4-88-5 0 0,0-1 0 0 0,1 1 1 0 0,1-1-1 0 0,0 0 0 0 0,2 0 1 0 0,0-1-1 0 0,1 1 0 0 0,0-2 1 0 0,1 1-1 0 0,1-1 0 0 0,0-1 1 0 0,1 1-1 0 0,1-2 0 0 0,0 0 1 0 0,1 0-1 0 0,1-1 0 0 0,-1-1 1 0 0,2 0-1 0 0,0-1 0 0 0,0-1 1 0 0,0 0-1 0 0,1-1 0 0 0,1 0 1 0 0,-1-2-1 0 0,1 0 0 0 0,0 0 1 0 0,1-2-1 0 0,-1 0 0 0 0,22 1 1 0 0,-2-3 211 0 0,-1-3 1 0 0,1-1-1 0 0,-1-1 1 0 0,70-16 0 0 0,-1-10-2931 0 0,-81 22-2984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35.1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79 9218 0 0,'0'0'42'0'0,"0"0"1"0"0,-1 0-1 0 0,1 0 1 0 0,0 0-1 0 0,0 0 0 0 0,0 0 1 0 0,-1 0-1 0 0,1 0 1 0 0,0 0-1 0 0,0 0 1 0 0,0-1-1 0 0,0 1 0 0 0,-1 0 1 0 0,1 0-1 0 0,0 0 1 0 0,0 0-1 0 0,0 0 1 0 0,0 0-1 0 0,0 0 0 0 0,-1-1 1 0 0,1 1-1 0 0,0 0 1 0 0,0 0-1 0 0,0 0 1 0 0,0 0-1 0 0,0-1 0 0 0,0 1 1 0 0,0 0-1 0 0,0 0 1 0 0,0 0-1 0 0,0 0 0 0 0,0-1 1 0 0,0 1-1 0 0,0 0 1 0 0,0 0-1 0 0,0 0 1 0 0,0-1-1 0 0,0 1 0 0 0,0 0 1 0 0,0 0-1 0 0,0 0 1 0 0,0 0-1 0 0,0-1 1 0 0,0 1-1 0 0,0 0 0 0 0,0 0 1 0 0,0 0-1 0 0,0 0 1 0 0,0-1-1 0 0,0 1 0 0 0,0 0 1 0 0,1 0-1 0 0,-1 0 1 0 0,0-1-1 0 0,14-9 1620 0 0,19-4 1136 0 0,-30 14-2657 0 0,-1 0-1 0 0,1 0 0 0 0,-1 0 0 0 0,0 0 0 0 0,1 0 1 0 0,-1 1-1 0 0,0-1 0 0 0,1 1 0 0 0,-1-1 0 0 0,0 1 1 0 0,0 0-1 0 0,1 0 0 0 0,-1 0 0 0 0,0 0 0 0 0,0 0 1 0 0,0 1-1 0 0,0-1 0 0 0,0 0 0 0 0,0 1 0 0 0,2 3 0 0 0,4 4-50 0 0,0 0 0 0 0,12 19 0 0 0,-14-19 76 0 0,60 99 214 0 0,-42-64-308 0 0,55 74 1 0 0,-70-107-74 0 0,1 0 1 0 0,0-1-1 0 0,0 0 0 0 0,1 0 0 0 0,0-1 1 0 0,1 0-1 0 0,0-1 0 0 0,0-1 1 0 0,1 0-1 0 0,25 10 0 0 0,-33-15 1 0 0,-1 0 0 0 0,1-1 0 0 0,0 0 0 0 0,0 0 0 0 0,0-1 0 0 0,0 1 0 0 0,7-1 0 0 0,-11 0 17 0 0,0 0 1 0 0,-1-1-1 0 0,1 1 0 0 0,0 0 1 0 0,0 0-1 0 0,0 0 1 0 0,0-1-1 0 0,-1 1 0 0 0,1-1 1 0 0,0 1-1 0 0,0 0 0 0 0,-1-1 1 0 0,1 1-1 0 0,0-1 0 0 0,-1 0 1 0 0,1 1-1 0 0,-1-1 1 0 0,1 1-1 0 0,0-1 0 0 0,-1 0 1 0 0,1 0-1 0 0,-1 1 0 0 0,0-1 1 0 0,1 0-1 0 0,-1 0 1 0 0,0 1-1 0 0,1-1 0 0 0,-1 0 1 0 0,0 0-1 0 0,0 0 0 0 0,0 0 1 0 0,0 0-1 0 0,0 1 1 0 0,0-1-1 0 0,0 0 0 0 0,0 0 1 0 0,0 0-1 0 0,0 0 0 0 0,0 0 1 0 0,0 1-1 0 0,-1-1 1 0 0,1 0-1 0 0,0 0 0 0 0,0 0 1 0 0,-1 1-1 0 0,1-1 0 0 0,-2-1 1 0 0,-13-42 692 0 0,2 0 0 0 0,-11-64 0 0 0,21 84-855 0 0,1-1 0 0 0,0 0-1 0 0,2 1 1 0 0,1-1 0 0 0,1 0 0 0 0,6-28-1 0 0,-7 48-254 0 0,1-1 1 0 0,-1 1-1 0 0,1 0 0 0 0,0-1 0 0 0,1 1 0 0 0,-1 0 0 0 0,7-9 0 0 0,-7 12-380 0 0,0-1-1 0 0,1 0 1 0 0,-1 1 0 0 0,1-1-1 0 0,0 1 1 0 0,0 0 0 0 0,0-1-1 0 0,3-1 1 0 0,3 0-1971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35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0 161 11058 0 0,'32'-12'3714'0'0,"148"-78"2798"0"0,-83 41-8524 0 0,-78 40-4929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35.9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1 5985 0 0,'-3'0'198'0'0,"1"1"0"0"0,0 0 0 0 0,0 0-1 0 0,0 0 1 0 0,0 0 0 0 0,0 0 0 0 0,1 1 0 0 0,-1-1-1 0 0,0 1 1 0 0,1-1 0 0 0,-1 1 0 0 0,1 0 0 0 0,-1-1 0 0 0,1 1-1 0 0,0 0 1 0 0,-1 0 0 0 0,1 0 0 0 0,0 0 0 0 0,0 0-1 0 0,1 0 1 0 0,-1 0 0 0 0,0 0 0 0 0,1 0 0 0 0,-1 4-1 0 0,-4 9 858 0 0,2 0 0 0 0,-1 1 0 0 0,2-1 0 0 0,0 0-1 0 0,1 1 1 0 0,1-1 0 0 0,1 18 0 0 0,2-12-427 0 0,0-2 0 0 0,11 36 0 0 0,63 162-1938 0 0,-63-181-5838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36.2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0 142 5065 0 0,'27'-16'1958'0'0,"13"-10"758"0"0,2 3 1 0 0,0 1 0 0 0,64-23-1 0 0,-100 43-2824 0 0,-1 0 0 0 0,1 1 0 0 0,0-1 0 0 0,-1 1-1 0 0,1 0 1 0 0,0 1 0 0 0,0-1 0 0 0,0 1 0 0 0,0 1 0 0 0,9 0 0 0 0,-7 3-1077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5:26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78 3225 0 0,'17'-5'1757'0'0,"-6"5"-1040"0"0,0-1 0 0 0,0 2 0 0 0,1-1 0 0 0,-1 2 0 0 0,0-1 0 0 0,13 5 1 0 0,32 3-182 0 0,151 13-242 0 0,33 2 380 0 0,-189-25-518 0 0,0-1 0 0 0,0-3 0 0 0,51-12 0 0 0,-37 5 421 0 0,69-2-1 0 0,235-8-352 0 0,-324 23 73 0 0,-34 0-190 0 0,0-1 0 0 0,0 0-1 0 0,-1 0 1 0 0,1-1 0 0 0,13-3-1 0 0,238-48 1294 0 0,-222 47-1400 0 0,0 3 0 0 0,0 1 0 0 0,0 2-1 0 0,66 9 1 0 0,-78-7 297 0 0,1-1 0 0 0,48-2 0 0 0,-19-2 247 0 0,-55 2-535 0 0,0 0 0 0 0,0 0 0 0 0,0 1 0 0 0,-1-1 0 0 0,1 1 0 0 0,0 0 0 0 0,0-1-1 0 0,0 1 1 0 0,-1 0 0 0 0,1 1 0 0 0,0-1 0 0 0,-1 0 0 0 0,1 1 0 0 0,3 3 0 0 0,-5-4-116 0 0,0 0 1 0 0,0 0 0 0 0,0 0 0 0 0,0 0 0 0 0,0 0 0 0 0,-1 0 0 0 0,1 1 0 0 0,0-1 0 0 0,-1 0-1 0 0,1 1 1 0 0,-1-1 0 0 0,1 1 0 0 0,-1-1 0 0 0,0 0 0 0 0,0 1 0 0 0,1-1 0 0 0,-1 1 0 0 0,0-1 0 0 0,0 1-1 0 0,0-1 1 0 0,-1 1 0 0 0,1-1 0 0 0,0 0 0 0 0,-1 1 0 0 0,1-1 0 0 0,0 1 0 0 0,-1-1 0 0 0,0 0-1 0 0,-1 3 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41.9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0 256 14747 0 0,'5'-3'33'0'0,"-1"0"0"0"0,1 1 1 0 0,0 0-1 0 0,0 0 0 0 0,0 0 0 0 0,0 0 0 0 0,0 1 0 0 0,0 0 0 0 0,7-1 0 0 0,7-2-217 0 0,323-64-671 0 0,-144 33 3102 0 0,457-62 400 0 0,-215 67-8448 0 0,-405 29 887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36.7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 6449 0 0,'40'-4'6170'0'0,"29"-10"-3106"0"0,-9 2-2081 0 0,-26 6-1718 0 0,37-1 1 0 0,-54 7-4749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37.1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2 162 10594 0 0,'0'-1'68'0'0,"0"1"1"0"0,0 0-1 0 0,-1 0 0 0 0,1 0 0 0 0,0-1 0 0 0,0 1 1 0 0,0 0-1 0 0,0 0 0 0 0,0 0 0 0 0,0-1 0 0 0,0 1 0 0 0,0 0 1 0 0,-1 0-1 0 0,1-1 0 0 0,0 1 0 0 0,0 0 0 0 0,0 0 0 0 0,0-1 1 0 0,0 1-1 0 0,0 0 0 0 0,0 0 0 0 0,0-1 0 0 0,0 1 1 0 0,1 0-1 0 0,-1 0 0 0 0,0 0 0 0 0,0-1 0 0 0,0 1 0 0 0,0 0 1 0 0,0 0-1 0 0,0-1 0 0 0,0 1 0 0 0,1 0 0 0 0,-1 0 0 0 0,0 0 1 0 0,0-1-1 0 0,0 1 0 0 0,0 0 0 0 0,1 0 0 0 0,-1 0 1 0 0,0 0-1 0 0,0 0 0 0 0,0-1 0 0 0,1 1 0 0 0,-1 0 0 0 0,0 0 1 0 0,0 0-1 0 0,1 0 0 0 0,10 5 2771 0 0,-6-2-3456 0 0,2 1 737 0 0,-1 0 1 0 0,1 1 0 0 0,-1 0-1 0 0,0 0 1 0 0,-1 0 0 0 0,1 1-1 0 0,-1 0 1 0 0,0 0-1 0 0,6 9 1 0 0,3 9 220 0 0,15 32-1 0 0,-18-32-141 0 0,4 6-121 0 0,1 0 0 0 0,2-1 1 0 0,0-1-1 0 0,2 0 0 0 0,24 25 1 0 0,-36-45-74 0 0,0 0 1 0 0,1 0 0 0 0,-1-1-1 0 0,2 0 1 0 0,-1-1 0 0 0,1 1-1 0 0,0-2 1 0 0,0 0 0 0 0,1 0-1 0 0,-1-1 1 0 0,1 0-1 0 0,0 0 1 0 0,0-2 0 0 0,1 1-1 0 0,-1-1 1 0 0,0-1 0 0 0,1 0-1 0 0,18-1 1 0 0,-28 0 32 0 0,0 0-1 0 0,0-1 1 0 0,0 1-1 0 0,0 0 1 0 0,0-1 0 0 0,0 1-1 0 0,-1-1 1 0 0,1 0-1 0 0,0 0 1 0 0,0 0-1 0 0,0 0 1 0 0,-1 0 0 0 0,1 0-1 0 0,0 0 1 0 0,-1 0-1 0 0,1-1 1 0 0,-1 1 0 0 0,1-1-1 0 0,-1 1 1 0 0,0-1-1 0 0,0 0 1 0 0,0 1-1 0 0,0-1 1 0 0,0 0 0 0 0,0 0-1 0 0,0 1 1 0 0,0-1-1 0 0,-1 0 1 0 0,1 0 0 0 0,-1 0-1 0 0,1 0 1 0 0,-1 0-1 0 0,0 0 1 0 0,0 0-1 0 0,0 0 1 0 0,0 0 0 0 0,0 0-1 0 0,-1-3 1 0 0,-1-10 307 0 0,0 0 1 0 0,-1 1 0 0 0,0 0 0 0 0,-8-17 0 0 0,7 18-252 0 0,4 12-82 0 0,-13-36 145 0 0,2 0 0 0 0,2-2 0 0 0,-8-68 0 0 0,14 81-389 0 0,2 0 0 0 0,0 0 0 0 0,2 0 0 0 0,1 0 1 0 0,1 0-1 0 0,9-34 0 0 0,-7 45-946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37.5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 7370 0 0,'1'0'83'0'0,"-1"1"0"0"0,1-1 0 0 0,-1 1 0 0 0,1-1 0 0 0,-1 0 0 0 0,1 1 0 0 0,-1-1 0 0 0,1 0 0 0 0,0 0 0 0 0,-1 1 1 0 0,1-1-1 0 0,-1 0 0 0 0,1 0 0 0 0,0 0 0 0 0,-1 0 0 0 0,1 1 0 0 0,0-1 0 0 0,-1 0 0 0 0,1 0 0 0 0,-1 0 0 0 0,1-1 0 0 0,0 1 1 0 0,-1 0-1 0 0,2 0 0 0 0,21-3 1970 0 0,-21 3-1961 0 0,14-3 1408 0 0,0-1 0 0 0,22-8 0 0 0,15-4-947 0 0,-18 12-7150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38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26 5529 0 0,'-11'-6'375'0'0,"-16"-11"4314"0"0,37 14-3050 0 0,9 6-714 0 0,-1 2-1 0 0,1 0 1 0 0,-1 0 0 0 0,0 2-1 0 0,27 14 1 0 0,80 53 1191 0 0,-86-47-1776 0 0,-2 1-1 0 0,-1 2 0 0 0,-1 2 0 0 0,48 56 1 0 0,-61-62-308 0 0,-2 1 1 0 0,0 2-1 0 0,-2 0 1 0 0,-1 1-1 0 0,-1 0 1 0 0,23 65 0 0 0,-31-62-26 0 0,-1-1 1 0 0,-2 1-1 0 0,-1 0 1 0 0,-2 0-1 0 0,-1 0 1 0 0,-1 0-1 0 0,-2 0 1 0 0,-1 0-1 0 0,-2 0 1 0 0,-1-1-1 0 0,-15 47 1 0 0,-8 7 202 0 0,-5-1 0 0 0,-83 153 0 0 0,102-212-177 0 0,3-5-122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57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243 184 456 0 0,'-6'-30'-1890'0'0,"1"-2"3437"0"0,0-3 5421 0 0,-13-44 1 0 0,18 79-6921 0 0,0 0 1 0 0,0 0 0 0 0,0-1-1 0 0,0 1 1 0 0,0 0-1 0 0,0 0 1 0 0,0-1 0 0 0,0 1-1 0 0,0 0 1 0 0,0 0-1 0 0,0-1 1 0 0,-1 1 0 0 0,1 0-1 0 0,0 0 1 0 0,0-1 0 0 0,0 1-1 0 0,0 0 1 0 0,0 0-1 0 0,0-1 1 0 0,0 1 0 0 0,-1 0-1 0 0,1 0 1 0 0,0 0-1 0 0,0-1 1 0 0,0 1 0 0 0,-1 0-1 0 0,1 0 1 0 0,0 0-1 0 0,0 0 1 0 0,0 0 0 0 0,-1 0-1 0 0,1-1 1 0 0,0 1 0 0 0,0 0-1 0 0,-1 0 1 0 0,1 0-1 0 0,0 0 1 0 0,0 0 0 0 0,-1 0-1 0 0,1 0 1 0 0,0 0-1 0 0,-1 0 1 0 0,-4 12 1060 0 0,-2 27-133 0 0,6-37-888 0 0,-63 578 1295 0 0,46-389-1256 0 0,-64 1009-273 0 0,63-844-535 0 0,18-325 528 0 0,-3 32-294 0 0,6 99 0 0 0,2-151-45 0 0,1-13-1928 0 0,5-20-3378 0 0,-5 4 3320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57.6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21 5009 0 0,'-9'12'193'0'0,"1"1"-1"0"0,0 0 1 0 0,-10 25-1 0 0,15-31 113 0 0,1 0-1 0 0,0 0 0 0 0,0 0 0 0 0,0 0 0 0 0,1 1 0 0 0,0-1 0 0 0,1 0 0 0 0,-1 1 0 0 0,3 13 1 0 0,-2-20-207 0 0,0 0 1 0 0,0 1 0 0 0,0-1 0 0 0,1 0 0 0 0,-1 0 0 0 0,1 0 0 0 0,-1 1-1 0 0,1-1 1 0 0,-1 0 0 0 0,1 0 0 0 0,0 0 0 0 0,-1 0 0 0 0,1 0 0 0 0,0 0-1 0 0,0 0 1 0 0,0 0 0 0 0,0-1 0 0 0,0 1 0 0 0,0 0 0 0 0,0 0-1 0 0,0-1 1 0 0,0 1 0 0 0,2 0 0 0 0,0 0 90 0 0,0 0 0 0 0,-1-1 0 0 0,1 1 0 0 0,0-1 0 0 0,0 0 0 0 0,0 0-1 0 0,0 0 1 0 0,0 0 0 0 0,6-1 0 0 0,4-2 523 0 0,0-1 1 0 0,0 0-1 0 0,16-9 0 0 0,5-4 621 0 0,-2-1-1 0 0,32-24 0 0 0,45-26 182 0 0,-97 61-1528 0 0,1 1-1 0 0,1 1 1 0 0,-1 0 0 0 0,1 0-1 0 0,0 2 1 0 0,23-4 0 0 0,-31 6-41 0 0,-1 1 0 0 0,1 0 1 0 0,0 0-1 0 0,-1 1 0 0 0,1 0 0 0 0,-1 0 1 0 0,1 0-1 0 0,-1 1 0 0 0,1-1 0 0 0,-1 1 1 0 0,0 1-1 0 0,6 2 0 0 0,-2 1 23 0 0,0 0-1 0 0,-1 0 1 0 0,1 1-1 0 0,-1 0 1 0 0,13 15-1 0 0,-1 3 68 0 0,-2 0-1 0 0,-1 1 1 0 0,18 38 0 0 0,61 155-88 0 0,-87-198-61 0 0,10 28-193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58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49 6913 0 0,'-17'-23'1003'0'0,"16"22"-665"0"0,1 0 0 0 0,-1 0 0 0 0,0 0 0 0 0,1 0 0 0 0,-1-1 0 0 0,1 1 0 0 0,-1 0 0 0 0,1 0 0 0 0,0-1-1 0 0,0 1 1 0 0,-1 0 0 0 0,1 0 0 0 0,0-1 0 0 0,0 1 0 0 0,0 0 0 0 0,0-1 0 0 0,0 1 0 0 0,1 0 0 0 0,-1-2 0 0 0,2 4 39 0 0,-1 0 0 0 0,1 0 1 0 0,-1 0-1 0 0,1 0 0 0 0,-1 1 0 0 0,0-1 0 0 0,0 0 1 0 0,1 1-1 0 0,-1-1 0 0 0,1 3 0 0 0,29 49 364 0 0,-2 2-1 0 0,-3 1 1 0 0,22 71 0 0 0,11 20-397 0 0,-16-52-313 0 0,28 67-3921 0 0,-57-125-2820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58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58 920 0 0,'-1'-29'817'0'0,"1"0"10906"0"0,3 76-5842 0 0,8 29-4741 0 0,-2-13-638 0 0,-6-30-416 0 0,2 0 1 0 0,1 0-1 0 0,2-1 1 0 0,13 36-1 0 0,-18-60-86 0 0,0 0-1 0 0,0-1 1 0 0,1 1 0 0 0,0-1-1 0 0,1 0 1 0 0,-1 0 0 0 0,1-1-1 0 0,1 1 1 0 0,-1-1 0 0 0,1 0-1 0 0,0-1 1 0 0,1 0 0 0 0,-1 1-1 0 0,1-2 1 0 0,0 1 0 0 0,0-1-1 0 0,1 0 1 0 0,-1-1 0 0 0,1 0-1 0 0,0 0 1 0 0,-1 0 0 0 0,11 1-1 0 0,-8-2-30 0 0,-1-1 0 0 0,1-1 0 0 0,-1 0-1 0 0,1 0 1 0 0,0 0 0 0 0,-1-2 0 0 0,1 1-1 0 0,-1-1 1 0 0,1 0 0 0 0,-1-1 0 0 0,0 0 0 0 0,0-1-1 0 0,0 0 1 0 0,10-5 0 0 0,-15 6 24 0 0,1 0-1 0 0,0 0 1 0 0,-1-1 0 0 0,0 1 0 0 0,0-1-1 0 0,0 0 1 0 0,-1 0 0 0 0,1 0 0 0 0,-1-1-1 0 0,0 1 1 0 0,0-1 0 0 0,0 1 0 0 0,-1-1-1 0 0,0 0 1 0 0,1 0 0 0 0,-2 0 0 0 0,1-1-1 0 0,-1 1 1 0 0,0 0 0 0 0,0-1 0 0 0,0 1-1 0 0,-1-1 1 0 0,1 1 0 0 0,-2 0 0 0 0,1-1-1 0 0,-2-8 1 0 0,-2-3 61 0 0,0 0 1 0 0,-2 1-1 0 0,0 0 0 0 0,-1 0 1 0 0,0 0-1 0 0,-2 1 0 0 0,1 0 1 0 0,-2 1-1 0 0,0 0 0 0 0,-1 0 1 0 0,-20-19-1 0 0,17 19 14 0 0,0 1 1 0 0,-1 0-1 0 0,0 1 1 0 0,-1 1 0 0 0,0 1-1 0 0,-1 0 1 0 0,0 1-1 0 0,-1 1 1 0 0,0 0-1 0 0,-21-5 1 0 0,35 11-176 0 0,-1 1 1 0 0,1 0 0 0 0,0 1-1 0 0,0-1 1 0 0,0 1-1 0 0,0 0 1 0 0,-1 0-1 0 0,1 0 1 0 0,0 0 0 0 0,0 1-1 0 0,0-1 1 0 0,0 1-1 0 0,0 1 1 0 0,0-1 0 0 0,0 0-1 0 0,0 1 1 0 0,0 0-1 0 0,-7 4 1 0 0,1 3-953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59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 1 8754 0 0,'0'0'1287'0'0,"2"17"4247"0"0,-4 3-5024 0 0,0-1-1 0 0,-2 1 1 0 0,-10 34-1 0 0,8-36-718 0 0,-1 0 0 0 0,0 0 0 0 0,-1-1-1 0 0,-1 0 1 0 0,-1 0 0 0 0,-1-1 0 0 0,-17 21-1 0 0,26-34 150 0 0,-1-1 0 0 0,0 1 0 0 0,1-1 1 0 0,-1 0-1 0 0,0 0 0 0 0,0 0 0 0 0,-1 0 0 0 0,1 0 0 0 0,0-1 0 0 0,-1 1 0 0 0,1-1 0 0 0,-1 0 0 0 0,1 0 0 0 0,-1 0 0 0 0,1 0 0 0 0,-1-1 0 0 0,0 0 0 0 0,1 0 0 0 0,-7 0 0 0 0,8 0 27 0 0,-1-1 1 0 0,1 1-1 0 0,0-1 0 0 0,0 0 0 0 0,0 1 1 0 0,0-1-1 0 0,0 0 0 0 0,0 0 1 0 0,0-1-1 0 0,1 1 0 0 0,-1 0 1 0 0,0-1-1 0 0,1 1 0 0 0,-1-1 1 0 0,0 1-1 0 0,1-1 0 0 0,0 0 0 0 0,-1 1 1 0 0,1-1-1 0 0,0 0 0 0 0,0 0 1 0 0,0 0-1 0 0,0 0 0 0 0,0 0 1 0 0,1 0-1 0 0,-1 0 0 0 0,1 0 0 0 0,-1-1 1 0 0,1 1-1 0 0,0 0 0 0 0,0 0 1 0 0,0 0-1 0 0,0-4 0 0 0,1-7-61 0 0,0 0 0 0 0,1 1 1 0 0,0-1-1 0 0,1 1 0 0 0,1 0 0 0 0,0-1 0 0 0,10-19 0 0 0,-6 15 180 0 0,1 0 0 0 0,1 1 0 0 0,1 0 0 0 0,19-22 0 0 0,-29 37-2 0 0,0 0 0 0 0,0-1 0 0 0,0 1 0 0 0,0 0 0 0 0,0 0 1 0 0,0 0-1 0 0,1 0 0 0 0,-1 0 0 0 0,1 0 0 0 0,-1 0 0 0 0,0 0 0 0 0,1 1 0 0 0,0-1 1 0 0,-1 0-1 0 0,1 1 0 0 0,-1 0 0 0 0,1-1 0 0 0,0 1 0 0 0,-1 0 0 0 0,1 0 0 0 0,-1 0 0 0 0,1 0 1 0 0,0 0-1 0 0,1 0 0 0 0,0 1 70 0 0,-1 0-1 0 0,1 0 1 0 0,-1 0 0 0 0,0 1-1 0 0,0-1 1 0 0,1 1 0 0 0,-1-1-1 0 0,0 1 1 0 0,0 0 0 0 0,0 0 0 0 0,-1 0-1 0 0,1 0 1 0 0,2 3 0 0 0,4 8 273 0 0,-1 0 0 0 0,0 0 0 0 0,-1 1 0 0 0,6 17 1 0 0,-1 3-95 0 0,-2 1 0 0 0,-2-1 0 0 0,-1 1 0 0 0,2 38 1 0 0,-5 143-1550 0 0,-3-203 930 0 0,-1 32-6829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25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 12899 0 0,'-6'5'6123'0'0,"6"-5"-5987"0"0,-1 20 1671 0 0,5 20-1250 0 0,13 97-526 0 0,7-1 1 0 0,45 148 0 0 0,-55-240-821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42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1193 4 8266 0 0,'59'-3'619'0'0,"-56"5"-427"0"0,-1 0 0 0 0,1 1 0 0 0,-1-1 1 0 0,0 1-1 0 0,0-1 0 0 0,0 1 0 0 0,0 0 1 0 0,0 0-1 0 0,-1 0 0 0 0,1 0 0 0 0,-1 0 1 0 0,2 5-1 0 0,1 7 481 0 0,1 0 1 0 0,-2 1-1 0 0,0-1 1 0 0,-1 1-1 0 0,0 0 1 0 0,-2 28 0 0 0,-13 100 197 0 0,6-93-536 0 0,-8 94 154 0 0,5 0 0 0 0,14 212 0 0 0,-1-321-469 0 0,5 59 108 0 0,-5 107 1 0 0,-4-174 96 0 0,-2 0 0 0 0,0 0 0 0 0,-2 0 0 0 0,-1 0 0 0 0,-2-1 0 0 0,0 0 0 0 0,-2-1 0 0 0,-19 37 0 0 0,21-49-222 0 0,-2 0-1 0 0,0-1 1 0 0,-1-1 0 0 0,0 0-1 0 0,-1 0 1 0 0,0-1 0 0 0,0 0-1 0 0,-2-1 1 0 0,1-1 0 0 0,-1 0-1 0 0,0-1 1 0 0,-16 6 0 0 0,0-1 110 0 0,0-1 0 0 0,0-2 1 0 0,-1-1-1 0 0,-1-1 0 0 0,-37 4 1 0 0,0-5 86 0 0,0-4 1 0 0,0-2-1 0 0,0-3 1 0 0,0-3-1 0 0,-89-19 1 0 0,-4 0-792 0 0,54 13-3203 0 0,76 8-3042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25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533 193 8290 0 0,'-1'-2'144'0'0,"1"1"-1"0"0,-1-1 1 0 0,1 0 0 0 0,-1 0 0 0 0,0 1 0 0 0,1-1-1 0 0,-1 0 1 0 0,0 1 0 0 0,0-1 0 0 0,0 1 0 0 0,0-1-1 0 0,-1 1 1 0 0,1 0 0 0 0,0-1 0 0 0,-1 1 0 0 0,-1-2-1 0 0,0 2 59 0 0,1 1 0 0 0,-1-1 0 0 0,1 0 0 0 0,-1 1 0 0 0,1-1 0 0 0,-1 1 0 0 0,1 0 0 0 0,-1 0 0 0 0,1 0 0 0 0,-1 0 0 0 0,-4 1-1 0 0,-15 2 21 0 0,1 1 0 0 0,0 1 0 0 0,0 1-1 0 0,1 0 1 0 0,0 2 0 0 0,0 0-1 0 0,0 1 1 0 0,1 1 0 0 0,1 1-1 0 0,0 1 1 0 0,0 1 0 0 0,1 0 0 0 0,1 1-1 0 0,0 1 1 0 0,1 0 0 0 0,0 1-1 0 0,1 1 1 0 0,1 0 0 0 0,1 1-1 0 0,1 0 1 0 0,0 1 0 0 0,1 0 0 0 0,1 0-1 0 0,-11 39 1 0 0,1 13-70 0 0,4 0 0 0 0,3 1 0 0 0,4 0-1 0 0,2 1 1 0 0,4 0 0 0 0,8 93 0 0 0,-4-136-241 0 0,2 1 1 0 0,1-1-1 0 0,1-1 1 0 0,1 1-1 0 0,13 28 1 0 0,-13-41-70 0 0,0-1 1 0 0,2 0 0 0 0,0 0 0 0 0,1-1 0 0 0,0-1-1 0 0,1 0 1 0 0,1 0 0 0 0,0-1 0 0 0,26 22 0 0 0,-11-14-146 0 0,0-2 1 0 0,2 0-1 0 0,0-2 1 0 0,1-2-1 0 0,0 0 1 0 0,1-2-1 0 0,1-1 1 0 0,58 13-1 0 0,-62-20 269 0 0,-1-1-1 0 0,1-1 0 0 0,0-1 0 0 0,0-1 1 0 0,0-2-1 0 0,0-1 0 0 0,0-1 0 0 0,-1-1 1 0 0,1-2-1 0 0,51-17 0 0 0,-48 10 317 0 0,0-1-1 0 0,-1-2 1 0 0,0 0-1 0 0,-1-2 1 0 0,-1-2-1 0 0,-1 0 1 0 0,-1-2 0 0 0,-1-1-1 0 0,-1-1 1 0 0,24-30-1 0 0,-29 31 77 0 0,-2-2 0 0 0,0 0-1 0 0,-2-1 1 0 0,0 0 0 0 0,-2-2-1 0 0,-1 1 1 0 0,-1-1 0 0 0,-2-1 0 0 0,-1 0-1 0 0,-1 0 1 0 0,6-49 0 0 0,-11 13-251 0 0,-1 0 1 0 0,-4 0 0 0 0,-3 0-1 0 0,-2 1 1 0 0,-4 0-1 0 0,-2 1 1 0 0,-2 0 0 0 0,-4 1-1 0 0,-35-77 1 0 0,35 97-148 0 0,-46-72 0 0 0,58 100 27 0 0,-2 1 0 0 0,0 1 0 0 0,0 0 1 0 0,-1 0-1 0 0,0 1 0 0 0,-1 1 0 0 0,-1 0 0 0 0,0 0 1 0 0,-14-7-1 0 0,23 14-119 0 0,0 1 0 0 0,0 0 0 0 0,0 0 0 0 0,-1 0 1 0 0,1 1-1 0 0,0 0 0 0 0,-1 0 0 0 0,1 0 0 0 0,-1 0 0 0 0,0 0 0 0 0,1 1 1 0 0,-1 0-1 0 0,0 0 0 0 0,1 0 0 0 0,-1 1 0 0 0,0 0 0 0 0,1-1 1 0 0,-1 2-1 0 0,1-1 0 0 0,0 0 0 0 0,-1 1 0 0 0,-5 3 0 0 0,-12 12-7045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27.1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90 2761 0 0,'-1'-5'429'0'0,"1"-2"621"0"0,0 0 0 0 0,0 0 0 0 0,0 0 0 0 0,1 0 0 0 0,0 0 0 0 0,0 0 0 0 0,1 0 0 0 0,0 1 0 0 0,4-12 0 0 0,-5 18-802 0 0,0 0 0 0 0,-1-1 0 0 0,1 1 0 0 0,0 0 1 0 0,-1-1-1 0 0,1 1 0 0 0,0 0 0 0 0,0 0 1 0 0,-1 0-1 0 0,1 0 0 0 0,0-1 0 0 0,0 1 0 0 0,0 0 1 0 0,-1 0-1 0 0,1 1 0 0 0,0-1 0 0 0,0 0 1 0 0,-1 0-1 0 0,1 0 0 0 0,0 0 0 0 0,0 1 0 0 0,-1-1 1 0 0,1 0-1 0 0,0 1 0 0 0,-1-1 0 0 0,1 1 1 0 0,0-1-1 0 0,0 1 0 0 0,25 16 257 0 0,-22-14-197 0 0,8 3-492 0 0,-9-7-351 0 0,-17-18-673 0 0,11 17 1148 0 0,0 1 0 0 0,0-1 0 0 0,1 1 1 0 0,-1 0-1 0 0,0-1 0 0 0,0 1 0 0 0,0 1 1 0 0,0-1-1 0 0,0 0 0 0 0,-1 1 0 0 0,1-1 1 0 0,0 1-1 0 0,0 0 0 0 0,0 0 0 0 0,0 0 1 0 0,0 1-1 0 0,0-1 0 0 0,-1 1 0 0 0,1 0 1 0 0,0 0-1 0 0,0 0 0 0 0,0 0 0 0 0,1 0 1 0 0,-4 2-1 0 0,4-2 372 0 0,1-1 1 0 0,0 0 0 0 0,-1 0-1 0 0,1 0 1 0 0,0 0-1 0 0,-1 0 1 0 0,1 0-1 0 0,0 0 1 0 0,-1 0-1 0 0,1-1 1 0 0,0 1-1 0 0,-1 0 1 0 0,-1-2 0 0 0,1 6-311 0 0,1-1 1 0 0,0 0 0 0 0,0 1 0 0 0,0-1 0 0 0,0 1-1 0 0,1-1 1 0 0,-1 1 0 0 0,1-1 0 0 0,0 1 0 0 0,0 0-1 0 0,0-1 1 0 0,1 7 0 0 0,14 53 30 0 0,-6-27-25 0 0,-1 22-728 0 0,-2 0 0 0 0,-2 77 1 0 0,0-6-376 0 0,3-78-2717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27.5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0 135 5529 0 0,'4'5'7172'0'0,"6"7"-5159"0"0,35 33-178 0 0,127 120 450 0 0,-144-142-2150 0 0,1 0 0 0 0,1-2-1 0 0,1-1 1 0 0,47 22 0 0 0,-74-41-129 0 0,-1 1-1 0 0,1 0 1 0 0,0-1-1 0 0,-1 0 1 0 0,1 0-1 0 0,0 0 1 0 0,0 0-1 0 0,0-1 1 0 0,0 0-1 0 0,0 1 1 0 0,0-1-1 0 0,0-1 1 0 0,7 0-1 0 0,-9 0 24 0 0,0 0-1 0 0,-1 0 0 0 0,1 0 0 0 0,-1 0 0 0 0,1 0 0 0 0,-1 0 1 0 0,1 0-1 0 0,-1 0 0 0 0,0 0 0 0 0,0-1 0 0 0,0 1 0 0 0,1-1 1 0 0,-1 1-1 0 0,0-1 0 0 0,-1 1 0 0 0,1-1 0 0 0,0 0 1 0 0,0 1-1 0 0,-1-1 0 0 0,1 0 0 0 0,-1 0 0 0 0,1 1 0 0 0,-1-1 1 0 0,0 0-1 0 0,0 0 0 0 0,0 0 0 0 0,0 1 0 0 0,0-1 1 0 0,0 0-1 0 0,0 0 0 0 0,-1-2 0 0 0,-5-45 525 0 0,-22-82 1 0 0,18 93-1571 0 0,2 1 0 0 0,2-1 0 0 0,-4-74 0 0 0,12 86-323 0 0,3 7-11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29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91 6913 0 0,'0'-2'209'0'0,"-1"1"0"0"0,1-1-1 0 0,-1 1 1 0 0,0-1-1 0 0,0 1 1 0 0,1 0-1 0 0,-1-1 1 0 0,0 1-1 0 0,0 0 1 0 0,-1 0-1 0 0,1 0 1 0 0,0 0-1 0 0,0 0 1 0 0,0 0-1 0 0,-1 0 1 0 0,1 0-1 0 0,-1 0 1 0 0,-1 0 0 0 0,2 1-81 0 0,0 0 1 0 0,0 1 0 0 0,0-1 0 0 0,-1 0-1 0 0,1 1 1 0 0,1-1 0 0 0,-1 1 0 0 0,0 0-1 0 0,0-1 1 0 0,0 1 0 0 0,0 0 0 0 0,0-1 0 0 0,0 1-1 0 0,1 0 1 0 0,-1 0 0 0 0,0 0 0 0 0,1 0-1 0 0,-1 0 1 0 0,1 0 0 0 0,-1 0 0 0 0,1 0-1 0 0,-1 0 1 0 0,1 0 0 0 0,-1 0 0 0 0,1 0-1 0 0,0 0 1 0 0,0 0 0 0 0,0 1 0 0 0,-7 20 82 0 0,0 1 0 0 0,2-1-1 0 0,1 1 1 0 0,1-1 0 0 0,1 1 0 0 0,1 0 0 0 0,1 0 0 0 0,4 29 0 0 0,-4-49-213 0 0,0 1 0 0 0,1-1 0 0 0,0 0 0 0 0,0 1 0 0 0,0-1 0 0 0,0 0 0 0 0,1 0 0 0 0,-1 1 0 0 0,1-1 0 0 0,0 0 0 0 0,0-1 0 0 0,0 1 0 0 0,0 0 0 0 0,0 0 0 0 0,1-1 0 0 0,-1 0 0 0 0,1 1 0 0 0,0-1 0 0 0,0 0 0 0 0,-1 0 0 0 0,1 0 0 0 0,0-1 0 0 0,1 1 0 0 0,4 1 0 0 0,-4-2 1 0 0,0-1-1 0 0,0 1 0 0 0,0-1 1 0 0,1 0-1 0 0,-1 0 0 0 0,0 0 1 0 0,0-1-1 0 0,0 1 0 0 0,1-1 1 0 0,-1 0-1 0 0,0 0 0 0 0,0-1 1 0 0,0 1-1 0 0,0-1 0 0 0,-1 0 0 0 0,1 0 1 0 0,0 0-1 0 0,-1 0 0 0 0,6-5 1 0 0,3-4 40 0 0,0 0-1 0 0,-1 0 1 0 0,-1-1 0 0 0,0 0 0 0 0,0-1-1 0 0,-1 0 1 0 0,-1-1 0 0 0,0 1 0 0 0,-1-2-1 0 0,-1 1 1 0 0,8-25 0 0 0,-12 31-36 0 0,0 1 0 0 0,0-1 0 0 0,-1 0 0 0 0,0 0 0 0 0,-1 1 0 0 0,0-1 0 0 0,0 0 0 0 0,-1 0 0 0 0,0 0-1 0 0,0 0 1 0 0,-3-7 0 0 0,2 9-40 0 0,0 1-1 0 0,-1-1 0 0 0,1 1 0 0 0,-1-1 0 0 0,-1 1 0 0 0,1 0 0 0 0,-1 0 0 0 0,0 1 1 0 0,0-1-1 0 0,0 1 0 0 0,0 0 0 0 0,-1 0 0 0 0,0 0 0 0 0,0 0 0 0 0,-9-4 0 0 0,11 6-83 0 0,0 1-1 0 0,1 0 0 0 0,-1 0 0 0 0,0 0 0 0 0,0 0 0 0 0,0 0 0 0 0,1 0 0 0 0,-1 1 0 0 0,0-1 0 0 0,0 1 0 0 0,0 0 1 0 0,0 0-1 0 0,0 0 0 0 0,0 0 0 0 0,0 1 0 0 0,-3 0 0 0 0,-12 6-1234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29.4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1 9218 0 0,'-10'4'7797'0'0,"10"-4"-7631"0"0,-9 24 1365 0 0,0 29-1834 0 0,4-18 320 0 0,3 1-1 0 0,1 45 0 0 0,1-71-48 0 0,1 1 1 0 0,0-1-1 0 0,1 0 0 0 0,0 0 1 0 0,1 0-1 0 0,0 0 1 0 0,0 0-1 0 0,1-1 0 0 0,1 1 1 0 0,-1-1-1 0 0,1 0 0 0 0,11 14 1 0 0,-13-19-66 0 0,0-1 0 0 0,1 0 0 0 0,-1 0 0 0 0,1 1 0 0 0,0-2 1 0 0,0 1-1 0 0,0 0 0 0 0,0-1 0 0 0,0 0 0 0 0,0 0 1 0 0,1 0-1 0 0,-1-1 0 0 0,1 1 0 0 0,0-1 0 0 0,-1 0 0 0 0,1 0 1 0 0,0-1-1 0 0,-1 1 0 0 0,1-1 0 0 0,0 0 0 0 0,0-1 1 0 0,7 0-1 0 0,-4-1-501 0 0,0 0 0 0 0,0-1 1 0 0,0 1-1 0 0,0-2 0 0 0,-1 1 0 0 0,1-1 1 0 0,-1 0-1 0 0,0-1 0 0 0,0 0 1 0 0,0 0-1 0 0,11-11 0 0 0,-1-2-3144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29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28 3225 0 0,'-5'-27'14196'0'0,"10"41"-13595"0"0,0 0 0 0 0,1-1 0 0 0,0 1 0 0 0,1-1 0 0 0,1-1 0 0 0,0 1 0 0 0,12 12 0 0 0,-5-6-177 0 0,-7-9-1071 0 0,-1-1 0 0 0,1 0 0 0 0,1 0 0 0 0,0-1 0 0 0,15 12 0 0 0,-23-19 418 0 0,1 0 1 0 0,0 0-1 0 0,0 0 1 0 0,0 0-1 0 0,0-1 1 0 0,0 1-1 0 0,-1-1 0 0 0,1 1 1 0 0,1-1-1 0 0,-1 1 1 0 0,0-1-1 0 0,0 0 1 0 0,0 0-1 0 0,0 0 0 0 0,0 0 1 0 0,2-1-1 0 0,-2 0-33 0 0,1 0 1 0 0,-1 0-1 0 0,0 0 0 0 0,0 0 0 0 0,1-1 1 0 0,-1 1-1 0 0,0-1 0 0 0,0 1 1 0 0,-1-1-1 0 0,1 0 0 0 0,0 0 0 0 0,0 0 1 0 0,-1 0-1 0 0,1 0 0 0 0,-1 0 0 0 0,2-3 1 0 0,3-6-3550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30.1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55 10138 0 0,'-9'-38'3485'0'0,"6"22"1063"0"0,2 26-1149 0 0,-3 28-3015 0 0,6 28-228 0 0,-2-30-123 0 0,2 1 1 0 0,1-1-1 0 0,1 1 0 0 0,15 52 1 0 0,-14-74-955 0 0,4-1-4356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30.6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83 920 0 0,'22'2'17296'0'0,"-12"39"-14633"0"0,-8-32-2966 0 0,7 30 221 0 0,26 90-170 0 0,-31-116 37 0 0,1 0 0 0 0,1-1 0 0 0,0 1 0 0 0,1-1 0 0 0,0-1-1 0 0,0 1 1 0 0,14 14 0 0 0,-20-25-1 0 0,0 1 0 0 0,0-1-1 0 0,1 1 1 0 0,-1-1 0 0 0,0 0 0 0 0,1 0-1 0 0,-1 0 1 0 0,1 0 0 0 0,-1 0-1 0 0,1 0 1 0 0,0 0 0 0 0,-1 0-1 0 0,1 0 1 0 0,0-1 0 0 0,-1 1 0 0 0,1-1-1 0 0,0 1 1 0 0,3-1 0 0 0,-5 0 89 0 0,0 0 1 0 0,1 0-1 0 0,-1 0 1 0 0,1-1-1 0 0,-1 1 1 0 0,0 0-1 0 0,1 0 0 0 0,-1 0 1 0 0,0-1-1 0 0,1 1 1 0 0,-1 0-1 0 0,0-1 1 0 0,0 1-1 0 0,1 0 1 0 0,-1-1-1 0 0,0 1 1 0 0,0 0-1 0 0,1-1 1 0 0,-1 1-1 0 0,0-1 1 0 0,0 1-1 0 0,0 0 1 0 0,0-1-1 0 0,0 1 1 0 0,0-1-1 0 0,0 0 1 0 0,-2-22-1088 0 0,-6-2 1433 0 0,-4-16 1085 0 0,9 12 2538 0 0,5 28-3909 0 0,-1 0-1 0 0,1-1 1 0 0,0 1 0 0 0,0 0-1 0 0,-1-1 1 0 0,1 1-1 0 0,-1-1 1 0 0,1 1 0 0 0,-1-1-1 0 0,0 0 1 0 0,1 0-1 0 0,1-3 1 0 0,-2-6 261 0 0,-1-1-1 0 0,0 0 1 0 0,-1-14-1 0 0,-1-24 1126 0 0,3 33-1277 0 0,0 1 0 0 0,1-1 0 0 0,1 1 0 0 0,0 0 0 0 0,1 0 0 0 0,1 0 0 0 0,13-28 0 0 0,-10 31-1123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31.0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4 111 3225 0 0,'-3'-2'1596'0'0,"3"1"-1482"0"0,0 1 0 0 0,0 0 0 0 0,0-1 0 0 0,0 1 0 0 0,-1 0 0 0 0,1 0 0 0 0,0-1 1 0 0,0 1-1 0 0,0 0 0 0 0,0 0 0 0 0,0-1 0 0 0,2-2 1482 0 0,-2 2-1482 0 0,14-11 3604 0 0,21-6 563 0 0,-31 17-4036 0 0,0-1 1 0 0,0 1-1 0 0,1 0 0 0 0,-1 1 0 0 0,0-1 0 0 0,0 1 0 0 0,1-1 0 0 0,-1 1 0 0 0,0 0 0 0 0,0 1 0 0 0,0-1 0 0 0,1 1 1 0 0,-1 0-1 0 0,0 0 0 0 0,0 0 0 0 0,0 1 0 0 0,0-1 0 0 0,0 1 0 0 0,0 0 0 0 0,-1 0 0 0 0,1 0 0 0 0,-1 1 0 0 0,7 5 1 0 0,-4-2-224 0 0,-1 0 1 0 0,0 1-1 0 0,-1-1 1 0 0,1 1 0 0 0,-1 0-1 0 0,0 1 1 0 0,-1-1-1 0 0,0 1 1 0 0,0-1 0 0 0,-1 1-1 0 0,3 13 1 0 0,4 23-1201 0 0,-2-1 0 0 0,3 73 0 0 0,-24-203 4104 0 0,13 51-3110 0 0,1 0 0 0 0,10-62 0 0 0,-7 80-699 0 0,1 0 0 0 0,1 0 0 0 0,0 0 0 0 0,10-18 0 0 0,-2 10-5233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31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0 346 3225 0 0,'10'-15'2169'0'0,"-1"0"1"0"0,11-24 0 0 0,-8 13-1327 0 0,-1-1 1 0 0,-1 0 0 0 0,-2-1-1 0 0,-1 0 1 0 0,-1 0 0 0 0,3-33-1 0 0,-9 59-687 0 0,0 0 0 0 0,0 0-1 0 0,0-1 1 0 0,0 1 0 0 0,0 0 0 0 0,-1 0-1 0 0,1 0 1 0 0,-1-1 0 0 0,1 1-1 0 0,-1 0 1 0 0,0 0 0 0 0,0 0-1 0 0,-2-3 1 0 0,3 5-128 0 0,0 0 0 0 0,0 0 0 0 0,0 0-1 0 0,0-1 1 0 0,0 1 0 0 0,-1 0 0 0 0,1 0 0 0 0,0 0-1 0 0,0 0 1 0 0,0 0 0 0 0,-1 0 0 0 0,1 0 0 0 0,0 0-1 0 0,0 0 1 0 0,0 0 0 0 0,-1 0 0 0 0,1 0 0 0 0,0 0-1 0 0,0 0 1 0 0,0 0 0 0 0,-1 0 0 0 0,1 0 0 0 0,0 0-1 0 0,0 0 1 0 0,0 0 0 0 0,-1 0 0 0 0,1 0 0 0 0,0 0 0 0 0,0 0-1 0 0,0 0 1 0 0,0 0 0 0 0,-1 0 0 0 0,1 0 0 0 0,0 1-1 0 0,0-1 1 0 0,0 0 0 0 0,0 0 0 0 0,-1 0 0 0 0,1 0-1 0 0,0 0 1 0 0,0 1 0 0 0,0-1 0 0 0,-8 20 345 0 0,3 4-377 0 0,0 0-1 0 0,-1 48 1 0 0,5-66-10 0 0,1 1 0 0 0,0-1 0 0 0,1 0 0 0 0,-1 0 0 0 0,1 0 0 0 0,0 0 0 0 0,1 0 0 0 0,0 0 0 0 0,0 0 0 0 0,0 0 0 0 0,0 0 0 0 0,1-1 0 0 0,0 1 0 0 0,0-1 0 0 0,1 0 0 0 0,-1 0 0 0 0,7 6 0 0 0,-8-8-33 0 0,1-1-1 0 0,0 0 1 0 0,0 1 0 0 0,0-2 0 0 0,0 1 0 0 0,0 0 0 0 0,0 0 0 0 0,1-1-1 0 0,-1 0 1 0 0,0 0 0 0 0,1 0 0 0 0,-1 0 0 0 0,1 0 0 0 0,-1-1-1 0 0,1 1 1 0 0,0-1 0 0 0,-1 0 0 0 0,5 0 0 0 0,-3-1-186 0 0,0-1-1 0 0,0 1 1 0 0,0-1 0 0 0,0 0-1 0 0,-1 0 1 0 0,1 0 0 0 0,-1 0-1 0 0,1-1 1 0 0,-1 0 0 0 0,0 0-1 0 0,6-5 1 0 0,1-4-968 0 0,0 0 0 0 0,-1 0-1 0 0,0-1 1 0 0,-1 0 0 0 0,0-1 0 0 0,13-28 0 0 0,-10 12 708 0 0,16-32 1541 0 0,-25 57-576 0 0,-1 0 0 0 0,1 0-1 0 0,1 0 1 0 0,-1 1 0 0 0,1-1 0 0 0,0 1-1 0 0,0 0 1 0 0,8-7 0 0 0,-11 11-342 0 0,0-1 1 0 0,-1 1 0 0 0,1-1-1 0 0,0 1 1 0 0,-1 0-1 0 0,1-1 1 0 0,0 1 0 0 0,0 0-1 0 0,0-1 1 0 0,-1 1-1 0 0,1 0 1 0 0,0 0-1 0 0,0 0 1 0 0,0 0 0 0 0,0 0-1 0 0,-1 0 1 0 0,1 0-1 0 0,0 0 1 0 0,0 0 0 0 0,0 0-1 0 0,0 0 1 0 0,-1 0-1 0 0,1 1 1 0 0,0-1 0 0 0,0 0-1 0 0,0 1 1 0 0,-1-1-1 0 0,2 1 1 0 0,0 1 91 0 0,-1-1 1 0 0,1 1-1 0 0,-1-1 1 0 0,0 1-1 0 0,1 0 1 0 0,-1 0-1 0 0,0 0 1 0 0,0 0-1 0 0,0 0 1 0 0,1 3-1 0 0,1 6 424 0 0,0-1-1 0 0,0 1 1 0 0,0 14-1 0 0,-1-12-311 0 0,-1 4-398 0 0,1 0-1 0 0,1 1 1 0 0,1-1-1 0 0,8 24 1 0 0,-11-38-50 0 0,0 0 1 0 0,1 0-1 0 0,-1 0 1 0 0,1 0-1 0 0,0 0 1 0 0,0 0 0 0 0,0-1-1 0 0,0 1 1 0 0,1-1-1 0 0,-1 1 1 0 0,1-1-1 0 0,4 3 1 0 0,-5-4 7 0 0,0 0-1 0 0,1 0 1 0 0,-1 0 0 0 0,0 0 0 0 0,1-1 0 0 0,-1 1 0 0 0,1-1 0 0 0,-1 0 0 0 0,1 0 0 0 0,-1 0-1 0 0,1 0 1 0 0,-1 0 0 0 0,0 0 0 0 0,1-1 0 0 0,-1 1 0 0 0,1-1 0 0 0,-1 1 0 0 0,0-1-1 0 0,4-2 1 0 0,1-1 113 0 0,-1 1-1 0 0,0-2 1 0 0,0 1-1 0 0,0-1 1 0 0,0 0-1 0 0,-1 0 1 0 0,0 0 0 0 0,0-1-1 0 0,0 0 1 0 0,-1 0-1 0 0,0 0 1 0 0,0 0-1 0 0,6-14 1 0 0,-7 12 228 0 0,1 1 0 0 0,0 0 0 0 0,0 0 1 0 0,1 1-1 0 0,0-1 0 0 0,0 1 0 0 0,0 0 0 0 0,1 0 1 0 0,0 1-1 0 0,0-1 0 0 0,9-4 0 0 0,-14 9-227 0 0,0 1-1 0 0,1-1 1 0 0,-1 1-1 0 0,1-1 1 0 0,-1 1 0 0 0,1 0-1 0 0,0 0 1 0 0,-1 0-1 0 0,1 0 1 0 0,-1 0-1 0 0,1 0 1 0 0,-1 0-1 0 0,1 0 1 0 0,-1 1 0 0 0,1-1-1 0 0,-1 0 1 0 0,1 1-1 0 0,-1 0 1 0 0,1-1-1 0 0,-1 1 1 0 0,1 0-1 0 0,-1-1 1 0 0,0 1 0 0 0,0 0-1 0 0,1 0 1 0 0,-1 0-1 0 0,0 0 1 0 0,0 1-1 0 0,0-1 1 0 0,0 0-1 0 0,0 0 1 0 0,0 1 0 0 0,-1-1-1 0 0,1 0 1 0 0,0 1-1 0 0,0 1 1 0 0,5 9 47 0 0,0 1 0 0 0,-1-1 0 0 0,5 17 0 0 0,-6-18-43 0 0,10 24-594 0 0,-7-18-60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42.6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81 9674 0 0,'-6'-15'1410'0'0,"0"0"1"0"0,0 0-1 0 0,-4-21 0 0 0,19 152-207 0 0,-7 141-1 0 0,-4-124-334 0 0,2-61-920 0 0,4 194 1331 0 0,6-134-2733 0 0,9-1-3616 0 0,-10-92-651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32.0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125 32 11979 0 0,'0'-5'-54'0'0,"-1"-21"4646"0"0,5 40-2518 0 0,32 222 2482 0 0,-21-123-5955 0 0,4 0-4503 0 0,-12-78-910 0 0</inkml:trace>
  <inkml:trace contextRef="#ctx0" brushRef="#br0" timeOffset="1">15 426 7834 0 0,'-8'-6'696'0'0,"3"-1"-560"0"0,4 3-136 0 0,1 2 0 0 0,2 1 672 0 0,0-2 112 0 0,-1-3 16 0 0,1-6 9 0 0,3-2-169 0 0,6-1-40 0 0,6 1-8 0 0,6 0 0 0 0,8 3-592 0 0,4 0-176 0 0,6 3-8 0 0,6 0 0 0 0,1 4 184 0 0,0 0 0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33.1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324 60 10138 0 0,'-1'-3'295'0'0,"-1"-1"0"0"0,0 0 0 0 0,1 1 0 0 0,-1-1 0 0 0,0 1 0 0 0,0-1 0 0 0,-1 1 0 0 0,1 0-1 0 0,-1 0 1 0 0,0 0 0 0 0,0 0 0 0 0,0 1 0 0 0,0-1 0 0 0,0 1 0 0 0,0 0 0 0 0,-7-4 0 0 0,7 5-89 0 0,-1 0 0 0 0,0 0 0 0 0,1 0 0 0 0,-1 1 0 0 0,0-1 0 0 0,1 1 0 0 0,-1 0 0 0 0,0 0-1 0 0,1 0 1 0 0,-1 1 0 0 0,0-1 0 0 0,0 1 0 0 0,1 0 0 0 0,-7 2 0 0 0,1 1-49 0 0,-1 1 0 0 0,1 0 0 0 0,0 0-1 0 0,0 1 1 0 0,1 0 0 0 0,0 0 0 0 0,0 1 0 0 0,0 0 0 0 0,1 1-1 0 0,0-1 1 0 0,-6 10 0 0 0,-3 7-209 0 0,1 1 0 0 0,1 0 0 0 0,1 2 0 0 0,2-1 0 0 0,0 1 0 0 0,2 1 0 0 0,-9 45 0 0 0,17-69-35 0 0,0 0 1 0 0,1 0-1 0 0,-1-1 1 0 0,1 1-1 0 0,0 0 0 0 0,0-1 1 0 0,1 1-1 0 0,-1 0 1 0 0,1 0-1 0 0,0-1 1 0 0,0 1-1 0 0,2 5 0 0 0,-2-8 17 0 0,-1 0 0 0 0,1 0 0 0 0,-1 0-1 0 0,1-1 1 0 0,0 1 0 0 0,-1 0 0 0 0,1 0-1 0 0,0-1 1 0 0,0 1 0 0 0,0 0-1 0 0,-1-1 1 0 0,1 1 0 0 0,0-1 0 0 0,0 1-1 0 0,0-1 1 0 0,0 0 0 0 0,0 1 0 0 0,2-1-1 0 0,-1 1-96 0 0,0-1 0 0 0,0 0 0 0 0,1 0-1 0 0,-1-1 1 0 0,0 1 0 0 0,0 0 0 0 0,0-1-1 0 0,0 1 1 0 0,1-1 0 0 0,-1 0 0 0 0,3-2-1 0 0,9-4-602 0 0,-1-1-1 0 0,-1 0 1 0 0,0-1-1 0 0,0 0 0 0 0,-1-1 1 0 0,0-1-1 0 0,-1 0 1 0 0,0 0-1 0 0,0-1 0 0 0,13-23 1 0 0,-7 9 22 0 0,16-36 0 0 0,2-25 2661 0 0,-27 52 798 0 0,-6 12 5260 0 0,8 167-3509 0 0,28 71-3693 0 0,2 26-1533 0 0,-38-226 567 0 0,3 18-921 0 0,-1 1 0 0 0,-4 65 1 0 0,-1-83-5683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33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58 6913 0 0,'-3'-21'1924'0'0,"3"18"-1350"0"0,0 0 0 0 0,0 0 0 0 0,-1 0 1 0 0,1 0-1 0 0,-1 1 0 0 0,1-1 0 0 0,-1 0 1 0 0,0 0-1 0 0,0 1 0 0 0,0-1 0 0 0,-3-3 0 0 0,4 6-502 0 0,0 0 0 0 0,-1 0 0 0 0,1 0 0 0 0,-1 0 0 0 0,1 1 1 0 0,0-1-1 0 0,-1 0 0 0 0,1 0 0 0 0,0 0 0 0 0,-1 1 0 0 0,1-1 0 0 0,0 0 0 0 0,-1 0 0 0 0,1 1 0 0 0,0-1 0 0 0,-1 0 0 0 0,1 1 0 0 0,0-1 0 0 0,0 0 0 0 0,-1 1 0 0 0,1-1 0 0 0,0 0 0 0 0,0 1 0 0 0,0-1 0 0 0,0 0 0 0 0,-1 1 0 0 0,1-1 0 0 0,0 1 0 0 0,0-1 0 0 0,0 0 0 0 0,0 1 0 0 0,0-1 0 0 0,0 1 0 0 0,-5 19 307 0 0,4-19-267 0 0,-4 19 165 0 0,1 0 0 0 0,1 0-1 0 0,1 0 1 0 0,0 1 0 0 0,3 25 0 0 0,-1-39-171 0 0,1-1 0 0 0,0 1 0 0 0,0-1 0 0 0,1 0 1 0 0,0 0-1 0 0,0 1 0 0 0,0-1 0 0 0,1-1 0 0 0,4 8 0 0 0,-5-9-81 0 0,1-1 1 0 0,-1 0 0 0 0,1-1-1 0 0,0 1 1 0 0,-1 0 0 0 0,1-1-1 0 0,0 1 1 0 0,1-1 0 0 0,-1 0-1 0 0,0 0 1 0 0,1-1-1 0 0,-1 1 1 0 0,1 0 0 0 0,-1-1-1 0 0,1 0 1 0 0,7 1 0 0 0,-8-1-64 0 0,0-1 0 0 0,1 0 1 0 0,-1 0-1 0 0,0 0 1 0 0,1 0-1 0 0,-1-1 0 0 0,0 1 1 0 0,1-1-1 0 0,-1 0 1 0 0,0 0-1 0 0,0 0 0 0 0,1 0 1 0 0,-1-1-1 0 0,0 1 1 0 0,-1-1-1 0 0,1 0 0 0 0,0 0 1 0 0,0 0-1 0 0,-1 0 0 0 0,1 0 1 0 0,-1-1-1 0 0,0 1 1 0 0,1-1-1 0 0,-1 1 0 0 0,0-1 1 0 0,-1 0-1 0 0,4-5 1 0 0,-1 0-380 0 0,0 0 0 0 0,-1 0 0 0 0,0 0-1 0 0,3-10 1 0 0,1-31-5200 0 0,-7 24-26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33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0 295 5985 0 0,'8'1'163'0'0,"-1"0"-1"0"0,1-1 0 0 0,-1-1 0 0 0,1 1 1 0 0,-1-1-1 0 0,1 0 0 0 0,-1-1 0 0 0,1 0 1 0 0,-1 0-1 0 0,0 0 0 0 0,0-1 0 0 0,0 0 1 0 0,0-1-1 0 0,-1 1 0 0 0,1-1 0 0 0,-1-1 1 0 0,0 1-1 0 0,0-1 0 0 0,-1 0 0 0 0,8-8 1 0 0,-5 4 203 0 0,0 1 0 0 0,-2-1 0 0 0,1 0 0 0 0,-1 0 0 0 0,0-1 0 0 0,-1 0 1 0 0,0 0-1 0 0,6-19 0 0 0,-9 24-152 0 0,0 0 1 0 0,-1-1 0 0 0,0 1-1 0 0,0 0 1 0 0,0 0 0 0 0,-1-1-1 0 0,0 1 1 0 0,0 0 0 0 0,0-1-1 0 0,-1 1 1 0 0,1 0 0 0 0,-1-1-1 0 0,0 1 1 0 0,-1 0 0 0 0,0 0-1 0 0,1 0 1 0 0,-2 0 0 0 0,1 0-1 0 0,0 0 1 0 0,-6-6 0 0 0,8 10-149 0 0,-1-1-1 0 0,0 1 1 0 0,0 0 0 0 0,-1-1 0 0 0,1 1 0 0 0,0 0 0 0 0,0 0-1 0 0,-1 0 1 0 0,1 0 0 0 0,0 0 0 0 0,-1 0 0 0 0,1 0 0 0 0,-1 1 0 0 0,1-1-1 0 0,-1 0 1 0 0,1 1 0 0 0,-1-1 0 0 0,0 1 0 0 0,1 0 0 0 0,-1 0 0 0 0,0-1-1 0 0,1 1 1 0 0,-1 0 0 0 0,0 0 0 0 0,1 1 0 0 0,-1-1 0 0 0,0 0-1 0 0,1 0 1 0 0,-1 1 0 0 0,1-1 0 0 0,-1 1 0 0 0,0-1 0 0 0,1 1 0 0 0,-1 0-1 0 0,1 0 1 0 0,0 0 0 0 0,-1 0 0 0 0,1 0 0 0 0,0 0 0 0 0,-1 0 0 0 0,1 0-1 0 0,0 0 1 0 0,-1 2 0 0 0,-4 3 60 0 0,1 0 0 0 0,0 0 0 0 0,1 1 0 0 0,-1-1 1 0 0,1 1-1 0 0,0 0 0 0 0,-4 12 0 0 0,4-4-117 0 0,-1 0 0 0 0,2 0 0 0 0,0 0 0 0 0,0 1-1 0 0,2-1 1 0 0,0 17 0 0 0,1-26-24 0 0,0 0-1 0 0,1 0 0 0 0,0 0 1 0 0,0 0-1 0 0,0-1 1 0 0,1 1-1 0 0,0 0 0 0 0,4 8 1 0 0,-4-11 8 0 0,-1-1 0 0 0,1 1 0 0 0,0-1 0 0 0,0 0-1 0 0,0 1 1 0 0,0-1 0 0 0,0 0 0 0 0,0 0 0 0 0,0 0 0 0 0,1-1 0 0 0,-1 1 0 0 0,1-1 0 0 0,0 1 0 0 0,-1-1 0 0 0,1 0 0 0 0,0 0 0 0 0,5 2-1 0 0,-4-3-115 0 0,-1 1-1 0 0,1-1 0 0 0,0 0 0 0 0,-1 0 0 0 0,1 0 0 0 0,0 0 0 0 0,5-2 0 0 0,15-4-4798 0 0,-1-2-1515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34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 7 7370 0 0,'-1'-1'207'0'0,"0"0"0"0"0,1 1 0 0 0,-1-1 0 0 0,0 1 0 0 0,0-1 0 0 0,0 1 0 0 0,0-1 0 0 0,0 1 0 0 0,0 0 0 0 0,0-1 0 0 0,0 1 0 0 0,0 0 0 0 0,0 0 1 0 0,0 0-1 0 0,0 0 0 0 0,0 0 0 0 0,0 0 0 0 0,0 0 0 0 0,0 0 0 0 0,0 0 0 0 0,-2 1 0 0 0,-25 12 3023 0 0,-26 31 219 0 0,46-36-3069 0 0,-43 43 833 0 0,46-46-1109 0 0,0 1 0 0 0,1 0 0 0 0,0 0 0 0 0,0 0 0 0 0,0 0 0 0 0,1 1 0 0 0,-4 12-1 0 0,6-18-114 0 0,1 0 0 0 0,0 0-1 0 0,0 0 1 0 0,0-1 0 0 0,0 1-1 0 0,0 0 1 0 0,0 0-1 0 0,0 0 1 0 0,1 0 0 0 0,-1 0-1 0 0,0 0 1 0 0,0 0-1 0 0,1-1 1 0 0,-1 1 0 0 0,1 0-1 0 0,-1 0 1 0 0,1 0-1 0 0,-1-1 1 0 0,1 1 0 0 0,-1 0-1 0 0,1 0 1 0 0,-1-1-1 0 0,1 1 1 0 0,0-1 0 0 0,0 1-1 0 0,-1-1 1 0 0,1 1-1 0 0,0-1 1 0 0,0 1 0 0 0,-1-1-1 0 0,1 1 1 0 0,0-1-1 0 0,0 0 1 0 0,0 0 0 0 0,0 1-1 0 0,0-1 1 0 0,0 0 0 0 0,-1 0-1 0 0,1 0 1 0 0,0 0-1 0 0,0 0 1 0 0,0 0 0 0 0,1 0-1 0 0,48-2-659 0 0,-44 1 627 0 0,45-6-236 0 0,-34 4-5 0 0,1 0-1 0 0,0 1 1 0 0,-1 1 0 0 0,1 0-1 0 0,0 2 1 0 0,0 0-1 0 0,30 6 1 0 0,-47-7 206 0 0,1 0 0 0 0,0 1 0 0 0,-1-1-1 0 0,1 1 1 0 0,-1 0 0 0 0,1-1 0 0 0,-1 1 0 0 0,1 0-1 0 0,-1 0 1 0 0,1 0 0 0 0,-1 0 0 0 0,0 0 0 0 0,0 0 0 0 0,1 1-1 0 0,-1-1 1 0 0,0 0 0 0 0,0 0 0 0 0,0 1 0 0 0,0-1 0 0 0,-1 1-1 0 0,1-1 1 0 0,0 1 0 0 0,0-1 0 0 0,-1 1 0 0 0,1 0 0 0 0,-1-1-1 0 0,0 1 1 0 0,1 0 0 0 0,-1-1 0 0 0,0 1 0 0 0,0 0 0 0 0,0-1-1 0 0,0 1 1 0 0,0 0 0 0 0,0-1 0 0 0,-1 1 0 0 0,1 0-1 0 0,-1-1 1 0 0,0 4 0 0 0,-3 3-137 0 0,1 1 0 0 0,-2-1 0 0 0,1 0 0 0 0,-1 0 0 0 0,0-1-1 0 0,-7 9 1 0 0,-2 0-174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35.3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6 4145 0 0,'-2'-2'657'0'0,"2"2"-438"0"0,-1 0 0 0 0,1-1-1 0 0,-1 1 1 0 0,1-1 0 0 0,-1 1 0 0 0,1 0 0 0 0,-1 0 0 0 0,0-1 0 0 0,1 1 0 0 0,-1 0 0 0 0,1 0 0 0 0,-1 0 0 0 0,0 0 0 0 0,1 0 0 0 0,-1 0-1 0 0,0 0 1 0 0,1 0 0 0 0,-1 0 0 0 0,0 0 0 0 0,1 0 0 0 0,-1 0 0 0 0,0 0 0 0 0,1 0 0 0 0,-1 1 0 0 0,1-1 0 0 0,-1 0 0 0 0,0 1 0 0 0,1-1 0 0 0,-1 1-1 0 0,-1 0 153 0 0,1 1 0 0 0,-1-1 0 0 0,1 1 0 0 0,0 0 0 0 0,0 0 0 0 0,0 0 0 0 0,0-1-1 0 0,0 1 1 0 0,0 0 0 0 0,0 3 0 0 0,-10 53 2785 0 0,10-18-2436 0 0,1-1-1 0 0,2 1 1 0 0,11 54 0 0 0,-5-28-466 0 0,14 70-1674 0 0,-13-95-5855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35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22 8290 0 0,'0'2'736'0'0,"1"-2"-584"0"0,2 1-152 0 0,1-1 0 0 0,-1 0 448 0 0,3 0 56 0 0,0 0 8 0 0,4-1 8 0 0,8 2-112 0 0,6-4-23 0 0,7 0-9 0 0,3-4 0 0 0,3 2-376 0 0,0-1 0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36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8290 0 0,'9'16'1134'0'0,"1"-1"0"0"0,18 22 0 0 0,5 7 690 0 0,2 17 76 0 0,-24-40-2724 0 0,1-1 1 0 0,18 25-1 0 0,-16-34-957 0 0,-14-11 1742 0 0,1 0-1 0 0,-1 0 1 0 0,0 0-1 0 0,0 1 1 0 0,1-1-1 0 0,-1-1 1 0 0,0 1-1 0 0,1 0 1 0 0,-1 0-1 0 0,0 0 0 0 0,0 0 1 0 0,1 0-1 0 0,-1 0 1 0 0,0 0-1 0 0,0 0 1 0 0,1 0-1 0 0,-1 0 1 0 0,0-1-1 0 0,0 1 1 0 0,1 0-1 0 0,-1 0 1 0 0,0 0-1 0 0,0 0 0 0 0,0-1 1 0 0,1 1-1 0 0,-1 0 1 0 0,0 0-1 0 0,0-1 1 0 0,0 1-1 0 0,0 0 1 0 0,1 0-1 0 0,-1-1 1 0 0,0-1-32 0 0,1 0 0 0 0,-1 0 0 0 0,1 0 0 0 0,-1 0 0 0 0,0 0 0 0 0,0 0 0 0 0,0 0 0 0 0,0 0 1 0 0,-1 0-1 0 0,1 0 0 0 0,0 0 0 0 0,-2-3 0 0 0,1 1-166 0 0,-1 1-1 0 0,1-1 1 0 0,-1 1 0 0 0,0-1 0 0 0,0 1-1 0 0,0 0 1 0 0,-1 0 0 0 0,1 0 0 0 0,-1 0-1 0 0,-3-2 1 0 0,0 1-554 0 0</inkml:trace>
  <inkml:trace contextRef="#ctx0" brushRef="#br0" timeOffset="1">152 207 4161 0 0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36.4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0 8754 0 0,'-4'1'644'0'0,"1"0"0"0"0,-1 0 0 0 0,1 0 1 0 0,-1 0-1 0 0,1 1 0 0 0,-1 0 0 0 0,1-1 0 0 0,0 1 1 0 0,0 0-1 0 0,0 1 0 0 0,0-1 0 0 0,0 0 0 0 0,0 1 1 0 0,0 0-1 0 0,-2 3 0 0 0,2-1-316 0 0,0-1 0 0 0,0 1 0 0 0,1 0 1 0 0,0 0-1 0 0,0 1 0 0 0,0-1 0 0 0,0 0 0 0 0,1 1 1 0 0,-1 7-1 0 0,0 9-430 0 0,2 1 1 0 0,0-1-1 0 0,2 1 1 0 0,4 25-1 0 0,-3-25 784 0 0,3 22-565 0 0,20 138 144 0 0,-19-145-252 0 0,2-1 1 0 0,24 64 0 0 0,-3-43-663 0 0,-15-34-2730 0 0,-12-34-875 0 0,3-16 3964 0 0,7-52 916 0 0,-7 34 403 0 0,2 0-1 0 0,26-78 1 0 0,-34 119-958 0 0,1 0-1 0 0,1 0 1 0 0,-1 1 0 0 0,0-1 0 0 0,1 1-1 0 0,-1-1 1 0 0,1 1 0 0 0,0 0 0 0 0,0-1-1 0 0,0 1 1 0 0,0 0 0 0 0,0 0 0 0 0,0 0-1 0 0,0 1 1 0 0,1-1 0 0 0,-1 1 0 0 0,4-3-1 0 0,-5 4-7 0 0,1 0-1 0 0,0 0 0 0 0,-1 0 1 0 0,1 0-1 0 0,0 0 0 0 0,-1 0 1 0 0,1 0-1 0 0,0 0 0 0 0,-1 0 1 0 0,1 1-1 0 0,-1-1 0 0 0,1 1 1 0 0,0-1-1 0 0,-1 1 0 0 0,1 0 1 0 0,-1 0-1 0 0,0-1 0 0 0,1 1 1 0 0,-1 0-1 0 0,0 0 0 0 0,1 1 1 0 0,-1-1-1 0 0,0 0 0 0 0,0 0 1 0 0,0 0-1 0 0,0 1 0 0 0,0-1 1 0 0,0 1-1 0 0,0-1 0 0 0,1 3 1 0 0,5 11 205 0 0,0-1 0 0 0,10 29 0 0 0,-14-32-232 0 0,1 0 0 0 0,0 0 1 0 0,1 0-1 0 0,1-1 1 0 0,-1 1-1 0 0,2-1 0 0 0,9 12 1 0 0,38 26-279 0 0,-8-10-4857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36.8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78 6449 0 0,'0'-1'61'0'0,"0"1"-1"0"0,0-1 1 0 0,0 1-1 0 0,0 0 1 0 0,-1-1-1 0 0,1 1 1 0 0,0-1-1 0 0,0 1 1 0 0,0 0-1 0 0,0-1 1 0 0,0 1-1 0 0,0-1 1 0 0,0 1-1 0 0,0-1 1 0 0,0 1-1 0 0,0 0 1 0 0,1-1 0 0 0,-1 1-1 0 0,0-1 1 0 0,0 1-1 0 0,0 0 1 0 0,0-1-1 0 0,1 1 1 0 0,-1-1-1 0 0,0 1 1 0 0,0 0-1 0 0,1-1 1 0 0,-1 1-1 0 0,0 0 1 0 0,1 0-1 0 0,-1-1 1 0 0,0 1-1 0 0,1 0 1 0 0,-1 0-1 0 0,0-1 1 0 0,1 1-1 0 0,-1 0 1 0 0,1 0-1 0 0,-1 0 1 0 0,0-1-1 0 0,1 1 1 0 0,-1 0-1 0 0,1 0 1 0 0,-1 0-1 0 0,0 0 1 0 0,1 0-1 0 0,-1 0 1 0 0,1 0-1 0 0,-1 0 1 0 0,1 0-1 0 0,-1 0 1 0 0,0 0-1 0 0,1 1 1 0 0,-1-1-1 0 0,1 0 1 0 0,-1 0-1 0 0,0 0 1 0 0,1 0-1 0 0,-1 1 1 0 0,1-1-1 0 0,-1 0 1 0 0,26 12 3734 0 0,-17-2-3303 0 0,0 1 1 0 0,-1 1-1 0 0,-1-1 0 0 0,0 1 0 0 0,0 1 0 0 0,-1-1 0 0 0,-1 1 0 0 0,5 17 0 0 0,16 32-3295 0 0,-35-84 6381 0 0,5 4-3022 0 0,1 0 0 0 0,0 0-1 0 0,1 0 1 0 0,0-23 0 0 0,3 26-859 0 0,-1 1 0 0 0,2-1 0 0 0,0 0 0 0 0,1 1 0 0 0,7-25 1 0 0,-2 24-1673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43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1634 6449 0 0,'-18'22'2921'0'0,"18"-21"-2775"0"0,-1 0 0 0 0,1 0 0 0 0,-1-1 0 0 0,1 1 0 0 0,-1-1-1 0 0,1 1 1 0 0,-1 0 0 0 0,0-1 0 0 0,1 1 0 0 0,-1-1 0 0 0,0 1 0 0 0,1-1 0 0 0,-1 0-1 0 0,0 1 1 0 0,0-1 0 0 0,0 0 0 0 0,1 1 0 0 0,-1-1 0 0 0,0 0 0 0 0,0 0 0 0 0,0 0-1 0 0,0 0 1 0 0,1 0 0 0 0,-1 0 0 0 0,0 0 0 0 0,0 0 0 0 0,0 0 0 0 0,0 0 0 0 0,1 0-1 0 0,-3-1 1 0 0,3-1 97 0 0,0 0 1 0 0,-1 0-1 0 0,1 0 0 0 0,0 0 0 0 0,0 0 0 0 0,0 0 1 0 0,1 0-1 0 0,-1 0 0 0 0,0 0 0 0 0,1 0 0 0 0,-1 0 1 0 0,1 0-1 0 0,0 0 0 0 0,-1 0 0 0 0,3-3 0 0 0,-1-1 193 0 0,25-59 852 0 0,2 0 1 0 0,50-79 0 0 0,-18 36-867 0 0,493-783 756 0 0,-538 868-1184 0 0,18-25-78 0 0,-3-1-1 0 0,-2-1 1 0 0,38-89-1 0 0,-61 113 227 0 0,-6 13-799 0 0,0 13 582 0 0,-1 0 1 0 0,1 0-1 0 0,0 0 1 0 0,0-1-1 0 0,0 1 1 0 0,0 0-1 0 0,-4-2-1714 0 0,4 2 1714 0 0,-1 0 1 0 0,1 0-1 0 0,0 0 1 0 0,0 0-1 0 0,0 0 1 0 0,0 0-1 0 0,-1 0 0 0 0,1 0 1 0 0,0 1-1 0 0,0-1 1 0 0,-1 0-1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37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54 5065 0 0,'0'-1'276'0'0,"0"1"-237"0"0,0 0 0 0 0,0 0 1 0 0,1 0-1 0 0,-1 0 1 0 0,0 0-1 0 0,0 0 0 0 0,0 0 1 0 0,0 0-1 0 0,0 0 0 0 0,0 0 1 0 0,0 0-1 0 0,1 0 0 0 0,-1 0 1 0 0,0 0-1 0 0,0 0 1 0 0,0 0-1 0 0,0 0 0 0 0,0 0 1 0 0,0 0-1 0 0,0 0 0 0 0,1 0 1 0 0,-1 0-1 0 0,0 0 1 0 0,0 0-1 0 0,1 1 355 0 0,-1-1-355 0 0,0 0 0 0 0,0 0 1 0 0,0 0-1 0 0,0 0 0 0 0,0 0 1 0 0,0 0-1 0 0,0 0 1 0 0,0 1-1 0 0,0-1 0 0 0,0 0 1 0 0,0 0-1 0 0,0 0 0 0 0,0 0 1 0 0,0 0-1 0 0,0 0 0 0 0,0 0 1 0 0,0 1-1 0 0,0-1 1 0 0,0 0-1 0 0,0 0 0 0 0,0 0 1 0 0,0 0-1 0 0,0 0 0 0 0,0 0 1 0 0,0 0-1 0 0,0 1 1 0 0,-1 17 1975 0 0,-6 31 517 0 0,6-37-1952 0 0,-2 5-220 0 0,-1 6 168 0 0,1 1 0 0 0,1 0 0 0 0,1 34 0 0 0,1-53-390 0 0,0 0 0 0 0,1 0-1 0 0,-1-1 1 0 0,1 1-1 0 0,0 0 1 0 0,0-1-1 0 0,1 1 1 0 0,0 0-1 0 0,-1-1 1 0 0,1 0 0 0 0,1 1-1 0 0,-1-1 1 0 0,1 0-1 0 0,-1 0 1 0 0,1 0-1 0 0,0-1 1 0 0,1 1-1 0 0,-1-1 1 0 0,1 1-1 0 0,-1-1 1 0 0,1 0 0 0 0,0-1-1 0 0,7 5 1 0 0,-8-6-166 0 0,0-1 0 0 0,0 1-1 0 0,0-1 1 0 0,0 1 0 0 0,0-1 0 0 0,0 0 0 0 0,0 0 0 0 0,0 0 0 0 0,0 0 0 0 0,0-1 0 0 0,0 1 0 0 0,0-1 0 0 0,0 0 0 0 0,0 0 0 0 0,0 0 0 0 0,0 0-1 0 0,0-1 1 0 0,0 1 0 0 0,-1-1 0 0 0,1 1 0 0 0,0-1 0 0 0,-1 0 0 0 0,0 0 0 0 0,1 0 0 0 0,-1 0 0 0 0,0-1 0 0 0,0 1 0 0 0,2-4 0 0 0,2-2-374 0 0,0 0 1 0 0,0 0 0 0 0,-1-1 0 0 0,0 1 0 0 0,-1-1-1 0 0,0 0 1 0 0,5-18 0 0 0,-8 21 311 0 0,0-1-1 0 0,0 1 0 0 0,-1 0 1 0 0,0-1-1 0 0,0 1 1 0 0,-1-1-1 0 0,0 1 1 0 0,0 0-1 0 0,0 0 1 0 0,-1-1-1 0 0,0 1 1 0 0,0 0-1 0 0,-1 0 0 0 0,-3-6 1 0 0,4 8 173 0 0,-1-1 1 0 0,1 1 0 0 0,-1 0-1 0 0,0-1 1 0 0,-1 1 0 0 0,1 1-1 0 0,-1-1 1 0 0,1 0-1 0 0,-1 1 1 0 0,0 0 0 0 0,0 0-1 0 0,-1 0 1 0 0,1 0-1 0 0,-1 1 1 0 0,1 0 0 0 0,-1 0-1 0 0,-10-3 1 0 0,-11 8 1225 0 0,26-3-1256 0 0,-1 0-1 0 0,0 0 1 0 0,1 0-1 0 0,-1 0 1 0 0,0 0-1 0 0,1 0 1 0 0,-1 1-1 0 0,0-1 1 0 0,1 0-1 0 0,-1 0 1 0 0,0 1-1 0 0,1-1 1 0 0,-1 0-1 0 0,1 1 1 0 0,-1-1-1 0 0,1 1 1 0 0,-1-1-1 0 0,1 1 1 0 0,-1-1-1 0 0,1 1 1 0 0,-1-1 0 0 0,1 1-1 0 0,-1-1 1 0 0,1 1-1 0 0,0-1 1 0 0,0 1-1 0 0,-1 0 1 0 0,1-1-1 0 0,0 1 1 0 0,0 0-1 0 0,-1-1 1 0 0,1 1-1 0 0,0 0 1 0 0,0 0-1 0 0,1 0-52 0 0,-1-1-1 0 0,1 0 0 0 0,0 0 1 0 0,-1 1-1 0 0,1-1 0 0 0,0 0 1 0 0,-1 0-1 0 0,1 0 0 0 0,0 0 1 0 0,0 0-1 0 0,-1 0 1 0 0,1 0-1 0 0,0 0 0 0 0,-1 0 1 0 0,1 0-1 0 0,0 0 0 0 0,-1 0 1 0 0,1 0-1 0 0,0 0 0 0 0,-1-1 1 0 0,1 1-1 0 0,0 0 0 0 0,-1-1 1 0 0,1 1-1 0 0,0 0 1 0 0,-1-1-1 0 0,1 0 0 0 0,19-10-362 0 0,19-15 15 0 0,-20 13 322 0 0,0 0-1 0 0,1 1 1 0 0,0 1-1 0 0,40-15 1 0 0,-54 25-207 0 0,0-1 1 0 0,-1 1 0 0 0,1-1-1 0 0,0 2 1 0 0,0-1 0 0 0,0 1-1 0 0,0 0 1 0 0,0 0 0 0 0,0 0-1 0 0,0 1 1 0 0,0 0 0 0 0,0 0-1 0 0,-1 1 1 0 0,1 0 0 0 0,0 0-1 0 0,-1 0 1 0 0,1 0 0 0 0,-1 1-1 0 0,0 0 1 0 0,0 0 0 0 0,0 1-1 0 0,0-1 1 0 0,7 8 0 0 0,-2 0 135 0 0,0 0 0 0 0,-1 1-1 0 0,-1-1 1 0 0,0 2 0 0 0,-1-1 0 0 0,8 19 0 0 0,-10-22 431 0 0,-5-9-322 0 0,0 1 1 0 0,0-1-1 0 0,0 0 0 0 0,0 0 0 0 0,0 0 0 0 0,0 0 0 0 0,0 0 0 0 0,0 1 0 0 0,0-1 0 0 0,1 0 1 0 0,-1 0-1 0 0,0 0 0 0 0,0 0 0 0 0,0 0 0 0 0,0 0 0 0 0,0 1 0 0 0,0-1 0 0 0,1 0 0 0 0,-1 0 1 0 0,0 0-1 0 0,0 0 0 0 0,0 0 0 0 0,0 0 0 0 0,1 0 0 0 0,-1 0 0 0 0,0 0 0 0 0,0 0 0 0 0,0 0 1 0 0,0 0-1 0 0,1 0 0 0 0,-1 0 0 0 0,0 0 0 0 0,0 0 0 0 0,0 0 0 0 0,0 0 0 0 0,1 0 0 0 0,-1 0 1 0 0,0 0-1 0 0,0 0 0 0 0,0 0 0 0 0,0 0 0 0 0,1-1 0 0 0,6-7 76 0 0,4-12-86 0 0,-11 20 32 0 0,12-32 346 0 0,11-21 707 0 0,-22 50-906 0 0,1 1 0 0 0,-1-1-1 0 0,1 1 1 0 0,0-1 0 0 0,0 1-1 0 0,0 0 1 0 0,0 0 0 0 0,0 0-1 0 0,1 0 1 0 0,-1 0-1 0 0,1 0 1 0 0,-1 0 0 0 0,1 1-1 0 0,0 0 1 0 0,4-2 0 0 0,-6 3-115 0 0,0-1-1 0 0,0 1 1 0 0,0 0 0 0 0,1 0 0 0 0,-1 0 0 0 0,0 1-1 0 0,0-1 1 0 0,0 0 0 0 0,1 0 0 0 0,-1 1 0 0 0,0-1-1 0 0,0 1 1 0 0,0-1 0 0 0,0 1 0 0 0,0-1 0 0 0,0 1-1 0 0,0-1 1 0 0,0 1 0 0 0,0 0 0 0 0,0 0-1 0 0,0 0 1 0 0,0 0 0 0 0,0-1 0 0 0,0 1 0 0 0,-1 0-1 0 0,1 0 1 0 0,0 0 0 0 0,-1 1 0 0 0,1 0 0 0 0,18 42 2505 0 0,-12-27-2084 0 0,-5-12-951 0 0,0-1 1 0 0,1 1-1 0 0,0-1 1 0 0,0 1-1 0 0,0-1 1 0 0,1 0 0 0 0,6 6-1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37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 1 5529 0 0,'-6'2'1473'0'0,"0"1"0"0"0,-1 0 0 0 0,1 1-1 0 0,0 0 1 0 0,0 0 0 0 0,-5 5 0 0 0,-1 1-648 0 0,1 1 0 0 0,-16 19 0 0 0,18-20-879 0 0,1 1 1 0 0,1 0-1 0 0,0 0 1 0 0,0 1-1 0 0,1-1 0 0 0,1 1 1 0 0,0 1-1 0 0,-7 24 1 0 0,12-36 17 0 0,0 1-1 0 0,-1-1 1 0 0,1 0 0 0 0,0 1 0 0 0,0-1 0 0 0,0 1-1 0 0,-1-1 1 0 0,2 0 0 0 0,-1 1 0 0 0,0-1-1 0 0,0 1 1 0 0,0-1 0 0 0,1 1 0 0 0,-1-1 0 0 0,1 0-1 0 0,-1 1 1 0 0,1-1 0 0 0,-1 0 0 0 0,1 0-1 0 0,0 1 1 0 0,0-1 0 0 0,-1 0 0 0 0,1 0 0 0 0,2 2-1 0 0,-2-3-44 0 0,1 1-1 0 0,0 0 1 0 0,-1 0-1 0 0,1-1 0 0 0,0 1 1 0 0,0-1-1 0 0,0 0 0 0 0,-1 1 1 0 0,1-1-1 0 0,0 0 1 0 0,0 0-1 0 0,0 0 0 0 0,0 0 1 0 0,0-1-1 0 0,3 0 1 0 0,6-1-279 0 0,0-2 0 0 0,-1 1 0 0 0,1-2 0 0 0,17-9 1 0 0,25-25-625 0 0,-46 32 899 0 0,0 1 0 0 0,1 0-1 0 0,0 0 1 0 0,0 1 0 0 0,0 0 0 0 0,1 0-1 0 0,0 0 1 0 0,0 2 0 0 0,0-1-1 0 0,11-2 1 0 0,-19 6 124 0 0,0-1 0 0 0,0 1 0 0 0,0 0 0 0 0,1 0 0 0 0,-1 0 0 0 0,0 1-1 0 0,0-1 1 0 0,0 0 0 0 0,0 0 0 0 0,0 1 0 0 0,0-1 0 0 0,1 0 0 0 0,-1 1 0 0 0,0-1 0 0 0,0 1 0 0 0,0-1 0 0 0,0 1 0 0 0,0 0 0 0 0,-1-1 0 0 0,1 1 0 0 0,0 0 0 0 0,0 0-1 0 0,1 1 1 0 0,-1 1-15 0 0,1-1 0 0 0,-1 1 0 0 0,0-1 0 0 0,0 1 0 0 0,0 0 0 0 0,0 0 0 0 0,0-1 0 0 0,-1 1 0 0 0,1 4 0 0 0,0 8-117 0 0,-1-1-1 0 0,0 0 1 0 0,-3 15-1 0 0,2-23 61 0 0,-19 145-1818 0 0,3-52-2489 0 0,12-75 1537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38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0 374 6913 0 0,'23'-150'1937'0'0,"0"-73"10939"0"0,-24 253-12483 0 0,0 1 1 0 0,2-1-1 0 0,2 0 0 0 0,10 53 1 0 0,-5-49-542 0 0,2-1 0 0 0,1 0 0 0 0,1-1 0 0 0,2 0 0 0 0,1-1 0 0 0,1 0 0 0 0,30 40 0 0 0,-34-53-278 0 0,1-1-3612 0 0,-15-28 3959 0 0,0-1 0 0 0,1 1 0 0 0,1 0-1 0 0,0-1 1 0 0,1 1 0 0 0,0-1 0 0 0,0 1 0 0 0,6-19 0 0 0,-4 19 408 0 0,0-1 1 0 0,1 1-1 0 0,1 0 1 0 0,-1 0 0 0 0,2 1-1 0 0,0-1 1 0 0,0 1 0 0 0,1 1-1 0 0,0-1 1 0 0,0 1-1 0 0,1 0 1 0 0,0 1 0 0 0,17-13-1 0 0,-25 20-301 0 0,1 0 0 0 0,0 0-1 0 0,0 1 1 0 0,0-1-1 0 0,0 0 1 0 0,-1 1-1 0 0,1-1 1 0 0,0 1 0 0 0,0-1-1 0 0,0 1 1 0 0,0 0-1 0 0,0-1 1 0 0,0 1 0 0 0,0 0-1 0 0,0-1 1 0 0,1 1-1 0 0,-1 0 1 0 0,0 0-1 0 0,0 0 1 0 0,0 0 0 0 0,0 0-1 0 0,0 0 1 0 0,0 1-1 0 0,0-1 1 0 0,0 0 0 0 0,0 0-1 0 0,0 1 1 0 0,0-1-1 0 0,0 1 1 0 0,0-1 0 0 0,0 1-1 0 0,0-1 1 0 0,0 1-1 0 0,0 0 1 0 0,0-1-1 0 0,-1 1 1 0 0,1 0 0 0 0,0-1-1 0 0,0 1 1 0 0,-1 0-1 0 0,1 0 1 0 0,-1 0 0 0 0,1 0-1 0 0,-1 0 1 0 0,2 2-1 0 0,1 5-9 0 0,-1 0 0 0 0,1 1 0 0 0,-1 0 0 0 0,1 16 0 0 0,1-3-86 0 0,5 20-1831 0 0,-3-22-5765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38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81 4609 0 0,'-2'-12'1020'0'0,"3"-57"13225"0"0,4 101-11499 0 0,-10 280-1839 0 0,-1-51-3806 0 0,7-212-4558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38.9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0 228 4145 0 0,'0'-3'216'0'0,"1"0"1"0"0,-1 1 0 0 0,1-1-1 0 0,-1 1 1 0 0,1-1-1 0 0,0 1 1 0 0,0 0-1 0 0,0-1 1 0 0,0 1-1 0 0,1 0 1 0 0,-1-1-1 0 0,0 1 1 0 0,1 0 0 0 0,0 0-1 0 0,-1 0 1 0 0,1 0-1 0 0,0 1 1 0 0,0-1-1 0 0,0 0 1 0 0,0 1-1 0 0,1 0 1 0 0,3-3-1 0 0,53-28 3243 0 0,-30 20-2861 0 0,1 2 0 0 0,47-10 0 0 0,-51 15-2624 0 0,0-2-1 0 0,-1-1 0 0 0,0-1 1 0 0,27-13-1 0 0,-23 4 1852 0 0,-22 13 416 0 0,1 0 0 0 0,0 1 0 0 0,-1-1-1 0 0,1 2 1 0 0,1-1 0 0 0,14-4 0 0 0,-22 8-117 0 0,0 0 1 0 0,0 0-1 0 0,-1 0 0 0 0,1 0 1 0 0,0 1-1 0 0,0-1 0 0 0,0 0 1 0 0,0 0-1 0 0,0 0 0 0 0,-1 1 1 0 0,1-1-1 0 0,0 0 0 0 0,0 1 1 0 0,0-1-1 0 0,-1 1 0 0 0,1-1 1 0 0,0 1-1 0 0,0-1 0 0 0,-1 1 1 0 0,1 0-1 0 0,-1-1 0 0 0,1 1 1 0 0,0 0-1 0 0,-1-1 0 0 0,1 1 1 0 0,-1 0-1 0 0,0 0 0 0 0,1 0 1 0 0,-1-1-1 0 0,0 1 0 0 0,1 0 1 0 0,-1 0-1 0 0,0 0 0 0 0,0 0 1 0 0,1 0-1 0 0,3 38 2774 0 0,-4-31-2256 0 0,2 42 1787 0 0,-2-15-1122 0 0,6 36-1 0 0,-4-62-1302 0 0,-1 1-1 0 0,2-1 0 0 0,-1 0 1 0 0,1 0-1 0 0,0-1 0 0 0,1 1 0 0 0,0-1 1 0 0,9 15-1 0 0,-12-22-95 0 0,-1 0-1 0 0,1 0 1 0 0,-1 0 0 0 0,1 0-1 0 0,0-1 1 0 0,-1 1 0 0 0,1 0 0 0 0,0 0-1 0 0,0-1 1 0 0,-1 1 0 0 0,1-1-1 0 0,0 1 1 0 0,0-1 0 0 0,0 1-1 0 0,0-1 1 0 0,0 1 0 0 0,0-1-1 0 0,0 0 1 0 0,0 1 0 0 0,0-1-1 0 0,0 0 1 0 0,0 0 0 0 0,0 0-1 0 0,0 0 1 0 0,0 0 0 0 0,1 0 0 0 0,0-1 25 0 0,-1 1 0 0 0,1-1 0 0 0,0 0 0 0 0,-1 0 0 0 0,1 0 0 0 0,-1 0 0 0 0,1 0 0 0 0,-1 0 0 0 0,1-1 0 0 0,-1 1 0 0 0,0 0 0 0 0,0-1 0 0 0,2-2 0 0 0,4-7 169 0 0,0-1 0 0 0,0-1 0 0 0,5-15 0 0 0,-8 17 39 0 0,7-17 166 0 0,16-34 800 0 0,-25 58-918 0 0,0 0-1 0 0,1 1 1 0 0,-1-1-1 0 0,1 1 1 0 0,-1-1 0 0 0,1 1-1 0 0,0 0 1 0 0,0 0-1 0 0,1 0 1 0 0,-1 1-1 0 0,1-1 1 0 0,4-2-1 0 0,-6 5-112 0 0,-1-1 0 0 0,1 1 0 0 0,0 0 0 0 0,0 0 0 0 0,0 0-1 0 0,0 0 1 0 0,0 0 0 0 0,0 0 0 0 0,0 0 0 0 0,0 1 0 0 0,-1-1 0 0 0,1 1-1 0 0,0-1 1 0 0,0 1 0 0 0,0 0 0 0 0,-1 0 0 0 0,1-1 0 0 0,0 1 0 0 0,-1 1 0 0 0,1-1-1 0 0,-1 0 1 0 0,1 0 0 0 0,-1 0 0 0 0,1 1 0 0 0,-1-1 0 0 0,0 1 0 0 0,0-1 0 0 0,0 1-1 0 0,1 1 1 0 0,5 7 9 0 0,-1-1-1 0 0,0 1 1 0 0,6 15-1 0 0,9 30-230 0 0,-14-35-846 0 0,19 38 0 0 0,-16-41-252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39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0 384 7834 0 0,'1'-6'689'0'0,"1"0"0"0"0,0 0 0 0 0,0 0 0 0 0,0 0 0 0 0,1 1 0 0 0,-1-1 0 0 0,5-5 0 0 0,2-5 700 0 0,9-20 825 0 0,35-80 1169 0 0,-46 98-3286 0 0,0-1-1 0 0,-1 0 1 0 0,-2 0-1 0 0,4-27 1 0 0,-7 45-110 0 0,-1-1 0 0 0,1 0 0 0 0,-1 0 0 0 0,0 0 0 0 0,0 0 0 0 0,0 0 0 0 0,0 0 0 0 0,0 0 0 0 0,-1 0 0 0 0,1 1 0 0 0,0-1 0 0 0,-1 0 0 0 0,0 0 0 0 0,1 0 0 0 0,-1 1 0 0 0,0-1 1 0 0,0 0-1 0 0,0 0 0 0 0,0 1 0 0 0,0-1 0 0 0,-1-1 0 0 0,0 3 27 0 0,1 0 0 0 0,-1-1 0 0 0,1 1 0 0 0,-1 0 1 0 0,1 0-1 0 0,-1 0 0 0 0,1 0 0 0 0,-1 0 0 0 0,1 0 1 0 0,-1 0-1 0 0,1 1 0 0 0,-1-1 0 0 0,1 1 0 0 0,0-1 1 0 0,-1 1-1 0 0,1-1 0 0 0,0 1 0 0 0,-1 0 0 0 0,1 0 1 0 0,0-1-1 0 0,0 1 0 0 0,-1 0 0 0 0,1 0 0 0 0,0 0 1 0 0,0 0-1 0 0,0 1 0 0 0,-1 1 0 0 0,-6 5 89 0 0,1 1-1 0 0,0 0 0 0 0,1 0 1 0 0,0 0-1 0 0,1 1 1 0 0,-1 0-1 0 0,2 0 0 0 0,-1 0 1 0 0,-3 15-1 0 0,4-10-13 0 0,0 0 0 0 0,1 0 0 0 0,1 0-1 0 0,0 0 1 0 0,1 1 0 0 0,1 20 0 0 0,0-32-73 0 0,1 1 0 0 0,0 0 1 0 0,0-1-1 0 0,0 1 0 0 0,0-1 1 0 0,0 1-1 0 0,1-1 0 0 0,0 0 1 0 0,0 0-1 0 0,0 1 0 0 0,1-1 1 0 0,-1-1-1 0 0,1 1 0 0 0,0 0 1 0 0,0-1-1 0 0,1 1 0 0 0,5 4 1 0 0,-2-3-277 0 0,1 0 1 0 0,-1-1-1 0 0,1 0 1 0 0,0-1 0 0 0,0 1-1 0 0,0-2 1 0 0,0 1 0 0 0,16 2-1 0 0,7 0-7141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39.7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134 400 3225 0 0,'-16'0'7389'0'0,"15"1"-7158"0"0,-14 20 4032 0 0,-2 30-742 0 0,12-29-3216 0 0,2 1 0 0 0,1 0 0 0 0,0 0-1 0 0,2 0 1 0 0,1 0 0 0 0,1-1-1 0 0,5 30 1 0 0,-2-31-808 0 0</inkml:trace>
  <inkml:trace contextRef="#ctx0" brushRef="#br0" timeOffset="1">4 23 10594 0 0,'-2'-12'472'0'0,"0"7"96"0"0,2 2-455 0 0,0 2-113 0 0,0-1 0 0 0,2 4 0 0 0,-1 2 464 0 0,0 1 72 0 0,0 6 8 0 0,3 7 8 0 0,0 5-488 0 0,1 5-64 0 0,-1 2-96 0 0,2 2 32 0 0,3 2 64 0 0,1-1 0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40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40 5529 0 0,'1'-1'69'0'0,"-1"1"-1"0"0,1 0 1 0 0,-1-1-1 0 0,0 1 1 0 0,1 0-1 0 0,-1 0 1 0 0,1-1 0 0 0,-1 1-1 0 0,1 0 1 0 0,-1 0-1 0 0,0 0 1 0 0,1-1-1 0 0,-1 1 1 0 0,1 0-1 0 0,-1 0 1 0 0,1 0 0 0 0,-1 0-1 0 0,1 0 1 0 0,-1 0-1 0 0,1 0 1 0 0,-1 0-1 0 0,1 0 1 0 0,-1 0-1 0 0,1 1 1 0 0,-1-1-1 0 0,1 0 1 0 0,-1 0 0 0 0,1 0-1 0 0,-1 1 1 0 0,1-1-1 0 0,-1 0 1 0 0,1 1-1 0 0,16 16 1521 0 0,7 27 106 0 0,-23-42-1624 0 0,8 20 344 0 0,-4-11-408 0 0,0 1 1 0 0,12 19-1 0 0,-15-29-87 0 0,-1 0 0 0 0,1 0 0 0 0,-1 0-1 0 0,1 0 1 0 0,0 0 0 0 0,0 0 0 0 0,0 0 0 0 0,0-1 0 0 0,0 1 0 0 0,0-1 0 0 0,1 1 0 0 0,-1-1-1 0 0,0 0 1 0 0,1 0 0 0 0,-1 0 0 0 0,1 0 0 0 0,-1 0 0 0 0,6 0 0 0 0,-7-1-16 0 0,1 0 0 0 0,-1 0 1 0 0,1-1-1 0 0,0 1 0 0 0,-1-1 0 0 0,1 1 1 0 0,-1-1-1 0 0,0 0 0 0 0,1 1 1 0 0,-1-1-1 0 0,1 0 0 0 0,-1 0 0 0 0,0 0 1 0 0,0 0-1 0 0,0 0 0 0 0,1 0 1 0 0,-1 0-1 0 0,0-1 0 0 0,0 1 0 0 0,-1 0 1 0 0,1 0-1 0 0,0-1 0 0 0,0 1 0 0 0,-1-1 1 0 0,1 1-1 0 0,0-1 0 0 0,0-2 1 0 0,12-50 1310 0 0,-10 40-653 0 0,-1 1 228 0 0,1 0 1 0 0,1 1-1 0 0,0 0 1 0 0,0-1-1 0 0,1 2 1 0 0,12-20-1 0 0,-17 30-746 0 0,0 1 1 0 0,0 0-1 0 0,0 0 1 0 0,0 0-1 0 0,0-1 0 0 0,0 1 1 0 0,0 0-1 0 0,0 0 0 0 0,0 0 1 0 0,1 0-1 0 0,-1-1 0 0 0,0 1 1 0 0,0 0-1 0 0,0 0 0 0 0,0 0 1 0 0,0 0-1 0 0,1 0 0 0 0,-1 0 1 0 0,0-1-1 0 0,0 1 1 0 0,0 0-1 0 0,1 0 0 0 0,-1 0 1 0 0,0 0-1 0 0,0 0 0 0 0,0 0 1 0 0,0 0-1 0 0,1 0 0 0 0,-1 0 1 0 0,0 0-1 0 0,0 0 0 0 0,0 0 1 0 0,1 0-1 0 0,-1 0 0 0 0,0 0 1 0 0,0 0-1 0 0,0 0 0 0 0,1 0 1 0 0,-1 0-1 0 0,0 0 1 0 0,0 0-1 0 0,0 0 0 0 0,1 1 1 0 0,-1-1-1 0 0,0 0 0 0 0,0 0 1 0 0,0 0-1 0 0,0 0 0 0 0,0 0 1 0 0,1 0-1 0 0,-1 1 0 0 0,4 14 1085 0 0,-1 17 45 0 0,-3-22-833 0 0,-1 4-213 0 0,2 0 1 0 0,-1 0-1 0 0,2 0 1 0 0,0 0 0 0 0,4 16-1 0 0,-2-18-840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40.5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6913 0 0,'3'0'467'0'0,"0"1"-1"0"0,0 0 1 0 0,0 0 0 0 0,0 0-1 0 0,0 0 1 0 0,-1 0-1 0 0,1 0 1 0 0,0 1-1 0 0,-1-1 1 0 0,1 1-1 0 0,-1 0 1 0 0,0 0-1 0 0,1 0 1 0 0,-1 0-1 0 0,0 0 1 0 0,0 1-1 0 0,0-1 1 0 0,-1 0-1 0 0,1 1 1 0 0,2 4-1 0 0,3 5 392 0 0,-1 1 1 0 0,0 0-1 0 0,4 13 0 0 0,6 31 475 0 0,14 88 1 0 0,-9-36-8615 0 0,-16-87 594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40.9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0 303 5985 0 0,'0'-27'556'0'0,"6"-45"1"0"0,-4 59 232 0 0,1 1 1 0 0,0-1 0 0 0,1 1-1 0 0,0 0 1 0 0,11-21 0 0 0,-10 24-302 0 0,1 1 1 0 0,-1 0-1 0 0,1 0 0 0 0,1 0 1 0 0,0 1-1 0 0,0-1 1 0 0,0 2-1 0 0,1-1 0 0 0,-1 1 1 0 0,2 0-1 0 0,15-8 1 0 0,-20 12-379 0 0,0 0 1 0 0,0 0 0 0 0,0 1 0 0 0,0-1-1 0 0,1 1 1 0 0,-1 0 0 0 0,1 0 0 0 0,-1 1-1 0 0,0-1 1 0 0,1 1 0 0 0,0 0 0 0 0,-1 0-1 0 0,1 0 1 0 0,-1 1 0 0 0,0 0 0 0 0,1 0-1 0 0,-1 0 1 0 0,1 0 0 0 0,-1 1 0 0 0,0-1-1 0 0,0 1 1 0 0,0 0 0 0 0,0 0 0 0 0,0 1-1 0 0,0-1 1 0 0,-1 1 0 0 0,1 0 0 0 0,3 4-1 0 0,-5-5-110 0 0,0 0-1 0 0,0 1 0 0 0,0-1 1 0 0,0 1-1 0 0,-1-1 0 0 0,1 1 1 0 0,-1 0-1 0 0,0-1 0 0 0,0 1 1 0 0,0 0-1 0 0,0 0 0 0 0,0 0 1 0 0,-1 0-1 0 0,1 0 0 0 0,-1 0 0 0 0,0 6 1 0 0,0-3-116 0 0,-1 0-1 0 0,0 1 1 0 0,0-1 0 0 0,-1 1 0 0 0,0-1 0 0 0,0 0-1 0 0,-4 9 1 0 0,-4 2-596 0 0,1 0-1 0 0,-2-1 0 0 0,0 0 0 0 0,-18 19 1 0 0,-19 20-1921 0 0,53-60 2713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43.9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108 58 6913 0 0,'-33'9'643'0'0,"22"-5"9"0"0,0-1 0 0 0,-1 0 1 0 0,1-1-1 0 0,-15 1 0 0 0,26-3-639 0 0,0 0 0 0 0,0 0-1 0 0,0 0 1 0 0,-1 0 0 0 0,1 0 0 0 0,0 0-1 0 0,0 0 1 0 0,0 0 0 0 0,0 0 0 0 0,0 0 0 0 0,0 0-1 0 0,-1 0 1 0 0,1 0 0 0 0,0 0 0 0 0,0-1 0 0 0,0 1-1 0 0,0 0 1 0 0,0 0 0 0 0,0 0 0 0 0,0 0-1 0 0,0 0 1 0 0,-1 0 0 0 0,1 0 0 0 0,0 0 0 0 0,0 0-1 0 0,0 0 1 0 0,0 0 0 0 0,0-1 0 0 0,0 1 0 0 0,0 0-1 0 0,0 0 1 0 0,0 0 0 0 0,0 0 0 0 0,0 0-1 0 0,0 0 1 0 0,0-1 0 0 0,0 1 0 0 0,0 0 0 0 0,0 0-1 0 0,0 0 1 0 0,0 0 0 0 0,0 0 0 0 0,0 0 0 0 0,0 0-1 0 0,0-1 1 0 0,0 1 0 0 0,0 0 0 0 0,0 0-1 0 0,0 0 1 0 0,0 0 0 0 0,0 0 0 0 0,0 0 0 0 0,0 0-1 0 0,0-1 1 0 0,0 1 0 0 0,0 0 0 0 0,0 0-1 0 0,1 0 1 0 0,-1 0 0 0 0,0 0 0 0 0,9-11 469 0 0,13-8 178 0 0,-12 12-384 0 0,1 1 1 0 0,-1 0 0 0 0,1 1-1 0 0,1 1 1 0 0,-1 0 0 0 0,1 0-1 0 0,-1 1 1 0 0,1 0-1 0 0,0 1 1 0 0,0 0 0 0 0,1 1-1 0 0,17 1 1 0 0,-23 1-216 0 0,0-1 0 0 0,-1 1 0 0 0,1 1 0 0 0,0-1 0 0 0,-1 1 1 0 0,1 1-1 0 0,-1-1 0 0 0,1 1 0 0 0,-1 0 0 0 0,0 0 0 0 0,0 1 0 0 0,-1 0 0 0 0,1 0 0 0 0,-1 0 0 0 0,0 0 0 0 0,0 1 1 0 0,0 0-1 0 0,0 0 0 0 0,-1 1 0 0 0,0-1 0 0 0,0 1 0 0 0,-1 0 0 0 0,5 9 0 0 0,1 7 14 0 0,0 1 0 0 0,-2 0 0 0 0,0 1 0 0 0,-2 0 0 0 0,-1 0 0 0 0,3 48 0 0 0,-8 61-1088 0 0,-5-45-2783 0 0,4-65 2095 0 0,1 4-3394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41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52 5529 0 0,'-23'16'12847'0'0,"25"-4"-11544"0"0,0-5-2275 0 0,0 6 1335 0 0,2 0-1 0 0,-1 0 1 0 0,2 0 0 0 0,0-1 0 0 0,7 14 0 0 0,-10-23-452 0 0,-1-1 0 0 0,1 1 0 0 0,0-1 0 0 0,0 1-1 0 0,0-1 1 0 0,0 1 0 0 0,1-1 0 0 0,-1 0 0 0 0,1 0 0 0 0,-1 0 0 0 0,1 0 0 0 0,3 1 0 0 0,-4-2-101 0 0,0-1 1 0 0,0 1 0 0 0,0-1-1 0 0,0 1 1 0 0,0-1 0 0 0,0 0-1 0 0,-1 0 1 0 0,1 0 0 0 0,0 0-1 0 0,0 0 1 0 0,0-1 0 0 0,0 1 0 0 0,0-1-1 0 0,0 1 1 0 0,0-1 0 0 0,0 1-1 0 0,-1-1 1 0 0,1 0 0 0 0,0 0-1 0 0,0 0 1 0 0,-1 0 0 0 0,2-2-1 0 0,3-1-325 0 0,-1-1-1 0 0,0 0 1 0 0,-1 0-1 0 0,1 0 1 0 0,-1-1-1 0 0,0 1 0 0 0,0-1 1 0 0,-1 0-1 0 0,5-12 1 0 0,21-62 1832 0 0,-25 70-1105 0 0,-2 2 275 0 0,-2 5-249 0 0,0 0 0 0 0,1 1 0 0 0,-1-1-1 0 0,1 0 1 0 0,0 1 0 0 0,0-1 0 0 0,0 1-1 0 0,0-1 1 0 0,0 1 0 0 0,1-1 0 0 0,-1 1 0 0 0,3-3-1 0 0,-3 7 119 0 0,0 1-1 0 0,0-1 0 0 0,0 1 1 0 0,0-1-1 0 0,0 1 1 0 0,-1 0-1 0 0,1 0 0 0 0,-1 3 1 0 0,1-4-111 0 0,3 31 664 0 0,0-5-167 0 0,8 34 0 0 0,-9-54-1146 0 0,-1 0 0 0 0,1-1 0 0 0,1 1 0 0 0,-1-1 0 0 0,6 8 0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41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59 10138 0 0,'6'-59'1096'0'0,"-6"74"3428"0"0,3 14-2368 0 0,1-3-939 0 0,13 125 1972 0 0,-3-68-2969 0 0,5 0 1 0 0,35 97-1 0 0,-25-106-1756 0 0,-15-42-6146 0 0</inkml:trace>
  <inkml:trace contextRef="#ctx0" brushRef="#br0" timeOffset="1">8 476 14747 0 0,'0'0'33'0'0,"-1"0"1"0"0,1 0-1 0 0,0 0 0 0 0,-1 0 0 0 0,1 0 0 0 0,0 0 1 0 0,0 0-1 0 0,-1 0 0 0 0,1 0 0 0 0,0 0 0 0 0,0 0 1 0 0,-1 0-1 0 0,1 0 0 0 0,0 0 0 0 0,0 0 0 0 0,-1-1 1 0 0,1 1-1 0 0,0 0 0 0 0,0 0 0 0 0,-1 0 1 0 0,1 0-1 0 0,0-1 0 0 0,0 1 0 0 0,0 0 0 0 0,-1 0 1 0 0,1-1-1 0 0,0 1 0 0 0,0 0 0 0 0,0 0 0 0 0,0 0 1 0 0,0-1-1 0 0,-1 1 0 0 0,1 0 0 0 0,0-1 0 0 0,0 1 1 0 0,0 0-1 0 0,0 0 0 0 0,0-1 0 0 0,0 1 1 0 0,0 0-1 0 0,0-1 0 0 0,0 1 0 0 0,0 0 0 0 0,11-14 1082 0 0,28-13 273 0 0,-33 22-1170 0 0,56-33 956 0 0,2 2 0 0 0,122-50-1 0 0,-127 68-2228 0 0,-33 13 504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42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3 417 11202 0 0,'-1'-5'89'0'0,"0"1"0"0"0,1-1 0 0 0,0 0 0 0 0,0 1 0 0 0,0-1 0 0 0,0 0 0 0 0,1 1 0 0 0,-1-1 0 0 0,1 0-1 0 0,0 1 1 0 0,1-1 0 0 0,-1 1 0 0 0,1 0 0 0 0,0-1 0 0 0,2-3 0 0 0,7-11 222 0 0,25-34 1 0 0,-20 31 271 0 0,7-12 231 0 0,2 1 0 0 0,47-49 0 0 0,-61 72-659 0 0,0 0-1 0 0,0 1 0 0 0,1 0 0 0 0,0 0 1 0 0,0 1-1 0 0,1 1 0 0 0,0 0 1 0 0,1 1-1 0 0,-1 1 0 0 0,30-9 1 0 0,-39 14-182 0 0,0-1 1 0 0,0 0 0 0 0,0 1-1 0 0,0 0 1 0 0,1 0 0 0 0,-1 0-1 0 0,0 0 1 0 0,0 1 0 0 0,0 0-1 0 0,0 0 1 0 0,0 0 0 0 0,0 0-1 0 0,0 0 1 0 0,0 1 0 0 0,0 0 0 0 0,0 0-1 0 0,-1 0 1 0 0,1 0 0 0 0,-1 1-1 0 0,1-1 1 0 0,-1 1 0 0 0,0 0-1 0 0,0 0 1 0 0,0 0 0 0 0,0 0-1 0 0,-1 0 1 0 0,0 1 0 0 0,1-1 0 0 0,-1 1-1 0 0,0 0 1 0 0,0 0 0 0 0,-1-1-1 0 0,2 6 1 0 0,3 9-343 0 0,-1 0-1 0 0,0 1 1 0 0,-2-1 0 0 0,0 1 0 0 0,-1 0-1 0 0,-1 19 1 0 0,-3 27-493 0 0,-3-1 0 0 0,-3 1-1 0 0,-29 111 1 0 0,1-4 3818 0 0,36-169-2763 0 0,-1 0 1 0 0,0 0 0 0 0,1 1 0 0 0,0-1-1 0 0,0 0 1 0 0,0 0 0 0 0,0 0 0 0 0,0 1-1 0 0,1-1 1 0 0,-1 0 0 0 0,1 0 0 0 0,0 0 0 0 0,0 0-1 0 0,0 0 1 0 0,0 0 0 0 0,4 5 0 0 0,-4-6-120 0 0,1-1 1 0 0,0 1 0 0 0,0-1 0 0 0,-1 0 0 0 0,1 0-1 0 0,0 0 1 0 0,0 1 0 0 0,0-2 0 0 0,0 1-1 0 0,0 0 1 0 0,1 0 0 0 0,-1-1 0 0 0,0 1 0 0 0,0-1-1 0 0,0 0 1 0 0,1 0 0 0 0,-1 1 0 0 0,0-2 0 0 0,0 1-1 0 0,1 0 1 0 0,-1 0 0 0 0,0-1 0 0 0,0 1 0 0 0,4-2-1 0 0,9-3-271 0 0,-1 0-1 0 0,1-1 0 0 0,-1-1 0 0 0,0 0 0 0 0,-1-1 0 0 0,19-13 0 0 0,-11 7-1105 0 0,6-4-4712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42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900 496 12899 0 0,'-4'-12'390'0'0,"0"0"1"0"0,-1 1-1 0 0,0 0 1 0 0,0-1 0 0 0,-2 2-1 0 0,1-1 1 0 0,-1 1-1 0 0,0 0 1 0 0,-1 0-1 0 0,-1 1 1 0 0,1 0-1 0 0,-1 1 1 0 0,-1 0 0 0 0,1 0-1 0 0,-2 1 1 0 0,1 0-1 0 0,-1 1 1 0 0,0 0-1 0 0,-22-9 1 0 0,21 12-243 0 0,0-1-1 0 0,0 1 1 0 0,-1 1 0 0 0,1 0 0 0 0,0 1 0 0 0,-1 0 0 0 0,1 1-1 0 0,-1 1 1 0 0,1 0 0 0 0,-1 0 0 0 0,1 1 0 0 0,-20 6 0 0 0,4 2-131 0 0,1 0 0 0 0,0 2 0 0 0,0 1 1 0 0,1 1-1 0 0,1 1 0 0 0,1 1 0 0 0,0 2 1 0 0,1 0-1 0 0,1 1 0 0 0,0 2 0 0 0,2 0 1 0 0,0 1-1 0 0,2 1 0 0 0,1 1 0 0 0,0 0 1 0 0,2 1-1 0 0,-24 54 0 0 0,15-17-68 0 0,4 2-1 0 0,2 0 0 0 0,2 1 0 0 0,-6 71 1 0 0,10-9-155 0 0,4 151-1 0 0,10-209-139 0 0,17 123-1 0 0,-14-165 251 0 0,1 0-1 0 0,1 1 0 0 0,2-2 0 0 0,0 1 1 0 0,2-2-1 0 0,1 1 0 0 0,19 30 0 0 0,-23-44 59 0 0,0-1 0 0 0,1 0-1 0 0,0-1 1 0 0,0 0 0 0 0,2 0-1 0 0,-1-1 1 0 0,1 0 0 0 0,0-1-1 0 0,0 0 1 0 0,1-1 0 0 0,1 0-1 0 0,18 7 1 0 0,-14-8-69 0 0,-1-2 0 0 0,1 0 0 0 0,0 0 0 0 0,1-2 1 0 0,-1 0-1 0 0,0-1 0 0 0,1 0 0 0 0,33-5 0 0 0,-11-3-62 0 0,-1-1-1 0 0,0-3 1 0 0,-1-1-1 0 0,0-1 0 0 0,0-3 1 0 0,-2-1-1 0 0,63-39 1 0 0,-47 20 562 0 0,-1-1 1 0 0,-2-3-1 0 0,-2-3 1 0 0,-2-1 0 0 0,-2-2-1 0 0,-2-2 1 0 0,-2-1-1 0 0,-2-3 1 0 0,-3-1-1 0 0,55-112 1 0 0,-68 116-207 0 0,-1-2 0 0 0,-3 0 0 0 0,-2-2 1 0 0,-3 1-1 0 0,-2-1 0 0 0,-2-1 0 0 0,-2 0 1 0 0,-3 0-1 0 0,-2 0 0 0 0,-7-59 0 0 0,1 69-194 0 0,-1 1 0 0 0,-3 0 0 0 0,-1 0 1 0 0,-2 1-1 0 0,-2 0 0 0 0,-2 1 0 0 0,-2 0 0 0 0,-1 2 0 0 0,-2 0 0 0 0,-2 2 0 0 0,-1 0 0 0 0,-54-61 1 0 0,65 84-83 0 0,-1 0 0 0 0,0 1 0 0 0,-1 1 0 0 0,0 0 0 0 0,-1 1 0 0 0,0 1 0 0 0,-1 0 0 0 0,0 1 0 0 0,0 1 0 0 0,-1 0 0 0 0,0 2 0 0 0,-1 0 0 0 0,-34-6 0 0 0,-22 7-347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50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93 316 17972 0 0,'-10'-20'919'0'0,"-11"-35"1"0"0,17 41-600 0 0,-1 0 0 0 0,0 1-1 0 0,-1 0 1 0 0,-1 0 0 0 0,0 0 0 0 0,-13-18 0 0 0,20 31-316 0 0,0 0 0 0 0,0 0 0 0 0,0 0 0 0 0,0 0 0 0 0,0 0 0 0 0,-1-1-1 0 0,1 1 1 0 0,0 0 0 0 0,0 0 0 0 0,0 0 0 0 0,0 0 0 0 0,0 0 0 0 0,0 0 0 0 0,0 0 0 0 0,0-1 0 0 0,0 1 0 0 0,-1 0 0 0 0,1 0-1 0 0,0 0 1 0 0,0 0 0 0 0,0 0 0 0 0,0 0 0 0 0,0 0 0 0 0,0 0 0 0 0,-1 0 0 0 0,1 0 0 0 0,0 0 0 0 0,0 0 0 0 0,0 0 0 0 0,0 0-1 0 0,-1 0 1 0 0,1 0 0 0 0,0 0 0 0 0,0 0 0 0 0,0 0 0 0 0,0 0 0 0 0,0 0 0 0 0,-1 0 0 0 0,1 0 0 0 0,0 0 0 0 0,0 0 0 0 0,0 0 0 0 0,0 0-1 0 0,0 0 1 0 0,0 0 0 0 0,-1 0 0 0 0,1 0 0 0 0,0 0 0 0 0,0 0 0 0 0,0 1 0 0 0,0-1 0 0 0,0 0 0 0 0,0 0 0 0 0,0 0 0 0 0,-1 0-1 0 0,1 0 1 0 0,0 0 0 0 0,0 1 0 0 0,0-1 0 0 0,0 0 0 0 0,0 0 0 0 0,0 0 0 0 0,0 0 0 0 0,0 0 0 0 0,0 1 0 0 0,0-1 0 0 0,0 0-1 0 0,0 0 1 0 0,0 0 0 0 0,0 21 37 0 0,7 23-51 0 0,17 56-54 0 0,4-1 0 0 0,56 131 0 0 0,-63-182 6 0 0,3 0-1 0 0,2-2 1 0 0,1-1-1 0 0,3-1 1 0 0,1-1-1 0 0,56 57 1 0 0,-87-99 90 0 0,1 0-1 0 0,0-1 1 0 0,-1 1 0 0 0,1 0-1 0 0,-1-1 1 0 0,1 1 0 0 0,0-1 0 0 0,0 1-1 0 0,-1-1 1 0 0,1 1 0 0 0,0-1-1 0 0,0 0 1 0 0,0 1 0 0 0,-1-1 0 0 0,1 0-1 0 0,0 1 1 0 0,0-1 0 0 0,0 0-1 0 0,0 0 1 0 0,1 0 0 0 0,-1 0-10 0 0,-1-1 1 0 0,1 1-1 0 0,0 0 0 0 0,-1-1 1 0 0,1 1-1 0 0,-1-1 1 0 0,1 1-1 0 0,-1 0 0 0 0,1-1 1 0 0,-1 1-1 0 0,1-1 1 0 0,-1 0-1 0 0,0 1 0 0 0,1-1 1 0 0,-1 1-1 0 0,0-1 1 0 0,0 0-1 0 0,1 1 0 0 0,-1-1 1 0 0,0 0-1 0 0,0 0 1 0 0,4-48 542 0 0,-3 35-462 0 0,3-203 454 0 0,2-15-691 0 0,37-92-735 0 0,-15 189-2067 0 0,-20 110-4388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51.3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1 143 10594 0 0,'1'-2'275'0'0,"0"1"-1"0"0,1-1 1 0 0,-1 1-1 0 0,0-1 1 0 0,1 1-1 0 0,-1 0 0 0 0,1 0 1 0 0,-1-1-1 0 0,1 1 1 0 0,0 0-1 0 0,-1 1 1 0 0,1-1-1 0 0,0 0 1 0 0,0 0-1 0 0,0 1 1 0 0,0-1-1 0 0,2 0 1 0 0,4-1 269 0 0,57-27 2486 0 0,-12 5-1229 0 0,82-26 0 0 0,-118 46-2032 0 0,0 0-1 0 0,-1 0 1 0 0,1 2-1 0 0,0 0 1 0 0,1 1-1 0 0,-1 0 1 0 0,0 2-1 0 0,0 0 1 0 0,27 6-1 0 0,-23-1-4807 0 0,-2 1-1572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51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80 7834 0 0,'1'-6'678'0'0,"0"0"1"0"0,0 0 0 0 0,1 0 0 0 0,0 0-1 0 0,1 0 1 0 0,-1 0 0 0 0,1 1-1 0 0,0-1 1 0 0,0 1 0 0 0,1 0-1 0 0,0 0 1 0 0,6-7 0 0 0,-10 12-617 0 0,0 1 0 0 0,1-1 0 0 0,-1 0-1 0 0,1 0 1 0 0,-1 0 0 0 0,0 0 0 0 0,1 0 0 0 0,-1 0 0 0 0,0 0 0 0 0,1 1 0 0 0,-1-1-1 0 0,0 0 1 0 0,1 0 0 0 0,-1 1 0 0 0,0-1 0 0 0,1 0 0 0 0,-1 0 0 0 0,0 1 0 0 0,1-1 0 0 0,-1 0-1 0 0,0 1 1 0 0,0-1 0 0 0,0 0 0 0 0,1 1 0 0 0,-1-1 0 0 0,0 0 0 0 0,0 1 0 0 0,0-1-1 0 0,0 1 1 0 0,0-1 0 0 0,0 0 0 0 0,0 1 0 0 0,1-1 0 0 0,-1 1 0 0 0,0-1 0 0 0,0 0 0 0 0,-1 1-1 0 0,1-1 1 0 0,0 1 0 0 0,0 0 0 0 0,3 19 448 0 0,0 288 1352 0 0,-2-12-2130 0 0,12-184-1534 0 0,-5-61-5203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52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0 167 11979 0 0,'76'-28'5553'0'0,"8"-21"-3746"0"0,-60 33-2262 0 0,1 1-1 0 0,0 2 0 0 0,1 0 1 0 0,49-15-1 0 0,-56 24-1042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52.4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0 203 19732 0 0,'42'-14'2161'0'0,"86"-60"-3387"0"0,-73 41 94 0 0,86-40 1 0 0,-119 64 1131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52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2 276 15667 0 0,'0'0'95'0'0,"0"0"0"0"0,0 0-1 0 0,0-1 1 0 0,-1 1 0 0 0,1 0-1 0 0,0-1 1 0 0,0 1 0 0 0,0 0-1 0 0,0-1 1 0 0,0 1-1 0 0,0 0 1 0 0,0-1 0 0 0,0 1-1 0 0,0 0 1 0 0,0-1 0 0 0,0 1-1 0 0,0 0 1 0 0,0-1 0 0 0,0 1-1 0 0,0 0 1 0 0,0-1 0 0 0,0 1-1 0 0,0 0 1 0 0,0-1-1 0 0,0 1 1 0 0,0 0 0 0 0,1-1-1 0 0,-1 1 1 0 0,0 0 0 0 0,0 0-1 0 0,0-1 1 0 0,1 1 0 0 0,-1 0-1 0 0,0 0 1 0 0,0-1 0 0 0,1 1-1 0 0,-1 0 1 0 0,0 0 0 0 0,1 0-1 0 0,-1-1 1 0 0,0 1-1 0 0,0 0 1 0 0,1 0 0 0 0,-1 0-1 0 0,0 0 1 0 0,1 0 0 0 0,0-1-47 0 0,0 1 1 0 0,-1 0 0 0 0,1-1-1 0 0,0 1 1 0 0,0 0 0 0 0,0 0 0 0 0,-1 0-1 0 0,1-1 1 0 0,0 1 0 0 0,0 0-1 0 0,0 0 1 0 0,-1 0 0 0 0,1 0 0 0 0,0 0-1 0 0,0 1 1 0 0,0-1 0 0 0,-1 0-1 0 0,1 0 1 0 0,0 0 0 0 0,0 1-1 0 0,-1-1 1 0 0,1 0 0 0 0,1 1 0 0 0,7 8-31 0 0,0 1 1 0 0,0-1 0 0 0,-1 1 0 0 0,0 1 0 0 0,-1-1 0 0 0,7 15 0 0 0,33 75-451 0 0,-34-69 299 0 0,10 22-141 0 0,75 151-2491 0 0,-85-183 3051 0 0,1 0 0 0 0,0-1 0 0 0,1 0 0 0 0,2-2 0 0 0,0 1 1 0 0,0-2-1 0 0,23 17 0 0 0,-40-34-233 0 0,0 0 1 0 0,0 0-1 0 0,1 0 0 0 0,-1 0 1 0 0,0 1-1 0 0,0-1 1 0 0,0 0-1 0 0,1 0 1 0 0,-1 0-1 0 0,0 0 1 0 0,0 0-1 0 0,1 1 1 0 0,-1-1-1 0 0,0 0 0 0 0,0 0 1 0 0,1 0-1 0 0,-1 0 1 0 0,0 0-1 0 0,0 0 1 0 0,1 0-1 0 0,-1 0 1 0 0,0 0-1 0 0,1 0 1 0 0,-1 0-1 0 0,0 0 0 0 0,0 0 1 0 0,1 0-1 0 0,-1-1 1 0 0,0 1-1 0 0,0 0 1 0 0,1 0-1 0 0,-1 0 1 0 0,0 0-1 0 0,0 0 1 0 0,0 0-1 0 0,1-1 0 0 0,-1 1 1 0 0,0 0-1 0 0,0 0 1 0 0,0 0-1 0 0,1-1 1 0 0,-1 1-1 0 0,0 0 1 0 0,0 0-1 0 0,0-1 1 0 0,4-18 810 0 0,-6-31-854 0 0,2 42 232 0 0,-25-250-280 0 0,0-5-386 0 0,22 198-632 0 0,3 0-1 0 0,8-67 1 0 0,-1 89-778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44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 18460 0 0,'0'1'896'0'0,"1"-1"-384"0"0,0-1 0 0 0,2 1-408 0 0,-2-2-104 0 0,3 2 0 0 0,1-1 0 0 0,2-1-256 0 0,2 0-80 0 0,4-1-16 0 0,-2 1 0 0 0,-1 1-784 0 0,-2 0-160 0 0,-2 3-33 0 0,-3 7-1615 0 0,-7 0-329 0 0,-9 0-64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53.3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52 122 3225 0 0,'-51'40'16314'0'0,"58"-44"-15983"0"0,0 0 1 0 0,0 1-1 0 0,0-1 1 0 0,0 2-1 0 0,1-1 1 0 0,14-2-1 0 0,0-2 15 0 0,207-81-256 0 0,-149 55-3473 0 0,-60 25-3534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28.4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184 257 6913 0 0,'-8'1'50'0'0,"1"0"0"0"0,-1 0 0 0 0,1-1-1 0 0,-1 0 1 0 0,0-1 0 0 0,1 1 0 0 0,-1-2-1 0 0,1 1 1 0 0,-1-1 0 0 0,1 0-1 0 0,-14-6 1 0 0,16 6 235 0 0,-1 0-1 0 0,1-1 0 0 0,-1 0 1 0 0,1 0-1 0 0,0 0 1 0 0,0-1-1 0 0,0 1 1 0 0,1-1-1 0 0,-1-1 1 0 0,1 1-1 0 0,0 0 0 0 0,0-1 1 0 0,1 0-1 0 0,-1 0 1 0 0,-3-9-1 0 0,6 12-178 0 0,1 0 1 0 0,-1-1-1 0 0,1 1 0 0 0,0 0 0 0 0,0-1 0 0 0,0 1 1 0 0,0-1-1 0 0,1 1 0 0 0,-1 0 0 0 0,0-1 0 0 0,1 1 0 0 0,0 0 1 0 0,0 0-1 0 0,-1-1 0 0 0,1 1 0 0 0,0 0 0 0 0,1 0 1 0 0,-1 0-1 0 0,0 0 0 0 0,1 0 0 0 0,-1 0 0 0 0,1 0 1 0 0,0 1-1 0 0,2-3 0 0 0,8-7 66 0 0,0 1 0 0 0,21-15 0 0 0,-21 17-17 0 0,0-1 6 0 0,1 0 0 0 0,0 1 0 0 0,0 1 0 0 0,0 0 0 0 0,1 1 0 0 0,25-8 0 0 0,-36 13-146 0 0,1 0 0 0 0,0 0 0 0 0,0 1 0 0 0,0-1 0 0 0,0 1 0 0 0,0 0 0 0 0,0 0-1 0 0,0 0 1 0 0,0 1 0 0 0,0-1 0 0 0,-1 1 0 0 0,1 0 0 0 0,0 0 0 0 0,0 1 0 0 0,-1-1-1 0 0,1 1 1 0 0,0 0 0 0 0,-1 0 0 0 0,0 0 0 0 0,1 0 0 0 0,-1 0 0 0 0,0 1 0 0 0,0-1-1 0 0,0 1 1 0 0,-1 0 0 0 0,1 0 0 0 0,-1 0 0 0 0,1 0 0 0 0,-1 1 0 0 0,3 5 0 0 0,-1 1-37 0 0,1 0 1 0 0,-2 0-1 0 0,1 0 1 0 0,-2 1-1 0 0,1-1 1 0 0,-1 1-1 0 0,-1 0 1 0 0,0 0-1 0 0,0-1 1 0 0,-1 1-1 0 0,-1 0 1 0 0,0 0-1 0 0,-2 11 1 0 0,-5 21-125 0 0,-27 80 1 0 0,17-65 185 0 0,6-16 617 0 0,35-61-404 0 0,-17 12-290 0 0,17-17-105 0 0,1 0 0 0 0,44-34-1 0 0,-61 53 137 0 0,-1 0-1 0 0,1 1 1 0 0,0-1-1 0 0,0 2 0 0 0,1-1 1 0 0,-1 1-1 0 0,1 0 1 0 0,-1 1-1 0 0,1-1 0 0 0,0 2 1 0 0,0-1-1 0 0,0 1 1 0 0,0 0-1 0 0,1 1 0 0 0,-1 0 1 0 0,15 2-1 0 0,-19-2 13 0 0,0 1-1 0 0,-1 1 1 0 0,1-1-1 0 0,-1 0 1 0 0,1 1-1 0 0,-1-1 1 0 0,1 1-1 0 0,-1 0 1 0 0,0 0-1 0 0,0 1 1 0 0,0-1-1 0 0,0 1 1 0 0,-1-1-1 0 0,1 1 1 0 0,-1 0-1 0 0,3 4 1 0 0,-1-2 31 0 0,-1 1 0 0 0,0 0 1 0 0,0 0-1 0 0,-1 1 1 0 0,0-1-1 0 0,0 1 1 0 0,0-1-1 0 0,0 11 1 0 0,0 3 173 0 0,-1 1 1 0 0,-1 0 0 0 0,-1-1 0 0 0,-8 39 0 0 0,-4-1 232 0 0,-3-2 1 0 0,-37 87-1 0 0,5-18-1624 0 0,8-23-4692 0 0,33-87 1129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28.9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855 22 17508 0 0,'-27'-7'290'0'0,"0"2"1"0"0,0 1 0 0 0,0 1 0 0 0,-1 1-1 0 0,1 1 1 0 0,-39 4 0 0 0,44 0-588 0 0,1 1-1 0 0,1 0 1 0 0,-1 2 0 0 0,1 0 0 0 0,0 1-1 0 0,0 1 1 0 0,1 1 0 0 0,0 1 0 0 0,-26 17-1 0 0,25-12-133 0 0,0 1 0 0 0,2 0-1 0 0,0 2 1 0 0,1 0-1 0 0,1 1 1 0 0,0 0-1 0 0,-23 41 1 0 0,4 3 319 0 0,3 1-1 0 0,3 1 1 0 0,-33 109 0 0 0,41-95 754 0 0,2 2 0 0 0,5 1 1 0 0,3 0-1 0 0,3 0 0 0 0,4 105 1 0 0,6-149-487 0 0,1 0 0 0 0,2 0 1 0 0,1-1-1 0 0,2 0 1 0 0,16 46-1 0 0,-15-60-134 0 0,1 0 0 0 0,0-1 0 0 0,2 0 0 0 0,1 0 0 0 0,0-2 0 0 0,2 1-1 0 0,0-2 1 0 0,2 0 0 0 0,19 18 0 0 0,-10-15 25 0 0,0-1-1 0 0,1-1 1 0 0,1-2-1 0 0,1 0 1 0 0,0-2-1 0 0,1-2 0 0 0,1 0 1 0 0,0-2-1 0 0,37 9 1 0 0,-44-15-20 0 0,1-1 0 0 0,1-1 1 0 0,-1-1-1 0 0,0-1 0 0 0,1-1 0 0 0,0-1 1 0 0,-1-2-1 0 0,0 0 0 0 0,1-2 0 0 0,-1-1 0 0 0,0 0 1 0 0,37-15-1 0 0,-18 0 170 0 0,-2-1 0 0 0,-1-2 0 0 0,0-2 0 0 0,-2-1 0 0 0,-1-3 0 0 0,-1 0 0 0 0,-2-3 0 0 0,-1-1 0 0 0,39-48 0 0 0,-28 22 340 0 0,-1-2-1 0 0,-4-2 1 0 0,-2-1-1 0 0,-3-2 1 0 0,31-84-1 0 0,-54 118-460 0 0,-1 0-1 0 0,-2-1 1 0 0,-1 0 0 0 0,-1-1 0 0 0,-2 0-1 0 0,-2 0 1 0 0,-1 0 0 0 0,-4-63-1 0 0,-1 68-77 0 0,-2 0-1 0 0,-1 0 0 0 0,-1 1 0 0 0,-1 0 1 0 0,-2 0-1 0 0,0 1 0 0 0,-2 0 0 0 0,-1 1 0 0 0,-1 1 1 0 0,-28-39-1 0 0,24 41-93 0 0,0 1 0 0 0,-2 0 0 0 0,0 2 0 0 0,-1 0 0 0 0,-2 1 0 0 0,1 2 0 0 0,-27-16 0 0 0,29 22-2039 0 0,0 0 0 0 0,-42-14 1 0 0,-13 3-5248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34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26 323 17972 0 0,'-4'-18'451'0'0,"0"-1"0"0"0,2 0 1 0 0,-1-34-1 0 0,2 34-566 0 0,0-1 0 0 0,-1 1-1 0 0,-7-27 1 0 0,30 114-18 0 0,2-1-1 0 0,61 119 1 0 0,-64-149 80 0 0,1-2 1 0 0,2 0-1 0 0,1-2 1 0 0,2-1-1 0 0,1 0 1 0 0,47 41-1 0 0,-15-27 98 0 0,-53-43-31 0 0,-1 1 1 0 0,1-1-1 0 0,0 0 0 0 0,0 0 0 0 0,0 0 1 0 0,0-1-1 0 0,0 0 0 0 0,1 0 1 0 0,6 1-1 0 0,-11-3 47 0 0,-1 0 1 0 0,1-1-1 0 0,-1 1 1 0 0,1-1-1 0 0,-1 1 0 0 0,1-1 1 0 0,-1 1-1 0 0,1-1 0 0 0,-1 0 1 0 0,0 1-1 0 0,1-1 1 0 0,-1 0-1 0 0,0 0 0 0 0,0 0 1 0 0,1 0-1 0 0,-1 0 0 0 0,0 0 1 0 0,0-1-1 0 0,0 1 1 0 0,0 0-1 0 0,-1-1 0 0 0,1 1 1 0 0,0 0-1 0 0,0-1 0 0 0,-1 1 1 0 0,1-1-1 0 0,-1 1 1 0 0,0-1-1 0 0,1 1 0 0 0,-1-1 1 0 0,0 1-1 0 0,0-4 0 0 0,2-8 346 0 0,-1 0-1 0 0,0-25 0 0 0,-1 29-249 0 0,-3-153 763 0 0,1-66-1055 0 0,4 161-1657 0 0,16-91 1 0 0,-7 101-5273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35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77 144 17972 0 0,'-1'0'163'0'0,"0"0"0"0"0,0 0 0 0 0,0 0 1 0 0,1 0-1 0 0,-1 0 0 0 0,0 0 0 0 0,0 0 0 0 0,1 0 1 0 0,-1 0-1 0 0,0 0 0 0 0,0 0 0 0 0,1-1 0 0 0,-1 1 0 0 0,0 0 1 0 0,1 0-1 0 0,-1-1 0 0 0,0 1 0 0 0,0-1 0 0 0,1 1 1 0 0,-1-1-1 0 0,1 1 0 0 0,-1-1 0 0 0,1 1 0 0 0,-1-1 1 0 0,0 1-1 0 0,1-1 0 0 0,-1 0 0 0 0,1 0-202 0 0,-1 1 0 0 0,1-1 0 0 0,0 0 1 0 0,-1 1-1 0 0,1-1 0 0 0,-1 1 0 0 0,1-1 0 0 0,-1 1 0 0 0,1-1 0 0 0,-1 1 0 0 0,1 0 0 0 0,-1-1 0 0 0,0 1 1 0 0,1 0-1 0 0,-1-1 0 0 0,0 1 0 0 0,1 0 0 0 0,-1-1 0 0 0,0 1 0 0 0,1 0 0 0 0,-1 0 0 0 0,0 0 0 0 0,1 0 1 0 0,-1 0-1 0 0,0 0 0 0 0,0 0 0 0 0,1 0 0 0 0,-1 0 0 0 0,0 0 0 0 0,1 0 0 0 0,-1 0 0 0 0,0 1 0 0 0,1-1 1 0 0,-1 0-1 0 0,0 1 0 0 0,1-1 0 0 0,-1 0 0 0 0,1 1 0 0 0,-1-1 0 0 0,0 0 0 0 0,1 1 0 0 0,-1-1 0 0 0,1 1 1 0 0,-1-1-1 0 0,1 1 0 0 0,-1-1 0 0 0,1 1 0 0 0,-1 0 0 0 0,-3 6-182 0 0,1-1 0 0 0,-1 1-1 0 0,1 0 1 0 0,1 0 0 0 0,-1 0 0 0 0,1 0-1 0 0,0 0 1 0 0,1 0 0 0 0,0 0 0 0 0,-1 14 0 0 0,1 1 102 0 0,1-1 1 0 0,4 31-1 0 0,-3-48 187 0 0,-1 1-1 0 0,1-1 1 0 0,0 0-1 0 0,0 1 0 0 0,1-1 1 0 0,-1 0-1 0 0,1 0 1 0 0,0 1-1 0 0,0-1 0 0 0,0-1 1 0 0,0 1-1 0 0,1 0 0 0 0,0 0 1 0 0,0-1-1 0 0,5 6 1 0 0,-5-8-18 0 0,-1 1 0 0 0,1-1 0 0 0,-1 1 0 0 0,1-1 0 0 0,0 0 0 0 0,0 0 0 0 0,0 0 1 0 0,0-1-1 0 0,-1 1 0 0 0,1 0 0 0 0,0-1 0 0 0,0 0 0 0 0,0 0 0 0 0,0 0 0 0 0,0 0 1 0 0,0 0-1 0 0,0-1 0 0 0,0 1 0 0 0,0-1 0 0 0,0 0 0 0 0,0 0 0 0 0,-1 0 0 0 0,1 0 1 0 0,4-3-1 0 0,-1 1-31 0 0,-1-1 0 0 0,0 0 1 0 0,0 0-1 0 0,0 0 0 0 0,0-1 1 0 0,-1 0-1 0 0,0 0 1 0 0,1 0-1 0 0,-2 0 0 0 0,1 0 1 0 0,-1-1-1 0 0,0 0 0 0 0,0 0 1 0 0,0 0-1 0 0,-1 0 1 0 0,0 0-1 0 0,0 0 0 0 0,1-10 1 0 0,0 0-29 0 0,0-1 1 0 0,-2 0 0 0 0,0-1 0 0 0,0 1 0 0 0,-4-31-1 0 0,0 32-15 0 0,0 0-1 0 0,0 0 0 0 0,-12-28 0 0 0,14 41 18 0 0,0-1-1 0 0,0 1 0 0 0,-1 0 0 0 0,1-1 1 0 0,-1 1-1 0 0,0 0 0 0 0,0 0 0 0 0,0 0 1 0 0,0 0-1 0 0,-1 1 0 0 0,1-1 0 0 0,-1 1 0 0 0,0-1 1 0 0,1 1-1 0 0,-1 0 0 0 0,0 0 0 0 0,0 0 1 0 0,-1 0-1 0 0,1 1 0 0 0,0-1 0 0 0,-1 1 1 0 0,1 0-1 0 0,-5-1 0 0 0,6 2-117 0 0,-1 0-1 0 0,1 0 1 0 0,0 0 0 0 0,0 1-1 0 0,0-1 1 0 0,0 1-1 0 0,0 0 1 0 0,0-1 0 0 0,0 1-1 0 0,0 0 1 0 0,0 0 0 0 0,1 0-1 0 0,-1 0 1 0 0,0 1 0 0 0,0-1-1 0 0,1 0 1 0 0,-1 1 0 0 0,1-1-1 0 0,-1 1 1 0 0,1-1-1 0 0,0 1 1 0 0,0 0 0 0 0,-2 2-1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35.4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 17972 0 0,'0'0'1632'0'0,"24"10"-2640"0"0,-21-7 971 0 0,-1 1 1 0 0,1 0-1 0 0,-1 0 0 0 0,0 0 1 0 0,0 0-1 0 0,0 0 0 0 0,0 1 0 0 0,-1-1 1 0 0,0 1-1 0 0,1 6 0 0 0,4 50-449 0 0,-5-40 149 0 0,1 0-2 0 0,10 86-200 0 0,-10-95 610 0 0,0 0 0 0 0,1-1 0 0 0,1 1 0 0 0,0-1 0 0 0,1 1 0 0 0,10 16 0 0 0,-15-27-61 0 0,1 0 1 0 0,-1 0 0 0 0,0 0-1 0 0,1 0 1 0 0,0 0-1 0 0,-1-1 1 0 0,1 1 0 0 0,0 0-1 0 0,-1 0 1 0 0,1-1 0 0 0,0 1-1 0 0,0 0 1 0 0,-1-1 0 0 0,1 1-1 0 0,0-1 1 0 0,0 1 0 0 0,0-1-1 0 0,0 0 1 0 0,0 1-1 0 0,0-1 1 0 0,0 0 0 0 0,0 1-1 0 0,0-1 1 0 0,0 0 0 0 0,0 0-1 0 0,2 0 1 0 0,-2-1-7 0 0,1 1 0 0 0,-1-1 0 0 0,1 0 1 0 0,-1 0-1 0 0,1 1 0 0 0,-1-1 0 0 0,0 0 0 0 0,1-1 0 0 0,-1 1 1 0 0,0 0-1 0 0,0 0 0 0 0,0 0 0 0 0,0-1 0 0 0,2-1 0 0 0,2-6-51 0 0,0 0-1 0 0,0 0 0 0 0,7-20 0 0 0,29-127-963 0 0,-8 25-601 0 0,-33 128 1598 0 0,1 0-1 0 0,0 0 0 0 0,0 1 1 0 0,0-1-1 0 0,0 0 1 0 0,1 1-1 0 0,-1-1 1 0 0,1 1-1 0 0,0 0 1 0 0,-1-1-1 0 0,1 1 0 0 0,0 0 1 0 0,5-4-1 0 0,-7 6 49 0 0,1 0 0 0 0,0-1 0 0 0,-1 1-1 0 0,1 0 1 0 0,0 0 0 0 0,-1 0 0 0 0,1-1 0 0 0,0 1-1 0 0,0 0 1 0 0,-1 0 0 0 0,1 0 0 0 0,0 0 0 0 0,0 0-1 0 0,-1 0 1 0 0,1 1 0 0 0,0-1 0 0 0,0 0 0 0 0,-1 0-1 0 0,1 0 1 0 0,0 1 0 0 0,0-1 0 0 0,1 1 57 0 0,0 1 0 0 0,-1-1 0 0 0,1 0 0 0 0,0 1 0 0 0,-1-1 0 0 0,1 1 0 0 0,-1 0 0 0 0,0-1 1 0 0,1 1-1 0 0,0 2 0 0 0,32 55 1718 0 0,18 27-564 0 0,-44-75-1612 0 0,0 0 1 0 0,1-1-1 0 0,0 0 1 0 0,1-1-1 0 0,16 13 1 0 0,-8-9-5752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35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37 21661 0 0,'-2'-17'2306'0'0,"2"16"-2366"0"0,0 0-1 0 0,0 0 1 0 0,1 0 0 0 0,-1 0 0 0 0,1 0-1 0 0,-1 0 1 0 0,1 0 0 0 0,-1 0 0 0 0,1 1-1 0 0,-1-1 1 0 0,1 0 0 0 0,0 0 0 0 0,0 0-1 0 0,-1 1 1 0 0,1-1 0 0 0,0 0 0 0 0,0 1 0 0 0,0-1-1 0 0,0 1 1 0 0,0-1 0 0 0,0 1 0 0 0,0-1-1 0 0,0 1 1 0 0,0 0 0 0 0,0-1 0 0 0,0 1-1 0 0,0 0 1 0 0,0 0 0 0 0,0 0 0 0 0,0 0-1 0 0,0 0 1 0 0,0 0 0 0 0,0 0 0 0 0,0 0-1 0 0,0 0 1 0 0,2 1 0 0 0,-1 0 57 0 0,1 0 1 0 0,-1 0-1 0 0,1 0 0 0 0,-1 0 1 0 0,0 1-1 0 0,0-1 0 0 0,0 1 1 0 0,0-1-1 0 0,0 1 0 0 0,0 0 0 0 0,0 0 1 0 0,-1 0-1 0 0,1 0 0 0 0,-1 0 1 0 0,1 0-1 0 0,-1 1 0 0 0,0-1 1 0 0,0 0-1 0 0,1 3 0 0 0,18 52-122 0 0,-19-52 108 0 0,19 82 28 0 0,14 165 0 0 0,-9-47 22 0 0,-17-160-361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36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2 268 20276 0 0,'-2'-1'1985'0'0,"4"0"-1769"0"0,1-4-216 0 0,2-2 0 0 0,2 1 0 0 0,2-4 136 0 0,6-5-8 0 0,9-11-8 0 0,12-11 0 0 0,7-5-1048 0 0,4-1-217 0 0,3 2-39 0 0,-3 7 0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38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469 29 7370 0 0,'-3'-3'534'0'0,"1"0"0"0"0,-2 1 0 0 0,1-1 0 0 0,0 1 1 0 0,0 0-1 0 0,-1 0 0 0 0,1 0 0 0 0,-1 0 1 0 0,0 1-1 0 0,1 0 0 0 0,-1-1 0 0 0,0 1 0 0 0,0 0 1 0 0,0 1-1 0 0,-7-1 0 0 0,5 1-199 0 0,-1 0 0 0 0,1 1 0 0 0,0 0-1 0 0,-1 0 1 0 0,1 1 0 0 0,0-1 0 0 0,0 1 0 0 0,0 1 0 0 0,-6 2-1 0 0,-5 5-74 0 0,0 0-1 0 0,1 1 1 0 0,1 1-1 0 0,-1 0 0 0 0,-19 22 1 0 0,3-1-75 0 0,2 2 1 0 0,1 0 0 0 0,-25 43-1 0 0,43-60-127 0 0,1 0 0 0 0,0 1-1 0 0,2 0 1 0 0,0 0 0 0 0,1 1-1 0 0,1 0 1 0 0,0 0-1 0 0,2 1 1 0 0,-2 21 0 0 0,5-36-146 0 0,1-1 1 0 0,0 1 0 0 0,1 0-1 0 0,-1 0 1 0 0,1-1 0 0 0,0 1-1 0 0,0 0 1 0 0,1-1 0 0 0,0 1-1 0 0,0-1 1 0 0,0 0 0 0 0,1 0-1 0 0,-1 0 1 0 0,1 0 0 0 0,0 0-1 0 0,1 0 1 0 0,-1-1 0 0 0,1 1-1 0 0,0-1 1 0 0,0 0 0 0 0,5 4-1 0 0,-2-3-246 0 0,0-1 0 0 0,0 0 0 0 0,1 0 0 0 0,-1-1 0 0 0,1 1-1 0 0,0-2 1 0 0,0 1 0 0 0,0-1 0 0 0,0 0 0 0 0,0-1 0 0 0,1 0 0 0 0,-1 0 0 0 0,0-1-1 0 0,10 0 1 0 0,23-4-6207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39.0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 15 2304 0 0,'-10'-12'5622'0'0,"10"12"-5271"0"0,-1-1 0 0 0,0 1 1 0 0,0 0-1 0 0,0-1 0 0 0,0 1 1 0 0,0 0-1 0 0,0 0 0 0 0,0-1 1 0 0,-1 1-1 0 0,0 0-133 0 0,0 1 1 0 0,0-1-1 0 0,1 1 0 0 0,-1-1 1 0 0,0 1-1 0 0,0 0 0 0 0,1 0 1 0 0,-1 0-1 0 0,1 0 0 0 0,-1 0 1 0 0,1 0-1 0 0,-3 2 0 0 0,-5 6-293 0 0,0 1 0 0 0,1 0 0 0 0,-9 13 0 0 0,12-15 818 0 0,-19 27-451 0 0,2 1-1 0 0,-22 52 1 0 0,-27 83-63 0 0,63-152-114 0 0,4-7-34 0 0,-14 38 254 0 0,17-47-269 0 0,0-1 0 0 0,0 1 0 0 0,1 0-1 0 0,-1-1 1 0 0,1 1 0 0 0,0 0 0 0 0,0 0 0 0 0,0-1 0 0 0,0 1 0 0 0,0 0 0 0 0,1 0 0 0 0,-1-1-1 0 0,1 1 1 0 0,-1 0 0 0 0,3 3 0 0 0,-3-6-67 0 0,1 1-1 0 0,-1-1 1 0 0,1 1-1 0 0,-1-1 1 0 0,1 0-1 0 0,0 1 1 0 0,-1-1-1 0 0,1 0 1 0 0,0 1-1 0 0,-1-1 1 0 0,1 0-1 0 0,0 0 1 0 0,0 1-1 0 0,-1-1 1 0 0,1 0-1 0 0,0 0 1 0 0,0 0-1 0 0,-1 0 1 0 0,1 0-1 0 0,0 0 1 0 0,0 0-1 0 0,-1 0 1 0 0,1 0-1 0 0,0-1 1 0 0,0 1-1 0 0,-1 0 1 0 0,1 0-1 0 0,0-1 1 0 0,-1 1-1 0 0,1 0 1 0 0,0-1-1 0 0,-1 1 1 0 0,1-1-1 0 0,-1 1 1 0 0,1-1-1 0 0,-1 1 1 0 0,2-2-1 0 0,21-20-741 0 0,-7 3 730 0 0,-1 0 0 0 0,-2-2 0 0 0,0 0 1 0 0,-1 0-1 0 0,-1-1 0 0 0,-1-1 0 0 0,-1 0 0 0 0,-1 0 0 0 0,-1-1 1 0 0,-1 0-1 0 0,-1 0 0 0 0,2-31 0 0 0,-7 53 136 0 0,0-1 0 0 0,1 0 0 0 0,-1 0 0 0 0,1 1 0 0 0,-1-1-1 0 0,1 0 1 0 0,0 1 0 0 0,0-1 0 0 0,1-2 0 0 0,-2 5-106 0 0,1-1 1 0 0,-1 1-1 0 0,0 0 0 0 0,0 0 1 0 0,0 0-1 0 0,0 0 0 0 0,0 0 1 0 0,0 0-1 0 0,1 0 0 0 0,-1 0 1 0 0,0 0-1 0 0,0 0 0 0 0,0 0 1 0 0,0 0-1 0 0,1 0 0 0 0,-1 0 0 0 0,0 0 1 0 0,0 0-1 0 0,0 0 0 0 0,0 0 1 0 0,0 0-1 0 0,1 0 0 0 0,-1 0 1 0 0,0 0-1 0 0,0 0 0 0 0,0 0 1 0 0,0 0-1 0 0,0 0 0 0 0,1 0 1 0 0,-1 0-1 0 0,0 0 0 0 0,0 0 1 0 0,0 1-1 0 0,0-1 0 0 0,0 0 1 0 0,0 0-1 0 0,1 0 0 0 0,-1 0 1 0 0,0 0-1 0 0,0 0 0 0 0,0 1 0 0 0,0-1 1 0 0,0 0-1 0 0,0 0 0 0 0,0 0 1 0 0,8 18 147 0 0,7 44-63 0 0,-9-35 172 0 0,1 0 0 0 0,15 38 1 0 0,-20-59-222 0 0,1 0 1 0 0,-1-1 0 0 0,2 1 0 0 0,-1 0-1 0 0,1-1 1 0 0,0 0 0 0 0,0 0 0 0 0,0 0-1 0 0,0 0 1 0 0,1-1 0 0 0,0 1 0 0 0,0-1-1 0 0,0-1 1 0 0,1 1 0 0 0,9 5 0 0 0,-11-8-50 0 0,-1 0 1 0 0,1 0-1 0 0,0 0 1 0 0,-1 0 0 0 0,1-1-1 0 0,-1 1 1 0 0,1-1-1 0 0,0 0 1 0 0,0 0-1 0 0,-1-1 1 0 0,1 1 0 0 0,0-1-1 0 0,-1 1 1 0 0,6-3-1 0 0,-2 1-41 0 0,0-1 0 0 0,0-1 0 0 0,-1 1-1 0 0,1-1 1 0 0,-1 0 0 0 0,10-8 0 0 0,0-3-117 0 0,0-1 1 0 0,-1 0 0 0 0,24-35-1 0 0,3-17 50 0 0,-29 46 74 0 0,0-1 0 0 0,2 2 0 0 0,18-22 0 0 0,-32 42 40 0 0,0 0-1 0 0,0 0 0 0 0,0 0 1 0 0,0 0-1 0 0,0 0 1 0 0,0 0-1 0 0,0 0 0 0 0,0 0 1 0 0,0 1-1 0 0,0-1 0 0 0,0 0 1 0 0,0 1-1 0 0,1-1 1 0 0,-1 1-1 0 0,0-1 0 0 0,0 1 1 0 0,1-1-1 0 0,-1 1 1 0 0,0 0-1 0 0,1 0 0 0 0,-1 0 1 0 0,0 0-1 0 0,1 0 1 0 0,-1 0-1 0 0,0 0 0 0 0,1 0 1 0 0,-1 1-1 0 0,0-1 1 0 0,1 0-1 0 0,-1 1 0 0 0,0-1 1 0 0,0 1-1 0 0,1-1 1 0 0,-1 1-1 0 0,0 0 0 0 0,0-1 1 0 0,0 1-1 0 0,0 0 1 0 0,0 0-1 0 0,0 0 0 0 0,0 0 1 0 0,0 0-1 0 0,0 0 0 0 0,0 0 1 0 0,-1 0-1 0 0,1 0 1 0 0,0 2-1 0 0,6 7 129 0 0,-1 1-1 0 0,0 1 1 0 0,-1-1 0 0 0,4 15-1 0 0,-2-8-28 0 0,-2-7-64 0 0,27 58 380 0 0,-30-64-399 0 0,1-1 0 0 0,0 1-1 0 0,1-1 1 0 0,-1 1 0 0 0,1-1-1 0 0,-1 0 1 0 0,1 0 0 0 0,1 0-1 0 0,-1-1 1 0 0,9 6 0 0 0,-13-9-27 0 0,1 0 0 0 0,-1 0 0 0 0,1 0 1 0 0,-1 0-1 0 0,0 0 0 0 0,1 0 1 0 0,-1 0-1 0 0,1 0 0 0 0,-1-1 0 0 0,0 1 1 0 0,1 0-1 0 0,-1 0 0 0 0,0 0 0 0 0,1-1 1 0 0,-1 1-1 0 0,0 0 0 0 0,1 0 1 0 0,-1-1-1 0 0,0 1 0 0 0,1 0 0 0 0,-1 0 1 0 0,0-1-1 0 0,0 1 0 0 0,0 0 1 0 0,1-1-1 0 0,-1 1 0 0 0,0-1 0 0 0,0 1 1 0 0,0 0-1 0 0,0-1 0 0 0,1 1 1 0 0,-1 0-1 0 0,0-1 0 0 0,0 1 0 0 0,0-1 1 0 0,0 1-1 0 0,0 0 0 0 0,0-1 0 0 0,0 0 1 0 0,3-22-40 0 0,-3 19 37 0 0,3-15-23 0 0,1 1 0 0 0,0 0 0 0 0,12-31 0 0 0,-13 43-105 0 0,0-1 1 0 0,-1 1-1 0 0,2 0 0 0 0,-1 0 0 0 0,1 0 1 0 0,0 0-1 0 0,0 1 0 0 0,1-1 1 0 0,-1 1-1 0 0,1 0 0 0 0,0 1 0 0 0,1-1 1 0 0,7-4-1 0 0,-11 8 126 0 0,0 0 0 0 0,0 0 0 0 0,1 0 0 0 0,-1 0 0 0 0,1 1 0 0 0,-1-1 0 0 0,1 1 0 0 0,-1-1 0 0 0,1 1 0 0 0,-1 0 0 0 0,1 0 0 0 0,-1 0 0 0 0,1 1 0 0 0,-1-1 0 0 0,1 0 0 0 0,-1 1 0 0 0,4 1 0 0 0,-1 0 190 0 0,0 0 1 0 0,0 1 0 0 0,0 0 0 0 0,0 0 0 0 0,0 0 0 0 0,-1 0-1 0 0,6 6 1 0 0,5 6 356 0 0,-1 0-1 0 0,-1 1 1 0 0,12 20-1 0 0,-25-35-549 0 0,26 41-1573 0 0,-19-30-3162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50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141 181 9674 0 0,'-9'2'724'0'0,"-1"0"-1"0"0,1 0 0 0 0,-1-2 1 0 0,0 1-1 0 0,1-1 1 0 0,-1 0-1 0 0,0-1 1 0 0,1 0-1 0 0,-1-1 0 0 0,1 0 1 0 0,-1 0-1 0 0,-13-6 1 0 0,22 8-720 0 0,1 0 1 0 0,0-1-1 0 0,0 1 0 0 0,0 0 1 0 0,0-1-1 0 0,-1 1 0 0 0,1 0 1 0 0,0 0-1 0 0,0-1 1 0 0,0 1-1 0 0,0 0 0 0 0,0-1 1 0 0,0 1-1 0 0,0 0 1 0 0,0-1-1 0 0,0 1 0 0 0,0 0 1 0 0,0-1-1 0 0,0 1 1 0 0,0 0-1 0 0,0 0 0 0 0,0-1 1 0 0,0 1-1 0 0,1 0 1 0 0,-1-1-1 0 0,0 1 0 0 0,0 0 1 0 0,0 0-1 0 0,0-1 0 0 0,1 1 1 0 0,-1 0-1 0 0,0 0 1 0 0,0-1-1 0 0,0 1 0 0 0,1 0 1 0 0,-1 0-1 0 0,0 0 1 0 0,0-1-1 0 0,1 1 0 0 0,-1 0 1 0 0,0 0-1 0 0,1 0 1 0 0,-1 0-1 0 0,0 0 0 0 0,0 0 1 0 0,1 0-1 0 0,-1 0 0 0 0,0-1 1 0 0,1 1-1 0 0,-1 0 1 0 0,1 0-1 0 0,22-10 246 0 0,-18 8-237 0 0,74-34 3 0 0,98-40-14 0 0,-154 68 0 0 0,1 1 0 0 0,0 1 0 0 0,0 1 0 0 0,1 1 0 0 0,40-1 0 0 0,-62 5 24 0 0,0 0 0 0 0,0 0-1 0 0,0 0 1 0 0,-1 0 0 0 0,1 1 0 0 0,0 0-1 0 0,0-1 1 0 0,-1 1 0 0 0,1 0 0 0 0,0 0-1 0 0,-1 0 1 0 0,1 1 0 0 0,-1-1-1 0 0,0 1 1 0 0,1-1 0 0 0,-1 1 0 0 0,0 0-1 0 0,0 0 1 0 0,0 0 0 0 0,0 0 0 0 0,0 0-1 0 0,0 0 1 0 0,-1 0 0 0 0,1 1 0 0 0,-1-1-1 0 0,0 1 1 0 0,1-1 0 0 0,-1 1 0 0 0,0 0-1 0 0,-1-1 1 0 0,1 1 0 0 0,0 0-1 0 0,-1-1 1 0 0,1 7 0 0 0,0 8 46 0 0,-1 0 1 0 0,0 0-1 0 0,-1 0 0 0 0,-6 28 0 0 0,5-30-122 0 0,-3 21 20 0 0,-9 53 500 0 0,3 1 0 0 0,3 93-1 0 0,6-105 284 0 0,0-47-2220 0 0,1 0-4280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40.2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304 530 14283 0 0,'-1'-6'199'0'0,"1"0"0"0"0,0-1 0 0 0,-1 1 0 0 0,0 0 0 0 0,-1-1 0 0 0,0 1 0 0 0,0 0 0 0 0,0 0 0 0 0,0 0 0 0 0,-1 1 0 0 0,-4-8 0 0 0,6 11-158 0 0,-1 0-1 0 0,1 0 1 0 0,-1 1-1 0 0,1-1 0 0 0,-1 0 1 0 0,0 1-1 0 0,1-1 1 0 0,-1 1-1 0 0,0 0 1 0 0,0-1-1 0 0,0 1 1 0 0,0 0-1 0 0,0 0 0 0 0,-1 0 1 0 0,1 1-1 0 0,0-1 1 0 0,0 0-1 0 0,0 1 1 0 0,-1 0-1 0 0,1-1 1 0 0,0 1-1 0 0,-1 0 1 0 0,1 0-1 0 0,0 0 0 0 0,-1 1 1 0 0,1-1-1 0 0,0 0 1 0 0,0 1-1 0 0,-1-1 1 0 0,1 1-1 0 0,0 0 1 0 0,0 0-1 0 0,-3 1 1 0 0,-7 5 142 0 0,0 0 1 0 0,1 1 0 0 0,-1 0 0 0 0,2 1 0 0 0,-1 0 0 0 0,1 1-1 0 0,1 0 1 0 0,-1 0 0 0 0,2 1 0 0 0,0 1 0 0 0,0-1 0 0 0,-9 19 0 0 0,4-4-64 0 0,1 0 1 0 0,1 1 0 0 0,2 0 0 0 0,0 0 0 0 0,-4 31 0 0 0,11-50-129 0 0,1 0 1 0 0,1 0 0 0 0,-1 0-1 0 0,1 0 1 0 0,0 0-1 0 0,2 10 1 0 0,-2-17-13 0 0,1 0 0 0 0,-1 0 0 0 0,0 0-1 0 0,0 0 1 0 0,1-1 0 0 0,-1 1 0 0 0,0 0 0 0 0,1 0 0 0 0,-1 0 0 0 0,1 0-1 0 0,-1 0 1 0 0,1-1 0 0 0,-1 1 0 0 0,1 0 0 0 0,0-1 0 0 0,-1 1 0 0 0,1 0-1 0 0,0-1 1 0 0,0 1 0 0 0,0-1 0 0 0,-1 1 0 0 0,1-1 0 0 0,1 1 0 0 0,0-1-41 0 0,0 0 0 0 0,0 0 1 0 0,-1 0-1 0 0,1 0 1 0 0,0-1-1 0 0,0 1 1 0 0,-1-1-1 0 0,1 1 1 0 0,0-1-1 0 0,-1 0 1 0 0,1 1-1 0 0,-1-1 0 0 0,1 0 1 0 0,-1 0-1 0 0,1 0 1 0 0,-1 0-1 0 0,0 0 1 0 0,2-2-1 0 0,7-6-536 0 0,-1-1 0 0 0,0 0 0 0 0,-1 0 0 0 0,0-1 0 0 0,0 0 0 0 0,-1-1 0 0 0,9-20 0 0 0,-3 1-1031 0 0,18-61 0 0 0,-23 62 1113 0 0,-2 0 0 0 0,-1-1 0 0 0,-2 1 0 0 0,-1-1 0 0 0,-2-38 0 0 0,-4 12 2464 0 0,-23-106 0 0 0,25 156-1710 0 0,-5-25 2211 0 0,1 0 0 0 0,-3-64-1 0 0,31 195 81 0 0,-1 53-2425 0 0,7 34 65 0 0,-20-146-140 0 0,2-1-1 0 0,23 61 0 0 0,-29-89-157 0 0,1-1 0 0 0,0 1-1 0 0,0-1 1 0 0,1 0 0 0 0,1 0 0 0 0,0 0 0 0 0,0-1 0 0 0,0 0 0 0 0,1-1-1 0 0,16 14 1 0 0,-5-10-391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40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8290 0 0,'5'6'637'0'0,"0"-1"0"0"0,1-1 0 0 0,-1 1 0 0 0,1-1 1 0 0,0 0-1 0 0,0 0 0 0 0,1 0 0 0 0,11 4 0 0 0,16 10-409 0 0,-20-8-195 0 0,0 1-1 0 0,0 1 0 0 0,-2 0 1 0 0,1 1-1 0 0,-2 0 0 0 0,0 0 1 0 0,0 2-1 0 0,-1-1 1 0 0,-1 1-1 0 0,0 1 0 0 0,-2-1 1 0 0,11 29-1 0 0,-13-30 398 0 0,-2 1-1 0 0,1-1 1 0 0,-2 1-1 0 0,0 0 1 0 0,0 21-1 0 0,-13-119 2371 0 0,11 50-2842 0 0,4-38 1 0 0,5 3-5242 0 0,0 18-1023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41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17 363 17052 0 0,'3'14'710'0'0,"0"0"0"0"0,1-1 0 0 0,0 1 0 0 0,12 23 0 0 0,4 11 309 0 0,35 128-5924 0 0,-54-173 3944 0 0</inkml:trace>
  <inkml:trace contextRef="#ctx0" brushRef="#br0" timeOffset="1">8 4 20276 0 0,'-4'3'897'0'0,"2"-2"191"0"0,1 0-872 0 0,2-2-216 0 0,1 0 64 0 0,2 0-64 0 0,3-2 64 0 0,0 2-64 0 0,2 0-872 0 0,1 3-217 0 0,-1 4-47 0 0,-2 5-8 0 0,-1 4 928 0 0,-4 3 216 0 0,-2 2 0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41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0 266 11522 0 0,'4'-2'158'0'0,"-1"-1"-1"0"0,0 1 1 0 0,1 0-1 0 0,0 0 1 0 0,-1 0-1 0 0,1 1 1 0 0,0-1-1 0 0,0 1 0 0 0,0 0 1 0 0,0 0-1 0 0,0 0 1 0 0,0 0-1 0 0,0 1 1 0 0,0-1-1 0 0,0 1 0 0 0,1 0 1 0 0,-1 1-1 0 0,0-1 1 0 0,0 1-1 0 0,0 0 1 0 0,0 0-1 0 0,0 0 0 0 0,0 0 1 0 0,0 1-1 0 0,0-1 1 0 0,4 4-1 0 0,1 0 253 0 0,-2 1 0 0 0,1 0 1 0 0,0 1-1 0 0,-1-1 0 0 0,-1 1 0 0 0,1 0 0 0 0,-1 1 0 0 0,0 0 0 0 0,-1 0 0 0 0,6 10 0 0 0,5 13 526 0 0,-12-21-804 0 0,1 0 1 0 0,0-1-1 0 0,0 1 1 0 0,1-1 0 0 0,0-1-1 0 0,1 1 1 0 0,0-1-1 0 0,16 15 1 0 0,-22-23-131 0 0,0 1 0 0 0,0 0 0 0 0,1-1 0 0 0,-1 1 0 0 0,0 0 0 0 0,1-1 0 0 0,-1 0 0 0 0,1 1 0 0 0,-1-1 0 0 0,0 0 0 0 0,1 0 1 0 0,-1 1-1 0 0,1-1 0 0 0,-1 0 0 0 0,1-1 0 0 0,-1 1 0 0 0,1 0 0 0 0,-1 0 0 0 0,0-1 0 0 0,1 1 0 0 0,-1 0 0 0 0,1-1 0 0 0,-1 0 0 0 0,0 1 0 0 0,0-1 0 0 0,1 0 0 0 0,-1 0 1 0 0,0 1-1 0 0,0-1 0 0 0,0 0 0 0 0,0 0 0 0 0,0 0 0 0 0,0 0 0 0 0,0-1 0 0 0,0 1 0 0 0,0 0 0 0 0,0 0 0 0 0,-1 0 0 0 0,1-1 0 0 0,0 1 0 0 0,0-2 0 0 0,3-5 23 0 0,0 0-1 0 0,-1 0 0 0 0,0-1 0 0 0,0 1 1 0 0,1-12-1 0 0,2-23-84 0 0,0-56 1 0 0,2-21-1106 0 0,-6 104-409 0 0,1-1 0 0 0,1 1-1 0 0,1-1 1 0 0,12-30 0 0 0,-8 31-1026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41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0 299 9674 0 0,'2'3'135'0'0,"-1"0"-1"0"0,1 0 1 0 0,0 0 0 0 0,0 0 0 0 0,0 0-1 0 0,0-1 1 0 0,0 1 0 0 0,0-1-1 0 0,5 4 1 0 0,-6-5 40 0 0,1-1 0 0 0,0 1 1 0 0,0 0-1 0 0,0-1 0 0 0,0 1 0 0 0,0-1 0 0 0,0 0 0 0 0,1 1 1 0 0,-1-1-1 0 0,0 0 0 0 0,0 0 0 0 0,0-1 0 0 0,0 1 0 0 0,0 0 1 0 0,0-1-1 0 0,4-1 0 0 0,3 0-114 0 0,-1-1 0 0 0,1 0 0 0 0,-1 0 0 0 0,0-1 0 0 0,0 0 0 0 0,0 0 0 0 0,-1-1-1 0 0,0 0 1 0 0,1 0 0 0 0,-2-1 0 0 0,1 0 0 0 0,-1 0 0 0 0,0-1 0 0 0,0 1 0 0 0,6-10 0 0 0,-8 8-199 0 0,1 0 0 0 0,-1 0-1 0 0,0 0 1 0 0,-1-1 0 0 0,0 1 0 0 0,-1-1 0 0 0,1 0 0 0 0,-1 0-1 0 0,-1 0 1 0 0,0 0 0 0 0,0 0 0 0 0,-1 0 0 0 0,0 0-1 0 0,-1 0 1 0 0,0 0 0 0 0,0 0 0 0 0,-1 0 0 0 0,0 0 0 0 0,0 0-1 0 0,-1 1 1 0 0,0-1 0 0 0,-9-15 0 0 0,11 21-79 0 0,-1 1 0 0 0,1 0 1 0 0,0 0-1 0 0,-1 0 0 0 0,1 0 0 0 0,-1 0 1 0 0,1 0-1 0 0,-1 1 0 0 0,0-1 0 0 0,0 0 1 0 0,0 1-1 0 0,0-1 0 0 0,0 1 1 0 0,-5-2-1 0 0,7 3 151 0 0,-1-1 0 0 0,0 1 0 0 0,1 0 0 0 0,-1 0 0 0 0,1 0-1 0 0,-1 0 1 0 0,0 0 0 0 0,1 0 0 0 0,-1 0 0 0 0,0 0 0 0 0,1 0 0 0 0,-1 1 0 0 0,0-1 0 0 0,1 0 0 0 0,-1 0 0 0 0,1 1 0 0 0,-1-1 0 0 0,0 0 0 0 0,1 1 0 0 0,-1-1 0 0 0,1 0 0 0 0,-1 1 0 0 0,0 1 58 0 0,0-1 0 0 0,-1 0 0 0 0,1 1 0 0 0,1-1 0 0 0,-1 1 0 0 0,0 0 0 0 0,0-1 0 0 0,0 1 1 0 0,1 0-1 0 0,-1-1 0 0 0,0 4 0 0 0,-1 7 765 0 0,1 0 0 0 0,0-1 1 0 0,0 1-1 0 0,1 0 0 0 0,0 0 1 0 0,1 0-1 0 0,1 0 0 0 0,0 0 0 0 0,0 0 1 0 0,1 0-1 0 0,1-1 0 0 0,0 0 0 0 0,9 19 1 0 0,-7-20-316 0 0,-1 0 0 0 0,1-1 0 0 0,1 0 0 0 0,0 0 0 0 0,0-1 1 0 0,12 12-1 0 0,-12-15-491 0 0,0 1 0 0 0,0-1 0 0 0,1 0 0 0 0,0 0 0 0 0,-1-1 0 0 0,2 0 0 0 0,-1-1 0 0 0,12 4 0 0 0,11-1-7127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42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19812 0 0,'0'-1'57'0'0,"1"1"0"0"0,-1-1 0 0 0,0 1 1 0 0,1-1-1 0 0,-1 1 0 0 0,0-1 0 0 0,1 1 0 0 0,-1-1 0 0 0,1 1 0 0 0,-1-1 0 0 0,1 1 0 0 0,-1-1 0 0 0,1 1 0 0 0,-1 0 0 0 0,1-1 0 0 0,0 1 1 0 0,-1 0-1 0 0,1-1 0 0 0,-1 1 0 0 0,1 0 0 0 0,0 0 0 0 0,-1 0 0 0 0,1 0 0 0 0,0-1 0 0 0,-1 1 0 0 0,1 0 0 0 0,0 0 0 0 0,-1 0 0 0 0,2 1 1 0 0,-1-1-78 0 0,1 1 1 0 0,-1 0-1 0 0,0-1 0 0 0,0 1 1 0 0,0 0-1 0 0,0 0 1 0 0,0 0-1 0 0,0 0 1 0 0,0 0-1 0 0,0 0 1 0 0,-1 0-1 0 0,1 1 1 0 0,1 1-1 0 0,15 42-1156 0 0,-9 4 889 0 0,-2 0 1 0 0,-2 0-1 0 0,-6 97 1 0 0,1-14 33 0 0,1-110 274 0 0,5 69 247 0 0,-4-82-245 0 0,0-1-1 0 0,0 0 0 0 0,1 0 0 0 0,1 0 0 0 0,-1 0 0 0 0,1 0 0 0 0,0-1 0 0 0,6 10 0 0 0,-8-16-49 0 0,-1 0 0 0 0,1-1 0 0 0,-1 1 0 0 0,1 0 0 0 0,-1 0 0 0 0,1-1 0 0 0,0 1 0 0 0,-1-1 0 0 0,1 1 0 0 0,0 0 0 0 0,-1-1-1 0 0,1 1 1 0 0,0-1 0 0 0,0 0 0 0 0,0 1 0 0 0,-1-1 0 0 0,1 0 0 0 0,0 1 0 0 0,0-1 0 0 0,0 0 0 0 0,0 0 0 0 0,0 0 0 0 0,0 0 0 0 0,0 0 0 0 0,-1 0 0 0 0,1 0 0 0 0,0 0 0 0 0,0 0 0 0 0,0 0 0 0 0,0 0-1 0 0,0-1 1 0 0,0 1 0 0 0,0 0 0 0 0,-1-1 0 0 0,1 1 0 0 0,0 0 0 0 0,0-1 0 0 0,0 1 0 0 0,-1-1 0 0 0,1 1 0 0 0,0-1 0 0 0,-1 0 0 0 0,1 1 0 0 0,0-1 0 0 0,-1 0 0 0 0,1 1 0 0 0,-1-1 0 0 0,1 0 0 0 0,-1 0-1 0 0,1-1 1 0 0,4-4-356 0 0,-1-1-1 0 0,0 0 0 0 0,0 0 0 0 0,3-10 0 0 0,31-117-4986 0 0,-8 24 4638 0 0,-24 92 1579 0 0,1 0 0 0 0,1 0 0 0 0,18-30 0 0 0,-25 45-685 0 0,0 1 1 0 0,1 0 0 0 0,-1 0 0 0 0,1 0-1 0 0,0 0 1 0 0,-1 0 0 0 0,1 0-1 0 0,0 0 1 0 0,0 0 0 0 0,0 1-1 0 0,1-1 1 0 0,-1 1 0 0 0,0-1-1 0 0,0 1 1 0 0,1 0 0 0 0,-1 0-1 0 0,1 0 1 0 0,-1 0 0 0 0,1 1-1 0 0,-1-1 1 0 0,6 0 0 0 0,-6 2-62 0 0,0-1-1 0 0,1 1 1 0 0,-1-1 0 0 0,0 1 0 0 0,1 0 0 0 0,-1 0 0 0 0,0 0-1 0 0,0 1 1 0 0,0-1 0 0 0,0 0 0 0 0,0 1 0 0 0,0-1-1 0 0,0 1 1 0 0,0 0 0 0 0,-1-1 0 0 0,1 1 0 0 0,0 0 0 0 0,-1 0-1 0 0,0 0 1 0 0,1 0 0 0 0,-1 1 0 0 0,0-1 0 0 0,1 4-1 0 0,8 18 470 0 0,12 48 0 0 0,-19-56-360 0 0,1 0-1 0 0,0-1 0 0 0,2 0 0 0 0,0 0 1 0 0,0 0-1 0 0,2 0 0 0 0,0-1 0 0 0,10 14 1 0 0,-16-26-220 0 0,-1 0 0 0 0,0-1-1 0 0,1 1 1 0 0,-1-1 0 0 0,1 1 0 0 0,-1-1 0 0 0,1 0 0 0 0,0 0 0 0 0,0 0 0 0 0,-1 0 0 0 0,1 0 0 0 0,0 0-1 0 0,0 0 1 0 0,0 0 0 0 0,0-1 0 0 0,0 1 0 0 0,0-1 0 0 0,0 0 0 0 0,0 1 0 0 0,0-1 0 0 0,0 0 0 0 0,0 0 0 0 0,3-1-1 0 0,-1 0-31 0 0,-1 0 0 0 0,0 0-1 0 0,1-1 1 0 0,-1 1-1 0 0,0-1 1 0 0,0 0-1 0 0,0 0 1 0 0,0 0-1 0 0,0 0 1 0 0,0-1-1 0 0,-1 1 1 0 0,4-4 0 0 0,5-8-155 0 0,0-1 1 0 0,-2 0-1 0 0,1 0 1 0 0,8-20-1 0 0,-8 13-136 0 0,-7 13 162 0 0,1 1-1 0 0,0-1 1 0 0,1 0 0 0 0,0 1-1 0 0,0 0 1 0 0,1 0-1 0 0,8-8 1 0 0,-14 16 206 0 0,1-1 1 0 0,-1 1-1 0 0,0 0 0 0 0,1-1 1 0 0,-1 1-1 0 0,1 0 1 0 0,-1 0-1 0 0,0-1 0 0 0,1 1 1 0 0,-1 0-1 0 0,1 0 0 0 0,-1 0 1 0 0,1 0-1 0 0,-1 0 0 0 0,1-1 1 0 0,-1 1-1 0 0,0 0 0 0 0,1 0 1 0 0,-1 0-1 0 0,1 0 1 0 0,-1 0-1 0 0,1 0 0 0 0,-1 1 1 0 0,1-1-1 0 0,-1 0 0 0 0,1 0 1 0 0,-1 0-1 0 0,1 0 0 0 0,-1 0 1 0 0,1 1-1 0 0,11 14 1067 0 0,5 28 431 0 0,-14-35-1410 0 0,8 20 6 0 0,1-1 1 0 0,2-1-1 0 0,30 45 1 0 0,0-12-6544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42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20276 0 0,'-4'4'897'0'0,"2"-3"191"0"0,1 0-872 0 0,2-1-216 0 0,3 0 0 0 0,-1 0 0 0 0,3 0-680 0 0,2 0-185 0 0,5 2-31 0 0,2 3 0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43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233 202 7834 0 0,'-1'-6'24'0'0,"-1"0"0"0"0,0 0 0 0 0,0 1 1 0 0,0-1-1 0 0,-1 1 0 0 0,-6-10 0 0 0,8 14-105 0 0,-1-1-1 0 0,1 1 0 0 0,-1-1 1 0 0,1 1-1 0 0,-1 0 0 0 0,1 0 0 0 0,-1 0 1 0 0,0 0-1 0 0,0 0 0 0 0,0 0 0 0 0,0 0 1 0 0,1 0-1 0 0,-1 1 0 0 0,0-1 0 0 0,0 1 1 0 0,0 0-1 0 0,0-1 0 0 0,0 1 0 0 0,-1 0 1 0 0,1 0-1 0 0,0 0 0 0 0,0 1 0 0 0,0-1 1 0 0,-2 1-1 0 0,-4 1 65 0 0,1 0-1 0 0,0 1 1 0 0,0 0-1 0 0,1 0 1 0 0,-1 1-1 0 0,1 0 1 0 0,0 0 0 0 0,-1 1-1 0 0,2-1 1 0 0,-1 1-1 0 0,1 0 1 0 0,-1 1 0 0 0,1-1-1 0 0,1 1 1 0 0,-7 10-1 0 0,1-1 681 0 0,0 1-1 0 0,2 0 1 0 0,-1 1 0 0 0,2 0-1 0 0,-7 21 1 0 0,14-36-554 0 0,-1 1 0 0 0,0-1 0 0 0,1 0 1 0 0,0 0-1 0 0,-1 0 0 0 0,1 1 0 0 0,0-1 1 0 0,0 0-1 0 0,0 0 0 0 0,0 0 0 0 0,1 4 0 0 0,7-1-397 0 0,8-10-830 0 0,52-44-1731 0 0,-58 40 3229 0 0,1 0 0 0 0,0 1 0 0 0,0 0-1 0 0,0 1 1 0 0,1 0 0 0 0,0 1 0 0 0,1 0 0 0 0,0 1 0 0 0,0 0-1 0 0,14-2 1 0 0,-26 6-269 0 0,0 1 0 0 0,0 0-1 0 0,1 0 1 0 0,-1 0 0 0 0,0 0 0 0 0,0 0-1 0 0,1 0 1 0 0,-1 0 0 0 0,0 0-1 0 0,1 1 1 0 0,-1-1 0 0 0,0 0 0 0 0,0 1-1 0 0,0-1 1 0 0,1 1 0 0 0,-1-1-1 0 0,0 1 1 0 0,0 0 0 0 0,0 0 0 0 0,0-1-1 0 0,0 1 1 0 0,0 0 0 0 0,1 1-1 0 0,-1 0 17 0 0,0 0-1 0 0,1 0 0 0 0,-2 0 0 0 0,1 1 0 0 0,0-1 0 0 0,0 0 0 0 0,-1 0 0 0 0,1 1 0 0 0,-1-1 1 0 0,1 0-1 0 0,-1 1 0 0 0,0 2 0 0 0,-1 8 277 0 0,0 0 0 0 0,-1 1 0 0 0,-6 21 0 0 0,6-26-185 0 0,-27 93 183 0 0,-75 176 1 0 0,121-297-1191 0 0,11-19 83 0 0,9-22 2008 0 0,86-149 377 0 0,-101 166-1396 0 0,-3-1 0 0 0,0 0 0 0 0,11-51 0 0 0,-17 42 91 0 0,-10 34-273 0 0,2-1 0 0 0,0 1 0 0 0,1 0 0 0 0,17-35 0 0 0,-23 53-93 0 0,1 1 0 0 0,-1-1 1 0 0,0 1-1 0 0,0 0 1 0 0,0-1-1 0 0,0 1 0 0 0,1 0 1 0 0,-1-1-1 0 0,0 1 0 0 0,0 0 1 0 0,1 0-1 0 0,-1-1 1 0 0,0 1-1 0 0,1 0 0 0 0,-1 0 1 0 0,0-1-1 0 0,1 1 1 0 0,-1 0-1 0 0,0 0 0 0 0,1 0 1 0 0,-1 0-1 0 0,0-1 1 0 0,1 1-1 0 0,-1 0 0 0 0,1 0 1 0 0,-1 0-1 0 0,0 0 1 0 0,1 0-1 0 0,-1 0 0 0 0,1 0 1 0 0,-1 0-1 0 0,0 0 1 0 0,1 0-1 0 0,-1 0 0 0 0,0 0 1 0 0,1 1-1 0 0,-1-1 0 0 0,1 0 1 0 0,-1 0-1 0 0,0 0 1 0 0,1 0-1 0 0,-1 1 0 0 0,0-1 1 0 0,1 0-1 0 0,-1 0 1 0 0,0 1-1 0 0,0-1 0 0 0,1 0 1 0 0,-1 1-1 0 0,0-1 1 0 0,0 0-1 0 0,1 0 0 0 0,-1 1 1 0 0,0-1-1 0 0,0 1 1 0 0,0-1-1 0 0,0 0 0 0 0,1 1 1 0 0,-1-1-1 0 0,0 0 0 0 0,0 1 1 0 0,0-1-1 0 0,0 1 1 0 0,0 0-1 0 0,11 31 425 0 0,-10-27-387 0 0,9 39 197 0 0,7 55 0 0 0,-15-71-232 0 0,2-1 1 0 0,1 1 0 0 0,2-1 0 0 0,0 0-1 0 0,2-1 1 0 0,18 39 0 0 0,-26-62-10 0 0,0-1 1 0 0,0 0-1 0 0,0 0 1 0 0,1 0-1 0 0,-1 0 0 0 0,1 0 1 0 0,0 0-1 0 0,0-1 1 0 0,-1 1-1 0 0,1 0 0 0 0,0-1 1 0 0,0 1-1 0 0,0-1 1 0 0,1 0-1 0 0,2 2 0 0 0,-3-3 3 0 0,-1 0 0 0 0,1 1 0 0 0,0-1-1 0 0,-1 0 1 0 0,1 0 0 0 0,0 0 0 0 0,-1 0-1 0 0,1 0 1 0 0,0-1 0 0 0,-1 1-1 0 0,1-1 1 0 0,0 1 0 0 0,-1-1 0 0 0,1 1-1 0 0,-1-1 1 0 0,1 0 0 0 0,2-1 0 0 0,5-6 34 0 0,-1 1 0 0 0,0-1 0 0 0,0 0 0 0 0,0-1 0 0 0,10-16-1 0 0,13-12 101 0 0,-29 36-124 0 0,0 0-1 0 0,0 0 1 0 0,0 0-1 0 0,0 0 1 0 0,0 0 0 0 0,0 0-1 0 0,0 0 1 0 0,0 1 0 0 0,1-1-1 0 0,-1 1 1 0 0,0-1-1 0 0,0 1 1 0 0,1 0 0 0 0,-1 0-1 0 0,0 0 1 0 0,0 0 0 0 0,1 1-1 0 0,-1-1 1 0 0,0 1-1 0 0,0-1 1 0 0,1 1 0 0 0,-1 0-1 0 0,0 0 1 0 0,4 2 0 0 0,6 3 132 0 0,1 1 0 0 0,-1 1 0 0 0,12 10 0 0 0,5 2-5 0 0,24 10-214 0 0,-35-20-288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43.7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170 160 14283 0 0,'1'-27'901'0'0,"0"12"-776"0"0,-1 1 0 0 0,-3-25 0 0 0,3 35 35 0 0,-1 0 0 0 0,0 0 0 0 0,0 1 0 0 0,0-1 0 0 0,0 0 0 0 0,-1 1-1 0 0,0-1 1 0 0,1 1 0 0 0,-1 0 0 0 0,0-1 0 0 0,-1 1 0 0 0,1 0-1 0 0,-1 0 1 0 0,-5-5 0 0 0,7 7-49 0 0,1 1 0 0 0,-1-1 0 0 0,0 0 0 0 0,0 1 0 0 0,0-1-1 0 0,0 1 1 0 0,0-1 0 0 0,0 1 0 0 0,0-1 0 0 0,0 1 0 0 0,0 0 0 0 0,0-1 0 0 0,-1 1 0 0 0,1 0-1 0 0,0 0 1 0 0,0 0 0 0 0,0 0 0 0 0,0 0 0 0 0,0 0 0 0 0,0 0 0 0 0,0 0 0 0 0,-1 1 0 0 0,0-1-1 0 0,0 2-26 0 0,-1-1-1 0 0,1 0 0 0 0,0 0 0 0 0,0 1 0 0 0,0-1 0 0 0,1 1 1 0 0,-1-1-1 0 0,0 1 0 0 0,0 0 0 0 0,-1 3 0 0 0,-3 4-43 0 0,0 1 0 0 0,1-1 0 0 0,-7 18 0 0 0,0 0-99 0 0,1 0 0 0 0,2 1 1 0 0,0 0-1 0 0,2 1 0 0 0,-6 53 1 0 0,14-76 15 0 0,0 0 1 0 0,0 0 0 0 0,0 0 0 0 0,0-1 0 0 0,1 1 0 0 0,0 0 0 0 0,0-1 0 0 0,1 0 0 0 0,0 1 0 0 0,0-1 0 0 0,0 0 0 0 0,0 0 0 0 0,1-1 0 0 0,0 1 0 0 0,0-1 0 0 0,0 0-1 0 0,0 0 1 0 0,1 0 0 0 0,-1 0 0 0 0,1-1 0 0 0,7 4 0 0 0,-4-2-87 0 0,0 0-1 0 0,1-1 1 0 0,0 1-1 0 0,-1-2 1 0 0,1 1-1 0 0,1-1 1 0 0,-1-1-1 0 0,0 0 1 0 0,1 0-1 0 0,-1-1 1 0 0,1 0-1 0 0,13 0 1 0 0,-11-3-181 0 0,-1 0 0 0 0,0 0 0 0 0,-1-2 0 0 0,1 1 0 0 0,0-1 0 0 0,-1-1 0 0 0,0 1-1 0 0,0-2 1 0 0,11-7 0 0 0,9-10-5415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44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0 10594 0 0,'-4'5'953'0'0,"2"1"1"0"0,-1-1-1 0 0,0 1 0 0 0,1-1 0 0 0,0 1 0 0 0,1 0 1 0 0,-1-1-1 0 0,0 7 0 0 0,1-2-427 0 0,0 1 0 0 0,1-1 1 0 0,0 0-1 0 0,2 13 0 0 0,0-6-396 0 0,2 1 0 0 0,0-1 1 0 0,1 0-1 0 0,1 0 0 0 0,8 16 0 0 0,106 206-30 0 0,-119-238-115 0 0,-1 0 0 0 0,1 0 0 0 0,-1 0 0 0 0,1 0 0 0 0,-1 0 0 0 0,1 0 1 0 0,0-1-1 0 0,-1 1 0 0 0,1 0 0 0 0,0 0 0 0 0,0 0 0 0 0,0-1 0 0 0,0 1 0 0 0,-1 0 0 0 0,1-1 0 0 0,0 1 0 0 0,0-1 1 0 0,0 1-1 0 0,0-1 0 0 0,1 0 0 0 0,-1 1 0 0 0,0-1 0 0 0,0 0 0 0 0,0 0 0 0 0,0 1 0 0 0,0-1 0 0 0,0 0 1 0 0,2 0-1 0 0,0-1-61 0 0,-1 0 1 0 0,0 0 0 0 0,0 0 0 0 0,0-1 0 0 0,1 1 0 0 0,-1 0-1 0 0,0-1 1 0 0,-1 1 0 0 0,1-1 0 0 0,0 0 0 0 0,0 1-1 0 0,2-4 1 0 0,4-7-188 0 0,0 1 0 0 0,-1-1 0 0 0,10-22 0 0 0,-6 6 119 0 0,10-40 0 0 0,-17 48-405 0 0,2 1 1 0 0,0 0 0 0 0,1 0 0 0 0,1 1-1 0 0,20-34 1 0 0,-9 37-1459 0 0,17 6 5580 0 0,-4 1-143 0 0,-31 8-3402 0 0,1-1 0 0 0,-1 1 1 0 0,1 0-1 0 0,-1 0 0 0 0,1 0 1 0 0,-1 0-1 0 0,1 0 0 0 0,0 0 1 0 0,-1 0-1 0 0,1 0 0 0 0,-1 1 1 0 0,1-1-1 0 0,-1 1 0 0 0,0-1 1 0 0,1 1-1 0 0,-1-1 0 0 0,1 1 1 0 0,-1 0-1 0 0,0 0 0 0 0,1 0 1 0 0,-1 0-1 0 0,0 0 0 0 0,0 0 1 0 0,0 0-1 0 0,0 0 0 0 0,0 0 1 0 0,0 0-1 0 0,0 1 0 0 0,0-1 1 0 0,0 0-1 0 0,-1 1 0 0 0,2 1 1 0 0,4 10 38 0 0,0-1 1 0 0,7 25 0 0 0,-6-18-58 0 0,-7-18-10 0 0,31 66 117 0 0,-29-62-107 0 0,1 0-1 0 0,0 0 1 0 0,0-1 0 0 0,0 1-1 0 0,1-1 1 0 0,0 0-1 0 0,0 0 1 0 0,0 0-1 0 0,0 0 1 0 0,0-1-1 0 0,6 3 1 0 0,-9-5-22 0 0,0-1-1 0 0,0 0 1 0 0,0 0 0 0 0,0 0 0 0 0,0 1-1 0 0,0-1 1 0 0,1 0 0 0 0,-1 0 0 0 0,0-1 0 0 0,0 1-1 0 0,0 0 1 0 0,0 0 0 0 0,0 0 0 0 0,0-1-1 0 0,0 1 1 0 0,0-1 0 0 0,0 1 0 0 0,0-1-1 0 0,0 1 1 0 0,0-1 0 0 0,0 1 0 0 0,0-1-1 0 0,-1 0 1 0 0,1 1 0 0 0,0-1 0 0 0,0 0-1 0 0,0-1 1 0 0,19-26-2635 0 0,-11 10-4629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51.1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88 11979 0 0,'-2'0'344'0'0,"0"-1"1"0"0,0 1-1 0 0,0-1 0 0 0,0 1 1 0 0,0-1-1 0 0,0 0 1 0 0,0 0-1 0 0,0 0 1 0 0,0 0-1 0 0,0 0 1 0 0,1 0-1 0 0,-3-2 1 0 0,4 3-267 0 0,-1-1-1 0 0,1 1 1 0 0,-1-1 0 0 0,1 0-1 0 0,-1 0 1 0 0,1 1 0 0 0,-1-1-1 0 0,1 0 1 0 0,0 0 0 0 0,-1 0 0 0 0,1 1-1 0 0,0-1 1 0 0,0 0 0 0 0,0 0-1 0 0,-1 0 1 0 0,1 0 0 0 0,0 1-1 0 0,0-1 1 0 0,0 0 0 0 0,0 0 0 0 0,1 0-1 0 0,-1 0 1 0 0,0 0 0 0 0,0 0-1 0 0,0 1 1 0 0,1-1 0 0 0,-1 0 0 0 0,0 0-1 0 0,1 0 1 0 0,-1 1 0 0 0,1-1-1 0 0,-1 0 1 0 0,1 0 0 0 0,3-3-44 0 0,0 0-1 0 0,1 1 1 0 0,-1-1 0 0 0,1 1 0 0 0,0 0-1 0 0,-1 1 1 0 0,1-1 0 0 0,0 1 0 0 0,0 0 0 0 0,1 0-1 0 0,-1 1 1 0 0,0-1 0 0 0,1 1 0 0 0,7-1-1 0 0,12-3 673 0 0,-9 0-957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44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1 124 17052 0 0,'1'-1'104'0'0,"0"-1"0"0"0,0 1 1 0 0,0 0-1 0 0,0 0 1 0 0,1-1-1 0 0,-1 1 0 0 0,0 0 1 0 0,1 0-1 0 0,-1 0 0 0 0,1 1 1 0 0,-1-1-1 0 0,1 0 1 0 0,-1 1-1 0 0,1-1 0 0 0,-1 0 1 0 0,1 1-1 0 0,0 0 0 0 0,-1-1 1 0 0,1 1-1 0 0,0 0 1 0 0,-1 0-1 0 0,1 0 0 0 0,0 0 1 0 0,2 1-1 0 0,-1-1-32 0 0,1 0 0 0 0,-1 1 1 0 0,1 0-1 0 0,-1-1 0 0 0,0 1 0 0 0,0 1 0 0 0,1-1 0 0 0,-1 0 0 0 0,0 1 1 0 0,0 0-1 0 0,0-1 0 0 0,0 1 0 0 0,3 3 0 0 0,4 7 117 0 0,1 1 0 0 0,-1 1 0 0 0,-1 0 0 0 0,-1 0 1 0 0,0 1-1 0 0,0 0 0 0 0,-2 0 0 0 0,8 25 0 0 0,-7-21-223 0 0,0-1 0 0 0,1 1 0 0 0,0-2 1 0 0,2 1-1 0 0,16 23 0 0 0,-26-41 46 0 0,0 1 0 0 0,1-1-1 0 0,-1 0 1 0 0,0 0 0 0 0,0 1 0 0 0,0-1 0 0 0,0 0-1 0 0,0 0 1 0 0,0 1 0 0 0,0-1 0 0 0,0 0-1 0 0,1 0 1 0 0,-1 0 0 0 0,0 1 0 0 0,0-1 0 0 0,0 0-1 0 0,1 0 1 0 0,-1 0 0 0 0,0 0 0 0 0,0 1-1 0 0,0-1 1 0 0,1 0 0 0 0,-1 0 0 0 0,0 0 0 0 0,0 0-1 0 0,1 0 1 0 0,-1 0 0 0 0,0 0 0 0 0,0 0-1 0 0,1 1 1 0 0,-1-1 0 0 0,0 0 0 0 0,1 0 0 0 0,-1 0-1 0 0,0 0 1 0 0,0-1 0 0 0,1 1 0 0 0,-1 0-1 0 0,0 0 1 0 0,0 0 0 0 0,1 0 0 0 0,-2-14 189 0 0,-12-32-170 0 0,11 37 8 0 0,-9-28-82 0 0,3-1 0 0 0,-5-46 0 0 0,11 64-244 0 0,1 0 0 0 0,1 0-1 0 0,1-1 1 0 0,1 1-1 0 0,0 0 1 0 0,7-21-1 0 0,-2 16-807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45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87 17052 0 0,'1'2'103'0'0,"0"0"0"0"0,0 0 1 0 0,0 0-1 0 0,0-1 0 0 0,1 1 1 0 0,-1 0-1 0 0,1-1 1 0 0,-1 1-1 0 0,1-1 0 0 0,-1 0 1 0 0,1 1-1 0 0,0-1 0 0 0,0 0 1 0 0,-1 0-1 0 0,1 0 0 0 0,0 0 1 0 0,0 0-1 0 0,0-1 0 0 0,0 1 1 0 0,0-1-1 0 0,3 1 1 0 0,17 9 145 0 0,-15-5-321 0 0,0 1 0 0 0,0 0 0 0 0,0 0 0 0 0,-1 0 0 0 0,0 1 1 0 0,0 0-1 0 0,-1 0 0 0 0,0 1 0 0 0,0 0 0 0 0,-1-1 0 0 0,0 1 0 0 0,5 13 0 0 0,2 13-682 0 0,13 65-1 0 0,-14-57 1136 0 0,-4-25 1345 0 0,-8-42 777 0 0,1 0-2189 0 0,4-34-369 0 0,2 1-1 0 0,16-71 1 0 0,6 26-4448 0 0,-21 84-1937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45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1 233 20276 0 0,'1'1'98'0'0,"1"0"1"0"0,0-1-1 0 0,0 1 0 0 0,-1-1 0 0 0,1 0 0 0 0,0 1 0 0 0,0-1 1 0 0,-1 0-1 0 0,1 0 0 0 0,0 0 0 0 0,0 0 0 0 0,-1 0 0 0 0,1-1 1 0 0,0 1-1 0 0,0-1 0 0 0,-1 1 0 0 0,1-1 0 0 0,0 1 0 0 0,-1-1 0 0 0,1 0 1 0 0,0 0-1 0 0,-1 0 0 0 0,3-1 0 0 0,36-31-1005 0 0,-31 24 897 0 0,3-2-139 0 0,37-35-1109 0 0,-46 42 1063 0 0,0 1 0 0 0,0-1 0 0 0,0 0 0 0 0,0 1 0 0 0,-1-2 0 0 0,0 1 0 0 0,0 0 0 0 0,0 0 0 0 0,0-1 0 0 0,0 1 0 0 0,0-7 0 0 0,-2 8 192 0 0,0 0 0 0 0,-1 0 0 0 0,1 0 1 0 0,-1 1-1 0 0,0-1 0 0 0,0 0 0 0 0,0 0 0 0 0,-1 1 0 0 0,1-1 1 0 0,0 1-1 0 0,-1-1 0 0 0,0 1 0 0 0,1 0 0 0 0,-1 0 0 0 0,0 0 1 0 0,0 0-1 0 0,-1 0 0 0 0,1 0 0 0 0,0 0 0 0 0,0 0 0 0 0,-1 1 1 0 0,-4-3-1 0 0,4 2-114 0 0,-1 0-1 0 0,0 0 1 0 0,0 0 0 0 0,0 0 0 0 0,0 0 0 0 0,-1 1-1 0 0,1 0 1 0 0,0 0 0 0 0,0 0 0 0 0,-1 0 0 0 0,1 1-1 0 0,-1 0 1 0 0,1 0 0 0 0,-6 0 0 0 0,8 1-67 0 0,0 0 0 0 0,0 0 1 0 0,0 0-1 0 0,1 0 0 0 0,-1 1 1 0 0,0-1-1 0 0,1 0 0 0 0,-1 1 1 0 0,1-1-1 0 0,-1 1 0 0 0,1 0 1 0 0,0-1-1 0 0,0 1 1 0 0,0 0-1 0 0,0 0 0 0 0,0 0 1 0 0,0 0-1 0 0,0 0 0 0 0,0 0 1 0 0,1 0-1 0 0,-1 3 0 0 0,-8 49-775 0 0,9-47 736 0 0,-3 27 485 0 0,1 0 1 0 0,4 51-1 0 0,-1-76 36 0 0,0 0 1 0 0,0 0 0 0 0,1 0-1 0 0,0 0 1 0 0,0 0 0 0 0,1 0-1 0 0,1 0 1 0 0,-1-1 0 0 0,1 1-1 0 0,1-1 1 0 0,-1 0 0 0 0,1-1-1 0 0,1 1 1 0 0,7 8 0 0 0,-10-13-247 0 0,0-1 0 0 0,0 1-1 0 0,0-1 1 0 0,1 0 0 0 0,-1 0 0 0 0,1 0 0 0 0,-1 0 0 0 0,1-1 0 0 0,0 1 0 0 0,-1-1 0 0 0,1 0 0 0 0,0 0 0 0 0,0 0-1 0 0,0-1 1 0 0,0 1 0 0 0,5-1 0 0 0,-3-1-235 0 0,1 0 0 0 0,-1 0 0 0 0,0 0 0 0 0,0-1 0 0 0,0 0 0 0 0,0 0 0 0 0,-1 0 0 0 0,1-1 0 0 0,7-5 0 0 0,5-4-620 0 0,-1-1 0 0 0,-1 0 0 0 0,0-2 0 0 0,27-31 0 0 0,-20 16 1677 0 0,-1-1-1 0 0,24-44 1 0 0,8-14 3496 0 0,-52 86-4238 0 0,0 1 1 0 0,0-1-1 0 0,0 0 0 0 0,0 0 0 0 0,1 1 0 0 0,-1 0 1 0 0,1-1-1 0 0,0 1 0 0 0,-1 0 0 0 0,1 0 0 0 0,0 0 1 0 0,4-1-1 0 0,-5 3-132 0 0,-1 0-1 0 0,0-1 1 0 0,0 1 0 0 0,1 0 0 0 0,-1 0-1 0 0,0 1 1 0 0,0-1 0 0 0,1 0 0 0 0,-1 0-1 0 0,0 0 1 0 0,0 1 0 0 0,1-1 0 0 0,-1 1-1 0 0,0-1 1 0 0,0 1 0 0 0,0 0 0 0 0,0-1-1 0 0,0 1 1 0 0,0 0 0 0 0,0 0 0 0 0,0-1-1 0 0,0 1 1 0 0,0 0 0 0 0,0 0 0 0 0,0 0-1 0 0,-1 0 1 0 0,1 0 0 0 0,0 0 0 0 0,-1 1-1 0 0,1-1 1 0 0,-1 0 0 0 0,1 0 0 0 0,-1 0-1 0 0,1 1 1 0 0,-1 1 0 0 0,10 26-51 0 0,10 44 0 0 0,-16-53 319 0 0,1-1-1 0 0,0 1 1 0 0,2-1 0 0 0,0 0 0 0 0,1-1 0 0 0,11 19-1 0 0,-19-37-261 0 0,1 1-1 0 0,-1-1 0 0 0,0 1 1 0 0,1-1-1 0 0,-1 0 1 0 0,0 1-1 0 0,1-1 0 0 0,-1 1 1 0 0,0-1-1 0 0,1 0 1 0 0,-1 1-1 0 0,1-1 0 0 0,-1 0 1 0 0,1 1-1 0 0,-1-1 0 0 0,1 0 1 0 0,-1 0-1 0 0,1 1 1 0 0,-1-1-1 0 0,1 0 0 0 0,-1 0 1 0 0,1 0-1 0 0,-1 0 0 0 0,1 0 1 0 0,0 0-1 0 0,-1 0 1 0 0,1 0-1 0 0,-1 0 0 0 0,1 0 1 0 0,-1 0-1 0 0,1 0 1 0 0,0 0-1 0 0,16-16-318 0 0,7-29-361 0 0,-24 44 678 0 0,15-38-133 0 0,15-35-172 0 0,-28 70 287 0 0,1-1 1 0 0,0 1-1 0 0,-1 0 0 0 0,2-1 1 0 0,-1 1-1 0 0,0 1 0 0 0,1-1 1 0 0,-1 0-1 0 0,1 1 1 0 0,0 0-1 0 0,9-6 0 0 0,-12 9 27 0 0,1-1-1 0 0,-1 1 1 0 0,1-1-1 0 0,-1 1 1 0 0,1 0-1 0 0,-1 0 1 0 0,1-1-1 0 0,-1 1 1 0 0,1 0-1 0 0,-1 1 1 0 0,1-1 0 0 0,-1 0-1 0 0,1 0 1 0 0,-1 1-1 0 0,1-1 1 0 0,-1 0-1 0 0,1 1 1 0 0,-1 0-1 0 0,1-1 1 0 0,-1 1-1 0 0,0 0 1 0 0,1 0-1 0 0,-1-1 1 0 0,0 1-1 0 0,0 0 1 0 0,0 0-1 0 0,0 1 1 0 0,2 1-1 0 0,4 5 140 0 0,-1 0 0 0 0,0 0 0 0 0,7 13 0 0 0,-2-4 6 0 0,1 1-52 0 0,2 0 1 0 0,26 28-1 0 0,-33-40-505 0 0,-1-1-1 0 0,1 1 1 0 0,0-1-1 0 0,1-1 1 0 0,-1 1 0 0 0,9 3-1 0 0,1-2-6477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46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271 41 9674 0 0,'-4'-41'14153'0'0,"5"65"-14996"0"0,2 44 857 0 0,3-1 1 0 0,3 0 0 0 0,3-1-1 0 0,35 112 1 0 0,-17-107-387 0 0,-13-41 28 0 0</inkml:trace>
  <inkml:trace contextRef="#ctx0" brushRef="#br0" timeOffset="1">0 388 21197 0 0,'5'0'1888'0'0,"7"-3"-1512"0"0,2-2-304 0 0,1-2-72 0 0,3-2 0 0 0,5-1 0 0 0,15-6 0 0 0,22-11-88 0 0,20-10-40 0 0,11-6-16 0 0,1 1 0 0 0,-6 2 0 0 0,-4 5 80 0 0,-9 7 64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27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739 3773 5065 0 0,'26'-3'2125'0'0,"-1"8"-1656"0"0,0 1 1 0 0,-1 1 0 0 0,0 1 0 0 0,0 1 0 0 0,0 1 0 0 0,26 17 0 0 0,9 2-23 0 0,99 54 72 0 0,-16-7-239 0 0,-128-70-90 0 0,2 1-1 0 0,-1-2 1 0 0,1 0-1 0 0,-1-1 1 0 0,1 0-1 0 0,1-1 1 0 0,-1-1-1 0 0,0-1 1 0 0,0 0-1 0 0,1-1 1 0 0,-1-1-1 0 0,0-1 1 0 0,1 0-1 0 0,-1-1 1 0 0,0 0-1 0 0,-1-1 1 0 0,1-1-1 0 0,-1-1 1 0 0,23-11-1 0 0,-25 11-247 0 0,0 0-1 0 0,0 1 1 0 0,0 1-1 0 0,17-3 1 0 0,-15 3 39 0 0,0 0 0 0 0,-1 0 0 0 0,17-8 0 0 0,-29 11 86 0 0,-1 0 0 0 0,1 0 0 0 0,0 0 0 0 0,-1-1 1 0 0,1 1-1 0 0,0 0 0 0 0,-1 0 0 0 0,0-1 0 0 0,1 1 0 0 0,-1-1 0 0 0,0 0 0 0 0,0 1 0 0 0,0-1 0 0 0,0 0 0 0 0,0 0 0 0 0,0 1 0 0 0,0-1 0 0 0,-1 0 0 0 0,1 0 0 0 0,0-4 1 0 0,-3 7 67 0 0,-1 0 0 0 0,0-1 1 0 0,1 1-1 0 0,-1-1 0 0 0,1 0 1 0 0,-1 0-1 0 0,0 0 1 0 0,-5-1-1 0 0,6 1-104 0 0,0 0-30 0 0,0-1 0 0 0,0 0 0 0 0,0 0-1 0 0,1 0 1 0 0,-1 0 0 0 0,0 0 0 0 0,1 0 0 0 0,-1 0 0 0 0,1 0-1 0 0,0 0 1 0 0,-1-1 0 0 0,1 1 0 0 0,0-1 0 0 0,0 1 0 0 0,-1-1-1 0 0,1 1 1 0 0,1-1 0 0 0,-1 0 0 0 0,0 0 0 0 0,0 1 0 0 0,0-4-1 0 0,-10-41-3 0 0,9 38 3 0 0,-37-279 475 0 0,34 217 215 0 0,7-136 0 0 0,27-69-332 0 0,-22 211-261 0 0,2 4-76 0 0,2 1 1 0 0,3 1 0 0 0,2 0 0 0 0,3 0 0 0 0,31-65-1 0 0,-42 107-42 0 0,2-8-11 0 0,28-44 0 0 0,-33 61 21 0 0,0 0 0 0 0,1-1 0 0 0,0 2 0 0 0,1-1 0 0 0,-1 1 1 0 0,1 0-1 0 0,1 1 0 0 0,-1-1 0 0 0,12-5 0 0 0,36-22 33 0 0,-45 25-30 0 0,1 1 0 0 0,1 0 0 0 0,-1 1 0 0 0,1 0 0 0 0,0 1 0 0 0,1 0 0 0 0,-1 1 0 0 0,23-5 0 0 0,125-23-313 0 0,-116 21 291 0 0,-1 2 0 0 0,1 2 0 0 0,0 1 0 0 0,61 1 1 0 0,-1 5 62 0 0,176-23 0 0 0,-207 19-33 0 0,127 8 0 0 0,-27 1 0 0 0,-122-10 4 0 0,-41 3-7 0 0,1 1 0 0 0,-1 0 0 0 0,0 1 0 0 0,1 0 1 0 0,-1 0-1 0 0,11 3 0 0 0,30 4-5 0 0,76 3 1 0 0,30 5-20 0 0,-100-5 60 0 0,61 18 0 0 0,-100-21-33 0 0,-1 0 0 0 0,25 15 0 0 0,26 11 0 0 0,-56-27 25 0 0,0 0 0 0 0,-1 0 0 0 0,1 1 0 0 0,-1 1 0 0 0,11 10 0 0 0,-8-7 15 0 0,32 20 0 0 0,-17-16-34 0 0,0 2 0 0 0,-1 1 0 0 0,-1 2 0 0 0,-1 0 0 0 0,-1 2 0 0 0,-1 1 0 0 0,-1 0 0 0 0,-1 2 0 0 0,-1 1 0 0 0,26 40 0 0 0,65 108-6 0 0,-76-130 0 0 0,-25-33 0 0 0,-1 1 0 0 0,-1 0 0 0 0,9 15 0 0 0,-3 1 32 0 0,-2 1-1 0 0,-1 0 0 0 0,14 50 1 0 0,13 96 204 0 0,-3-7-100 0 0,-33-159-135 0 0,39 148 6 0 0,68 162-1 0 0,-26-73-6 0 0,-44-120 0 0 0,-18-70 0 0 0,3-1 0 0 0,3-1 0 0 0,62 92 0 0 0,-84-138 0 0 0,61 113 0 0 0,7 11 0 0 0,30 48 0 0 0,14 20 0 0 0,-103-180 0 0 0,1 0 0 0 0,0 0 0 0 0,2-2 0 0 0,0 0 0 0 0,1-1 0 0 0,1-1 0 0 0,23 15 0 0 0,26 8-2 0 0,77 32-1 0 0,-109-54-6 0 0,47 27-42 0 0,-58-29 48 0 0,0-1 0 0 0,2-1 0 0 0,34 11 0 0 0,-36-16-12 0 0,1-2 0 0 0,0 0 0 0 0,0-2 0 0 0,0-1-1 0 0,52-1 1 0 0,103-22-485 0 0,-44 2-1712 0 0,-132 17 2049 0 0,1 0-1 0 0,0-1 1 0 0,0 0 0 0 0,-1 0 0 0 0,1 0-1 0 0,-1-1 1 0 0,0 0 0 0 0,0 0 0 0 0,0 0 0 0 0,0-1-1 0 0,0 0 1 0 0,-1 0 0 0 0,0-1 0 0 0,0 1 0 0 0,0-1-1 0 0,0 0 1 0 0,-1-1 0 0 0,1 1 0 0 0,-1-1 0 0 0,4-8-1 0 0,5-12-204 0 0,0 0-1 0 0,-2 0 0 0 0,12-44 0 0 0,-19 56 259 0 0,6-23 199 0 0,-1-1 0 0 0,-2 0 0 0 0,3-54 0 0 0,-7-119 1885 0 0,-2 97-1097 0 0,0 9-470 0 0,9-262 856 0 0,-8 338-1202 0 0,15-763 494 0 0,-49 412-618 0 0,-1-14 38 0 0,26-168 25 0 0,4 499 34 0 0,-11-64 0 0 0,-2-44 322 0 0,15 138-69 0 0,-4-78 883 0 0,4 96-1005 0 0,-2 1-1 0 0,1 0 1 0 0,-1 0 0 0 0,-1 0 0 0 0,-8-18 0 0 0,-3 5 8 0 0,-1 1 0 0 0,-2 1 0 0 0,0 1 0 0 0,-2 0 0 0 0,0 2 1 0 0,-34-30-1 0 0,19 19-51 0 0,-39-50 0 0 0,-30-74 15 0 0,17 22-32 0 0,69 112-45 0 0,0 0 0 0 0,-1 1 1 0 0,-35-29-1 0 0,-95-60 241 0 0,96 74-289 0 0,2-2 0 0 0,-49-47 0 0 0,37 23-12 0 0,-4 3 0 0 0,-123-86 0 0 0,-62-10 164 0 0,204 131-118 0 0,-1 1 0 0 0,-1 3-1 0 0,-76-21 1 0 0,-3 9-24 0 0,-1 6-1 0 0,-2 6 1 0 0,-236-9 0 0 0,162 27-30 0 0,-231 0-63 0 0,299 9 55 0 0,-161 26 0 0 0,205-15-52 0 0,1 4 0 0 0,-153 56 0 0 0,-29 9-124 0 0,61-23 61 0 0,-8 8 27 0 0,-70 24 67 0 0,148-44 37 0 0,-176 69 0 0 0,219-78 0 0 0,30-14 0 0 0,-68 38 0 0 0,65-24 5 0 0,-295 147-266 0 0,280-152 270 0 0,1 4 0 0 0,-152 96-1 0 0,201-110-49 0 0,0 3 0 0 0,2 0-1 0 0,1 3 1 0 0,1 1 0 0 0,2 2-1 0 0,2 0 1 0 0,-44 69 0 0 0,58-77 44 0 0,1 2-1 0 0,2 0 1 0 0,1 1 0 0 0,2 0 0 0 0,0 1 0 0 0,3 0-1 0 0,0 0 1 0 0,-3 36 0 0 0,6-27-14 0 0,-7 41-89 0 0,0 96 0 0 0,12-152 83 0 0,1-1 1 0 0,1 1-1 0 0,1-1 0 0 0,1 0 1 0 0,2 0-1 0 0,0 0 0 0 0,2-1 0 0 0,12 28 1 0 0,36 67-12 0 0,113 245-172 0 0,-147-318 103 0 0,3-1 0 0 0,1-2 1 0 0,2 0-1 0 0,2-2 0 0 0,41 43 0 0 0,23 42 97 0 0,-29-35 0 0 0,-32-49 11 0 0,0-1 28 0 0,-2 2 0 0 0,45 79 1 0 0,-48-66-407 0 0,-18-38-27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27.8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43 7834 0 0,'-8'-2'134'0'0,"0"-1"0"0"0,1 1 1 0 0,-1-2-1 0 0,1 1 0 0 0,0-1 1 0 0,0 0-1 0 0,0 0 0 0 0,-12-10 1 0 0,15 11-83 0 0,25 15 236 0 0,-12-7-280 0 0,0 0 1 0 0,0 0 0 0 0,14 13 0 0 0,31 38 96 0 0,62 82 0 0 0,-24-25-59 0 0,135 165 106 0 0,25 27-48 0 0,-186-225-104 0 0,100 159 0 0 0,-125-181 52 0 0,75 82-1 0 0,1 0 27 0 0,246 417 125 0 0,-100-159-140 0 0,-50-81 690 0 0,-93-146-24 0 0,21 34 57 0 0,122 219 123 0 0,-77-130 204 0 0,-148-231-773 0 0,118 174 559 0 0,-135-214-2327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4:28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3519 5985 0 0,'0'0'936'0'0,"2"-12"1300"0"0,52-100-1275 0 0,4 2 1 0 0,6 3-1 0 0,110-143 1 0 0,-52 75 170 0 0,-28 38-326 0 0,219-262 655 0 0,-122 161-1286 0 0,348-439-164 0 0,-283 382-10 0 0,-8 9-16 0 0,-33 55-48 0 0,-145 161 73 0 0,71-94 119 0 0,-99 110 243 0 0,98-96-1 0 0,-94 115-228 0 0,-43 33-198 0 0,0 0 0 0 0,0 0 0 0 0,1 0 0 0 0,-1 0 0 0 0,1 1 0 0 0,-1 0 0 0 0,1-1 0 0 0,-1 2 0 0 0,1-1 0 0 0,0 0 0 0 0,-1 1 0 0 0,1-1 0 0 0,4 1 0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16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28 3073 0 0,'-2'-1'351'0'0,"-1"-1"1"0"0,0 1 0 0 0,0-1-1 0 0,0 1 1 0 0,0 0 0 0 0,0 0-1 0 0,0 0 1 0 0,-5-1 0 0 0,4 2 71 0 0,1-1 1 0 0,-1 0 0 0 0,0 0 0 0 0,1 0 0 0 0,-1-1-1 0 0,1 1 1 0 0,0-1 0 0 0,-1 0 0 0 0,-2-2 0 0 0,28 17 5604 0 0,8-8-3423 0 0,38-8-2552 0 0,-17 0 864 0 0,38 10-37 0 0,-46-3-486 0 0,78-2 0 0 0,-82-7-290 0 0,-28 3-554 0 0,0 0 0 0 0,0 1 0 0 0,0 0 1 0 0,20 2-1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17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36 6913 0 0,'-1'-3'97'0'0,"0"1"0"0"0,0 0 0 0 0,0 0 0 0 0,0 0 0 0 0,0 0 0 0 0,0 0 0 0 0,0 0 0 0 0,0 0 0 0 0,-1 1 0 0 0,1-1 0 0 0,-1 0 0 0 0,0 1 0 0 0,1-1 0 0 0,-1 1 0 0 0,0-1 0 0 0,0 1 0 0 0,0 0 0 0 0,0 0 0 0 0,-3-1 0 0 0,4 1-2 0 0,-1 1-1 0 0,1 0 0 0 0,0 0 0 0 0,0 0 0 0 0,-1 0 1 0 0,1 1-1 0 0,0-1 0 0 0,0 0 0 0 0,-1 0 0 0 0,1 1 1 0 0,0-1-1 0 0,0 1 0 0 0,0-1 0 0 0,0 1 0 0 0,0 0 1 0 0,-1-1-1 0 0,1 1 0 0 0,0 0 0 0 0,1 0 0 0 0,-1-1 1 0 0,0 1-1 0 0,0 0 0 0 0,0 0 0 0 0,0 0 0 0 0,1 0 0 0 0,-1 0 1 0 0,0 0-1 0 0,1 1 0 0 0,-1-1 0 0 0,1 0 0 0 0,-1 0 1 0 0,1 0-1 0 0,0 1 0 0 0,-1-1 0 0 0,1 0 0 0 0,0 2 1 0 0,-5 21 461 0 0,1-1 1 0 0,2 1-1 0 0,0 0 1 0 0,2 0-1 0 0,2 30 1 0 0,0 6 141 0 0,9 257 836 0 0,-1 75-755 0 0,-12-367-754 0 0,0 15-500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5:17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177 1 2761 0 0,'-24'23'202'0'0,"11"-10"186"0"0,-1 0 0 0 0,0 0 0 0 0,-1-1 0 0 0,0-1 0 0 0,-1-1 0 0 0,-29 15 0 0 0,45-24-270 0 0,-1-1 0 0 0,0 0 0 0 0,0 1 0 0 0,0-1 0 0 0,0 0 0 0 0,0 0 0 0 0,1 1 0 0 0,-1-1 0 0 0,0 0 0 0 0,0 0 0 0 0,0 0 0 0 0,0 0 0 0 0,0 0 0 0 0,0-1 0 0 0,0 1 0 0 0,-5-4 1997 0 0,6 4-1962 0 0,0-1 1 0 0,0 1-1 0 0,0-1 1 0 0,0 1-1 0 0,0 0 1 0 0,0-1 0 0 0,0 1-1 0 0,-1 0 1 0 0,1-1-1 0 0,0 1 1 0 0,0-1 0 0 0,1 1-1 0 0,-1-1 1 0 0,0 0 83 0 0,0-1 0 0 0,1 1 0 0 0,-1 0 0 0 0,1 0 0 0 0,-1-1 0 0 0,1 1 0 0 0,0 0 0 0 0,-1 0 0 0 0,1 0 0 0 0,0 0 0 0 0,0 0 0 0 0,0 0 0 0 0,0 0 0 0 0,0 0 0 0 0,0 0 0 0 0,0 0 0 0 0,0 0 0 0 0,0 1 1 0 0,0-1-1 0 0,0 0 0 0 0,1 1 0 0 0,0-1 0 0 0,34-11 272 0 0,1 2 1 0 0,0 1 0 0 0,40-3-1 0 0,-54 10-256 0 0,0 1 0 0 0,0 1 0 0 0,0 1 0 0 0,0 1 0 0 0,-1 1 0 0 0,31 8 0 0 0,8 1 91 0 0,-1-1 0 0 0,75 2 1 0 0,-78-9-226 0 0,-57-4-131 0 0,66 9 593 0 0,-61-8-824 0 0,-1 0 1 0 0,1 1-1 0 0,0-1 0 0 0,-1 1 1 0 0,1 0-1 0 0,-1 0 0 0 0,0 0 0 0 0,1 1 1 0 0,-1-1-1 0 0,0 1 0 0 0,5 4 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51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1 17972 0 0,'-21'9'2942'0'0,"4"3"-3949"0"0,16-11 656 0 0,0 1-1 0 0,0 0 0 0 0,0-1 1 0 0,0 1-1 0 0,0 0 1 0 0,0-1-1 0 0,0 1 0 0 0,1 0 1 0 0,-1 0-1 0 0,1 0 0 0 0,-1 0 1 0 0,1 0-1 0 0,0 0 0 0 0,0 0 1 0 0,0 0-1 0 0,0-1 0 0 0,0 1 1 0 0,0 0-1 0 0,0 0 0 0 0,1 3 1 0 0,1 6 175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7:14.7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157 5552 6913 0 0,'-3'18'623'0'0,"-7"24"-2747"0"0,10-40 2145 0 0,0 0 1 0 0,-1 0-1 0 0,0-1 1 0 0,1 1 0 0 0,-1 0-1 0 0,0-1 1 0 0,0 1-1 0 0,0-1 1 0 0,0 1-1 0 0,0-1 1 0 0,0 1 0 0 0,-1-1-1 0 0,1 1 1 0 0,0-1-1 0 0,-1 0 1 0 0,1 0-1 0 0,-3 2 1 0 0,2-3 80 0 0,1 0 0 0 0,-1 0 1 0 0,1 1-1 0 0,-1-1 0 0 0,1 0 0 0 0,-1-1 0 0 0,1 1 1 0 0,0 0-1 0 0,-1 0 0 0 0,1-1 0 0 0,-1 1 0 0 0,1-1 1 0 0,0 1-1 0 0,-1-1 0 0 0,1 1 0 0 0,0-1 0 0 0,-1 0 1 0 0,1 0-1 0 0,0 1 0 0 0,0-1 0 0 0,0 0 0 0 0,0 0 1 0 0,0 0-1 0 0,0-1 0 0 0,0 1 0 0 0,0 0 0 0 0,0 0 1 0 0,0 0-1 0 0,1-1 0 0 0,-2-1 0 0 0,0-1 106 0 0,-1 0-1 0 0,1 0 0 0 0,1-1 1 0 0,-1 1-1 0 0,0-1 0 0 0,1 1 1 0 0,0-1-1 0 0,-1-6 0 0 0,-10-436 1558 0 0,-3-52 32 0 0,-11-826 2411 0 0,18 532-2397 0 0,0-29-579 0 0,56-128-954 0 0,-43 893-271 0 0,12-185 119 0 0,-21 82-57 0 0,-7 120 223 0 0,3 15-1205 0 0,6 10-1788 0 0,21-4 485 0 0,-16 15 2181 0 0,0-1 1 0 0,0 1-1 0 0,-1-1 0 0 0,0 0 1 0 0,0 0-1 0 0,0 0 1 0 0,0 0-1 0 0,-1 0 1 0 0,0 0-1 0 0,0-1 0 0 0,0 1 1 0 0,-1 0-1 0 0,1-1 1 0 0,-2 1-1 0 0,1 0 0 0 0,-2-10 1 0 0,1 12-77 0 0,-1 0 1 0 0,0 0-1 0 0,0 1 0 0 0,0-1 1 0 0,-1 1-1 0 0,1-1 1 0 0,-1 1-1 0 0,1 0 1 0 0,-1-1-1 0 0,0 1 0 0 0,0 1 1 0 0,-3-3-1 0 0,3 3-253 0 0,1 0 1 0 0,-1-1-1 0 0,1 1 0 0 0,0-1 0 0 0,0 1 0 0 0,-1-1 0 0 0,1 0 1 0 0,0 0-1 0 0,0 0 0 0 0,1 0 0 0 0,-1 0 0 0 0,0 0 0 0 0,1-1 1 0 0,-1 1-1 0 0,1-1 0 0 0,0 1 0 0 0,0-1 0 0 0,0 1 0 0 0,0-1 1 0 0,-1-4-1 0 0,2 2-366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7:15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318 332 5265 0 0,'0'-9'165'0'0,"1"4"-120"0"0,-1 0 0 0 0,0 0 0 0 0,0 0-1 0 0,0 0 1 0 0,0 0 0 0 0,-1 0 0 0 0,0 0-1 0 0,-3-9 1 0 0,3 14-45 0 0,1 0 0 0 0,-1-1 0 0 0,0 1 0 0 0,0 0 0 0 0,0 0 0 0 0,0 0 0 0 0,0 0 0 0 0,1 0 0 0 0,-1 0 0 0 0,0 0 0 0 0,0 0 0 0 0,0 1 0 0 0,0-1 0 0 0,1 0 0 0 0,-1 0 0 0 0,0 1 0 0 0,0-1 0 0 0,0 1 0 0 0,1-1 0 0 0,-1 0 0 0 0,0 1 0 0 0,1-1 0 0 0,-1 1 0 0 0,0 0 0 0 0,0 0 0 0 0,-20 20 0 0 0,17-17 0 0 0,-74 87-97 0 0,3-3-47 0 0,64-77 141 0 0,0 0 0 0 0,-1 0 0 0 0,0-2 0 0 0,-1 1 0 0 0,-16 7 1 0 0,29-16 79 0 0,-1 0 1 0 0,0-1 0 0 0,0 1 0 0 0,-1 0-1 0 0,1-1 1 0 0,0 1 0 0 0,0-1 0 0 0,0 0 0 0 0,0 1-1 0 0,0-1 1 0 0,0 0 0 0 0,-1 0 0 0 0,1 0 0 0 0,0 0-1 0 0,0 0 1 0 0,0 0 0 0 0,-3 0 0 0 0,4 0-24 0 0,-1-1 0 0 0,1 1 1 0 0,0-1-1 0 0,-1 1 1 0 0,1-1-1 0 0,0 1 1 0 0,0-1-1 0 0,-1 1 0 0 0,1-1 1 0 0,0 1-1 0 0,0-1 1 0 0,0 1-1 0 0,0-1 0 0 0,0 1 1 0 0,0-1-1 0 0,0 0 1 0 0,0 1-1 0 0,0-1 0 0 0,0 1 1 0 0,0-1-1 0 0,0 1 1 0 0,0-1-1 0 0,0 1 0 0 0,0-1 1 0 0,0 1-1 0 0,1-2 1 0 0,22-48 1936 0 0,-16 37-1942 0 0,78-138 1981 0 0,0-2-924 0 0,-74 131-840 0 0,-2-1 0 0 0,0 0-1 0 0,-2 0 1 0 0,9-48 0 0 0,-15 70-250 0 0,-1 1 0 0 0,0-1 0 0 0,0 1 0 0 0,0 0 1 0 0,0-1-1 0 0,0 1 0 0 0,0-1 0 0 0,0 1 1 0 0,1 0-1 0 0,-1-1 0 0 0,0 1 0 0 0,0 0 1 0 0,0-1-1 0 0,1 1 0 0 0,-1 0 0 0 0,0-1 0 0 0,1 1 1 0 0,-1 0-1 0 0,0 0 0 0 0,1-1 0 0 0,-1 1 1 0 0,0 0-1 0 0,1 0 0 0 0,-1-1 0 0 0,0 1 0 0 0,1 0 1 0 0,-1 0-1 0 0,1 0 0 0 0,-1 0 0 0 0,0 0 1 0 0,1 0-1 0 0,-1 0 0 0 0,1 0 0 0 0,-1 0 1 0 0,1 0-1 0 0,-1 0 0 0 0,0 0 0 0 0,1 0 0 0 0,-1 0 1 0 0,1 0-1 0 0,-1 0 0 0 0,0 0 0 0 0,1 0 1 0 0,-1 0-1 0 0,1 1 0 0 0,-1-1 0 0 0,0 0 1 0 0,1 0-1 0 0,-1 1 0 0 0,0-1 0 0 0,1 0 0 0 0,-1 0 1 0 0,0 1-1 0 0,0-1 0 0 0,1 0 0 0 0,-1 1 1 0 0,0-1-1 0 0,0 0 0 0 0,1 1 0 0 0,23 23-177 0 0,-20-20 235 0 0,190 238 2814 0 0,-104-121-2335 0 0,-74-102-813 0 0,0 0 1 0 0,2-1-1 0 0,0-1 0 0 0,20 15 0 0 0,-16-16-6195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7:16.0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3 306 6913 0 0,'0'0'11'0'0,"0"0"-1"0"0,-1-1 0 0 0,1 1 0 0 0,0 0 0 0 0,0 0 0 0 0,0-1 0 0 0,-1 1 0 0 0,1 0 0 0 0,0-1 0 0 0,0 1 0 0 0,0 0 0 0 0,0-1 0 0 0,0 1 0 0 0,-1-1 0 0 0,1 1 0 0 0,0 0 0 0 0,0-1 0 0 0,0 1 0 0 0,0 0 0 0 0,0-1 0 0 0,0 1 1 0 0,0-1-1 0 0,0 1 0 0 0,1 0 0 0 0,-1-1 0 0 0,0 1 0 0 0,0 0 0 0 0,0-1 0 0 0,0 1 0 0 0,0 0 0 0 0,1-1 0 0 0,-1 1 0 0 0,0 0 0 0 0,0-1 0 0 0,0 1 0 0 0,1 0 0 0 0,-1-1 0 0 0,0 1 0 0 0,1 0 0 0 0,15 5 96 0 0,18 19 268 0 0,103 107 4039 0 0,92 75-2090 0 0,-215-196-2321 0 0,0 1 1 0 0,0 0-1 0 0,-1 1 0 0 0,-1 1 1 0 0,0-1-1 0 0,-1 2 0 0 0,11 15 1 0 0,-22-28 13 0 0,0-1 0 0 0,0 0 0 0 0,0 0 0 0 0,0 1 1 0 0,0-1-1 0 0,1 0 0 0 0,-1 0 0 0 0,0 0 0 0 0,0 1 0 0 0,0-1 0 0 0,0 0 1 0 0,0 0-1 0 0,0 0 0 0 0,1 1 0 0 0,-1-1 0 0 0,0 0 0 0 0,0 0 0 0 0,0 0 1 0 0,0 0-1 0 0,1 0 0 0 0,-1 1 0 0 0,0-1 0 0 0,0 0 0 0 0,0 0 0 0 0,1 0 1 0 0,-1 0-1 0 0,0 0 0 0 0,0 0 0 0 0,1 0 0 0 0,-1 0 0 0 0,0 0 0 0 0,0 0 1 0 0,1 0-1 0 0,-1 0 0 0 0,0 0 0 0 0,0 0 0 0 0,1 0 0 0 0,-1 0 0 0 0,0 0 1 0 0,0 0-1 0 0,0 0 0 0 0,1 0 0 0 0,-1 0 0 0 0,6-12 680 0 0,-1-19 354 0 0,2-237 3015 0 0,-3 54-3325 0 0,-2 154-809 0 0,5-57 67 0 0,-5 99-916 0 0,1 0 0 0 0,7-20 1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7:16.4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13 105 7834 0 0,'-1'0'108'0'0,"0"-1"0"0"0,0 0 1 0 0,0 1-1 0 0,0-1 0 0 0,0 0 1 0 0,1 0-1 0 0,-1 1 0 0 0,0-1 1 0 0,1 0-1 0 0,-1 0 1 0 0,0 0-1 0 0,1 0 0 0 0,-1 0 1 0 0,1 0-1 0 0,0 0 0 0 0,-1 0 1 0 0,1 0-1 0 0,0-1 0 0 0,0 1 1 0 0,0 0-1 0 0,-1 0 0 0 0,1 0 1 0 0,0 0-1 0 0,0 0 0 0 0,1 0 1 0 0,-1-2-1 0 0,1 1 76 0 0,0-1 1 0 0,0 1-1 0 0,0-1 0 0 0,0 1 0 0 0,1-1 1 0 0,-1 1-1 0 0,1 0 0 0 0,-1 0 0 0 0,1 0 1 0 0,3-4-1 0 0,0 2 92 0 0,0-1 1 0 0,0 1 0 0 0,1 1-1 0 0,-1-1 1 0 0,1 1-1 0 0,0 0 1 0 0,0 0-1 0 0,0 0 1 0 0,6-1-1 0 0,53-4 202 0 0,-15 4-4714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7:16.9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16 6449 0 0,'-8'-6'546'0'0,"-7"-3"922"0"0,11 10 281 0 0,5 8 1119 0 0,75 193-1380 0 0,-1-9-1316 0 0,-72-184-1848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7:17.3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59 5065 0 0,'0'-1'48'0'0,"-1"0"1"0"0,1 0-1 0 0,-1 0 0 0 0,1 0 0 0 0,0 0 0 0 0,-1 0 1 0 0,1 0-1 0 0,0 0 0 0 0,0 0 0 0 0,0 0 1 0 0,0 0-1 0 0,0 0 0 0 0,0 0 0 0 0,0 0 0 0 0,0 0 1 0 0,0 0-1 0 0,1-1 0 0 0,-1 1 0 0 0,0 0 1 0 0,1 0-1 0 0,-1 0 0 0 0,0 0 0 0 0,2-1 0 0 0,21-11 1701 0 0,-19 11-1598 0 0,5-1 183 0 0,0-1 1 0 0,1 1-1 0 0,-1 1 1 0 0,0 0 0 0 0,1 0-1 0 0,0 1 1 0 0,-1 0-1 0 0,1 1 1 0 0,0 0-1 0 0,-1 1 1 0 0,15 2 0 0 0,-19-2-186 0 0,0 0 1 0 0,0 0 0 0 0,0 1 0 0 0,0 0 0 0 0,-1 0-1 0 0,1 1 1 0 0,-1-1 0 0 0,0 1 0 0 0,1 0-1 0 0,-1 0 1 0 0,0 0 0 0 0,-1 0 0 0 0,1 1 0 0 0,-1 0-1 0 0,1-1 1 0 0,-1 1 0 0 0,0 1 0 0 0,-1-1-1 0 0,1 0 1 0 0,-1 1 0 0 0,1-1 0 0 0,-1 1 0 0 0,1 6-1 0 0,2 9-317 0 0,-1 0-1 0 0,0-1 0 0 0,-2 1 0 0 0,-1 0 0 0 0,0 0 0 0 0,-1 0 0 0 0,-1 0 1 0 0,-6 30-1 0 0,-4 5-1665 0 0,-32 93 0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7:17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1 105 6449 0 0,'0'-1'76'0'0,"1"-1"0"0"0,0 1 0 0 0,-1 0 0 0 0,1 0 0 0 0,0 0 0 0 0,0-1-1 0 0,0 1 1 0 0,0 0 0 0 0,0 0 0 0 0,0 0 0 0 0,0 0 0 0 0,0 1 0 0 0,1-1 0 0 0,-1 0-1 0 0,0 0 1 0 0,1 1 0 0 0,-1-1 0 0 0,0 1 0 0 0,1-1 0 0 0,-1 1 0 0 0,0-1-1 0 0,3 1 1 0 0,-2 0 70 0 0,-1 1 0 0 0,1-1 0 0 0,-1 1 0 0 0,0 0-1 0 0,1-1 1 0 0,-1 1 0 0 0,0 0 0 0 0,0 0 0 0 0,0 0-1 0 0,1 0 1 0 0,-1 0 0 0 0,0 0 0 0 0,0 0 0 0 0,0 0-1 0 0,-1 0 1 0 0,1 1 0 0 0,0-1 0 0 0,0 0 0 0 0,-1 1-1 0 0,1-1 1 0 0,0 0 0 0 0,0 4 0 0 0,11 32 641 0 0,-1 1 1 0 0,-2 1 0 0 0,7 59-1 0 0,0 5-1214 0 0,-5-66-1167 0 0,-6-24-3009 0 0</inkml:trace>
  <inkml:trace contextRef="#ctx0" brushRef="#br0" timeOffset="1">50 6 4145 0 0,'0'0'32'0'0,"0"0"0"0"0,0-1-1 0 0,0 1 1 0 0,0 0 0 0 0,0 0 0 0 0,0 0 0 0 0,0 0 0 0 0,0-1 0 0 0,0 1-1 0 0,0 0 1 0 0,0 0 0 0 0,0 0 0 0 0,0-1 0 0 0,0 1 0 0 0,0 0 0 0 0,0 0-1 0 0,0 0 1 0 0,0 0 0 0 0,1-1 0 0 0,-1 1 0 0 0,0 0 0 0 0,0 0 0 0 0,0 0-1 0 0,0 0 1 0 0,0 0 0 0 0,0-1 0 0 0,1 1 0 0 0,-1 0 0 0 0,0 0 0 0 0,0 0-1 0 0,0 0 1 0 0,0 0 0 0 0,0 0 0 0 0,1 0 0 0 0,-1 0 0 0 0,0 0 0 0 0,0 0-1 0 0,0-1 1 0 0,1 1 0 0 0,-1 0 0 0 0,0 0 0 0 0,0 0 0 0 0,0 0 0 0 0,0 0-1 0 0,1 0 1 0 0,-1 0 0 0 0,0 0 0 0 0,0 1 0 0 0,0-1 0 0 0,0 0 0 0 0,1 0-1 0 0,-1 0 1 0 0,0 0 0 0 0,0 0 0 0 0,0 0 0 0 0,0 0 0 0 0,1 0 0 0 0,-1 0-1 0 0,0 0 1 0 0,0 1 0 0 0,24 5 1313 0 0,25 12 751 0 0,-38-13-1587 0 0,0 0 0 0 0,0 0 0 0 0,-1 1 0 0 0,0 1 0 0 0,0 0 0 0 0,15 14 0 0 0,-18-14-427 0 0,-1 0-1 0 0,0 0 1 0 0,0 1-1 0 0,-1 0 0 0 0,0 0 1 0 0,-1 1-1 0 0,1-1 1 0 0,-2 1-1 0 0,1 0 1 0 0,-1 0-1 0 0,-1 0 0 0 0,1 0 1 0 0,-1 1-1 0 0,0 9 1 0 0,0 4-103 0 0,-1 0-1 0 0,-1 1 1 0 0,-1-1 0 0 0,-1 0 0 0 0,-2 0 0 0 0,-7 31 0 0 0,1-17-350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7:18.0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0 128 6913 0 0,'6'-3'609'0'0,"0"-1"-481"0"0,0 0-128 0 0,-2 1 0 0 0,1 0 232 0 0,4-1 24 0 0,9-5 8 0 0,10-5 0 0 0,7-4 536 0 0,5 2 112 0 0,-5 0 16 0 0,-2 4 9 0 0,-3 1-665 0 0,-4 4-136 0 0,-1 3-24 0 0,0 5-3505 0 0,-8 2-696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31.7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216 165 5985 0 0,'-170'78'4598'0'0,"125"-55"-3497"0"0,65-30-604 0 0,1 0 0 0 0,1 1 1 0 0,-1 1-1 0 0,1 1 0 0 0,0 2 0 0 0,27-2 1 0 0,30-4 156 0 0,208-53 716 0 0,-81 14-1027 0 0,-35 17-311 0 0,210-11 0 0 0,-148 21-30 0 0,19-2-2 0 0,-188 20-8 0 0,124 12-1 0 0,-143-4-85 0 0,53 5-3221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6:32.3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25 8290 0 0,'-17'-8'505'0'0,"13"6"-364"0"0,1 0-1 0 0,-1 0 0 0 0,0 0 0 0 0,0 0 1 0 0,0 1-1 0 0,0-1 0 0 0,0 1 0 0 0,0 0 1 0 0,0 0-1 0 0,0 1 0 0 0,0-1 1 0 0,-1 1-1 0 0,1 0 0 0 0,0 0 0 0 0,-5 1 1 0 0,8-1-132 0 0,1 1 0 0 0,-1-1 0 0 0,0 0 0 0 0,1 1 0 0 0,-1-1-1 0 0,0 0 1 0 0,1 1 0 0 0,-1-1 0 0 0,1 1 0 0 0,-1-1 0 0 0,1 1 0 0 0,-1-1 0 0 0,1 1 0 0 0,-1 0 0 0 0,1-1 0 0 0,0 1 0 0 0,-1-1 0 0 0,1 1 0 0 0,0 0 0 0 0,-1-1 0 0 0,1 1 0 0 0,0 0 0 0 0,0 0 0 0 0,0-1 0 0 0,0 1 0 0 0,-1 0 0 0 0,1-1 0 0 0,0 1 0 0 0,0 0 0 0 0,0 0 0 0 0,1-1 0 0 0,-1 1-1 0 0,0 0 1 0 0,0-1 0 0 0,0 1 0 0 0,0 0 0 0 0,1 0 0 0 0,-1-1 0 0 0,0 1 0 0 0,1-1 0 0 0,-1 1 0 0 0,0 0 0 0 0,1-1 0 0 0,-1 1 0 0 0,1-1 0 0 0,-1 1 0 0 0,1-1 0 0 0,0 2 0 0 0,27 24-190 0 0,12-3 717 0 0,1-2 0 0 0,2-1-1 0 0,0-3 1 0 0,66 19 0 0 0,-45-16 544 0 0,69 32 1 0 0,-129-50-1053 0 0,-1-1 0 0 0,-1 0 0 0 0,1 1 0 0 0,0 0 0 0 0,0 0 0 0 0,0-1 0 0 0,-1 2 0 0 0,1-1-1 0 0,-1 0 1 0 0,0 0 0 0 0,1 1 0 0 0,-1-1 0 0 0,0 1 0 0 0,-1 0 0 0 0,1 0 0 0 0,0 0 0 0 0,-1 0 0 0 0,0 0 0 0 0,1 0 0 0 0,-1 0 0 0 0,0 0 0 0 0,0 5-1 0 0,-1-2 74 0 0,0-1 0 0 0,0 1 0 0 0,-1 0 0 0 0,0-1-1 0 0,0 1 1 0 0,0-1 0 0 0,-1 1 0 0 0,0-1-1 0 0,0 0 1 0 0,0 0 0 0 0,-1 1 0 0 0,-4 6 0 0 0,-16 23 343 0 0,-2-1 0 0 0,-44 46 0 0 0,42-50-644 0 0,1 1 0 0 0,-41 63 0 0 0,55-72-946 0 0,2 1-344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51.8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49 244 4609 0 0,'-8'-14'684'0'0,"1"-1"-1"0"0,0 0 1 0 0,0 0-1 0 0,-6-27 1 0 0,11 37-198 0 0,1 0 1 0 0,0-1-1 0 0,0 1 1 0 0,0-1 0 0 0,1 0-1 0 0,-1 1 1 0 0,1-1-1 0 0,1 0 1 0 0,-1 1-1 0 0,1-1 1 0 0,0 1 0 0 0,0-1-1 0 0,1 1 1 0 0,-1-1-1 0 0,1 1 1 0 0,1 0-1 0 0,2-6 1 0 0,-3 8-382 0 0,0 1 0 0 0,0-1 1 0 0,0 0-1 0 0,0 0 0 0 0,1 1 1 0 0,-1 0-1 0 0,1-1 0 0 0,0 1 0 0 0,0 0 1 0 0,0 0-1 0 0,0 1 0 0 0,0-1 0 0 0,0 0 1 0 0,0 1-1 0 0,0 0 0 0 0,1 0 1 0 0,-1 0-1 0 0,1 0 0 0 0,-1 0 0 0 0,0 1 1 0 0,4-1-1 0 0,-4 2-136 0 0,0-1 1 0 0,0 1 0 0 0,0-1-1 0 0,0 1 1 0 0,0 0-1 0 0,0 0 1 0 0,0 0-1 0 0,-1 1 1 0 0,1-1 0 0 0,-1 1-1 0 0,1-1 1 0 0,-1 1-1 0 0,1 0 1 0 0,-1 0-1 0 0,0 0 1 0 0,0 0-1 0 0,0 0 1 0 0,0 1 0 0 0,0-1-1 0 0,0 0 1 0 0,-1 1-1 0 0,1 0 1 0 0,-1-1-1 0 0,2 5 1 0 0,4 11-272 0 0,-2-1-1 0 0,1 1 1 0 0,-2 0-1 0 0,-1 0 1 0 0,0 0-1 0 0,-1 1 1 0 0,-1 30 0 0 0,-2-15 277 0 0,-2 0 0 0 0,-1 0 1 0 0,-12 42-1 0 0,2-34 1329 0 0,10-34-658 0 0,1 0 0 0 0,0 0 0 0 0,0 1 1 0 0,1-1-1 0 0,0 1 0 0 0,-1 12 0 0 0,4-21-613 0 0,-1 0 0 0 0,1 1 0 0 0,-1-1 0 0 0,1 0 0 0 0,-1 0 0 0 0,0 0 1 0 0,1 0-1 0 0,-1 1 0 0 0,1-1 0 0 0,-1 0 0 0 0,1 0 0 0 0,-1 0 0 0 0,1 0 0 0 0,-1 0 1 0 0,1 0-1 0 0,-1 0 0 0 0,1 0 0 0 0,-1 0 0 0 0,1-1 0 0 0,-1 1 0 0 0,1 0 0 0 0,-1 0 1 0 0,0 0-1 0 0,1 0 0 0 0,-1-1 0 0 0,1 1 0 0 0,-1 0 0 0 0,1-1 0 0 0,-1 1 0 0 0,1-1 1 0 0,22-10-67 0 0,-19 9 107 0 0,13-6-239 0 0,0 1 1 0 0,0 0 0 0 0,1 2-1 0 0,-1 0 1 0 0,1 1-1 0 0,34-3 1 0 0,-26 5-1006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7:19.2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132 0 2761 0 0,'-3'1'208'0'0,"0"-1"1"0"0,1 1-1 0 0,-1 0 1 0 0,0 0-1 0 0,1 0 1 0 0,-1 0 0 0 0,1 0-1 0 0,-1 1 1 0 0,1-1-1 0 0,0 1 1 0 0,-1 0 0 0 0,1-1-1 0 0,0 1 1 0 0,0 0-1 0 0,-3 5 1 0 0,1-3 92 0 0,0 1 1 0 0,1 0-1 0 0,0 0 1 0 0,0 0-1 0 0,0 0 1 0 0,-4 9-1 0 0,1 14 309 0 0,0 0-1 0 0,2 0 1 0 0,2 1-1 0 0,0 53 0 0 0,2-24-206 0 0,-19 395 685 0 0,-5 186-988 0 0,39 0 348 0 0,28-167 342 0 0,2 12-119 0 0,32 485 2618 0 0,-69-912-3538 0 0,-5-42-131 0 0,-1-1 0 0 0,0 1 0 0 0,-1 0 1 0 0,0 0-1 0 0,-1 0 0 0 0,-1-1 0 0 0,-3 19 0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7:19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73 200 3681 0 0,'-7'-3'34'0'0,"-34"-12"1479"0"0,17 11 6636 0 0,43 26-6733 0 0,-7-9-1085 0 0,2-2 0 0 0,0 0 0 0 0,0 0 1 0 0,1-1-1 0 0,0-1 0 0 0,1-1 0 0 0,0 0 1 0 0,0-1-1 0 0,0-1 0 0 0,35 9 1 0 0,-45-14-231 0 0,1 1 1 0 0,-1-1-1 0 0,1-1 1 0 0,0 1-1 0 0,-1-1 1 0 0,1 0 0 0 0,0-1-1 0 0,-1 1 1 0 0,1-1-1 0 0,-1-1 1 0 0,1 1 0 0 0,-1-1-1 0 0,0 0 1 0 0,0 0-1 0 0,1-1 1 0 0,-2 0-1 0 0,1 0 1 0 0,0-1 0 0 0,-1 1-1 0 0,1-1 1 0 0,-1 0-1 0 0,0-1 1 0 0,0 1-1 0 0,-1-1 1 0 0,1 0 0 0 0,-1 0-1 0 0,0-1 1 0 0,0 1-1 0 0,-1-1 1 0 0,0 0-1 0 0,0 0 1 0 0,3-7 0 0 0,0-7-224 0 0,0 0 1 0 0,-1-1-1 0 0,-1 0 1 0 0,2-41-1 0 0,-2 21-1309 0 0,-1 13-5684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7:20.2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0 165 13363 0 0,'0'1'103'0'0,"0"0"0"0"0,1 0 0 0 0,-1-1 0 0 0,0 1 0 0 0,1 0 1 0 0,-1-1-1 0 0,0 1 0 0 0,1 0 0 0 0,-1-1 0 0 0,1 1 0 0 0,-1 0 0 0 0,1-1 0 0 0,-1 1 1 0 0,1-1-1 0 0,0 1 0 0 0,-1-1 0 0 0,1 1 0 0 0,0-1 0 0 0,-1 0 0 0 0,1 1 0 0 0,0-1 0 0 0,-1 0 1 0 0,1 1-1 0 0,0-1 0 0 0,0 0 0 0 0,-1 0 0 0 0,1 0 0 0 0,0 0 0 0 0,0 0 0 0 0,0 0 1 0 0,-1 0-1 0 0,1 0 0 0 0,0 0 0 0 0,1 0 0 0 0,28-4 731 0 0,-8-5-445 0 0,0-1 0 0 0,-1-1 0 0 0,0 0-1 0 0,31-25 1 0 0,-8 6-311 0 0,12-8-2263 0 0,-39 26-1212 0 0,9-6-2727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7:20.6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8 164 8754 0 0,'-1'3'83'0'0,"0"1"-1"0"0,-1 0 1 0 0,1 0 0 0 0,0 0 0 0 0,1 0-1 0 0,-1-1 1 0 0,1 1 0 0 0,-1 0 0 0 0,1 0-1 0 0,0 0 1 0 0,1 0 0 0 0,-1 0 0 0 0,1 0-1 0 0,0 0 1 0 0,0 0 0 0 0,0 0 0 0 0,0 0 0 0 0,1-1-1 0 0,-1 1 1 0 0,1-1 0 0 0,3 6 0 0 0,6 8 580 0 0,1 1 1 0 0,25 29 0 0 0,-24-32-309 0 0,3 4 0 0 0,0 2-230 0 0,1-1 0 0 0,1-1 0 0 0,1 0 0 0 0,25 19 0 0 0,-39-34-124 0 0,0-1 1 0 0,0 1 0 0 0,0-1-1 0 0,1 0 1 0 0,-1-1 0 0 0,1 1-1 0 0,-1-1 1 0 0,1 0 0 0 0,0-1-1 0 0,0 1 1 0 0,0-1-1 0 0,0 0 1 0 0,0-1 0 0 0,0 0-1 0 0,0 0 1 0 0,0 0 0 0 0,1 0-1 0 0,-1-1 1 0 0,0 0 0 0 0,0 0-1 0 0,0-1 1 0 0,-1 0 0 0 0,12-4-1 0 0,-14 4 40 0 0,0 0 0 0 0,0 1 0 0 0,0-1 0 0 0,0-1 0 0 0,0 1 0 0 0,0 0 0 0 0,0-1 0 0 0,-1 1 0 0 0,1-1-1 0 0,-1 0 1 0 0,0 0 0 0 0,0 0 0 0 0,0 0 0 0 0,0 0 0 0 0,2-6 0 0 0,-2 3 44 0 0,-1 0-1 0 0,1 0 1 0 0,-1 0 0 0 0,0-1-1 0 0,0 1 1 0 0,-1 0 0 0 0,0 0 0 0 0,-1-10-1 0 0,-2-3 24 0 0,0 1 0 0 0,-1 0-1 0 0,-2-1 1 0 0,1 2 0 0 0,-10-20-1 0 0,15 37-103 0 0,-25-56-1125 0 0,2-1 1 0 0,-15-63-1 0 0,31 89 54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7:21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5985 0 0,'1'2'556'0'0,"-1"1"0"0"0,1-1 0 0 0,0 1 0 0 0,0-1 0 0 0,0 0 0 0 0,0 0 0 0 0,1 1 0 0 0,-1-1 0 0 0,3 2 0 0 0,1 4 466 0 0,72 157 3968 0 0,-18-34-1975 0 0,-12-52-5576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7:21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 5985 0 0,'25'-6'4196'0'0,"-16"4"-3689"0"0,-1 0 1 0 0,1 0 0 0 0,0 1-1 0 0,1 0 1 0 0,-1 0-1 0 0,0 1 1 0 0,0 0-1 0 0,0 1 1 0 0,0 0 0 0 0,0 0-1 0 0,0 1 1 0 0,0 0-1 0 0,0 1 1 0 0,9 4 0 0 0,-12-4-426 0 0,1 1 1 0 0,0 0 0 0 0,-1 0 0 0 0,0 1 0 0 0,0 0 0 0 0,0 0 0 0 0,0 0 0 0 0,-1 1 0 0 0,0 0 0 0 0,0 0-1 0 0,-1 0 1 0 0,1 0 0 0 0,-2 1 0 0 0,1 0 0 0 0,0 0 0 0 0,-1 0 0 0 0,2 9 0 0 0,0 2-74 0 0,-1 0-1 0 0,0 0 1 0 0,-1 1 0 0 0,-2-1 0 0 0,0 31 0 0 0,-3-12-448 0 0,-11 67 1 0 0,-1-50-1776 0 0,4-29-3705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7:21.8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0 219 5985 0 0,'7'1'544'0'0,"0"-1"0"0"0,0 1-1 0 0,0 1 1 0 0,0 0 0 0 0,-1 0-1 0 0,1 0 1 0 0,0 1 0 0 0,-1 0 0 0 0,0 0-1 0 0,0 0 1 0 0,0 1 0 0 0,0 0-1 0 0,0 0 1 0 0,-1 0 0 0 0,0 1-1 0 0,0 0 1 0 0,0 0 0 0 0,7 10-1 0 0,1 2-167 0 0,-2 1 0 0 0,0 0-1 0 0,0 0 1 0 0,13 39-1 0 0,-13-30-1302 0 0,10 48-1 0 0,-16-48-4968 0 0</inkml:trace>
  <inkml:trace contextRef="#ctx0" brushRef="#br0" timeOffset="1">52 0 3681 0 0,'29'10'3980'0'0,"46"23"1"0"0,-61-25-3457 0 0,1 0 0 0 0,-1 1 0 0 0,-1 1 0 0 0,0 1 1 0 0,0-1-1 0 0,-1 2 0 0 0,22 25 0 0 0,-24-23-526 0 0,-1 1 1 0 0,0-1-1 0 0,0 2 0 0 0,-2-1 0 0 0,0 1 0 0 0,0 0 0 0 0,-2 1 0 0 0,0 0 0 0 0,-1-1 0 0 0,0 2 0 0 0,-2-1 0 0 0,0 0 0 0 0,-1 0 1 0 0,0 1-1 0 0,-5 33 0 0 0,-1-21-5673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7:26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 4609 0 0,'8'-5'7295'0'0,"-6"3"-7175"0"0,0 1 0 0 0,0-1-1 0 0,0 1 1 0 0,0 0 0 0 0,0 0 0 0 0,0 0 0 0 0,1 0 0 0 0,-1 1 0 0 0,0-1 0 0 0,1 1-1 0 0,-1-1 1 0 0,0 1 0 0 0,1 0 0 0 0,-1-1 0 0 0,1 1 0 0 0,4 1 0 0 0,40 7 421 0 0,82 25 1 0 0,24 5 244 0 0,-135-35-779 0 0,1-1 1 0 0,-1-1-1 0 0,0 0 0 0 0,1-2 1 0 0,-1 0-1 0 0,29-6 0 0 0,-41 6 166 0 0,0-2 0 0 0,0 1 0 0 0,0 0 1 0 0,-1-1-1 0 0,1 0 0 0 0,-1-1 0 0 0,0 1 0 0 0,0-1 0 0 0,8-7 0 0 0,-9 6-205 0 0,2 1-1 0 0,-1 0 0 0 0,0 0 0 0 0,1 0 0 0 0,-1 1 0 0 0,1 0 0 0 0,10-4 0 0 0,-10 5-261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7:28.8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262 2821 456 0 0,'0'1'-6'0'0,"1"-1"0"0"0,0 0-1 0 0,-1-1 1 0 0,1 1 0 0 0,0 0 0 0 0,-1 0-1 0 0,1 0 1 0 0,0 0 0 0 0,-1 0 0 0 0,1-1-1 0 0,0 1 1 0 0,-1 0 0 0 0,1 0 0 0 0,-1-1-1 0 0,1 1 1 0 0,-1-1 0 0 0,1 1 0 0 0,-1 0-1 0 0,1-1 1 0 0,-1 1 0 0 0,1-1 0 0 0,-1 1-1 0 0,1-1 1 0 0,-1 1 0 0 0,0-1 0 0 0,1 0-1 0 0,-1 1 1 0 0,0-1 0 0 0,1 0 0 0 0,-1 1 73 0 0,1-1 1 0 0,-1 1 0 0 0,0 0-1 0 0,0 0 1 0 0,1-1 0 0 0,-1 1 0 0 0,0 0-1 0 0,0 0 1 0 0,1-1 0 0 0,-1 1-1 0 0,0 0 1 0 0,0-1 0 0 0,0 1 0 0 0,1 0-1 0 0,-1-1 1 0 0,0 1 0 0 0,-8-11 4777 0 0,-1 26-4634 0 0,-1-2-79 0 0,10-12-45 0 0,0 0 0 0 0,-1-1-1 0 0,1 1 1 0 0,0 0 0 0 0,-1 0-1 0 0,1 0 1 0 0,-1 0 0 0 0,1-1 0 0 0,-1 1-1 0 0,1 0 1 0 0,-1-1 0 0 0,0 1 0 0 0,1 0-1 0 0,-1-1 1 0 0,0 1 0 0 0,0 0 0 0 0,1-1-1 0 0,-1 1 1 0 0,0-1 0 0 0,0 0 0 0 0,0 1-1 0 0,1-1 1 0 0,-1 0 0 0 0,0 1-1 0 0,0-1 1 0 0,0 0 0 0 0,0 0 0 0 0,0 0-1 0 0,0 0 1 0 0,0 0 0 0 0,0 0 0 0 0,0 0-1 0 0,1 0 1 0 0,-1 0 0 0 0,0 0 0 0 0,0 0-1 0 0,0-1 1 0 0,-1 1 0 0 0,0-2 39 0 0,0 1 0 0 0,1 0 0 0 0,-1-1 0 0 0,0 1 0 0 0,1-1 0 0 0,0 1 0 0 0,-1-1 0 0 0,1 0 0 0 0,0 1 0 0 0,0-1 0 0 0,0 0 0 0 0,0 0 0 0 0,0 0 0 0 0,0 0 0 0 0,1 0 0 0 0,-1 0 0 0 0,0-2 0 0 0,-4-30 747 0 0,1 0 1 0 0,2-64-1 0 0,2 33-545 0 0,-55-531-46 0 0,-69-562-360 0 0,110 768-70 0 0,17 283-657 0 0,27-174-1 0 0,-29 272 742 0 0,5-22 19 0 0,-6 32 52 0 0,0-1 1 0 0,0 0 0 0 0,1 0-1 0 0,-1 0 1 0 0,0 1-1 0 0,0-1 1 0 0,0 0-1 0 0,0 0 1 0 0,0 0 0 0 0,1 1-1 0 0,-1-1 1 0 0,0 0-1 0 0,0 0 1 0 0,0 0-1 0 0,1 0 1 0 0,-1 0 0 0 0,0 0-1 0 0,0 1 1 0 0,0-1-1 0 0,1 0 1 0 0,-1 0-1 0 0,0 0 1 0 0,0 0 0 0 0,1 0-1 0 0,-1 0 1 0 0,0 0-1 0 0,0 0 1 0 0,1 0-1 0 0,-1 0 1 0 0,0 0 0 0 0,0 0-1 0 0,0 0 1 0 0,1 0-1 0 0,-1 0 1 0 0,0-1-1 0 0,0 1 1 0 0,1 0 0 0 0,-1 0-1 0 0,0 0 1 0 0,0 0-1 0 0,0 0 1 0 0,1 0-1 0 0,-1 0 1 0 0,0-1 0 0 0,0 1-1 0 0,0 0 1 0 0,0 0-1 0 0,1 0 1 0 0,-1-1-1 0 0,0 1 1 0 0,0 0 0 0 0,0 0-1 0 0,0 0 1 0 0,0-1-1 0 0,0 1 1 0 0,0 0-1 0 0,0 0 1 0 0,0 0 0 0 0,0-1-1 0 0,1 1 1 0 0,-1-1-1 0 0,9 14-57 0 0,-8-13 117 0 0,0 1 0 0 0,0 0 1 0 0,0 0-1 0 0,-1 0 0 0 0,1 0 1 0 0,0 1-1 0 0,0-1 0 0 0,-1 0 1 0 0,1 0-1 0 0,0 0 1 0 0,-1 0-1 0 0,0 1 0 0 0,1-1 1 0 0,-1 0-1 0 0,0 1 0 0 0,1-1 1 0 0,-1 2 182 0 0,-2-2-70 0 0,-1 0 1 0 0,1 1 0 0 0,0 0-1 0 0,0-1 1 0 0,0 1 0 0 0,0 0 0 0 0,1 0-1 0 0,-1 0 1 0 0,-2 3 0 0 0,150 17 95 0 0,-40-6-765 0 0,121 3 0 0 0,-192-18-134 0 0,-1-2-1 0 0,1-1 1 0 0,-1-2-1 0 0,1-2 1 0 0,-2-1-1 0 0,1-1 1 0 0,54-22-1 0 0,4-8-652 0 0,-72 29-2385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7:31.4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0 6449 0 0,'-5'6'-210'0'0,"1"-1"-1"0"0,-1 1 1 0 0,1 0-1 0 0,0 0 0 0 0,0 1 1 0 0,1-1-1 0 0,0 1 1 0 0,0 0-1 0 0,0 0 1 0 0,1 0-1 0 0,0 0 0 0 0,0 0 1 0 0,1 0-1 0 0,-1 11 1 0 0,2 8 539 0 0,0 0 0 0 0,7 46-1 0 0,-1-22 2622 0 0,2 41-2553 0 0,68 618 4662 0 0,30 617-4857 0 0,-20-372 4996 0 0,-29-672-4000 0 0,6 37-805 0 0,-5 40 138 0 0,-30-214-387 0 0,11 179-1 0 0,-39-264 56 0 0,-11 93 0 0 0,7-116 76 0 0,5 14 1018 0 0,3-52-1357 0 0,16-6 36 0 0,1 1 0 0 0,0 1 0 0 0,1 1-1 0 0,29-1 1 0 0,93 1 45 0 0,22-2-170 0 0,-129 2 102 0 0,86-7-479 0 0,-107 11 467 0 0,1 1 0 0 0,-1 1-1 0 0,0 0 1 0 0,0 1 0 0 0,26 8 0 0 0,-27-6 32 0 0,-7-2-88 0 0,1 0 0 0 0,-1 0 0 0 0,1-1 0 0 0,0-1 0 0 0,16 2 0 0 0,-23-3 76 0 0,-1 0-1 0 0,1 0 1 0 0,-1 0-1 0 0,0 0 0 0 0,1-1 1 0 0,-1 1-1 0 0,1 0 1 0 0,-1-1-1 0 0,0 1 0 0 0,1-1 1 0 0,-1 0-1 0 0,0 0 0 0 0,0 1 1 0 0,1-1-1 0 0,-1 0 1 0 0,0 0-1 0 0,0 0 0 0 0,0 0 1 0 0,0 0-1 0 0,0 0 1 0 0,0 0-1 0 0,0 0 0 0 0,-1-1 1 0 0,1 1-1 0 0,0 0 1 0 0,-1-1-1 0 0,1 1 0 0 0,-1 0 1 0 0,1-1-1 0 0,-1 1 1 0 0,0 0-1 0 0,1-1 0 0 0,-1 1 1 0 0,0-1-1 0 0,0-1 1 0 0,8-19 1007 0 0,-3 15-858 0 0,5-6-197 0 0,-10 12 96 0 0,0 1 0 0 0,0 0 0 0 0,0 0 0 0 0,0-1 0 0 0,0 1 0 0 0,0 0 0 0 0,0 0 0 0 0,0 0 0 0 0,0-1 0 0 0,0 1 0 0 0,0 0-1 0 0,0 0 1 0 0,0-1 0 0 0,0 1 0 0 0,0 0 0 0 0,0 0 0 0 0,0 0 0 0 0,0-1 0 0 0,0 1 0 0 0,0 0 0 0 0,0 0 0 0 0,0 0 0 0 0,0-1 0 0 0,-1 1 0 0 0,1 0 0 0 0,0 0 0 0 0,0 0 0 0 0,0-1 0 0 0,0 1 0 0 0,-1 0 0 0 0,1 0 0 0 0,0 0 0 0 0,0 0 0 0 0,0 0 0 0 0,0 0 0 0 0,-1-1 0 0 0,1 1 0 0 0,0 0 0 0 0,0 0 0 0 0,0 0 0 0 0,-1 0 0 0 0,1 0 0 0 0,0 0 0 0 0,0 0 0 0 0,-1 0 0 0 0,1 0 0 0 0,0 0-1 0 0,0 0 1 0 0,0 0 0 0 0,-1 0 0 0 0,1 0 0 0 0,0 0 0 0 0,0 0 0 0 0,-1 0 0 0 0,1 0 0 0 0,-1 0-5 0 0,0-1 0 0 0,0 1 0 0 0,0-1 0 0 0,0 0-1 0 0,0 1 1 0 0,0-1 0 0 0,0 0 0 0 0,0 0 0 0 0,0 0-1 0 0,1 0 1 0 0,-1 0 0 0 0,0 0 0 0 0,1 0 0 0 0,-1 0-1 0 0,0 0 1 0 0,1 0 0 0 0,-1 0 0 0 0,1 0 0 0 0,0 0-1 0 0,-1-1 1 0 0,1 1 0 0 0,0-2 0 0 0,-9-39-79 0 0,7 29 116 0 0,-18-53-80 0 0,-30-69 1 0 0,-13-39 203 0 0,18-13-24 0 0,-23-225 1 0 0,-21-98-128 0 0,62 405 97 0 0,-10-43 675 0 0,-20-167 0 0 0,63 302-79 0 0,-7 5-636 0 0,1 7-80 0 0,-1 1 0 0 0,1-1 1 0 0,0 0-1 0 0,0 1 0 0 0,0-1 0 0 0,0 0 1 0 0,0 0-1 0 0,0 1 0 0 0,0-1 1 0 0,0 0-1 0 0,0 0 0 0 0,0 1 1 0 0,0-1-1 0 0,0 0 0 0 0,0 0 0 0 0,1 1 1 0 0,-1-1-1 0 0,0 0 0 0 0,0 1 1 0 0,1-2-1 0 0,19-27-6161 0 0,3-24 8715 0 0,-21 38-917 0 0,-12 23-2484 0 0,9-7 521 0 0,1-1 0 0 0,-1 1 0 0 0,-9 7-4064 0 0,9-8 4064 0 0,0 0 1 0 0,0 1-1 0 0,0-1 0 0 0,0 0 1 0 0,0 0-1 0 0,-2 0 0 0 0,3-1 363 0 0,-1-1-1 0 0,1 1 1 0 0,-1 0-1 0 0,1-1 1 0 0,0 1-1 0 0,0-1 1 0 0,0 1-1 0 0,-1-1 1 0 0,1 1-1 0 0,1-1 1 0 0,-1 1 0 0 0,0-1-1 0 0,0 1 1 0 0,1-2-1 0 0,0-4-1044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5:45.9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3 2761 0 0,'-27'-3'11792'0'0,"32"7"-9783"0"0,-2-1-1881 0 0,-1-1-1 0 0,1 1 1 0 0,-1 0-1 0 0,0 0 1 0 0,0 0-1 0 0,0 0 1 0 0,3 6-1 0 0,4 11 397 0 0,0 1 0 0 0,-1 0 0 0 0,-1 0 0 0 0,7 39 0 0 0,6 92 325 0 0,-9-54-553 0 0,35 403 284 0 0,-31-281-548 0 0,55 578 742 0 0,-45-401-414 0 0,-26-396-420 0 0,1 0 0 0 0,0 0 0 0 0,0 0 0 0 0,0 0 0 0 0,0 0 0 0 0,0 0 0 0 0,0 0 1 0 0,1 1-1 0 0,-1-1 0 0 0,0 0 0 0 0,1 0 0 0 0,-1 0 0 0 0,0 0 0 0 0,1 0 0 0 0,-1 0 0 0 0,1-1 0 0 0,0 1 0 0 0,-1 0 0 0 0,1 0 0 0 0,0 0 0 0 0,-1 0 1 0 0,1-1-1 0 0,0 1 0 0 0,0 0 0 0 0,0 0 0 0 0,-1-1 0 0 0,1 1 0 0 0,0-1 0 0 0,0 1 0 0 0,2 0 0 0 0,3-1-1315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52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31 280 17972 0 0,'-2'-2'215'0'0,"-1"0"0"0"0,1 1 1 0 0,0-1-1 0 0,0 0 0 0 0,0 0 1 0 0,0 0-1 0 0,0-1 0 0 0,0 1 1 0 0,0 0-1 0 0,1-1 0 0 0,-3-4 0 0 0,3 5-247 0 0,1 1 0 0 0,-1-1 0 0 0,1 1 0 0 0,-1-1 0 0 0,1 1 0 0 0,-1-1 0 0 0,1 1 0 0 0,0-1 0 0 0,0 0 0 0 0,0 1 0 0 0,0-1 0 0 0,0 1-1 0 0,0-1 1 0 0,0 0 0 0 0,1 1 0 0 0,-1-1 0 0 0,1 1 0 0 0,-1-1 0 0 0,1 1 0 0 0,-1-1 0 0 0,1 1 0 0 0,0-1 0 0 0,1-2 0 0 0,-1 4 23 0 0,0 0-1 0 0,-1 0 1 0 0,1-1 0 0 0,-1 1 0 0 0,1 0 0 0 0,0 0 0 0 0,-1 0 0 0 0,1 0 0 0 0,-1-1 0 0 0,1 1 0 0 0,0 0 0 0 0,-1 0 0 0 0,1 0 0 0 0,0 1 0 0 0,-1-1 0 0 0,1 0 0 0 0,0 0 0 0 0,-1 0-1 0 0,1 0 1 0 0,-1 0 0 0 0,1 1 0 0 0,-1-1 0 0 0,1 0 0 0 0,0 1 0 0 0,-1-1 0 0 0,1 0 0 0 0,-1 1 0 0 0,1-1 0 0 0,-1 1 0 0 0,1-1 0 0 0,-1 1 0 0 0,1 0 0 0 0,18 18 396 0 0,-17-17-318 0 0,85 112 747 0 0,-9-8-943 0 0,-66-93 70 0 0,0 0 0 0 0,0-1-1 0 0,1-1 1 0 0,1 0 0 0 0,22 14-1 0 0,-33-23 78 0 0,0 0 1 0 0,1 0-1 0 0,-1-1 0 0 0,1 1 0 0 0,-1-1 0 0 0,1 0 0 0 0,0 0 0 0 0,0 0 0 0 0,7 0 0 0 0,-10-1 25 0 0,1 0 0 0 0,-1 0-1 0 0,0 0 1 0 0,0 0-1 0 0,0-1 1 0 0,0 1-1 0 0,0-1 1 0 0,0 1 0 0 0,1-1-1 0 0,-1 1 1 0 0,0-1-1 0 0,0 1 1 0 0,0-1-1 0 0,0 0 1 0 0,-1 0 0 0 0,1 1-1 0 0,0-1 1 0 0,0 0-1 0 0,0 0 1 0 0,-1 0-1 0 0,1 0 1 0 0,0 0 0 0 0,-1 0-1 0 0,1 0 1 0 0,-1 0-1 0 0,1 0 1 0 0,-1 0-1 0 0,0 0 1 0 0,1-1 0 0 0,-1 1-1 0 0,0 0 1 0 0,0 0-1 0 0,0 0 1 0 0,0 0 0 0 0,0-3-1 0 0,2-43 510 0 0,-7-86 0 0 0,0-8 81 0 0,11 50-2773 0 0,8 1-3312 0 0,-9 68-1549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7:32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589 2920 2304 0 0,'-44'72'1153'0'0,"44"-72"-1156"0"0,-1 0 1 0 0,1 0-1 0 0,0 0 0 0 0,-1 0 1 0 0,1 1-1 0 0,0-1 1 0 0,-1 0-1 0 0,1 0 0 0 0,0 0 1 0 0,-1 0-1 0 0,1 0 1 0 0,0 0-1 0 0,-1 0 0 0 0,1-1 1 0 0,0 1-1 0 0,-1 0 1 0 0,1 0-1 0 0,0 0 1 0 0,-1 0-1 0 0,1 0 0 0 0,0 0 1 0 0,0 0-1 0 0,-1-1 1 0 0,1 1-1 0 0,0 0 0 0 0,-1 0 1 0 0,1 0-1 0 0,0-1 1 0 0,0 1-1 0 0,0 0 0 0 0,-1 0 1 0 0,1-1-1 0 0,0 1 1 0 0,0 0-1 0 0,0-1 0 0 0,0 1 1 0 0,-1 0-1 0 0,1-1 1 0 0,-14-19-45 0 0,-2-2-21 0 0,14 20 192 0 0,0 0 0 0 0,0 0 0 0 0,0 0 0 0 0,0-1 0 0 0,0 1 0 0 0,0-1 0 0 0,0 1 0 0 0,1-1 0 0 0,0 0 0 0 0,-1 1 0 0 0,1-1 0 0 0,0 0 0 0 0,-1-4 0 0 0,-8-47 3451 0 0,3 19-1861 0 0,-76-269 2523 0 0,-36-140-3081 0 0,8-165-295 0 0,79 396-836 0 0,1 3 348 0 0,-8-354 1 0 0,50 326-566 0 0,-10 233-14 0 0,-1 1 0 0 0,0-1 0 0 0,0 0-1 0 0,0 1 1 0 0,-1-1 0 0 0,1 0 0 0 0,-1 1 0 0 0,0-1 0 0 0,-1 1 0 0 0,1-1 0 0 0,-4-7 0 0 0,5 12 190 0 0,-1 0 0 0 0,1 0 0 0 0,0 0-1 0 0,0-1 1 0 0,0 1 0 0 0,-1 0 0 0 0,1 0 0 0 0,0 0-1 0 0,0 0 1 0 0,0 0 0 0 0,-1 0 0 0 0,1 0 0 0 0,0 0-1 0 0,0 0 1 0 0,-1 0 0 0 0,1 0 0 0 0,0 0 0 0 0,0 0-1 0 0,-1 0 1 0 0,1 0 0 0 0,0 0 0 0 0,0 0 0 0 0,-1 0-1 0 0,1 0 1 0 0,0 0 0 0 0,0 0 0 0 0,-1 0 0 0 0,1 0 0 0 0,0 0-1 0 0,0 0 1 0 0,0 1 0 0 0,-1-1 0 0 0,1 0 0 0 0,0 0-1 0 0,0 0 1 0 0,0 0 0 0 0,-1 1 0 0 0,1-1 0 0 0,0 0-1 0 0,0 0 1 0 0,0 0 0 0 0,0 1 0 0 0,0-1 0 0 0,0 0-1 0 0,-1 0 1 0 0,1 0 0 0 0,0 1 0 0 0,0-1 0 0 0,-7 13-168 0 0,3-7 197 0 0,1-1 1 0 0,-1 1-1 0 0,1-1 1 0 0,-2 0-1 0 0,-7 9 1 0 0,15-17 295 0 0,-1 0-355 0 0,1 0-1 0 0,-1 0 1 0 0,1 0-1 0 0,0 0 1 0 0,0 0-1 0 0,5-2 1 0 0,27-13 233 0 0,2 2 0 0 0,39-12 0 0 0,-33 13-144 0 0,47-23 1 0 0,-50 17-100 0 0,75-27 1 0 0,-100 43 22 0 0,0 1 0 0 0,0 1 1 0 0,0 0-1 0 0,1 1 0 0 0,-1 1 1 0 0,1 0-1 0 0,-1 2 0 0 0,30 2 1 0 0,-22 1-604 0 0,-1-1 0 0 0,0-1 1 0 0,1-1-1 0 0,0-1 0 0 0,22-3 1 0 0,-37 2-347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7:33.0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0 170 6913 0 0,'50'1'-2'0'0,"-31"0"47"0"0,0 0 0 0 0,0-1 0 0 0,1-2 0 0 0,-1 0 0 0 0,0-1 0 0 0,28-7 0 0 0,58-30 1005 0 0,34-9 691 0 0,-117 42-1624 0 0,1 2 0 0 0,-1 1 0 0 0,1 1 0 0 0,34-1 0 0 0,-7 6-97 0 0,63 11 0 0 0,-26-1 4 0 0,-74-11-22 0 0,1-1 0 0 0,-1 0-1 0 0,17-2 1 0 0,-25 2-9 0 0,-1-1-1 0 0,1 0 1 0 0,0 0 0 0 0,-1 0 0 0 0,1-1-1 0 0,-1 1 1 0 0,1-1 0 0 0,-1 0-1 0 0,0-1 1 0 0,0 1 0 0 0,0-1 0 0 0,6-4-1 0 0,-9 4 267 0 0,1 0 0 0 0,-1-1 0 0 0,1 1 0 0 0,-1-1 0 0 0,0 0 0 0 0,-1 1 0 0 0,1-1 0 0 0,-1 0 0 0 0,1-6 0 0 0,-2 9 287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7:35.1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 6913 0 0,'1'-1'-7'0'0,"-1"1"-1"0"0,1-1 0 0 0,-1 0 0 0 0,1 0 1 0 0,0 1-1 0 0,-1-1 0 0 0,1 0 0 0 0,0 1 1 0 0,-1-1-1 0 0,1 0 0 0 0,0 1 0 0 0,0-1 1 0 0,-1 1-1 0 0,1 0 0 0 0,0-1 0 0 0,0 1 1 0 0,0-1-1 0 0,0 1 0 0 0,0 0 0 0 0,-1 0 1 0 0,1 0-1 0 0,0-1 0 0 0,0 1 0 0 0,0 0 0 0 0,0 0 1 0 0,0 0-1 0 0,0 0 0 0 0,0 1 0 0 0,0-1 1 0 0,0 0-1 0 0,0 0 0 0 0,-1 0 0 0 0,1 1 1 0 0,0-1-1 0 0,0 1 0 0 0,0-1 0 0 0,0 0 1 0 0,-1 1-1 0 0,1-1 0 0 0,0 1 0 0 0,0 0 1 0 0,-1-1-1 0 0,1 1 0 0 0,0 0 0 0 0,-1-1 1 0 0,1 1-1 0 0,-1 0 0 0 0,1 0 0 0 0,-1-1 0 0 0,1 1 1 0 0,-1 0-1 0 0,0 0 0 0 0,1 1 0 0 0,2 7 254 0 0,0-1-1 0 0,0 1 0 0 0,-1 0 0 0 0,2 12 1 0 0,-4-16-236 0 0,54 494 3236 0 0,-7-38-1996 0 0,-19-273-890 0 0,99 710-304 0 0,-85-558 364 0 0,99 1031 3257 0 0,-131-1210-3560 0 0,6 366 790 0 0,-16-526-895 0 0,-5 115 2178 0 0,14 191 1 0 0,36-85-2192 0 0,-9-51 12 0 0,-32-106 299 0 0,10-61-3378 0 0,21 12 2479 0 0,-16-6 406 0 0,-13-6 187 0 0,0-1 1 0 0,0 0-1 0 0,1 0 1 0 0,-1 0-1 0 0,1-1 1 0 0,8 2-1 0 0,-12-4-16 0 0,-1 1 0 0 0,0-1 0 0 0,1 0 0 0 0,-1-1 0 0 0,0 1 0 0 0,1 0 0 0 0,-1-1 0 0 0,0 1 0 0 0,0-1 0 0 0,1 0 0 0 0,-1 0 0 0 0,0 0 0 0 0,0 0 0 0 0,0 0 0 0 0,0 0 0 0 0,0-1 0 0 0,0 1 0 0 0,-1-1 0 0 0,1 1 0 0 0,0-1 0 0 0,-1 1 0 0 0,1-1 0 0 0,1-3 0 0 0,34-52-726 0 0,-14 16 348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33.6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14 407 1376 0 0,'-6'-43'987'0'0,"1"-1"1"0"0,2 0-1 0 0,5-72 0 0 0,1 24 838 0 0,2 25 3692 0 0,4 108-1659 0 0,-1-13-3437 0 0,39 355 1821 0 0,-25 5-1693 0 0,-2-18-610 0 0,-14-297 233 0 0,28 475 949 0 0,-31-375-615 0 0,-23 202 0 0 0,-1-144-277 0 0,18-223-770 0 0,0-11-385 0 0,-3-15-2233 0 0,5 2-3295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34.2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67 42 4145 0 0,'-7'-7'1099'0'0,"0"2"1"0"0,-1-1-1 0 0,0 1 0 0 0,-1 0 1 0 0,-10-4-1 0 0,11 5 568 0 0,72 26 2410 0 0,6 18-3290 0 0,-2 3 0 0 0,-2 3 1 0 0,61 55-1 0 0,41 30-420 0 0,-126-102-286 0 0,1-2 0 0 0,55 27 0 0 0,-36-28-95 0 0,1-2 0 0 0,76 18 0 0 0,134 16-164 0 0,-272-57 179 0 0,52 8-523 0 0,95 31 0 0 0,-134-35 230 0 0,0 0 0 0 0,-1 1 1 0 0,0 1-1 0 0,0 0 1 0 0,0 0-1 0 0,-1 2 1 0 0,0-1-1 0 0,0 2 1 0 0,-1-1-1 0 0,0 1 1 0 0,17 23-1 0 0,-19-18-67 0 0,-2 1-1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34.9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1 2304 0 0,'0'0'43'0'0,"-13"15"4257"0"0,22-9-300 0 0,8 0-3149 0 0,19 12-80 0 0,-1 1 0 0 0,0 2-1 0 0,-1 1 1 0 0,-2 2-1 0 0,0 1 1 0 0,-2 1-1 0 0,0 2 1 0 0,-2 1 0 0 0,35 46-1 0 0,-46-55-2279 0 0,1 0-1 0 0,1-1 1 0 0,36 27 0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35.6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2186 2 3681 0 0,'1'-1'194'0'0,"0"1"0"0"0,0 0 0 0 0,0 0 0 0 0,0 0 0 0 0,0 0 0 0 0,0 0 0 0 0,0 0 1 0 0,1 0-1 0 0,-1 1 0 0 0,0-1 0 0 0,-1 0 0 0 0,1 0 0 0 0,0 1 0 0 0,0-1 0 0 0,0 1 0 0 0,0-1 0 0 0,0 1 1 0 0,0-1-1 0 0,0 1 0 0 0,1 1 0 0 0,-2-2-56 0 0,0 1-1 0 0,0 0 1 0 0,0-1 0 0 0,0 1 0 0 0,0 0-1 0 0,0-1 1 0 0,0 1 0 0 0,0 0 0 0 0,0-1 0 0 0,-1 1-1 0 0,1 0 1 0 0,0-1 0 0 0,0 1 0 0 0,-1 0-1 0 0,1-1 1 0 0,0 1 0 0 0,-1-1 0 0 0,1 1-1 0 0,0-1 1 0 0,-1 1 0 0 0,1-1 0 0 0,-1 1 0 0 0,0 0-1 0 0,-43 35 3524 0 0,32-27-3518 0 0,-134 120 1113 0 0,74-63-84 0 0,-106 76 1 0 0,-279 203-2731 0 0,454-343 1554 0 0,-488 424-1587 0 0,344-296 667 0 0,-21 20 72 0 0,-86 123 1468 0 0,246-265-613 0 0,-88 95 2345 0 0,84-92-1954 0 0,0-1 0 0 0,0 0 0 0 0,-1-1 0 0 0,0 0 0 0 0,-1-1 0 0 0,-24 11 0 0 0,37-19-446 0 0,1 0 1 0 0,0 0-1 0 0,-1 1 0 0 0,1-1 0 0 0,-1 0 0 0 0,1 0 1 0 0,0 0-1 0 0,-1 0 0 0 0,1 0 0 0 0,-1 0 1 0 0,1 1-1 0 0,0-1 0 0 0,-1 0 0 0 0,1 0 1 0 0,-1 0-1 0 0,1 0 0 0 0,-1-1 0 0 0,1 1 0 0 0,0 0 1 0 0,-1 0-1 0 0,1 0 0 0 0,-1 0 0 0 0,1 0 1 0 0,0 0-1 0 0,-1-1 0 0 0,1 1 0 0 0,-1 0 0 0 0,1-4-894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36.5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 0 4145 0 0,'-1'0'151'0'0,"-1"0"0"0"0,1 0 0 0 0,-1 1 1 0 0,1-1-1 0 0,-1 0 0 0 0,1 0 0 0 0,-1 1 0 0 0,1-1 1 0 0,0 1-1 0 0,-1-1 0 0 0,1 1 0 0 0,0-1 0 0 0,0 1 1 0 0,-1 0-1 0 0,1 0 0 0 0,0 0 0 0 0,0 0 0 0 0,0 0 1 0 0,0 0-1 0 0,0 0 0 0 0,0 0 0 0 0,0 0 0 0 0,0 0 0 0 0,0 0 1 0 0,1 1-1 0 0,-1-1 0 0 0,0 0 0 0 0,1 1 0 0 0,-1-1 1 0 0,1 0-1 0 0,0 1 0 0 0,-1-1 0 0 0,1 1 0 0 0,0-1 1 0 0,0 3-1 0 0,-1 6 133 0 0,1-1 0 0 0,0 1 1 0 0,1 0-1 0 0,3 13 0 0 0,-1 0 300 0 0,22 220 898 0 0,-21-214-1946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45.1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1 112 3681 0 0,'23'-3'2539'0'0,"34"-17"1204"0"0,-35 11-2546 0 0,0 2-1 0 0,37-8 0 0 0,59-12-1347 0 0,-41 3-3247 0 0,-55 18-364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46.0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62 57 4521 0 0,'-2'0'36'0'0,"0"0"1"0"0,0 0-1 0 0,0 1 0 0 0,0-1 1 0 0,0 1-1 0 0,0-1 0 0 0,0 1 1 0 0,0-1-1 0 0,0 1 0 0 0,0 0 1 0 0,0 0-1 0 0,0 0 0 0 0,1 0 1 0 0,-1 0-1 0 0,0 1 0 0 0,1-1 1 0 0,-1 0-1 0 0,1 1 0 0 0,-1-1 1 0 0,0 3-1 0 0,-20 13-439 0 0,21-17 326 0 0,7-12-21 0 0,1 6 686 0 0,0 0-1 0 0,0 1 0 0 0,0 0 0 0 0,1 1 0 0 0,0-1 0 0 0,0 1 1 0 0,0 1-1 0 0,14-5 0 0 0,78-16 2387 0 0,-51 14-4678 0 0,-41 9 728 0 0,1 1 5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52.8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86 11979 0 0,'-1'0'146'0'0,"0"0"1"0"0,-1 0 0 0 0,1-1 0 0 0,-1 1 0 0 0,1 0 0 0 0,0-1 0 0 0,0 1 0 0 0,-1-1 0 0 0,1 0 0 0 0,0 1 0 0 0,0-1 0 0 0,0 0 0 0 0,0 0 0 0 0,-1 1 0 0 0,1-1 0 0 0,0 0-1 0 0,1 0 1 0 0,-1 0 0 0 0,0-1 0 0 0,-1 0 0 0 0,2 1-113 0 0,0 0 1 0 0,0 1-1 0 0,0-1 0 0 0,0 0 0 0 0,0 0 1 0 0,0 1-1 0 0,0-1 0 0 0,0 0 0 0 0,1 0 1 0 0,-1 1-1 0 0,0-1 0 0 0,0 0 0 0 0,1 1 1 0 0,-1-1-1 0 0,0 0 0 0 0,1 1 0 0 0,-1-1 1 0 0,1 0-1 0 0,-1 1 0 0 0,1-1 0 0 0,-1 1 1 0 0,1-1-1 0 0,-1 1 0 0 0,1-1 0 0 0,-1 1 1 0 0,1-1-1 0 0,0 1 0 0 0,-1 0 0 0 0,1-1 1 0 0,0 1-1 0 0,-1 0 0 0 0,1 0 0 0 0,0-1 1 0 0,0 1-1 0 0,-1 0 0 0 0,3 0 0 0 0,114-41 1327 0 0,-89 31-2033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46.5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1376 0 0,'0'15'8692'0'0,"1"-15"-8463"0"0,15 33 2030 0 0,1 1-165 0 0,-2 13-1373 0 0,-3 1 0 0 0,10 79 0 0 0,-14-77-2201 0 0,-3-16-4091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47.7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971 135 3569 0 0,'3'-11'253'0'0,"7"-20"-117"0"0,-9 30-136 0 0,-1 0 0 0 0,0 0-1 0 0,1 0 1 0 0,-1 0 0 0 0,1 0 0 0 0,-1 0-1 0 0,1 0 1 0 0,-1 0 0 0 0,1 0 0 0 0,0 0 0 0 0,-1 1-1 0 0,1-1 1 0 0,0 0 0 0 0,0 0 0 0 0,0 1-1 0 0,0-1 1 0 0,-1 1 0 0 0,1-1 0 0 0,0 1 0 0 0,0-1-1 0 0,0 1 1 0 0,2-1 0 0 0,18 4 7555 0 0,-68-16-5665 0 0,-23 10-947 0 0,-85-15 1 0 0,-19-2-55 0 0,-46 16-423 0 0,-91-9-518 0 0,299 13-386 0 0,9 0-119 0 0,0 0 0 0 0,-1 0 1 0 0,1-1-1 0 0,0 1 0 0 0,0-1 1 0 0,0 0-1 0 0,0 1 0 0 0,-5-4 1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48.2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138 9 6913 0 0,'-3'-1'104'0'0,"0"-1"-1"0"0,0 1 1 0 0,-1 0-1 0 0,1 0 0 0 0,0 0 1 0 0,-1 0-1 0 0,1 1 0 0 0,-1-1 1 0 0,1 1-1 0 0,0 0 1 0 0,-1 0-1 0 0,1 0 0 0 0,-1 1 1 0 0,1-1-1 0 0,-1 1 0 0 0,1 0 1 0 0,0 0-1 0 0,-1 0 1 0 0,1 0-1 0 0,0 1 0 0 0,0-1 1 0 0,0 1-1 0 0,0-1 0 0 0,0 1 1 0 0,0 0-1 0 0,1 1 1 0 0,-1-1-1 0 0,1 0 0 0 0,-1 1 1 0 0,1-1-1 0 0,0 1 0 0 0,0 0 1 0 0,0 0-1 0 0,0 0 1 0 0,0 0-1 0 0,-1 4 0 0 0,-2 3-77 0 0,1 0 1 0 0,0 1-1 0 0,0 0 0 0 0,1-1 0 0 0,1 1 0 0 0,0 1 0 0 0,0-1 0 0 0,1 0 1 0 0,0 0-1 0 0,1 1 0 0 0,1-1 0 0 0,0 0 0 0 0,0 0 0 0 0,6 22 0 0 0,-6-27-39 0 0,1-1 0 0 0,0 1 0 0 0,0-1-1 0 0,1 0 1 0 0,0 1 0 0 0,0-1-1 0 0,0 0 1 0 0,0-1 0 0 0,1 1-1 0 0,0-1 1 0 0,-1 1 0 0 0,2-1 0 0 0,-1 0-1 0 0,0 0 1 0 0,1-1 0 0 0,0 1-1 0 0,0-1 1 0 0,0 0 0 0 0,0-1 0 0 0,0 1-1 0 0,1-1 1 0 0,-1 0 0 0 0,1 0-1 0 0,0-1 1 0 0,-1 1 0 0 0,1-1-1 0 0,0-1 1 0 0,0 1 0 0 0,0-1 0 0 0,7 0-1 0 0,7-2 177 0 0,0 0 0 0 0,-1 0 0 0 0,1-2 0 0 0,-1-1 0 0 0,35-12 0 0 0,-46 14-112 0 0,0 0-1 0 0,-1-1 1 0 0,0 1 0 0 0,1-2-1 0 0,-1 1 1 0 0,-1-1 0 0 0,1 0-1 0 0,-1 0 1 0 0,1 0 0 0 0,-1-1-1 0 0,-1 0 1 0 0,1-1 0 0 0,-1 1-1 0 0,-1-1 1 0 0,1 0 0 0 0,6-12-1 0 0,-10 13 14 0 0,1 0 0 0 0,-1 0 0 0 0,0 1 0 0 0,0-1 0 0 0,-1 0-1 0 0,1 0 1 0 0,-1 0 0 0 0,-1 0 0 0 0,1 0 0 0 0,-1 0 0 0 0,0 0-1 0 0,0 1 1 0 0,-1-1 0 0 0,0 0 0 0 0,0 1 0 0 0,0-1 0 0 0,-1 1-1 0 0,1 0 1 0 0,-1 0 0 0 0,-1 0 0 0 0,1 0 0 0 0,-4-4 0 0 0,3 4-165 0 0,0 0 1 0 0,-1 1-1 0 0,1 0 1 0 0,-1 0 0 0 0,0 0-1 0 0,0 0 1 0 0,0 1 0 0 0,0 0-1 0 0,0 0 1 0 0,-1 0-1 0 0,0 1 1 0 0,1 0 0 0 0,-1 0-1 0 0,0 0 1 0 0,0 1-1 0 0,0-1 1 0 0,0 1 0 0 0,0 1-1 0 0,0 0 1 0 0,0-1 0 0 0,-7 2-1 0 0,-7 3-802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49.0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1006 1 4609 0 0,'-14'6'303'0'0,"-1"0"0"0"0,0-1 0 0 0,0-1 1 0 0,0 0-1 0 0,-20 2 0 0 0,-78 3 869 0 0,-99-16 681 0 0,-2 1 1271 0 0,186 8-2777 0 0,0 1-1 0 0,-1 1 0 0 0,1 1 1 0 0,1 1-1 0 0,-44 17 0 0 0,-74 29-2716 0 0,144-51 2133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49.5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78 107 3225 0 0,'0'0'142'0'0,"-1"-1"1"0"0,0 0 0 0 0,0 0 0 0 0,0 1-1 0 0,0-1 1 0 0,0 1 0 0 0,0-1 0 0 0,-1 1 0 0 0,1-1-1 0 0,0 1 1 0 0,0 0 0 0 0,0-1 0 0 0,0 1-1 0 0,0 0 1 0 0,-1 0 0 0 0,1 0 0 0 0,0 0-1 0 0,0 0 1 0 0,0 0 0 0 0,-1 0 0 0 0,1 0-1 0 0,0 1 1 0 0,0-1 0 0 0,0 0 0 0 0,0 1 0 0 0,0-1-1 0 0,-1 1 1 0 0,1-1 0 0 0,0 1 0 0 0,0-1-1 0 0,0 1 1 0 0,0 0 0 0 0,1-1 0 0 0,-1 1-1 0 0,0 0 1 0 0,0 0 0 0 0,0 0 0 0 0,0 0-1 0 0,1 0 1 0 0,-1 1 0 0 0,-3 3 303 0 0,0-1 1 0 0,1 1-1 0 0,0 0 0 0 0,0 0 1 0 0,0 1-1 0 0,-3 9 1 0 0,3-2-401 0 0,0 0 0 0 0,1 0 0 0 0,1 1 0 0 0,0-1 0 0 0,1 1 0 0 0,0-1 0 0 0,1 0 0 0 0,1 1 0 0 0,0-1 0 0 0,1 0 0 0 0,0 0 0 0 0,1 0 0 0 0,1 0 0 0 0,0 0 0 0 0,0-1 0 0 0,1 0 0 0 0,1 0 0 0 0,0-1 0 0 0,1 0 0 0 0,12 15 0 0 0,-15-21-72 0 0,0-1 0 0 0,0 0 0 0 0,1 0 0 0 0,-1 0 0 0 0,1 0 0 0 0,0-1 0 0 0,0 0 0 0 0,0 0 0 0 0,0-1 0 0 0,0 0 0 0 0,0 0 0 0 0,1 0 0 0 0,-1-1 0 0 0,1 0 0 0 0,0 0 0 0 0,-1 0 0 0 0,1-1 0 0 0,-1 0 0 0 0,1-1 0 0 0,0 1 0 0 0,-1-1 0 0 0,1-1 0 0 0,-1 1-1 0 0,1-1 1 0 0,-1 0 0 0 0,0 0 0 0 0,0-1 0 0 0,0 0 0 0 0,0 0 0 0 0,7-5 0 0 0,1-1 72 0 0,0-1 0 0 0,-1-1 0 0 0,0 0 0 0 0,-1-1 0 0 0,0 0-1 0 0,-1-1 1 0 0,0 0 0 0 0,-1-1 0 0 0,0 0 0 0 0,13-27 0 0 0,-17 28 41 0 0,-1-1 1 0 0,0 1 0 0 0,-1-1 0 0 0,0 0-1 0 0,-1 0 1 0 0,-1 0 0 0 0,0 0-1 0 0,-1-1 1 0 0,-1 1 0 0 0,0 0 0 0 0,-2-16-1 0 0,2 25-42 0 0,-1-1-1 0 0,0 1 1 0 0,-1 0 0 0 0,1-1-1 0 0,-1 1 1 0 0,0 0-1 0 0,-1 0 1 0 0,1 0-1 0 0,-1 0 1 0 0,0 0-1 0 0,0 1 1 0 0,0-1-1 0 0,-1 1 1 0 0,1 0-1 0 0,-1 0 1 0 0,0 0 0 0 0,0 0-1 0 0,-1 1 1 0 0,1-1-1 0 0,-1 1 1 0 0,0 0-1 0 0,0 1 1 0 0,0-1-1 0 0,0 1 1 0 0,0 0-1 0 0,0 0 1 0 0,0 1-1 0 0,-1 0 1 0 0,1 0 0 0 0,-1 0-1 0 0,-5 0 1 0 0,1 0-874 0 0,1 1-1 0 0,0 0 1 0 0,-1 1 0 0 0,1 0 0 0 0,-17 4 0 0 0,0 3-3636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51.1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46 201 1840 0 0,'-3'1'135'0'0,"1"0"-1"0"0,0-1 1 0 0,-1 1-1 0 0,1-1 1 0 0,-1 1-1 0 0,1-1 0 0 0,-1 0 1 0 0,1 0-1 0 0,-1 0 1 0 0,1 0-1 0 0,-1-1 0 0 0,1 1 1 0 0,-4-2-1 0 0,5 2-44 0 0,1 0 1 0 0,-1-1-1 0 0,1 1 0 0 0,-1 0 0 0 0,1 0 0 0 0,0-1 0 0 0,-1 1 0 0 0,1 0 1 0 0,-1-1-1 0 0,1 1 0 0 0,0 0 0 0 0,-1-1 0 0 0,1 1 0 0 0,0-1 0 0 0,0 1 1 0 0,-1-1-1 0 0,1 1 0 0 0,0-1 0 0 0,0 1 0 0 0,0-1 0 0 0,0 1 0 0 0,-1-1 0 0 0,1 1 1 0 0,0-1-1 0 0,0 0 0 0 0,0 0 129 0 0,1-1 0 0 0,-1 1 0 0 0,1-1 0 0 0,-1 1 0 0 0,1-1 0 0 0,-1 1 0 0 0,1-1 0 0 0,0 1 0 0 0,-1 0 0 0 0,1-1 0 0 0,0 1 0 0 0,2-2 0 0 0,2 0 196 0 0,1 0 0 0 0,0 0 0 0 0,-1 1 0 0 0,1 0 0 0 0,0 0 1 0 0,0 0-1 0 0,0 1 0 0 0,0 0 0 0 0,8-1 0 0 0,9-2-84 0 0,97-17 219 0 0,233-11 0 0 0,-52 8 358 0 0,-158 5-273 0 0,39-6-52 0 0,192 0 1 0 0,-338 27-210 0 0,62 11 0 0 0,-12-2-903 0 0,-47-9-2448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51.6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119 47 2304 0 0,'-3'-1'360'0'0,"0"0"0"0"0,0 1-1 0 0,-1-1 1 0 0,1 1 0 0 0,0-1-1 0 0,-1 1 1 0 0,1 0 0 0 0,0 1-1 0 0,-1-1 1 0 0,1 0-1 0 0,0 1 1 0 0,-1 0 0 0 0,1 0-1 0 0,0 0 1 0 0,0 0 0 0 0,0 0-1 0 0,0 1 1 0 0,0-1-1 0 0,-4 4 1 0 0,3-2-34 0 0,0 1-1 0 0,1 0 1 0 0,0 0 0 0 0,-1 0 0 0 0,1 0-1 0 0,1 0 1 0 0,-1 1 0 0 0,0-1-1 0 0,1 1 1 0 0,0 0 0 0 0,-2 7-1 0 0,0 3-177 0 0,1-1-1 0 0,0 1 1 0 0,1-1-1 0 0,1 1 1 0 0,0 0-1 0 0,1 0 1 0 0,1-1-1 0 0,2 16 0 0 0,-2-23-149 0 0,1-1 0 0 0,0 1 0 0 0,0-1 0 0 0,1 0 0 0 0,-1 1 0 0 0,1-1 0 0 0,1 0 0 0 0,-1 0 0 0 0,1-1 0 0 0,0 1 0 0 0,0-1 0 0 0,1 0 0 0 0,-1 0 0 0 0,1 0 0 0 0,8 5 0 0 0,-9-7 65 0 0,0 0-1 0 0,1 0 1 0 0,-1-1-1 0 0,1 0 1 0 0,-1 1 0 0 0,1-2-1 0 0,0 1 1 0 0,0 0 0 0 0,0-1-1 0 0,0 0 1 0 0,0 0 0 0 0,0-1-1 0 0,0 1 1 0 0,0-1 0 0 0,0 0-1 0 0,0 0 1 0 0,1-1-1 0 0,-1 0 1 0 0,0 0 0 0 0,9-3-1 0 0,-5 1 121 0 0,-1-1-1 0 0,1 0 1 0 0,-1-1-1 0 0,1 0 1 0 0,-1-1-1 0 0,-1 1 1 0 0,1-2-1 0 0,-1 1 1 0 0,0-1-1 0 0,-1 0 1 0 0,1 0-1 0 0,-1-1 1 0 0,-1 1-1 0 0,1-1 1 0 0,-1-1-1 0 0,-1 1 0 0 0,0-1 1 0 0,0 0-1 0 0,3-11 1 0 0,-5 13-158 0 0,0 1 1 0 0,-1-1-1 0 0,0 0 0 0 0,0 1 1 0 0,0-1-1 0 0,-1 0 0 0 0,0 0 1 0 0,-1 0-1 0 0,1 1 1 0 0,-1-1-1 0 0,-1 0 0 0 0,1 0 1 0 0,-1 1-1 0 0,0-1 0 0 0,-1 1 1 0 0,1 0-1 0 0,-1 0 0 0 0,0 0 1 0 0,-1 0-1 0 0,0 0 1 0 0,0 1-1 0 0,0-1 0 0 0,0 1 1 0 0,-1 0-1 0 0,0 0 0 0 0,0 1 1 0 0,-10-7-1 0 0,2 2-855 0 0,-1 0 0 0 0,-1 1-1 0 0,0 1 1 0 0,0 0 0 0 0,-17-5 0 0 0,11 7-4898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52.2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70 76 9218 0 0,'-4'4'185'0'0,"1"0"0"0"0,0-1 1 0 0,0 1-1 0 0,0 1 0 0 0,0-1 0 0 0,1 0 0 0 0,-1 1 0 0 0,1-1 1 0 0,0 1-1 0 0,1 0 0 0 0,-1 0 0 0 0,-1 7 0 0 0,0-1 258 0 0,-5 15-147 0 0,1 0 0 0 0,1 0 0 0 0,1 0 0 0 0,2 1 0 0 0,1 0 0 0 0,1 0 0 0 0,3 45 0 0 0,0-56-318 0 0,0 1 0 0 0,2-1 1 0 0,-1 0-1 0 0,2 0 0 0 0,0 0 0 0 0,1 0 0 0 0,1-1 1 0 0,0 0-1 0 0,1 0 0 0 0,0-1 0 0 0,2 0 1 0 0,-1-1-1 0 0,20 21 0 0 0,-25-29-5 0 0,1-1-1 0 0,1 1 1 0 0,-1-1 0 0 0,0 0-1 0 0,1-1 1 0 0,0 1 0 0 0,0-1 0 0 0,0 0-1 0 0,0-1 1 0 0,1 1 0 0 0,-1-1-1 0 0,1 0 1 0 0,-1-1 0 0 0,1 0-1 0 0,6 1 1 0 0,-4-2 43 0 0,-1 0-1 0 0,1-1 1 0 0,-1 0 0 0 0,1 0-1 0 0,-1-1 1 0 0,1 0 0 0 0,-1-1-1 0 0,0 1 1 0 0,0-2-1 0 0,13-6 1 0 0,-9 3 93 0 0,0-1-1 0 0,-1 0 1 0 0,-1 0-1 0 0,1-1 1 0 0,-1 0 0 0 0,-1-1-1 0 0,1 0 1 0 0,-2 0 0 0 0,0-1-1 0 0,0-1 1 0 0,-1 1-1 0 0,0-1 1 0 0,-1 0 0 0 0,8-22-1 0 0,-10 18 44 0 0,-1 0 0 0 0,0 0 0 0 0,-1 0 0 0 0,-1-1 0 0 0,-1 1 0 0 0,0 0 0 0 0,-1 0 0 0 0,-1-1 0 0 0,0 1 0 0 0,-2 0 0 0 0,0 0 0 0 0,-7-19-1 0 0,3 12-88 0 0,-2 1-1 0 0,0 0 0 0 0,-2 0 1 0 0,0 1-1 0 0,-1 1 1 0 0,-1 0-1 0 0,-26-28 0 0 0,-1 12-929 0 0,11 18-3675 0 0,6 8-864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52.7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 9 4609 0 0,'-1'0'68'0'0,"1"-1"1"0"0,0 1-1 0 0,-1-1 1 0 0,1 1-1 0 0,0-1 1 0 0,-1 1-1 0 0,1-1 1 0 0,0 1-1 0 0,-1-1 1 0 0,1 1-1 0 0,-1 0 1 0 0,1-1-1 0 0,-1 1 1 0 0,1 0-1 0 0,-1-1 0 0 0,1 1 1 0 0,-1 0-1 0 0,0 0 1 0 0,1-1-1 0 0,-1 1 1 0 0,1 0-1 0 0,-1 0 1 0 0,1 0-1 0 0,-1 0 1 0 0,0 0-1 0 0,1 0 1 0 0,-1 0-1 0 0,1 0 1 0 0,-1 0-1 0 0,0 0 0 0 0,1 0 1 0 0,-1 0-1 0 0,1 1 1 0 0,-1-1-1 0 0,0 0 1 0 0,1 0-1 0 0,-1 0 1 0 0,1 1-1 0 0,-1-1 1 0 0,1 0-1 0 0,-1 1 1 0 0,1-1-1 0 0,-1 1 1 0 0,1-1-1 0 0,0 0 0 0 0,-1 1 1 0 0,1-1-1 0 0,0 1 1 0 0,-1-1-1 0 0,1 1 1 0 0,0-1-1 0 0,-1 1 1 0 0,1 0-1 0 0,0-1 1 0 0,0 1-1 0 0,0-1 1 0 0,-1 1-1 0 0,-1 3 318 0 0,1 0 1 0 0,-1-1-1 0 0,1 1 0 0 0,-1 0 1 0 0,1 0-1 0 0,0 0 1 0 0,1 0-1 0 0,-1 4 0 0 0,3 18 181 0 0,2 0 0 0 0,1 0 0 0 0,1 0 0 0 0,1-1 0 0 0,11 26 0 0 0,-16-46-593 0 0,0 0 0 0 0,0 0 0 0 0,0-1 0 0 0,0 1 0 0 0,1 0 0 0 0,0-1 0 0 0,0 0 0 0 0,0 1 0 0 0,1-1 0 0 0,-1-1 0 0 0,9 8 0 0 0,-10-10-36 0 0,0 0 0 0 0,0 0 0 0 0,0 0 0 0 0,0 0 0 0 0,0 0-1 0 0,0 0 1 0 0,1-1 0 0 0,-1 1 0 0 0,0-1 0 0 0,0 0 0 0 0,0 1-1 0 0,1-1 1 0 0,-1 0 0 0 0,0 0 0 0 0,0 0 0 0 0,0-1 0 0 0,1 1-1 0 0,-1-1 1 0 0,0 1 0 0 0,0-1 0 0 0,0 0 0 0 0,0 1 0 0 0,0-1-1 0 0,0 0 1 0 0,0 0 0 0 0,0-1 0 0 0,0 1 0 0 0,0 0 0 0 0,-1-1-1 0 0,4-2 1 0 0,4-5-40 0 0,-2 0 0 0 0,1 0 0 0 0,-1 0 0 0 0,0-1 0 0 0,-1 0 0 0 0,0 0 0 0 0,-1-1 0 0 0,0 0 0 0 0,0 0 0 0 0,-1 0 0 0 0,2-13 0 0 0,16-36 433 0 0,-22 60-292 0 0,0 0 1 0 0,0-1 0 0 0,0 1-1 0 0,0-1 1 0 0,0 1-1 0 0,0 0 1 0 0,0-1 0 0 0,0 1-1 0 0,0-1 1 0 0,0 1 0 0 0,1 0-1 0 0,-1-1 1 0 0,0 1-1 0 0,0 0 1 0 0,0-1 0 0 0,1 1-1 0 0,-1 0 1 0 0,0-1 0 0 0,0 1-1 0 0,1 0 1 0 0,-1-1-1 0 0,0 1 1 0 0,1 0 0 0 0,-1 0-1 0 0,0-1 1 0 0,1 1 0 0 0,-1 0-1 0 0,0 0 1 0 0,1 0-1 0 0,-1 0 1 0 0,1 0 0 0 0,-1-1-1 0 0,0 1 1 0 0,1 0-1 0 0,-1 0 1 0 0,1 0 0 0 0,-1 0-1 0 0,0 0 1 0 0,1 0 0 0 0,-1 0-1 0 0,1 0 1 0 0,-1 0-1 0 0,0 0 1 0 0,1 1 0 0 0,10 19 1423 0 0,0 33 190 0 0,15 94 130 0 0,2-53-4877 0 0,-21-79-918 0 0,1-1-1122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53.1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1 4609 0 0,'-2'1'305'0'0,"0"1"0"0"0,0-1 0 0 0,1 1 0 0 0,-1 0 0 0 0,1 0 0 0 0,-1 0 0 0 0,1-1 1 0 0,-1 2-1 0 0,1-1 0 0 0,0 0 0 0 0,0 0 0 0 0,0 0 0 0 0,1 0 0 0 0,-1 1 0 0 0,0-1 0 0 0,1 0 0 0 0,-1 1 0 0 0,1-1 0 0 0,0 4 0 0 0,-1 2 313 0 0,1-1 1 0 0,0 0-1 0 0,0 0 0 0 0,1 1 0 0 0,2 9 0 0 0,10 26 975 0 0,25 57 1 0 0,0-4-701 0 0,-28-64-1006 0 0,63 165 1155 0 0,-25-103-2397 0 0,-33-71-1155 0 0,31 40-1 0 0,-34-51 925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53.1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75 17972 0 0,'0'0'28'0'0,"0"0"1"0"0,0 0-1 0 0,0 0 1 0 0,0 0-1 0 0,0 0 1 0 0,0 0-1 0 0,0 0 1 0 0,0 0-1 0 0,0 0 1 0 0,0 0-1 0 0,1 0 0 0 0,-1-1 1 0 0,0 1-1 0 0,0 0 1 0 0,0 0-1 0 0,0 0 1 0 0,0 0-1 0 0,0 0 1 0 0,0 0-1 0 0,0 0 1 0 0,0 0-1 0 0,0-1 1 0 0,0 1-1 0 0,0 0 0 0 0,0 0 1 0 0,0 0-1 0 0,0 0 1 0 0,0 0-1 0 0,0 0 1 0 0,0 0-1 0 0,0 0 1 0 0,0-1-1 0 0,0 1 1 0 0,0 0-1 0 0,0 0 1 0 0,-1 0-1 0 0,1 0 1 0 0,0 0-1 0 0,0 0 0 0 0,0 0 1 0 0,0 0-1 0 0,0 0 1 0 0,0 0-1 0 0,0 0 1 0 0,0-1-1 0 0,0 1 1 0 0,0 0-1 0 0,0 0 1 0 0,-1 0-1 0 0,1 0 1 0 0,18-10-289 0 0,25-7-1572 0 0,-16 9-294 0 0,38-5 1 0 0,8-2-3422 0 0,-51 8 2830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53.4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1 248 5529 0 0,'48'-19'2735'0'0,"0"-2"-1"0"0,58-36 0 0 0,-49 25-905 0 0,22-13-238 0 0,44-23-4500 0 0,-111 62 2877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54.2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6449 0 0,'4'12'9041'0'0,"17"35"-6628"0"0,0 1-1904 0 0,3 24-37 0 0,19 98-1 0 0,-29-104-1368 0 0,3-1 0 0 0,30 73 0 0 0,-31-103-964 0 0,0-7-3620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54.8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78 181 4145 0 0,'-18'-32'2650'0'0,"-24"-32"1"0"0,24 38 978 0 0,49 45-308 0 0,-2 16-2724 0 0,37 56 0 0 0,-43-57-598 0 0,1-1 0 0 0,36 38 1 0 0,-59-70-86 0 0,0 1 1 0 0,1-1 0 0 0,-1 0 0 0 0,0 1-1 0 0,1-1 1 0 0,-1 0 0 0 0,1 0-1 0 0,-1 0 1 0 0,1 1 0 0 0,0-2-1 0 0,-1 1 1 0 0,1 0 0 0 0,0 0-1 0 0,0-1 1 0 0,0 1 0 0 0,-1-1 0 0 0,1 1-1 0 0,0-1 1 0 0,0 0 0 0 0,0 1-1 0 0,0-1 1 0 0,0 0 0 0 0,0-1-1 0 0,2 1 1 0 0,-1-1-28 0 0,-1-1 0 0 0,0 0 0 0 0,0 1 0 0 0,0-1 0 0 0,0 0-1 0 0,0 0 1 0 0,0 0 0 0 0,0 0 0 0 0,0 0 0 0 0,-1 0 0 0 0,1-1 0 0 0,-1 1 0 0 0,0 0 0 0 0,0-1-1 0 0,0 1 1 0 0,2-5 0 0 0,4-18-38 0 0,0 0-1 0 0,-1-1 1 0 0,4-45-1 0 0,-7 43 881 0 0,1 1 1 0 0,1 0-1 0 0,10-29 0 0 0,-14 54-621 0 0,0-1-1 0 0,-1 1 1 0 0,1 0-1 0 0,0 0 1 0 0,1 0-1 0 0,-1 0 1 0 0,0 0-1 0 0,0 0 1 0 0,1 0-1 0 0,-1 0 1 0 0,1 1-1 0 0,0-1 1 0 0,-1 1-1 0 0,1-1 1 0 0,0 1-1 0 0,0-1 1 0 0,0 1-1 0 0,4-2 1 0 0,-5 3-67 0 0,0 0 0 0 0,1 0 1 0 0,-1 0-1 0 0,0 0 0 0 0,1 0 1 0 0,-1 1-1 0 0,0-1 0 0 0,1 0 1 0 0,-1 1-1 0 0,0-1 0 0 0,0 1 1 0 0,1-1-1 0 0,-1 1 0 0 0,0-1 1 0 0,0 1-1 0 0,0 0 0 0 0,0 0 1 0 0,0 0-1 0 0,0-1 0 0 0,0 1 0 0 0,0 0 1 0 0,0 0-1 0 0,0 0 0 0 0,0 1 1 0 0,-1-1-1 0 0,1 0 0 0 0,0 0 1 0 0,-1 0-1 0 0,1 1 0 0 0,-1-1 1 0 0,1 0-1 0 0,-1 0 0 0 0,1 2 1 0 0,10 30 110 0 0,0 0 0 0 0,7 46 0 0 0,14 44-4244 0 0,-20-90-1721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55.3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5385 0 0,'11'4'480'0'0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55.6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60 138 2761 0 0,'-59'-4'10923'0'0,"88"-17"-9025"0"0,5 2-963 0 0,0 1 0 0 0,1 2 0 0 0,37-12 0 0 0,-43 19-1428 0 0,1 1 0 0 0,34-5-1 0 0,-50 11-592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56.3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68 102 1840 0 0,'-24'-35'2041'0'0,"-4"-4"946"0"0,12 11 1994 0 0,46 68 541 0 0,-3-4-4842 0 0,7 24-91 0 0,51 120 0 0 0,-22-13-4144 0 0,-37-96-534 0 0,-11-32-919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56.8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1 152 6449 0 0,'12'8'975'0'0,"-1"0"-1"0"0,1 2 0 0 0,-2-1 1 0 0,1 1-1 0 0,14 19 0 0 0,-18-19-684 0 0,1 1-1 0 0,-1 1 0 0 0,-1-1 1 0 0,0 1-1 0 0,-1 0 0 0 0,5 18 0 0 0,-9-27-362 0 0,0-1-1 0 0,-1 1 0 0 0,1-1 0 0 0,0 0 0 0 0,0 1 1 0 0,1-1-1 0 0,-1 0 0 0 0,0 0 0 0 0,3 3 0 0 0,4-4-811 0 0,2-14 497 0 0,-1-8 367 0 0,-2 0 0 0 0,0-1 0 0 0,-1 0 0 0 0,4-33 0 0 0,-8 37 178 0 0,1 0 1 0 0,1 0-1 0 0,1 0 1 0 0,0 1 0 0 0,1 0-1 0 0,1 0 1 0 0,18-31-1 0 0,-24 46-69 0 0,0 0 0 0 0,0 1-1 0 0,0-1 1 0 0,0 0 0 0 0,0 1 0 0 0,0 0-1 0 0,1-1 1 0 0,-1 1 0 0 0,0 0 0 0 0,1-1-1 0 0,-1 1 1 0 0,1 0 0 0 0,0 0 0 0 0,-1 0-1 0 0,1 0 1 0 0,0 1 0 0 0,-1-1 0 0 0,1 0-1 0 0,0 1 1 0 0,0-1 0 0 0,0 1 0 0 0,0 0-1 0 0,-1-1 1 0 0,5 1 0 0 0,-3 1 51 0 0,0 1-1 0 0,0-1 1 0 0,0 1 0 0 0,0-1 0 0 0,0 1 0 0 0,-1 0-1 0 0,1 0 1 0 0,-1 0 0 0 0,1 0 0 0 0,-1 0 0 0 0,0 1-1 0 0,0-1 1 0 0,0 1 0 0 0,2 2 0 0 0,19 30 309 0 0,-1 1 1 0 0,-2 1-1 0 0,21 55 1 0 0,3 5-7342 0 0,-34-78 1438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57.1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1 180 3681 0 0,'58'-29'7953'0'0,"52"-26"-2758"0"0,-77 35-4454 0 0,54-24 1 0 0,-64 35-2904 0 0,41-10 0 0 0,-50 16-3008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8:57.5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 9218 0 0,'0'0'134'0'0,"-1"0"1"0"0,0 1-1 0 0,1-1 0 0 0,-1 0 0 0 0,1 1 1 0 0,-1-1-1 0 0,1 0 0 0 0,0 1 0 0 0,-1-1 1 0 0,1 1-1 0 0,-1-1 0 0 0,1 1 0 0 0,0-1 1 0 0,-1 1-1 0 0,1-1 0 0 0,0 1 0 0 0,-1-1 1 0 0,1 1-1 0 0,0-1 0 0 0,0 1 1 0 0,0 0-1 0 0,0-1 0 0 0,0 1 0 0 0,-1-1 1 0 0,1 2-1 0 0,1 23 3514 0 0,11 28 905 0 0,-11-50-4491 0 0,59 184 1769 0 0,-47-157-2696 0 0,1-1 0 0 0,20 31 0 0 0,-13-27-6428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9:28.4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 1 4145 0 0,'-15'10'2613'0'0,"-8"8"3932"0"0,23-17-6478 0 0,0-1-1 0 0,0 0 1 0 0,-1 0-1 0 0,1 0 1 0 0,0 1-1 0 0,0-1 1 0 0,0 0-1 0 0,0 0 1 0 0,0 0-1 0 0,0 1 1 0 0,0-1-1 0 0,0 0 1 0 0,0 0-1 0 0,0 1 1 0 0,0-1-1 0 0,0 0 1 0 0,0 0-1 0 0,0 0 1 0 0,0 1-1 0 0,0-1 1 0 0,0 0-1 0 0,0 0 1 0 0,0 1-1 0 0,0-1 1 0 0,0 0-1 0 0,0 0 1 0 0,1 0-1 0 0,-1 0 1 0 0,0 1-1 0 0,0-1 1 0 0,0 0-1 0 0,0 0 1 0 0,0 0-1 0 0,1 0 1 0 0,-1 1-1 0 0,0-1 0 0 0,0 0 1 0 0,19 5 785 0 0,34-5-429 0 0,-24 0-1460 0 0,0 1-3521 0 0,-11 2-399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54.6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19 121 10594 0 0,'-1'0'109'0'0,"0"0"-1"0"0,0 0 0 0 0,1 0 0 0 0,-1 0 1 0 0,0 0-1 0 0,0 0 0 0 0,1-1 0 0 0,-1 1 1 0 0,0 0-1 0 0,1 0 0 0 0,-1-1 0 0 0,0 1 1 0 0,1 0-1 0 0,-1-1 0 0 0,0 1 0 0 0,1-1 1 0 0,-1 1-1 0 0,1-1 0 0 0,-1 1 0 0 0,1-1 1 0 0,-1 1-1 0 0,1-1 0 0 0,-1 0 0 0 0,1 1 1 0 0,0-1-1 0 0,-1 0 0 0 0,1 1 0 0 0,0-1 1 0 0,0 0-1 0 0,-1 1 0 0 0,1-1 0 0 0,0-1 1 0 0,0 0 29 0 0,0 0 0 0 0,1-1 0 0 0,-1 1 0 0 0,1 0 0 0 0,0 0 0 0 0,0 0 0 0 0,-1 0 0 0 0,1 0 0 0 0,1 0 0 0 0,-1 1 0 0 0,2-4 0 0 0,4-3-204 0 0,-1 0 1 0 0,2 0-1 0 0,-1 0 1 0 0,12-8-1 0 0,-14 13 141 0 0,0-1-1 0 0,1 1 1 0 0,-1 0-1 0 0,1 0 1 0 0,-1 0-1 0 0,1 1 1 0 0,0 0-1 0 0,0 0 1 0 0,0 0-1 0 0,0 1 1 0 0,0 0-1 0 0,1 0 1 0 0,-1 1-1 0 0,0 0 1 0 0,0 0-1 0 0,1 0 1 0 0,-1 1-1 0 0,0 0 1 0 0,0 0-1 0 0,0 0 1 0 0,0 1-1 0 0,0 0 1 0 0,0 0-1 0 0,0 0 1 0 0,0 1-1 0 0,-1 0 1 0 0,1 0-1 0 0,-1 1 1 0 0,0-1-1 0 0,7 8 1 0 0,-4-4-120 0 0,0 0 1 0 0,-1 1-1 0 0,0 0 0 0 0,-1 0 1 0 0,0 1-1 0 0,0 0 0 0 0,-1 0 1 0 0,0 0-1 0 0,0 1 0 0 0,-1-1 1 0 0,0 1-1 0 0,-1 0 0 0 0,0 1 1 0 0,-1-1-1 0 0,0 0 0 0 0,0 1 1 0 0,-1 17-1 0 0,-3 5-174 0 0,-12 58-1 0 0,8-64 559 0 0,2 0 0 0 0,1 1-1 0 0,0 37 1 0 0,3-64-231 0 0,0 0-1 0 0,0 1 0 0 0,0-1 1 0 0,0 0-1 0 0,0 1 0 0 0,1-1 1 0 0,-1 0-1 0 0,0 1 0 0 0,1-1 1 0 0,-1 0-1 0 0,1 0 0 0 0,-1 1 1 0 0,1-1-1 0 0,0 0 1 0 0,-1 0-1 0 0,1 0 0 0 0,0 0 1 0 0,0 0-1 0 0,0 0 0 0 0,0 0 1 0 0,0 0-1 0 0,0 0 0 0 0,0 0 1 0 0,0-1-1 0 0,1 2 0 0 0,1-2-8 0 0,-1 1-1 0 0,0 0 1 0 0,0-1-1 0 0,1 0 1 0 0,-1 0-1 0 0,0 0 0 0 0,1 0 1 0 0,-1 0-1 0 0,0 0 1 0 0,1 0-1 0 0,-1-1 0 0 0,0 1 1 0 0,3-2-1 0 0,8-3-36 0 0,0 0-1 0 0,0-2 0 0 0,20-11 0 0 0,-31 16-89 0 0,51-35-2571 0 0,-33 22-4534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9:28.8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0 100 6913 0 0,'27'-14'1582'0'0,"0"1"0"0"0,0 1 0 0 0,57-16-1 0 0,-26 13-2326 0 0,-2 2-3707 0 0,-33 9 1546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9:29.2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164 29 6449 0 0,'15'-29'7168'0'0,"-18"45"-5006"0"0,-82 322 2449 0 0,48-185-4229 0 0,30-125-381 0 0,-9 38 75 0 0,-11 84 1 0 0,25-132-135 0 0,1 1 0 0 0,0 0-1 0 0,1 0 1 0 0,2 0 0 0 0,-1-1 0 0 0,2 1 0 0 0,1 0 0 0 0,0-1 0 0 0,10 26-1 0 0,-13-42-103 0 0,-1 0-147 0 0,1 0-1 0 0,0 0 1 0 0,0 0 0 0 0,0 0-1 0 0,0-1 1 0 0,0 1 0 0 0,0 0-1 0 0,1 0 1 0 0,-1-1 0 0 0,1 1 0 0 0,1 1-1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9:29.5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27 4609 0 0,'0'-1'82'0'0,"-1"1"0"0"0,1 0 0 0 0,0 0 0 0 0,-1 0 0 0 0,1-1 0 0 0,-1 1 0 0 0,1 0 0 0 0,0-1 0 0 0,-1 1 0 0 0,1 0 0 0 0,-1-1 0 0 0,1 1 0 0 0,0 0 0 0 0,0-1 0 0 0,-1 1 0 0 0,1-1 0 0 0,0 1 0 0 0,0 0 0 0 0,-1-1 0 0 0,1 1 0 0 0,0-1 0 0 0,0 1 0 0 0,0-1 0 0 0,0 1 0 0 0,0-1 0 0 0,0 1 0 0 0,0-1 0 0 0,0 1 0 0 0,0-1 0 0 0,0 1 0 0 0,0-1 0 0 0,0 1 0 0 0,0-1 0 0 0,0 1 0 0 0,0-1 0 0 0,0 1 0 0 0,0-1 0 0 0,1 1 0 0 0,-1 0 0 0 0,0-1 0 0 0,0 1 0 0 0,1-1 0 0 0,-1 1 0 0 0,0-1 0 0 0,1 1 0 0 0,-1 0 0 0 0,0-1 0 0 0,1 1 0 0 0,-1 0 0 0 0,0 0 0 0 0,1-1 0 0 0,-1 1 0 0 0,1 0 0 0 0,-1 0 0 0 0,1-1 0 0 0,-1 1 0 0 0,1 0 0 0 0,-1 0 0 0 0,1 0 0 0 0,1-1 192 0 0,-1 0 0 0 0,1 1 0 0 0,-1-1 0 0 0,1 1 0 0 0,0 0 0 0 0,-1-1 0 0 0,1 1 0 0 0,-1 0 0 0 0,1 0 0 0 0,-1 0 0 0 0,1 0 0 0 0,0 0 0 0 0,-1 0 0 0 0,1 1 0 0 0,-1-1 0 0 0,1 1 0 0 0,-1-1 0 0 0,1 1 0 0 0,-1-1 0 0 0,4 2 0 0 0,3 6 191 0 0,0 0 0 0 0,0 0 0 0 0,-1 1 0 0 0,0 0 0 0 0,0 0 0 0 0,7 16 0 0 0,29 64 240 0 0,-33-67-501 0 0,34 83 36 0 0,14 28-620 0 0,-13-48-4291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9:29.9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83 5529 0 0,'-15'0'1223'0'0,"20"-4"752"0"0,32-11 1936 0 0,-24 10-3137 0 0,82-42 1712 0 0,-72 35-8094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9:30.2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370 1 6449 0 0,'-5'1'312'0'0,"1"-1"0"0"0,0 1-1 0 0,0 0 1 0 0,0 1 0 0 0,1-1-1 0 0,-1 1 1 0 0,0-1-1 0 0,0 1 1 0 0,1 1 0 0 0,-1-1-1 0 0,1 0 1 0 0,-6 6 0 0 0,-37 37 1131 0 0,43-41-1247 0 0,-17 20 241 0 0,1 1-1 0 0,1 1 1 0 0,1 1-1 0 0,1 1 1 0 0,1 0 0 0 0,-20 60-1 0 0,6 2 115 0 0,-17 97-1 0 0,27-99-151 0 0,-11 152 1 0 0,28-198-349 0 0,2-1 0 0 0,2 1 1 0 0,1-1-1 0 0,2 0 1 0 0,2 0-1 0 0,12 40 1 0 0,-11-56 17 0 0,2-1 1 0 0,0-1-1 0 0,2 0 0 0 0,0 0 1 0 0,1-1-1 0 0,2-1 1 0 0,0 0-1 0 0,1-1 1 0 0,1-1-1 0 0,1 0 0 0 0,0-1 1 0 0,2-1-1 0 0,0-1 1 0 0,1-1-1 0 0,0-1 1 0 0,1 0-1 0 0,1-2 0 0 0,0-1 1 0 0,0 0-1 0 0,31 8 1 0 0,-30-12-467 0 0,0-2 1 0 0,0 0 0 0 0,0-1 0 0 0,1-2-1 0 0,0 0 1 0 0,-1-2 0 0 0,50-5-1 0 0,-40-1-5384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9:31.9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 32 5529 0 0,'-6'-7'1119'0'0,"5"5"-730"0"0,0 0 0 0 0,-1 0 0 0 0,1 1 0 0 0,0-1 0 0 0,0 0 0 0 0,-1 1-1 0 0,1-1 1 0 0,-1 1 0 0 0,0 0 0 0 0,1-1 0 0 0,-1 1 0 0 0,0 0 0 0 0,0 0 0 0 0,1 0 0 0 0,-4-1 0 0 0,5 5 61 0 0,0 1 0 0 0,0 0 0 0 0,1-1 0 0 0,0 0 0 0 0,0 1 0 0 0,0-1 0 0 0,2 6 0 0 0,-3-9-387 0 0,3 8 98 0 0,31 89 1049 0 0,34 160 1 0 0,-55-181-1488 0 0,13 69 345 0 0,-19-119-2917 0 0,16 40 0 0 0,-12-41-2830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9:32.3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0 123 4145 0 0,'16'10'2887'0'0,"-8"-7"-2198"0"0,1 1-1 0 0,-1 0 1 0 0,0 1 0 0 0,0 0-1 0 0,-1 0 1 0 0,0 1-1 0 0,0-1 1 0 0,10 12-1 0 0,-6-5-383 0 0,-1 1 0 0 0,-1 1 0 0 0,15 27-1 0 0,-23-38-301 0 0,0-1 0 0 0,0 1 0 0 0,1-1 0 0 0,0 1 0 0 0,-1-1 0 0 0,1 0 0 0 0,0 0 0 0 0,0 1-1 0 0,0-2 1 0 0,0 1 0 0 0,0 0 0 0 0,3 2 0 0 0,-4-4-13 0 0,0 0 0 0 0,-1 0-1 0 0,1 0 1 0 0,-1 1 0 0 0,1-1-1 0 0,0 0 1 0 0,-1 0 0 0 0,1 0 0 0 0,0 0-1 0 0,-1 0 1 0 0,1 0 0 0 0,-1 0 0 0 0,1 0-1 0 0,0-1 1 0 0,-1 1 0 0 0,1 0-1 0 0,-1 0 1 0 0,1 0 0 0 0,-1-1 0 0 0,1 1-1 0 0,1-1 1 0 0,12-18-570 0 0,-8 1 115 0 0,0 1-1 0 0,0-1 0 0 0,-2-1 1 0 0,4-30-1 0 0,-6 34 550 0 0,0 0 0 0 0,1 0 0 0 0,0 0 0 0 0,2 0 0 0 0,0 0 0 0 0,0 1 0 0 0,11-20 0 0 0,-16 33-51 0 0,1 0 1 0 0,-1 0-1 0 0,1 0 0 0 0,-1 0 1 0 0,1 0-1 0 0,-1 0 0 0 0,1 0 1 0 0,-1 1-1 0 0,1-1 0 0 0,0 0 1 0 0,-1 0-1 0 0,1 1 0 0 0,0-1 1 0 0,0 0-1 0 0,-1 1 0 0 0,1-1 1 0 0,0 1-1 0 0,0-1 0 0 0,0 1 1 0 0,0 0-1 0 0,0-1 0 0 0,0 1 1 0 0,0 0-1 0 0,0-1 1 0 0,0 1-1 0 0,0 0 0 0 0,0 0 1 0 0,0 0-1 0 0,0 0 0 0 0,0 0 1 0 0,0 0-1 0 0,0 0 0 0 0,0 0 1 0 0,0 1-1 0 0,0-1 0 0 0,-1 0 1 0 0,1 0-1 0 0,0 1 0 0 0,0-1 1 0 0,0 1-1 0 0,0-1 0 0 0,0 1 1 0 0,0-1-1 0 0,0 1 0 0 0,-1 0 1 0 0,1-1-1 0 0,0 1 0 0 0,-1 0 1 0 0,1-1-1 0 0,0 1 0 0 0,-1 0 1 0 0,1 0-1 0 0,-1 0 1 0 0,1 1-1 0 0,5 6 222 0 0,-1 0 0 0 0,-1 1 0 0 0,0 0 1 0 0,4 11-1 0 0,16 62 1104 0 0,-19-60-1256 0 0,1 0 0 0 0,1-1-1 0 0,1 0 1 0 0,16 29-1 0 0,-11-31-456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9:33.3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68 5985 0 0,'-21'8'2981'0'0,"34"-17"1053"0"0,25-11-1839 0 0,24-12-972 0 0,-18 18-6080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9:33.8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74 3681 0 0,'31'-15'2270'0'0,"-1"1"-1"0"0,54-16 1 0 0,-67 26-2792 0 0,0 0-1 0 0,0 2 1 0 0,1 0-1 0 0,17 0 1 0 0,-22 2-2859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9:34.2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0 5985 0 0,'-3'4'382'0'0,"1"0"-1"0"0,0-1 1 0 0,0 1-1 0 0,0 0 1 0 0,0 0-1 0 0,1 0 1 0 0,0 0-1 0 0,0 0 0 0 0,0 1 1 0 0,0-1-1 0 0,0 0 1 0 0,1 0-1 0 0,0 1 1 0 0,0-1-1 0 0,0 0 1 0 0,1 5-1 0 0,1 12 1777 0 0,8 38-1 0 0,2-22-1706 0 0,-3-13-5143 0 0,-1-8-690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55.0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 29 15203 0 0,'-13'-12'1727'0'0,"12"10"-1727"0"0,0 1 0 0 0,-1-1 0 0 0,1 1-1 0 0,-1-1 1 0 0,0 1 0 0 0,1 0 0 0 0,-1 0 0 0 0,0 0 0 0 0,0 0 0 0 0,-3-1 0 0 0,4 2-102 0 0,0 0 0 0 0,-1 0 0 0 0,1 0 0 0 0,0 0 0 0 0,0 1 0 0 0,0-1 0 0 0,-1 0 0 0 0,1 1 0 0 0,0-1 0 0 0,0 1 0 0 0,0-1 0 0 0,0 1 0 0 0,0 0 0 0 0,0-1 0 0 0,0 1 0 0 0,0 0 0 0 0,0 0 0 0 0,0 0 0 0 0,0 0 0 0 0,0 0 0 0 0,0 0 0 0 0,0 2 0 0 0,-8 8 149 0 0,1 1 1 0 0,1 0-1 0 0,0 0 0 0 0,0 0 1 0 0,1 1-1 0 0,1 0 0 0 0,0 1 0 0 0,-4 19 1 0 0,7-24 223 0 0,0 0 0 0 0,0 1 0 0 0,1-1 0 0 0,1 1 0 0 0,-1-1 0 0 0,2 1 0 0 0,-1-1 0 0 0,1 0 1 0 0,0 1-1 0 0,1-1 0 0 0,0 0 0 0 0,1 0 0 0 0,5 14 0 0 0,-4-18-194 0 0,-1 0 0 0 0,1 0 0 0 0,-1 0 0 0 0,1 0 0 0 0,1-1-1 0 0,-1 0 1 0 0,1 0 0 0 0,-1 0 0 0 0,1-1 0 0 0,0 1 0 0 0,0-1 0 0 0,1 0 0 0 0,-1-1 0 0 0,1 1 0 0 0,0-1-1 0 0,-1 0 1 0 0,1 0 0 0 0,0-1 0 0 0,0 0 0 0 0,0 0 0 0 0,0 0 0 0 0,0-1 0 0 0,0 0 0 0 0,0 0 0 0 0,12-2 0 0 0,-8 1 23 0 0,1-1 0 0 0,-1 0 1 0 0,0 0-1 0 0,0-1 0 0 0,0 0 1 0 0,0-1-1 0 0,0 0 0 0 0,-1-1 1 0 0,0 0-1 0 0,0 0 0 0 0,0-1 1 0 0,0 0-1 0 0,-1 0 0 0 0,9-10 1 0 0,-12 11-86 0 0,-1 0 1 0 0,0 0 0 0 0,-1 0-1 0 0,1-1 1 0 0,-1 1-1 0 0,0-1 1 0 0,-1 0-1 0 0,1 0 1 0 0,-1 0 0 0 0,0 0-1 0 0,0 0 1 0 0,-1 0-1 0 0,0-1 1 0 0,0 1 0 0 0,-1 0-1 0 0,1-1 1 0 0,-2 1-1 0 0,1-1 1 0 0,0 1-1 0 0,-3-11 1 0 0,0 8 7 0 0,0-1 0 0 0,-1 1 0 0 0,0-1-1 0 0,0 1 1 0 0,-1 0 0 0 0,0 1 0 0 0,-1-1 0 0 0,0 1 0 0 0,0 0-1 0 0,-1 1 1 0 0,0-1 0 0 0,-12-9 0 0 0,14 13-46 0 0,0 0 1 0 0,0 0 0 0 0,-1 1-1 0 0,1 0 1 0 0,-1 0-1 0 0,0 0 1 0 0,1 1 0 0 0,-12-4-1 0 0,13 5-305 0 0,1 1 0 0 0,0-1 1 0 0,0 1-1 0 0,-1 0 0 0 0,1 0 0 0 0,0 0 0 0 0,0 0 1 0 0,-1 1-1 0 0,1-1 0 0 0,0 1 0 0 0,-6 2 0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9:34.6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84 5985 0 0,'17'-10'1769'0'0,"21"-5"-268"0"0,0 1 1 0 0,1 2-1 0 0,1 2 1 0 0,60-8-1 0 0,-72 15-1719 0 0,1 2-1 0 0,0 0 0 0 0,-1 2 1 0 0,33 5-1 0 0,-43-3-4907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9:35.1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0 3681 0 0,'-2'1'3519'0'0,"5"5"-1313"0"0,-2 0-1148 0 0,9 188 4301 0 0,2 15-4436 0 0,7-35-1093 0 0,-11-99-4559 0 0,-4-35-365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9:35.5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48 3681 0 0,'3'-1'259'0'0,"-1"-1"0"0"0,1 1 0 0 0,0 0 0 0 0,0 0 0 0 0,-1 0 0 0 0,1 1 0 0 0,0-1 0 0 0,0 1 0 0 0,0-1 0 0 0,0 1 0 0 0,0 0 1 0 0,0 0-1 0 0,0 0 0 0 0,-1 1 0 0 0,1-1 0 0 0,0 1 0 0 0,0 0 0 0 0,0-1 0 0 0,0 1 0 0 0,-1 0 0 0 0,1 1 0 0 0,0-1 0 0 0,-1 0 0 0 0,4 3 0 0 0,-3-1-43 0 0,1 0-1 0 0,0 1 1 0 0,-1-1-1 0 0,0 1 1 0 0,0 0 0 0 0,0 0-1 0 0,0 0 1 0 0,-1 0-1 0 0,1 0 1 0 0,-1 1-1 0 0,0-1 1 0 0,0 1-1 0 0,1 7 1 0 0,5 23 322 0 0,3 38 0 0 0,6 28-482 0 0,-17-100-76 0 0,0 1 0 0 0,0-1 0 0 0,0 0-1 0 0,1 0 1 0 0,-1 0 0 0 0,0 0 0 0 0,1 0 0 0 0,-1 0 0 0 0,1 0 0 0 0,-1 0-1 0 0,1 0 1 0 0,0 0 0 0 0,-1 0 0 0 0,1 0 0 0 0,0 0 0 0 0,0 0 0 0 0,-1-1-1 0 0,1 1 1 0 0,2 1 0 0 0,-2-2-37 0 0,-1 0 0 0 0,1 0 0 0 0,0 0 0 0 0,-1 0 0 0 0,1 0 0 0 0,0 0 1 0 0,-1 0-1 0 0,1-1 0 0 0,0 1 0 0 0,-1 0 0 0 0,1 0 0 0 0,-1-1 0 0 0,1 1 0 0 0,0 0 0 0 0,-1-1 0 0 0,1 1 0 0 0,-1-1 0 0 0,1 1 0 0 0,-1-1 0 0 0,1 1 0 0 0,-1-1 0 0 0,0 1 0 0 0,1-2 0 0 0,3-3-361 0 0,-1 0-1 0 0,1-1 1 0 0,-2 0-1 0 0,1 0 1 0 0,3-9-1 0 0,13-77-1927 0 0,-16 72 2429 0 0,0 1 0 0 0,1 0 0 0 0,1-1 0 0 0,1 1 0 0 0,1 1 0 0 0,0 0 0 0 0,13-23 0 0 0,-19 39 72 0 0,0 0-1 0 0,0 1 0 0 0,0-1 1 0 0,1 0-1 0 0,-1 0 0 0 0,0 1 1 0 0,1-1-1 0 0,-1 1 0 0 0,1 0 1 0 0,-1-1-1 0 0,1 1 0 0 0,0 0 1 0 0,0 0-1 0 0,-1 0 0 0 0,1 0 1 0 0,0 0-1 0 0,0 0 0 0 0,0 0 1 0 0,0 1-1 0 0,0-1 0 0 0,0 1 1 0 0,0 0-1 0 0,0-1 0 0 0,0 1 1 0 0,0 0-1 0 0,3 0 0 0 0,-2 1 73 0 0,0 1 0 0 0,0-1 0 0 0,0 0 0 0 0,-1 1-1 0 0,1-1 1 0 0,0 1 0 0 0,-1 0 0 0 0,0 0 0 0 0,1 0 0 0 0,-1 0-1 0 0,0 0 1 0 0,0 1 0 0 0,0-1 0 0 0,0 1 0 0 0,0-1 0 0 0,-1 1-1 0 0,2 3 1 0 0,8 15 20 0 0,-1 1-1 0 0,9 30 0 0 0,2 14-2558 0 0,-13-39 303 0 0,-1-5-2873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9:35.9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44 6913 0 0,'8'0'327'0'0,"-1"0"-1"0"0,1-1 0 0 0,0 0 0 0 0,-1 0 1 0 0,1-1-1 0 0,-1 1 0 0 0,1-2 1 0 0,-1 1-1 0 0,7-4 0 0 0,25-6 115 0 0,-24 8-445 0 0,-6 2-79 0 0,0-1-1 0 0,0 1 1 0 0,0 1-1 0 0,1 0 1 0 0,-1 0-1 0 0,0 1 1 0 0,0 0-1 0 0,1 0 1 0 0,9 3-1 0 0,-12-1 84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9:36.3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177 115 4145 0 0,'-109'-70'3172'0'0,"41"26"5947"0"0,108 64-7602 0 0,-7 5-1096 0 0,-1 1 1 0 0,-2 2-1 0 0,-1 1 0 0 0,-1 2 0 0 0,-1 0 0 0 0,28 46 1 0 0,-27-34-226 0 0,-2 2 0 0 0,-2 1 1 0 0,-2 1-1 0 0,25 80 0 0 0,-34-79-99 0 0,-2 0-1 0 0,-2 1 1 0 0,-2 0-1 0 0,-3 0 1 0 0,-2 1-1 0 0,-2 0 1 0 0,-10 81-1 0 0,1-64-620 0 0,-30 100-1 0 0,-41 58-5300 0 0,38-132-962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9:55.6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46 22 1376 0 0,'0'0'107'0'0,"-3"2"223"0"0,1-1 0 0 0,0 1 0 0 0,-1 0 0 0 0,1 0 0 0 0,0 0 0 0 0,0 0 0 0 0,0 0 1 0 0,0 0-1 0 0,1 0 0 0 0,-1 0 0 0 0,-2 6 0 0 0,0-3 477 0 0,3-4-475 0 0,-1 2 1 0 0,1-1-1 0 0,-1 0 1 0 0,1 0-1 0 0,0 0 1 0 0,-1 1-1 0 0,1-1 0 0 0,0 1 1 0 0,1-1-1 0 0,-1 1 1 0 0,0-1-1 0 0,0 6 1 0 0,1-8-228 0 0,1 1 0 0 0,-1 0 0 0 0,0 0 1 0 0,1 0-1 0 0,-1 0 0 0 0,1 0 0 0 0,-1 0 0 0 0,1 0 1 0 0,0-1-1 0 0,-1 1 0 0 0,1 0 0 0 0,0 0 1 0 0,0-1-1 0 0,-1 1 0 0 0,1-1 0 0 0,0 1 0 0 0,0-1 1 0 0,0 1-1 0 0,0-1 0 0 0,0 1 0 0 0,-1-1 0 0 0,1 0 1 0 0,0 1-1 0 0,0-1 0 0 0,0 0 0 0 0,0 0 0 0 0,0 0 1 0 0,0 0-1 0 0,0 1 0 0 0,0-2 0 0 0,0 1 0 0 0,0 0 1 0 0,0 0-1 0 0,2-1 0 0 0,6 1 74 0 0,0-1 1 0 0,0 0-1 0 0,0 0 0 0 0,-1-1 0 0 0,1-1 1 0 0,-1 1-1 0 0,1-1 0 0 0,-1-1 0 0 0,14-7 1 0 0,2-4-899 0 0,38-31 0 0 0,-50 37 268 0 0,-3 1-465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19:56.5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3833 0 0,'0'0'297'0'0,"10"36"5098"0"0,-5 35-1055 0 0,-4-40-4020 0 0,1 1 0 0 0,1-1 0 0 0,2 0 0 0 0,12 40 0 0 0,-16-68-645 0 0,0-1 0 0 0,0 1 0 0 0,0 0 0 0 0,0-1 0 0 0,1 1 0 0 0,-1-1 0 0 0,1 1 0 0 0,2 2 0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0:00.9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61 6913 0 0,'0'-3'184'0'0,"1"1"-1"0"0,-1-1 1 0 0,0 0-1 0 0,1 1 0 0 0,0-1 1 0 0,-1 0-1 0 0,1 1 0 0 0,0-1 1 0 0,0 1-1 0 0,1 0 0 0 0,-1-1 1 0 0,0 1-1 0 0,1 0 0 0 0,0 0 1 0 0,-1-1-1 0 0,1 1 1 0 0,0 1-1 0 0,0-1 0 0 0,0 0 1 0 0,0 0-1 0 0,0 1 0 0 0,1-1 1 0 0,-1 1-1 0 0,0 0 0 0 0,1 0 1 0 0,-1 0-1 0 0,1 0 1 0 0,-1 0-1 0 0,1 0 0 0 0,0 0 1 0 0,-1 1-1 0 0,1 0 0 0 0,0-1 1 0 0,-1 1-1 0 0,1 0 0 0 0,0 0 1 0 0,-1 1-1 0 0,1-1 0 0 0,0 0 1 0 0,-1 1-1 0 0,1 0 1 0 0,-1-1-1 0 0,1 1 0 0 0,-1 0 1 0 0,1 0-1 0 0,2 2 0 0 0,1 3 29 0 0,0 0 0 0 0,0 0 1 0 0,0 1-1 0 0,-1-1 0 0 0,0 1 0 0 0,0 0 0 0 0,-1 1 0 0 0,0-1 0 0 0,0 1 0 0 0,4 13 0 0 0,2 9 217 0 0,9 45 1 0 0,5 68 62 0 0,7 205 1 0 0,-21-198-343 0 0,32 172 0 0 0,-30-268 64 0 0,-4-20-79 0 0,6 52 0 0 0,-17-62-84 0 0,2-17-149 0 0,3-9-383 0 0,-2 1 216 0 0,0-3-1185 0 0,8-40-1844 0 0,-1 12-3226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0:01.3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0 121 1376 0 0,'29'-8'4564'0'0,"19"-7"-978"0"0,52-9 0 0 0,-55 16-2719 0 0,1 2 0 0 0,-1 3 0 0 0,48 1 0 0 0,391 27 489 0 0,-415-20-1331 0 0,0-2 0 0 0,0-4 0 0 0,0-3 0 0 0,-1-3 0 0 0,1-2 0 0 0,111-32 0 0 0,-164 36-301 0 0,58-13 516 0 0,-70 17-574 0 0,1 1 1 0 0,0-1-1 0 0,0 1 1 0 0,0 0-1 0 0,0 0 1 0 0,0 1-1 0 0,0-1 1 0 0,0 1-1 0 0,0 0 0 0 0,0 0 1 0 0,0 1-1 0 0,6 2 1 0 0,-3 2-979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0:01.6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9 145 3225 0 0,'-3'-17'2'0'0,"0"-1"1"0"0,1 1-1 0 0,1 0 1 0 0,2-29 0 0 0,10 16 12132 0 0,4 91-10130 0 0,-11-42-1192 0 0,17 90 38 0 0,8 129 0 0 0,5 39 180 0 0,-33-270-1043 0 0,8 31-295 0 0,-9-36 255 0 0,0-1-1 0 0,1 1 1 0 0,0 0 0 0 0,-1 0-1 0 0,1 0 1 0 0,0 0-1 0 0,0 0 1 0 0,0-1-1 0 0,0 1 1 0 0,0 0 0 0 0,1-1-1 0 0,-1 1 1 0 0,0-1-1 0 0,3 2 1 0 0,-4-2-21 0 0,1-1 0 0 0,-1 0 0 0 0,0 0 0 0 0,0 0 0 0 0,1 0 0 0 0,-1 0 0 0 0,0-1 0 0 0,0 1 0 0 0,1 0 1 0 0,-1 0-1 0 0,0 0 0 0 0,0 0 0 0 0,1 0 0 0 0,-1 0 0 0 0,0 0 0 0 0,0 0 0 0 0,1 0 0 0 0,-1-1 0 0 0,0 1 0 0 0,0 0 0 0 0,0 0 0 0 0,1 0 0 0 0,-1-1 0 0 0,0 1 0 0 0,0 0 0 0 0,0 0 1 0 0,0 0-1 0 0,0-1 0 0 0,1 1 0 0 0,-1 0 0 0 0,0 0 0 0 0,0-1 0 0 0,0 1 0 0 0,0 0 0 0 0,0-1 0 0 0,3-8-1293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55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67 2304 0 0,'7'-20'17196'0'0,"11"5"-14929"0"0,-5 6-3972 0 0,-12 9 1496 0 0,0-1 0 0 0,0 0 0 0 0,1 1 0 0 0,-1 0 0 0 0,0-1 0 0 0,0 1 0 0 0,0-1 0 0 0,1 1 0 0 0,-1 0 0 0 0,0 0 0 0 0,0 0 0 0 0,1 0 0 0 0,-1 0 0 0 0,0 0 0 0 0,0 0 0 0 0,1 0 0 0 0,-1 0 0 0 0,0 1 0 0 0,0-1 0 0 0,1 1 0 0 0,-1-1 0 0 0,0 1 0 0 0,1 0 0 0 0,0 0-39 0 0,0 1 0 0 0,-1-1 0 0 0,1 1 0 0 0,-1 0 0 0 0,0-1 0 0 0,0 1 0 0 0,1 0 0 0 0,-1 0 0 0 0,0 0 1 0 0,-1 0-1 0 0,1 0 0 0 0,1 4 0 0 0,1 7-79 0 0,0 1 1 0 0,-2 0-1 0 0,1 22 1 0 0,-1-20 1174 0 0,2 30 101 0 0,-3-22 175 0 0,2 0 0 0 0,0 0 0 0 0,2 0-1 0 0,9 34 1 0 0,-13-58-1141 0 0,0 1-1 0 0,0 0 1 0 0,1 0-1 0 0,-1-1 0 0 0,0 1 1 0 0,0 0-1 0 0,0-1 1 0 0,1 1-1 0 0,-1 0 1 0 0,0-1-1 0 0,1 1 1 0 0,-1 0-1 0 0,0-1 1 0 0,1 1-1 0 0,-1-1 1 0 0,1 1-1 0 0,-1-1 1 0 0,1 1-1 0 0,-1-1 0 0 0,1 1 1 0 0,0-1-1 0 0,-1 1 1 0 0,1-1-1 0 0,-1 0 1 0 0,1 1-1 0 0,0-1 1 0 0,-1 0-1 0 0,1 1 1 0 0,0-1-1 0 0,0 0 1 0 0,-1 0-1 0 0,1 0 0 0 0,0 0 1 0 0,1 0-1 0 0,0-1-80 0 0,-1 0 0 0 0,1 0 0 0 0,-1 0-1 0 0,1 0 1 0 0,-1 0 0 0 0,1 0-1 0 0,-1-1 1 0 0,0 1 0 0 0,1-1 0 0 0,-1 1-1 0 0,0-1 1 0 0,2-2 0 0 0,3-9-598 0 0,1 1 1 0 0,7-22-1 0 0,7-37-1132 0 0,-14 43 1485 0 0,0 2 1 0 0,3-1-1 0 0,0 1 1 0 0,1 1-1 0 0,17-28 0 0 0,-27 51 400 0 0,0 1 0 0 0,-1-1 0 0 0,1 1 0 0 0,0-1 0 0 0,0 1 0 0 0,0 0 0 0 0,0-1 0 0 0,1 1-1 0 0,-1 0 1 0 0,0 0 0 0 0,0 0 0 0 0,1 0 0 0 0,-1 0 0 0 0,1 0 0 0 0,-1 0 0 0 0,1 0-1 0 0,-1 1 1 0 0,1-1 0 0 0,-1 1 0 0 0,1-1 0 0 0,0 1 0 0 0,-1-1 0 0 0,1 1 0 0 0,0 0-1 0 0,-1 0 1 0 0,1 0 0 0 0,0 0 0 0 0,0 0 0 0 0,-1 0 0 0 0,1 0 0 0 0,0 1 0 0 0,-1-1-1 0 0,1 1 1 0 0,-1-1 0 0 0,1 1 0 0 0,0 0 0 0 0,-1-1 0 0 0,1 1 0 0 0,-1 0 0 0 0,1 0-1 0 0,-1 0 1 0 0,0 0 0 0 0,0 0 0 0 0,1 0 0 0 0,-1 1 0 0 0,0-1 0 0 0,2 3 0 0 0,7 8 368 0 0,-1 0 0 0 0,0 1 0 0 0,-1 1 0 0 0,8 17 0 0 0,-8-16-608 0 0,1 1-11 0 0,1 0-1 0 0,1 0 1 0 0,17 19-1 0 0,4-7 2450 0 0,-32-28-2130 0 0,1 0 1 0 0,0-1-1 0 0,-1 1 1 0 0,1 0 0 0 0,-1 0-1 0 0,1-1 1 0 0,0 1-1 0 0,-1-1 1 0 0,1 1-1 0 0,-1 0 1 0 0,1-1 0 0 0,-1 1-1 0 0,1-1 1 0 0,-1 1-1 0 0,1-1 1 0 0,-1 1-1 0 0,0-1 1 0 0,1 1 0 0 0,-1-1-1 0 0,0 0 1 0 0,1 1-1 0 0,-1-1 1 0 0,0-1-1 0 0,9-15 389 0 0,-9 16-506 0 0,7-16 68 0 0,1 0 0 0 0,13-20 0 0 0,-19 34-180 0 0,0-1 1 0 0,0 1-1 0 0,1 0 0 0 0,-1 0 1 0 0,1 0-1 0 0,0 0 0 0 0,0 0 0 0 0,0 0 1 0 0,0 1-1 0 0,0 0 0 0 0,0-1 1 0 0,1 1-1 0 0,-1 1 0 0 0,1-1 0 0 0,0 0 1 0 0,-1 1-1 0 0,8-2 0 0 0,-8 3 201 0 0,-1 0 0 0 0,0 0 0 0 0,0 1 0 0 0,1-1-1 0 0,-1 1 1 0 0,0-1 0 0 0,0 1 0 0 0,0 0 0 0 0,0 0 0 0 0,0 0-1 0 0,0 0 1 0 0,0 1 0 0 0,0-1 0 0 0,0 0 0 0 0,0 1 0 0 0,-1-1-1 0 0,1 1 1 0 0,1 1 0 0 0,30 39 2012 0 0,-21-25-2242 0 0,20 19-4015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0:02.1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131 78 2304 0 0,'-24'-27'1689'0'0,"19"21"-1156"0"0,1 0 0 0 0,-1 0-1 0 0,-1 1 1 0 0,1 0 0 0 0,-1 0 0 0 0,-6-4 0 0 0,10 7-258 0 0,-1 1 0 0 0,0 0 1 0 0,1 0-1 0 0,-1 0 0 0 0,0 0 1 0 0,1 1-1 0 0,-1-1 1 0 0,0 1-1 0 0,0-1 0 0 0,0 1 1 0 0,0 0-1 0 0,1 0 1 0 0,-1 0-1 0 0,0 1 0 0 0,0-1 1 0 0,0 1-1 0 0,0-1 0 0 0,1 1 1 0 0,-1 0-1 0 0,-5 6 2517 0 0,8-7-2744 0 0,9 6 1172 0 0,19 5-688 0 0,-20-9-222 0 0,152 75 903 0 0,-111-51-1206 0 0,1-2 0 0 0,1-3-1 0 0,85 25 1 0 0,-118-43-8 0 0,0-1 1 0 0,1-1-1 0 0,-1-1 0 0 0,0 0 0 0 0,0-1 1 0 0,26-6-1 0 0,26 0 161 0 0,-68 7-152 0 0,-1-1 0 0 0,1 1 0 0 0,-1 0 0 0 0,1 0 0 0 0,0 0-1 0 0,-1 0 1 0 0,1 0 0 0 0,-1 1 0 0 0,1-1 0 0 0,-1 0 0 0 0,1 1 0 0 0,-1-1 0 0 0,1 1 0 0 0,-1 0 0 0 0,0-1 0 0 0,1 1 0 0 0,1 1 0 0 0,-3-1 6 0 0,1-1 0 0 0,-1 1 1 0 0,0 0-1 0 0,1 0 0 0 0,-1-1 1 0 0,0 1-1 0 0,1 0 1 0 0,-1 0-1 0 0,0-1 0 0 0,0 1 1 0 0,0 0-1 0 0,0 0 0 0 0,0 0 1 0 0,0-1-1 0 0,0 1 0 0 0,0 0 1 0 0,0 0-1 0 0,0 0 0 0 0,0-1 1 0 0,-1 1-1 0 0,1 0 0 0 0,0 0 1 0 0,-1 1-1 0 0,-3 6 128 0 0,-1 0-1 0 0,0-1 1 0 0,0 1 0 0 0,-10 10-1 0 0,7-8-65 0 0,-25 28 283 0 0,-2-3 0 0 0,-1 0 0 0 0,-47 34 0 0 0,39-34-1682 0 0,1 3 0 0 0,-38 42 0 0 0,63-59-5364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0:09.1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 71 3681 0 0,'-5'-2'537'0'0,"1"0"-1"0"0,-1-1 1 0 0,0 1 0 0 0,1-1-1 0 0,0 0 1 0 0,-1 0 0 0 0,1 0 0 0 0,-4-5-1 0 0,7 7-441 0 0,0 0 0 0 0,1 1 0 0 0,-1-1 0 0 0,0 0 0 0 0,1 1 0 0 0,-1-1 0 0 0,1 0 0 0 0,-1 0 0 0 0,1 0 0 0 0,-1 0 0 0 0,1 1 0 0 0,-1-1 0 0 0,1 0 0 0 0,0 0 0 0 0,0 0 0 0 0,-1 0 0 0 0,1 0 0 0 0,0 0 0 0 0,0 0 0 0 0,0 0 0 0 0,0 0 0 0 0,0 0-1 0 0,0 0 1 0 0,0 0 0 0 0,1 0 0 0 0,-1 0 0 0 0,0 0 0 0 0,0 0 0 0 0,1 1 0 0 0,-1-1 0 0 0,0 0 0 0 0,1 0 0 0 0,-1 0 0 0 0,1 0 0 0 0,-1 0 0 0 0,1 1 0 0 0,0-1 0 0 0,-1 0 0 0 0,1 1 0 0 0,0-1 0 0 0,0 0 0 0 0,-1 1 0 0 0,1-1 0 0 0,0 1 0 0 0,0-1 0 0 0,0 1 0 0 0,0-1 0 0 0,-1 1 0 0 0,1 0 0 0 0,0-1 0 0 0,2 1 0 0 0,-2-1-14 0 0,1 1 0 0 0,-1 0 1 0 0,0 0-1 0 0,1 0 1 0 0,-1-1-1 0 0,1 1 1 0 0,-1 1-1 0 0,0-1 1 0 0,1 0-1 0 0,-1 0 1 0 0,0 0-1 0 0,1 1 1 0 0,-1-1-1 0 0,0 1 1 0 0,1-1-1 0 0,-1 1 1 0 0,0-1-1 0 0,0 1 1 0 0,0 0-1 0 0,1-1 0 0 0,-1 1 1 0 0,0 0-1 0 0,0 0 1 0 0,0 0-1 0 0,0 0 1 0 0,0 0-1 0 0,-1 0 1 0 0,1 0-1 0 0,0 0 1 0 0,0 1-1 0 0,-1-1 1 0 0,1 0-1 0 0,-1 0 1 0 0,1 1-1 0 0,-1-1 1 0 0,1 2-1 0 0,3 6 190 0 0,-1 0-1 0 0,0 0 1 0 0,3 18-1 0 0,0 26 163 0 0,-2 0 0 0 0,-3 1 0 0 0,-11 102 0 0 0,1-20-2246 0 0,9-118-2496 0 0,0-4-1357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0:09.5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37 129 1376 0 0,'-10'4'3095'0'0,"9"-4"-2961"0"0,0 1 0 0 0,0-1 1 0 0,0 1-1 0 0,0-1 0 0 0,0 0 0 0 0,0 1 0 0 0,1-1 1 0 0,-1 1-1 0 0,0 0 0 0 0,0-1 0 0 0,1 1 0 0 0,-1 0 1 0 0,0-1-1 0 0,1 1 0 0 0,-1 0 0 0 0,1 0 0 0 0,-1 0 1 0 0,1-1-1 0 0,-1 1 0 0 0,1 0 0 0 0,0 0 0 0 0,-1 1 1 0 0,-2 9 17 0 0,0 0 1 0 0,1 1 0 0 0,1-1 0 0 0,0 0 0 0 0,0 1 0 0 0,1-1 0 0 0,3 23 0 0 0,-2-14 236 0 0,0-5-189 0 0,1 0 1 0 0,0 0 0 0 0,1 0-1 0 0,0 0 1 0 0,1-1-1 0 0,1 1 1 0 0,7 14-1 0 0,-11-25-181 0 0,1-1-1 0 0,-1 0 0 0 0,1 0 1 0 0,0 0-1 0 0,0 0 1 0 0,0 0-1 0 0,0 0 0 0 0,1-1 1 0 0,-1 1-1 0 0,1-1 1 0 0,-1 1-1 0 0,1-1 1 0 0,0 0-1 0 0,0 0 0 0 0,0 0 1 0 0,0 0-1 0 0,0-1 1 0 0,1 1-1 0 0,-1-1 0 0 0,0 0 1 0 0,1 0-1 0 0,-1 0 1 0 0,1 0-1 0 0,-1-1 1 0 0,1 1-1 0 0,-1-1 0 0 0,1 0 1 0 0,-1 0-1 0 0,1 0 1 0 0,-1-1-1 0 0,1 1 0 0 0,-1-1 1 0 0,1 0-1 0 0,-1 0 1 0 0,7-3-1 0 0,-2 0 37 0 0,1 0 1 0 0,-1-1-1 0 0,-1 0 1 0 0,1-1-1 0 0,-1 0 0 0 0,0 0 1 0 0,0 0-1 0 0,-1-1 0 0 0,0 0 1 0 0,0 0-1 0 0,0-1 0 0 0,-1 0 1 0 0,0 0-1 0 0,-1 0 1 0 0,6-13-1 0 0,1-8 159 0 0,0 0 1 0 0,-2-1-1 0 0,7-39 0 0 0,-12 55-123 0 0,-2-1-1 0 0,1 1 1 0 0,-2 0-1 0 0,0-1 1 0 0,-1 1-1 0 0,-2-21 1 0 0,1 32-65 0 0,1 0 1 0 0,-1-1 0 0 0,0 1-1 0 0,0 0 1 0 0,0 0 0 0 0,0 0-1 0 0,-1 0 1 0 0,1 0 0 0 0,-1 0-1 0 0,0 1 1 0 0,0-1 0 0 0,0 0-1 0 0,0 1 1 0 0,0-1 0 0 0,-1 1-1 0 0,1 0 1 0 0,-1 0 0 0 0,1 0-1 0 0,-1 0 1 0 0,0 0 0 0 0,0 1-1 0 0,0-1 1 0 0,0 1 0 0 0,0 0-1 0 0,0-1 1 0 0,0 1 0 0 0,0 1-1 0 0,0-1 1 0 0,-1 0 0 0 0,1 1-1 0 0,0 0 1 0 0,0 0 0 0 0,-7 0-1 0 0,-5 1 36 0 0,-1 1-1 0 0,1 0 0 0 0,0 1 0 0 0,0 0 0 0 0,0 1 0 0 0,1 1 0 0 0,0 1 0 0 0,-1 0 0 0 0,2 0 1 0 0,-22 15-1 0 0,11-5-5556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0:10.1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5 152 920 0 0,'-2'-9'1298'0'0,"1"1"0"0"0,0-1 0 0 0,0 0 0 0 0,1 1 0 0 0,0-1 0 0 0,3-16 0 0 0,-1 20-881 0 0,1 0 0 0 0,-1 0-1 0 0,1 0 1 0 0,1 1 0 0 0,-1-1 0 0 0,1 1-1 0 0,0 0 1 0 0,7-6 0 0 0,-8 7-262 0 0,0 0 0 0 0,1 0-1 0 0,-1 1 1 0 0,0 0 0 0 0,1 0 0 0 0,-1 0 0 0 0,1 0 0 0 0,0 0 0 0 0,0 1-1 0 0,0-1 1 0 0,0 1 0 0 0,6-1 0 0 0,-8 2-127 0 0,-1 0 1 0 0,1 1-1 0 0,-1-1 1 0 0,1 1-1 0 0,0-1 1 0 0,-1 1-1 0 0,1 0 0 0 0,-1-1 1 0 0,1 1-1 0 0,-1 0 1 0 0,0 0-1 0 0,1 0 0 0 0,-1 0 1 0 0,0 0-1 0 0,0 0 1 0 0,0 1-1 0 0,1-1 0 0 0,-1 0 1 0 0,0 1-1 0 0,-1-1 1 0 0,1 0-1 0 0,0 1 1 0 0,0-1-1 0 0,-1 1 0 0 0,1-1 1 0 0,-1 1-1 0 0,1 0 1 0 0,-1-1-1 0 0,1 1 0 0 0,-1 0 1 0 0,0-1-1 0 0,0 1 1 0 0,0 2-1 0 0,1 7-22 0 0,-1 1 1 0 0,0 0-1 0 0,-2 15 0 0 0,2-23 21 0 0,-5 22-40 0 0,-2 21-29 0 0,7-45 40 0 0,0 1 0 0 0,0-1 0 0 0,0 1 1 0 0,0-1-1 0 0,0 1 0 0 0,1-1 0 0 0,-1 1 0 0 0,1-1 1 0 0,-1 1-1 0 0,1-1 0 0 0,0 0 0 0 0,0 1 0 0 0,2 3 1 0 0,-2-5-2 0 0,0-1 0 0 0,0 1 1 0 0,1 0-1 0 0,-1 0 0 0 0,0-1 1 0 0,0 1-1 0 0,1 0 0 0 0,-1-1 1 0 0,0 1-1 0 0,1-1 0 0 0,-1 0 1 0 0,1 1-1 0 0,-1-1 0 0 0,0 0 1 0 0,1 0-1 0 0,-1 0 0 0 0,1 0 1 0 0,-1 0-1 0 0,1 0 0 0 0,-1-1 1 0 0,0 1-1 0 0,1 0 0 0 0,2-2 1 0 0,34-12-76 0 0,-34 12 76 0 0,16-8-23 0 0,33-13-26 0 0,-48 21 56 0 0,-1 1 1 0 0,0 0 0 0 0,1 0-1 0 0,-1 0 1 0 0,1 0 0 0 0,-1 0 0 0 0,1 1-1 0 0,-1 0 1 0 0,8 1 0 0 0,-11-1-2 0 0,0 1-1 0 0,1-1 1 0 0,-1 1 0 0 0,1-1 0 0 0,-1 1-1 0 0,0 0 1 0 0,0 0 0 0 0,1-1 0 0 0,-1 1-1 0 0,0 0 1 0 0,0 0 0 0 0,0 0 0 0 0,0 0-1 0 0,0 1 1 0 0,0-1 0 0 0,0 0 0 0 0,-1 0-1 0 0,1 1 1 0 0,0-1 0 0 0,-1 0 0 0 0,1 1-1 0 0,-1-1 1 0 0,1 0 0 0 0,-1 1 0 0 0,0-1-1 0 0,1 1 1 0 0,-1-1 0 0 0,0 1 0 0 0,0-1-1 0 0,0 1 1 0 0,0-1 0 0 0,0 1 0 0 0,0-1-1 0 0,-1 0 1 0 0,0 3 0 0 0,0 7 69 0 0,-2 1-1 0 0,0-1 1 0 0,-5 16 0 0 0,4-18-30 0 0,-3 10 61 0 0,-1-1-1 0 0,0-1 0 0 0,-21 31 1 0 0,9-15-1827 0 0,11-18-3964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0:10.4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478 68 6449 0 0,'16'-37'658'0'0,"-2"7"3468"0"0,-76 193 4672 0 0,-19 100-7881 0 0,39-124-82 0 0,-64 235-1138 0 0,-79 525 0 0 0,161-705-2399 0 0,16-112 1311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0:10.8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98 5 5065 0 0,'0'0'107'0'0,"0"-1"-1"0"0,-1 1 1 0 0,1 0 0 0 0,0-1 0 0 0,-1 1-1 0 0,1 0 1 0 0,-1 0 0 0 0,1-1-1 0 0,0 1 1 0 0,-1 0 0 0 0,1 0-1 0 0,-1 0 1 0 0,1-1 0 0 0,-1 1 0 0 0,1 0-1 0 0,-1 0 1 0 0,1 0 0 0 0,-1 0-1 0 0,1 0 1 0 0,-1 0 0 0 0,1 0-1 0 0,0 0 1 0 0,-1 0 0 0 0,1 0-1 0 0,-1 0 1 0 0,1 0 0 0 0,-1 1 0 0 0,1-1-1 0 0,-1 0 1 0 0,1 0 0 0 0,-1 1-1 0 0,-12 13 2224 0 0,-4 21 721 0 0,7-2-1844 0 0,1-1 0 0 0,1 1 0 0 0,-6 65 0 0 0,6 107-935 0 0,5-95-276 0 0,2-60-951 0 0,1 0-3422 0 0,0-2-1477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0:11.2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0 137 3225 0 0,'1'1'117'0'0,"0"-1"0"0"0,-1 1 1 0 0,1-1-1 0 0,-1 1 1 0 0,1-1-1 0 0,-1 1 1 0 0,1 0-1 0 0,-1-1 0 0 0,0 1 1 0 0,1-1-1 0 0,-1 1 1 0 0,0 0-1 0 0,1-1 0 0 0,-1 1 1 0 0,0 0-1 0 0,0 0 1 0 0,1-1-1 0 0,-1 1 0 0 0,0 0 1 0 0,0-1-1 0 0,0 1 1 0 0,0 1-1 0 0,2 23 926 0 0,-2-21-647 0 0,-2 114 3037 0 0,0-93-3091 0 0,1-1 0 0 0,0 1 0 0 0,2-1-1 0 0,1 1 1 0 0,1-1 0 0 0,7 28-1 0 0,-9-49-329 0 0,0 1-1 0 0,0-1 0 0 0,0 0 1 0 0,1 1-1 0 0,0-1 1 0 0,-1 0-1 0 0,1 0 0 0 0,0 0 1 0 0,0 0-1 0 0,1 0 0 0 0,-1-1 1 0 0,0 1-1 0 0,1-1 0 0 0,0 1 1 0 0,-1-1-1 0 0,1 0 0 0 0,0 0 1 0 0,0 0-1 0 0,1-1 0 0 0,-1 1 1 0 0,0-1-1 0 0,5 2 0 0 0,-4-2 6 0 0,0-1-1 0 0,0 0 1 0 0,-1 0-1 0 0,1 0 0 0 0,0 0 1 0 0,0 0-1 0 0,0-1 1 0 0,0 0-1 0 0,-1 0 0 0 0,1 0 1 0 0,0 0-1 0 0,-1-1 1 0 0,1 1-1 0 0,-1-1 0 0 0,0 0 1 0 0,1 0-1 0 0,-1 0 1 0 0,0 0-1 0 0,0-1 1 0 0,5-5-1 0 0,4-4 87 0 0,-1-1 0 0 0,-1-1 0 0 0,0 0 0 0 0,-1-1 0 0 0,0 1 0 0 0,-1-2 0 0 0,-1 1 0 0 0,0-1 0 0 0,8-32 0 0 0,-10 29 101 0 0,0-1 0 0 0,-2 1 0 0 0,0-1 0 0 0,-2 0 0 0 0,0 0 0 0 0,-1 1 0 0 0,-1-1 0 0 0,-4-27 0 0 0,3 38-94 0 0,-1 0 1 0 0,0 0-1 0 0,0 0 0 0 0,-1 0 1 0 0,0 0-1 0 0,0 0 1 0 0,-1 1-1 0 0,-1 0 0 0 0,1 0 1 0 0,-1 1-1 0 0,0-1 1 0 0,-1 1-1 0 0,-10-9 0 0 0,14 14-113 0 0,-1-1-1 0 0,1 0 1 0 0,-1 1-1 0 0,0 0 0 0 0,0 0 1 0 0,0 0-1 0 0,0 1 0 0 0,0-1 1 0 0,0 1-1 0 0,0 0 1 0 0,0 0-1 0 0,0 0 0 0 0,-1 0 1 0 0,1 1-1 0 0,0 0 0 0 0,-1 0 1 0 0,1 0-1 0 0,0 1 1 0 0,-1-1-1 0 0,1 1 0 0 0,0 0 1 0 0,0 0-1 0 0,0 0 1 0 0,-1 1-1 0 0,1 0 0 0 0,1-1 1 0 0,-1 1-1 0 0,0 1 0 0 0,0-1 1 0 0,1 0-1 0 0,-6 6 1 0 0,2-2-528 0 0,0 1 0 0 0,1 0 0 0 0,-9 12 0 0 0,0 2-5282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0:11.6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134 29 3681 0 0,'-1'-2'207'0'0,"0"0"0"0"0,-1 0 0 0 0,1 0 1 0 0,0 1-1 0 0,0-1 0 0 0,-1 0 0 0 0,1 1 0 0 0,-1-1 0 0 0,0 0 1 0 0,1 1-1 0 0,-1 0 0 0 0,0-1 0 0 0,0 1 0 0 0,0 0 1 0 0,0 0-1 0 0,0 0 0 0 0,0 0 0 0 0,0 1 0 0 0,-3-2 1 0 0,3 2-12 0 0,0 0 1 0 0,0 0-1 0 0,0 1 1 0 0,0-1-1 0 0,0 0 1 0 0,0 1 0 0 0,0 0-1 0 0,0-1 1 0 0,0 1-1 0 0,0 0 1 0 0,0 0 0 0 0,1 0-1 0 0,-1 0 1 0 0,0 0-1 0 0,0 0 1 0 0,1 0 0 0 0,-2 2-1 0 0,-3 3 46 0 0,1 0 0 0 0,0 0 0 0 0,0 0 0 0 0,1 1-1 0 0,0 0 1 0 0,0-1 0 0 0,0 1 0 0 0,1 1 0 0 0,-4 12 0 0 0,2-1-155 0 0,1-1 1 0 0,1 1-1 0 0,1 0 1 0 0,1 0-1 0 0,0 1 1 0 0,5 36-1 0 0,-3-48-61 0 0,0 0 0 0 0,0 0-1 0 0,1 0 1 0 0,0-1 0 0 0,0 1-1 0 0,1 0 1 0 0,0-1 0 0 0,0 0-1 0 0,1 0 1 0 0,0 0-1 0 0,0 0 1 0 0,1 0 0 0 0,0-1-1 0 0,0 0 1 0 0,0 0 0 0 0,1 0-1 0 0,0-1 1 0 0,0 0 0 0 0,8 6-1 0 0,-11-10-21 0 0,-1 1-1 0 0,1-1 0 0 0,0 0 1 0 0,1 0-1 0 0,-1 0 0 0 0,0 0 1 0 0,0-1-1 0 0,0 1 1 0 0,0-1-1 0 0,1 0 0 0 0,-1 0 1 0 0,0 0-1 0 0,0 0 1 0 0,1 0-1 0 0,-1-1 0 0 0,6-1 1 0 0,-3 0 10 0 0,-1 0 0 0 0,1-1 0 0 0,0 0 0 0 0,-1 0 0 0 0,0 0 0 0 0,1-1 0 0 0,-1 1 0 0 0,6-8 0 0 0,-3 4 5 0 0,0-2-1 0 0,-1 1 0 0 0,0-1 1 0 0,0 0-1 0 0,-1-1 1 0 0,0 1-1 0 0,-1-1 0 0 0,0 0 1 0 0,6-18-1 0 0,-9 19-11 0 0,0-1-1 0 0,0 0 0 0 0,-1 0 1 0 0,0-11-1 0 0,-1 19-4 0 0,0-1-1 0 0,0 1 0 0 0,0 0 0 0 0,0 0 0 0 0,0 0 1 0 0,-1-1-1 0 0,1 1 0 0 0,0 0 0 0 0,-1 0 1 0 0,0 0-1 0 0,0 0 0 0 0,1 0 0 0 0,-1 0 0 0 0,0 0 1 0 0,0 0-1 0 0,-1 0 0 0 0,1 0 0 0 0,0 1 1 0 0,-1-1-1 0 0,1 0 0 0 0,-1 1 0 0 0,1-1 1 0 0,-1 1-1 0 0,0 0 0 0 0,-2-2 0 0 0,3 3-55 0 0,0 0-1 0 0,0-1 0 0 0,0 1 1 0 0,-1 0-1 0 0,1 0 1 0 0,0 0-1 0 0,0 0 0 0 0,0 1 1 0 0,0-1-1 0 0,0 0 1 0 0,0 0-1 0 0,0 1 0 0 0,0-1 1 0 0,0 0-1 0 0,0 1 0 0 0,0-1 1 0 0,0 1-1 0 0,0 0 1 0 0,-1 0-1 0 0,-11 9-5054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0:12.0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488 1 5985 0 0,'-4'2'201'0'0,"0"1"-1"0"0,0 0 1 0 0,1-1 0 0 0,-1 1-1 0 0,1 1 1 0 0,0-1-1 0 0,0 0 1 0 0,0 1-1 0 0,0 0 1 0 0,1 0-1 0 0,-3 4 1 0 0,-22 52 3066 0 0,20-43-2995 0 0,-27 78 2725 0 0,-28 126 1 0 0,18-56-1565 0 0,-80 221-69 0 0,61-194-2216 0 0,3 2-4519 0 0,35-106-855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0:12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120 63 1376 0 0,'-3'-1'213'0'0,"0"-1"0"0"0,0 1 0 0 0,0-1 0 0 0,1 0 0 0 0,-1 0 0 0 0,1 0 0 0 0,-1-1 0 0 0,1 1 0 0 0,-3-4 0 0 0,-4-3 597 0 0,5 5-119 0 0,0 1 1 0 0,-1-1 0 0 0,0 1-1 0 0,0-1 1 0 0,0 1 0 0 0,0 1-1 0 0,-9-5 1 0 0,13 7-494 0 0,0 0 1 0 0,0 0-1 0 0,0 0 1 0 0,0 0-1 0 0,0-1 1 0 0,0 1-1 0 0,1 0 0 0 0,-1 1 1 0 0,0-1-1 0 0,0 0 1 0 0,0 0-1 0 0,0 0 1 0 0,0 0-1 0 0,0 1 0 0 0,1-1 1 0 0,-1 0-1 0 0,0 1 1 0 0,0-1-1 0 0,0 1 1 0 0,1-1-1 0 0,-1 1 0 0 0,0 0 1 0 0,-1 0 5 0 0,1 1 1 0 0,0 0-1 0 0,0 0 1 0 0,0 0-1 0 0,0-1 1 0 0,0 1-1 0 0,1 0 1 0 0,-1 0-1 0 0,0 0 1 0 0,1 0-1 0 0,0 0 1 0 0,-1 0-1 0 0,1 4 1 0 0,-3 46 1303 0 0,5 64 1 0 0,24 136-1344 0 0,-26-252-163 0 0,22 132-1737 0 0,4-46-5886 0 0,-14-57 3615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55.9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52 13827 0 0,'-2'-6'356'0'0,"0"0"42"0"0,0 1-1 0 0,-1 0 1 0 0,1 0-1 0 0,-1 0 1 0 0,0 0-1 0 0,-5-6 0 0 0,7 10-361 0 0,1 1-1 0 0,0 0 1 0 0,-1 0-1 0 0,1-1 0 0 0,-1 1 1 0 0,1 0-1 0 0,0-1 1 0 0,-1 1-1 0 0,1 0 0 0 0,-1 0 1 0 0,1 0-1 0 0,-1 0 1 0 0,1-1-1 0 0,-1 1 0 0 0,1 0 1 0 0,0 0-1 0 0,-1 0 0 0 0,1 0 1 0 0,-1 0-1 0 0,1 0 1 0 0,-1 0-1 0 0,1 0 0 0 0,-1 0 1 0 0,1 1-1 0 0,-1-1 1 0 0,1 0-1 0 0,-1 0 0 0 0,1 0 1 0 0,0 0-1 0 0,-1 1 0 0 0,-1 1 19 0 0,0-1 0 0 0,1 1 0 0 0,-1-1 0 0 0,1 1 0 0 0,0 0-1 0 0,-1 0 1 0 0,1 0 0 0 0,0 0 0 0 0,0 0 0 0 0,-1 4 0 0 0,-11 28 273 0 0,3 0 0 0 0,0 0 0 0 0,-9 70 1 0 0,13-41 224 0 0,2 86 1 0 0,4-145-554 0 0,-1 9-327 0 0,1 0 1 0 0,1-1-1 0 0,0 1 1 0 0,1 0-1 0 0,0-1 1 0 0,1 1-1 0 0,1-1 0 0 0,5 15 1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0:13.2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40 1376 0 0,'-2'1'288'0'0,"0"-1"1"0"0,0 1-1 0 0,0-1 0 0 0,0 1 0 0 0,0-1 0 0 0,0 1 1 0 0,0 0-1 0 0,0 0 0 0 0,0 0 0 0 0,0 0 0 0 0,1 1 1 0 0,-1-1-1 0 0,0 0 0 0 0,1 1 0 0 0,-1-1 0 0 0,1 1 1 0 0,0 0-1 0 0,-1-1 0 0 0,1 1 0 0 0,0 0 0 0 0,0 0 1 0 0,0-1-1 0 0,0 1 0 0 0,0 0 0 0 0,1 0 0 0 0,-1 0 1 0 0,1 0-1 0 0,-1 0 0 0 0,1 4 0 0 0,-3 20 533 0 0,1 1-1 0 0,2 0 1 0 0,4 43-1 0 0,20 79 535 0 0,-20-125-1123 0 0,2-1-1 0 0,12 33 1 0 0,-16-51-210 0 0,0 0 0 0 0,0 0 1 0 0,0 0-1 0 0,1 0 0 0 0,0 0 1 0 0,0-1-1 0 0,0 1 0 0 0,0-1 1 0 0,1 0-1 0 0,0 0 0 0 0,0 0 0 0 0,0-1 1 0 0,0 1-1 0 0,0-1 0 0 0,1 0 1 0 0,-1 0-1 0 0,8 3 0 0 0,-10-5-6 0 0,1-1 0 0 0,-1 1 0 0 0,0-1 0 0 0,1 1 0 0 0,-1-1 0 0 0,0 0 0 0 0,1 0 0 0 0,-1 0 0 0 0,0 0 0 0 0,1 0 0 0 0,-1 0 0 0 0,0-1 0 0 0,1 1 0 0 0,-1-1 0 0 0,0 0 0 0 0,1 0 0 0 0,-1 0-1 0 0,0 0 1 0 0,0 0 0 0 0,2-1 0 0 0,0-1 16 0 0,0 0 0 0 0,-1-1 0 0 0,1 1 0 0 0,-1-1 0 0 0,0 0 0 0 0,0 0 0 0 0,0 0 0 0 0,-1 0 0 0 0,3-6 0 0 0,2-4 43 0 0,-2 0-1 0 0,0 0 1 0 0,-1-1-1 0 0,0 0 0 0 0,2-21 1 0 0,-4 13-20 0 0,-2 0 1 0 0,0 0-1 0 0,-1 0 1 0 0,-2 0-1 0 0,0 0 1 0 0,-10-32-1 0 0,-5-5-1119 0 0,-28-64 0 0 0,34 94-4411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0:13.9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351 1 5529 0 0,'11'6'2454'0'0,"-8"2"-2099"0"0,-1 0-1 0 0,0 1 1 0 0,0-1-1 0 0,-1 0 1 0 0,0 1-1 0 0,-1-1 1 0 0,0 1 0 0 0,0-1-1 0 0,0 1 1 0 0,-1-1-1 0 0,-1 1 1 0 0,0-1-1 0 0,-3 11 1 0 0,-3 5-97 0 0,0 0 0 0 0,-2 0 0 0 0,-15 25 0 0 0,15-30-79 0 0,-1-1-1 0 0,-1 0 1 0 0,-1-1 0 0 0,0-1 0 0 0,-18 18-1 0 0,24-28-115 0 0,0 0 0 0 0,0 0 0 0 0,0 0 0 0 0,-1-1 0 0 0,0 0 0 0 0,0-1 0 0 0,0 1 0 0 0,-1-2 0 0 0,1 1 0 0 0,-1-1 0 0 0,0-1 0 0 0,0 1 0 0 0,0-1-1 0 0,-13 0 1 0 0,19-1-89 0 0,0-1 0 0 0,-1 0 0 0 0,1 0 0 0 0,0 0-1 0 0,-1-1 1 0 0,1 1 0 0 0,0-1 0 0 0,0 0 0 0 0,0 0 0 0 0,0 0-1 0 0,0 0 1 0 0,0 0 0 0 0,0-1 0 0 0,0 0 0 0 0,0 1-1 0 0,0-1 1 0 0,1 0 0 0 0,-1 0 0 0 0,1 0 0 0 0,-1-1 0 0 0,1 1-1 0 0,0-1 1 0 0,0 1 0 0 0,0-1 0 0 0,0 0 0 0 0,1 1-1 0 0,-1-1 1 0 0,1 0 0 0 0,-1 0 0 0 0,1 0 0 0 0,0 0-1 0 0,0-1 1 0 0,1 1 0 0 0,-2-5 0 0 0,1-4-86 0 0,0 1 1 0 0,1 0 0 0 0,0-1-1 0 0,1 1 1 0 0,0 0 0 0 0,0 0-1 0 0,1-1 1 0 0,6-17-1 0 0,0 6 22 0 0,1 1-1 0 0,1 0 1 0 0,17-29-1 0 0,-23 44 158 0 0,1-1 1 0 0,0 1-1 0 0,0 0 0 0 0,1 1 1 0 0,0-1-1 0 0,0 1 1 0 0,0 0-1 0 0,1 0 0 0 0,0 1 1 0 0,0 0-1 0 0,0 0 0 0 0,14-5 1 0 0,-18 9-20 0 0,0 0 0 0 0,0 0 0 0 0,1 1 0 0 0,-1 0 0 0 0,0 0 0 0 0,0 0 0 0 0,0 0 0 0 0,1 0 0 0 0,-1 0 0 0 0,0 1 0 0 0,0 0 0 0 0,0-1 0 0 0,0 1 0 0 0,0 1 0 0 0,0-1 0 0 0,0 0 0 0 0,0 1 0 0 0,0-1 0 0 0,-1 1 0 0 0,1 0 0 0 0,0 0 0 0 0,-1 0 0 0 0,0 0 0 0 0,1 0 0 0 0,-1 1 0 0 0,4 4 0 0 0,3 6 101 0 0,1 0 0 0 0,-2 0 0 0 0,15 29 0 0 0,-9-10 17 0 0,-1 2 1 0 0,-1 0-1 0 0,-2 0 0 0 0,-2 0 0 0 0,8 64 0 0 0,-11-40-325 0 0,-2 0 0 0 0,-10 103 0 0 0,2-119-472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0:16.9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86 186 456 0 0,'-1'-1'40'0'0,"1"0"-1"0"0,0 0 0 0 0,0 0 1 0 0,0 0-1 0 0,0 0 1 0 0,0 0-1 0 0,0 1 1 0 0,0-1-1 0 0,0 0 1 0 0,1 0-1 0 0,-1 0 1 0 0,0 0-1 0 0,0 0 1 0 0,1 1-1 0 0,-1-1 1 0 0,1 0-1 0 0,-1 0 0 0 0,1 0 1 0 0,-1 1-1 0 0,1-1 1 0 0,0-1-1 0 0,13-25 245 0 0,24-15 1777 0 0,-10 12-2721 0 0,-8-1 1241 0 0,5-5 2864 0 0,-26 38-2950 0 0,-1 1 0 0 0,1-1 0 0 0,-1 0 0 0 0,0 0 0 0 0,0 1 0 0 0,0-1 0 0 0,-4 3 0 0 0,5-5-654 0 0,-2 3 432 0 0,0 0-1 0 0,0 0 1 0 0,-1 0 0 0 0,0 0 0 0 0,1-1 0 0 0,-1 0 0 0 0,0 0 0 0 0,0 0 0 0 0,0 0-1 0 0,0-1 1 0 0,-1 1 0 0 0,1-1 0 0 0,-8 1 0 0 0,-17 5 1531 0 0,24-4-1601 0 0,0 0 1 0 0,-1 0 0 0 0,1 0 0 0 0,0 1 0 0 0,0 0 0 0 0,1 0 0 0 0,-1 0 0 0 0,1 0 0 0 0,0 1 0 0 0,-6 8 0 0 0,-33 54-264 0 0,40-60-646 0 0,0-2-211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1:51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83 76 3225 0 0,'-82'33'2704'0'0,"92"-36"-1689"0"0,0 0 0 0 0,0 1-1 0 0,0 0 1 0 0,1 1 0 0 0,12-1-1 0 0,17-1 72 0 0,-8-1-480 0 0,0 1-1 0 0,0 2 1 0 0,44 3 0 0 0,94 20-15 0 0,-112-12-605 0 0,1-3 0 0 0,99-1 0 0 0,-131-10 25 0 0,0 0 0 0 0,-1-2 0 0 0,1-1 0 0 0,-2-1 0 0 0,1-2 0 0 0,35-17 0 0 0,-36 14-12 0 0,1 2 0 0 0,0 1 1 0 0,1 1-1 0 0,0 2 0 0 0,47-8 0 0 0,-70 14 22 0 0,1 1 1 0 0,-1 0-1 0 0,1 0 0 0 0,-1 0 0 0 0,1 1 0 0 0,-1 0 0 0 0,9 2 0 0 0,-11-2-119 0 0,0 0 1 0 0,0 0 0 0 0,0 0-1 0 0,0 0 1 0 0,0 0-1 0 0,0 0 1 0 0,-1 1-1 0 0,1-1 1 0 0,0 1-1 0 0,-1 0 1 0 0,1-1-1 0 0,-1 1 1 0 0,1 0 0 0 0,-1 0-1 0 0,0 0 1 0 0,0 0-1 0 0,1 3 1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1:52.3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8 3681 0 0,'-1'-1'139'0'0,"-1"0"0"0"0,1 0-1 0 0,0 1 1 0 0,-1-1 0 0 0,1 0 0 0 0,0 1 0 0 0,-1-1 0 0 0,1 1 0 0 0,-1-1-1 0 0,1 1 1 0 0,0 0 0 0 0,-1-1 0 0 0,1 1 0 0 0,-1 0 0 0 0,1 0 0 0 0,-1 0-1 0 0,1 0 1 0 0,-1 0 0 0 0,1 1 0 0 0,-1-1 0 0 0,1 0 0 0 0,-1 1 0 0 0,1-1-1 0 0,-1 1 1 0 0,1-1 0 0 0,0 1 0 0 0,-1 0 0 0 0,-1 1 0 0 0,2-1-9 0 0,1 0 0 0 0,-1 1 0 0 0,0-1 0 0 0,1 0 0 0 0,0 0 0 0 0,-1 0 0 0 0,1 1 0 0 0,0-1 0 0 0,0 0 0 0 0,-1 0 0 0 0,1 1 0 0 0,0-1 0 0 0,0 0 0 0 0,0 0 0 0 0,1 1 0 0 0,-1-1 0 0 0,0 0 0 0 0,0 0 0 0 0,1 1-1 0 0,-1-1 1 0 0,0 0 0 0 0,1 0 0 0 0,0 0 0 0 0,-1 0 0 0 0,1 1 0 0 0,0-1 0 0 0,-1 0 0 0 0,1 0 0 0 0,0 0 0 0 0,0-1 0 0 0,0 1 0 0 0,0 0 0 0 0,0 0 0 0 0,1 1 0 0 0,15 12 251 0 0,0-1-1 0 0,0 0 1 0 0,2-2 0 0 0,32 17-1 0 0,20 12-4 0 0,-25-6-322 0 0,43 39-1 0 0,30 23 743 0 0,-118-96-775 0 0,0 1 0 0 0,-1-1 1 0 0,1 1-1 0 0,0-1 0 0 0,0 1 0 0 0,0 0 0 0 0,-1 0 0 0 0,1-1 0 0 0,0 1 0 0 0,-1 0 0 0 0,1 0 0 0 0,-1 0 0 0 0,1 0 0 0 0,-1 0 1 0 0,1 0-1 0 0,-1-1 0 0 0,1 1 0 0 0,-1 0 0 0 0,0 0 0 0 0,0 0 0 0 0,1 1 0 0 0,-1-1 0 0 0,0 0 0 0 0,0 0 0 0 0,0 0 0 0 0,0 0 1 0 0,0 0-1 0 0,-1 0 0 0 0,1 0 0 0 0,0 0 0 0 0,0 0 0 0 0,-1 0 0 0 0,1 0 0 0 0,0 0 0 0 0,-1 0 0 0 0,1 0 0 0 0,-1-1 0 0 0,0 1 1 0 0,0 1-1 0 0,-4 4-44 0 0,0 0 0 0 0,0 0 0 0 0,-1-1 1 0 0,-10 8-1 0 0,1 1 8 0 0,-57 59-2449 0 0,46-42-2544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2:00.6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694 60 1584 0 0,'-15'-6'161'0'0,"1"2"-1"0"0,-1-1 1 0 0,0 2-1 0 0,0 0 1 0 0,-29-1-1 0 0,-3-2 855 0 0,-10-4 340 0 0,30 4-518 0 0,0 1 1 0 0,-1 2-1 0 0,1 0 0 0 0,-1 2 1 0 0,1 1-1 0 0,-52 6 0 0 0,50-1-773 0 0,0 1 0 0 0,1 2 0 0 0,0 0 0 0 0,0 2 0 0 0,-51 27 0 0 0,78-37-62 0 0,1 0 0 0 0,0 0 0 0 0,-1 0-1 0 0,1 0 1 0 0,-1 0 0 0 0,1 1-1 0 0,0-1 1 0 0,-1 0 0 0 0,1 0 0 0 0,0 1-1 0 0,0-1 1 0 0,-1 0 0 0 0,1 0-1 0 0,0 1 1 0 0,0-1 0 0 0,-1 0 0 0 0,1 1-1 0 0,0-1 1 0 0,0 0 0 0 0,0 1 0 0 0,-1-1-1 0 0,1 1 1 0 0,0-1 0 0 0,0 0-1 0 0,0 1 1 0 0,0-1 0 0 0,0 0 0 0 0,0 1-1 0 0,0-1 1 0 0,0 1 0 0 0,0-1-1 0 0,0 0 1 0 0,0 1 0 0 0,0-1 0 0 0,0 1-1 0 0,0-1 1 0 0,0 0 0 0 0,0 1-1 0 0,1-1 1 0 0,-1 0 0 0 0,0 1 0 0 0,0 0-1 0 0,20 11 211 0 0,29 2 1 0 0,-14-9-132 0 0,0-1 0 0 0,0-2 1 0 0,45-2-1 0 0,108-18 420 0 0,-13 1 215 0 0,571 13-48 0 0,-696 2-713 0 0,89-14 1 0 0,-30 2 766 0 0,-63 14-1104 0 0,-30 7-4739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2:01.1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278 83 2761 0 0,'-8'-5'653'0'0,"0"-1"0"0"0,1 0 0 0 0,0 0 0 0 0,0-1 0 0 0,0 1 0 0 0,-9-14 0 0 0,-8-6 3822 0 0,43 38-1831 0 0,6 4-2860 0 0,114 80 1123 0 0,-103-73-566 0 0,-33-22-316 0 0,0 1-1 0 0,0 0 0 0 0,-1 0 1 0 0,1 0-1 0 0,-1 1 1 0 0,1-1-1 0 0,-1 1 0 0 0,0-1 1 0 0,0 1-1 0 0,0 0 1 0 0,0 0-1 0 0,0 0 0 0 0,0 0 1 0 0,1 4-1 0 0,-3-5 14 0 0,0 0 0 0 0,1 0 0 0 0,-1 0 0 0 0,0 0-1 0 0,0 0 1 0 0,-1 0 0 0 0,1 1 0 0 0,0-1 0 0 0,-1 0 0 0 0,1 0 0 0 0,-1 0-1 0 0,1 0 1 0 0,-1 0 0 0 0,0 0 0 0 0,0-1 0 0 0,0 1 0 0 0,0 0 0 0 0,0 0-1 0 0,-1-1 1 0 0,1 1 0 0 0,0 0 0 0 0,-1-1 0 0 0,1 1 0 0 0,-3 0 0 0 0,-161 142 1252 0 0,-74 73-4014 0 0,213-189 2005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2:03.1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 4 5529 0 0,'-2'0'171'0'0,"1"-1"-1"0"0,0 1 1 0 0,0-1-1 0 0,0 1 1 0 0,-1-1-1 0 0,1 1 1 0 0,0 0-1 0 0,-1 0 1 0 0,1-1-1 0 0,0 1 1 0 0,-1 0-1 0 0,1 0 1 0 0,0 0-1 0 0,0 1 1 0 0,-1-1-1 0 0,1 0 1 0 0,0 0-1 0 0,-1 1 1 0 0,1-1-1 0 0,0 1 1 0 0,-2 0-1 0 0,3 0-88 0 0,-1-1 0 0 0,1 1 0 0 0,-1 0 0 0 0,1 0 0 0 0,0 0 0 0 0,-1 0 0 0 0,1 0 0 0 0,0 0 1 0 0,0 0-1 0 0,0 0 0 0 0,0 0 0 0 0,0 0 0 0 0,0 0 0 0 0,0-1 0 0 0,0 1 0 0 0,0 0 0 0 0,0 0 0 0 0,0 0 0 0 0,0 0 0 0 0,1 0 0 0 0,0 2 0 0 0,3 9 185 0 0,2-1 1 0 0,-1 1-1 0 0,11 13 0 0 0,-12-17-18 0 0,212 299 1675 0 0,-208-297-2163 0 0,11 15-4815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2:03.5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548 1 12443 0 0,'-4'2'115'0'0,"0"0"-1"0"0,0 0 1 0 0,0 0 0 0 0,0 1 0 0 0,1-1 0 0 0,-1 1 0 0 0,1 0 0 0 0,0 0 0 0 0,0 0 0 0 0,0 1 0 0 0,0-1 0 0 0,0 1-1 0 0,-2 5 1 0 0,-4 7 76 0 0,-14 35-1 0 0,5-10 125 0 0,-163 290 905 0 0,-29 59-1454 0 0,171-299-1368 0 0,21-53 770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1:59.0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373 145 3225 0 0,'-64'5'-1325'0'0,"55"-3"1334"0"0,-1-1 0 0 0,1 1 0 0 0,-1-2-1 0 0,1 0 1 0 0,-1 0 0 0 0,0 0-1 0 0,1-1 1 0 0,-1-1 0 0 0,1 0 0 0 0,0 0-1 0 0,-1-1 1 0 0,-13-5 0 0 0,19 6 124 0 0,-1 0 0 0 0,1 0 0 0 0,-1 1 0 0 0,1-1 1 0 0,-1 1-1 0 0,1 0 0 0 0,-1 1 0 0 0,0-1 0 0 0,1 1 0 0 0,-1 0 1 0 0,0 0-1 0 0,-4 1 0 0 0,-15 0 1811 0 0,3-2 1242 0 0,16 1-3111 0 0,-1-1-1 0 0,1 1 0 0 0,-1 0 0 0 0,1 1 0 0 0,-1 0 0 0 0,-9 2 0 0 0,2 1 91 0 0,12-1 344 0 0,23-2 815 0 0,3 1-785 0 0,4 1-406 0 0,1-1 1 0 0,-1-1 0 0 0,42-3 0 0 0,89-19-156 0 0,11-1 21 0 0,615-51 153 0 0,-690 59-52 0 0,1 5 0 0 0,155 4 0 0 0,-242 6-264 0 0,15 1 212 0 0,49 8 0 0 0,-68-8-379 0 0,1-1 0 0 0,-1 1 0 0 0,1 1 0 0 0,-1-1 0 0 0,0 1 0 0 0,0 0 0 0 0,0 0 0 0 0,0 1 0 0 0,-1 0 0 0 0,1 0 0 0 0,-1 0 0 0 0,7 7 0 0 0,-8-6-511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56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64 17972 0 0,'-2'-1'116'0'0,"1"0"-1"0"0,-1-1 1 0 0,0 0 0 0 0,1 1-1 0 0,-1-1 1 0 0,1 0 0 0 0,0 0-1 0 0,-1 0 1 0 0,1 0 0 0 0,0 0-1 0 0,0 0 1 0 0,0 0 0 0 0,1 0 0 0 0,-1-1-1 0 0,0-3 1 0 0,0 5-131 0 0,1 0-1 0 0,0 0 1 0 0,0 0-1 0 0,0 0 1 0 0,1 0 0 0 0,-1-1-1 0 0,0 1 1 0 0,0 0-1 0 0,1 0 1 0 0,-1 0 0 0 0,0 0-1 0 0,1 0 1 0 0,0 0-1 0 0,-1 0 1 0 0,1 0 0 0 0,-1 0-1 0 0,1 0 1 0 0,0 0-1 0 0,0 0 1 0 0,-1 0 0 0 0,1 0-1 0 0,0 1 1 0 0,0-1-1 0 0,0 0 1 0 0,0 1 0 0 0,0-1-1 0 0,0 1 1 0 0,0-1 0 0 0,0 1-1 0 0,0-1 1 0 0,0 1-1 0 0,0 0 1 0 0,1-1 0 0 0,0 1-1 0 0,0 0 18 0 0,-1 0 0 0 0,1-1 1 0 0,0 2-1 0 0,0-1 0 0 0,0 0 0 0 0,-1 0 0 0 0,1 0 0 0 0,0 1 0 0 0,0-1 0 0 0,-1 1 1 0 0,1 0-1 0 0,0-1 0 0 0,-1 1 0 0 0,1 0 0 0 0,-1 0 0 0 0,1 0 0 0 0,-1 0 0 0 0,1 0 1 0 0,-1 0-1 0 0,0 0 0 0 0,1 1 0 0 0,-1-1 0 0 0,0 1 0 0 0,1 1 0 0 0,27 41 404 0 0,-25-35-343 0 0,47 85 527 0 0,80 128 1219 0 0,-68-134-10138 0 0</inkml:trace>
  <inkml:trace contextRef="#ctx0" brushRef="#br0" timeOffset="1">134 426 15203 0 0,'0'-4'1353'0'0,"0"1"-1081"0"0,1 1-272 0 0,0-1 0 0 0,2 1 928 0 0,2-3 128 0 0,1-4 24 0 0,4-4 8 0 0,5-3-1088 0 0,3-3-120 0 0,3 1-72 0 0,0 2-8 0 0,1 3-1328 0 0,0 1-264 0 0,2 3-49 0 0,0 2-15 0 0,4 5 1464 0 0,-2-1 288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1:59.6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274 0 6449 0 0,'-19'0'-86'0'0,"0"1"0"0"0,-1 1-1 0 0,1 0 1 0 0,0 1-1 0 0,0 2 1 0 0,-29 9 0 0 0,-45 10 1489 0 0,75-22 188 0 0,45 6 627 0 0,51 31-1493 0 0,-50-24-645 0 0,0-1 0 0 0,1-1-1 0 0,1-1 1 0 0,0-1 0 0 0,0-2-1 0 0,48 8 1 0 0,-40-16 252 0 0,-32-2-268 0 0,1 1 0 0 0,0 0 0 0 0,0 1-1 0 0,0-1 1 0 0,-1 1 0 0 0,1 0 0 0 0,0 1 0 0 0,0 0 0 0 0,7 3 0 0 0,-13-4-51 0 0,0 0 0 0 0,-1 0 0 0 0,1 0 0 0 0,0 0 0 0 0,-1 0 0 0 0,1 0 0 0 0,0 0 0 0 0,-1 0 0 0 0,1 0 0 0 0,-1 1 0 0 0,0-1 0 0 0,1 0 0 0 0,-1 0 0 0 0,0 0 0 0 0,0 1 0 0 0,0-1 0 0 0,0 0 0 0 0,0 1 0 0 0,0-1 0 0 0,0 0 0 0 0,0 0 0 0 0,-1 0 0 0 0,1 1 0 0 0,-1 1 0 0 0,-9 30 294 0 0,-7 3 86 0 0,0-2 1 0 0,-39 56-1 0 0,-55 58-1920 0 0,96-130 1024 0 0,-7 11-587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2:02.2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 7834 0 0,'1'-1'156'0'0,"1"0"1"0"0,0 1 0 0 0,-1-1 0 0 0,1 1 0 0 0,0-1-1 0 0,-1 1 1 0 0,1 0 0 0 0,0-1 0 0 0,0 1 0 0 0,-1 0-1 0 0,1 0 1 0 0,0 0 0 0 0,0 0 0 0 0,-1 1 0 0 0,1-1-1 0 0,0 0 1 0 0,-1 1 0 0 0,1-1 0 0 0,2 2-1 0 0,31 13 934 0 0,-27-9-842 0 0,-1 0 1 0 0,0 0 0 0 0,-1 0-1 0 0,1 1 1 0 0,-1 0 0 0 0,-1 1-1 0 0,9 13 1 0 0,30 63 780 0 0,-32-60-913 0 0,46 106 376 0 0,7 15-1383 0 0,-50-115-647 0 0,1-1 1 0 0,35 45 0 0 0,-39-59-2268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2:02.6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516 15 6913 0 0,'-12'-15'629'0'0,"2"15"137"0"0,8 3-613 0 0,-1-1-1 0 0,1 1 0 0 0,1-1 1 0 0,-1 1-1 0 0,0 0 0 0 0,0 0 1 0 0,1 0-1 0 0,-1 3 0 0 0,-3 3 50 0 0,-235 409 4038 0 0,43-81-5972 0 0,162-272-2767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2:36.3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2 173 4985 0 0,'2'-3'26'0'0,"0"1"-1"0"0,0 0 1 0 0,0-1-1 0 0,0 1 1 0 0,0-1-1 0 0,-1 1 1 0 0,1-1-1 0 0,-1 0 1 0 0,1 0-1 0 0,-1 0 1 0 0,0 1-1 0 0,0-1 1 0 0,0-1-1 0 0,-1 1 1 0 0,1 0 0 0 0,-1 0-1 0 0,0 0 1 0 0,1 0-1 0 0,-2 0 1 0 0,1-6-1 0 0,-1 9-27 0 0,1 0 0 0 0,-1 0 0 0 0,1 0-1 0 0,-1 0 1 0 0,1 0 0 0 0,-1 0 0 0 0,1 0 0 0 0,-1 0-1 0 0,1 0 1 0 0,-1 0 0 0 0,1 0 0 0 0,0 0 0 0 0,-1 1 0 0 0,1-1-1 0 0,-1 0 1 0 0,1 0 0 0 0,-1 0 0 0 0,1 1 0 0 0,0-1-1 0 0,-1 0 1 0 0,1 1 0 0 0,0-1 0 0 0,-1 0 0 0 0,1 1-1 0 0,0-1 1 0 0,-1 0 0 0 0,1 1 0 0 0,0-1 0 0 0,0 1 0 0 0,-1 0-1 0 0,-9 13 1053 0 0,10-13-998 0 0,-1-1 0 0 0,1 1 0 0 0,0 0 0 0 0,0-1 0 0 0,0 1 0 0 0,0 0 0 0 0,0 0 0 0 0,0 0 0 0 0,0-1 0 0 0,0 1 0 0 0,0 0 0 0 0,0 0 0 0 0,1-1 0 0 0,-1 1 0 0 0,0 0 0 0 0,1-1 0 0 0,-1 1 0 0 0,0 0 0 0 0,1 0 0 0 0,9 3-2096 0 0,-5-5 2033 0 0,0 0 1 0 0,1 0-1 0 0,-1-1 1 0 0,0 1-1 0 0,0-1 1 0 0,0 0-1 0 0,0-1 1 0 0,-1 1-1 0 0,1-1 1 0 0,0 0-1 0 0,5-5 1 0 0,-5 4 209 0 0,-1 0 0 0 0,1 1 1 0 0,0 0-1 0 0,0 0 0 0 0,0 1 1 0 0,1-1-1 0 0,-1 1 0 0 0,1 0 0 0 0,-1 0 1 0 0,1 1-1 0 0,10-2 0 0 0,2 2-206 0 0,-1-2-1 0 0,1 0 1 0 0,-1-1-1 0 0,1 0 1 0 0,-1-2-1 0 0,-1 0 1 0 0,21-10-1 0 0,-22 9-7 0 0,1 0 0 0 0,0 1 0 0 0,0 0 0 0 0,1 2 0 0 0,-1 0 0 0 0,1 0 1 0 0,0 2-1 0 0,22-1 0 0 0,-7 6 187 0 0,47 9 0 0 0,-57-7-41 0 0,1-1 1 0 0,0-1-1 0 0,0-1 0 0 0,41-1 0 0 0,-30-6 137 0 0,0 3 0 0 0,1 0 0 0 0,-1 3 0 0 0,0 0 0 0 0,59 12 0 0 0,17 16 38 0 0,-62-15-74 0 0,0-2 1 0 0,62 6-1 0 0,-67-13-587 0 0,-20-4 163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2:04.0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0 7834 0 0,'-5'1'5070'0'0,"5"-1"-4994"0"0,-4 16 1300 0 0,0 20-1169 0 0,1 62 274 0 0,4 0-1 0 0,4 0 1 0 0,4 0 0 0 0,30 130-1 0 0,-32-202-1156 0 0,0-1-1 0 0,1 0 1 0 0,2-1 0 0 0,16 32-1 0 0,-9-25-4353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2:04.3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20 112 5065 0 0,'-1'0'77'0'0,"0"0"0"0"0,0 0 0 0 0,0 0 0 0 0,1 0 1 0 0,-1 0-1 0 0,0 0 0 0 0,0 0 0 0 0,1 0 0 0 0,-1-1 0 0 0,0 1 0 0 0,1 0 0 0 0,-1-1 0 0 0,0 1 0 0 0,0 0 0 0 0,1-1 0 0 0,-1 1 1 0 0,1-1-1 0 0,-1 1 0 0 0,0-1 0 0 0,1 1 0 0 0,-1-1 0 0 0,1 0 0 0 0,0 1 0 0 0,-1-1 0 0 0,1 0 0 0 0,-1 1 0 0 0,1-1 1 0 0,0 0-1 0 0,-1 1 0 0 0,1-1 0 0 0,0 0 0 0 0,0 0 0 0 0,0 1 0 0 0,-1-1 0 0 0,1 0 0 0 0,0 0 0 0 0,0 1 0 0 0,0-1 0 0 0,0 0 1 0 0,1 0-1 0 0,-1 0 0 0 0,0 1 0 0 0,0-1 0 0 0,0 0 0 0 0,0 0 0 0 0,1 1 0 0 0,-1-1 0 0 0,0 0 0 0 0,1 1 0 0 0,-1-1 0 0 0,1 0 1 0 0,-1 1-1 0 0,1-1 0 0 0,-1 1 0 0 0,1-1 0 0 0,-1 0 0 0 0,1 1 0 0 0,-1-1 0 0 0,1 1 0 0 0,1-1 0 0 0,3-4 337 0 0,0 1 0 0 0,0 0-1 0 0,0 0 1 0 0,0 0 0 0 0,10-5-1 0 0,21-5 67 0 0,39-12-1 0 0,-47 18-5181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2:04.7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 55 7946 0 0,'-14'2'-69'0'0,"-1"-1"3075"0"0,15-1-2960 0 0,0 0 0 0 0,0 0-1 0 0,-1 0 1 0 0,1-1 0 0 0,0 1 0 0 0,0 0-1 0 0,0 0 1 0 0,0 0 0 0 0,0-1 0 0 0,0 1-1 0 0,0 0 1 0 0,-1 0 0 0 0,1 0 0 0 0,0-1 0 0 0,0 1-1 0 0,0 0 1 0 0,0 0 0 0 0,0 0 0 0 0,0-1-1 0 0,0 1 1 0 0,0 0 0 0 0,0 0 0 0 0,0-1-1 0 0,0 1 1 0 0,0 0 0 0 0,0 0 0 0 0,0 0 0 0 0,1-1-1 0 0,-1 1 1 0 0,0 0 0 0 0,0 0 0 0 0,0 0-1 0 0,0-1 1 0 0,0 1 0 0 0,0 0 0 0 0,0 0-1 0 0,1 0 1 0 0,-1 0 0 0 0,0-1 0 0 0,0 1-1 0 0,0 0 1 0 0,0 0 0 0 0,1 0 0 0 0,-1 0 0 0 0,0 0-1 0 0,0 0 1 0 0,0 0 0 0 0,1-1 0 0 0,-1 1-1 0 0,0 0 1 0 0,0 0 0 0 0,0 0 0 0 0,1 0-1 0 0,-1 0 1 0 0,1 0-158 0 0,3-3-177 0 0,36-30-438 0 0,-31 20 714 0 0</inkml:trace>
  <inkml:trace contextRef="#ctx0" brushRef="#br0" timeOffset="1">73 156 2304 0 0,'0'0'47'0'0,"0"1"-1"0"0,-1 0 0 0 0,1-1 1 0 0,0 1-1 0 0,0-1 0 0 0,-1 1 1 0 0,1 0-1 0 0,0-1 0 0 0,0 1 1 0 0,0 0-1 0 0,0-1 0 0 0,0 1 1 0 0,0 0-1 0 0,0-1 0 0 0,0 1 1 0 0,0-1-1 0 0,0 1 0 0 0,0 0 1 0 0,1-1-1 0 0,-1 1 0 0 0,0 0 1 0 0,0-1-1 0 0,1 1 0 0 0,-1-1 1 0 0,0 1-1 0 0,1-1 0 0 0,-1 1 1 0 0,0-1-1 0 0,1 1 0 0 0,-1-1 1 0 0,1 1-1 0 0,-1-1 0 0 0,1 1 1 0 0,-1-1-1 0 0,1 0 0 0 0,0 1 1 0 0,2 0 84 0 0,0 0 0 0 0,-1 0 0 0 0,1 0 1 0 0,0-1-1 0 0,0 1 0 0 0,0-1 0 0 0,0 0 0 0 0,6 0 0 0 0,4-1 618 0 0,1-1 0 0 0,24-6 0 0 0,-34 8-840 0 0,-1-1 1 0 0,1 0-1 0 0,-1 0 1 0 0,0-1-1 0 0,0 1 1 0 0,1-1 0 0 0,-1 0-1 0 0,0 0 1 0 0,0 0-1 0 0,-1 0 1 0 0,1 0 0 0 0,0 0-1 0 0,-1-1 1 0 0,4-4-1 0 0,-2-2 91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2:05.0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77 9674 0 0,'0'0'75'0'0,"-1"0"-1"0"0,1 0 1 0 0,-1 0-1 0 0,1 0 1 0 0,-1 1-1 0 0,1-1 1 0 0,-1 0-1 0 0,1 0 1 0 0,-1 1-1 0 0,1-1 1 0 0,-1 0-1 0 0,1 1 1 0 0,0-1-1 0 0,-1 0 1 0 0,1 1-1 0 0,-1-1 1 0 0,1 1-1 0 0,0-1 1 0 0,0 1-1 0 0,-1-1 1 0 0,1 1-1 0 0,0-1 1 0 0,0 1-1 0 0,-1-1 1 0 0,1 1-1 0 0,0 0 1 0 0,-4 23 954 0 0,5 24-212 0 0,-1-48-793 0 0,1 17 16 0 0,1 0-1 0 0,1-1 0 0 0,0 0 1 0 0,2 1-1 0 0,0-1 0 0 0,0 0 0 0 0,2-1 1 0 0,0 0-1 0 0,17 28 0 0 0,-21-37-37 0 0,1-1-1 0 0,0 0 0 0 0,0 0 1 0 0,0-1-1 0 0,0 1 0 0 0,1-1 1 0 0,0 0-1 0 0,0 0 0 0 0,0 0 0 0 0,0-1 1 0 0,1 0-1 0 0,-1 0 0 0 0,1 0 1 0 0,0-1-1 0 0,0 0 0 0 0,0 0 0 0 0,0 0 1 0 0,0-1-1 0 0,0 0 0 0 0,1 0 1 0 0,-1 0-1 0 0,0-1 0 0 0,1 0 1 0 0,-1 0-1 0 0,0-1 0 0 0,0 0 0 0 0,1 0 1 0 0,-1 0-1 0 0,7-3 0 0 0,-7 2 118 0 0,1 0 0 0 0,-1-1 0 0 0,0 0-1 0 0,-1 0 1 0 0,1-1 0 0 0,0 1-1 0 0,-1-1 1 0 0,0 0 0 0 0,0-1 0 0 0,0 1-1 0 0,0-1 1 0 0,-1 0 0 0 0,0 0 0 0 0,0-1-1 0 0,0 1 1 0 0,4-9 0 0 0,-4 5 63 0 0,0-1 0 0 0,0 0-1 0 0,-1 1 1 0 0,0-1 0 0 0,-1-1 0 0 0,0 1 0 0 0,-1 0 0 0 0,0 0 0 0 0,0-1 0 0 0,-2-11 0 0 0,0 10-9 0 0,0 0 1 0 0,-1 0-1 0 0,0 0 0 0 0,-1 0 1 0 0,-1 0-1 0 0,0 1 1 0 0,0-1-1 0 0,-10-16 1 0 0,10 21-124 0 0,0 0 0 0 0,-1 1 0 0 0,1-1 0 0 0,-1 1 0 0 0,0 1 0 0 0,-1-1 0 0 0,0 1 0 0 0,0-1 0 0 0,0 2-1 0 0,0-1 1 0 0,-1 1 0 0 0,0 0 0 0 0,-10-5 0 0 0,-6 4 18 0 0,-2 5-304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2:41.1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3817 0 0,'4'3'344'0'0,"-2"-2"-280"0"0,-1 1-64 0 0,1-1 0 0 0,-1-1 0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2:41.9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21 289 5529 0 0,'-13'-14'2410'0'0,"6"6"700"0"0,12 25-1234 0 0,8 10-1333 0 0,0 0-1 0 0,2-2 1 0 0,1 1-1 0 0,31 37 0 0 0,89 85-55 0 0,-24-28-301 0 0,-70-75-14 0 0,14 18 1014 0 0,-56-78 443 0 0,-5-25-996 0 0,-66-259 188 0 0,44 203-430 0 0,4-1 0 0 0,-14-138 1 0 0,36 229-418 0 0,1 4-25 0 0,-1-1-1 0 0,1 0 0 0 0,0 1 1 0 0,-1-1-1 0 0,1 1 0 0 0,1-1 1 0 0,-1 0-1 0 0,0 1 1 0 0,1-1-1 0 0,-1 1 0 0 0,1-1 1 0 0,0 1-1 0 0,1-5 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56.6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14 120 5065 0 0,'-2'-4'-685'0'0,"-8"-23"2698"0"0,10 24-835 0 0,-1 0-1 0 0,1 0 1 0 0,0 0-1 0 0,-1 0 1 0 0,1 0 0 0 0,1 0-1 0 0,-1 0 1 0 0,0 0 0 0 0,1 0-1 0 0,-1 0 1 0 0,3-5-1 0 0,-1-1-663 0 0,-2 6-443 0 0,1 1 0 0 0,-1 0 0 0 0,0-1 0 0 0,1 1 0 0 0,0 0 0 0 0,-1 0-1 0 0,1 0 1 0 0,0-1 0 0 0,0 1 0 0 0,0 0 0 0 0,1 0 0 0 0,-1 1 0 0 0,0-1 0 0 0,1 0-1 0 0,-1 0 1 0 0,1 0 0 0 0,1-1 0 0 0,-2 3-65 0 0,-1 1 0 0 0,1-1 0 0 0,0 0 0 0 0,-1 0 1 0 0,1 1-1 0 0,-1-1 0 0 0,1 0 0 0 0,-1 0 0 0 0,1 1 0 0 0,-1-1 0 0 0,0 0 0 0 0,1 1 0 0 0,-1-1 0 0 0,1 1 0 0 0,-1-1 0 0 0,0 1 1 0 0,1-1-1 0 0,-1 1 0 0 0,0-1 0 0 0,1 1 0 0 0,-1-1 0 0 0,0 1 0 0 0,0-1 0 0 0,0 1 0 0 0,0-1 0 0 0,1 1 0 0 0,-1 1 0 0 0,5 18-18 0 0,-4-20 17 0 0,33 255 801 0 0,-28-185-722 0 0,3 1 0 0 0,26 102-1 0 0,-7-86-2435 0 0,-21-65-5283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2:42.3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1 168 5529 0 0,'14'-11'449'0'0,"0"1"0"0"0,1 0 0 0 0,0 1 0 0 0,0 0 0 0 0,1 2 0 0 0,0-1 0 0 0,18-4 0 0 0,12-6 135 0 0,25-10 468 0 0,-41 18-1658 0 0,37-20 0 0 0,-57 24 87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2:42.6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0 7834 0 0,'-1'0'150'0'0,"0"0"1"0"0,0 0-1 0 0,1 0 0 0 0,-1 1 1 0 0,0-1-1 0 0,1 0 1 0 0,-1 0-1 0 0,1 1 1 0 0,-1-1-1 0 0,0 0 0 0 0,1 1 1 0 0,-1-1-1 0 0,1 0 1 0 0,-1 1-1 0 0,1-1 1 0 0,-1 1-1 0 0,1-1 0 0 0,-1 1 1 0 0,1-1-1 0 0,-1 1 1 0 0,1 0-1 0 0,0-1 1 0 0,-1 1-1 0 0,1-1 1 0 0,0 1-1 0 0,0 0 0 0 0,-1-1 1 0 0,1 1-1 0 0,0 0 1 0 0,0-1-1 0 0,0 1 1 0 0,0 0-1 0 0,0-1 0 0 0,0 1 1 0 0,0 0-1 0 0,0-1 1 0 0,0 1-1 0 0,0 0 1 0 0,0-1-1 0 0,0 1 0 0 0,0 0 1 0 0,1-1-1 0 0,-1 1 1 0 0,0 0-1 0 0,1-1 1 0 0,0 2-1 0 0,16 42 1552 0 0,-11-31-1220 0 0,72 185 1189 0 0,2 8-4579 0 0,-74-190 2112 0 0,0 0-1 0 0,-1 0 1 0 0,3 18-1 0 0,-4-12 679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2:43.3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83 240 5985 0 0,'-5'-1'275'0'0,"1"0"0"0"0,0-1 0 0 0,-1 0 0 0 0,1 1 0 0 0,0-1 0 0 0,0-1 0 0 0,-6-3 0 0 0,5 2 729 0 0,0 0 1 0 0,1-1-1 0 0,-1 1 1 0 0,1-1-1 0 0,0 0 1 0 0,1 0-1 0 0,-1 0 1 0 0,-4-10-1 0 0,34 30 151 0 0,38 41-934 0 0,72 76 1 0 0,-75-68-52 0 0,71 55 1 0 0,-103-93-157 0 0,-18-17 1 0 0,0 1 0 0 0,0-2 0 0 0,23 15 1 0 0,-35-61 202 0 0,-31-118 680 0 0,-7-38-200 0 0,33 153-1286 0 0,2 0 0 0 0,2-72 0 0 0,4 88-541 0 0,2 2-251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2:43.7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15 208 3225 0 0,'-2'1'5'0'0,"-9"3"913"0"0,11-4-780 0 0,0-1 0 0 0,0 1-1 0 0,0-1 1 0 0,-1 1 0 0 0,1-1 0 0 0,0 1 0 0 0,0-1-1 0 0,0 1 1 0 0,0-1 0 0 0,0 1 0 0 0,0-1-1 0 0,0 1 1 0 0,0-1 0 0 0,0 1 0 0 0,0-1 0 0 0,0 0-1 0 0,0 1 1 0 0,1-1 0 0 0,-1 1 0 0 0,0-1 0 0 0,0 1-1 0 0,0 0 1 0 0,1-1 0 0 0,-1 1 0 0 0,0-1 0 0 0,1 1-1 0 0,-1-1 1 0 0,0 1 0 0 0,1-1 0 0 0,5-10 529 0 0,0 0 0 0 0,1 0 0 0 0,0 1 0 0 0,1 0 0 0 0,0 0 0 0 0,0 1 0 0 0,1 0 1 0 0,1 0-1 0 0,-1 1 0 0 0,13-8 0 0 0,-9 8-442 0 0,-1 1-1 0 0,26-10 1 0 0,58-28-4096 0 0,-83 38-758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3:23.1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333 168 1376 0 0,'-34'-28'923'0'0,"0"1"1"0"0,-1 1-1 0 0,-2 3 0 0 0,-40-21 0 0 0,72 42-748 0 0,1-1-1 0 0,-1 1 1 0 0,0 1 0 0 0,0-1-1 0 0,0 1 1 0 0,0-1 0 0 0,0 1-1 0 0,0 1 1 0 0,0-1 0 0 0,0 1-1 0 0,-7 0 1 0 0,10 0-101 0 0,-1 0 0 0 0,1 1 0 0 0,0-1 0 0 0,-1 1 0 0 0,1 0 0 0 0,0-1 1 0 0,0 1-1 0 0,0 0 0 0 0,0 0 0 0 0,0 0 0 0 0,0 1 0 0 0,0-1 0 0 0,0 0 0 0 0,0 1 0 0 0,0-1 0 0 0,1 1 0 0 0,-1 0 0 0 0,1-1 0 0 0,-1 1 1 0 0,1 0-1 0 0,0 0 0 0 0,-1 0 0 0 0,1 0 0 0 0,0 0 0 0 0,0 0 0 0 0,0 0 0 0 0,0 4 0 0 0,1-5-53 0 0,0 0 0 0 0,0 1-1 0 0,0-1 1 0 0,1 0 0 0 0,-1 1 0 0 0,0-1-1 0 0,1 0 1 0 0,-1 0 0 0 0,1 1 0 0 0,-1-1-1 0 0,1 0 1 0 0,0 0 0 0 0,0 0-1 0 0,-1 0 1 0 0,1 0 0 0 0,0 0 0 0 0,0 0-1 0 0,0 0 1 0 0,0 0 0 0 0,0 0 0 0 0,0 0-1 0 0,0 0 1 0 0,0-1 0 0 0,0 1 0 0 0,1-1-1 0 0,-1 1 1 0 0,2 0 0 0 0,36 15 488 0 0,-25-12-340 0 0,1-1 0 0 0,-1-1 0 0 0,1 0 1 0 0,0-2-1 0 0,0 1 0 0 0,0-1 0 0 0,20-4 1 0 0,106-25 559 0 0,-56 10-237 0 0,-35 9-260 0 0,192-27 434 0 0,-212 34-631 0 0,-1 3 0 0 0,1 0 0 0 0,0 2-1 0 0,-1 1 1 0 0,1 1 0 0 0,34 10 0 0 0,-54-13-2488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3:23.6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 21 920 0 0,'-19'-7'2723'0'0,"18"7"-2559"0"0,0-1 0 0 0,1 1 0 0 0,-1 0 0 0 0,1 0 0 0 0,-1 0 0 0 0,1 0 0 0 0,-1 0 0 0 0,1-1 0 0 0,-1 1 0 0 0,1 0 0 0 0,-1 0 0 0 0,1-1 0 0 0,0 1 0 0 0,-1 0 0 0 0,1-1 0 0 0,-1 1 0 0 0,1 0-1 0 0,0-1 1 0 0,-1 1 0 0 0,1-1 0 0 0,0 1 0 0 0,-1-1 0 0 0,1 1 0 0 0,0-1 0 0 0,0 1 0 0 0,-1-1 0 0 0,1 1 0 0 0,0-1 0 0 0,0 1 0 0 0,0-1 0 0 0,0 1 0 0 0,0-1 0 0 0,0 0 0 0 0,9 8 3763 0 0,4 9-3149 0 0,6 12-279 0 0,-2 0 1 0 0,-2 1-1 0 0,22 53 1 0 0,-6-11-155 0 0,-23-55-267 0 0,-2-4-3 0 0,0 1-1 0 0,-1 0 0 0 0,6 20 0 0 0,-10-28-46 0 0,0-1-1 0 0,0 1 0 0 0,-1 0 1 0 0,0-1-1 0 0,0 1 0 0 0,0-1 1 0 0,0 1-1 0 0,-1 0 0 0 0,0-1 1 0 0,0 1-1 0 0,0-1 1 0 0,-1 0-1 0 0,1 1 0 0 0,-5 6 1 0 0,-32 52-84 0 0,20-38-4391 0 0,3-6-940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3:24.2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80 1840 0 0,'0'0'101'0'0,"-1"0"0"0"0,1 0-1 0 0,0 1 1 0 0,-1-1 0 0 0,1 0-1 0 0,0 0 1 0 0,0 0 0 0 0,-1 0-1 0 0,1 0 1 0 0,0-1 0 0 0,-1 1-1 0 0,1 0 1 0 0,0 0 0 0 0,0 0-1 0 0,-3-2 1209 0 0,2 2-1209 0 0,1 0 1 0 0,0-1 0 0 0,0 1-1 0 0,0 0 1 0 0,0 0 0 0 0,0-1-1 0 0,4-9 1472 0 0,17-9-699 0 0,-3 13-352 0 0,0 0 0 0 0,0 1 0 0 0,1 0 0 0 0,0 2 0 0 0,-1 0 0 0 0,24 0 0 0 0,1-1-229 0 0,15 0-37 0 0,1 4 0 0 0,-1 2 0 0 0,93 14 0 0 0,46 3-360 0 0,-164-18 114 0 0,-1-1 0 0 0,0-2 0 0 0,0-1 0 0 0,36-9 0 0 0,-52 8-236 0 0,-1 0 1 0 0,24-11 0 0 0,-27 9-336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3:24.7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62 6 4145 0 0,'-22'-5'5163'0'0,"35"6"-3430"0"0,-5 0-1456 0 0,1 0-1 0 0,-1 1 1 0 0,0 0 0 0 0,0 1 0 0 0,0 0-1 0 0,-1 0 1 0 0,1 1 0 0 0,0-1 0 0 0,-1 2-1 0 0,0-1 1 0 0,0 1 0 0 0,-1 0-1 0 0,1 1 1 0 0,-1-1 0 0 0,6 8 0 0 0,-6-6-237 0 0,0 0 0 0 0,0 1 0 0 0,-1 0 0 0 0,-1-1 0 0 0,1 1 0 0 0,-1 1 0 0 0,-1-1 0 0 0,1 1 0 0 0,-1-1 0 0 0,-1 1 0 0 0,0 0 0 0 0,0 0 1 0 0,0 0-1 0 0,-1 1 0 0 0,-1-1 0 0 0,0 0 0 0 0,0 0 0 0 0,-1 0 0 0 0,0 0 0 0 0,0 1 0 0 0,-4 12 0 0 0,-11 16 368 0 0,-1 0 0 0 0,-2-1 0 0 0,-1 0 0 0 0,-46 59 0 0 0,-8 16-1714 0 0,62-91-4824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3:41.4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119 32 4705 0 0,'-1'-2'80'0'0,"1"0"0"0"0,-1 1 0 0 0,0-1 1 0 0,0 0-1 0 0,0 1 0 0 0,0-1 0 0 0,0 1 0 0 0,0-1 0 0 0,-1 1 0 0 0,1-1 1 0 0,0 1-1 0 0,-1 0 0 0 0,1 0 0 0 0,-1 0 0 0 0,1 0 0 0 0,-1 0 0 0 0,0 0 1 0 0,1 0-1 0 0,-1 0 0 0 0,0 1 0 0 0,0-1 0 0 0,0 0 0 0 0,-2 1 0 0 0,1-1 201 0 0,-1 0-1 0 0,1 1 1 0 0,0 0-1 0 0,0-1 1 0 0,0 1-1 0 0,-1 0 1 0 0,1 1-1 0 0,0-1 0 0 0,0 1 1 0 0,0-1-1 0 0,0 1 1 0 0,-5 2-1 0 0,5-2 52 0 0,0 0 1 0 0,0 1-1 0 0,0-1 0 0 0,0 1 0 0 0,0 0 0 0 0,0 0 1 0 0,1 0-1 0 0,-1 0 0 0 0,1 0 0 0 0,-1 1 1 0 0,-2 4-1 0 0,5-7-247 0 0,-1 1 0 0 0,1-1 1 0 0,0 1-1 0 0,0 0 1 0 0,0-1-1 0 0,0 1 0 0 0,0 0 1 0 0,0-1-1 0 0,0 1 0 0 0,0-1 1 0 0,0 1-1 0 0,0 0 0 0 0,0-1 1 0 0,0 1-1 0 0,0 0 1 0 0,1-1-1 0 0,-1 1 0 0 0,0-1 1 0 0,0 1-1 0 0,1 0 0 0 0,-1-1 1 0 0,1 1-1 0 0,19 17 416 0 0,7 0-443 0 0,-1 2 1 0 0,-1 0-1 0 0,35 38 1 0 0,61 81-110 0 0,-17-17-445 0 0,-103-122 486 0 0,0 1 0 0 0,0 0 0 0 0,0-1 0 0 0,-1 1 1 0 0,1 0-1 0 0,0 0 0 0 0,0 0 0 0 0,0 0 0 0 0,-1 0 1 0 0,1 0-1 0 0,-1 0 0 0 0,1 0 0 0 0,-1 0 0 0 0,1 0 1 0 0,-1 0-1 0 0,1 0 0 0 0,-1 0 0 0 0,0 1 0 0 0,0-1 1 0 0,0 0-1 0 0,1 0 0 0 0,-1 0 0 0 0,0 1 0 0 0,0-1 1 0 0,-1 0-1 0 0,1 0 0 0 0,0 0 0 0 0,0 0 0 0 0,-1 2 1 0 0,-1 0-5 0 0,0-1 1 0 0,-1 0 0 0 0,1 0 0 0 0,0 0 0 0 0,-1-1 0 0 0,1 1-1 0 0,-1 0 1 0 0,0-1 0 0 0,-3 2 0 0 0,-20 11 49 0 0,-5 12 77 0 0,-41 43 0 0 0,35-33 163 0 0,2 2 134 0 0,-46 63 0 0 0,19-21-1836 0 0,42-56-4282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3:41.9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 69 5529 0 0,'-2'-10'1090'0'0,"-1"1"1"0"0,0 1-1 0 0,-1-1 0 0 0,0 0 0 0 0,-10-15 1 0 0,18 45 2498 0 0,1 3-3040 0 0,79 394 1918 0 0,-43-196-2387 0 0,-16-110-238 0 0,13 79 143 0 0,-34-160-1379 0 0,-1-1 0 0 0,-2 35 1 0 0,-2-50-3959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57.0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1 250 1376 0 0,'2'-32'19'0'0,"0"28"672"0"0,-1-1 0 0 0,1 0 0 0 0,0 1-1 0 0,1-1 1 0 0,-1 1 0 0 0,1-1 0 0 0,2-3 0 0 0,27-26 5513 0 0,-7 13-4981 0 0,-11 9-2512 0 0,2-2 1294 0 0,1 0 0 0 0,1 1 1 0 0,0 1-1 0 0,1 1 0 0 0,0 0 0 0 0,36-13 0 0 0,-49 22 196 0 0,0 0 1 0 0,0 0-1 0 0,0 0 0 0 0,1 1 0 0 0,-1 0 1 0 0,1 0-1 0 0,-1 1 0 0 0,1 0 1 0 0,-1 0-1 0 0,1 0 0 0 0,-1 1 0 0 0,1 0 1 0 0,-1 0-1 0 0,1 0 0 0 0,-1 1 1 0 0,0 0-1 0 0,0 1 0 0 0,0-1 0 0 0,0 1 1 0 0,0 0-1 0 0,-1 1 0 0 0,1-1 1 0 0,-1 1-1 0 0,0 0 0 0 0,0 0 0 0 0,0 1 1 0 0,4 5-1 0 0,-5-5-122 0 0,0 1-1 0 0,0 0 1 0 0,-1 0-1 0 0,0 0 1 0 0,0 0-1 0 0,0 0 1 0 0,-1 1-1 0 0,0-1 1 0 0,0 1-1 0 0,-1 0 1 0 0,0 0-1 0 0,0-1 1 0 0,-1 1-1 0 0,1 0 1 0 0,-1 0-1 0 0,-1 0 1 0 0,0 7-1 0 0,-4 15-483 0 0,-1 0-1 0 0,-18 50 0 0 0,1 2-14 0 0,20-71 244 0 0,2-4 327 0 0,-1 0 0 0 0,1 0 1 0 0,1 0-1 0 0,-1 1 0 0 0,1 12 1 0 0,0-18-56 0 0,1 0 0 0 0,-1 1-1 0 0,0-1 1 0 0,1 1 0 0 0,-1-1 0 0 0,1 0 0 0 0,0 1 0 0 0,-1-1 0 0 0,1 0-1 0 0,0 0 1 0 0,0 1 0 0 0,0-1 0 0 0,0 0 0 0 0,0 0 0 0 0,0 0 0 0 0,0 0-1 0 0,0 0 1 0 0,0 0 0 0 0,0-1 0 0 0,1 1 0 0 0,-1 0 0 0 0,0 0 0 0 0,1-1-1 0 0,-1 1 1 0 0,0-1 0 0 0,1 1 0 0 0,-1-1 0 0 0,1 0 0 0 0,-1 0 0 0 0,3 1-1 0 0,14 0 194 0 0,0 0-1 0 0,0-1 1 0 0,0-1-1 0 0,21-4 1 0 0,-15 2-361 0 0,40 0 0 0 0,-56 3-702 0 0,0 1 1 0 0,0 0-1 0 0,-1 0 1 0 0,1 1-1 0 0,-1 0 0 0 0,1 0 1 0 0,-1 1-1 0 0,0 0 1 0 0,10 5-1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3:42.3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0 206 4609 0 0,'0'-2'94'0'0,"0"1"1"0"0,0 0-1 0 0,0-1 1 0 0,0 1-1 0 0,1 0 0 0 0,-1-1 1 0 0,0 1-1 0 0,1 0 1 0 0,-1-1-1 0 0,1 1 0 0 0,-1 0 1 0 0,1-1-1 0 0,-1 1 1 0 0,1 0-1 0 0,0 0 0 0 0,0 0 1 0 0,0 0-1 0 0,-1 0 1 0 0,2-1-1 0 0,24-25 1691 0 0,-15 16-998 0 0,18-24 1552 0 0,-19 22-1868 0 0,0 1 1 0 0,0-1-1 0 0,2 2 0 0 0,-1-1 0 0 0,2 2 1 0 0,23-17-1 0 0,-10 19-4497 0 0,-12 8-550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3:42.6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1 174 6449 0 0,'18'-21'2253'0'0,"12"-13"-334"0"0,-12 11 252 0 0,35-30-1 0 0,-12 24-2863 0 0,-37 27 111 0 0,1 0-1 0 0,0 0 0 0 0,0 0 1 0 0,-1 1-1 0 0,1-1 1 0 0,1 1-1 0 0,4 0 1 0 0,-4 1-1369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3:46.4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1 357 3225 0 0,'-1'-3'827'0'0,"7"-4"-24"0"0,6-3 287 0 0,43-24 2138 0 0,90-38-1 0 0,-30 17-1560 0 0,176-103-3327 0 0,-268 145-465 0 0,-15 9 1037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3:47.0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 56 3681 0 0,'-2'-2'249'0'0,"0"1"-1"0"0,0-1 1 0 0,0 1 0 0 0,-1 0 0 0 0,1 0 0 0 0,-1 0 0 0 0,1 0 0 0 0,-1 0-1 0 0,-4-1 1 0 0,4 2-23 0 0,0-1 1 0 0,1 0-1 0 0,-1 0 0 0 0,1 0 0 0 0,-1 0 1 0 0,1 0-1 0 0,-1 0 0 0 0,1 0 0 0 0,-1-1 1 0 0,-1-1-1 0 0,4 2-174 0 0,0 0 0 0 0,0 1 0 0 0,0-1 0 0 0,0 1-1 0 0,0-1 1 0 0,0 1 0 0 0,0-1 0 0 0,0 0 0 0 0,1 1 0 0 0,-1-1 0 0 0,0 1 0 0 0,0-1 0 0 0,1 1 0 0 0,-1-1 0 0 0,0 1 0 0 0,1-1-1 0 0,-1 1 1 0 0,0-1 0 0 0,1 1 0 0 0,-1 0 0 0 0,1-1 0 0 0,-1 1 0 0 0,1 0 0 0 0,-1-1 0 0 0,1 1 0 0 0,-1 0 0 0 0,1-1 0 0 0,-1 1-1 0 0,1 0 1 0 0,-1 0 0 0 0,1 0 0 0 0,-1-1 0 0 0,1 1 0 0 0,-1 0 0 0 0,1 0 0 0 0,0 0 0 0 0,24-9 755 0 0,-6 6-465 0 0,1 2-1 0 0,0 0 1 0 0,-1 0-1 0 0,1 2 0 0 0,-1 1 1 0 0,20 3-1 0 0,19 2-218 0 0,-22-4-45 0 0,-9 0-113 0 0,1-1-1 0 0,0-2 0 0 0,38-3 1 0 0,-99 71 164 0 0,19-38-50 0 0,2 0-1 0 0,1 1 1 0 0,1 0-1 0 0,2 0 1 0 0,1 1-1 0 0,1 0 1 0 0,-1 48-1 0 0,7-66-1262 0 0,2-1-3662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3:47.5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8290 0 0,'0'6'645'0'0,"1"0"1"0"0,0-1 0 0 0,0 1-1 0 0,1 0 1 0 0,0-1-1 0 0,0 1 1 0 0,0-1 0 0 0,4 7-1 0 0,30 50 310 0 0,-9-19-247 0 0,37 84 111 0 0,-36-66-2320 0 0,52 81 0 0 0,-66-122-3501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3:48.0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81 85 2304 0 0,'0'-2'280'0'0,"0"-1"0"0"0,0 1 0 0 0,0-1 0 0 0,-1 1 0 0 0,1 0 0 0 0,-1 0-1 0 0,1-1 1 0 0,-1 1 0 0 0,0 0 0 0 0,0 0 0 0 0,0-1 0 0 0,0 1 0 0 0,0 0-1 0 0,0 0 1 0 0,-1 0 0 0 0,-1-2 0 0 0,2 3-156 0 0,0 1 0 0 0,1 0 0 0 0,-1-1 0 0 0,1 1 0 0 0,-1 0 0 0 0,1-1 0 0 0,-1 1-1 0 0,0 0 1 0 0,1 0 0 0 0,-1 0 0 0 0,0-1 0 0 0,1 1 0 0 0,-1 0 0 0 0,0 0 0 0 0,1 0 0 0 0,-1 0 0 0 0,0 0 0 0 0,1 0 0 0 0,-1 0 0 0 0,1 0 0 0 0,-1 0 0 0 0,-1 1 0 0 0,1 0 17 0 0,-1 0 1 0 0,1-1 0 0 0,-1 1-1 0 0,1 0 1 0 0,-1 1 0 0 0,1-1-1 0 0,0 0 1 0 0,-1 0 0 0 0,1 1-1 0 0,0-1 1 0 0,0 0 0 0 0,-1 3 0 0 0,-3 5 67 0 0,0 1 1 0 0,1-1 0 0 0,0 1 0 0 0,1 0 0 0 0,0 0 0 0 0,0 0 0 0 0,1 1 0 0 0,1-1 0 0 0,0 0 0 0 0,0 1 0 0 0,1 13 0 0 0,1-7-176 0 0,0 1-1 0 0,1-1 0 0 0,1 0 0 0 0,0-1 1 0 0,2 1-1 0 0,6 19 0 0 0,-10-33-33 0 0,0-1 0 0 0,0 1 0 0 0,1 0 0 0 0,-1-1 0 0 0,0 1 0 0 0,1-1 0 0 0,-1 1 1 0 0,1-1-1 0 0,0 1 0 0 0,0-1 0 0 0,0 0 0 0 0,0 0 0 0 0,0 0 0 0 0,1 0 0 0 0,-1-1 0 0 0,1 1 0 0 0,-1 0 0 0 0,1-1 0 0 0,-1 0 0 0 0,1 0 0 0 0,0 0 0 0 0,0 0 0 0 0,-1 0 0 0 0,5 1 1 0 0,-4-3-2 0 0,1 1 0 0 0,-1 0 0 0 0,1-1 0 0 0,-1 0 0 0 0,1 0 0 0 0,-1 0 0 0 0,0 0 1 0 0,1 0-1 0 0,-1-1 0 0 0,0 1 0 0 0,0-1 0 0 0,0 0 0 0 0,0 0 0 0 0,0 0 0 0 0,0-1 1 0 0,-1 1-1 0 0,1 0 0 0 0,-1-1 0 0 0,4-4 0 0 0,2-4-234 0 0,1-1 0 0 0,-2 0 0 0 0,0 0 0 0 0,0-1 0 0 0,-2 0 0 0 0,1 0 0 0 0,-1 0-1 0 0,3-15 1 0 0,2-18-1004 0 0,4-51-1 0 0,-8 54 1417 0 0,-5 40-142 0 0,-1 1 0 0 0,0 0 0 0 0,1 0 1 0 0,-1 0-1 0 0,1 0 0 0 0,0 0 0 0 0,0 0 0 0 0,-1 0 0 0 0,1 0 1 0 0,2-2-1 0 0,-3 3 33 0 0,1 1 1 0 0,-1-1 0 0 0,1 1-1 0 0,0-1 1 0 0,-1 1 0 0 0,1-1-1 0 0,-1 1 1 0 0,1 0 0 0 0,0-1-1 0 0,-1 1 1 0 0,1 0 0 0 0,-1 0-1 0 0,1-1 1 0 0,0 1 0 0 0,0 0-1 0 0,-1 0 1 0 0,1 0 0 0 0,0 0-1 0 0,-1 0 1 0 0,1 0 0 0 0,1 0-1 0 0,2 1 255 0 0,1 1 0 0 0,0-1 0 0 0,-1 1 0 0 0,0 0-1 0 0,1 0 1 0 0,-1 1 0 0 0,6 4 0 0 0,-9-6-317 0 0,46 36 1253 0 0,-34-25-1118 0 0,0-1 1 0 0,16 9 0 0 0,-24-17-435 0 0,-1-1 0 0 0,0 1 1 0 0,1-1-1 0 0,-1-1 0 0 0,1 1 1 0 0,-1-1-1 0 0,1 1 0 0 0,0-1 1 0 0,-1-1-1 0 0,1 1 0 0 0,10-1 1 0 0,-3-1-829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3:48.4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0 244 3225 0 0,'49'42'3744'0'0,"-48"-41"-3608"0"0,3 2 149 0 0,-1 0 0 0 0,1 0 1 0 0,1-1-1 0 0,-1 0 0 0 0,0 1 0 0 0,0-1 0 0 0,1-1 0 0 0,0 1 0 0 0,-1-1 0 0 0,9 2 0 0 0,-13-3-241 0 0,1-1 1 0 0,-1 1 0 0 0,1-1-1 0 0,-1 0 1 0 0,1 1 0 0 0,-1-1-1 0 0,0 0 1 0 0,1 1-1 0 0,-1-1 1 0 0,0 0 0 0 0,0 1-1 0 0,1-1 1 0 0,-1 0-1 0 0,0 0 1 0 0,0 1 0 0 0,0-1-1 0 0,0 0 1 0 0,0 0 0 0 0,0 1-1 0 0,0-1 1 0 0,0 0-1 0 0,0 0 1 0 0,0 1 0 0 0,-1-1-1 0 0,1 0 1 0 0,0 1-1 0 0,-1-2 1 0 0,-7-26 1073 0 0,7 25-842 0 0,-5-16 403 0 0,0 0 1 0 0,1 0-1 0 0,2-1 1 0 0,-4-32-1 0 0,7 45-989 0 0,1 0 0 0 0,-1-1 0 0 0,1 1 0 0 0,0 0-1 0 0,1 0 1 0 0,-1 1 0 0 0,1-1 0 0 0,1 0 0 0 0,-1 0 0 0 0,1 1 0 0 0,1 0 0 0 0,-1-1-1 0 0,1 1 1 0 0,0 1 0 0 0,0-1 0 0 0,8-7 0 0 0,0 0 295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3:48.8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86 47 5985 0 0,'-4'-6'52'0'0,"0"0"835"0"0,0 1-1 0 0,0-1 1 0 0,-1 1 0 0 0,-8-8 0 0 0,12 12-796 0 0,0 1-1 0 0,1-1 1 0 0,-1 1-1 0 0,0-1 1 0 0,1 1-1 0 0,-1 0 1 0 0,0-1-1 0 0,1 1 1 0 0,-1 0-1 0 0,0-1 1 0 0,0 1-1 0 0,1 0 1 0 0,-1 0-1 0 0,0-1 1 0 0,0 1-1 0 0,0 0 1 0 0,1 0-1 0 0,-1 0 1 0 0,0 0-1 0 0,0 0 1 0 0,0 1-1 0 0,1-1 1 0 0,-1 0-1 0 0,0 0 1 0 0,0 0 0 0 0,1 1-1 0 0,-1-1 1 0 0,0 0-1 0 0,0 1 1 0 0,1-1-1 0 0,-1 0 1 0 0,0 1-1 0 0,1-1 1 0 0,-1 1-1 0 0,1-1 1 0 0,-1 1-1 0 0,0 0 1 0 0,1-1-1 0 0,-1 1 1 0 0,1-1-1 0 0,0 1 1 0 0,-1 0-1 0 0,1 0 1 0 0,0-1-1 0 0,-1 1 1 0 0,1 0-1 0 0,0 0 1 0 0,-1-1-1 0 0,1 1 1 0 0,0 0-1 0 0,0 1 1 0 0,-5 14 159 0 0,1 0 0 0 0,0 0 0 0 0,2 0 0 0 0,-1 0 0 0 0,1 21 1 0 0,2-26-234 0 0,0 0 0 0 0,1 0 1 0 0,0 0-1 0 0,1 0 1 0 0,0 0-1 0 0,1 0 1 0 0,0 0-1 0 0,7 16 1 0 0,-9-24-13 0 0,1 0 1 0 0,0 0-1 0 0,-1 0 1 0 0,1 0-1 0 0,0 0 1 0 0,1-1-1 0 0,-1 1 1 0 0,0-1-1 0 0,1 1 1 0 0,0-1-1 0 0,-1 0 1 0 0,1 0-1 0 0,0 0 1 0 0,0 0 0 0 0,0 0-1 0 0,0-1 1 0 0,1 0-1 0 0,-1 1 1 0 0,0-1-1 0 0,1 0 1 0 0,-1-1-1 0 0,0 1 1 0 0,1-1-1 0 0,-1 1 1 0 0,7-1-1 0 0,-5-1-58 0 0,-1 1 0 0 0,1-1-1 0 0,0 0 1 0 0,-1-1 0 0 0,1 1-1 0 0,-1-1 1 0 0,1 0 0 0 0,-1 0-1 0 0,0 0 1 0 0,0-1 0 0 0,0 1-1 0 0,0-1 1 0 0,-1 0 0 0 0,1 0-1 0 0,-1 0 1 0 0,1-1 0 0 0,-1 1-1 0 0,4-7 1 0 0,-6 8-88 0 0,1 0 1 0 0,-1-1-1 0 0,0 0 0 0 0,0 1 0 0 0,0-1 1 0 0,0 1-1 0 0,0-1 0 0 0,-1 0 0 0 0,1-4 1 0 0,5-17-176 0 0,-5 23 323 0 0,-1 1 0 0 0,0 0 0 0 0,1-1 0 0 0,-1 1 1 0 0,1-1-1 0 0,-1 1 0 0 0,0 0 0 0 0,1 0 0 0 0,-1-1 0 0 0,1 1 0 0 0,-1 0 0 0 0,1 0 0 0 0,-1-1 1 0 0,1 1-1 0 0,-1 0 0 0 0,1 0 0 0 0,-1 0 0 0 0,1 0 0 0 0,-1 0 0 0 0,1 0 0 0 0,-1 0 0 0 0,1 0 0 0 0,0 0 1 0 0,-1 0-1 0 0,1 0 0 0 0,-1 0 0 0 0,1 0 0 0 0,-1 0 0 0 0,1 1 0 0 0,-1-1 0 0 0,1 0 0 0 0,-1 0 0 0 0,1 0 1 0 0,-1 1-1 0 0,0-1 0 0 0,1 0 0 0 0,-1 1 0 0 0,1-1 0 0 0,-1 0 0 0 0,0 1 0 0 0,1-1 0 0 0,-1 1 1 0 0,0-1-1 0 0,1 1 0 0 0,-1-1 0 0 0,0 0 0 0 0,0 1 0 0 0,1 0 0 0 0,16 23 525 0 0,19 36 303 0 0,-23-41-1589 0 0,0 2 0 0 0,16 37 0 0 0,-21-36-4228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3:49.3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2 343 6913 0 0,'-1'-2'2389'0'0,"5"-6"-480"0"0,13-15 414 0 0,-8 10-1922 0 0,0 0-195 0 0,-1 0 0 0 0,-1-1 1 0 0,0 0-1 0 0,-1-1 0 0 0,-1 0 0 0 0,0 1 1 0 0,3-20-1 0 0,-6 22-229 0 0,0 1-1 0 0,-1-1 1 0 0,0 1 0 0 0,-1-1-1 0 0,0 0 1 0 0,-1 1 0 0 0,0-1-1 0 0,-1 1 1 0 0,0-1 0 0 0,-6-15 0 0 0,8 26 30 0 0,0 0 1 0 0,-1-1-1 0 0,1 1 1 0 0,0 0-1 0 0,-1 0 1 0 0,1 0-1 0 0,-1 0 1 0 0,1 0-1 0 0,-1 0 1 0 0,1 1-1 0 0,-1-1 1 0 0,0 0-1 0 0,1 0 1 0 0,-1 0-1 0 0,0 0 1 0 0,0 1-1 0 0,0-1 1 0 0,0 0-1 0 0,0 1 1 0 0,1-1-1 0 0,-1 1 1 0 0,0-1-1 0 0,0 1 1 0 0,-2-1-1 0 0,2 1-10 0 0,0 0 0 0 0,0 1-1 0 0,-1-1 1 0 0,1 0 0 0 0,0 1-1 0 0,0-1 1 0 0,0 1-1 0 0,0-1 1 0 0,0 1 0 0 0,0 0-1 0 0,1-1 1 0 0,-1 1 0 0 0,0 0-1 0 0,0 0 1 0 0,0 0 0 0 0,0-1-1 0 0,1 1 1 0 0,-2 2 0 0 0,-2 4-46 0 0,0 0 1 0 0,0 0 0 0 0,1 0 0 0 0,-1 0-1 0 0,-2 11 1 0 0,4-9-1 0 0,0 0 1 0 0,0 0-1 0 0,1 0 0 0 0,0 0 0 0 0,0 0 0 0 0,1 0 0 0 0,0 1 1 0 0,1-1-1 0 0,3 14 0 0 0,-3-19 60 0 0,0 0 1 0 0,1 0-1 0 0,-1 0 1 0 0,1 0-1 0 0,0 0 1 0 0,1 0-1 0 0,-1-1 1 0 0,0 1-1 0 0,1-1 1 0 0,0 0-1 0 0,0 1 1 0 0,0-1-1 0 0,0-1 1 0 0,1 1-1 0 0,-1 0 1 0 0,1-1-1 0 0,-1 0 1 0 0,1 1-1 0 0,0-2 1 0 0,0 1-1 0 0,0 0 1 0 0,5 1-1 0 0,3 0 55 0 0,-1 0-1 0 0,0-1 1 0 0,1 0-1 0 0,0-1 0 0 0,-1 0 1 0 0,1-1-1 0 0,0 0 1 0 0,-1-1-1 0 0,1 0 1 0 0,-1-1-1 0 0,1 0 1 0 0,11-4-1 0 0,-10 2-652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3:50.0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12 2761 0 0,'0'0'24'0'0,"0"0"1"0"0,0 0 0 0 0,0 0 0 0 0,-1 0-1 0 0,1 0 1 0 0,0 0 0 0 0,0-1 0 0 0,0 1-1 0 0,-1 0 1 0 0,1 0 0 0 0,0 0 0 0 0,0 0-1 0 0,0 0 1 0 0,0-1 0 0 0,0 1 0 0 0,-1 0 0 0 0,1 0-1 0 0,0 0 1 0 0,0 0 0 0 0,0-1 0 0 0,0 1-1 0 0,0 0 1 0 0,0 0 0 0 0,0-1 0 0 0,0 1-1 0 0,0 0 1 0 0,0 0 0 0 0,0 0 0 0 0,0-1-1 0 0,0 1 1 0 0,0 0 0 0 0,0 0 0 0 0,0 0-1 0 0,0-1 1 0 0,0 1 0 0 0,0 0 0 0 0,0 0 0 0 0,0 0-1 0 0,0-1 1 0 0,0 1 0 0 0,0 0 0 0 0,0 0-1 0 0,1 0 1 0 0,-1-1 0 0 0,0 1 0 0 0,0 0-1 0 0,0 0 1 0 0,0 0 0 0 0,0 0 0 0 0,1-1-1 0 0,-1 1 1 0 0,0 0 0 0 0,0 0 0 0 0,0 0-1 0 0,1 0 1 0 0,-1-1 146 0 0,0 1 0 0 0,1 0 0 0 0,-1 0-1 0 0,1-1 1 0 0,-1 1 0 0 0,1 0 0 0 0,-1 0 0 0 0,1 0 0 0 0,-1 0-1 0 0,1 0 1 0 0,-1 0 0 0 0,1-1 0 0 0,-1 1 0 0 0,1 0-1 0 0,-1 0 1 0 0,1 0 0 0 0,-1 1 0 0 0,1-1 0 0 0,-1 0-1 0 0,0 0 1 0 0,1 0 0 0 0,-1 0 0 0 0,1 0 0 0 0,-1 0-1 0 0,1 1 1 0 0,-1-1 0 0 0,1 1 0 0 0,4 3 94 0 0,-1 1 0 0 0,0 0 1 0 0,0 0-1 0 0,0 0 0 0 0,-1 1 0 0 0,0-1 1 0 0,0 1-1 0 0,0 0 0 0 0,-1 0 0 0 0,0 0 0 0 0,2 9 1 0 0,2 13-1595 0 0,4 37 1 0 0,-9-59 594 0 0,1 17-3019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5:47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0 7370 0 0,'-25'43'3397'0'0,"19"-34"-2947"0"0,0 0 1 0 0,0 1 0 0 0,1 0-1 0 0,0 0 1 0 0,1 0 0 0 0,0 1 0 0 0,-3 12-1 0 0,7-21-398 0 0,0 0 0 0 0,0-1 0 0 0,1 1 0 0 0,-1 0-1 0 0,0-1 1 0 0,1 1 0 0 0,-1 0 0 0 0,1-1 0 0 0,0 1-1 0 0,-1-1 1 0 0,1 1 0 0 0,0-1 0 0 0,0 0-1 0 0,0 1 1 0 0,0-1 0 0 0,0 0 0 0 0,0 1 0 0 0,0-1-1 0 0,1 0 1 0 0,-1 0 0 0 0,0 0 0 0 0,2 1 0 0 0,40 23 715 0 0,-24-14-286 0 0,109 82 327 0 0,-123-90-940 0 0,0 1 1 0 0,0-1-1 0 0,0 1 0 0 0,-1 0 1 0 0,0 1-1 0 0,1-1 1 0 0,-1 1-1 0 0,-1 0 0 0 0,1 0 1 0 0,-1 0-1 0 0,0 0 1 0 0,4 9-1 0 0,-6-10 29 0 0,0 1 0 0 0,-1-1 0 0 0,1 0-1 0 0,-1 1 1 0 0,0-1 0 0 0,0 0 0 0 0,0 1 0 0 0,-1-1 0 0 0,1 1 0 0 0,-1-1-1 0 0,0 0 1 0 0,0 0 0 0 0,-1 1 0 0 0,1-1 0 0 0,-1 0 0 0 0,0 0-1 0 0,-5 7 1 0 0,-2 2 213 0 0,-1 0 0 0 0,0 0 0 0 0,-1-2 0 0 0,-1 1 0 0 0,0-1 0 0 0,0-1 0 0 0,-1 0 0 0 0,0 0-1 0 0,-1-2 1 0 0,-15 8 0 0 0,7-3 776 0 0,0 1-1 0 0,-35 30 0 0 0,55-42-830 0 0,0-1 0 0 0,0 1-1 0 0,0-1 1 0 0,1 1 0 0 0,-1 0 0 0 0,1 0 0 0 0,-1 0-1 0 0,1 0 1 0 0,-1 0 0 0 0,-1 4 0 0 0,4-5-34 0 0,-1 0 0 0 0,0 0 0 0 0,1 0 1 0 0,-1-1-1 0 0,1 1 0 0 0,-1 0 0 0 0,1 0 0 0 0,-1-1 1 0 0,1 1-1 0 0,-1 0 0 0 0,1-1 0 0 0,0 1 0 0 0,-1-1 1 0 0,1 1-1 0 0,0-1 0 0 0,0 1 0 0 0,-1-1 1 0 0,1 1-1 0 0,0-1 0 0 0,0 0 0 0 0,0 1 0 0 0,0-1 1 0 0,-1 0-1 0 0,1 0 0 0 0,0 0 0 0 0,0 0 0 0 0,0 1 1 0 0,0-1-1 0 0,1-1 0 0 0,42 11 7 0 0,-4-2-488 0 0,71 26 1 0 0,-101-30 237 0 0,0 0 0 0 0,0 1 1 0 0,0 0-1 0 0,-1 1 1 0 0,1 0-1 0 0,-1 0 1 0 0,-1 1-1 0 0,1 0 1 0 0,-1 1-1 0 0,-1-1 1 0 0,13 18-1 0 0,-18-22 198 0 0,0 0 0 0 0,0 1-1 0 0,0-1 1 0 0,-1 1 0 0 0,0 0 0 0 0,1 0 0 0 0,-1 0-1 0 0,0-1 1 0 0,-1 1 0 0 0,1 0 0 0 0,-1 0-1 0 0,0 0 1 0 0,0 0 0 0 0,-1 5 0 0 0,0-1 15 0 0,0-1 1 0 0,-1 1 0 0 0,0-1-1 0 0,-1 1 1 0 0,0-1 0 0 0,-6 13-1 0 0,-4 0-15 0 0,0 0 1 0 0,-1-1-1 0 0,-29 30 0 0 0,22-27-2 0 0,1 1 65 0 0,-1-2 0 0 0,-1 0 0 0 0,-30 22 0 0 0,38-36 496 0 0,16-13 770 0 0,1 4-1198 0 0,-1 0 1 0 0,0 0 0 0 0,1 0 0 0 0,-1 0-1 0 0,1 0 1 0 0,0 0 0 0 0,-1 0-1 0 0,4 0 1 0 0,-2 1-108 0 0,0 0 1 0 0,0 0-1 0 0,0 0 0 0 0,0 1 1 0 0,0 0-1 0 0,0 0 0 0 0,0 0 1 0 0,0 1-1 0 0,0-1 0 0 0,0 1 1 0 0,5 1-1 0 0,44 18-795 0 0,-10-4-1955 0 0,-29-10 1157 0 0,13 1-4271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57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 13827 0 0,'0'-9'7778'0'0,"0"8"-7748"0"0,10 24-164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3:50.7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72 5065 0 0,'-2'2'147'0'0,"0"0"0"0"0,1 0-1 0 0,-1 0 1 0 0,1 1 0 0 0,-1-1-1 0 0,1 1 1 0 0,0-1 0 0 0,0 1 0 0 0,0 0-1 0 0,0-1 1 0 0,0 1 0 0 0,1 0 0 0 0,-1-1-1 0 0,1 1 1 0 0,0 0 0 0 0,0 0-1 0 0,0 0 1 0 0,0-1 0 0 0,0 1 0 0 0,1 0-1 0 0,-1 0 1 0 0,2 2 0 0 0,-1 3 265 0 0,1 0 1 0 0,0 0-1 0 0,1 0 1 0 0,-1-1 0 0 0,2 1-1 0 0,6 12 1 0 0,-5-14-281 0 0,-1-1 0 0 0,1 1 1 0 0,0-1-1 0 0,0 0 0 0 0,1 0 1 0 0,0-1-1 0 0,0 0 0 0 0,0 0 1 0 0,0 0-1 0 0,9 3 0 0 0,-13-5-152 0 0,1-1-1 0 0,0 0 1 0 0,0 1-1 0 0,0-2 1 0 0,0 1 0 0 0,0 0-1 0 0,0 0 1 0 0,0-1-1 0 0,0 0 1 0 0,0 1 0 0 0,0-1-1 0 0,0-1 1 0 0,0 1-1 0 0,0 0 1 0 0,0-1 0 0 0,0 1-1 0 0,0-1 1 0 0,0 0-1 0 0,0 0 1 0 0,0 0-1 0 0,0 0 1 0 0,0-1 0 0 0,-1 1-1 0 0,1-1 1 0 0,0 0-1 0 0,3-2 1 0 0,-5 2-37 0 0,1 0 1 0 0,-1-1-1 0 0,0 1 0 0 0,0 0 0 0 0,1 0 1 0 0,-1-1-1 0 0,-1 1 0 0 0,1 0 1 0 0,0-1-1 0 0,0 1 0 0 0,-1-1 1 0 0,0 1-1 0 0,1-1 0 0 0,-1 0 0 0 0,0 1 1 0 0,0-1-1 0 0,-1 1 0 0 0,1-1 1 0 0,0 1-1 0 0,-1-1 0 0 0,1 1 0 0 0,-1-1 1 0 0,0 1-1 0 0,0 0 0 0 0,0-1 1 0 0,0 1-1 0 0,0 0 0 0 0,-1 0 1 0 0,1 0-1 0 0,-3-3 0 0 0,-4-7 36 0 0,-1-1 0 0 0,-1 1 0 0 0,-16-15 0 0 0,-12-21 208 0 0,31 37-13 0 0,-1 1 1 0 0,0 0-1 0 0,-16-16 0 0 0,24 26-177 0 0,0 0-1 0 0,0 0 0 0 0,0 0 0 0 0,-1-1 1 0 0,1 1-1 0 0,0 0 0 0 0,0 0 0 0 0,0 0 1 0 0,0 0-1 0 0,0 0 0 0 0,0 0 0 0 0,0-1 1 0 0,-1 1-1 0 0,1 0 0 0 0,0 0 0 0 0,0 0 1 0 0,0 0-1 0 0,0 0 0 0 0,-1 0 0 0 0,1 0 1 0 0,0 0-1 0 0,0 0 0 0 0,0 0 0 0 0,0 0 1 0 0,-1 0-1 0 0,1 0 0 0 0,0 0 0 0 0,0 0 0 0 0,0 0 1 0 0,0 0-1 0 0,-1 0 0 0 0,1 0 0 0 0,0 0 1 0 0,0 0-1 0 0,0 0 0 0 0,0 0 0 0 0,-1 0 1 0 0,1 0-1 0 0,0 0 0 0 0,0 0 0 0 0,0 1 1 0 0,0-1-1 0 0,0 0 0 0 0,-1 0 0 0 0,1 0 1 0 0,-1 10-1310 0 0,2 1-2259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3:51.1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91 2761 0 0,'2'-1'3154'0'0,"7"6"-1559"0"0,9 10 60 0 0,8 25 216 0 0,-20-28-1492 0 0,1 0-1 0 0,0-1 1 0 0,13 14 0 0 0,-17-22-346 0 0,-1-1 1 0 0,0 0-1 0 0,0 0 0 0 0,1 0 1 0 0,-1 0-1 0 0,1 0 1 0 0,0-1-1 0 0,-1 1 0 0 0,1-1 1 0 0,0 0-1 0 0,0 0 1 0 0,0 0-1 0 0,0 0 0 0 0,0 0 1 0 0,0 0-1 0 0,0-1 1 0 0,0 0-1 0 0,0 1 0 0 0,5-2 1 0 0,-6 1-71 0 0,-1 0 0 0 0,1-1 1 0 0,-1 0-1 0 0,1 1 0 0 0,-1-1 1 0 0,1 0-1 0 0,-1 0 0 0 0,0 1 0 0 0,1-1 1 0 0,-1 0-1 0 0,0 0 0 0 0,0-1 0 0 0,0 1 1 0 0,0 0-1 0 0,0 0 0 0 0,0 0 1 0 0,0-1-1 0 0,0 1 0 0 0,0-1 0 0 0,-1 1 1 0 0,1 0-1 0 0,0-1 0 0 0,-1 1 1 0 0,0-1-1 0 0,1 0 0 0 0,-1 1 0 0 0,0-1 1 0 0,1 1-1 0 0,-1-1 0 0 0,0 1 1 0 0,0-1-1 0 0,-1 0 0 0 0,1 1 0 0 0,0-3 1 0 0,-1-9-541 0 0,0 0 1 0 0,-7-25-1 0 0,7 32 554 0 0,-3-13-146 0 0,1 11 303 0 0,1-1-1 0 0,0 0 0 0 0,0 0 0 0 0,1 0 1 0 0,1 0-1 0 0,-1 0 0 0 0,1 0 0 0 0,2-9 1 0 0,-2 17-82 0 0,0 1 1 0 0,1-1-1 0 0,-1 0 1 0 0,0 0 0 0 0,1 1-1 0 0,-1-1 1 0 0,1 0-1 0 0,-1 1 1 0 0,1-1-1 0 0,-1 1 1 0 0,1-1 0 0 0,-1 1-1 0 0,1-1 1 0 0,0 1-1 0 0,-1-1 1 0 0,1 1-1 0 0,0-1 1 0 0,0 1 0 0 0,-1 0-1 0 0,1-1 1 0 0,0 1-1 0 0,0 0 1 0 0,-1 0-1 0 0,1 0 1 0 0,0-1 0 0 0,0 1-1 0 0,0 0 1 0 0,-1 0-1 0 0,1 0 1 0 0,0 0-1 0 0,0 0 1 0 0,0 1-1 0 0,-1-1 1 0 0,1 0 0 0 0,0 0-1 0 0,0 0 1 0 0,0 1-1 0 0,-1-1 1 0 0,1 0-1 0 0,0 1 1 0 0,-1-1 0 0 0,1 1-1 0 0,1 0 1 0 0,35 22 945 0 0,-32-19-1046 0 0,-4-4 42 0 0,4 4-300 0 0,0 0 1 0 0,1 0-1 0 0,0-1 0 0 0,0 0 0 0 0,0 0 0 0 0,7 2 0 0 0,-2-3-4196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3:51.5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6449 0 0,'20'35'7151'0'0,"23"43"-4909"0"0,69 171-3215 0 0,-97-215-1017 0 0,-7-18-2807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3:51.8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0 209 2761 0 0,'0'-3'95'0'0,"0"0"1"0"0,0 0-1 0 0,1 0 1 0 0,-1 0-1 0 0,1 1 1 0 0,-1-1-1 0 0,1 0 1 0 0,0 0-1 0 0,0 0 1 0 0,0 0 0 0 0,1 1-1 0 0,-1-1 1 0 0,1 0-1 0 0,-1 1 1 0 0,1-1-1 0 0,3-2 1 0 0,37-41 2031 0 0,-31 35-1719 0 0,7-7 1162 0 0,31-24 0 0 0,-42 37-1411 0 0,1-1 0 0 0,0 1 1 0 0,0 1-1 0 0,0-1 0 0 0,0 1 1 0 0,1 1-1 0 0,14-5 0 0 0,4 7-1452 0 0,-16 2 606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6T21:23:52.8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113 0 1840 0 0,'-4'14'8281'0'0,"4"-11"-8220"0"0,0 0 1 0 0,0 1-1 0 0,0-1 0 0 0,0 0 1 0 0,0 0-1 0 0,1 1 0 0 0,0-1 1 0 0,0 0-1 0 0,0 0 0 0 0,0 0 1 0 0,0 0-1 0 0,0 0 0 0 0,1 0 1 0 0,0 0-1 0 0,-1 0 0 0 0,3 2 1 0 0,86 99 891 0 0,-63-75-867 0 0,-1 0 0 0 0,-1 2 0 0 0,-2 1 0 0 0,24 44 0 0 0,-46-75-85 0 0,-1 0 0 0 0,1 0 0 0 0,-1 0 0 0 0,1 1 1 0 0,-1-1-1 0 0,1 0 0 0 0,-1 1 0 0 0,0-1 1 0 0,0 0-1 0 0,0 0 0 0 0,0 1 0 0 0,0-1 0 0 0,0 0 1 0 0,0 1-1 0 0,0-1 0 0 0,-1 0 0 0 0,1 1 0 0 0,0-1 1 0 0,-1 0-1 0 0,1 0 0 0 0,-1 1 0 0 0,1-1 0 0 0,-1 0 1 0 0,0 0-1 0 0,0 1 0 0 0,-1 1 6 0 0,-1 0 0 0 0,0-1 0 0 0,1 0-1 0 0,-1 1 1 0 0,0-1 0 0 0,0 0 0 0 0,0 0 0 0 0,0-1 0 0 0,-5 3 0 0 0,-4 1 13 0 0,-1-1 0 0 0,0 0 0 0 0,0-1 0 0 0,-15 2 0 0 0,16-3 40 0 0,1-1 1 0 0,-1 0-1 0 0,0 0 0 0 0,0-2 1 0 0,0 1-1 0 0,1-2 1 0 0,-1 0-1 0 0,0 0 0 0 0,-12-4 1 0 0,18 3-21 0 0,0 0 1 0 0,0 0 0 0 0,0 0-1 0 0,1 0 1 0 0,0-1 0 0 0,-1 0-1 0 0,1 0 1 0 0,0-1 0 0 0,1 1-1 0 0,-1-1 1 0 0,1 0 0 0 0,0-1-1 0 0,0 1 1 0 0,1 0-1 0 0,-1-1 1 0 0,1 0 0 0 0,0 0-1 0 0,-2-6 1 0 0,-1-6 21 0 0,0-1-1 0 0,1 1 1 0 0,1-1 0 0 0,0 0-1 0 0,2 0 1 0 0,0 0 0 0 0,1 0-1 0 0,1 0 1 0 0,1 0 0 0 0,0 0-1 0 0,6-23 1 0 0,2 6-5355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35.6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31 10594 0 0,'-6'-3'839'0'0,"-18"-13"273"0"0,16 6 2784 0 0,8 10-3849 0 0,0 0 1 0 0,1-1-1 0 0,-1 1 0 0 0,0 0 1 0 0,0 0-1 0 0,0 0 0 0 0,1 0 1 0 0,-1 0-1 0 0,0 0 1 0 0,0-1-1 0 0,1 1 0 0 0,-1 0 1 0 0,0 0-1 0 0,0 0 0 0 0,1 0 1 0 0,-1 0-1 0 0,0 0 0 0 0,0 0 1 0 0,1 0-1 0 0,-1 0 1 0 0,0 0-1 0 0,0 0 0 0 0,1 0 1 0 0,-1 0-1 0 0,0 0 0 0 0,1 0 1 0 0,-1 0-1 0 0,0 1 0 0 0,0-1 1 0 0,0 0-1 0 0,1 0 1 0 0,-1 0-1 0 0,0 0 0 0 0,0 0 1 0 0,1 1-1 0 0,-1-1 0 0 0,0 0 1 0 0,0 0-1 0 0,0 0 0 0 0,0 1 1 0 0,1-1-1 0 0,-1 0 1 0 0,0 1-1 0 0,12 8-12 0 0,12 19 147 0 0,-1 1 0 0 0,-1 2-1 0 0,34 61 1 0 0,-26-40-57 0 0,-6-10-16 0 0,103 157-24 0 0,-122-192-203 0 0,0 0 0 0 0,0-1 0 0 0,0 0 0 0 0,1 0 1 0 0,0-1-1 0 0,0 0 0 0 0,1 0 0 0 0,-1 0 0 0 0,1-1 0 0 0,0 0 1 0 0,0 0-1 0 0,1 0 0 0 0,-1-1 0 0 0,13 3 0 0 0,-2-3-1332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36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31 269 3225 0 0,'-4'-7'409'0'0,"0"0"1"0"0,0 0 0 0 0,1 0-1 0 0,0-1 1 0 0,0 1 0 0 0,1-1-1 0 0,0 0 1 0 0,0 1 0 0 0,1-1 0 0 0,0 0-1 0 0,0 0 1 0 0,1 0 0 0 0,0 0-1 0 0,0 0 1 0 0,1 0 0 0 0,0 0-1 0 0,1 0 1 0 0,0 0 0 0 0,0 0-1 0 0,0 1 1 0 0,5-10 0 0 0,-4 11-261 0 0,1-1 1 0 0,0 1 0 0 0,0-1 0 0 0,0 1-1 0 0,1 1 1 0 0,0-1 0 0 0,1 1-1 0 0,-1 0 1 0 0,1 0 0 0 0,0 0-1 0 0,0 1 1 0 0,0-1 0 0 0,0 2-1 0 0,13-6 1 0 0,-17 8-133 0 0,0 0 1 0 0,0 0-1 0 0,0 0 1 0 0,0 1-1 0 0,0-1 1 0 0,0 1-1 0 0,0-1 0 0 0,0 1 1 0 0,0 0-1 0 0,0 0 1 0 0,0 0-1 0 0,1 0 0 0 0,-1 0 1 0 0,0 0-1 0 0,0 1 1 0 0,0-1-1 0 0,0 1 0 0 0,0-1 1 0 0,0 1-1 0 0,0 0 1 0 0,0 0-1 0 0,3 2 0 0 0,-2-1-14 0 0,0 1 0 0 0,-1-1-1 0 0,1 1 1 0 0,-1 0 0 0 0,1 0-1 0 0,-1 0 1 0 0,0 1-1 0 0,0-1 1 0 0,-1 0 0 0 0,1 1-1 0 0,1 6 1 0 0,2 6-61 0 0,-1 1 0 0 0,-1 1 0 0 0,-1-1 1 0 0,1 25-1 0 0,-4 5-130 0 0,-2-1 0 0 0,-3 1 1 0 0,-16 69-1 0 0,-6 43 892 0 0,29-159-608 0 0,0 0-1 0 0,0 0 1 0 0,0 0-1 0 0,0 0 1 0 0,0 0-1 0 0,0 0 1 0 0,0 0-1 0 0,0-1 1 0 0,0 1-1 0 0,0 0 1 0 0,-1-1-1 0 0,1 1 1 0 0,0-1 0 0 0,0 1-1 0 0,0-1 1 0 0,0 1-1 0 0,0-1 1 0 0,-1 0-1 0 0,2-1 1 0 0,25-16 1036 0 0,-2 0-583 0 0,1 0-1 0 0,0 2 0 0 0,45-20 1 0 0,-51 28-1478 0 0,0 0 0 0 0,0 2 0 0 0,30-6-1 0 0,-20 7-4999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36.3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2 6449 0 0,'-3'-1'172'0'0,"1"1"0"0"0,-1 0 0 0 0,0 0 0 0 0,1 0-1 0 0,-1 0 1 0 0,1 0 0 0 0,-1 0 0 0 0,1 1 0 0 0,-1-1 0 0 0,1 1-1 0 0,-1-1 1 0 0,1 1 0 0 0,-1 0 0 0 0,1 0 0 0 0,0 0 0 0 0,0 1-1 0 0,-1-1 1 0 0,1 0 0 0 0,0 1 0 0 0,0 0 0 0 0,0-1-1 0 0,0 1 1 0 0,1 0 0 0 0,-1 0 0 0 0,0 0 0 0 0,1 0 0 0 0,-1 0-1 0 0,-1 4 1 0 0,-2 3 156 0 0,0 0 0 0 0,0 0 0 0 0,1 0-1 0 0,0 0 1 0 0,1 1 0 0 0,-3 9 0 0 0,4-9-249 0 0,0 0 0 0 0,1 0 0 0 0,0 0 0 0 0,0 1 0 0 0,1-1 0 0 0,1 0 0 0 0,0 0 0 0 0,0 0 0 0 0,1 0 0 0 0,0 0 0 0 0,1 0 0 0 0,0-1 0 0 0,0 1 1 0 0,1-1-1 0 0,0 1 0 0 0,1-1 0 0 0,0-1 0 0 0,0 1 0 0 0,1-1 0 0 0,0 0 0 0 0,1 0 0 0 0,0 0 0 0 0,0-1 0 0 0,9 6 0 0 0,15 12-56 0 0,1-3-1 0 0,1 0 1 0 0,2-3 0 0 0,63 28 0 0 0,-89-43-138 0 0,0 1-1 0 0,-1-1 1 0 0,1 2 0 0 0,-1-1 0 0 0,0 1 0 0 0,0 1-1 0 0,-1-1 1 0 0,0 1 0 0 0,0 0 0 0 0,11 15 0 0 0,-4 1-1024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36.7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0 345 6449 0 0,'1'-2'360'0'0,"0"-1"0"0"0,1 0 0 0 0,-1 0 0 0 0,1 0-1 0 0,-1 1 1 0 0,1-1 0 0 0,0 1 0 0 0,4-4 0 0 0,-3 1-83 0 0,130-162 7394 0 0,-40 57-7457 0 0,-89 105-347 0 0,22-25-6158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42.8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105 281 5065 0 0,'-25'-27'2181'0'0,"2"-2"0"0"0,-29-44 0 0 0,48 65-1536 0 0,15 11 1795 0 0,8 6-2291 0 0,34 27-48 0 0,-2 3 0 0 0,71 68 0 0 0,0 1-208 0 0,-104-94 104 0 0,0-1 0 0 0,1 0 0 0 0,39 18 0 0 0,-49-27 3 0 0,1 0 0 0 0,-1 0 1 0 0,1-1-1 0 0,0 0 0 0 0,0-1 0 0 0,0 0 0 0 0,1-1 0 0 0,-1 0 0 0 0,0-1 0 0 0,19-1 0 0 0,-27 1 6 0 0,0 0-1 0 0,1-1 1 0 0,-1 1-1 0 0,0-1 0 0 0,0 0 1 0 0,0 1-1 0 0,0-1 1 0 0,0 0-1 0 0,0 0 1 0 0,0 0-1 0 0,0-1 1 0 0,-1 1-1 0 0,1 0 0 0 0,0-1 1 0 0,-1 1-1 0 0,1-1 1 0 0,-1 1-1 0 0,1-1 1 0 0,-1 0-1 0 0,2-3 1 0 0,-2 2 43 0 0,1-1 0 0 0,-1 0 0 0 0,0 0 0 0 0,0 0 0 0 0,0 0 1 0 0,0 0-1 0 0,-1 0 0 0 0,0 0 0 0 0,0 0 0 0 0,0-6 0 0 0,-3-8 307 0 0,0-1 0 0 0,-1 1-1 0 0,-12-32 1 0 0,15 45-279 0 0,-74-167-247 0 0,15 40-3430 0 0,41 81-1426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1:59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90 14283 0 0,'-1'-2'222'0'0,"0"-1"0"0"0,0 1 0 0 0,0-1 0 0 0,0 0 0 0 0,1 1 0 0 0,-1-1 0 0 0,1 1 0 0 0,0-1 0 0 0,0 0 0 0 0,0 0 0 0 0,0 1 0 0 0,0-1 0 0 0,0 1 0 0 0,2-5 0 0 0,-2 3-140 0 0,1-1 1 0 0,0 1-1 0 0,0 0 1 0 0,0 0 0 0 0,0-1-1 0 0,1 1 1 0 0,0 0-1 0 0,3-6 1 0 0,-5 10-48 0 0,0 0 0 0 0,1-1 0 0 0,-1 1 1 0 0,0 0-1 0 0,0 0 0 0 0,1 0 0 0 0,-1-1 0 0 0,0 1 0 0 0,0 0 1 0 0,1 0-1 0 0,-1 0 0 0 0,0 0 0 0 0,1-1 0 0 0,-1 1 0 0 0,0 0 1 0 0,0 0-1 0 0,1 0 0 0 0,-1 0 0 0 0,0 0 0 0 0,1 0 0 0 0,-1 0 1 0 0,0 0-1 0 0,1 0 0 0 0,-1 0 0 0 0,0 0 0 0 0,1 0 0 0 0,-1 0 1 0 0,0 0-1 0 0,0 0 0 0 0,1 1 0 0 0,-1-1 0 0 0,0 0 0 0 0,1 0 1 0 0,-1 0-1 0 0,0 0 0 0 0,0 0 0 0 0,1 1 0 0 0,-1-1 0 0 0,11 15 760 0 0,1 18 96 0 0,-3 10-470 0 0,-1 0 0 0 0,-3 0 0 0 0,0 50 0 0 0,4 31-273 0 0,-3-76-185 0 0,2 1 0 0 0,20 68 0 0 0,-20-95-1868 0 0,19 40 0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43.2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234 363 4145 0 0,'64'106'2895'0'0,"-25"-46"-2465"0"0,175 285-194 0 0,-203-326-236 0 0,-3-4 0 0 0</inkml:trace>
  <inkml:trace contextRef="#ctx0" brushRef="#br0" timeOffset="1">4 3 8290 0 0,'-2'-1'368'0'0,"0"-1"168"0"0,4 2-536 0 0,-1 0 0 0 0,0 0 0 0 0,4 4 64 0 0,2 0-64 0 0,3 4 96 0 0,4 4-32 0 0,2 5-64 0 0,2 1-88 0 0,-1 1 24 0 0,0-1 0 0 0,1 2 64 0 0,1-2 0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43.6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31 5985 0 0,'0'0'18'0'0,"0"0"0"0"0,0 0 0 0 0,0 0 0 0 0,-1 0 0 0 0,1 0-1 0 0,0 0 1 0 0,0 0 0 0 0,0 0 0 0 0,0 0 0 0 0,0 0 0 0 0,0 0-1 0 0,0 0 1 0 0,0 0 0 0 0,0-1 0 0 0,-1 1 0 0 0,1 0 0 0 0,0 0 0 0 0,0 0-1 0 0,0 0 1 0 0,0 0 0 0 0,0 0 0 0 0,0 0 0 0 0,0-1 0 0 0,0 1-1 0 0,0 0 1 0 0,0 0 0 0 0,0 0 0 0 0,0 0 0 0 0,0 0 0 0 0,0 0 0 0 0,0-1-1 0 0,0 1 1 0 0,0 0 0 0 0,0 0 0 0 0,0 0 0 0 0,0 0 0 0 0,0 0-1 0 0,0 0 1 0 0,0-1 0 0 0,0 1 0 0 0,0 0 0 0 0,1 0 0 0 0,-1 0 0 0 0,0 0-1 0 0,0 0 1 0 0,0 0 0 0 0,0 0 0 0 0,0 0 0 0 0,0 0 0 0 0,0-1 0 0 0,0 1-1 0 0,0 0 1 0 0,1 0 0 0 0,-1 0 0 0 0,0 0 0 0 0,0 0 0 0 0,0 0-1 0 0,0 0 1 0 0,0 0 0 0 0,0 0 0 0 0,0 0 0 0 0,1 0 0 0 0,-1 0 0 0 0,0 0-1 0 0,0 0 1 0 0,0 0 0 0 0,0 0 0 0 0,1 0 0 0 0,15 1 717 0 0,20 6 404 0 0,-26-3-1021 0 0,0 1 0 0 0,0 0 0 0 0,-1 0-1 0 0,1 1 1 0 0,-1 1 0 0 0,0-1 0 0 0,-1 1 0 0 0,10 10-1 0 0,4 3-132 0 0,-22-19 13 0 0,1-1 0 0 0,-1 1 1 0 0,0-1-1 0 0,1 1 0 0 0,-1-1 1 0 0,0 0-1 0 0,1 1 0 0 0,-1-1 1 0 0,1 0-1 0 0,-1 1 0 0 0,1-1 1 0 0,-1 0-1 0 0,1 0 0 0 0,-1 1 1 0 0,1-1-1 0 0,-1 0 0 0 0,1 0 1 0 0,0 0-1 0 0,-1 0 0 0 0,1 1 1 0 0,-1-1-1 0 0,1 0 0 0 0,-1 0 1 0 0,1 0-1 0 0,0 0 0 0 0,-1 0 1 0 0,1-1-1 0 0,-1 1 0 0 0,2 0 1 0 0,0-16-88 0 0,-11-22-34 0 0,3 28 399 0 0,-8-21 1227 0 0,14 30-1465 0 0,-1 0 0 0 0,1 1 0 0 0,0-1 0 0 0,0 0 0 0 0,-1 0 1 0 0,1 0-1 0 0,0 0 0 0 0,0 1 0 0 0,0-1 0 0 0,0 0 0 0 0,0 0 0 0 0,0 0 0 0 0,0 0 0 0 0,0 1 0 0 0,0-1 0 0 0,0 0 0 0 0,1 0 0 0 0,-1 0 0 0 0,0 0 0 0 0,1 1 0 0 0,-1-1 0 0 0,0 0 0 0 0,1 0 0 0 0,-1 1 0 0 0,1-1 1 0 0,-1 0-1 0 0,1 1 0 0 0,-1-1 0 0 0,2-1 0 0 0,-1 2 5 0 0,0 0 1 0 0,0 0-1 0 0,0-1 0 0 0,0 1 1 0 0,0 0-1 0 0,0 0 1 0 0,1 0-1 0 0,-1 0 0 0 0,0 0 1 0 0,0 0-1 0 0,0 0 1 0 0,0 1-1 0 0,0-1 0 0 0,0 0 1 0 0,0 0-1 0 0,0 1 1 0 0,0-1-1 0 0,0 1 1 0 0,0-1-1 0 0,0 1 0 0 0,0 0 1 0 0,0-1-1 0 0,0 1 1 0 0,0 0-1 0 0,1 1 0 0 0,22 22-36 0 0,-20-19-38 0 0,25 25-3875 0 0,-13-14-390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44.2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0 181 6913 0 0,'6'0'2635'0'0,"13"0"425"0"0,-12 0-3054 0 0,0 0 1 0 0,0 1-1 0 0,0 0 0 0 0,0 1 0 0 0,-1-1 1 0 0,13 6-1 0 0,-3 2 50 0 0,0 1 0 0 0,-1 0 0 0 0,0 1 0 0 0,0 1 0 0 0,-1 1 0 0 0,-1 0 0 0 0,0 0 0 0 0,16 23 0 0 0,2 1-185 0 0,-58-148 25 0 0,24 97 115 0 0,-5-17-60 0 0,-4-48 0 0 0,11 72 69 0 0,0-1 1 0 0,1 1-1 0 0,0-1 0 0 0,0 1 0 0 0,1-1 0 0 0,0 1 1 0 0,1 0-1 0 0,-1-1 0 0 0,1 1 0 0 0,1 0 0 0 0,-1 0 1 0 0,5-8-1 0 0,-6 13 7 0 0,0 1 0 0 0,1-1-1 0 0,-1 1 1 0 0,0 0 0 0 0,1-1 0 0 0,-1 1 0 0 0,0 0 0 0 0,1 0 0 0 0,-1 0-1 0 0,1 0 1 0 0,0 0 0 0 0,-1 1 0 0 0,1-1 0 0 0,0 0 0 0 0,-1 1 0 0 0,1-1 0 0 0,0 1-1 0 0,0 0 1 0 0,0 0 0 0 0,-1-1 0 0 0,1 1 0 0 0,0 0 0 0 0,0 0 0 0 0,0 1 0 0 0,-1-1-1 0 0,1 0 1 0 0,0 1 0 0 0,0-1 0 0 0,-1 1 0 0 0,1-1 0 0 0,0 1 0 0 0,-1 0-1 0 0,4 1 1 0 0,7 4 315 0 0,-1 1-1 0 0,0 0 1 0 0,17 13-1 0 0,-18-12-44 0 0,14 12 165 0 0,-1 0 0 0 0,25 30-1 0 0,17 14-1672 0 0,-36-39-4444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45.6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6 479 8290 0 0,'-2'-10'720'0'0,"1"0"0"0"0,0-1 1 0 0,0 1-1 0 0,1 0 0 0 0,0-1 1 0 0,1 1-1 0 0,4-20 0 0 0,-5 30-679 0 0,0-1-1 0 0,1 1 0 0 0,-1 0 0 0 0,0 0 1 0 0,0-1-1 0 0,0 1 0 0 0,0 0 0 0 0,1-1 0 0 0,-1 1 1 0 0,0 0-1 0 0,0 0 0 0 0,1-1 0 0 0,-1 1 1 0 0,0 0-1 0 0,1 0 0 0 0,-1-1 0 0 0,0 1 1 0 0,1 0-1 0 0,-1 0 0 0 0,0 0 0 0 0,1 0 1 0 0,-1 0-1 0 0,0 0 0 0 0,1 0 0 0 0,-1-1 0 0 0,0 1 1 0 0,1 0-1 0 0,-1 0 0 0 0,1 0 0 0 0,-1 0 1 0 0,0 1-1 0 0,1-1 0 0 0,-1 0 0 0 0,0 0 1 0 0,1 0-1 0 0,-1 0 0 0 0,0 0 0 0 0,1 1 1 0 0,17 11 591 0 0,12 19-274 0 0,-5 5-264 0 0,30 55-1 0 0,-35-55 10 0 0,2-1 0 0 0,40 51 0 0 0,-54-77-91 0 0,0 0-1 0 0,0-1 0 0 0,0-1 1 0 0,1 1-1 0 0,0-2 1 0 0,0 1-1 0 0,1-1 0 0 0,0 0 1 0 0,0-1-1 0 0,1 0 1 0 0,-1-1-1 0 0,1 0 0 0 0,21 4 1 0 0,-27-7 21 0 0,1 0 0 0 0,-1 0 1 0 0,1-1-1 0 0,-1 1 0 0 0,1-1 1 0 0,0-1-1 0 0,-1 1 0 0 0,1-1 0 0 0,-1 0 1 0 0,1 0-1 0 0,-1 0 0 0 0,1-1 1 0 0,-1 0-1 0 0,0 0 0 0 0,0-1 1 0 0,0 1-1 0 0,0-1 0 0 0,0 0 1 0 0,-1 0-1 0 0,1-1 0 0 0,-1 1 0 0 0,0-1 1 0 0,0 0-1 0 0,0 0 0 0 0,0-1 1 0 0,-1 1-1 0 0,0-1 0 0 0,0 1 1 0 0,0-1-1 0 0,0 0 0 0 0,-1 0 0 0 0,0-1 1 0 0,0 1-1 0 0,0 0 0 0 0,-1-1 1 0 0,0 1-1 0 0,1-12 0 0 0,-1-26 616 0 0,-2 0-1 0 0,-3-1 0 0 0,-1 1 1 0 0,-17-68-1 0 0,-1-6-530 0 0,20 96-180 0 0,-24-197-2708 0 0,26 184-4144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46.1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32 119 9298 0 0,'-4'-4'-163'0'0,"-19"-22"1785"0"0,23 25-1602 0 0,0 1 0 0 0,0 0 0 0 0,0 0 0 0 0,-1 0-1 0 0,1 0 1 0 0,0 0 0 0 0,0 0 0 0 0,0 0 0 0 0,0 0 0 0 0,0 0 0 0 0,0 0 0 0 0,0-1 0 0 0,0 1 0 0 0,0 0 0 0 0,0 0 0 0 0,0 0 0 0 0,0 0 0 0 0,-1 0 0 0 0,1 0 0 0 0,0 0 0 0 0,0 0-1 0 0,0 0 1 0 0,0 0 0 0 0,0 0 0 0 0,0 0 0 0 0,0 0 0 0 0,0 0 0 0 0,0 0 0 0 0,-1 0 0 0 0,1 0 0 0 0,0 0 0 0 0,0 0 0 0 0,0 0 0 0 0,0 0 0 0 0,0 0 0 0 0,0 0 0 0 0,0 0-1 0 0,0 0 1 0 0,-1 0 0 0 0,1 0 0 0 0,0 0 0 0 0,0 0 0 0 0,0 0 0 0 0,0 0 0 0 0,0 0 0 0 0,0 0 0 0 0,0 1 0 0 0,0-1 0 0 0,0 0 0 0 0,0 0 0 0 0,0 0 0 0 0,-1 0 0 0 0,1 0 0 0 0,0 0-1 0 0,0 0 1 0 0,0 0 0 0 0,0 0 0 0 0,0 0 0 0 0,0 1 0 0 0,0-1 0 0 0,0 0 0 0 0,0 0 0 0 0,0 0 0 0 0,0 0 0 0 0,0 0 0 0 0,0 0 0 0 0,0 0 0 0 0,0 0 0 0 0,0 1 0 0 0,7 20 811 0 0,4 6-483 0 0,32 68 881 0 0,-39-87-1153 0 0,1 1 1 0 0,0-2-1 0 0,0 1 1 0 0,1 0-1 0 0,0-1 0 0 0,0 0 1 0 0,1-1-1 0 0,11 10 1 0 0,-15-14-79 0 0,0-1 1 0 0,-1 1 0 0 0,1-1 0 0 0,0 1-1 0 0,0-1 1 0 0,0 0 0 0 0,0 0 0 0 0,0 0 0 0 0,0 0-1 0 0,0-1 1 0 0,0 1 0 0 0,0-1 0 0 0,1 0 0 0 0,-1 0-1 0 0,0 0 1 0 0,0 0 0 0 0,0 0 0 0 0,4-2-1 0 0,-2 1-1 0 0,0-1 0 0 0,-1 0-1 0 0,1 0 1 0 0,-1-1-1 0 0,1 1 1 0 0,-1-1-1 0 0,0 0 1 0 0,0 0-1 0 0,0 0 1 0 0,5-7 0 0 0,-1 1-38 0 0,0-1 1 0 0,-1 0 0 0 0,0-1 0 0 0,0 0 0 0 0,-2 0-1 0 0,1 0 1 0 0,-1 0 0 0 0,5-19 0 0 0,-8 19-2 0 0,0 0 0 0 0,0 0 1 0 0,-1 0-1 0 0,0 0 0 0 0,-1-1 0 0 0,-1 1 0 0 0,1 0 1 0 0,-5-18-1 0 0,5 27 26 0 0,-1-1 0 0 0,1 0 1 0 0,-1 1-1 0 0,0-1 0 0 0,0 1 0 0 0,0-1 0 0 0,0 1 1 0 0,0-1-1 0 0,0 1 0 0 0,-1 0 0 0 0,1 0 0 0 0,-1-1 1 0 0,0 1-1 0 0,1 0 0 0 0,-1 1 0 0 0,0-1 1 0 0,0 0-1 0 0,-1 0 0 0 0,1 1 0 0 0,0-1 0 0 0,0 1 1 0 0,-1 0-1 0 0,1 0 0 0 0,-1 0 0 0 0,1 0 0 0 0,-1 0 1 0 0,1 0-1 0 0,-1 1 0 0 0,0-1 0 0 0,1 1 1 0 0,-1 0-1 0 0,0-1 0 0 0,1 1 0 0 0,-1 1 0 0 0,0-1 1 0 0,1 0-1 0 0,-1 1 0 0 0,1-1 0 0 0,-1 1 0 0 0,0 0 1 0 0,-2 1-1 0 0,0 0-208 0 0,0 0 1 0 0,0 0-1 0 0,0 0 1 0 0,0 1-1 0 0,0 0 0 0 0,1 0 1 0 0,-1 0-1 0 0,1 1 1 0 0,0 0-1 0 0,0 0 0 0 0,0 0 1 0 0,0 0-1 0 0,1 0 1 0 0,0 1-1 0 0,-4 5 1 0 0,3-2-106 0 0,0-1 0 0 0,1 1 0 0 0,0 0 0 0 0,0 0 0 0 0,1 0 1 0 0,0 0-1 0 0,0 0 0 0 0,1 1 0 0 0,0 10 0 0 0,0 2 241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46.5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7834 0 0,'1'19'494'0'0,"2"-1"0"0"0,0 1 1 0 0,1-1-1 0 0,8 22 1 0 0,-2-6 561 0 0,-7-19-686 0 0,2 4-121 0 0,1 1-1 0 0,0-1 1 0 0,11 20 0 0 0,-16-35-213 0 0,1-1-1 0 0,0 1 1 0 0,0 0 0 0 0,0-1-1 0 0,1 1 1 0 0,-1-1 0 0 0,1 0-1 0 0,0 0 1 0 0,0 0 0 0 0,0 0 0 0 0,0 0-1 0 0,1-1 1 0 0,-1 1 0 0 0,1-1-1 0 0,-1 0 1 0 0,1 0 0 0 0,0-1-1 0 0,0 1 1 0 0,0-1 0 0 0,0 1 0 0 0,5 0-1 0 0,-6-2-83 0 0,-1 0 1 0 0,0 0-1 0 0,1 0 0 0 0,-1 0 0 0 0,0 0 1 0 0,1-1-1 0 0,-1 1 0 0 0,1-1 0 0 0,-1 1 1 0 0,0-1-1 0 0,0 0 0 0 0,1 0 0 0 0,-1 0 1 0 0,0 0-1 0 0,0 0 0 0 0,0-1 0 0 0,0 1 1 0 0,3-4-1 0 0,-2 2-169 0 0,0-1 1 0 0,1 0 0 0 0,-2 0-1 0 0,1-1 1 0 0,0 1-1 0 0,-1-1 1 0 0,0 1-1 0 0,3-8 1 0 0,-1-5-535 0 0,0 1 0 0 0,-1 0 0 0 0,0-1 0 0 0,0-22-1 0 0,-3 28 212 0 0,-1 0 0 0 0,0 0-1 0 0,-1 0 1 0 0,0 1-1 0 0,-1-1 1 0 0,0 1 0 0 0,-4-12-1 0 0,-5-27 9028 0 0,22 59-6629 0 0,9 15-1162 0 0,-12-14-580 0 0,0 0-1 0 0,1-1 1 0 0,0 0 0 0 0,0 0-1 0 0,1-1 1 0 0,1 0 0 0 0,14 11-1 0 0,-11-13-5289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46.9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6449 0 0,'-1'2'274'0'0,"1"0"-1"0"0,0 0 1 0 0,0 0-1 0 0,0 0 0 0 0,0 0 1 0 0,0 0-1 0 0,0 0 1 0 0,0 0-1 0 0,1 0 0 0 0,-1 0 1 0 0,1 0-1 0 0,-1 0 1 0 0,1 0-1 0 0,0 0 0 0 0,0 0 1 0 0,2 3-1 0 0,0 3 427 0 0,49 137 5089 0 0,37 69-3413 0 0,-80-195-2554 0 0,1 1 1 0 0,0-1-1 0 0,2-1 1 0 0,0 0 0 0 0,22 24-1 0 0,-13-19-6596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47.3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1 499 12875 0 0,'22'-30'1408'0'0,"64"-73"617"0"0,4 4 1 0 0,166-141-1 0 0,-225 214-2548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11.7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11 8290 0 0,'-10'-7'1499'0'0,"3"4"604"0"0,7 21-1179 0 0,0-17-919 0 0,7 260 3552 0 0,-5-64-2894 0 0,5-48-487 0 0,53 1382 75 0 0,37-33 1245 0 0,-30-392 1039 0 0,-65-1054-2525 0 0,1 37-15 0 0,24 332-168 0 0,-17-374-463 0 0,-6-37 33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12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8 8754 0 0,'-26'-8'2242'0'0,"25"13"-1136"0"0,14 8-845 0 0,62 51 366 0 0,3-4 1 0 0,3-3-1 0 0,97 52 1 0 0,220 134 496 0 0,136 73-622 0 0,27-43 0 0 0,-366-181-451 0 0,540 314 567 0 0,-543-289-418 0 0,133 89 134 0 0,-209-121-193 0 0,-10-6 327 0 0,133 75 0 0 0,-205-140 229 0 0,-28-13-551 0 0,0 1-1 0 0,-1 0 1 0 0,1 1 0 0 0,0-1-1 0 0,-1 1 1 0 0,0 0 0 0 0,0 0 0 0 0,0 1-1 0 0,0-1 1 0 0,7 8 0 0 0,-12-9-127 0 0,1 0 1 0 0,-1 0-1 0 0,0 0 1 0 0,1 0-1 0 0,-1 0 1 0 0,0 0-1 0 0,0 0 1 0 0,-1 0-1 0 0,1 0 1 0 0,0 0-1 0 0,-1 0 1 0 0,1 0-1 0 0,-1-1 1 0 0,1 1-1 0 0,-1 0 1 0 0,0 0-1 0 0,0 0 1 0 0,0-1 0 0 0,-2 4-1 0 0,-24 33 323 0 0,11-22-235 0 0,-2 0 1 0 0,0-2 0 0 0,-31 20-1 0 0,23-17-55 0 0,-30 27 1 0 0,-462 391-5 0 0,344-293-43 0 0,-383 323-58 0 0,159-112-97 0 0,-117 140-245 0 0,417-393 417 0 0,-121 144-22 0 0,-35 35 0 0 0,-93 41 0 0 0,328-303-2 0 0,13-10-5 0 0,-1-1 0 0 0,1 0 0 0 0,-2 0 0 0 0,1-1 0 0 0,-13 7 0 0 0,21-13-220 0 0,2-5-70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2:00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48 245 5529 0 0,'-4'-3'322'0'0,"0"-1"-1"0"0,0 0 1 0 0,0 1-1 0 0,1-1 1 0 0,0 0-1 0 0,-1-1 1 0 0,2 1-1 0 0,-1 0 1 0 0,0-1-1 0 0,1 0 1 0 0,0 0-1 0 0,0 1 1 0 0,0-1-1 0 0,1 0 1 0 0,0-1-1 0 0,0 1 1 0 0,0 0-1 0 0,0 0 1 0 0,1 0-1 0 0,0-1 0 0 0,0 1 1 0 0,0 0-1 0 0,1 0 1 0 0,0 0-1 0 0,0-1 1 0 0,0 1-1 0 0,1 0 1 0 0,2-6-1 0 0,-2 5-142 0 0,0 0-1 0 0,1 0 1 0 0,0 0 0 0 0,1 0-1 0 0,-1 1 1 0 0,1-1-1 0 0,0 1 1 0 0,1 0-1 0 0,-1 0 1 0 0,1 0-1 0 0,0 1 1 0 0,0-1-1 0 0,0 1 1 0 0,1 0-1 0 0,-1 1 1 0 0,1-1 0 0 0,0 1-1 0 0,0 1 1 0 0,0-1-1 0 0,0 1 1 0 0,1 0-1 0 0,7-2 1 0 0,-12 4-157 0 0,0 0 1 0 0,-1 0-1 0 0,1-1 0 0 0,0 1 1 0 0,0 1-1 0 0,0-1 1 0 0,0 0-1 0 0,-1 0 1 0 0,1 1-1 0 0,0-1 1 0 0,0 1-1 0 0,0-1 0 0 0,-1 1 1 0 0,1 0-1 0 0,0 0 1 0 0,-1 0-1 0 0,1 0 1 0 0,-1 0-1 0 0,1 0 1 0 0,-1 0-1 0 0,2 2 0 0 0,0 0-15 0 0,-1 0-1 0 0,0 0 1 0 0,0 1-1 0 0,0-1 0 0 0,0 1 1 0 0,0-1-1 0 0,-1 1 0 0 0,0 0 1 0 0,2 6-1 0 0,-1 2-101 0 0,0 0 0 0 0,-1 0 0 0 0,0 1 1 0 0,-1-1-1 0 0,-2 20 0 0 0,-1-14-125 0 0,-1-1 1 0 0,0 1-1 0 0,-2-1 1 0 0,0 0-1 0 0,0 0 1 0 0,-2 0 0 0 0,-17 28-1 0 0,-6 0 1708 0 0,-46 52 1 0 0,75-94-1285 0 0,1-3-161 0 0,1 1 0 0 0,0-1 0 0 0,0 0-1 0 0,0 0 1 0 0,0 0 0 0 0,0 1 0 0 0,0-1 0 0 0,0 0-1 0 0,0 0 1 0 0,0 0 0 0 0,0 1 0 0 0,0-1-1 0 0,0 0 1 0 0,0 0 0 0 0,0 0 0 0 0,0 1 0 0 0,0-1-1 0 0,0 0 1 0 0,0 0 0 0 0,0 0 0 0 0,0 1-1 0 0,0-1 1 0 0,0 0 0 0 0,0 0 0 0 0,0 0 0 0 0,1 1-1 0 0,-1-1 1 0 0,0 0 0 0 0,0 0 0 0 0,0 0-1 0 0,0 0 1 0 0,0 1 0 0 0,1-1 0 0 0,-1 0 0 0 0,0 0-1 0 0,0 0 1 0 0,0 0 0 0 0,0 0 0 0 0,1 0-1 0 0,-1 1 1 0 0,14 5 444 0 0,17 3-487 0 0,-30-9 56 0 0,96 25 165 0 0,-35-8-575 0 0,1-2 0 0 0,1-3 1 0 0,88 5-1 0 0,-123-17-7358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13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1 242 8290 0 0,'4'-1'266'0'0,"0"0"0"0"0,1-1 1 0 0,-1 1-1 0 0,0-1 1 0 0,0 0-1 0 0,-1 0 0 0 0,1 0 1 0 0,4-3-1 0 0,10-5 192 0 0,310-127 5230 0 0,-270 118-5878 0 0,1 3 0 0 0,1 2 0 0 0,112-11 0 0 0,-126 22-5593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13.5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84 9674 0 0,'0'1'54'0'0,"0"-1"0"0"0,0 0 1 0 0,-1 0-1 0 0,1 0 0 0 0,0 1 0 0 0,0-1 0 0 0,0 0 1 0 0,0 1-1 0 0,-1-1 0 0 0,1 0 0 0 0,0 0 0 0 0,0 1 0 0 0,0-1 1 0 0,0 0-1 0 0,0 1 0 0 0,0-1 0 0 0,0 0 0 0 0,0 1 0 0 0,0-1 1 0 0,0 0-1 0 0,0 1 0 0 0,0-1 0 0 0,0 0 0 0 0,0 1 1 0 0,0-1-1 0 0,0 0 0 0 0,0 1 0 0 0,0-1 0 0 0,0 0 0 0 0,0 1 1 0 0,1-1-1 0 0,-1 0 0 0 0,0 0 0 0 0,0 1 0 0 0,0-1 1 0 0,0 0-1 0 0,1 0 0 0 0,-1 1 0 0 0,0-1 0 0 0,0 0 0 0 0,1 0 1 0 0,-1 1-1 0 0,0-1 0 0 0,1 0 0 0 0,-1 0 0 0 0,23 5 1284 0 0,26-7-23 0 0,-11-5-501 0 0,-2-1 0 0 0,1-2-1 0 0,53-23 1 0 0,-7 3-2012 0 0,-48 18-4844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14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 1 8290 0 0,'-5'2'395'0'0,"0"-1"1"0"0,0 1-1 0 0,0 1 1 0 0,1-1 0 0 0,-1 1-1 0 0,1 0 1 0 0,-1 0-1 0 0,1 0 1 0 0,0 0-1 0 0,0 1 1 0 0,1-1 0 0 0,-1 1-1 0 0,1 0 1 0 0,0 1-1 0 0,0-1 1 0 0,0 0-1 0 0,0 1 1 0 0,1-1-1 0 0,0 1 1 0 0,0 0 0 0 0,0 0-1 0 0,-2 8 1 0 0,0 10 217 0 0,0 1 0 0 0,1 0 0 0 0,2 46 1 0 0,12 74 68 0 0,-9-116-626 0 0,22 165 108 0 0,-3-71-6012 0 0,-9-59-549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20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207 190 3225 0 0,'-10'-11'653'0'0,"-1"-1"0"0"0,-20-17 0 0 0,27 25-367 0 0,-1 0-1 0 0,0 1 1 0 0,0 0-1 0 0,-1-1 1 0 0,1 2-1 0 0,0-1 1 0 0,-1 1-1 0 0,0-1 1 0 0,-10-1-1 0 0,14 4-166 0 0,0-1 0 0 0,0 1 0 0 0,0 0 0 0 0,0 0 1 0 0,0 0-1 0 0,0 1 0 0 0,0-1 0 0 0,0 0 0 0 0,0 1 0 0 0,0 0 0 0 0,1-1 0 0 0,-1 1 0 0 0,0 0 0 0 0,0 0 0 0 0,0 0 1 0 0,1 0-1 0 0,-1 0 0 0 0,-2 2 0 0 0,0 1 1 0 0,1-1 1 0 0,0 0-1 0 0,1 1 0 0 0,-1 0 1 0 0,1 0-1 0 0,-1 0 1 0 0,1 0-1 0 0,-2 4 0 0 0,-1 6 1 0 0,1 1 0 0 0,0-1 0 0 0,1 1-1 0 0,-2 16 1 0 0,0 34-104 0 0,3 0-1 0 0,3 0 1 0 0,3 1-1 0 0,2-1 1 0 0,4-1-1 0 0,2 0 1 0 0,3 0 0 0 0,2-1-1 0 0,45 104 1 0 0,-49-138-17 0 0,2 0 0 0 0,0-2 0 0 0,2 1 0 0 0,1-2 0 0 0,34 39 0 0 0,-36-48 0 0 0,0 0 0 0 0,2-1 0 0 0,0-1 0 0 0,0-1 0 0 0,2-1 0 0 0,-1 0 0 0 0,2-2 0 0 0,29 13 0 0 0,-37-19 15 0 0,1-1 0 0 0,0-1 0 0 0,-1 0 0 0 0,1-1 0 0 0,0 0 0 0 0,0-1 0 0 0,1-1 1 0 0,-1 0-1 0 0,0-1 0 0 0,0 0 0 0 0,0-1 0 0 0,0-1 0 0 0,-1 0 0 0 0,1-1 0 0 0,-1 0 0 0 0,0-1 1 0 0,0-1-1 0 0,0 0 0 0 0,-1-1 0 0 0,19-13 0 0 0,-10 5 34 0 0,0 0 0 0 0,-2-2 1 0 0,0-1-1 0 0,-1 0 0 0 0,0-1 0 0 0,-2-1 1 0 0,0-1-1 0 0,-1 0 0 0 0,-1-1 0 0 0,14-32 0 0 0,-6 4 715 0 0,-3 0 0 0 0,-1-2-1 0 0,19-105 1 0 0,-30 116-404 0 0,-2 0 0 0 0,-2 0 0 0 0,-2-1 0 0 0,-2 1 0 0 0,-11-76 0 0 0,8 96-259 0 0,-2-1 0 0 0,0 1 0 0 0,-1 1-1 0 0,-1-1 1 0 0,-1 1 0 0 0,-1 1 0 0 0,-1 0 0 0 0,-1 0 0 0 0,0 1 0 0 0,-1 0-1 0 0,-1 2 1 0 0,-1-1 0 0 0,-21-18 0 0 0,18 20-5 0 0,0 1 0 0 0,-1 0-1 0 0,-1 1 1 0 0,0 1 0 0 0,-1 1-1 0 0,0 1 1 0 0,-1 0 0 0 0,0 2 0 0 0,0 1-1 0 0,-1 1 1 0 0,0 0 0 0 0,-29-2-1 0 0,40 7-80 0 0,0 1 0 0 0,-1 0-1 0 0,1 1 1 0 0,0 0 0 0 0,0 1-1 0 0,-1 1 1 0 0,2 0 0 0 0,-1 0-1 0 0,-20 9 1 0 0,25-9-123 0 0,0 0 1 0 0,0 1-1 0 0,0 0 1 0 0,1 1-1 0 0,-1-1 1 0 0,1 1-1 0 0,0 0 1 0 0,0 1-1 0 0,1-1 1 0 0,-1 1-1 0 0,1 0 0 0 0,1 1 1 0 0,-1-1-1 0 0,1 1 1 0 0,0 0-1 0 0,-3 7 1 0 0,0 9-1004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21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17 183 920 0 0,'-16'6'2953'0'0,"18"-7"-2778"0"0,-1-1 0 0 0,1 1 1 0 0,0-1-1 0 0,0 1 0 0 0,1 0 0 0 0,-1 0 1 0 0,0 0-1 0 0,0 0 0 0 0,4-1 0 0 0,120-27 2961 0 0,-94 24-2886 0 0,0-2 0 0 0,-1-1 0 0 0,0-2-1 0 0,56-25 1 0 0,-59 20-316 0 0,-4 2-244 0 0,0 0 0 0 0,0 2 0 0 0,44-14 1 0 0,-52 21-2827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21.7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 47 2272 0 0,'-4'-1'339'0'0,"0"0"0"0"0,0-1 0 0 0,0 1 0 0 0,0-1-1 0 0,0 0 1 0 0,0 0 0 0 0,-6-5 0 0 0,10 7-224 0 0,0-1 0 0 0,-1 1 0 0 0,1 0 0 0 0,0-1 0 0 0,-1 1 0 0 0,1 0 1 0 0,0-1-1 0 0,-1 1 0 0 0,1-1 0 0 0,0 1 0 0 0,0-1 0 0 0,0 1 0 0 0,-1 0 1 0 0,1-1-1 0 0,0 1 0 0 0,0-1 0 0 0,0 1 0 0 0,0-1 0 0 0,0 1 0 0 0,0-1 0 0 0,0 1 1 0 0,0-1-1 0 0,0 1 0 0 0,0-1 0 0 0,0 1 0 0 0,0-1 0 0 0,1 0 0 0 0,-1 0-44 0 0,1 0 0 0 0,0 0 0 0 0,0 0 0 0 0,0 0 0 0 0,0 0-1 0 0,0 0 1 0 0,1 0 0 0 0,-1 0 0 0 0,0 0 0 0 0,0 1-1 0 0,1-1 1 0 0,-1 0 0 0 0,0 1 0 0 0,2-1 0 0 0,-1 0-61 0 0,0 1 1 0 0,1-1 0 0 0,-1 1 0 0 0,0 0-1 0 0,1 0 1 0 0,-1 0 0 0 0,0 0 0 0 0,0 0-1 0 0,1 0 1 0 0,-1 1 0 0 0,0-1 0 0 0,0 1-1 0 0,1 0 1 0 0,-1 0 0 0 0,0-1 0 0 0,0 1-1 0 0,0 0 1 0 0,0 1 0 0 0,0-1 0 0 0,2 2-1 0 0,39 34 178 0 0,-32-28-196 0 0,101 91 904 0 0,-112-100-798 0 0,0 1 0 0 0,0-1 0 0 0,0 1 1 0 0,0-1-1 0 0,0 1 0 0 0,0-1 0 0 0,0 1 0 0 0,0-1 0 0 0,-1 1 0 0 0,1-1 0 0 0,0 1 0 0 0,0-1 0 0 0,0 1 0 0 0,-1-1 0 0 0,1 1 0 0 0,0-1 1 0 0,0 1-1 0 0,-1-1 0 0 0,1 0 0 0 0,0 1 0 0 0,-1-1 0 0 0,1 1 0 0 0,0-1 0 0 0,-1 0 0 0 0,1 1 0 0 0,-1-1 0 0 0,0 0 0 0 0,-15 15 714 0 0,12-13-550 0 0,-17 17 99 0 0,-38 35 105 0 0,54-49-582 0 0,1 0 0 0 0,0 0 0 0 0,0 0 1 0 0,1 1-1 0 0,-1 0 0 0 0,1-1 0 0 0,0 1 1 0 0,1 0-1 0 0,-4 12 0 0 0,3-4-252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22.4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27 297 2304 0 0,'-26'-1'4493'0'0,"41"-3"-3946"0"0,116-5 1003 0 0,-89 8-962 0 0,57-8-1 0 0,6-7-28 0 0,0 4 0 0 0,133 3 1 0 0,-45 14-272 0 0,227-5-104 0 0,448-47-227 0 0,-102-12 2278 0 0,-639 43-2233 0 0,141-38 0 0 0,-262 52-6 0 0,244-41 324 0 0,-204 40-175 0 0,-39 3-769 0 0,1 0-1 0 0,0-1 1 0 0,-1 0 0 0 0,16-3 0 0 0,-9-7-1996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22.9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 30 1376 0 0,'-39'-13'1564'0'0,"-3"-2"2157"0"0,40 15-3531 0 0,0-1 0 0 0,0 1-1 0 0,0 0 1 0 0,1-1 0 0 0,-1 1 0 0 0,0 0 0 0 0,0 0 0 0 0,0 0 0 0 0,0 1 0 0 0,0-1 0 0 0,1 0 0 0 0,-1 1 0 0 0,0-1 0 0 0,0 1 0 0 0,0 0 0 0 0,1-1 0 0 0,-4 3-1 0 0,5-2-112 0 0,0-1 0 0 0,0 1 0 0 0,-1-1-1 0 0,1 1 1 0 0,0 0 0 0 0,0-1 0 0 0,0 1-1 0 0,0 0 1 0 0,0-1 0 0 0,0 1-1 0 0,0 0 1 0 0,0-1 0 0 0,1 1 0 0 0,-1-1-1 0 0,0 1 1 0 0,0 0 0 0 0,0-1 0 0 0,1 1-1 0 0,-1-1 1 0 0,0 1 0 0 0,1-1-1 0 0,-1 1 1 0 0,0 0 0 0 0,1-1 0 0 0,-1 0-1 0 0,1 1 1 0 0,0 0 0 0 0,16 19 31 0 0,-15-18 19 0 0,7 10-79 0 0,1-1 0 0 0,1 0 0 0 0,0-1 1 0 0,0 0-1 0 0,1-1 0 0 0,0 0 0 0 0,0-1 1 0 0,1 0-1 0 0,0-1 0 0 0,1 0 1 0 0,-1-1-1 0 0,1-1 0 0 0,1 0 0 0 0,-1-1 1 0 0,18 3-1 0 0,-32-8 2 0 0,1 1 1 0 0,0 0-1 0 0,0 0 1 0 0,0 0-1 0 0,0 0 1 0 0,0 0-1 0 0,0 1 1 0 0,0-1-1 0 0,0 0 1 0 0,0 0-1 0 0,0 0 1 0 0,-1 1-1 0 0,1-1 1 0 0,0 1-1 0 0,0-1 1 0 0,0 1-1 0 0,0-1 1 0 0,-1 1-1 0 0,1-1 1 0 0,0 1-1 0 0,-1-1 1 0 0,1 1-1 0 0,0 0 1 0 0,-1-1-1 0 0,1 1 1 0 0,-1 0-1 0 0,1 0 1 0 0,0 1-1 0 0,-1 1 81 0 0,-1-1 1 0 0,0 0-1 0 0,0 1 1 0 0,0-1-1 0 0,0 0 1 0 0,0 0-1 0 0,0 1 1 0 0,0-1-1 0 0,-4 4 0 0 0,3-4-177 0 0,-54 78 1260 0 0,-41 65-2160 0 0,87-125 498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24.4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109 296 3225 0 0,'-50'-44'842'0'0,"47"41"-376"0"0,-1 1 0 0 0,0-1 0 0 0,0 1 0 0 0,-1-1 0 0 0,1 1-1 0 0,0 0 1 0 0,-1 1 0 0 0,1-1 0 0 0,-1 1 0 0 0,0 0 0 0 0,-7-1 0 0 0,14 5-113 0 0,0 0 0 0 0,0-1 0 0 0,0 0 0 0 0,1 1 0 0 0,-1-1 1 0 0,0 0-1 0 0,6 3 0 0 0,-5-3-342 0 0,4 4 13 0 0,0-1 0 0 0,1-1 0 0 0,0 1 1 0 0,0-1-1 0 0,0-1 0 0 0,11 4 1 0 0,-16-6-23 0 0,-1-1 0 0 0,0 0 0 0 0,0 0 0 0 0,0 0 0 0 0,1 0 1 0 0,-1 0-1 0 0,0 0 0 0 0,0 0 0 0 0,0-1 0 0 0,0 1 0 0 0,1-1 1 0 0,-1 0-1 0 0,0 1 0 0 0,0-1 0 0 0,0 0 0 0 0,0 0 0 0 0,0 0 1 0 0,-1-1-1 0 0,1 1 0 0 0,0 0 0 0 0,0-1 0 0 0,-1 1 0 0 0,1-1 1 0 0,-1 0-1 0 0,1 1 0 0 0,-1-1 0 0 0,0 0 0 0 0,0 0 0 0 0,0 0 1 0 0,2-3-1 0 0,1-4-9 0 0,0 1 0 0 0,-1-1 0 0 0,0 0 1 0 0,0 1-1 0 0,-1-1 0 0 0,0 0 0 0 0,-1-1 0 0 0,0 1 1 0 0,0 0-1 0 0,-1 0 0 0 0,-1-13 0 0 0,1 17 10 0 0,-1 1 0 0 0,1 0 0 0 0,-1 0 0 0 0,0 0 0 0 0,0 0 0 0 0,-1 0 0 0 0,1 0 0 0 0,-1 1 0 0 0,0-1 0 0 0,0 0 0 0 0,0 1 0 0 0,0-1 0 0 0,-1 1 0 0 0,1 0 0 0 0,-1-1 0 0 0,0 1 0 0 0,0 1 0 0 0,0-1 0 0 0,0 0 0 0 0,0 1 0 0 0,-1-1 0 0 0,1 1 0 0 0,-1 0 0 0 0,0 0 0 0 0,0 1 0 0 0,1-1 0 0 0,-9-1 0 0 0,11 3 2 0 0,0-1-1 0 0,0 1 1 0 0,0 0-1 0 0,0 0 1 0 0,0 0-1 0 0,0 0 1 0 0,0 0-1 0 0,0 0 1 0 0,0 0-1 0 0,0 0 1 0 0,0 0-1 0 0,1 0 1 0 0,-1 1-1 0 0,0-1 1 0 0,0 0-1 0 0,0 1 1 0 0,0-1-1 0 0,0 0 1 0 0,0 1-1 0 0,0 0 1 0 0,0-1-1 0 0,1 1 1 0 0,-1-1-1 0 0,0 1 0 0 0,0 0 1 0 0,1-1-1 0 0,-2 2 1 0 0,1 1 32 0 0,0-1 1 0 0,0 0-1 0 0,0 1 1 0 0,0-1-1 0 0,0 1 0 0 0,0 0 1 0 0,1-1-1 0 0,-1 1 1 0 0,1-1-1 0 0,0 4 0 0 0,-1 6 113 0 0,2 0-1 0 0,0 1 0 0 0,3 15 0 0 0,-4-25-143 0 0,1 0-1 0 0,-1 0 1 0 0,1-1 0 0 0,-1 1-1 0 0,1 0 1 0 0,0-1 0 0 0,0 1-1 0 0,0-1 1 0 0,1 1 0 0 0,-1-1-1 0 0,1 0 1 0 0,-1 1 0 0 0,1-1-1 0 0,0 0 1 0 0,0 0 0 0 0,0 0-1 0 0,0 0 1 0 0,0-1 0 0 0,0 1-1 0 0,0 0 1 0 0,0-1 0 0 0,5 3 0 0 0,-3-4-7 0 0,-1 1 0 0 0,1 0 1 0 0,0-1-1 0 0,-1 0 0 0 0,1 0 1 0 0,0 0-1 0 0,-1 0 1 0 0,1-1-1 0 0,-1 0 0 0 0,1 1 1 0 0,-1-1-1 0 0,1 0 0 0 0,-1-1 1 0 0,1 1-1 0 0,-1-1 1 0 0,6-3-1 0 0,2 0 58 0 0,-1-1 1 0 0,0-1-1 0 0,0 0 1 0 0,0 0-1 0 0,-1-1 1 0 0,0 0-1 0 0,0-1 1 0 0,-1 0-1 0 0,0 0 1 0 0,9-16-1 0 0,-16 24-49 0 0,0 0-1 0 0,-1 0 0 0 0,1-1 1 0 0,-1 1-1 0 0,1-1 1 0 0,-1 1-1 0 0,1 0 0 0 0,-1-1 1 0 0,0 1-1 0 0,0-1 1 0 0,0 1-1 0 0,0 0 1 0 0,0-1-1 0 0,0 1 0 0 0,0-1 1 0 0,0 1-1 0 0,-1-1 1 0 0,1 1-1 0 0,0 0 0 0 0,-1-1 1 0 0,1 1-1 0 0,-1 0 1 0 0,0-1-1 0 0,1 1 1 0 0,-3-2-1 0 0,1 1-2 0 0,0 0 0 0 0,0 0 1 0 0,0 0-1 0 0,0 1 0 0 0,0-1 0 0 0,-1 1 0 0 0,1 0 1 0 0,0-1-1 0 0,-1 1 0 0 0,1 0 0 0 0,-1 0 1 0 0,1 1-1 0 0,-5-2 0 0 0,4 2 17 0 0,0-1 1 0 0,0 0-1 0 0,1 1 1 0 0,-1-1-1 0 0,0 1 1 0 0,0 0-1 0 0,0 0 1 0 0,0 0-1 0 0,0 1 1 0 0,0-1-1 0 0,0 1 1 0 0,0 0-1 0 0,0-1 0 0 0,0 1 1 0 0,1 0-1 0 0,-1 1 1 0 0,0-1-1 0 0,1 0 1 0 0,-1 1-1 0 0,1 0 1 0 0,-1-1-1 0 0,1 1 1 0 0,0 0-1 0 0,-1 0 1 0 0,1 0-1 0 0,0 1 1 0 0,-2 2-1 0 0,2 1-13 0 0,1 0 1 0 0,0 0-1 0 0,-1 0 1 0 0,2-1-1 0 0,-1 1 0 0 0,1 0 1 0 0,0 0-1 0 0,0 0 0 0 0,1 0 1 0 0,-1 0-1 0 0,1 0 1 0 0,1 0-1 0 0,-1 0 0 0 0,4 9 1 0 0,-4-13-12 0 0,0 1 0 0 0,0-1 0 0 0,0 1 0 0 0,1-1 0 0 0,-1 1 0 0 0,0-1 0 0 0,1 1-1 0 0,-1-1 1 0 0,1 0 0 0 0,0 0 0 0 0,0 0 0 0 0,0 0 0 0 0,0 0 0 0 0,0-1 0 0 0,1 1 0 0 0,-1 0 0 0 0,0-1 0 0 0,1 0 0 0 0,-1 1 0 0 0,1-1 0 0 0,-1 0 0 0 0,1 0 0 0 0,0-1 0 0 0,-1 1 0 0 0,1 0 0 0 0,0-1 0 0 0,-1 0 0 0 0,1 0 0 0 0,0 1-1 0 0,0-2 1 0 0,0 1 0 0 0,4-1 0 0 0,3-2 30 0 0,0 0-1 0 0,0-1 0 0 0,-1 0 1 0 0,1-1-1 0 0,-1 0 0 0 0,0 0 1 0 0,0-1-1 0 0,15-13 0 0 0,-19 16 11 0 0,-1-1 0 0 0,0 0 0 0 0,0 0 0 0 0,0 0 0 0 0,-1 0 0 0 0,0-1 0 0 0,0 0 0 0 0,0 1 0 0 0,0-1 0 0 0,0 0 0 0 0,-1 0 0 0 0,0 0 0 0 0,0-1 0 0 0,-1 1 0 0 0,1 0 1 0 0,-1-1-1 0 0,0 1 0 0 0,0-9 0 0 0,-1 12-25 0 0,-1 0 1 0 0,1-1-1 0 0,0 1 1 0 0,-1 0-1 0 0,1 0 1 0 0,-1-1-1 0 0,0 1 1 0 0,1 0-1 0 0,-1 0 1 0 0,0 0-1 0 0,0 0 1 0 0,-1 0-1 0 0,1 0 1 0 0,0 0-1 0 0,-1 1 1 0 0,1-1-1 0 0,-1 0 1 0 0,0 1-1 0 0,1-1 1 0 0,-1 1-1 0 0,0-1 1 0 0,0 1-1 0 0,0 0 1 0 0,0 0 0 0 0,0 0-1 0 0,0 0 1 0 0,0 0-1 0 0,0 0 1 0 0,0 1-1 0 0,-1-1 1 0 0,1 1-1 0 0,0-1 1 0 0,0 1-1 0 0,-1 0 1 0 0,-2 0-1 0 0,1 0 18 0 0,0 0 0 0 0,-1 0 0 0 0,1 1 0 0 0,0 0-1 0 0,-1 0 1 0 0,1 0 0 0 0,0 0 0 0 0,0 0 0 0 0,0 1-1 0 0,0 0 1 0 0,0 0 0 0 0,0 0 0 0 0,0 0 0 0 0,1 1 0 0 0,-1-1-1 0 0,1 1 1 0 0,-5 5 0 0 0,2 0-30 0 0,0 0-1 0 0,1 0 1 0 0,0 0-1 0 0,1 1 1 0 0,0 0 0 0 0,-3 10-1 0 0,6-16 7 0 0,0 0 1 0 0,0 0-1 0 0,0 1 1 0 0,0-1-1 0 0,0 1 0 0 0,1-1 1 0 0,0 1-1 0 0,-1-1 0 0 0,1 1 1 0 0,1-1-1 0 0,-1 1 0 0 0,0-1 1 0 0,1 1-1 0 0,0-1 1 0 0,0 0-1 0 0,0 1 0 0 0,0-1 1 0 0,0 0-1 0 0,1 0 0 0 0,1 4 1 0 0,-1-6-8 0 0,-1 0 0 0 0,1 0 0 0 0,-1 0 1 0 0,1 0-1 0 0,0 0 0 0 0,-1 0 0 0 0,1-1 1 0 0,0 1-1 0 0,0-1 0 0 0,-1 1 0 0 0,1-1 1 0 0,0 1-1 0 0,0-1 0 0 0,0 0 0 0 0,0 0 1 0 0,0 0-1 0 0,-1 0 0 0 0,1 0 0 0 0,0-1 0 0 0,0 1 1 0 0,0-1-1 0 0,0 1 0 0 0,-1-1 0 0 0,1 1 1 0 0,0-1-1 0 0,0 0 0 0 0,2-2 0 0 0,5-1-104 0 0,0-1 0 0 0,0 0-1 0 0,13-11 1 0 0,-4 1-1675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25.0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58 180 4145 0 0,'-1'1'85'0'0,"0"0"0"0"0,1 1 0 0 0,-1-1-1 0 0,1 0 1 0 0,-1 1 0 0 0,1-1 0 0 0,-1 1 0 0 0,1-1 0 0 0,0 0 0 0 0,-1 1 0 0 0,1-1 0 0 0,0 1 0 0 0,0-1-1 0 0,0 1 1 0 0,0-1 0 0 0,0 1 0 0 0,1-1 0 0 0,-1 1 0 0 0,0-1 0 0 0,1 0 0 0 0,-1 1 0 0 0,1-1 0 0 0,-1 1 0 0 0,1-1-1 0 0,0 0 1 0 0,0 0 0 0 0,-1 1 0 0 0,1-1 0 0 0,2 2 0 0 0,-2-1 97 0 0,1 0 1 0 0,-1 0-1 0 0,0 0 0 0 0,1 0 0 0 0,-1 0 1 0 0,1 0-1 0 0,-1-1 0 0 0,1 1 1 0 0,0 0-1 0 0,0-1 0 0 0,0 1 1 0 0,0-1-1 0 0,0 0 0 0 0,0 0 1 0 0,0 0-1 0 0,0 0 0 0 0,0 0 1 0 0,1 0-1 0 0,3 0 0 0 0,-4-1-70 0 0,0-1 0 0 0,-1 1 0 0 0,1-1 0 0 0,0 0 0 0 0,-1 0 0 0 0,1 0 1 0 0,-1 0-1 0 0,1 0 0 0 0,-1 0 0 0 0,0 0 0 0 0,0 0 0 0 0,1 0 0 0 0,-1-1 0 0 0,0 1 0 0 0,0 0 0 0 0,0-1 0 0 0,0 1 0 0 0,0-1 0 0 0,-1 1 0 0 0,1-1 0 0 0,0 0 0 0 0,-1 1 0 0 0,1-1 0 0 0,0-3 0 0 0,8-48 819 0 0,-9 46-742 0 0,1 3-118 0 0,3-74 837 0 0,-4 74-889 0 0,0 0 1 0 0,0-1-1 0 0,-1 1 0 0 0,1-1 0 0 0,-1 1 0 0 0,0 0 0 0 0,0 0 0 0 0,-1-1 1 0 0,1 1-1 0 0,-1 0 0 0 0,0 0 0 0 0,0 1 0 0 0,0-1 0 0 0,-1 0 1 0 0,-2-3-1 0 0,4 6-19 0 0,0 0 1 0 0,0 0-1 0 0,0 1 1 0 0,0-1-1 0 0,0 0 1 0 0,0 1-1 0 0,0-1 1 0 0,-1 1-1 0 0,1-1 1 0 0,0 1 0 0 0,0 0-1 0 0,0-1 1 0 0,0 1-1 0 0,-1 0 1 0 0,1 0-1 0 0,0 0 1 0 0,0 0-1 0 0,-1 0 1 0 0,1 0-1 0 0,0 0 1 0 0,0 0-1 0 0,0 0 1 0 0,-1 1 0 0 0,0 0-1 0 0,-2 0-1 0 0,1 1 1 0 0,0 0-1 0 0,0 0 0 0 0,0 0 0 0 0,0 0 1 0 0,0 0-1 0 0,0 1 0 0 0,-3 3 0 0 0,-3 5 23 0 0,0 0 0 0 0,0 1-1 0 0,-7 15 1 0 0,14-24-21 0 0,-1 1-1 0 0,1-1 1 0 0,0 1-1 0 0,1 0 1 0 0,-1-1-1 0 0,1 1 1 0 0,-1 0 0 0 0,1 0-1 0 0,1 0 1 0 0,-1 0-1 0 0,0 1 1 0 0,1-1-1 0 0,0 8 1 0 0,2-7-356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2:00.5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95 17972 0 0,'0'0'42'0'0,"0"0"-1"0"0,-1 0 1 0 0,1-1 0 0 0,0 1-1 0 0,-1 0 1 0 0,1 0 0 0 0,0-1 0 0 0,0 1-1 0 0,-1 0 1 0 0,1-1 0 0 0,0 1 0 0 0,0 0-1 0 0,-1-1 1 0 0,1 1 0 0 0,0 0-1 0 0,0-1 1 0 0,0 1 0 0 0,0-1 0 0 0,0 1-1 0 0,0 0 1 0 0,0-1 0 0 0,0 1 0 0 0,-1-1-1 0 0,1 1 1 0 0,0 0 0 0 0,1-1-1 0 0,-1 1 1 0 0,0-1 0 0 0,0 1 0 0 0,0 0-1 0 0,0-1 1 0 0,0 1 0 0 0,0-1 0 0 0,0 1-1 0 0,1 0 1 0 0,-1-1 0 0 0,0 1-1 0 0,0 0 1 0 0,0-1 0 0 0,1 1 0 0 0,-1 0-1 0 0,0-1 1 0 0,1 1 0 0 0,-1 0-1 0 0,0 0 1 0 0,1-1 0 0 0,-1 1 0 0 0,0 0-1 0 0,1 0 1 0 0,20-21-748 0 0,-17 17 773 0 0,3-2-96 0 0,0-1-435 0 0,0 0 0 0 0,0 1 0 0 0,0 0 0 0 0,16-9 0 0 0,-21 14 342 0 0,-1 0 1 0 0,1 1 0 0 0,-1-1-1 0 0,1 0 1 0 0,0 1-1 0 0,-1-1 1 0 0,1 1-1 0 0,0 0 1 0 0,-1-1-1 0 0,1 1 1 0 0,0 0-1 0 0,-1 0 1 0 0,1 0-1 0 0,0 0 1 0 0,-1 0 0 0 0,1 1-1 0 0,0-1 1 0 0,-1 0-1 0 0,1 1 1 0 0,-1-1-1 0 0,1 1 1 0 0,0 0-1 0 0,-1-1 1 0 0,1 1-1 0 0,-1 0 1 0 0,0 0-1 0 0,1 0 1 0 0,-1 0 0 0 0,0 0-1 0 0,1 0 1 0 0,-1 1-1 0 0,0-1 1 0 0,0 0-1 0 0,1 2 1 0 0,4 6 77 0 0,-1-2-16 0 0</inkml:trace>
  <inkml:trace contextRef="#ctx0" brushRef="#br0" timeOffset="1">162 209 9674 0 0,'14'0'8386'0'0,"-8"-4"-5730"0"0,7-2-1863 0 0,3-3-377 0 0,5 1-64 0 0,1-3-24 0 0,1 3-1192 0 0,-2 3-233 0 0,1 5-55 0 0,-2-2 0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25.5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1277 1 2761 0 0,'-2'6'14572'0'0,"-7"-6"-14319"0"0,1 0 0 0 0,-1 1 0 0 0,1 0 1 0 0,-1 0-1 0 0,1 0 0 0 0,0 1 0 0 0,-1 1 0 0 0,1-1 0 0 0,-10 6 0 0 0,-23 5-241 0 0,-69 13-12 0 0,-131 37 0 0 0,-311 92-240 0 0,472-141 123 0 0,60-12 33 0 0,-1 1 0 0 0,1 2 0 0 0,0 0 1 0 0,0 0-1 0 0,-23 12 0 0 0,31-11-996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25.9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 13 5985 0 0,'-3'-2'352'0'0,"-1"0"0"0"0,0 0 0 0 0,1 1 0 0 0,-1-1 0 0 0,0 1 0 0 0,0 0 0 0 0,0 0 0 0 0,0 1 0 0 0,0-1 0 0 0,-6 1 0 0 0,8 0-180 0 0,0 1 1 0 0,1-1 0 0 0,-1 1 0 0 0,1-1 0 0 0,-1 1 0 0 0,1-1-1 0 0,-1 1 1 0 0,1 0 0 0 0,-1 0 0 0 0,1 0 0 0 0,0 0 0 0 0,-1 0 0 0 0,1 0-1 0 0,0 0 1 0 0,0 0 0 0 0,0 0 0 0 0,0 1 0 0 0,0-1 0 0 0,0 0-1 0 0,0 1 1 0 0,0-1 0 0 0,1 1 0 0 0,-1-1 0 0 0,0 1 0 0 0,1-1-1 0 0,-1 1 1 0 0,1-1 0 0 0,0 1 0 0 0,-1 2 0 0 0,-2 13 108 0 0,1-1 1 0 0,1 1 0 0 0,0 0-1 0 0,2 1 1 0 0,2 19-1 0 0,18 89-147 0 0,-16-98-53 0 0,27 133-34 0 0,68 413 188 0 0,-54 163 276 0 0,-37-500-397 0 0,8 5 482 0 0,2 158 599 0 0,-24-318-1698 0 0,4-74 396 0 0,-1 1 0 0 0,1 0 0 0 0,-2 0 1 0 0,1-1-1 0 0,-1 1 0 0 0,-9 15 0 0 0,2-11-2073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26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16 3225 0 0,'-36'38'9074'0'0,"59"-56"-3668"0"0,10 3-3738 0 0,-18 11-1434 0 0,1-1 0 0 0,22-2 0 0 0,-5 4-66 0 0,-1 1 1 0 0,1 2-1 0 0,51 6 1 0 0,101 25-308 0 0,40 3-3702 0 0,-188-33 2471 0 0,-5 1-170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26.7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9674 0 0,'0'1'174'0'0,"0"0"-1"0"0,0-1 1 0 0,1 1-1 0 0,-1 0 1 0 0,0-1-1 0 0,1 1 1 0 0,-1 0-1 0 0,0-1 1 0 0,1 1-1 0 0,-1 0 1 0 0,1-1-1 0 0,-1 1 1 0 0,1-1-1 0 0,-1 1 1 0 0,1-1-1 0 0,-1 1 1 0 0,1-1-1 0 0,-1 0 1 0 0,1 1-1 0 0,0-1 1 0 0,-1 0-1 0 0,1 1 1 0 0,0-1-1 0 0,-1 0 1 0 0,1 0-1 0 0,0 0 1 0 0,0 1-1 0 0,40 18 1152 0 0,-13-6-769 0 0,8 8-485 0 0,-2 1 1 0 0,0 2 0 0 0,-2 1-1 0 0,-1 1 1 0 0,-1 2 0 0 0,42 50-1 0 0,-27-29-956 0 0,-25-27-5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27.0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144 5 9674 0 0,'-1'0'140'0'0,"1"-1"1"0"0,0 1-1 0 0,-1-1 1 0 0,1 1-1 0 0,-1 0 1 0 0,1-1-1 0 0,-1 1 0 0 0,1 0 1 0 0,-1-1-1 0 0,1 1 1 0 0,-1 0-1 0 0,1 0 0 0 0,-1 0 1 0 0,1-1-1 0 0,-1 1 1 0 0,1 0-1 0 0,-1 0 1 0 0,1 0-1 0 0,-1 0 0 0 0,1 0 1 0 0,-1 0-1 0 0,0 0 1 0 0,1 0-1 0 0,-1 0 0 0 0,1 0 1 0 0,-1 0-1 0 0,1 1 1 0 0,-1-1-1 0 0,1 0 1 0 0,-1 0-1 0 0,1 0 0 0 0,-1 1 1 0 0,0 0-1 0 0,-15 19 2457 0 0,-4 34-165 0 0,19-51-2210 0 0,-65 256 1928 0 0,52-170-3746 0 0,5-1-3428 0 0,9-65-1523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27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 1 3225 0 0,'-5'3'526'0'0,"1"0"1"0"0,0 1-1 0 0,0-1 0 0 0,0 1 1 0 0,0 0-1 0 0,0 0 1 0 0,1 1-1 0 0,0-1 0 0 0,0 1 1 0 0,0 0-1 0 0,0-1 1 0 0,1 1-1 0 0,0 0 0 0 0,-2 8 1 0 0,1-3-355 0 0,2-1 0 0 0,-1 0 0 0 0,1 1 0 0 0,1 0 0 0 0,0-1 0 0 0,0 1 0 0 0,3 16 0 0 0,2 0-91 0 0,2 0 1 0 0,0 0 0 0 0,2-1-1 0 0,1 0 1 0 0,15 26 0 0 0,-14-27 223 0 0,2-1 1 0 0,30 39-1 0 0,-40-57-262 0 0,2 0 1 0 0,-1 0-1 0 0,0 0 0 0 0,1 0 1 0 0,0-1-1 0 0,0 0 0 0 0,1 0 1 0 0,-1 0-1 0 0,1-1 0 0 0,0 0 1 0 0,-1 0-1 0 0,2 0 0 0 0,-1-1 1 0 0,0 0-1 0 0,0 0 0 0 0,1 0 1 0 0,7 0-1 0 0,-12-1-67 0 0,-1-1 0 0 0,1 0 0 0 0,0 0 0 0 0,0 1 0 0 0,-1-1 0 0 0,1 0 0 0 0,0-1 0 0 0,0 1 0 0 0,-1 0 0 0 0,1 0 0 0 0,0-1-1 0 0,-1 1 1 0 0,1-1 0 0 0,0 0 0 0 0,-1 1 0 0 0,1-1 0 0 0,-1 0 0 0 0,1 0 0 0 0,-1 0 0 0 0,1 0 0 0 0,-1 0 0 0 0,0 0 0 0 0,1 0 0 0 0,-1-1 0 0 0,0 1 0 0 0,0 0 0 0 0,0-1 0 0 0,0 1 0 0 0,0-1 0 0 0,0 1-1 0 0,0-1 1 0 0,-1 1 0 0 0,1-1 0 0 0,0 0 0 0 0,-1 1 0 0 0,0-1 0 0 0,1 0 0 0 0,-1 0 0 0 0,0 1 0 0 0,0-4 0 0 0,0 2-35 0 0,0-1 0 0 0,-1 0 0 0 0,0 0 0 0 0,0 0 0 0 0,0 1 0 0 0,0-1 0 0 0,-1 0 0 0 0,1 1 0 0 0,-1-1 0 0 0,0 1 0 0 0,0 0 0 0 0,0 0 0 0 0,0-1 0 0 0,-1 1 0 0 0,1 1 0 0 0,-1-1 0 0 0,-5-4 0 0 0,-18-11-595 0 0,18 13 466 0 0,0 0-1 0 0,1 0 1 0 0,0-1-1 0 0,0 1 1 0 0,0-2-1 0 0,-8-9 1 0 0,14 14 187 0 0,0 0 0 0 0,0 0 0 0 0,0 0 0 0 0,0 0 0 0 0,0-1 0 0 0,1 1 0 0 0,-1 0 0 0 0,0 0 0 0 0,1 0 0 0 0,0-1 0 0 0,0 1 0 0 0,0 0 1 0 0,0 0-1 0 0,0-1 0 0 0,0 1 0 0 0,0 0 0 0 0,1 0 0 0 0,-1 0 0 0 0,1-1 0 0 0,-1 1 0 0 0,1 0 0 0 0,0 0 0 0 0,0 0 0 0 0,0 0 0 0 0,0 0 0 0 0,0 0 0 0 0,1 0 0 0 0,-1 0 0 0 0,0 1 0 0 0,1-1 1 0 0,2-1-1 0 0,5-7 377 0 0,0 1 1 0 0,1 0-1 0 0,0 1 1 0 0,1 0-1 0 0,0 1 1 0 0,0 0 0 0 0,14-6-1 0 0,-3 3 587 0 0,0 1-1 0 0,47-12 1 0 0,-63 19-878 0 0,0 1 0 0 0,0 0 0 0 0,1 0 1 0 0,-1 1-1 0 0,0 0 0 0 0,1 0 0 0 0,-1 0 1 0 0,0 1-1 0 0,1 0 0 0 0,-1 0 1 0 0,0 0-1 0 0,0 1 0 0 0,0 0 0 0 0,0 0 1 0 0,0 1-1 0 0,-1 0 0 0 0,11 6 1 0 0,-10-4-61 0 0,1 0 1 0 0,-1 1 0 0 0,0 0 0 0 0,0 1 0 0 0,0-1 0 0 0,-1 1-1 0 0,0 0 1 0 0,-1 0 0 0 0,1 1 0 0 0,-1-1 0 0 0,-1 1 0 0 0,5 12 0 0 0,-2 0 163 0 0,-5-15-186 0 0,0 1 1 0 0,1-1 0 0 0,-1 0 0 0 0,1 1 0 0 0,1-1-1 0 0,-1 0 1 0 0,1 0 0 0 0,-1-1 0 0 0,1 1 0 0 0,1-1 0 0 0,4 6-1 0 0,-8-10-44 0 0,0 0 0 0 0,1 1-1 0 0,-1-1 1 0 0,0 0-1 0 0,0 0 1 0 0,1 0 0 0 0,-1 0-1 0 0,0 0 1 0 0,0 0-1 0 0,0 0 1 0 0,1 0 0 0 0,-1 0-1 0 0,0 0 1 0 0,0 0-1 0 0,1 0 1 0 0,-1 0 0 0 0,0 0-1 0 0,0 0 1 0 0,1 0-1 0 0,-1 0 1 0 0,0-1 0 0 0,0 1-1 0 0,0 0 1 0 0,1 0-1 0 0,-1 0 1 0 0,0 0 0 0 0,0 0-1 0 0,0 0 1 0 0,1-1-1 0 0,-1 1 1 0 0,0 0 0 0 0,0 0-1 0 0,0 0 1 0 0,0-1-1 0 0,1 1 1 0 0,-1 0 0 0 0,0 0-1 0 0,0 0 1 0 0,0-1-1 0 0,0 1 1 0 0,0 0 0 0 0,0 0-1 0 0,0-1 1 0 0,5-11-2517 0 0,-5 11 2470 0 0,2-9-1447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28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75 2761 0 0,'-1'-19'143'0'0,"14"-37"13053"0"0,-1 76-11768 0 0,74 162 1287 0 0,8 15-3388 0 0,-79-165-274 0 0,-1-3-4591 0 0,-7-16-105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28.6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0 270 5065 0 0,'3'-3'391'0'0,"-1"0"0"0"0,1 0 0 0 0,-1 1 0 0 0,1-1 0 0 0,0 1 0 0 0,0-1 0 0 0,0 1 0 0 0,0 0-1 0 0,1 0 1 0 0,-1 0 0 0 0,0 1 0 0 0,1-1 0 0 0,-1 1 0 0 0,1 0 0 0 0,0 0 0 0 0,-1 0 0 0 0,1 0 0 0 0,0 1 0 0 0,0 0 0 0 0,0-1 0 0 0,-1 1 0 0 0,1 1 0 0 0,0-1 0 0 0,0 0-1 0 0,0 1 1 0 0,-1 0 0 0 0,1 0 0 0 0,6 2 0 0 0,24 12 300 0 0,0 1 0 0 0,0 2 0 0 0,-2 0 1 0 0,34 27-1 0 0,34 20 423 0 0,-99-64-1114 0 0,1 0 0 0 0,-1 0 0 0 0,0 0 0 0 0,1-1 0 0 0,-1 1 0 0 0,1 0 0 0 0,-1-1 0 0 0,1 1 0 0 0,-1-1 0 0 0,1 0 0 0 0,-1 1 0 0 0,1-1 0 0 0,-1 0 0 0 0,1 0 0 0 0,-1 0 0 0 0,1 0 0 0 0,2 0 0 0 0,-4-1 0 0 0,1 1 0 0 0,0-1 0 0 0,-1 1 0 0 0,1-1 0 0 0,0 1 0 0 0,-1-1 0 0 0,1 1 0 0 0,-1-1 0 0 0,1 0 0 0 0,-1 1 0 0 0,1-1 0 0 0,-1 0 0 0 0,0 1 0 0 0,1-1 0 0 0,-1 0 0 0 0,0 0 0 0 0,1 1 0 0 0,-1-1 0 0 0,0 0 0 0 0,0 0 0 0 0,0 1 0 0 0,0-1 0 0 0,0-1 0 0 0,0-7 0 0 0,-1 0 0 0 0,1 1 0 0 0,-2-1 0 0 0,-3-14 0 0 0,3 18 0 0 0,-24-94-226 0 0,9 39-489 0 0,-15-99 0 0 0,29 132-549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28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47 9218 0 0,'-8'14'2261'0'0,"7"-14"-2016"0"0,0 1 0 0 0,1 0 0 0 0,-1 0 0 0 0,1-1 0 0 0,-1 1 0 0 0,1 0 0 0 0,-1 0-1 0 0,1 0 1 0 0,0-1 0 0 0,-1 1 0 0 0,1 0 0 0 0,0 0 0 0 0,-1 0 0 0 0,1 0 0 0 0,0 0 0 0 0,0 0 0 0 0,0 0 0 0 0,0 0 0 0 0,0 0 0 0 0,0 0 0 0 0,0 0 0 0 0,0 0 0 0 0,1-1-1 0 0,-1 1 1 0 0,0 0 0 0 0,1 0 0 0 0,0 1 0 0 0,13 30 153 0 0,2 0 0 0 0,1-2 0 0 0,30 41 0 0 0,-20-32-360 0 0,23 46-1 0 0,-33-49-132 0 0,-12-22-235 0 0,1 0 0 0 0,1 0 0 0 0,1-1 0 0 0,-1 0 0 0 0,2-1 1 0 0,17 20-1 0 0</inkml:trace>
  <inkml:trace contextRef="#ctx0" brushRef="#br0" timeOffset="1">21 23 9218 0 0,'6'-3'2096'0'0,"-3"0"-1639"0"0,1 1-1 0 0,0 0 1 0 0,0-1-1 0 0,0 1 1 0 0,0 1-1 0 0,1-1 0 0 0,6-1 1 0 0,-3 2-258 0 0,0 1 1 0 0,0 0 0 0 0,-1 0-1 0 0,1 1 1 0 0,0 0-1 0 0,-1 0 1 0 0,1 1-1 0 0,0 0 1 0 0,-1 1 0 0 0,0-1-1 0 0,1 1 1 0 0,-1 1-1 0 0,-1-1 1 0 0,1 1-1 0 0,0 1 1 0 0,-1-1 0 0 0,0 1-1 0 0,0 0 1 0 0,0 0-1 0 0,-1 1 1 0 0,6 6-1 0 0,4 6-107 0 0,0 0 0 0 0,-2 1 0 0 0,0 1-1 0 0,-1 0 1 0 0,16 39 0 0 0,-19-36-77 0 0,-1 0 1 0 0,-1 0-1 0 0,-2 1 1 0 0,0 0-1 0 0,-1 0 1 0 0,-2 1-1 0 0,0-1 1 0 0,-2 1-1 0 0,0-1 1 0 0,-2 0-1 0 0,-1 1 1 0 0,-6 26-1 0 0,5-37-231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31.8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367 2650 5985 0 0,'-2'6'733'0'0,"-1"0"-315"0"0,2-15 94 0 0,-11-259 5379 0 0,-71-519-1574 0 0,-49 94-3692 0 0,39 243-510 0 0,92 443-130 0 0,-32-201 29 0 0,29 170-405 0 0,2 0-1 0 0,1 0 1 0 0,7-57 0 0 0,-1 65-748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2:01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98 17508 0 0,'-27'0'2019'0'0,"27"0"-1952"0"0,-1 0-1 0 0,1 0 1 0 0,0 0 0 0 0,-1 0 0 0 0,1 1 0 0 0,0-1 0 0 0,-1 0-1 0 0,1 0 1 0 0,0-1 0 0 0,-1 1 0 0 0,1 0 0 0 0,0 0 0 0 0,-1 0-1 0 0,1 0 1 0 0,0 0 0 0 0,-1 0 0 0 0,1 0 0 0 0,0 0-1 0 0,-1-1 1 0 0,1 1 0 0 0,0 0 0 0 0,0 0 0 0 0,-1 0 0 0 0,1-1-1 0 0,0 1 1 0 0,0 0 0 0 0,-1 0 0 0 0,1-1 0 0 0,0 1 0 0 0,0 0-1 0 0,0-1 1 0 0,-1 1 0 0 0,1 0 0 0 0,0-1 0 0 0,0 1 0 0 0,0-1-1 0 0,6-12 472 0 0,17-10-686 0 0,-11 16-61 0 0,1-1 0 0 0,0 1 0 0 0,1 1 0 0 0,-1 1 0 0 0,1 0 0 0 0,0 0 0 0 0,1 2 0 0 0,-1 0 0 0 0,1 0 0 0 0,-1 1 0 0 0,1 1 0 0 0,24 1 0 0 0,-31 0 306 0 0,-1 1 1 0 0,0 0 0 0 0,0 0 0 0 0,0 1 0 0 0,0 0 0 0 0,0 0 0 0 0,0 0 0 0 0,-1 1 0 0 0,1 0 0 0 0,-1 0-1 0 0,0 1 1 0 0,0 0 0 0 0,0 0 0 0 0,0 0 0 0 0,0 1 0 0 0,-1 0 0 0 0,0 0 0 0 0,0 0 0 0 0,-1 1 0 0 0,1 0-1 0 0,-1-1 1 0 0,0 2 0 0 0,-1-1 0 0 0,1 0 0 0 0,-1 1 0 0 0,-1-1 0 0 0,4 12 0 0 0,2 20 29 0 0,-1 0 0 0 0,-2 0-1 0 0,-1 65 1 0 0,6 40 54 0 0,5-62-70 0 0,-9-55-192 0 0,0 0 1 0 0,2 52-1 0 0,-11-55-1085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32.3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10 459 3225 0 0,'-1'-1'49'0'0,"0"0"0"0"0,1 0 0 0 0,-1 1 0 0 0,0-1 0 0 0,0 0 0 0 0,1 0 0 0 0,-1 0 0 0 0,1 0 0 0 0,-1 0 0 0 0,1-1 1 0 0,-1 1-1 0 0,1 0 0 0 0,0 0 0 0 0,-1 0 0 0 0,1 0 0 0 0,0 0 0 0 0,0-1 0 0 0,0 1 0 0 0,0 0 0 0 0,0 0 0 0 0,0 0 0 0 0,0 0 1 0 0,0-1-1 0 0,1-1 0 0 0,0 1 52 0 0,0-1 0 0 0,1 0 0 0 0,-1 1 0 0 0,1-1 0 0 0,0 1 1 0 0,-1-1-1 0 0,1 1 0 0 0,0 0 0 0 0,5-4 0 0 0,2-1 216 0 0,0 0 0 0 0,1 1-1 0 0,0 0 1 0 0,13-6 0 0 0,9 0-116 0 0,0 2 0 0 0,0 1 1 0 0,1 2-1 0 0,63-6 0 0 0,-16 2 116 0 0,-62 8-254 0 0,694-128 767 0 0,-82 2-507 0 0,-566 120-322 0 0,18-4 6 0 0,91-3 0 0 0,-148 16-7 0 0,1 0-1 0 0,-1 2 1 0 0,0 1-1 0 0,0 0 1 0 0,0 2-1 0 0,-1 1 1 0 0,1 1-1 0 0,23 11 1 0 0,-16 1-6 0 0,-29-15-37 0 0,1-1 0 0 0,0-1-1 0 0,0 1 1 0 0,0 0-1 0 0,1-1 1 0 0,-1 0 0 0 0,1 0-1 0 0,-1 0 1 0 0,1-1-1 0 0,0 1 1 0 0,-1-1 0 0 0,7 1-1 0 0,-3-4-253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33.0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17 458 3225 0 0,'0'0'21'0'0,"-1"0"1"0"0,0 0-1 0 0,1 0 1 0 0,-1 0-1 0 0,0 0 1 0 0,1 0 0 0 0,-1-1-1 0 0,0 1 1 0 0,1 0-1 0 0,-1 0 1 0 0,0 0-1 0 0,1-1 1 0 0,-1 1-1 0 0,1 0 1 0 0,-1-1-1 0 0,1 1 1 0 0,-1-1 0 0 0,0 1-1 0 0,1 0 1 0 0,0-1-1 0 0,-1 1 1 0 0,1-1-1 0 0,-1 0 1 0 0,1 1-1 0 0,0-1 1 0 0,-1 1 0 0 0,1-2-1 0 0,-2-22 1289 0 0,19-35 1682 0 0,-11 42-2271 0 0,14-57 1395 0 0,-13 45-1860 0 0,1-1 1 0 0,1 1 0 0 0,1 0-1 0 0,2 1 1 0 0,19-34 0 0 0,-30 60-238 0 0,-1 1 1 0 0,1 0 0 0 0,-1-1-1 0 0,1 1 1 0 0,0 0 0 0 0,0 0-1 0 0,0 0 1 0 0,0 0 0 0 0,0 0-1 0 0,0 0 1 0 0,0 0 0 0 0,0 0-1 0 0,0 0 1 0 0,0 0 0 0 0,0 0-1 0 0,1 1 1 0 0,-1-1 0 0 0,0 0-1 0 0,0 1 1 0 0,1-1 0 0 0,-1 1-1 0 0,1 0 1 0 0,-1-1 0 0 0,0 1-1 0 0,1 0 1 0 0,-1 0 0 0 0,1 0-1 0 0,-1 0 1 0 0,1 0 0 0 0,-1 0-1 0 0,0 0 1 0 0,1 0 0 0 0,-1 1-1 0 0,1-1 1 0 0,-1 1 0 0 0,0-1-1 0 0,1 1 1 0 0,-1-1 0 0 0,0 1-1 0 0,0 0 1 0 0,1-1 0 0 0,-1 1-1 0 0,0 0 1 0 0,0 0 0 0 0,0 0-1 0 0,0 0 1 0 0,0 0 0 0 0,0 0-1 0 0,0 0 1 0 0,0 2 0 0 0,7 8 10 0 0,0 0 1 0 0,-1 0 0 0 0,0 0-1 0 0,6 17 1 0 0,-9-21-56 0 0,4 13 95 0 0,-1 1 1 0 0,0 1 0 0 0,-2-1 0 0 0,0 1 0 0 0,2 22-1 0 0,-4-18 10 0 0,1-1-1 0 0,2-1 0 0 0,9 28 0 0 0,-14-51-80 0 0,-1 0 0 0 0,0 0 0 0 0,1 0 1 0 0,-1 0-1 0 0,0 0 0 0 0,1 0 0 0 0,-1 1 0 0 0,1-1 0 0 0,0-1 0 0 0,-1 1 0 0 0,1 0 1 0 0,0 0-1 0 0,-1 0 0 0 0,1 0 0 0 0,0 0 0 0 0,0-1 0 0 0,0 1 0 0 0,0 0 0 0 0,0-1 0 0 0,0 1 1 0 0,0-1-1 0 0,0 1 0 0 0,0-1 0 0 0,0 1 0 0 0,0-1 0 0 0,2 1 0 0 0,-1-2-2 0 0,-1 1 0 0 0,1 0 0 0 0,-1-1 0 0 0,1 1 0 0 0,-1-1 0 0 0,1 0 0 0 0,-1 0 0 0 0,1 1 0 0 0,-1-1 0 0 0,0 0-1 0 0,1 0 1 0 0,-1 0 0 0 0,0-1 0 0 0,0 1 0 0 0,0 0 0 0 0,1-2 0 0 0,4-5-12 0 0,0 0 0 0 0,-1 0-1 0 0,0-1 1 0 0,7-18 0 0 0,-2-6 398 0 0,8-42 1 0 0,-14 52-110 0 0,1 0-1 0 0,0 1 1 0 0,2 0-1 0 0,1 0 1 0 0,14-28 0 0 0,-22 49-219 0 0,1 0 0 0 0,-1 1 1 0 0,1-1-1 0 0,-1 0 0 0 0,1 0 0 0 0,-1 0 1 0 0,1 0-1 0 0,0 0 0 0 0,-1 0 1 0 0,1 1-1 0 0,0-1 0 0 0,0 0 1 0 0,0 1-1 0 0,-1-1 0 0 0,1 1 1 0 0,0-1-1 0 0,0 1 0 0 0,0-1 1 0 0,0 1-1 0 0,0-1 0 0 0,0 1 1 0 0,0 0-1 0 0,0-1 0 0 0,0 1 1 0 0,0 0-1 0 0,0 0 0 0 0,0 0 0 0 0,0 0 1 0 0,0 0-1 0 0,1 0 0 0 0,-1 0 1 0 0,0 0-1 0 0,0 1 0 0 0,0-1 1 0 0,0 0-1 0 0,0 1 0 0 0,0-1 1 0 0,0 1-1 0 0,0-1 0 0 0,-1 1 1 0 0,1-1-1 0 0,0 1 0 0 0,0-1 1 0 0,0 1-1 0 0,0 0 0 0 0,0 1 1 0 0,6 4-46 0 0,0 1 0 0 0,-1 1 1 0 0,0 0-1 0 0,7 11 0 0 0,-1-3 43 0 0,22 31-53 0 0,34 61 0 0 0,-38-59 0 0 0,-24-39-9 0 0,1 0-1 0 0,0-1 0 0 0,0 0 1 0 0,1 0-1 0 0,0-1 1 0 0,1 0-1 0 0,18 13 1 0 0,-24-19-6 0 0,-1 0 0 0 0,1 0 0 0 0,0 0 0 0 0,1-1-1 0 0,-1 1 1 0 0,0-1 0 0 0,0 0 0 0 0,1 0 0 0 0,-1 0 0 0 0,0-1 0 0 0,1 1 0 0 0,-1-1 0 0 0,1 1 0 0 0,-1-1 0 0 0,1 0 0 0 0,-1-1 0 0 0,1 1 0 0 0,-1 0 0 0 0,0-1 0 0 0,1 0 0 0 0,-1 0 0 0 0,0 0 0 0 0,1 0 0 0 0,-1-1 0 0 0,0 1 0 0 0,0-1 0 0 0,0 0-1 0 0,0 1 1 0 0,0-2 0 0 0,4-3 0 0 0,-4 2-76 0 0,1 0 0 0 0,-1 0-1 0 0,0 0 1 0 0,0-1 0 0 0,0 0-1 0 0,-1 0 1 0 0,0 0 0 0 0,0 0-1 0 0,3-8 1 0 0,10-54-766 0 0,-10 41 594 0 0,3-16-117 0 0,-2 8 136 0 0,1 1 0 0 0,2 1 0 0 0,1-1-1 0 0,21-45 1 0 0,-30 76 258 0 0,0-1-1 0 0,0 1 1 0 0,0 0-1 0 0,1 0 0 0 0,-1 0 1 0 0,1 0-1 0 0,-1 0 1 0 0,1 0-1 0 0,0 0 1 0 0,0 1-1 0 0,0-1 0 0 0,0 0 1 0 0,0 1-1 0 0,0 0 1 0 0,0-1-1 0 0,4 0 1 0 0,-5 2 37 0 0,1 0 0 0 0,-1 0 0 0 0,1 0 0 0 0,-1 0 0 0 0,1 0 1 0 0,-1 1-1 0 0,1-1 0 0 0,-1 0 0 0 0,1 1 0 0 0,-1-1 0 0 0,1 1 0 0 0,-1 0 1 0 0,0-1-1 0 0,1 1 0 0 0,-1 0 0 0 0,0 0 0 0 0,1 0 0 0 0,-1 0 1 0 0,0 0-1 0 0,0 0 0 0 0,0 0 0 0 0,0 1 0 0 0,0-1 0 0 0,0 0 1 0 0,-1 0-1 0 0,3 3 0 0 0,11 21 662 0 0,17 35 0 0 0,-22-39-547 0 0,0-1 0 0 0,2-1 0 0 0,24 33 0 0 0,-31-46-491 0 0,1-1 1 0 0,0 0-1 0 0,0-1 1 0 0,0 1 0 0 0,1-1-1 0 0,-1 0 1 0 0,1 0 0 0 0,0-1-1 0 0,0 1 1 0 0,0-2-1 0 0,1 1 1 0 0,-1 0 0 0 0,1-1-1 0 0,-1-1 1 0 0,1 1 0 0 0,11 1-1 0 0,-12-3-171 0 0,-2 1 229 0 0,-1-1 0 0 0,1 1 0 0 0,-1-1 1 0 0,1 0-1 0 0,-1 0 0 0 0,1 0 0 0 0,-1-1 0 0 0,1 1 1 0 0,-1-1-1 0 0,1 0 0 0 0,3-1 0 0 0,0-3 267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33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10 137 5065 0 0,'-9'-1'1011'0'0,"8"-3"56"0"0,18-7 1031 0 0,31-9 508 0 0,23 3-1094 0 0,0 4 1 0 0,126-8 0 0 0,-112 14-1241 0 0,344-15 204 0 0,-218 15-57 0 0,-116 2 70 0 0,124-3 61 0 0,-174 9-562 0 0,1 1 1 0 0,77 16-1 0 0,20 23-3035 0 0,-124-37-2628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33.9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 1840 0 0,'26'-24'12001'0'0,"-22"47"-9693"0"0,-2-10-1349 0 0,26 75-360 0 0,-9-30-22 0 0,16 79-1 0 0,64 502-576 0 0,-17-168-158 0 0,86 461-284 0 0,-144-779 500 0 0,5 185 1 0 0,11 79 32 0 0,-35-387-84 0 0,3 14 52 0 0,-2 0 0 0 0,-2 1 0 0 0,-2 54 0 0 0,-7-37 193 0 0,1-36 159 0 0,2 1 0 0 0,2 37 0 0 0,3-52-184 0 0,3-11-669 0 0,-5-1 175 0 0,0-1 0 0 0,-1 0 0 0 0,1 0 1 0 0,0 0-1 0 0,0 0 0 0 0,0 0 0 0 0,-1 0 1 0 0,1 0-1 0 0,-1 0 0 0 0,1 0 0 0 0,-1 0 1 0 0,1-1-1 0 0,-1 1 0 0 0,1-2 0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34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 84 1376 0 0,'-16'8'403'0'0,"0"-1"0"0"0,-1-1 0 0 0,-26 7 0 0 0,30-10 168 0 0,-1 1 1 0 0,1 0 0 0 0,1 1 0 0 0,-1 1-1 0 0,1 0 1 0 0,0 0 0 0 0,-14 10 0 0 0,-6 10 4717 0 0,40-31-4922 0 0,0 1 1 0 0,-1-1-1 0 0,2 1 1 0 0,-1 1 0 0 0,0-1-1 0 0,1 2 1 0 0,-1-1-1 0 0,16-2 1 0 0,7-3 37 0 0,100-39 913 0 0,-90 30-1135 0 0,0 2 0 0 0,1 2 0 0 0,0 1-1 0 0,52-6 1 0 0,444-5 423 0 0,-282 18-36 0 0,20 10-34 0 0,-67 1-188 0 0,332 25 159 0 0,70-2 80 0 0,-559-30-628 0 0,19-2-142 0 0,-1 3 0 0 0,129 17 1 0 0,-173-12-407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34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22 178 5985 0 0,'-1'0'66'0'0,"1"0"1"0"0,-1-1-1 0 0,0 1 0 0 0,1 0 0 0 0,-1 0 0 0 0,0 0 0 0 0,1 0 0 0 0,-1 0 1 0 0,0 0-1 0 0,0 0 0 0 0,1 0 0 0 0,-1 0 0 0 0,0 0 0 0 0,1 0 1 0 0,-1 0-1 0 0,0 0 0 0 0,1 0 0 0 0,-1 1 0 0 0,0-1 0 0 0,1 0 0 0 0,-1 1 1 0 0,1-1-1 0 0,-1 0 0 0 0,1 1 0 0 0,-1-1 0 0 0,0 1 0 0 0,1-1 0 0 0,-1 1 1 0 0,1-1-1 0 0,0 1 0 0 0,-1-1 0 0 0,1 1 0 0 0,-1-1 0 0 0,1 2 1 0 0,2 24 2856 0 0,1-16-2841 0 0,-2-4 71 0 0,0 0-1 0 0,1 0 0 0 0,0 0 0 0 0,0 0 1 0 0,0 0-1 0 0,1-1 0 0 0,0 1 1 0 0,0-1-1 0 0,0 0 0 0 0,1 1 0 0 0,0-1 1 0 0,0-1-1 0 0,0 1 0 0 0,1-1 0 0 0,-1 1 1 0 0,1-1-1 0 0,0-1 0 0 0,8 6 1 0 0,-5-6-151 0 0,-1 1 1 0 0,1-2 0 0 0,-1 1-1 0 0,1-1 1 0 0,0 0 0 0 0,0-1 0 0 0,0 1-1 0 0,0-2 1 0 0,1 1 0 0 0,-1-1 0 0 0,0 0-1 0 0,0-1 1 0 0,16-3 0 0 0,-10 1 171 0 0,0-1 1 0 0,-1 0-1 0 0,1-1 1 0 0,-1-1 0 0 0,0 0-1 0 0,0-1 1 0 0,-1 0-1 0 0,0-1 1 0 0,0 0 0 0 0,0-1-1 0 0,9-10 1 0 0,-16 14-54 0 0,0 1 1 0 0,0-1-1 0 0,-1 0 1 0 0,0-1-1 0 0,0 1 1 0 0,-1-1-1 0 0,1 1 0 0 0,-1-1 1 0 0,-1 0-1 0 0,1-1 1 0 0,-1 1-1 0 0,0 0 1 0 0,0-1-1 0 0,-1 1 1 0 0,0-1-1 0 0,0 1 1 0 0,0-1-1 0 0,-1 0 1 0 0,0 1-1 0 0,0-1 0 0 0,-1 0 1 0 0,0 1-1 0 0,0-1 1 0 0,0 1-1 0 0,-1-1 1 0 0,-2-5-1 0 0,1 6-96 0 0,1 2 1 0 0,-1-1-1 0 0,0 0 0 0 0,0 0 0 0 0,0 1 0 0 0,-1 0 0 0 0,0 0 0 0 0,0 0 1 0 0,0 0-1 0 0,0 0 0 0 0,0 1 0 0 0,-1 0 0 0 0,0 0 0 0 0,1 0 1 0 0,-1 0-1 0 0,0 1 0 0 0,0 0 0 0 0,-1 0 0 0 0,1 0 0 0 0,0 1 0 0 0,-7-1 1 0 0,-4-1-663 0 0,-1 1 0 0 0,1 0 0 0 0,-1 2 0 0 0,1 0 1 0 0,-32 4-1 0 0,17 1-5394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54.4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24 3681 0 0,'-38'-17'1849'0'0,"35"15"-1365"0"0,1 1 1 0 0,-1 0 0 0 0,0 1 0 0 0,0-1-1 0 0,0 0 1 0 0,0 1 0 0 0,0 0 0 0 0,0-1-1 0 0,0 1 1 0 0,0 0 0 0 0,-5 1-1 0 0,8 0-358 0 0,0-1-1 0 0,-1 1 1 0 0,1-1-1 0 0,-1 1 1 0 0,1-1-1 0 0,0 1 1 0 0,-1-1 0 0 0,1 1-1 0 0,0 0 1 0 0,0-1-1 0 0,-1 1 1 0 0,1 0-1 0 0,0-1 1 0 0,0 1-1 0 0,0 0 1 0 0,0-1-1 0 0,0 1 1 0 0,0 0-1 0 0,0-1 1 0 0,0 1-1 0 0,0-1 1 0 0,0 1-1 0 0,0 0 1 0 0,0-1-1 0 0,0 1 1 0 0,1 0-1 0 0,4 20 625 0 0,-5-21-726 0 0,123 333 2760 0 0,-99-274-2545 0 0,147 360-970 0 0,-167-410 230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54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7 265 3225 0 0,'0'0'26'0'0,"0"0"0"0"0,-1 0 1 0 0,1 0-1 0 0,0-1 1 0 0,-1 1-1 0 0,1 0 0 0 0,0 0 1 0 0,-1 0-1 0 0,1-1 0 0 0,0 1 1 0 0,0 0-1 0 0,-1 0 1 0 0,1-1-1 0 0,0 1 0 0 0,0 0 1 0 0,-1 0-1 0 0,1-1 1 0 0,0 1-1 0 0,0 0 0 0 0,0-1 1 0 0,0 1-1 0 0,-1 0 0 0 0,1-1 1 0 0,0 1-1 0 0,0-1 1 0 0,0 1-1 0 0,0 0 0 0 0,0-1 1 0 0,0 1-1 0 0,0 0 0 0 0,0-1 1 0 0,0 1-1 0 0,0-1 1 0 0,0 1-1 0 0,0 0 0 0 0,0-1 1 0 0,0 1-1 0 0,1-1 0 0 0,8-23 812 0 0,25-27 706 0 0,-30 45-1192 0 0,8-10 208 0 0,0 1 0 0 0,0 0 1 0 0,1 1-1 0 0,1 0 0 0 0,1 1 0 0 0,0 0 1 0 0,0 1-1 0 0,21-11 0 0 0,-25 17-495 0 0,-1 1 0 0 0,1 0-1 0 0,0 1 1 0 0,0 0 0 0 0,1 1-1 0 0,-1 0 1 0 0,1 1 0 0 0,-1 0 0 0 0,1 0-1 0 0,0 2 1 0 0,0-1 0 0 0,0 2 0 0 0,-1-1-1 0 0,22 5 1 0 0,-7 1-235 0 0,38 14 0 0 0,-27-4-3312 0 0,-14-6-471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8:55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1 180 1376 0 0,'26'-33'1801'0'0,"-9"15"-697"0"0,1 0 0 0 0,0 1 0 0 0,22-15 0 0 0,-30 25-796 0 0,0 1 1 0 0,0 0-1 0 0,0 0 0 0 0,1 1 0 0 0,0 1 1 0 0,0 0-1 0 0,0 0 0 0 0,21-3 1 0 0,19-3-224 0 0,-32 7-192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9:20.8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58 135 5985 0 0,'-4'-6'188'0'0,"-1"-1"0"0"0,1 0 0 0 0,0 0 0 0 0,0-1 0 0 0,1 1 0 0 0,0-1 0 0 0,1 0 0 0 0,-3-12-1 0 0,3 11 1029 0 0,-1-1 0 0 0,0 1-1 0 0,0 0 1 0 0,-10-11 6408 0 0,17 47-7177 0 0,-2-6-373 0 0,47 410 190 0 0,15 83 49 0 0,-32-285-451 0 0,-32-229 70 0 0,0 1-1 0 0,0-1 1 0 0,0 0 0 0 0,0 1-1 0 0,0-1 1 0 0,0 0-1 0 0,0 1 1 0 0,0-1 0 0 0,1 0-1 0 0,-1 1 1 0 0,0-1 0 0 0,0 0-1 0 0,0 1 1 0 0,0-1-1 0 0,0 0 1 0 0,1 1 0 0 0,-1-1-1 0 0,0 0 1 0 0,0 0-1 0 0,0 1 1 0 0,1-1 0 0 0,-1 0-1 0 0,0 0 1 0 0,0 1-1 0 0,1-1 1 0 0,-1 0 0 0 0,0 0-1 0 0,1 0 1 0 0,-1 1 0 0 0,0-1-1 0 0,1 0 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2:01.4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51 365 17508 0 0,'-8'2'263'0'0,"3"0"-58"0"0,1-1 0 0 0,-1 0 1 0 0,0 0-1 0 0,1-1 0 0 0,-1 1 0 0 0,0-1 0 0 0,-4 0 0 0 0,32-27-141 0 0,-5 10-206 0 0,0 2 0 0 0,2 0 0 0 0,0 2 0 0 0,0 0 0 0 0,1 1-1 0 0,1 1 1 0 0,23-8 0 0 0,165-49 1726 0 0,-198 64-1335 0 0,19-4-281 0 0</inkml:trace>
  <inkml:trace contextRef="#ctx0" brushRef="#br0" timeOffset="1">774 38 17508 0 0,'1'-2'82'0'0,"0"0"1"0"0,0 0 0 0 0,1-1-1 0 0,-1 1 1 0 0,0 0-1 0 0,1 0 1 0 0,-1 1-1 0 0,1-1 1 0 0,-1 0 0 0 0,4-2-1 0 0,-4 3-376 0 0,0 0 0 0 0,0 0 0 0 0,0 0 0 0 0,0 0 0 0 0,0 0 0 0 0,0 0 0 0 0,1 0 0 0 0,-1 0 0 0 0,0 1 1 0 0,0-1-1 0 0,1 0 0 0 0,-1 1 0 0 0,0-1 0 0 0,1 1 0 0 0,-1 0 0 0 0,0-1 0 0 0,1 1 0 0 0,1 0 0 0 0,-2 10-3338 0 0,-8 16 2823 0 0,4-15 434 0 0,1 1 330 0 0,1-2 45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9:21.2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84 103 5473 0 0,'-7'0'270'0'0,"-1"1"-1"0"0,0-1 0 0 0,1-1 1 0 0,-16-1-1 0 0,21 1 211 0 0,-1 1 0 0 0,0-1 1 0 0,1 0-1 0 0,-1 0 0 0 0,1 0 0 0 0,-1 0 0 0 0,1 0 0 0 0,0-1 0 0 0,0 1 0 0 0,-4-4 0 0 0,6 5-306 0 0,0-1 0 0 0,0 1 0 0 0,0-1 0 0 0,0 0 0 0 0,0 1 0 0 0,0-1 0 0 0,0 1 0 0 0,0-1 0 0 0,0 1 0 0 0,0-1 0 0 0,1 1 0 0 0,-1-1 0 0 0,0 1-1 0 0,0-1 1 0 0,1 1 0 0 0,-1-1 0 0 0,0 1 0 0 0,1-1 0 0 0,-1 1 0 0 0,0-1 0 0 0,1 1 0 0 0,-1 0 0 0 0,1-1 0 0 0,-1 1 0 0 0,0 0 0 0 0,1-1 0 0 0,-1 1 0 0 0,1 0 0 0 0,-1 0 0 0 0,1-1 0 0 0,-1 1-1 0 0,1 0 1 0 0,0 0 0 0 0,21-11 1558 0 0,-22 11-1664 0 0,26-12 610 0 0,0 1-1 0 0,1 2 1 0 0,1 0 0 0 0,40-6-1 0 0,-57 13-963 0 0,0 1 0 0 0,1 0 0 0 0,-1 0 0 0 0,0 2 0 0 0,1-1 0 0 0,-1 1 0 0 0,0 1 0 0 0,0 0 0 0 0,0 0 0 0 0,0 2-1 0 0,0-1 1 0 0,0 1 0 0 0,-1 0 0 0 0,12 8 0 0 0,1 4-6639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9:21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1 158 11522 0 0,'0'-1'153'0'0,"1"0"0"0"0,0-1-1 0 0,-1 1 1 0 0,1 0 0 0 0,0 0-1 0 0,0-1 1 0 0,-1 1-1 0 0,1 0 1 0 0,0 0 0 0 0,0 0-1 0 0,0 0 1 0 0,1 0-1 0 0,-1 1 1 0 0,0-1 0 0 0,0 0-1 0 0,0 0 1 0 0,1 1-1 0 0,-1-1 1 0 0,3 0 0 0 0,35-15 1345 0 0,-26 11-910 0 0,65-30 1871 0 0,10-4-1993 0 0,3 8-3678 0 0,-73 26 2921 0 0,-1-2 259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9:23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60 295 5985 0 0,'-19'-4'555'0'0,"-22"-6"629"0"0,82 0 1134 0 0,93-7-619 0 0,235 2-1 0 0,-277 18-1298 0 0,264 1 948 0 0,0-30-156 0 0,-341 24-1144 0 0,429-75 1533 0 0,220-38-309 0 0,-627 110-1256 0 0,128-13 159 0 0,-137 16-144 0 0,-1 2 0 0 0,1 1 1 0 0,52 9-1 0 0,-72-8-102 0 0,0 1 1 0 0,0 0-1 0 0,0 0 0 0 0,0 1 1 0 0,-1 0-1 0 0,1 0 0 0 0,-1 1 1 0 0,8 6-1 0 0,-6-4-91 0 0,1 0 0 0 0,-1-1 0 0 0,16 7 0 0 0,-16-11-1506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9:23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79 920 0 0,'-8'-6'1104'0'0,"0"-1"-1"0"0,1 0 0 0 0,0-1 1 0 0,0 1-1 0 0,1-1 0 0 0,0 0 1 0 0,0-1-1 0 0,-2-10 4830 0 0,21 28-4405 0 0,9 7-1884 0 0,17 17 356 0 0,75 47 0 0 0,-91-67 0 0 0,0 1 0 0 0,-2 1 0 0 0,0 2 0 0 0,0 0 0 0 0,-2 1 0 0 0,28 32 0 0 0,-43-43 76 0 0,0 0 1 0 0,-1 0-1 0 0,0 0 1 0 0,-1 0 0 0 0,0 1-1 0 0,0-1 1 0 0,0 1 0 0 0,-1-1-1 0 0,0 1 1 0 0,-1-1-1 0 0,1 1 1 0 0,-1 0 0 0 0,-1-1-1 0 0,0 1 1 0 0,0-1-1 0 0,0 1 1 0 0,-1-1 0 0 0,0 1-1 0 0,-5 11 1 0 0,1-4 93 0 0,0-1 0 0 0,-1 0 1 0 0,0 0-1 0 0,-1-1 0 0 0,0 0 0 0 0,-1-1 1 0 0,-1 0-1 0 0,-21 21 0 0 0,-22 13-121 0 0,23-22-10 0 0,1 1 1 0 0,-29 34-1 0 0,54-51-1435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9:26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10594 0 0,'0'0'819'0'0,"9"21"-826"0"0,13 22 1287 0 0,-2 2-1 0 0,19 64 1 0 0,16 98-59 0 0,-37-129-1195 0 0,3 0 0 0 0,56 130 0 0 0,-74-201-89 0 0,0 0 0 0 0,1 0 0 0 0,0 0 1 0 0,1 0-1 0 0,-1-1 0 0 0,1 1 1 0 0,9 7-1 0 0,1-3-368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9:26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1 136 6913 0 0,'0'-4'269'0'0,"0"0"0"0"0,1-1 0 0 0,-1 1-1 0 0,1 0 1 0 0,0-1 0 0 0,0 1 0 0 0,1 0-1 0 0,-1 0 1 0 0,1 0 0 0 0,0 0-1 0 0,0 0 1 0 0,0 0 0 0 0,1 0 0 0 0,-1 1-1 0 0,1-1 1 0 0,0 1 0 0 0,0 0-1 0 0,0 0 1 0 0,0 0 0 0 0,1 0 0 0 0,5-3-1 0 0,-1-1 124 0 0,1 1 1 0 0,1 0-1 0 0,-1 1 0 0 0,1 0 0 0 0,0 0 0 0 0,0 1 0 0 0,18-5 0 0 0,-23 8-492 0 0,0 0 0 0 0,1 1-1 0 0,-1-1 1 0 0,0 1 0 0 0,1 0 0 0 0,-1 1-1 0 0,0-1 1 0 0,0 1 0 0 0,1 0 0 0 0,-1 0 0 0 0,0 1-1 0 0,6 2 1 0 0,6 4-5189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9:27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1 143 10594 0 0,'10'1'814'0'0,"0"-1"-1"0"0,1 1 1 0 0,-1-1-1 0 0,16-3 1 0 0,2-4-433 0 0,-1-1 0 0 0,0-2 0 0 0,-1-1-1 0 0,0-1 1 0 0,-1 0 0 0 0,0-3 0 0 0,24-17 0 0 0,2-3-262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9:32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 5529 0 0,'3'-3'666'0'0,"1"0"-1"0"0,-1 0 0 0 0,1 0 1 0 0,0 1-1 0 0,0-1 0 0 0,0 1 1 0 0,0 0-1 0 0,5-1 0 0 0,-3 0 78 0 0,6-3 17 0 0,1 1 0 0 0,0 1 0 0 0,0 0 0 0 0,1 1-1 0 0,-1 0 1 0 0,19-1 0 0 0,-9 2-970 0 0,-1 2-1 0 0,0 0 0 0 0,26 4 1 0 0,-30-1-5797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9:32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 11522 0 0,'40'-3'2513'0'0,"88"6"1159"0"0,-83 0-3799 0 0,70-4 0 0 0,-89-3-2 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9:48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132 103 2304 0 0,'5'-14'-34'0'0,"-5"13"422"0"0,1 0 0 0 0,-1 0-1 0 0,1 0 1 0 0,-1 0 0 0 0,1 0 0 0 0,-1 0 0 0 0,0 0 0 0 0,1-1 0 0 0,-1 1 0 0 0,0 0 0 0 0,0 0 0 0 0,0 0 0 0 0,0 0 0 0 0,0-1 0 0 0,0 0 0 0 0,-2 1-147 0 0,1 0 0 0 0,0 1 0 0 0,0 0 0 0 0,0-1 0 0 0,0 1 0 0 0,-1 0 0 0 0,1-1 0 0 0,0 1 0 0 0,0 0 0 0 0,-1 0 0 0 0,1 0 0 0 0,0 0 0 0 0,0 0 0 0 0,-1 0 0 0 0,1 0 0 0 0,0 1 0 0 0,0-1 0 0 0,-1 0 0 0 0,0 1 1 0 0,-31-2 1517 0 0,29 0-1325 0 0,0 0 0 0 0,1 1 0 0 0,-1-1 1 0 0,0 1-1 0 0,1 0 0 0 0,-1 1 0 0 0,-7 0 1 0 0,9 0-383 0 0,-1 0 1 0 0,0 1 0 0 0,1-1-1 0 0,0 1 1 0 0,-1-1 0 0 0,1 1-1 0 0,0 0 1 0 0,-1 0 0 0 0,1 0-1 0 0,0 0 1 0 0,0 0 0 0 0,1 1-1 0 0,-1-1 1 0 0,0 0 0 0 0,1 1-1 0 0,0-1 1 0 0,-1 1 0 0 0,1 0-1 0 0,0-1 1 0 0,0 1 0 0 0,1 0-1 0 0,-1 0 1 0 0,0 4 0 0 0,0 4 163 0 0,0 0 0 0 0,0 0 1 0 0,1-1-1 0 0,3 21 0 0 0,3 51-223 0 0,-4-52-5 0 0,1 1 1 0 0,7 35 0 0 0,-7-55 8 0 0,0-1 0 0 0,0 0 0 0 0,1 0 0 0 0,0 0 0 0 0,1-1 0 0 0,0 1 0 0 0,1-1 0 0 0,0 0 0 0 0,0-1 0 0 0,10 11 0 0 0,2 0-22 0 0,2-1 0 0 0,32 24 0 0 0,-41-35-62 0 0,0 0-1 0 0,0 0 1 0 0,1-1 0 0 0,-1-1-1 0 0,1 0 1 0 0,0 0 0 0 0,17 3-1 0 0,-26-8 93 0 0,-1 1-1 0 0,1-1 1 0 0,-1 0-1 0 0,1 0 1 0 0,0 0 0 0 0,-1-1-1 0 0,1 1 1 0 0,-1-1-1 0 0,1 1 1 0 0,-1-1-1 0 0,1 0 1 0 0,-1 0-1 0 0,0 0 1 0 0,1 0 0 0 0,-1-1-1 0 0,0 1 1 0 0,0 0-1 0 0,0-1 1 0 0,0 0-1 0 0,0 1 1 0 0,0-1-1 0 0,0 0 1 0 0,0 0-1 0 0,-1 0 1 0 0,1 0 0 0 0,-1 0-1 0 0,0-1 1 0 0,1 1-1 0 0,-1 0 1 0 0,0-1-1 0 0,1-4 1 0 0,4-9 97 0 0,-1 1 0 0 0,-1-2 0 0 0,4-28 0 0 0,-6 33-146 0 0,20-184 576 0 0,-21 189-446 0 0,-1 1 0 0 0,-1-1-1 0 0,1 1 1 0 0,-1-1 0 0 0,0 1 0 0 0,-1-1 0 0 0,1 1 0 0 0,-1 0 0 0 0,-1 0 0 0 0,1 0-1 0 0,-1 0 1 0 0,0 0 0 0 0,0 0 0 0 0,-1 1 0 0 0,0 0 0 0 0,-6-8 0 0 0,-4-1 48 0 0,-1 1 0 0 0,0 1 0 0 0,-1 0 1 0 0,-20-10-1 0 0,33 20-134 0 0,-9-7 32 0 0,0 0 0 0 0,1 0 0 0 0,1-1 0 0 0,-1 0 0 0 0,-15-22 0 0 0,-2-7-6924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2:01.7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26 177 16131 0 0,'-2'0'72'0'0,"1"0"0"0"0,0 0 0 0 0,0 0 0 0 0,0 0-1 0 0,-1-1 1 0 0,1 1 0 0 0,0 0 0 0 0,0-1 0 0 0,0 1-1 0 0,0-1 1 0 0,0 0 0 0 0,0 1 0 0 0,0-1 0 0 0,0 0-1 0 0,0 1 1 0 0,0-1 0 0 0,0 0 0 0 0,0 0 0 0 0,0 0-1 0 0,1 0 1 0 0,-1 0 0 0 0,0 0 0 0 0,0-2 0 0 0,0 1-134 0 0,1-1 0 0 0,0 1 0 0 0,1-1 0 0 0,-1 1 0 0 0,0-1 0 0 0,1 1 0 0 0,-1 0 0 0 0,1-1 0 0 0,1-3 0 0 0,2-7-113 0 0,-1 3-422 0 0,0 0 1 0 0,1 0-1 0 0,-1 0 1 0 0,2 1-1 0 0,0 0 1 0 0,0 0-1 0 0,0 0 1 0 0,8-9-1 0 0,-10 16 713 0 0,-1-1-1 0 0,0 1 1 0 0,1 0-1 0 0,-1 0 1 0 0,1 0-1 0 0,0 0 1 0 0,0 0-1 0 0,0 1 1 0 0,0 0-1 0 0,0-1 0 0 0,0 1 1 0 0,5-1-1 0 0,-5 1 415 0 0,1 1-1 0 0,0 0 0 0 0,-1 0 1 0 0,1 0-1 0 0,-1 0 0 0 0,1 1 1 0 0,-1-1-1 0 0,1 1 0 0 0,-1 0 1 0 0,1 0-1 0 0,-1 0 0 0 0,0 1 1 0 0,6 2-1 0 0,-5-1-520 0 0,-1-1 0 0 0,0 1 1 0 0,1 0-1 0 0,-2 0 0 0 0,1 0 0 0 0,0 0 0 0 0,0 0 1 0 0,-1 1-1 0 0,0-1 0 0 0,0 1 0 0 0,0-1 0 0 0,0 1 0 0 0,0 0 1 0 0,-1 0-1 0 0,0 0 0 0 0,0 0 0 0 0,0 0 0 0 0,0 0 1 0 0,0 8-1 0 0,1 5-630 0 0,-2 1 0 0 0,0-1 1 0 0,-3 25-1 0 0,-21 90-2445 0 0,1-11 3653 0 0,22-120-421 0 0,1 1-1 0 0,-1 0 1 0 0,1 0 0 0 0,0-1 0 0 0,0 1 0 0 0,0 0 0 0 0,0 0 0 0 0,0 0 0 0 0,0-1-1 0 0,0 1 1 0 0,1 0 0 0 0,-1 0 0 0 0,1-1 0 0 0,-1 1 0 0 0,1 0 0 0 0,0-1 0 0 0,-1 1-1 0 0,1-1 1 0 0,0 1 0 0 0,0-1 0 0 0,0 1 0 0 0,3 2 0 0 0,-3-3-32 0 0,1-1 0 0 0,0 1 0 0 0,0-1 0 0 0,0 0 1 0 0,0 1-1 0 0,-1-1 0 0 0,1 0 0 0 0,0 0 0 0 0,0 0 0 0 0,0 0 1 0 0,0-1-1 0 0,0 1 0 0 0,0 0 0 0 0,0-1 0 0 0,-1 1 0 0 0,1-1 1 0 0,0 0-1 0 0,0 0 0 0 0,-1 1 0 0 0,1-1 0 0 0,2-2 0 0 0,42-24 297 0 0,58-43-1 0 0,-73 46-538 0 0,2 2 0 0 0,0 1 0 0 0,1 1 0 0 0,43-17 0 0 0,-45 28-527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9:51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 47 1840 0 0,'-7'-5'142'0'0,"-7"-4"2361"0"0,-3 4 4318 0 0,24 1-3946 0 0,20-3-2006 0 0,9 3-695 0 0,1 1 0 0 0,-1 3 0 0 0,0 0 0 0 0,42 8 0 0 0,-46-4-536 0 0,0-2 0 0 0,1 0 1 0 0,-1-3-1 0 0,1 0 0 0 0,53-10 1 0 0,-61 4-1253 0 0,0 1-2896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9:52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1 210 7834 0 0,'0'-3'548'0'0,"0"0"0"0"0,0 0 0 0 0,0 0 0 0 0,1 0-1 0 0,-1 0 1 0 0,1 0 0 0 0,0 0 0 0 0,2-4 0 0 0,-3 7-484 0 0,0 0-1 0 0,0-1 0 0 0,0 1 1 0 0,1 0-1 0 0,-1-1 0 0 0,0 1 0 0 0,0 0 1 0 0,0 0-1 0 0,1-1 0 0 0,-1 1 1 0 0,0 0-1 0 0,0 0 0 0 0,1 0 1 0 0,-1-1-1 0 0,0 1 0 0 0,1 0 0 0 0,-1 0 1 0 0,0 0-1 0 0,1 0 0 0 0,-1 0 1 0 0,0-1-1 0 0,0 1 0 0 0,1 0 0 0 0,-1 0 1 0 0,0 0-1 0 0,1 0 0 0 0,-1 0 1 0 0,0 0-1 0 0,1 0 0 0 0,12 13 579 0 0,52 110 50 0 0,7 9-54 0 0,-53-103-774 0 0,1-1 1 0 0,2 0 0 0 0,38 37 0 0 0,-49-55 83 0 0,0 0-1 0 0,1 0 0 0 0,0-1 1 0 0,0-1-1 0 0,1 0 1 0 0,0-1-1 0 0,1 0 0 0 0,0-1 1 0 0,0 0-1 0 0,26 6 1 0 0,-40-12 55 0 0,0 0 0 0 0,0 0 0 0 0,1 0 1 0 0,-1 0-1 0 0,0 0 0 0 0,0 0 0 0 0,1 0 0 0 0,-1 0 1 0 0,0 0-1 0 0,0 0 0 0 0,1 0 0 0 0,-1 0 0 0 0,0-1 1 0 0,0 1-1 0 0,0 0 0 0 0,1 0 0 0 0,-1 0 1 0 0,0 0-1 0 0,0 0 0 0 0,1 0 0 0 0,-1-1 0 0 0,0 1 1 0 0,0 0-1 0 0,0 0 0 0 0,0 0 0 0 0,1-1 1 0 0,-1 1-1 0 0,0 0 0 0 0,0 0 0 0 0,0 0 0 0 0,0-1 1 0 0,0 1-1 0 0,0 0 0 0 0,0 0 0 0 0,0-1 1 0 0,1 1-1 0 0,-1 0 0 0 0,0-16 174 0 0,-8-22 328 0 0,7 31-301 0 0,-7-39 481 0 0,1-1 1 0 0,1-58-1 0 0,10-94-582 0 0,-3 189-165 0 0,-2-14-124 0 0,3 1 0 0 0,0 0 1 0 0,1 0-1 0 0,1 0 0 0 0,1 0 0 0 0,11-31 0 0 0,-3 35-5179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9:53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23 8290 0 0,'-6'0'2904'0'0,"6"0"-2846"0"0,0 0 0 0 0,0 1 0 0 0,0-1 0 0 0,0 0 0 0 0,0 0 0 0 0,0 0 0 0 0,0 0 0 0 0,0 0 0 0 0,0 1 0 0 0,0-1 0 0 0,0 0 0 0 0,0 0 1 0 0,0 0-1 0 0,0 0 0 0 0,0 1 0 0 0,-8 19 1281 0 0,-6 26-734 0 0,12-37-590 0 0,1 1-1 0 0,0-1 1 0 0,0 0-1 0 0,1 0 1 0 0,0 1-1 0 0,1-1 1 0 0,0 0-1 0 0,0 0 1 0 0,1 0-1 0 0,0 0 1 0 0,1 0-1 0 0,5 14 1 0 0,-5-18-29 0 0,-1 0 0 0 0,1 0 1 0 0,0-1-1 0 0,0 1 0 0 0,0-1 0 0 0,1 0 0 0 0,-1 0 1 0 0,1 0-1 0 0,0 0 0 0 0,0 0 0 0 0,0-1 1 0 0,1 0-1 0 0,0 0 0 0 0,-1 0 0 0 0,1 0 0 0 0,0-1 1 0 0,0 0-1 0 0,0 0 0 0 0,0 0 0 0 0,1-1 1 0 0,-1 0-1 0 0,10 2 0 0 0,-9-4-65 0 0,0 1 0 0 0,0-1 0 0 0,-1 0 1 0 0,1 0-1 0 0,-1 0 0 0 0,1-1 0 0 0,-1 0 0 0 0,1 0 0 0 0,-1-1 1 0 0,0 1-1 0 0,0-1 0 0 0,0 0 0 0 0,0 0 0 0 0,-1-1 0 0 0,1 0 0 0 0,-1 1 1 0 0,0-1-1 0 0,0-1 0 0 0,0 1 0 0 0,0-1 0 0 0,-1 1 0 0 0,3-7 0 0 0,-2 6 100 0 0,-1 0 0 0 0,0 0 0 0 0,0 0 0 0 0,0-1 0 0 0,-1 0 0 0 0,1 1 0 0 0,-1-1 0 0 0,-1 0-1 0 0,1 0 1 0 0,-1 0 0 0 0,0 0 0 0 0,-1 0 0 0 0,1-1 0 0 0,-1 1 0 0 0,0 0 0 0 0,-1 0-1 0 0,0 0 1 0 0,0 0 0 0 0,0 0 0 0 0,-3-10 0 0 0,-1 9 78 0 0,1-1-1 0 0,-1 1 1 0 0,-1 0 0 0 0,1 0 0 0 0,-1 0-1 0 0,0 1 1 0 0,-1 0 0 0 0,1 0-1 0 0,-16-9 1 0 0,18 12-155 0 0,0 0 1 0 0,-1 0-1 0 0,1 1 1 0 0,-1 0-1 0 0,1 0 0 0 0,-1 0 1 0 0,0 0-1 0 0,0 1 1 0 0,0 0-1 0 0,0 0 0 0 0,0 0 1 0 0,0 1-1 0 0,0-1 1 0 0,0 1-1 0 0,0 0 0 0 0,0 1 1 0 0,0-1-1 0 0,-8 3 1 0 0,4 2-1251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9:53.7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5985 0 0,'0'3'323'0'0,"0"0"-1"0"0,0 0 0 0 0,0 0 0 0 0,1 0 1 0 0,-1 0-1 0 0,0 0 0 0 0,1 0 0 0 0,0 0 1 0 0,0 0-1 0 0,0-1 0 0 0,2 4 0 0 0,1 8 383 0 0,2 30 88 0 0,6 28-471 0 0,-11-68-325 0 0,0 0 1 0 0,0 0 0 0 0,1-1-1 0 0,-1 1 1 0 0,1-1 0 0 0,0 1 0 0 0,0-1-1 0 0,0 0 1 0 0,0 1 0 0 0,1-1-1 0 0,-1 0 1 0 0,1-1 0 0 0,-1 1-1 0 0,6 4 1 0 0,-5-6-142 0 0,-1 1 0 0 0,0-1-1 0 0,1 0 1 0 0,-1 0 0 0 0,1 0-1 0 0,-1 0 1 0 0,1-1 0 0 0,0 1 0 0 0,-1-1-1 0 0,1 1 1 0 0,0-1 0 0 0,-1 0 0 0 0,1 0-1 0 0,0 0 1 0 0,-1-1 0 0 0,1 1-1 0 0,0-1 1 0 0,-1 1 0 0 0,1-1 0 0 0,-1 0-1 0 0,1 0 1 0 0,-1 0 0 0 0,1 0-1 0 0,-1 0 1 0 0,1-1 0 0 0,-1 1 0 0 0,0-1-1 0 0,0 1 1 0 0,0-1 0 0 0,0 0 0 0 0,0 0-1 0 0,0 0 1 0 0,-1 0 0 0 0,3-3-1 0 0,1-1-145 0 0,0-1 0 0 0,0-1-1 0 0,-1 1 1 0 0,0-1-1 0 0,-1 1 1 0 0,1-1 0 0 0,-1 0-1 0 0,-1 0 1 0 0,3-14-1 0 0,8-40 3127 0 0,-12 57-2314 0 0,0 0 1 0 0,1 1-1 0 0,0-1 0 0 0,0 0 1 0 0,0 1-1 0 0,0 0 1 0 0,1-1-1 0 0,-1 1 0 0 0,1 0 1 0 0,6-6-1 0 0,-9 10-442 0 0,0 0 0 0 0,0 0 0 0 0,1 0 0 0 0,-1-1-1 0 0,0 1 1 0 0,1 0 0 0 0,-1 0 0 0 0,0 0 0 0 0,0 0-1 0 0,1-1 1 0 0,-1 1 0 0 0,0 0 0 0 0,1 0 0 0 0,-1 0-1 0 0,0 0 1 0 0,1 0 0 0 0,-1 0 0 0 0,0 0 0 0 0,1 0-1 0 0,-1 0 1 0 0,0 0 0 0 0,1 0 0 0 0,-1 0 0 0 0,0 0-1 0 0,1 0 1 0 0,-1 0 0 0 0,0 0 0 0 0,0 1 0 0 0,1-1 0 0 0,-1 0-1 0 0,0 0 1 0 0,1 0 0 0 0,-1 0 0 0 0,1 1 0 0 0,6 13 1170 0 0,2 23-660 0 0,-8-32-340 0 0,4 24-102 0 0,-3-14-421 0 0,1 0-1 0 0,0-1 1 0 0,1 1-1 0 0,1-1 1 0 0,0 0 0 0 0,1 0-1 0 0,8 13 1 0 0,-5-13-794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9:54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5065 0 0,'0'0'83'0'0,"0"0"-1"0"0,0 0 1 0 0,-1 0-1 0 0,1 0 1 0 0,0 0-1 0 0,0 0 1 0 0,-1 0-1 0 0,1 0 1 0 0,0 0-1 0 0,0 0 1 0 0,-1 0-1 0 0,1 0 1 0 0,0 0-1 0 0,0 0 1 0 0,-2 2 825 0 0,1-2-826 0 0,1 0 1 0 0,0 0-1 0 0,0 1 1 0 0,0-1-1 0 0,0 0 1 0 0,0 0-1 0 0,0 1 1 0 0,0-1-1 0 0,0 0 1 0 0,-1 0-1 0 0,1 0 1 0 0,0 1-1 0 0,0-1 1 0 0,0 0-1 0 0,0 0 1 0 0,0 1-1 0 0,0-1 1 0 0,0 0-1 0 0,0 0 1 0 0,1 1 0 0 0,-4 24 2329 0 0,5 27 410 0 0,2 49 15 0 0,5 59-1164 0 0,-6-132-2026 0 0,1-1 0 0 0,2-1 1 0 0,16 49-1 0 0,-13-55-817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9:54.5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1 214 3025 0 0,'0'-2'29'0'0,"0"1"0"0"0,0-1 0 0 0,0 1 0 0 0,0-1 0 0 0,0 0 0 0 0,0 1 0 0 0,0-1 0 0 0,0 1 0 0 0,1-1 1 0 0,-1 1-1 0 0,1-1 0 0 0,-1 1 0 0 0,1-1 0 0 0,0 1 0 0 0,-1-1 0 0 0,1 1 0 0 0,0 0 0 0 0,0-1 0 0 0,0 1 1 0 0,0 0-1 0 0,0 0 0 0 0,0 0 0 0 0,0-1 0 0 0,1 1 0 0 0,1-1 0 0 0,41-27 2489 0 0,-32 22-1494 0 0,146-77 7774 0 0,-47 39-7083 0 0,-105 43-2155 0 0,1 0 1 0 0,0 0-1 0 0,0 0 1 0 0,-1 1-1 0 0,1 0 1 0 0,10 1-1 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9:55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1 190 5529 0 0,'0'-1'319'0'0,"1"0"0"0"0,0 1-1 0 0,-1-1 1 0 0,1 0 0 0 0,0 0-1 0 0,0 1 1 0 0,-1-1 0 0 0,1 0 0 0 0,0 1-1 0 0,0-1 1 0 0,0 1 0 0 0,0-1-1 0 0,0 1 1 0 0,0 0 0 0 0,0-1 0 0 0,0 1-1 0 0,0 0 1 0 0,0 0 0 0 0,1-1-1 0 0,25-7 988 0 0,113-16-24 0 0,311-41-946 0 0,576 28 250 0 0,-692 41 349 0 0,584-12 194 0 0,-307-23 1686 0 0,-568 28-2577 0 0,259-3 102 0 0,-292 7-1629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00.0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10 8754 0 0,'-6'-9'5040'0'0,"6"9"-4878"0"0,-1 0 1 0 0,1 0-1 0 0,0 0 1 0 0,-1 0-1 0 0,1 0 1 0 0,-1 0 0 0 0,1 0-1 0 0,0 0 1 0 0,-1 0-1 0 0,1 0 1 0 0,-1 0-1 0 0,-5 19 1421 0 0,3 33-1057 0 0,19 258 2552 0 0,27 155-2926 0 0,-33-390-908 0 0,-2-26-3185 0 0,-5-33-2163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00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88 2761 0 0,'1'-4'151'0'0,"0"1"1"0"0,1-1-1 0 0,0 0 1 0 0,0 0-1 0 0,0 1 1 0 0,0-1-1 0 0,0 1 0 0 0,1 0 1 0 0,0-1-1 0 0,-1 1 1 0 0,1 0-1 0 0,0 1 1 0 0,1-1-1 0 0,-1 0 1 0 0,0 1-1 0 0,1 0 1 0 0,-1 0-1 0 0,1 0 1 0 0,6-2-1 0 0,1-1 324 0 0,0 1 0 0 0,0 0 0 0 0,0 1 0 0 0,0 0 0 0 0,23-2 1 0 0,-28 4-451 0 0,-1 1 0 0 0,0 0 0 0 0,0 0 0 0 0,1 0 0 0 0,-1 1 0 0 0,0 0 0 0 0,0 0 0 0 0,0 0 0 0 0,0 0 0 0 0,0 1 0 0 0,0 0 0 0 0,0 0 0 0 0,0 0 0 0 0,-1 1 0 0 0,1-1 1 0 0,-1 1-1 0 0,0 0 0 0 0,0 1 0 0 0,0-1 0 0 0,0 1 0 0 0,0-1 0 0 0,-1 1 0 0 0,0 0 0 0 0,1 1 0 0 0,-1-1 0 0 0,-1 0 0 0 0,1 1 0 0 0,-1 0 0 0 0,0-1 0 0 0,0 1 1 0 0,0 0-1 0 0,-1 0 0 0 0,1 0 0 0 0,-1 0 0 0 0,-1 1 0 0 0,1-1 0 0 0,-1 0 0 0 0,0 8 0 0 0,0-1-191 0 0,0 0-1 0 0,-1-1 1 0 0,0 1-1 0 0,-1 0 1 0 0,-1-1-1 0 0,0 0 1 0 0,0 1 0 0 0,-1-1-1 0 0,-1 0 1 0 0,0-1-1 0 0,0 1 1 0 0,-1-1-1 0 0,-9 13 1 0 0,-8 5 577 0 0,-1 0 1 0 0,-53 47-1 0 0,-11 10 2381 0 0,88-84-2707 0 0,-1-1 0 0 0,1 1 0 0 0,0 0 0 0 0,-1-1 0 0 0,1 1 0 0 0,0 0 0 0 0,0 0 0 0 0,-1-1 0 0 0,1 1 0 0 0,0 0 0 0 0,0 0 0 0 0,0-1 0 0 0,0 1 0 0 0,0 0 0 0 0,0 0 0 0 0,0-1 0 0 0,0 1 0 0 0,1 0 0 0 0,-1 0 0 0 0,0-1 0 0 0,0 1 0 0 0,1 0 0 0 0,-1 0 0 0 0,0-1 0 0 0,1 1 0 0 0,-1-1 0 0 0,0 1 0 0 0,1 0 0 0 0,-1-1 0 0 0,1 1 0 0 0,0-1 0 0 0,-1 1 0 0 0,1-1 0 0 0,-1 1 0 0 0,2 0 0 0 0,30 24-29 0 0,-14-11 77 0 0,0 1-182 0 0,0-1 1 0 0,40 23-1 0 0,-15-15-3964 0 0,-16-10-462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00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1 6913 0 0,'-3'0'117'0'0,"1"1"-1"0"0,-1 0 1 0 0,0 0-1 0 0,1-1 1 0 0,-1 2-1 0 0,0-1 0 0 0,1 0 1 0 0,-1 0-1 0 0,1 1 1 0 0,0 0-1 0 0,-1-1 1 0 0,1 1-1 0 0,0 0 0 0 0,0 0 1 0 0,0 0-1 0 0,0 0 1 0 0,-1 3-1 0 0,-31 46 1658 0 0,28-42-1587 0 0,-3 7 239 0 0,0 0-1 0 0,0 0 1 0 0,2 1-1 0 0,0 0 0 0 0,-7 26 1 0 0,12-33-287 0 0,1 0 1 0 0,0 1-1 0 0,0-1 0 0 0,1 0 1 0 0,0 0-1 0 0,0 0 0 0 0,1 1 1 0 0,1-1-1 0 0,0 0 1 0 0,0 0-1 0 0,6 13 0 0 0,10 19-110 0 0,3-1 0 0 0,1-1 1 0 0,42 58-1 0 0,19 32-174 0 0,-75-116 23 0 0,-5-10-1 0 0,1 1 1 0 0,-2 0-1 0 0,1 0 0 0 0,0 0 0 0 0,-1 0 1 0 0,0 0-1 0 0,0 0 0 0 0,-1 0 0 0 0,0 1 1 0 0,1-1-1 0 0,-1 8 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2:02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167 487 4145 0 0,'-64'35'667'0'0,"43"-25"2802"0"0,-1 0-1 0 0,-38 12 1 0 0,177-74-130 0 0,74-8-1566 0 0,200-35 0 0 0,-299 75-1562 0 0,1047-224 1672 0 0,-890 186-1779 0 0,-148 34-6916 0 0,-56 14-699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01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0 235 4609 0 0,'1'-5'549'0'0,"0"1"0"0"0,-1-1 1 0 0,2 1-1 0 0,-1-1 0 0 0,0 1 0 0 0,1 0 1 0 0,0 0-1 0 0,0 0 0 0 0,0 0 0 0 0,1 0 1 0 0,3-5-1 0 0,-3 5-185 0 0,11-17 1647 0 0,0 1-1 0 0,26-27 1 0 0,-17 24-1386 0 0,37-29 1 0 0,-46 41-1085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04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86 7834 0 0,'-1'-6'434'0'0,"1"1"0"0"0,-1-1-1 0 0,1 0 1 0 0,1 0 0 0 0,-1 1 0 0 0,1-1 0 0 0,0 0 0 0 0,0 1 0 0 0,1-1 0 0 0,0 0 0 0 0,0 1 0 0 0,4-9 0 0 0,-6 14-370 0 0,1 0 1 0 0,-1-1 0 0 0,0 1-1 0 0,1 0 1 0 0,-1-1-1 0 0,1 1 1 0 0,-1 0-1 0 0,1 0 1 0 0,-1-1-1 0 0,0 1 1 0 0,1 0 0 0 0,-1 0-1 0 0,1 0 1 0 0,-1 0-1 0 0,1 0 1 0 0,-1 0-1 0 0,1 0 1 0 0,-1 0-1 0 0,1 0 1 0 0,-1 0-1 0 0,1 0 1 0 0,-1 0 0 0 0,1 0-1 0 0,-1 0 1 0 0,1 0-1 0 0,-1 0 1 0 0,1 0-1 0 0,-1 0 1 0 0,1 1-1 0 0,-1-1 1 0 0,1 0 0 0 0,-1 0-1 0 0,0 1 1 0 0,1-1-1 0 0,-1 0 1 0 0,1 1-1 0 0,-1-1 1 0 0,0 0-1 0 0,1 1 1 0 0,-1-1 0 0 0,0 1-1 0 0,0-1 1 0 0,1 1-1 0 0,-1-1 1 0 0,0 0-1 0 0,0 1 1 0 0,1 0-1 0 0,14 24 992 0 0,-14-23-961 0 0,14 31 433 0 0,-1 0 1 0 0,-2 2 0 0 0,-1 0-1 0 0,9 51 1 0 0,12 149-293 0 0,-25-173-160 0 0,69 396-396 0 0,-72-443-814 0 0,-2 0 0 0 0,2 26 0 0 0,-5-23-5093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04.4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0 190 4609 0 0,'9'-9'456'0'0,"-1"0"-1"0"0,1 1 1 0 0,1 0 0 0 0,0 0-1 0 0,0 1 1 0 0,0 0 0 0 0,19-8-1 0 0,-8 4 138 0 0,10-6 719 0 0,1 1 0 0 0,0 1-1 0 0,1 2 1 0 0,69-17 0 0 0,-76 25-921 0 0,0 0 1 0 0,0 2 0 0 0,1 1 0 0 0,-1 1 0 0 0,0 1-1 0 0,1 2 1 0 0,38 6 0 0 0,-38-1-656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04.8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1 561 13827 0 0,'1'-2'138'0'0,"1"0"-1"0"0,0 0 1 0 0,0 1 0 0 0,0-1-1 0 0,0 0 1 0 0,0 1 0 0 0,0-1 0 0 0,0 1-1 0 0,1 0 1 0 0,-1 0 0 0 0,0 0-1 0 0,1 0 1 0 0,2-1 0 0 0,1 0 241 0 0,13-7-234 0 0,112-47 2953 0 0,-62 36-3308 0 0,1 10-3723 0 0,-55 9 2470 0 0</inkml:trace>
  <inkml:trace contextRef="#ctx0" brushRef="#br0" timeOffset="1">737 21 10138 0 0,'-11'-10'-26'0'0,"-11"0"9130"0"0,22 10-9011 0 0,6 18 1102 0 0,19 31-918 0 0,-3 1 0 0 0,17 58-1 0 0,1 38-2585 0 0,-33-114-4545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05.3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5 278 3225 0 0,'0'0'18'0'0,"0"0"1"0"0,0 0 0 0 0,0 0 0 0 0,0 0-1 0 0,-1 0 1 0 0,1 0 0 0 0,0 0 0 0 0,0 0-1 0 0,0 0 1 0 0,0 0 0 0 0,0 0 0 0 0,-1 0-1 0 0,1 0 1 0 0,0 0 0 0 0,0 0 0 0 0,0 0-1 0 0,0 0 1 0 0,0 0 0 0 0,-1 0 0 0 0,1-1-1 0 0,0 1 1 0 0,0 0 0 0 0,0 0 0 0 0,0 0-1 0 0,0 0 1 0 0,0 0 0 0 0,0 0 0 0 0,-1 0-1 0 0,1 0 1 0 0,0-1 0 0 0,0 1 0 0 0,0 0-1 0 0,0 0 1 0 0,0 0 0 0 0,0 0 0 0 0,0 0-1 0 0,0 0 1 0 0,0-1 0 0 0,0 1 0 0 0,0 0-1 0 0,0 0 1 0 0,0 0 0 0 0,0 0 0 0 0,0 0-1 0 0,0-1 1 0 0,0 1 0 0 0,0 0 0 0 0,0 0-1 0 0,0 0 1 0 0,0 0 0 0 0,0 0 0 0 0,0-1-1 0 0,3-14 1173 0 0,10-19 985 0 0,-11 29-1823 0 0,13-36 2069 0 0,-4 11-261 0 0,19-37-1 0 0,-27 60-1999 0 0,0 1 1 0 0,1 0-1 0 0,0-1 0 0 0,0 2 1 0 0,1-1-1 0 0,0 0 0 0 0,0 1 1 0 0,0 0-1 0 0,0 0 0 0 0,1 1 1 0 0,9-6-1 0 0,-14 9-157 0 0,1 0 1 0 0,0 0-1 0 0,0 0 1 0 0,0 0 0 0 0,0 0-1 0 0,0 1 1 0 0,0-1-1 0 0,0 1 1 0 0,0-1-1 0 0,0 1 1 0 0,0 0-1 0 0,0 0 1 0 0,0 0-1 0 0,0 0 1 0 0,0 0 0 0 0,0 0-1 0 0,0 0 1 0 0,0 1-1 0 0,0-1 1 0 0,0 1-1 0 0,0 0 1 0 0,0-1-1 0 0,2 2 1 0 0,-1 1-7 0 0,0-1 0 0 0,-1 0 0 0 0,0 1 0 0 0,1-1 0 0 0,-1 1 0 0 0,0-1 0 0 0,0 1 0 0 0,0 0 0 0 0,-1 0 0 0 0,1 0 0 0 0,-1 0 0 0 0,3 7 0 0 0,0 2-84 0 0,-1 1 0 0 0,-1 0 0 0 0,1 0 1 0 0,-2 0-1 0 0,0 1 0 0 0,-1 16 0 0 0,-3-3-276 0 0,-1-1 0 0 0,-1 0 0 0 0,-1 0 0 0 0,-2 0 0 0 0,0-1 0 0 0,-2 0 0 0 0,-1-1 0 0 0,0 0 0 0 0,-22 32 0 0 0,32-55 412 0 0,1-1 0 0 0,0 0 1 0 0,0 0-1 0 0,-1 1 1 0 0,1-1-1 0 0,0 0 0 0 0,0 1 1 0 0,0-1-1 0 0,-1 0 1 0 0,1 1-1 0 0,0-1 0 0 0,0 0 1 0 0,0 1-1 0 0,0-1 0 0 0,0 0 1 0 0,0 1-1 0 0,0-1 1 0 0,0 1-1 0 0,0-1 0 0 0,0 0 1 0 0,0 1-1 0 0,0-1 1 0 0,0 0-1 0 0,0 1 0 0 0,0-1 1 0 0,0 1-1 0 0,0-1 0 0 0,0 0 1 0 0,1 1-1 0 0,-1-1 1 0 0,0 0-1 0 0,0 1 0 0 0,0-1 1 0 0,0 0-1 0 0,1 1 0 0 0,-1-1 1 0 0,18 3 1414 0 0,33-10 447 0 0,-40 5-1539 0 0,17-2-156 0 0,1 2 0 0 0,-1 0 0 0 0,47 5 0 0 0,-7 4-5632 0 0,-36-3-409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05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 5 10594 0 0,'-1'-1'160'0'0,"0"1"0"0"0,0-1 0 0 0,0 1-1 0 0,0-1 1 0 0,0 1 0 0 0,0 0 0 0 0,0-1 0 0 0,0 1 0 0 0,0 0-1 0 0,0 0 1 0 0,0 0 0 0 0,0 0 0 0 0,-1 0 0 0 0,1 0-1 0 0,0 0 1 0 0,0 0 0 0 0,0 0 0 0 0,0 0 0 0 0,0 1-1 0 0,0-1 1 0 0,0 0 0 0 0,-1 2 0 0 0,-23 18 1787 0 0,18-13-1518 0 0,1 1 0 0 0,0 1 0 0 0,1-1 1 0 0,-6 12-1 0 0,6-6-335 0 0,0 1 0 0 0,1-1-1 0 0,0 1 1 0 0,1 0 0 0 0,1 0 0 0 0,0 0 0 0 0,1 1 0 0 0,1-1 0 0 0,1 0 0 0 0,0 0 0 0 0,0 0 0 0 0,2 0 0 0 0,0 0 0 0 0,9 26 0 0 0,5 7-153 0 0,3 0-1 0 0,1-1 1 0 0,29 43 0 0 0,-36-65-447 0 0,1 0-135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06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2 521 11522 0 0,'-1'-4'101'0'0,"1"0"-1"0"0,-1 0 0 0 0,1 0 1 0 0,0 0-1 0 0,0 0 0 0 0,1 1 0 0 0,-1-1 1 0 0,1 0-1 0 0,-1 0 0 0 0,1 0 1 0 0,1 1-1 0 0,-1-1 0 0 0,0 0 0 0 0,3-4 1 0 0,2-1 159 0 0,0 1 0 0 0,1-1 0 0 0,14-13 0 0 0,-13 13-11 0 0,142-132 2219 0 0,-8 6-2395 0 0,-120 111-126 0 0</inkml:trace>
  <inkml:trace contextRef="#ctx0" brushRef="#br0" timeOffset="1">725 41 6913 0 0,'12'-5'305'0'0,"-3"0"63"0"0,0 0-296 0 0,-4 2-72 0 0,-1 2 0 0 0,1-1 0 0 0,0-1-905 0 0,1-1-199 0 0,7-1-40 0 0,2-2-8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06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4 104 5065 0 0,'-2'5'448'0'0,"1"-3"-352"0"0,2 1 992 0 0,3-4 209 0 0,1-1 39 0 0,1 1 8 0 0,4-3-616 0 0,3-2-119 0 0,6-3-33 0 0,0-1 0 0 0,0-2-576 0 0,2 0-88 0 0,0-1-32 0 0,0-1-8 0 0,-1-1 128 0 0,-4 1 0 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07.7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8754 0 0,'0'0'673'0'0,"24"-1"2683"0"0,8-2-1456 0 0,0 1 1 0 0,34 4 0 0 0,62 10-1082 0 0,-31-1-2574 0 0,-60-8-4560 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08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0 325 8754 0 0,'11'6'1292'0'0,"0"1"-1"0"0,-1 0 1 0 0,0 0 0 0 0,12 13-1 0 0,-1 1-324 0 0,22 27 0 0 0,-7 0-812 0 0,35 59 1 0 0,-41-55-131 0 0,56 85-58 0 0,-73-119 77 0 0,1 0-1 0 0,1 0 1 0 0,1-2 0 0 0,35 30 0 0 0,-50-55 447 0 0,-1 1 1 0 0,0 0-1 0 0,-2-16 1 0 0,-32-632 1596 0 0,34 632-2187 0 0,2-58-315 0 0,-1 74 135 0 0,0-1 0 0 0,0 0 0 0 0,1 1 1 0 0,0 0-1 0 0,1-1 0 0 0,0 1 0 0 0,4-8 1 0 0,-7 15 180 0 0,1 0 1 0 0,-1 0 0 0 0,1 0 0 0 0,-1 0-1 0 0,1 0 1 0 0,-1 1 0 0 0,1-1-1 0 0,0 0 1 0 0,0 0 0 0 0,-1 1 0 0 0,1-1-1 0 0,0 0 1 0 0,0 1 0 0 0,0-1-1 0 0,0 1 1 0 0,0-1 0 0 0,0 1-1 0 0,-1 0 1 0 0,1-1 0 0 0,2 1 0 0 0,7 1-1148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2:03.6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37 221 3225 0 0,'-16'-19'3339'0'0,"14"17"-2321"0"0,-1-1 1 0 0,1 1-1 0 0,0-1 1 0 0,0 0 0 0 0,0 1-1 0 0,0-1 1 0 0,1 0-1 0 0,-1 0 1 0 0,-1-4-1 0 0,5-10 2484 0 0,12-4-3390 0 0,-2 10-16 0 0,0 0 1 0 0,1 1-1 0 0,0 0 0 0 0,28-15 1 0 0,62-24 255 0 0,-97 46-430 0 0,-1 0-1 0 0,1 1 1 0 0,0 0 0 0 0,0 0 0 0 0,1 1 0 0 0,-1 0 0 0 0,0 0 0 0 0,0 0 0 0 0,1 1 0 0 0,-1 0 0 0 0,0 0 0 0 0,8 1 0 0 0,-10 0 22 0 0,-1 0-1 0 0,1 1 1 0 0,-1-1 0 0 0,0 1-1 0 0,1-1 1 0 0,-1 1-1 0 0,0 0 1 0 0,0 0-1 0 0,0 0 1 0 0,0 1-1 0 0,-1-1 1 0 0,1 1 0 0 0,-1 0-1 0 0,1-1 1 0 0,-1 1-1 0 0,0 0 1 0 0,0 0-1 0 0,0 1 1 0 0,-1-1-1 0 0,1 0 1 0 0,-1 1-1 0 0,2 3 1 0 0,1 5-241 0 0,0 1 0 0 0,-1 0 0 0 0,0 1-1 0 0,-1-1 1 0 0,-1 0 0 0 0,0 23 0 0 0,-12 78 302 0 0,5-77 1704 0 0,0 47 0 0 0,6-83-1643 0 0,1 1 1 0 0,-1-1-1 0 0,0 1 0 0 0,1-1 1 0 0,-1 1-1 0 0,1-1 0 0 0,-1 0 1 0 0,1 1-1 0 0,0-1 0 0 0,-1 0 1 0 0,1 1-1 0 0,0-1 0 0 0,0 0 0 0 0,0 0 1 0 0,0 0-1 0 0,0 0 0 0 0,0 0 1 0 0,0 0-1 0 0,1 0 0 0 0,-1 0 1 0 0,0 0-1 0 0,1 0 0 0 0,-1-1 1 0 0,0 1-1 0 0,1-1 0 0 0,-1 1 1 0 0,1-1-1 0 0,-1 1 0 0 0,0-1 1 0 0,1 0-1 0 0,-1 1 0 0 0,1-1 1 0 0,0 0-1 0 0,-1 0 0 0 0,1 0 1 0 0,2-1-1 0 0,10 1-53 0 0,0-1 0 0 0,0-1-1 0 0,15-3 1 0 0,-13 2 81 0 0,28-6-1470 0 0,81-28-1 0 0,-105 30-215 0 0,5 0-5215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08.6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64 7834 0 0,'-8'-13'-63'0'0,"-15"-17"5950"0"0,23 30-5774 0 0,0 0 0 0 0,-1-1 0 0 0,1 1 0 0 0,-1 0-1 0 0,1 0 1 0 0,0-1 0 0 0,-1 1 0 0 0,1 0 0 0 0,-1 0 0 0 0,1 0 0 0 0,0 0 0 0 0,-1-1 0 0 0,1 1 0 0 0,-1 0 0 0 0,1 0 0 0 0,-1 0 0 0 0,1 0 0 0 0,-1 0-1 0 0,1 0 1 0 0,0 0 0 0 0,-1 0 0 0 0,1 0 0 0 0,-1 1 0 0 0,1-1 0 0 0,-1 0 0 0 0,0 1-60 0 0,0 0 1 0 0,0-1 0 0 0,1 1-1 0 0,-1 0 1 0 0,0 0-1 0 0,0 0 1 0 0,1 0-1 0 0,-1 0 1 0 0,1 0-1 0 0,-1 0 1 0 0,1 0-1 0 0,-1 0 1 0 0,1 0-1 0 0,0 0 1 0 0,-1 1-1 0 0,-2 10 29 0 0,1 1-1 0 0,0-1 0 0 0,1 0 1 0 0,0 1-1 0 0,1-1 0 0 0,0 0 0 0 0,1 1 1 0 0,0-1-1 0 0,1 1 0 0 0,0-1 1 0 0,1 0-1 0 0,1 0 0 0 0,0 0 0 0 0,0-1 1 0 0,7 12-1 0 0,-8-17-93 0 0,1 1 0 0 0,0-1 1 0 0,0 1-1 0 0,0-1 0 0 0,1-1 0 0 0,0 1 0 0 0,0-1 1 0 0,1 0-1 0 0,-1 0 0 0 0,1 0 0 0 0,0-1 0 0 0,1 0 0 0 0,-1 0 1 0 0,1 0-1 0 0,-1-1 0 0 0,1 0 0 0 0,0 0 0 0 0,0-1 0 0 0,1 0 1 0 0,-1 0-1 0 0,0-1 0 0 0,1 0 0 0 0,-1 0 0 0 0,1 0 1 0 0,-1-1-1 0 0,8-1 0 0 0,-10 1-21 0 0,0-1-1 0 0,-1 1 1 0 0,1-1 0 0 0,-1 0-1 0 0,1 0 1 0 0,-1-1-1 0 0,1 1 1 0 0,-1-1 0 0 0,0 0-1 0 0,0 0 1 0 0,0-1 0 0 0,0 1-1 0 0,0-1 1 0 0,0 0 0 0 0,-1 0-1 0 0,1 0 1 0 0,-1 0 0 0 0,0-1-1 0 0,0 1 1 0 0,0-1 0 0 0,0 0-1 0 0,-1 0 1 0 0,1 0-1 0 0,-1 0 1 0 0,3-8 0 0 0,-3 4-19 0 0,0 1 1 0 0,-1-1-1 0 0,0 1 0 0 0,0-1 1 0 0,-1 1-1 0 0,0-1 1 0 0,0 0-1 0 0,-1 1 1 0 0,0-1-1 0 0,0 0 0 0 0,-1 1 1 0 0,0 0-1 0 0,0-1 1 0 0,0 1-1 0 0,-5-7 1 0 0,-1-5-12 0 0,-2 0 0 0 0,-17-25 0 0 0,24 40 28 0 0,0-1 1 0 0,-1 1 0 0 0,0-1 0 0 0,1 1 0 0 0,-1 0 0 0 0,-1 0 0 0 0,1 1 0 0 0,-1-1 0 0 0,1 1 0 0 0,-1 0 0 0 0,0 0 0 0 0,0 1 0 0 0,0 0 0 0 0,-7-3-1 0 0,-2 3-633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09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 8754 0 0,'2'-1'133'0'0,"-1"0"0"0"0,0 0 0 0 0,0 0 0 0 0,0 1 1 0 0,0-1-1 0 0,1 0 0 0 0,-1 1 0 0 0,0-1 0 0 0,0 1 0 0 0,1 0 1 0 0,-1-1-1 0 0,1 1 0 0 0,-1 0 0 0 0,0 0 0 0 0,1 0 0 0 0,-1 0 0 0 0,0 0 1 0 0,1 0-1 0 0,-1 0 0 0 0,1 0 0 0 0,-1 0 0 0 0,0 1 0 0 0,1-1 1 0 0,-1 1-1 0 0,0-1 0 0 0,0 1 0 0 0,1-1 0 0 0,-1 1 0 0 0,0 0 0 0 0,0-1 1 0 0,0 1-1 0 0,0 0 0 0 0,0 0 0 0 0,0 0 0 0 0,0 0 0 0 0,0 0 1 0 0,1 1-1 0 0,2 3 127 0 0,0-1 0 0 0,0 1 0 0 0,0 0 0 0 0,-1-1 0 0 0,0 2 0 0 0,0-1 0 0 0,3 7 0 0 0,-1 4-29 0 0,-1 1 0 0 0,4 24 0 0 0,-7-29-287 0 0,1 0 1 0 0,0 0-1 0 0,1-1 1 0 0,1 1 0 0 0,-1-1-1 0 0,2 0 1 0 0,6 12-1 0 0,-11-22-31 0 0,1 1 0 0 0,0-1 0 0 0,0 0 0 0 0,0 1 0 0 0,0-1 0 0 0,0 0 0 0 0,0 0 0 0 0,0 0 0 0 0,0 0 0 0 0,0 0 0 0 0,0 0 0 0 0,0 0 0 0 0,1 0 0 0 0,-1 0 0 0 0,0-1 0 0 0,1 1 0 0 0,-1-1 0 0 0,1 1 0 0 0,-1-1 0 0 0,1 1 0 0 0,-1-1 0 0 0,1 0 0 0 0,-1 1 0 0 0,3-1 0 0 0,-2-1-145 0 0,1 1 1 0 0,-1-1-1 0 0,0 0 1 0 0,0 0-1 0 0,1 0 1 0 0,-1 0 0 0 0,0 0-1 0 0,0 0 1 0 0,0-1-1 0 0,0 1 1 0 0,0-1-1 0 0,0 1 1 0 0,2-4-1 0 0,4-4-701 0 0,0-1-1 0 0,-1 1 1 0 0,-1-1-1 0 0,11-21 1 0 0,-10 15 642 0 0,-1 1-1 0 0,-1-2 1 0 0,0 1 0 0 0,4-34-1 0 0,-1-27 3147 0 0,-2 47 5097 0 0,1 44-6366 0 0,4 19-1020 0 0,-2 4-141 0 0,13 42 392 0 0,-19-72-1001 0 0,0 0-1 0 0,0 0 1 0 0,1 0-1 0 0,0 0 1 0 0,1 0-1 0 0,-1-1 1 0 0,1 0-1 0 0,7 7 1 0 0,3 0-5982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09.4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66 22 9674 0 0,'-6'-8'202'0'0,"-4"-5"895"0"0,6 14-143 0 0,2 11 315 0 0,2 12-531 0 0,1-1-1 0 0,1 1 1 0 0,1-1 0 0 0,1 0-1 0 0,14 45 1 0 0,50 111 677 0 0,-48-132-1040 0 0,39 87 78 0 0,-31-78-5907 0 0,-14-28-731 0 0</inkml:trace>
  <inkml:trace contextRef="#ctx0" brushRef="#br0" timeOffset="1">1 410 10594 0 0,'24'-11'472'0'0,"-4"1"96"0"0,2-1-455 0 0,-4 4-113 0 0,-4 2 0 0 0,-4 1 0 0 0,4-1 832 0 0,10-5 152 0 0,14-4 24 0 0,9-5 8 0 0,5-2-632 0 0,-3 2-128 0 0,-7 3-31 0 0,3 0-3106 0 0,-8 4-632 0 0,-9 3-120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10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14 281 11522 0 0,'-13'-37'8409'0'0,"20"54"-7788"0"0,23 54-308 0 0,85 184-47 0 0,-95-215-287 0 0,3-1 0 0 0,1-2 0 0 0,2 0 0 0 0,37 40 0 0 0,-55-69-157 0 0,1 1 1 0 0,0-1 0 0 0,1 0-1 0 0,0-1 1 0 0,0 0 0 0 0,20 10-1 0 0,-28-16 47 0 0,0 0-1 0 0,0 0 0 0 0,0 0 0 0 0,1 0 0 0 0,-1-1 0 0 0,0 1 0 0 0,0 0 1 0 0,0-1-1 0 0,1 0 0 0 0,-1 1 0 0 0,0-1 0 0 0,0 0 0 0 0,1 0 0 0 0,-1-1 1 0 0,0 1-1 0 0,1 0 0 0 0,-1-1 0 0 0,0 1 0 0 0,0-1 0 0 0,0 0 1 0 0,0 0-1 0 0,1 0 0 0 0,-1 0 0 0 0,0 0 0 0 0,-1 0 0 0 0,1 0 0 0 0,0-1 1 0 0,0 1-1 0 0,0-1 0 0 0,-1 1 0 0 0,1-1 0 0 0,-1 0 0 0 0,1 1 0 0 0,-1-1 1 0 0,0 0-1 0 0,0 0 0 0 0,0 0 0 0 0,0 0 0 0 0,0 0 0 0 0,0-1 1 0 0,0 1-1 0 0,-1 0 0 0 0,1-3 0 0 0,2-5 79 0 0,-1 0 1 0 0,0-1-1 0 0,-1 1 1 0 0,-1 0-1 0 0,1-1 1 0 0,-2 1-1 0 0,-1-17 0 0 0,-19-76 1838 0 0,10 56-763 0 0,-32-239 2644 0 0,38 218-4040 0 0,3 0-1 0 0,9-84 1 0 0,-5 131-4255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10.4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 7834 0 0,'2'3'463'0'0,"0"1"1"0"0,-1-1 0 0 0,1 1 0 0 0,-1-1-1 0 0,0 1 1 0 0,0 0 0 0 0,0-1 0 0 0,0 1 0 0 0,0 7-1 0 0,1 3 177 0 0,10 72 2430 0 0,-9-59-2383 0 0,0 0 0 0 0,2 0-1 0 0,13 41 1 0 0,-17-65-684 0 0,0 0 0 0 0,0-1 0 0 0,0 1 0 0 0,1 0 0 0 0,-1 0-1 0 0,1-1 1 0 0,0 1 0 0 0,-1-1 0 0 0,1 1 0 0 0,1-1 0 0 0,-1 0 0 0 0,0 0 0 0 0,0 0 0 0 0,1 0-1 0 0,-1 0 1 0 0,1 0 0 0 0,0-1 0 0 0,4 3 0 0 0,-4-3-3 0 0,-1-1-1 0 0,0 0 1 0 0,1 0-1 0 0,-1 0 1 0 0,1 0-1 0 0,-1 0 1 0 0,1 0 0 0 0,-1-1-1 0 0,0 1 1 0 0,1-1-1 0 0,-1 1 1 0 0,0-1-1 0 0,1 0 1 0 0,-1 0-1 0 0,0 0 1 0 0,0-1 0 0 0,0 1-1 0 0,0 0 1 0 0,0-1-1 0 0,0 1 1 0 0,0-1-1 0 0,0 0 1 0 0,-1 1 0 0 0,3-3-1 0 0,2-3-110 0 0,-1 0-1 0 0,1-1 0 0 0,-1 1 1 0 0,0-1-1 0 0,-1 0 1 0 0,0 0-1 0 0,0 0 1 0 0,-1-1-1 0 0,0 1 1 0 0,0-1-1 0 0,-1 0 1 0 0,0 0-1 0 0,-1 0 1 0 0,0 0-1 0 0,0 0 1 0 0,-1 0-1 0 0,0 0 1 0 0,0 0-1 0 0,-1 0 0 0 0,-1 0 1 0 0,1 0-1 0 0,-2 0 1 0 0,1 0-1 0 0,-1 1 1 0 0,0-1-1 0 0,-1 1 1 0 0,0 0-1 0 0,0 0 1 0 0,-1 0-1 0 0,0 0 1 0 0,0 1-1 0 0,-1 0 1 0 0,0 0-1 0 0,-7-6 1 0 0,-2-1-357 0 0,7 6 366 0 0,-1 0 1 0 0,0 0-1 0 0,-1 1 1 0 0,1 0 0 0 0,-17-8-1 0 0,25 15 53 0 0,1-1 0 0 0,-1 1-1 0 0,1 0 1 0 0,-1 0 0 0 0,1-1-1 0 0,-1 1 1 0 0,0 0 0 0 0,1 0-1 0 0,-1 0 1 0 0,1 0 0 0 0,-1 0-1 0 0,0-1 1 0 0,1 1 0 0 0,-1 0-1 0 0,1 1 1 0 0,-1-1-1 0 0,0 0 1 0 0,1 0 0 0 0,-1 0-1 0 0,1 0 1 0 0,-1 0 0 0 0,0 1-1 0 0,1-1 1 0 0,-1 0 0 0 0,1 0-1 0 0,-1 1 1 0 0,1-1 0 0 0,-1 0-1 0 0,1 1 1 0 0,-1-1 0 0 0,0 2-1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10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9674 0 0,'2'1'182'0'0,"0"1"1"0"0,0-1-1 0 0,0 1 0 0 0,-1 0 1 0 0,1 0-1 0 0,-1 0 0 0 0,1-1 1 0 0,-1 1-1 0 0,0 1 0 0 0,0-1 1 0 0,0 0-1 0 0,0 0 1 0 0,0 0-1 0 0,0 1 0 0 0,-1-1 1 0 0,1 3-1 0 0,0-2-77 0 0,4 15 126 0 0,-1 0-1 0 0,-1 0 1 0 0,2 33 0 0 0,-4-35-72 0 0,0 0 0 0 0,1 0 0 0 0,1-1-1 0 0,0 1 1 0 0,10 25 0 0 0,-13-41-174 0 0,0 1 0 0 0,0 0-1 0 0,1 0 1 0 0,-1-1 0 0 0,0 1 0 0 0,1-1 0 0 0,-1 1-1 0 0,0 0 1 0 0,1-1 0 0 0,-1 1 0 0 0,1-1-1 0 0,-1 1 1 0 0,1-1 0 0 0,-1 1 0 0 0,1-1 0 0 0,-1 1-1 0 0,1-1 1 0 0,-1 1 0 0 0,1-1 0 0 0,0 0-1 0 0,-1 1 1 0 0,1-1 0 0 0,0 0 0 0 0,-1 0-1 0 0,1 1 1 0 0,0-1 0 0 0,0 0 0 0 0,0 0-47 0 0,0-1 0 0 0,0 1 0 0 0,0 0 0 0 0,0-1 0 0 0,0 1 0 0 0,0-1 1 0 0,0 0-1 0 0,0 1 0 0 0,0-1 0 0 0,0 0 0 0 0,-1 1 0 0 0,1-1 0 0 0,0 0 0 0 0,0 0 0 0 0,0-1 0 0 0,24-44-1878 0 0,-22 39 1779 0 0,21-58-339 0 0,-19 49 575 0 0,1 0 0 0 0,0 0 0 0 0,10-16 0 0 0,-16 32-61 0 0,0-1 0 0 0,0 1 0 0 0,0 0 0 0 0,1 0 0 0 0,-1-1 0 0 0,0 1 0 0 0,0 0 0 0 0,0 0 0 0 0,0-1 1 0 0,1 1-1 0 0,-1 0 0 0 0,0 0 0 0 0,0-1 0 0 0,1 1 0 0 0,-1 0 0 0 0,0 0 0 0 0,0 0 0 0 0,1 0 0 0 0,-1-1 0 0 0,0 1 0 0 0,0 0 0 0 0,1 0 0 0 0,-1 0 0 0 0,0 0 0 0 0,1 0 0 0 0,-1 0 0 0 0,0 0 0 0 0,1 0 0 0 0,-1 0 1 0 0,0 0-1 0 0,0 0 0 0 0,1 0 0 0 0,-1 0 0 0 0,0 0 0 0 0,1 0 0 0 0,-1 0 0 0 0,1 0 0 0 0,7 11 812 0 0,3 18 394 0 0,-10-28-1210 0 0,10 40 1508 0 0,-8-24-1256 0 0,2 0 1 0 0,0 0-1 0 0,1-1 0 0 0,0 0 1 0 0,2 0-1 0 0,0 0 0 0 0,12 18 1 0 0,-8-21-639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11.2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12899 0 0,'0'0'41'0'0,"0"0"1"0"0,-1 0 0 0 0,1-1-1 0 0,0 1 1 0 0,0 0 0 0 0,0 0-1 0 0,0 0 1 0 0,0 0 0 0 0,0 0-1 0 0,0-1 1 0 0,0 1 0 0 0,0 0-1 0 0,0 0 1 0 0,0 0 0 0 0,0 0-1 0 0,0 0 1 0 0,0-1 0 0 0,0 1-1 0 0,1 0 1 0 0,-1 0 0 0 0,0 0-1 0 0,0 0 1 0 0,0 0 0 0 0,0-1-1 0 0,0 1 1 0 0,0 0 0 0 0,0 0 0 0 0,0 0-1 0 0,0 0 1 0 0,0 0 0 0 0,1 0-1 0 0,-1 0 1 0 0,0 0 0 0 0,0-1-1 0 0,0 1 1 0 0,0 0 0 0 0,0 0-1 0 0,0 0 1 0 0,1 0 0 0 0,-1 0-1 0 0,0 0 1 0 0,0 0 0 0 0,0 0-1 0 0,0 0 1 0 0,0 0 0 0 0,1 0-1 0 0,-1 0 1 0 0,0 0 0 0 0,0 0-1 0 0,0 0 1 0 0,0 0 0 0 0,0 0-1 0 0,1 0 1 0 0,-1 0 0 0 0,0 0-1 0 0,0 0 1 0 0,0 0 0 0 0,0 0-1 0 0,0 1 1 0 0,1-1 0 0 0,-1 0-1 0 0,0 0 1 0 0,0 0 0 0 0,0 0-1 0 0,0 0 1 0 0,0 0 0 0 0,0 0-1 0 0,0 1 1 0 0,10 16 1626 0 0,8 34-128 0 0,-16-43-1199 0 0,27 81 1219 0 0,-7-17-1923 0 0,48 106-1 0 0,-53-145-6837 0 0</inkml:trace>
  <inkml:trace contextRef="#ctx0" brushRef="#br0" timeOffset="1">43 255 8290 0 0,'-7'-9'98'0'0,"7"9"-27"0"0,-1-1 0 0 0,0 1 1 0 0,1-1-1 0 0,-1 1 0 0 0,1-1 1 0 0,-1 1-1 0 0,1-1 0 0 0,-1 0 1 0 0,1 1-1 0 0,-1-1 0 0 0,1 0 1 0 0,0 1-1 0 0,-1-1 1 0 0,1 0-1 0 0,0 0 0 0 0,0 1 1 0 0,-1-1-1 0 0,1 0 0 0 0,0 0 1 0 0,0 1-1 0 0,0-1 0 0 0,0 0 1 0 0,0 0-1 0 0,0 0 0 0 0,0 1 1 0 0,0-1-1 0 0,0 0 0 0 0,1 0 1 0 0,-1 1-1 0 0,0-1 1 0 0,0 0-1 0 0,1 0 0 0 0,-1 1 1 0 0,0-1-1 0 0,1 0 0 0 0,-1 1 1 0 0,1-1-1 0 0,-1 0 0 0 0,1 1 1 0 0,-1-1-1 0 0,1 1 0 0 0,-1-1 1 0 0,1 1-1 0 0,0-1 0 0 0,-1 1 1 0 0,1-1-1 0 0,0 1 1 0 0,-1 0-1 0 0,1-1 0 0 0,0 1 1 0 0,0 0-1 0 0,0-1 0 0 0,27-11 95 0 0,1 2-1 0 0,0 0 0 0 0,0 2 1 0 0,48-7-1 0 0,-11 2-273 0 0,-27 5 55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11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0 125 10594 0 0,'9'-6'472'0'0,"-3"2"96"0"0,2-1-455 0 0,0 0-113 0 0,-3 1 0 0 0,0 2 0 0 0,4-3 328 0 0,5-3 48 0 0,7-5 8 0 0,9-3 0 0 0,1-1-280 0 0,-1 3-104 0 0,-4 3 88 0 0,-3 3-88 0 0,-1 3-1416 0 0,-4 4-337 0 0,-3 3-63 0 0,-1 2-9 0 0</inkml:trace>
  <inkml:trace contextRef="#ctx0" brushRef="#br0" timeOffset="1">289 297 8290 0 0,'-1'3'736'0'0,"1"-2"-584"0"0,1-2-152 0 0,3-1 320 0 0,-1 1 40 0 0,4-2 8 0 0,3-3 0 0 0,5-3-432 0 0,6-5-96 0 0,0-2-8 0 0,2-3-8 0 0,3 1 176 0 0,-2 0 0 0 0,1 0 0 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12.0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 61 10138 0 0,'-29'1'1439'0'0,"29"-1"-1419"0"0,-1 0 0 0 0,1 0 0 0 0,0 0 0 0 0,0 0 0 0 0,0 0 0 0 0,0 0 0 0 0,0 0 0 0 0,0 0 0 0 0,-1 0 0 0 0,1 0 0 0 0,0 0 0 0 0,0 0 0 0 0,0 0 0 0 0,0 0 0 0 0,0 0 0 0 0,0 0 0 0 0,0 0 1 0 0,-1 0-1 0 0,1 0 0 0 0,0 0 0 0 0,0-1 0 0 0,0 1 0 0 0,0 0 0 0 0,0 0 0 0 0,0 0 0 0 0,0 0 0 0 0,0 0 0 0 0,0 0 0 0 0,0 0 0 0 0,0-1 0 0 0,0 1 0 0 0,0 0 0 0 0,0 0 0 0 0,0 0 0 0 0,-1 0 0 0 0,1 0 0 0 0,0 0 0 0 0,0-1 0 0 0,0 1 0 0 0,0 0 1 0 0,1 0-1 0 0,-1 0 0 0 0,0 0 0 0 0,0 0 0 0 0,0 0 0 0 0,0-1 0 0 0,0 1 0 0 0,0 0 0 0 0,0 0 0 0 0,0 0 0 0 0,0 0 0 0 0,0 0 0 0 0,15-12 1081 0 0,-2 5-1025 0 0,1 1 0 0 0,-1 0 0 0 0,1 0 0 0 0,0 1 0 0 0,0 1 0 0 0,1 1 0 0 0,-1 0 0 0 0,1 0 0 0 0,0 2 0 0 0,-1 0 0 0 0,1 0 0 0 0,0 2 0 0 0,0 0 1 0 0,22 4-1 0 0,-12 2-5371 0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12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176 1 11979 0 0,'0'0'105'0'0,"-1"0"0"0"0,1 1 1 0 0,-1-1-1 0 0,1 1 0 0 0,-1-1 1 0 0,1 1-1 0 0,0-1 1 0 0,-1 1-1 0 0,1 0 0 0 0,0-1 1 0 0,-1 1-1 0 0,1-1 0 0 0,0 1 1 0 0,0 0-1 0 0,-1-1 1 0 0,1 1-1 0 0,0 0 0 0 0,0-1 1 0 0,0 1-1 0 0,0 0 0 0 0,0-1 1 0 0,0 1-1 0 0,0 0 1 0 0,0-1-1 0 0,0 1 0 0 0,0 0 1 0 0,0-1-1 0 0,1 1 0 0 0,-1 0 1 0 0,0-1-1 0 0,1 2 0 0 0,6 31 1266 0 0,-6-27-1104 0 0,69 385 2361 0 0,-26 5-383 0 0,-17-200-4049 0 0,-23-176 1444 0 0,2 0 0 0 0,0 1 0 0 0,1-2 0 0 0,1 1 0 0 0,0-1 0 0 0,2 0 0 0 0,15 22 0 0 0,-5-17-1816 0 0,-2-8-22 0 0</inkml:trace>
  <inkml:trace contextRef="#ctx0" brushRef="#br0" timeOffset="1">1 217 5529 0 0,'12'-8'5443'0'0,"17"-7"-2877"0"0,-18 9-2244 0 0,0 1 1 0 0,1 0 0 0 0,-1 1 0 0 0,1 0 0 0 0,0 1 0 0 0,0 0-1 0 0,21-2 1 0 0,-29 5-425 0 0,0 0 0 0 0,1 0 0 0 0,-1 1-1 0 0,1-1 1 0 0,-1 1 0 0 0,0 0 0 0 0,1 0 0 0 0,-1 1 0 0 0,0-1-1 0 0,0 1 1 0 0,0 0 0 0 0,0 0 0 0 0,0 0 0 0 0,-1 0-1 0 0,1 1 1 0 0,-1 0 0 0 0,1-1 0 0 0,-1 1 0 0 0,0 1-1 0 0,0-1 1 0 0,0 0 0 0 0,0 1 0 0 0,-1-1 0 0 0,4 8 0 0 0,6 14 83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2:03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64 17972 0 0,'-2'0'66'0'0,"1"0"1"0"0,0 0-1 0 0,-1 0 1 0 0,1-1-1 0 0,-1 1 1 0 0,1-1-1 0 0,0 1 1 0 0,0-1-1 0 0,-1 1 0 0 0,1-1 1 0 0,0 0-1 0 0,0 0 1 0 0,-1 1-1 0 0,1-1 1 0 0,0 0-1 0 0,0 0 1 0 0,0 0-1 0 0,0 0 1 0 0,0-1-1 0 0,1 1 1 0 0,-1 0-1 0 0,0 0 0 0 0,0 0 1 0 0,1-1-1 0 0,-1-1 1 0 0,-11-14-860 0 0,12 16 768 0 0,0 1 0 0 0,0 0 0 0 0,0 0 0 0 0,0 0 1 0 0,0 0-1 0 0,0 0 0 0 0,0 0 0 0 0,0 0 0 0 0,0 0 1 0 0,-1-1-1 0 0,1 1 0 0 0,0 0 0 0 0,0 0 0 0 0,0 0 1 0 0,0 0-1 0 0,0 0 0 0 0,0 0 0 0 0,-1 0 0 0 0,1 0 1 0 0,0 0-1 0 0,0 0 0 0 0,0 0 0 0 0,0 0 0 0 0,0 0 1 0 0,-1 0-1 0 0,1 0 0 0 0,0 0 0 0 0,0 0 0 0 0,0 0 0 0 0,0 0 1 0 0,0 0-1 0 0,-1 0 0 0 0,1 0 0 0 0,0 0 0 0 0,0 0 1 0 0,0 0-1 0 0,0 0 0 0 0,0 0 0 0 0,0 1 0 0 0,0-1 1 0 0,-1 0-1 0 0,1 0 0 0 0,0 0 0 0 0,0 0 0 0 0,0 0 1 0 0,0 0-1 0 0,0 1 0 0 0,-5 9-186 0 0,0 16 845 0 0,5-24-596 0 0,-2 12 278 0 0,-3 17 699 0 0,-2 62 0 0 0,7-85-930 0 0,0 0 0 0 0,1-1 0 0 0,-1 1 0 0 0,1-1 0 0 0,1 1 0 0 0,0-1 0 0 0,0 1 0 0 0,0-1 0 0 0,1 0 0 0 0,0 0 0 0 0,0 0 0 0 0,1 0 0 0 0,8 11 0 0 0,-9-15-76 0 0,-1 0-1 0 0,1 0 1 0 0,0 0 0 0 0,0-1 0 0 0,0 1 0 0 0,0-1 0 0 0,1 0 0 0 0,-1 0 0 0 0,1 0 0 0 0,-1-1 0 0 0,1 1 0 0 0,0-1 0 0 0,-1 0 0 0 0,1 0-1 0 0,0 0 1 0 0,0 0 0 0 0,0-1 0 0 0,5 1 0 0 0,-3-1 16 0 0,0-1 0 0 0,1 0-1 0 0,-1 0 1 0 0,0-1 0 0 0,0 1-1 0 0,0-1 1 0 0,0-1 0 0 0,-1 1-1 0 0,1-1 1 0 0,9-6 0 0 0,-5 2 5 0 0,0 0 0 0 0,0-1 0 0 0,-1 0 1 0 0,0-1-1 0 0,0 0 0 0 0,-1 0 1 0 0,0-1-1 0 0,-1 0 0 0 0,0 0 0 0 0,-1-1 1 0 0,6-13-1 0 0,-10 19-51 0 0,0 0 1 0 0,-1 0-1 0 0,1 0 1 0 0,-1 0-1 0 0,-1 0 1 0 0,1 0 0 0 0,-1 0-1 0 0,0-1 1 0 0,0 1-1 0 0,0 0 1 0 0,-1 0-1 0 0,1 0 1 0 0,-2-1-1 0 0,1 1 1 0 0,0 0-1 0 0,-1 0 1 0 0,-3-7-1 0 0,1 5-65 0 0,0 0 0 0 0,-1 1 0 0 0,1 0 0 0 0,-1 0 0 0 0,0 0 0 0 0,0 0 0 0 0,-1 1 0 0 0,0 0 0 0 0,0 0 0 0 0,0 1 0 0 0,-9-6 0 0 0,6 6-73 0 0,1 0 0 0 0,0 0 1 0 0,-1 0-1 0 0,0 1 0 0 0,0 1 0 0 0,0-1 0 0 0,0 2 1 0 0,0-1-1 0 0,-14 0 0 0 0,17 2 24 0 0,0 0-1 0 0,0 0 0 0 0,0 1 1 0 0,0 0-1 0 0,0 0 1 0 0,0 1-1 0 0,0-1 0 0 0,0 1 1 0 0,1 0-1 0 0,-1 1 1 0 0,1 0-1 0 0,-1-1 1 0 0,1 2-1 0 0,-8 5 0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12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1 219 456 0 0,'9'-13'3409'0'0,"1"0"1"0"0,22-21-1 0 0,31-19 1054 0 0,-33 34-4334 0 0,0 0 0 0 0,51-23 0 0 0,-25 23-2791 0 0,-29 13 1272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13.2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 13363 0 0,'2'-5'2892'0'0,"-2"4"-2826"0"0,0 1-1 0 0,0 0 1 0 0,0 0 0 0 0,0 0 0 0 0,0 0-1 0 0,1 0 1 0 0,-1 0 0 0 0,0 0 0 0 0,0 0-1 0 0,0 0 1 0 0,0 0 0 0 0,1 0-1 0 0,-1 0 1 0 0,15 6 1660 0 0,14 13-567 0 0,-20-8-998 0 0,-1 0 0 0 0,0 1 0 0 0,-1 0 0 0 0,0 0 0 0 0,-1 0 0 0 0,0 1-1 0 0,6 23 1 0 0,19 96 108 0 0,-30-129-258 0 0,26 230 233 0 0,-23-172-836 0 0,2 0 0 0 0,3-1 0 0 0,33 115 0 0 0,-25-133-1531 0 0,3-7-4295 0 0</inkml:trace>
  <inkml:trace contextRef="#ctx0" brushRef="#br0" timeOffset="1">145 299 2304 0 0,'-13'-39'-50'0'0,"10"32"892"0"0,2-1-1 0 0,-1 1 0 0 0,1-1 0 0 0,0 1 0 0 0,1-15 1 0 0,0 19-545 0 0,1-1 0 0 0,-1 0 0 0 0,1 1 0 0 0,0-1-1 0 0,0 1 1 0 0,0-1 0 0 0,0 1 0 0 0,1 0 0 0 0,-1-1 0 0 0,1 1 0 0 0,0 0 0 0 0,0 0 0 0 0,0 0 0 0 0,1 0 0 0 0,-1 1 0 0 0,0-1 0 0 0,1 1 0 0 0,0-1 0 0 0,0 1 0 0 0,0 0 0 0 0,0 0 0 0 0,0 0 0 0 0,0 0 0 0 0,0 1 0 0 0,7-3 0 0 0,-5 2-173 0 0,1 0 0 0 0,-1 1 0 0 0,1-1 0 0 0,-1 1 0 0 0,1 0 0 0 0,0 1-1 0 0,-1-1 1 0 0,1 1 0 0 0,0 1 0 0 0,-1-1 0 0 0,1 1 0 0 0,0 0 0 0 0,-1 0 0 0 0,1 0 0 0 0,-1 1-1 0 0,1 0 1 0 0,-1 0 0 0 0,0 0 0 0 0,0 1 0 0 0,0 0 0 0 0,0 0 0 0 0,0 0 0 0 0,0 0 0 0 0,-1 1-1 0 0,0 0 1 0 0,0 0 0 0 0,0 0 0 0 0,0 0 0 0 0,3 5 0 0 0,1 2-175 0 0,0 0 0 0 0,-1 1 1 0 0,-1-1-1 0 0,0 1 1 0 0,0 0-1 0 0,-1 1 0 0 0,0 0 1 0 0,-2-1-1 0 0,1 1 0 0 0,-1 1 1 0 0,1 17-1 0 0,-4-2-6 0 0,-1-23 57 0 0,1 0 0 0 0,0 0 0 0 0,0 1 0 0 0,1-1 1 0 0,0 0-1 0 0,0 0 0 0 0,3 10 0 0 0,-4-16-17 0 0,1 1 0 0 0,-1-1 0 0 0,1 0 0 0 0,-1 1 0 0 0,1-1 0 0 0,-1 0 1 0 0,1 1-1 0 0,-1-1 0 0 0,1 0 0 0 0,-1 1 0 0 0,1-1 0 0 0,0 0 0 0 0,-1 0 0 0 0,1 0 0 0 0,0 0 0 0 0,-1 0 0 0 0,1 0 1 0 0,0 0-1 0 0,-1 0 0 0 0,1 0 0 0 0,-1 0 0 0 0,1 0 0 0 0,0 0 0 0 0,-1 0 0 0 0,1 0 0 0 0,0-1 0 0 0,-1 1 0 0 0,1 0 1 0 0,-1 0-1 0 0,1-1 0 0 0,-1 1 0 0 0,2-1 0 0 0,27-14-1010 0 0,-19 9 619 0 0,28-4-2891 0 0,-22 8-1443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13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44 7834 0 0,'3'-17'-70'0'0,"-8"-7"6024"0"0,4 24-5763 0 0,1 0 1 0 0,0-1-1 0 0,-1 1 1 0 0,1 0 0 0 0,-1 0-1 0 0,1-1 1 0 0,-1 1 0 0 0,1 0-1 0 0,-1 0 1 0 0,0 0 0 0 0,1 0-1 0 0,-1 0 1 0 0,1-1 0 0 0,-1 1-1 0 0,0 0 1 0 0,-22 8 2107 0 0,12-1-1960 0 0,0 0 1 0 0,1 1 0 0 0,0 0 0 0 0,0 1-1 0 0,1 0 1 0 0,0 1 0 0 0,1-1-1 0 0,-13 20 1 0 0,8-8-281 0 0,0 0 0 0 0,2 1 1 0 0,-15 39-1 0 0,23-49-57 0 0,0-1 0 0 0,0 1 0 0 0,1 0 0 0 0,0 0 0 0 0,1 0 0 0 0,1 0 0 0 0,0 0 0 0 0,0 0 1 0 0,2 0-1 0 0,-1 0 0 0 0,1 0 0 0 0,1 0 0 0 0,0 0 0 0 0,8 19 0 0 0,7 7 6 0 0,1 0 0 0 0,47 66 1 0 0,-11-16-5 0 0,-39-62-548 0 0,-1 2 0 0 0,-1-1-1 0 0,19 59 1 0 0,-27-61-6753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0:14.0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1 289 7834 0 0,'5'-6'696'0'0,"2"-1"-560"0"0,1 4-136 0 0,-2-1 0 0 0,1 0 1192 0 0,2-1 216 0 0,7-5 33 0 0,9-7 15 0 0,9-4-240 0 0,5-4-39 0 0,3-1-17 0 0,-4 0 0 0 0,-2 2-672 0 0,-3 0-136 0 0,-3 2-24 0 0,-1-1-8 0 0,-3 3-320 0 0,-8-2 0 0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1:29.2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518 1751 2304 0 0,'-14'16'1977'0'0,"11"-11"-1608"0"0,-1-1 0 0 0,1 0 0 0 0,-1-1-1 0 0,1 1 1 0 0,-1-1 0 0 0,0 1-1 0 0,0-1 1 0 0,0-1 0 0 0,-7 5-1 0 0,10-8-298 0 0,1 1 1 0 0,-1 0-1 0 0,1 0 0 0 0,-1 0 0 0 0,1-1 0 0 0,-1 1 0 0 0,1 0 0 0 0,-1-1 0 0 0,1 1 0 0 0,0 0 0 0 0,-1-1 0 0 0,1 1 1 0 0,-1-1-1 0 0,1 1 0 0 0,0-1 0 0 0,-1 1 0 0 0,1 0 0 0 0,0-1 0 0 0,0 1 0 0 0,-1-1 0 0 0,1 1 0 0 0,0-1 0 0 0,0 0 1 0 0,0 1-1 0 0,-1-2 0 0 0,-6-20 1379 0 0,4 14-854 0 0,-40-102 3726 0 0,-17-56-2650 0 0,-17-43-1573 0 0,49 131 537 0 0,-26-123-1 0 0,0-88 1079 0 0,1 3-989 0 0,39 227-721 0 0,2-1 0 0 0,3-1-1 0 0,3 1 1 0 0,1-78 0 0 0,5 135-31 0 0,1 0 0 0 0,-1 0 1 0 0,0 0-1 0 0,-1 0 0 0 0,1 0 1 0 0,0 0-1 0 0,-1 0 0 0 0,-1-3 1 0 0,2 5 10 0 0,-1 0 0 0 0,0 0 1 0 0,0 0-1 0 0,1-1 1 0 0,-1 1-1 0 0,0 0 0 0 0,0 0 1 0 0,0 1-1 0 0,0-1 1 0 0,0 0-1 0 0,-1 0 1 0 0,1 0-1 0 0,0 1 0 0 0,0-1 1 0 0,0 0-1 0 0,-1 1 1 0 0,1-1-1 0 0,-2 1 1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1:31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109 1083 4913 0 0,'-25'18'660'0'0,"22"-17"-665"0"0,0 1 0 0 0,0 0 0 0 0,0 0 0 0 0,1 0 0 0 0,-1 0 1 0 0,1 0-1 0 0,-1 0 0 0 0,1 1 0 0 0,0-1 0 0 0,0 1 0 0 0,0 0 0 0 0,-3 5 0 0 0,-11 24-118 0 0,9-19 373 0 0,1 0 1 0 0,0 1-1 0 0,-7 26 1 0 0,13-24 1061 0 0,9-13-927 0 0,-7-4-388 0 0,0 0-1 0 0,0 0 1 0 0,-1 0-1 0 0,1 0 1 0 0,0 0-1 0 0,0 0 1 0 0,-1-1-1 0 0,1 1 1 0 0,-1-1 0 0 0,2-1-1 0 0,7-10 442 0 0,-2-1 0 0 0,1 0 0 0 0,9-24 0 0 0,-1 3-215 0 0,-4 10 82 0 0,-7 11-151 0 0,1 1 1 0 0,1-1-1 0 0,10-12 1 0 0,-14 22-116 0 0,-1 0 0 0 0,1 0 0 0 0,0 0-1 0 0,0 1 1 0 0,1-1 0 0 0,-1 1 0 0 0,1 0 0 0 0,-1 1 0 0 0,1-1 0 0 0,0 1 0 0 0,0 0 0 0 0,8-3-1 0 0,-7 4-43 0 0,-1-1-1 0 0,1 1 0 0 0,0 0 0 0 0,0 0 0 0 0,0 0 0 0 0,0 1 0 0 0,0 0 0 0 0,0 0 0 0 0,0 0 0 0 0,0 1 0 0 0,0 0 1 0 0,0 0-1 0 0,7 3 0 0 0,-11-3 101 0 0,1-1 1 0 0,-1 0 0 0 0,0 0 0 0 0,0 0-1 0 0,1 0 1 0 0,-1 0 0 0 0,0-1 0 0 0,0 1-1 0 0,0-1 1 0 0,0 0 0 0 0,1 1-1 0 0,-1-1 1 0 0,0 0 0 0 0,3-2 0 0 0,33-20 2021 0 0,-23 13-2336 0 0,18-7 169 0 0,0 2 0 0 0,1 1 0 0 0,67-17 0 0 0,39-16 1345 0 0,-95 28-1021 0 0,6-4 251 0 0,1 3-1 0 0,57-14 0 0 0,251-39-524 0 0,-319 66 0 0 0,19-8 0 0 0,-1-1 0 0 0,79-35 0 0 0,-8 2 0 0 0,-8 9-39 0 0,197-40 0 0 0,140-34 29 0 0,-439 108 11 0 0,25-8 17 0 0,0 2 0 0 0,77-9 1 0 0,-120 21-22 0 0,0 0 0 0 0,0 0 1 0 0,-1 0-1 0 0,1-1 0 0 0,0 1 0 0 0,-1 0 1 0 0,1-1-1 0 0,0 1 0 0 0,-1-1 0 0 0,1 1 1 0 0,0-1-1 0 0,-1 0 0 0 0,1 0 0 0 0,-1 0 1 0 0,1 0-1 0 0,1-2 0 0 0,-2 2 1 0 0,0-1 0 0 0,-1 0 0 0 0,1 1 0 0 0,-1-1 1 0 0,1 0-1 0 0,-1 0 0 0 0,0 1 0 0 0,0-1 0 0 0,0 0 0 0 0,0 0 0 0 0,0 0 0 0 0,0 1 0 0 0,0-1 0 0 0,0 0 0 0 0,-1-2 0 0 0,0-2 1 0 0,0 1 0 0 0,0-1-1 0 0,0 1 1 0 0,-1-1 0 0 0,0 1-1 0 0,0 0 1 0 0,0 0 0 0 0,-1-1-1 0 0,-4-6 1 0 0,4 9-1 0 0,0-1 0 0 0,0 1-1 0 0,-1 0 1 0 0,0 0 0 0 0,1 1 0 0 0,-1-1-1 0 0,0 1 1 0 0,0 0 0 0 0,0 0 0 0 0,-1 0-1 0 0,1 0 1 0 0,-5-1 0 0 0,-9-4 44 0 0,-1-1 0 0 0,-24-15 0 0 0,-17-8 40 0 0,52 26 142 0 0,0 0 0 0 0,0-1 0 0 0,1 0 0 0 0,-11-10 0 0 0,17 16-213 0 0,6 1-23 0 0,0 1 1 0 0,0 0 0 0 0,-1 1 0 0 0,1-1 0 0 0,-1 1-1 0 0,0 0 1 0 0,1 0 0 0 0,3 4 0 0 0,4 2-32 0 0,11 5 64 0 0,1-2 0 0 0,0-1 0 0 0,1-1 0 0 0,0-1 0 0 0,35 8 0 0 0,-2 0 2 0 0,-55-16-30 0 0,0 0 1 0 0,0 0-1 0 0,0 0 1 0 0,0 0-1 0 0,-1 0 0 0 0,1 1 1 0 0,0-1-1 0 0,-1 1 0 0 0,1 0 1 0 0,0-1-1 0 0,-1 1 1 0 0,0 1-1 0 0,0-1 0 0 0,1 0 1 0 0,-1 0-1 0 0,-1 1 0 0 0,1-1 1 0 0,0 1-1 0 0,-1 0 1 0 0,1-1-1 0 0,-1 1 0 0 0,0 0 1 0 0,1 0-1 0 0,-2 0 0 0 0,1 0 1 0 0,0 0-1 0 0,0 0 1 0 0,-1 3-1 0 0,0-4 10 0 0,0-1 0 0 0,-1 0 0 0 0,1 0 0 0 0,-1 1 0 0 0,1-1 0 0 0,-1 0 0 0 0,0 0 0 0 0,1 0 0 0 0,-1 0 0 0 0,0 0 1 0 0,0 0-1 0 0,0 0 0 0 0,0 0 0 0 0,-1 1 0 0 0,-6 7 15 0 0,-28 44-18 0 0,21-34 0 0 0,1 1 0 0 0,1 1 0 0 0,1 0 0 0 0,1 0 0 0 0,-13 37 0 0 0,23-56-7 0 0,1-1 0 0 0,-1 1 0 0 0,1-1 0 0 0,-1 0 0 0 0,1 1 0 0 0,0-1 0 0 0,0 1 0 0 0,0-1 0 0 0,0 1 1 0 0,0-1-1 0 0,0 1 0 0 0,0-1 0 0 0,1 1 0 0 0,-1-1 0 0 0,0 1 0 0 0,1-1 0 0 0,-1 0 0 0 0,2 3 0 0 0,1 0-397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9:01.2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2 456 0 0,'-5'0'349'0'0,"1"0"0"0"0,0 1 0 0 0,-1-1 0 0 0,1 1 0 0 0,0 0 0 0 0,-1 1 0 0 0,1-1 1 0 0,0 1-1 0 0,0-1 0 0 0,0 1 0 0 0,0 0 0 0 0,0 1 0 0 0,1-1 0 0 0,-5 4 413 0 0,50 11 1816 0 0,-31-12-2450 0 0,0 0-1 0 0,1-1 1 0 0,0-1 0 0 0,0 0-1 0 0,0 0 1 0 0,1-1-1 0 0,-1-1 1 0 0,1 0 0 0 0,-1-1-1 0 0,0 0 1 0 0,1-1-1 0 0,-1 0 1 0 0,1-1 0 0 0,-1 0-1 0 0,0-1 1 0 0,0 0-1 0 0,0-1 1 0 0,14-7 0 0 0,-5 3-79 0 0,1 2 0 0 0,0 0 0 0 0,0 1 0 0 0,1 2 0 0 0,27-2 0 0 0,118 5 356 0 0,-34 1-249 0 0,-88-2-138 0 0,69-5 98 0 0,-92 4-96 0 0,0 1 1 0 0,0 1-1 0 0,1 1 0 0 0,-1 1 0 0 0,0 1 0 0 0,0 1 0 0 0,33 11 1 0 0,-53-14-223 0 0,-1 0 1 0 0,1-1 0 0 0,0 1 0 0 0,-1-1-1 0 0,1 1 1 0 0,0-1 0 0 0,-1 0 0 0 0,1 0 0 0 0,0 0-1 0 0,0-1 1 0 0,-1 1 0 0 0,1-1 0 0 0,0 1-1 0 0,-1-1 1 0 0,1 0 0 0 0,-1 0 0 0 0,4-2 0 0 0,3-2-3507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9:02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36 1376 0 0,'-5'-5'698'0'0,"0"1"-1"0"0,0 0 1 0 0,-1 0-1 0 0,-11-5 1 0 0,14 8-400 0 0,0-1 0 0 0,1 1 1 0 0,-1 0-1 0 0,0 0 0 0 0,0 0 1 0 0,0 0-1 0 0,1 1 0 0 0,-1-1 1 0 0,0 1-1 0 0,0 0 1 0 0,0 0-1 0 0,0 0 0 0 0,-5 0 1 0 0,8 1-241 0 0,-1-1 1 0 0,1 0 0 0 0,-1 0 0 0 0,1 1 0 0 0,0-1 0 0 0,-1 0 0 0 0,1 1 0 0 0,-1-1 0 0 0,1 0 0 0 0,0 1 0 0 0,-1-1-1 0 0,1 1 1 0 0,0-1 0 0 0,0 1 0 0 0,-1-1 0 0 0,1 1 0 0 0,0-1 0 0 0,0 1 0 0 0,-1-1 0 0 0,1 1 0 0 0,0-1-1 0 0,0 1 1 0 0,0-1 0 0 0,0 1 0 0 0,0-1 0 0 0,0 1 0 0 0,0-1 0 0 0,0 1 0 0 0,0-1 0 0 0,0 1 0 0 0,0-1-1 0 0,0 1 1 0 0,1-1 0 0 0,-1 1 0 0 0,0-1 0 0 0,0 1 0 0 0,0-1 0 0 0,1 1 0 0 0,-1-1 0 0 0,0 1 0 0 0,0-1 0 0 0,1 0-1 0 0,0 1 1 0 0,15 23 3558 0 0,-12-20-3143 0 0,-2-3-476 0 0,0 0-1 0 0,0-1 1 0 0,0 1 0 0 0,0-1-1 0 0,0 1 1 0 0,0-1-1 0 0,1 0 1 0 0,-1 0-1 0 0,0 0 1 0 0,0 0 0 0 0,0 0-1 0 0,4-1 1 0 0,8 1-29 0 0,-8 2 26 0 0,0 0 1 0 0,-1 0 0 0 0,1 0 0 0 0,-1 1-1 0 0,1 0 1 0 0,-1 0 0 0 0,0 0 0 0 0,0 1-1 0 0,5 4 1 0 0,43 44-52 0 0,-20-19 12 0 0,-25-25 42 0 0,2 0 0 0 0,-1-1 1 0 0,1 0-1 0 0,1 0 0 0 0,-1-1 0 0 0,1 0 0 0 0,0-1 0 0 0,0 0 1 0 0,0-1-1 0 0,24 5 0 0 0,-23-2 24 0 0,-11-7-21 0 0,-1 0 0 0 0,1 0 0 0 0,-1 0 0 0 0,0 0 0 0 0,1 1 0 0 0,-1-1 0 0 0,0 0 1 0 0,1 0-1 0 0,-1 1 0 0 0,0-1 0 0 0,1 0 0 0 0,-1 0 0 0 0,0 1 0 0 0,1-1 0 0 0,-1 0 1 0 0,0 1-1 0 0,0-1 0 0 0,0 0 0 0 0,1 1 0 0 0,-1-1 0 0 0,0 1 0 0 0,0-1 0 0 0,0 0 1 0 0,0 1-1 0 0,1-1 0 0 0,-1 1 0 0 0,0-1 0 0 0,0 0 0 0 0,0 1 0 0 0,0-1 0 0 0,0 1 0 0 0,0-1 1 0 0,0 0-1 0 0,0 1 0 0 0,-1-1 0 0 0,1 1 0 0 0,0-1 0 0 0,0 1 0 0 0,-9 7 3 0 0,-1 0 0 0 0,0 0 0 0 0,0-1 1 0 0,-1 0-1 0 0,0-1 0 0 0,0 0 0 0 0,-1-1 0 0 0,1 0 0 0 0,-21 5 0 0 0,18-6-5 0 0,1 1 0 0 0,-1 0 0 0 0,1 1 1 0 0,1 0-1 0 0,-1 1 0 0 0,1 1 0 0 0,0 0 0 0 0,-13 11 1 0 0,21-14-118 0 0,1 0-110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9:03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1 149 1376 0 0,'65'-37'2820'0'0,"-37"27"-2621"0"0,1 0 1 0 0,0 2 0 0 0,58-8-1 0 0,96 1 1060 0 0,-47 6-328 0 0,326-26 2263 0 0,-405 30-3104 0 0,0 2-1 0 0,0 3 1 0 0,0 2 0 0 0,63 11-1 0 0,-115-13-80 0 0,0 2 0 0 0,0-1-1 0 0,0 0 1 0 0,0 1-1 0 0,-1 0 1 0 0,1 0 0 0 0,-1 1-1 0 0,1-1 1 0 0,-1 1-1 0 0,0 0 1 0 0,0 0 0 0 0,0 0-1 0 0,-1 0 1 0 0,1 1-1 0 0,-1 0 1 0 0,1 0 0 0 0,-1 0-1 0 0,0 0 1 0 0,-1 0-1 0 0,1 0 1 0 0,2 9 0 0 0,-4-12-68 0 0,0 0 1 0 0,-1 0 0 0 0,1 0 0 0 0,0 0-1 0 0,0 0 1 0 0,0 0 0 0 0,-1 0 0 0 0,1 0-1 0 0,0 0 1 0 0,0 0 0 0 0,0 0 0 0 0,1-1-1 0 0,-1 1 1 0 0,0 0 0 0 0,0-1-1 0 0,0 1 1 0 0,0-1 0 0 0,1 1 0 0 0,-1-1-1 0 0,0 1 1 0 0,1-1 0 0 0,-1 0 0 0 0,0 0-1 0 0,1 0 1 0 0,-1 0 0 0 0,0 0 0 0 0,0 0-1 0 0,1 0 1 0 0,-1 0 0 0 0,0 0 0 0 0,2-1-1 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29:04.2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23 1840 0 0,'-25'-22'6174'0'0,"38"25"-3243"0"0,11 8-2941 0 0,0 1 1 0 0,32 23-1 0 0,-46-28 1 0 0,-1 0 0 0 0,1 0 0 0 0,-1 1 0 0 0,-1 1 0 0 0,0-1 0 0 0,0 2 0 0 0,0-1-1 0 0,6 13 1 0 0,-13-19 35 0 0,1 0-1 0 0,-1 0 0 0 0,-1 0 0 0 0,1 0 0 0 0,0 1 1 0 0,-1-1-1 0 0,0 0 0 0 0,0 1 0 0 0,0-1 1 0 0,0 0-1 0 0,0 1 0 0 0,-1-1 0 0 0,1 0 1 0 0,-1 0-1 0 0,0 0 0 0 0,0 1 0 0 0,0-1 1 0 0,0 0-1 0 0,-1 0 0 0 0,-2 4 0 0 0,-6 9 245 0 0,0 0 0 0 0,-19 21 0 0 0,13-17-169 0 0,-58 65-2 0 0,34-43-86 0 0,30-30-13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5:48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26 5065 0 0,'1'-1'239'0'0,"-1"0"0"0"0,0 0 0 0 0,0 0 0 0 0,0 0 0 0 0,0 0 0 0 0,0 0 0 0 0,0 0 0 0 0,0 0 0 0 0,0 1 0 0 0,0-1 0 0 0,0 0 0 0 0,0 0 0 0 0,-1 0 0 0 0,1 0 0 0 0,0 0 0 0 0,-1 1 0 0 0,1-1 0 0 0,-1 0 0 0 0,1 0-1 0 0,-1 0 1 0 0,1 1 0 0 0,-1-1 0 0 0,1 0 0 0 0,-1 1 0 0 0,0-1 0 0 0,1 1 0 0 0,-1-1 0 0 0,0 0 0 0 0,1 1 0 0 0,-1-1 0 0 0,0 1 0 0 0,-1-1 0 0 0,1 2-144 0 0,0-1-1 0 0,0 1 0 0 0,0-1 1 0 0,1 1-1 0 0,-1-1 1 0 0,0 1-1 0 0,0 0 1 0 0,0 0-1 0 0,0-1 0 0 0,1 1 1 0 0,-1 0-1 0 0,0 0 1 0 0,1 0-1 0 0,-1 0 1 0 0,1 0-1 0 0,-1 0 1 0 0,1-1-1 0 0,-1 2 0 0 0,1-1 1 0 0,0 0-1 0 0,-1 0 1 0 0,1 0-1 0 0,0 0 1 0 0,0 0-1 0 0,0 0 0 0 0,0 0 1 0 0,0 2-1 0 0,-7 70 1000 0 0,3 102-1 0 0,1-4-231 0 0,-9 68 290 0 0,28 382 0 0 0,1 314-151 0 0,-18-902-1014 0 0,0 10-117 0 0,-2 1-1 0 0,-10 54 1 0 0,6-80-2862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2:04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41 20276 0 0,'0'0'50'0'0,"0"0"-1"0"0,-1 0 0 0 0,1 0 0 0 0,0 0 0 0 0,0 0 1 0 0,0 0-1 0 0,0 0 0 0 0,-1 0 0 0 0,1 0 1 0 0,0 0-1 0 0,0 0 0 0 0,0 0 0 0 0,-1 0 0 0 0,1 0 1 0 0,0 0-1 0 0,0 0 0 0 0,0 0 0 0 0,0 0 1 0 0,-1 0-1 0 0,1 0 0 0 0,0 0 0 0 0,0-1 0 0 0,0 1 1 0 0,0 0-1 0 0,0 0 0 0 0,-1 0 0 0 0,1 0 1 0 0,0 0-1 0 0,0 0 0 0 0,0-1 0 0 0,0 1 0 0 0,0 0 1 0 0,0 0-1 0 0,0 0 0 0 0,0 0 0 0 0,0-1 1 0 0,0 1-1 0 0,-1 0 0 0 0,1 0 0 0 0,0 0 0 0 0,0-1 1 0 0,6-6 278 0 0,-6 6-372 0 0,1 1 0 0 0,0-1 0 0 0,0 1-1 0 0,-1-1 1 0 0,1 1 0 0 0,0 0 0 0 0,0-1-1 0 0,0 1 1 0 0,-1 0 0 0 0,1-1 0 0 0,0 1-1 0 0,0 0 1 0 0,0 0 0 0 0,0 0 0 0 0,0 0 0 0 0,0 0-1 0 0,0 0 1 0 0,-1 0 0 0 0,1 0 0 0 0,0 0-1 0 0,0 0 1 0 0,0 1 0 0 0,0-1 0 0 0,0 0 0 0 0,-1 0-1 0 0,1 1 1 0 0,1 0 0 0 0,1 2-151 0 0,0-1-1 0 0,0 2 1 0 0,-1-1 0 0 0,1 0 0 0 0,-1 0 0 0 0,0 1-1 0 0,0-1 1 0 0,0 1 0 0 0,0 0 0 0 0,-1 0-1 0 0,3 7 1 0 0,9 51-777 0 0,-8-35 1245 0 0,-2-6 36 0 0,-2-15-156 0 0,0 1 1 0 0,0-1-1 0 0,1 1 1 0 0,-1-1-1 0 0,2 1 0 0 0,-1-1 1 0 0,4 7-1 0 0,-4-14-92 0 0,-1-1-1 0 0,1 0 0 0 0,-1 0 1 0 0,1 0-1 0 0,-1 0 1 0 0,1 0-1 0 0,-1 0 0 0 0,0 0 1 0 0,0 0-1 0 0,1-5 0 0 0,10-25-334 0 0,-6 10-218 0 0,2 0 1 0 0,1 1-1 0 0,0 0 0 0 0,2 0 0 0 0,0 1 0 0 0,19-25 1 0 0,-29 44 531 0 0,0 0 1 0 0,0 0 0 0 0,-1 0 0 0 0,1 0 0 0 0,0 0 0 0 0,0 0-1 0 0,1 0 1 0 0,-1 0 0 0 0,0 1 0 0 0,0-1 0 0 0,0 0-1 0 0,0 1 1 0 0,1-1 0 0 0,-1 1 0 0 0,0-1 0 0 0,0 1 0 0 0,1 0-1 0 0,-1 0 1 0 0,0-1 0 0 0,1 1 0 0 0,-1 0 0 0 0,0 0-1 0 0,1 0 1 0 0,-1 0 0 0 0,0 1 0 0 0,1-1 0 0 0,-1 0 0 0 0,0 1-1 0 0,1-1 1 0 0,-1 0 0 0 0,0 1 0 0 0,0 0 0 0 0,1-1-1 0 0,-1 1 1 0 0,0 0 0 0 0,0-1 0 0 0,0 1 0 0 0,0 0 0 0 0,0 0-1 0 0,0 0 1 0 0,0 0 0 0 0,0 0 0 0 0,1 2 0 0 0,5 6 510 0 0,1 1 1 0 0,-1 1 0 0 0,-1-1 0 0 0,6 13 0 0 0,0-1-45 0 0,-11-20-525 0 0,0 1-1 0 0,0-1 1 0 0,1 0-1 0 0,-1 0 1 0 0,1 0 0 0 0,-1-1-1 0 0,1 1 1 0 0,0 0-1 0 0,0-1 1 0 0,0 1 0 0 0,0-1-1 0 0,0 1 1 0 0,0-1-1 0 0,0 0 1 0 0,0 0 0 0 0,0 0-1 0 0,1 0 1 0 0,-1 0-1 0 0,0 0 1 0 0,1-1-1 0 0,-1 1 1 0 0,1-1 0 0 0,-1 0-1 0 0,0 0 1 0 0,1 1-1 0 0,-1-2 1 0 0,1 1 0 0 0,-1 0-1 0 0,1 0 1 0 0,2-1-1 0 0,0-2-67 0 0,0 1 0 0 0,0-1 0 0 0,-1 0 0 0 0,1 0 0 0 0,-1 0 1 0 0,1 0-1 0 0,-1-1 0 0 0,0 0 0 0 0,0 0 0 0 0,0 0 0 0 0,-1 0 0 0 0,4-7 0 0 0,-3 6-2 0 0,1-3 210 0 0,1 1 1 0 0,0-1 0 0 0,0 1-1 0 0,0 0 1 0 0,12-9 0 0 0,-17 15-73 0 0,0 0-1 0 0,1 0 1 0 0,-1 0 0 0 0,1 0 0 0 0,-1 1 0 0 0,1-1 0 0 0,-1 0 0 0 0,1 1 0 0 0,-1-1-1 0 0,1 1 1 0 0,0 0 0 0 0,-1-1 0 0 0,1 1 0 0 0,-1 0 0 0 0,1 0 0 0 0,0 0 0 0 0,-1 0-1 0 0,1 0 1 0 0,0 1 0 0 0,-1-1 0 0 0,1 0 0 0 0,-1 1 0 0 0,1-1 0 0 0,-1 1 0 0 0,1 0 0 0 0,-1-1-1 0 0,1 1 1 0 0,-1 0 0 0 0,1 0 0 0 0,-1 0 0 0 0,0 0 0 0 0,0 0 0 0 0,1 0 0 0 0,-1 0-1 0 0,0 0 1 0 0,0 1 0 0 0,0-1 0 0 0,0 0 0 0 0,1 3 0 0 0,16 23 556 0 0,-3-2-1481 0 0,-3-10-4835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1:42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27 4609 0 0,'-21'-8'1773'0'0,"-23"-7"957"0"0,17 11 2910 0 0,49 31-2939 0 0,7 7-2545 0 0,-10-12-131 0 0,0 0-1 0 0,1-1 1 0 0,1-1 0 0 0,1 0 0 0 0,1-2 0 0 0,38 23-1 0 0,-28-21-140 0 0,31 24-1 0 0,30 18 130 0 0,7 3 437 0 0,-40-24-211 0 0,-32-20-117 0 0,-1 1 1 0 0,-1 1-1 0 0,33 35 1 0 0,67 88-331 0 0,-109-118-239 0 0,7 6-4774 0 0,-25-34 5212 0 0,0 0-1 0 0,0 0 0 0 0,0 0 0 0 0,0-1 0 0 0,0 1 0 0 0,0 0 0 0 0,0 0 0 0 0,0 0 0 0 0,0 0 0 0 0,0 0 0 0 0,0-1 0 0 0,0 1 1 0 0,0 0-1 0 0,0 0 0 0 0,0 0 0 0 0,0 0 0 0 0,0 0 0 0 0,0-1 0 0 0,0 1 0 0 0,0 0 0 0 0,0 0 0 0 0,0 0 0 0 0,0 0 1 0 0,1 0-1 0 0,-1 0 0 0 0,0-1 0 0 0,0 1 0 0 0,0 0 0 0 0,0 0 0 0 0,0 0 0 0 0,0 0 0 0 0,0 0 0 0 0,1 0 0 0 0,-1 0 1 0 0,0 0-1 0 0,0 0 0 0 0,0 0 0 0 0,0 0 0 0 0,0-1 0 0 0,0 1 0 0 0,1 0 0 0 0,-1 0 0 0 0,0 0 0 0 0,0 0 0 0 0,0 0 1 0 0,0 0-1 0 0,1 0 0 0 0,-1 0 0 0 0,0 0 0 0 0,0 0 0 0 0,0 0 0 0 0,0 1 0 0 0,0-1 0 0 0,1 0 0 0 0,-1 0 0 0 0,0 0 1 0 0,0 0-1 0 0,-1-9 10 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1:42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616 82 5985 0 0,'-15'-23'340'0'0,"11"16"270"0"0,-1 0-1 0 0,1 0 1 0 0,-1 1-1 0 0,-1 0 1 0 0,1 0-1 0 0,-8-7 1 0 0,12 12-486 0 0,-1 0 1 0 0,1 1 0 0 0,-1-1-1 0 0,1 0 1 0 0,-1 0-1 0 0,1 1 1 0 0,-1-1 0 0 0,1 1-1 0 0,-1 0 1 0 0,0-1 0 0 0,1 1-1 0 0,-1 0 1 0 0,1 0 0 0 0,-1 0-1 0 0,0 0 1 0 0,1 0-1 0 0,-1 0 1 0 0,0 1 0 0 0,1-1-1 0 0,-1 1 1 0 0,1-1 0 0 0,-1 1-1 0 0,1-1 1 0 0,-1 1 0 0 0,1 0-1 0 0,-1 0 1 0 0,1-1 0 0 0,0 1-1 0 0,-1 0 1 0 0,1 0-1 0 0,0 0 1 0 0,0 1 0 0 0,0-1-1 0 0,0 0 1 0 0,0 0 0 0 0,-2 3-1 0 0,-17 23 319 0 0,1 1 0 0 0,1 0 0 0 0,2 2 0 0 0,-22 50 0 0 0,-7 13-5 0 0,0 2-106 0 0,-44 130 1 0 0,-31 69-191 0 0,110-277-85 0 0,-1 0 1 0 0,-18 22-1 0 0,-11 17 1979 0 0,40-56-2063 0 0,-1 1 0 0 0,1-1-1 0 0,0 0 1 0 0,0 0 0 0 0,-1 1-1 0 0,1-1 1 0 0,0 0 0 0 0,0 0 0 0 0,0 1-1 0 0,-1-1 1 0 0,1 0 0 0 0,0 1 0 0 0,0-1-1 0 0,0 0 1 0 0,0 1 0 0 0,0-1-1 0 0,0 0 1 0 0,0 1 0 0 0,0-1 0 0 0,-1 0-1 0 0,1 1 1 0 0,0-1 0 0 0,0 0-1 0 0,1 1 1 0 0,-1-1 0 0 0,0 0 0 0 0,0 1-1 0 0,0-1 1 0 0,0 0 0 0 0,0 1 0 0 0,0-1-1 0 0,0 0 1 0 0,0 0 0 0 0,1 1-1 0 0,-1-1 1 0 0,0 0 0 0 0,0 1 0 0 0,0-1-1 0 0,1 0 1 0 0,-1 0 0 0 0,0 1 0 0 0,0-1-1 0 0,1 0 1 0 0,-1 0 0 0 0,0 0-1 0 0,1 1 1 0 0,-1-1 0 0 0,0 0 0 0 0,0 0-1 0 0,1 0 1 0 0,-1 0 0 0 0,0 0-1 0 0,1 0 1 0 0,-1 0 0 0 0,0 0 0 0 0,1 0-1 0 0,-1 0 1 0 0,0 0 0 0 0,1 0 0 0 0,-1 0-1 0 0,0 0 1 0 0,1 0 0 0 0,0 0-1 0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1:57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129 34 2761 0 0,'0'-2'215'0'0,"-1"0"0"0"0,1 1 0 0 0,-1-1 0 0 0,1 0 0 0 0,-1 1 0 0 0,0-1 0 0 0,1 1 0 0 0,-1-1 0 0 0,0 1 1 0 0,0-1-1 0 0,0 1 0 0 0,0 0 0 0 0,-1-1 0 0 0,1 1 0 0 0,0 0 0 0 0,-1 0 0 0 0,1 0 0 0 0,0 0 0 0 0,-1 0 0 0 0,1 0 1 0 0,-1 0-1 0 0,1 1 0 0 0,-1-1 0 0 0,0 0 0 0 0,1 1 0 0 0,-1-1 0 0 0,0 1 0 0 0,1 0 0 0 0,-1 0 0 0 0,0-1 0 0 0,0 1 1 0 0,1 0-1 0 0,-1 1 0 0 0,-3-1 0 0 0,1 1 19 0 0,1 0-1 0 0,0 1 1 0 0,0-1 0 0 0,-1 1-1 0 0,1-1 1 0 0,0 1 0 0 0,0 0-1 0 0,1 0 1 0 0,-1 1 0 0 0,0-1 0 0 0,1 0-1 0 0,-1 1 1 0 0,1 0 0 0 0,0-1-1 0 0,0 1 1 0 0,-3 4 0 0 0,0 4-160 0 0,0 0-1 0 0,1 0 1 0 0,0 0 0 0 0,1 1 0 0 0,0 0 0 0 0,1-1 0 0 0,0 1 0 0 0,0 13 0 0 0,1 6 196 0 0,5 58 0 0 0,-2-74-265 0 0,1-1-1 0 0,1 0 0 0 0,0 0 0 0 0,1 0 1 0 0,0-1-1 0 0,1 1 0 0 0,10 14 0 0 0,59 87 34 0 0,-69-107-38 0 0,3 4-3 0 0,0 0-1 0 0,1 0 1 0 0,1 0-1 0 0,0-2 1 0 0,0 1-1 0 0,1-1 0 0 0,0-1 1 0 0,22 12-1 0 0,-29-18 3 0 0,0 0 0 0 0,0-1 0 0 0,0 0 0 0 0,0 0 0 0 0,0-1-1 0 0,1 0 1 0 0,-1 1 0 0 0,0-2 0 0 0,1 1 0 0 0,-1-1 0 0 0,1 1 0 0 0,-1-2-1 0 0,1 1 1 0 0,-1 0 0 0 0,1-1 0 0 0,-1 0 0 0 0,1-1 0 0 0,-1 1 0 0 0,0-1-1 0 0,0 0 1 0 0,0 0 0 0 0,0 0 0 0 0,0-1 0 0 0,0 0 0 0 0,-1 0 0 0 0,1 0-1 0 0,5-6 1 0 0,-3 3 82 0 0,0-1 1 0 0,-1 0-1 0 0,0 0 0 0 0,0 0 0 0 0,-1-1 0 0 0,0 0 0 0 0,0 0 1 0 0,-1 0-1 0 0,0-1 0 0 0,0 0 0 0 0,-1 1 0 0 0,2-10 0 0 0,-2 5 178 0 0,-1 0 0 0 0,0 0 0 0 0,-1 0 0 0 0,-1 1 0 0 0,0-1-1 0 0,-1 0 1 0 0,0 0 0 0 0,-4-14 0 0 0,1 8 30 0 0,-1 0 1 0 0,-1 0-1 0 0,-1 1 1 0 0,-1 0-1 0 0,-1 0 0 0 0,0 0 1 0 0,-1 1-1 0 0,-1 1 1 0 0,0 0-1 0 0,-1 0 0 0 0,-20-19 1 0 0,13 17-118 0 0,0-2-7 0 0,-2 1 1 0 0,-1 1-1 0 0,-27-18 0 0 0,44 33-159 0 0,-1-1 1 0 0,0 1-1 0 0,0 0 1 0 0,0 0-1 0 0,0 1 1 0 0,0 0-1 0 0,-1 0 0 0 0,1 0 1 0 0,-1 1-1 0 0,1 0 1 0 0,-1 0-1 0 0,1 1 0 0 0,-1-1 1 0 0,0 1-1 0 0,1 1 1 0 0,-1 0-1 0 0,1 0 0 0 0,-1 0 1 0 0,-6 2-1 0 0,-1 4-127 0 0,4 1-207 0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2:00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16 222 4609 0 0,'-14'3'6531'0'0,"12"-2"-6204"0"0,5 12 2726 0 0,0-8-3691 0 0,6 19 927 0 0,2-1 1 0 0,0-1-1 0 0,2 0 1 0 0,0-1 0 0 0,2 0-1 0 0,0-1 1 0 0,1-1-1 0 0,26 24 1 0 0,-30-32-274 0 0,0-1 0 0 0,1 0 0 0 0,0-1-1 0 0,1 0 1 0 0,0-2 0 0 0,0 1 0 0 0,1-2 0 0 0,0 0 0 0 0,0 0 0 0 0,1-2 0 0 0,-1 0 0 0 0,1 0-1 0 0,0-2 1 0 0,16 1 0 0 0,-15 2-14 0 0,-8-4 776 0 0,-9-13 651 0 0,-15-47 450 0 0,-23-61 0 0 0,12 46-1632 0 0,13 33-233 0 0,2-1 1 0 0,2-1 0 0 0,1 0-1 0 0,-1-52 1 0 0,9 95-16 0 0,0-20 58 0 0,0 20-134 0 0,0-1 0 0 0,0 0 0 0 0,0 1 1 0 0,0-1-1 0 0,0 0 0 0 0,0 1 1 0 0,1-1-1 0 0,-1 1 0 0 0,0-1 1 0 0,0 0-1 0 0,0 1 0 0 0,1-1 1 0 0,-1 1-1 0 0,0-1 0 0 0,1 1 0 0 0,-1-1 1 0 0,1 1-1 0 0,-1-1 0 0 0,0 1 1 0 0,1-1-1 0 0,-1 1 0 0 0,1-1 1 0 0,-1 1-1 0 0,1 0 0 0 0,-1-1 0 0 0,2 1 1 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2:00.9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26 111 6913 0 0,'-1'-35'2312'0'0,"1"34"-2116"0"0,0 0 0 0 0,0 0 0 0 0,0 0-1 0 0,0-1 1 0 0,0 1 0 0 0,0 0 0 0 0,-1 0 0 0 0,1 0-1 0 0,0 0 1 0 0,-1 0 0 0 0,1 0 0 0 0,-1 0 0 0 0,1 0 0 0 0,-1 0-1 0 0,0 0 1 0 0,1 0 0 0 0,-1 0 0 0 0,0 0 0 0 0,1 0-1 0 0,-1 0 1 0 0,0 0 0 0 0,0 1 0 0 0,0-1 0 0 0,0 0 0 0 0,-1 0-1 0 0,1 1-108 0 0,0 0 0 0 0,1 1-1 0 0,-1-1 1 0 0,1 0-1 0 0,-1 1 1 0 0,1-1 0 0 0,-1 0-1 0 0,1 1 1 0 0,-1-1-1 0 0,1 0 1 0 0,0 1 0 0 0,-1-1-1 0 0,1 1 1 0 0,-1-1-1 0 0,1 1 1 0 0,0-1 0 0 0,-1 1-1 0 0,1 0 1 0 0,0-1-1 0 0,0 1 1 0 0,0-1 0 0 0,-1 1-1 0 0,1-1 1 0 0,0 1-1 0 0,0 0 1 0 0,0-1 0 0 0,0 1-1 0 0,0-1 1 0 0,0 1-1 0 0,0 0 1 0 0,0 0 0 0 0,1 25 197 0 0,0-22-160 0 0,0 14-112 0 0,2 0 0 0 0,0 0 0 0 0,1 0 0 0 0,1-1 0 0 0,0 0-1 0 0,1 0 1 0 0,9 16 0 0 0,-12-26-15 0 0,1 0-1 0 0,0 0 1 0 0,0-1-1 0 0,0 0 0 0 0,1 0 1 0 0,0 0-1 0 0,0 0 1 0 0,0-1-1 0 0,1 0 1 0 0,-1 0-1 0 0,1 0 0 0 0,1-1 1 0 0,-1 0-1 0 0,1 0 1 0 0,-1 0-1 0 0,1-1 0 0 0,0 0 1 0 0,0-1-1 0 0,9 3 1 0 0,-12-4 3 0 0,-1 0 1 0 0,1-1-1 0 0,-1 1 1 0 0,1-1 0 0 0,0 0-1 0 0,0 1 1 0 0,-1-2-1 0 0,1 1 1 0 0,0 0 0 0 0,-1-1-1 0 0,1 0 1 0 0,-1 0-1 0 0,1 0 1 0 0,-1 0-1 0 0,1 0 1 0 0,-1-1 0 0 0,1 1-1 0 0,-1-1 1 0 0,0 0-1 0 0,0 0 1 0 0,0-1-1 0 0,0 1 1 0 0,0 0 0 0 0,-1-1-1 0 0,1 0 1 0 0,-1 1-1 0 0,0-1 1 0 0,1 0 0 0 0,-1-1-1 0 0,-1 1 1 0 0,1 0-1 0 0,0 0 1 0 0,-1-1-1 0 0,1 1 1 0 0,-1-1 0 0 0,0 1-1 0 0,0-5 1 0 0,1-3 0 0 0,0 0 0 0 0,-1 0 0 0 0,0 1 0 0 0,-1-1-1 0 0,-1 0 1 0 0,0 0 0 0 0,0 0 0 0 0,-1 0 0 0 0,0 1 0 0 0,-1-1 0 0 0,-6-15 0 0 0,4 13 31 0 0,-1 1 0 0 0,-1 0 0 0 0,0 1 0 0 0,-1 0 0 0 0,-12-14 0 0 0,16 19-114 0 0,-2 1 0 0 0,1 0 0 0 0,0 0 1 0 0,-1 0-1 0 0,0 1 0 0 0,0 0 0 0 0,0 0 1 0 0,-1 0-1 0 0,1 1 0 0 0,-1 0 0 0 0,-11-3 1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2:01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2304 0 0,'8'7'7790'0'0,"2"8"-5463"0"0,8 16-1031 0 0,-17-30-906 0 0,17 39 1343 0 0,15 44 1 0 0,12 29-1603 0 0,-38-98-106 0 0,1-1-1 0 0,1 0 0 0 0,0-1 0 0 0,0 0 0 0 0,19 19 0 0 0,-28-32-24 0 0,1 1-1 0 0,-1-1 1 0 0,1 1-1 0 0,-1 0 0 0 0,1-1 1 0 0,-1 1-1 0 0,1-1 0 0 0,0 1 1 0 0,-1-1-1 0 0,1 0 1 0 0,0 1-1 0 0,0-1 0 0 0,-1 1 1 0 0,1-1-1 0 0,0 0 0 0 0,0 0 1 0 0,-1 0-1 0 0,1 1 1 0 0,0-1-1 0 0,0 0 0 0 0,0 0 1 0 0,-1 0-1 0 0,1 0 0 0 0,0 0 1 0 0,0 0-1 0 0,1-1 1 0 0,-1 0-9 0 0,0 1 0 0 0,0-1 0 0 0,0 0 0 0 0,0 0 0 0 0,0 0 0 0 0,0 0 0 0 0,0 0 0 0 0,0 0 0 0 0,-1 0-1 0 0,1 0 1 0 0,0-1 0 0 0,-1 1 0 0 0,1 0 0 0 0,0-3 0 0 0,3-8-381 0 0,-1 1 0 0 0,-1-1-1 0 0,1-13 1 0 0,-1 12-761 0 0,1 0 618 0 0,1 1 0 0 0,1-1-1 0 0,-1 1 1 0 0,12-20 0 0 0,-9 19 746 0 0,-5 1 1551 0 0,-2 10-1725 0 0,-1 1 1 0 0,1 0 0 0 0,0-1 0 0 0,0 1 0 0 0,1 0-1 0 0,-1-1 1 0 0,0 1 0 0 0,0 0 0 0 0,1-1 0 0 0,-1 1-1 0 0,0 0 1 0 0,1 0 0 0 0,0-1 0 0 0,-1 1 0 0 0,1 0-1 0 0,0 0 1 0 0,-1 0 0 0 0,1 0 0 0 0,0 0 0 0 0,0 0-1 0 0,0 0 1 0 0,0 0 0 0 0,0 0 0 0 0,0 0-1 0 0,2-1 1 0 0,-2 2 40 0 0,-1 0 0 0 0,1-1-1 0 0,0 1 1 0 0,0 0 0 0 0,-1-1-1 0 0,1 1 1 0 0,0 0 0 0 0,0 0-1 0 0,0 0 1 0 0,-1 0 0 0 0,1 0-1 0 0,0 0 1 0 0,0 0 0 0 0,0 0-1 0 0,-1 0 1 0 0,1 0 0 0 0,0 1-1 0 0,0-1 1 0 0,0 0 0 0 0,-1 0-1 0 0,1 1 1 0 0,1 0 0 0 0,4 0 350 0 0,-7-17-1036 0 0,-5-13-279 0 0,-3-34 741 0 0,16 111 5069 0 0,20 31-5172 0 0,-16-48 633 0 0,5 17-457 0 0,38 103-1500 0 0,-43-127-5375 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2:02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 6449 0 0,'9'-26'6326'0'0,"-8"26"-6168"0"0,12 9 4509 0 0,-1 4-5467 0 0,28 41 1869 0 0,50 88 1 0 0,13 18-893 0 0,-46-89-483 0 0,-23-29-2565 0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2:02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50 300 5985 0 0,'-5'-4'338'0'0,"1"0"0"0"0,-1-1-1 0 0,1 0 1 0 0,0 0 0 0 0,0 0-1 0 0,1 0 1 0 0,-1-1 0 0 0,1 1-1 0 0,0-1 1 0 0,1 0 0 0 0,0 0-1 0 0,-2-6 1 0 0,3 7-3 0 0,0 1-1 0 0,1-1 1 0 0,-1 0 0 0 0,1 0-1 0 0,0 1 1 0 0,1-1 0 0 0,-1 0-1 0 0,1 0 1 0 0,0 1 0 0 0,0-1 0 0 0,0 0-1 0 0,1 1 1 0 0,0-1 0 0 0,0 1-1 0 0,0 0 1 0 0,5-8 0 0 0,7-7-90 0 0,1 1 1 0 0,1 1 0 0 0,1 0 0 0 0,34-26-1 0 0,-39 33-197 0 0,7-6-385 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2:05.8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63 6449 0 0,'-7'-4'380'0'0,"1"-2"425"0"0,-1 1 0 0 0,0 1 0 0 0,-1 0 0 0 0,1 0 0 0 0,-15-6 0 0 0,20 10-685 0 0,0-1 0 0 0,0 1 0 0 0,0 0 0 0 0,0-1 0 0 0,0 1 0 0 0,0 0 0 0 0,-1 0-1 0 0,1 0 1 0 0,0 1 0 0 0,0-1 0 0 0,0 0 0 0 0,0 1 0 0 0,0 0 0 0 0,0-1 0 0 0,0 1 0 0 0,0 0 0 0 0,0 0 0 0 0,0 0-1 0 0,0 0 1 0 0,0 0 0 0 0,0 1 0 0 0,1-1 0 0 0,-1 0 0 0 0,1 1 0 0 0,-1 0 0 0 0,1-1 0 0 0,-3 4 0 0 0,-2 4-89 0 0,1 0 0 0 0,0 0 1 0 0,1 1-1 0 0,-1-1 0 0 0,2 1 0 0 0,-1 0 1 0 0,2 0-1 0 0,-1 1 0 0 0,1-1 1 0 0,1 1-1 0 0,0-1 0 0 0,0 1 1 0 0,1-1-1 0 0,0 1 0 0 0,1-1 1 0 0,1 1-1 0 0,2 11 0 0 0,2 5-36 0 0,1 1-1 0 0,1-1 1 0 0,2 0-1 0 0,1-1 1 0 0,15 29-1 0 0,-15-34-6 0 0,1-1 0 0 0,1 0 0 0 0,1-1 0 0 0,19 21 0 0 0,-26-33 10 0 0,-1-1 0 0 0,1 1 0 0 0,1-1 0 0 0,-1-1 0 0 0,1 1 0 0 0,0-1 0 0 0,0-1 0 0 0,1 1 0 0 0,0-1 0 0 0,-1-1 0 0 0,1 0 0 0 0,0 0 0 0 0,12 2 0 0 0,-16-5 0 0 0,0 0 1 0 0,0 0-1 0 0,0 0 0 0 0,-1-1 0 0 0,1 0 0 0 0,0 0 0 0 0,-1 0 0 0 0,1 0 0 0 0,0-1 0 0 0,-1 1 0 0 0,0-1 0 0 0,1-1 1 0 0,-1 1-1 0 0,0 0 0 0 0,0-1 0 0 0,0 0 0 0 0,0 0 0 0 0,-1 0 0 0 0,1-1 0 0 0,-1 1 0 0 0,0-1 0 0 0,0 1 1 0 0,4-9-1 0 0,1 1 107 0 0,-2 0 0 0 0,1 0 0 0 0,-2-1 1 0 0,0 0-1 0 0,0 0 0 0 0,-1-1 0 0 0,5-19 0 0 0,-8 18 141 0 0,0 1 0 0 0,0 0-1 0 0,-2-1 1 0 0,1 1 0 0 0,-2-1-1 0 0,0 1 1 0 0,0 0-1 0 0,-1 0 1 0 0,-1 0 0 0 0,0 0-1 0 0,-1 1 1 0 0,-7-14 0 0 0,-2-2 120 0 0,-2 1 1 0 0,-1 0 0 0 0,-1 1 0 0 0,-22-24 0 0 0,28 37-187 0 0,0 1 1 0 0,0 0-1 0 0,-2 1 0 0 0,-15-12 0 0 0,-19-2-1289 0 0,42 22 91 0 0,-1 1-1 0 0,1 0 1 0 0,-1 1-1 0 0,0-1 1 0 0,-10 0 0 0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2:06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40 140 6913 0 0,'-2'0'73'0'0,"1"0"-1"0"0,-1 0 1 0 0,0 0-1 0 0,0 0 1 0 0,0-1-1 0 0,1 1 1 0 0,-1 0-1 0 0,0-1 1 0 0,0 1-1 0 0,1-1 1 0 0,-1 0-1 0 0,1 0 1 0 0,-1 1-1 0 0,0-1 1 0 0,1 0 0 0 0,-1 0-1 0 0,1 0 1 0 0,0-1-1 0 0,-1 1 1 0 0,1 0-1 0 0,0 0 1 0 0,0-1-1 0 0,-1-1 1 0 0,1 2 104 0 0,1 0 1 0 0,0-1-1 0 0,-1 1 1 0 0,1 0-1 0 0,0-1 1 0 0,0 1 0 0 0,0 0-1 0 0,0-1 1 0 0,0 1-1 0 0,0 0 1 0 0,1 0 0 0 0,-1-1-1 0 0,0 1 1 0 0,1 0-1 0 0,-1 0 1 0 0,1-1-1 0 0,-1 1 1 0 0,1 0 0 0 0,0 0-1 0 0,-1 0 1 0 0,1 0-1 0 0,0 0 1 0 0,0 0 0 0 0,0 0-1 0 0,-1 0 1 0 0,1 0-1 0 0,0 0 1 0 0,1 0-1 0 0,-1 1 1 0 0,0-1 0 0 0,0 0-1 0 0,2 0 1 0 0,14-10 1113 0 0,2 1-1 0 0,-1 1 1 0 0,27-10 0 0 0,-21 11-975 0 0,0 1 0 0 0,0 1 0 0 0,0 1 1 0 0,46-4-1 0 0,-12 14-1906 0 0,-36-1-858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2:04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68 16131 0 0,'5'-3'1433'0'0,"0"-1"-1145"0"0,1 0-288 0 0,-1 1 0 0 0,2 1 360 0 0,1-3 24 0 0,6-3 0 0 0,9-4 0 0 0,7-1-256 0 0,2-1-56 0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2:07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75 587 7114 0 0,'-11'-16'730'0'0,"1"0"1"0"0,0-1 0 0 0,1 0 0 0 0,1 0-1 0 0,-12-37 1 0 0,13 26 4415 0 0,7 28-5110 0 0,9 4 694 0 0,9 8-394 0 0,4 7-328 0 0,-2 1-1 0 0,23 27 0 0 0,29 29-77 0 0,-64-69 64 0 0,0 0 0 0 0,1-1 0 0 0,0 0 1 0 0,0 0-1 0 0,0-1 0 0 0,1 0 0 0 0,15 5 1 0 0,-21-8 17 0 0,1-1 1 0 0,-1 0 0 0 0,1 0-1 0 0,0 0 1 0 0,-1 0 0 0 0,1-1-1 0 0,0 0 1 0 0,-1 0-1 0 0,1 0 1 0 0,0 0 0 0 0,-1-1-1 0 0,1 0 1 0 0,-1 0 0 0 0,1 0-1 0 0,-1-1 1 0 0,1 1 0 0 0,-1-1-1 0 0,7-4 1 0 0,-8 3 1 0 0,0 1 0 0 0,0-1 0 0 0,0 1 0 0 0,-1-1 0 0 0,1 0 0 0 0,-1 0 0 0 0,0 0 0 0 0,1 0 0 0 0,-2-1 0 0 0,1 1 0 0 0,0 0 0 0 0,-1-1 0 0 0,1 0 0 0 0,-1 1 0 0 0,0-1 0 0 0,0 0 0 0 0,-1 1 0 0 0,1-1 0 0 0,-1 0 0 0 0,0 0 0 0 0,0 0 0 0 0,0 1 0 0 0,-1-6 0 0 0,-6-43 814 0 0,-23-85 0 0 0,-2-8-644 0 0,26 111-293 0 0,1 11-101 0 0,1-1 0 0 0,2-1 0 0 0,0 1 0 0 0,1 0 0 0 0,4-38 0 0 0,0 54-1539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2:07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4145 0 0,'1'6'91'0'0,"0"-1"0"0"0,0 1 1 0 0,1-1-1 0 0,-1 1 0 0 0,2-1 0 0 0,-1 0 1 0 0,4 7-1 0 0,8 21 701 0 0,-3 12 251 0 0,-4-17-357 0 0,1 1-1 0 0,12 29 1 0 0,-17-51-528 0 0,1 1 1 0 0,-1-1-1 0 0,1 0 1 0 0,1 0-1 0 0,0-1 0 0 0,-1 1 1 0 0,2-1-1 0 0,-1 0 1 0 0,1 0-1 0 0,0-1 0 0 0,0 0 1 0 0,10 6-1 0 0,-15-9-102 0 0,1-1 0 0 0,0 0-1 0 0,0 0 1 0 0,-1 0 0 0 0,1-1-1 0 0,0 1 1 0 0,0 0 0 0 0,0-1 0 0 0,0 1-1 0 0,0-1 1 0 0,0 0 0 0 0,0 0-1 0 0,0 0 1 0 0,0 0 0 0 0,0 0-1 0 0,0 0 1 0 0,0 0 0 0 0,0 0-1 0 0,0-1 1 0 0,0 1 0 0 0,0-1-1 0 0,2-1 1 0 0,-1 0 8 0 0,0 0 1 0 0,0 0-1 0 0,0 0 0 0 0,-1 0 0 0 0,1 0 0 0 0,-1-1 0 0 0,0 0 1 0 0,0 1-1 0 0,0-1 0 0 0,0 0 0 0 0,0 0 0 0 0,1-3 0 0 0,2-6 154 0 0,0 0 0 0 0,-1 0 0 0 0,0 0 0 0 0,-1 0 0 0 0,-1-1 0 0 0,2-12 0 0 0,-3 15-25 0 0,-1 1-1 0 0,-1-1 1 0 0,1 1 0 0 0,-1-1-1 0 0,-1 1 1 0 0,-4-16 0 0 0,5 21-158 0 0,0 1 0 0 0,0-1 1 0 0,-1 0-1 0 0,0 1 0 0 0,1-1 1 0 0,-1 1-1 0 0,0-1 1 0 0,-1 1-1 0 0,1 0 0 0 0,0 0 1 0 0,-1 0-1 0 0,0 0 0 0 0,0 1 1 0 0,0-1-1 0 0,0 1 0 0 0,0-1 1 0 0,0 1-1 0 0,-6-3 1 0 0,7 5-88 0 0,0-1 1 0 0,0 1 0 0 0,0-1 0 0 0,0 1 0 0 0,0 0 0 0 0,0 0 0 0 0,0 0 0 0 0,0 0 0 0 0,0 0 0 0 0,1 0 0 0 0,-1 1 0 0 0,-4 0 0 0 0,-11 7-4225 0 0,4 0-687 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2:08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4145 0 0,'4'6'608'0'0,"0"-1"0"0"0,-1 1 0 0 0,0 0 0 0 0,-1 0 0 0 0,1 1 0 0 0,1 7-1 0 0,8 27 1045 0 0,9 27-28 0 0,-18-62-1579 0 0,-1 0 0 0 0,1-1 1 0 0,0 1-1 0 0,0-1 0 0 0,1 0 0 0 0,-1 0 0 0 0,1 0 0 0 0,8 8 1 0 0,-11-13-49 0 0,0 1 1 0 0,0 0-1 0 0,0 0 1 0 0,0 0 0 0 0,0-1-1 0 0,0 1 1 0 0,0-1-1 0 0,1 1 1 0 0,-1-1-1 0 0,0 1 1 0 0,0-1 0 0 0,0 1-1 0 0,1-1 1 0 0,-1 0-1 0 0,0 0 1 0 0,0 0 0 0 0,1 0-1 0 0,-1 0 1 0 0,0 0-1 0 0,1 0 1 0 0,-1 0 0 0 0,0 0-1 0 0,0-1 1 0 0,1 1-1 0 0,-1 0 1 0 0,1-1 0 0 0,1-1-17 0 0,0 0 1 0 0,0 0 0 0 0,0 0 0 0 0,-1 0-1 0 0,1-1 1 0 0,-1 1 0 0 0,1-1 0 0 0,-1 1 0 0 0,3-6-1 0 0,4-7-272 0 0,-1 1 0 0 0,-1-1-1 0 0,6-17 1 0 0,-13 32 263 0 0,6-20-788 0 0,0 0 0 0 0,3-27 0 0 0,9-25 5672 0 0,-18 72-4780 0 0,0-1 1 0 0,0 1-1 0 0,0 0 1 0 0,1 0 0 0 0,-1 0-1 0 0,0 0 1 0 0,0 0-1 0 0,0 0 1 0 0,3 1 918 0 0,-3-1-918 0 0,9 13 1703 0 0,3 18-849 0 0,-6-5-491 0 0,-3-6-227 0 0,2 0 0 0 0,0-1 0 0 0,2 0 0 0 0,16 35-1 0 0,-21-50-369 0 0,-1-1 0 0 0,1 0-1 0 0,0 0 1 0 0,1 0-1 0 0,-1 0 1 0 0,0 0-1 0 0,1-1 1 0 0,-1 1-1 0 0,1-1 1 0 0,0 1-1 0 0,0-1 1 0 0,0 0-1 0 0,0 0 1 0 0,0 0-1 0 0,1-1 1 0 0,-1 1-1 0 0,0-1 1 0 0,1 0-1 0 0,-1 0 1 0 0,1 0-1 0 0,0 0 1 0 0,-1-1-1 0 0,1 1 1 0 0,0-1 0 0 0,-1 0-1 0 0,1 0 1 0 0,0 0-1 0 0,-1-1 1 0 0,1 1-1 0 0,-1-1 1 0 0,1 0-1 0 0,0 0 1 0 0,5-2-1 0 0,8-4 121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2:08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88 8754 0 0,'-2'-10'393'0'0,"-9"-50"67"0"0,10 42 5712 0 0,30 91-5456 0 0,3-1-1 0 0,58 97 1 0 0,-26-53-657 0 0,-33-48-1468 0 0,-19-34-4541 0 0</inkml:trace>
  <inkml:trace contextRef="#ctx0" brushRef="#br0" timeOffset="1">16 414 3225 0 0,'0'0'14'0'0,"-1"0"1"0"0,1 0-1 0 0,-1 1 1 0 0,1-1-1 0 0,-1 0 1 0 0,1 0-1 0 0,0 0 1 0 0,-1 0-1 0 0,1 0 1 0 0,-1 1-1 0 0,1-1 1 0 0,-1 0-1 0 0,1 0 1 0 0,-1 0-1 0 0,1 0 1 0 0,-1 0-1 0 0,1-1 1 0 0,-1 1-1 0 0,1 0 0 0 0,-1 0 1 0 0,1 0-1 0 0,0 0 1 0 0,-1 0-1 0 0,1-1 1 0 0,-1 1-1 0 0,1 0 1 0 0,-1 0-1 0 0,1-1 1 0 0,0 1-1 0 0,-1 0 1 0 0,1-1-1 0 0,0 1 1 0 0,-1 0-1 0 0,1-1 1 0 0,0 1-1 0 0,-1-1 1 0 0,3-20 1285 0 0,0 15-835 0 0,0-1 0 0 0,1 1 0 0 0,0 0 0 0 0,7-11 0 0 0,8-4 351 0 0,2 1 0 0 0,0 1 0 0 0,1 1 0 0 0,0 1 0 0 0,2 1 0 0 0,48-27 0 0 0,-19 17 265 0 0,1 2-1 0 0,73-22 0 0 0,-73 33-1001 0 0,-48 12-454 0 0,-1 1 0 0 0,0-1 0 0 0,1 1 1 0 0,-1 0-1 0 0,0 1 0 0 0,0-1 1 0 0,1 1-1 0 0,-1-1 0 0 0,0 1 1 0 0,7 3-1 0 0,0 3-1887 0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2:09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1087 6913 0 0,'3'0'-112'0'0,"-1"0"0"0"0,1 0 0 0 0,-1 0 0 0 0,1-1 0 0 0,-1 0-1 0 0,1 1 1 0 0,-1-1 0 0 0,0 0 0 0 0,1 0 0 0 0,-1 0-1 0 0,2-2 1 0 0,-3 3 244 0 0,115-57 3540 0 0,54-23-1321 0 0,-53 31-1483 0 0,319-123 1317 0 0,640-131 386 0 0,-950 275-2418 0 0,292-70-80 0 0,-235 42-196 0 0,306-140 0 0 0,-413 165-2412 0 0,-55 23-2862 0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2:09.4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11979 0 0,'4'5'386'0'0,"0"0"1"0"0,0 0 0 0 0,1-1 0 0 0,0 0 0 0 0,-1 1 0 0 0,7 2 0 0 0,2 4 379 0 0,5 7-296 0 0,0 0 1 0 0,-1 2 0 0 0,-1-1-1 0 0,17 28 1 0 0,46 93 150 0 0,-57-97-1139 0 0,3 0 0 0 0,0-2 0 0 0,41 50 1 0 0,-52-72-3206 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2:09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64 333 1376 0 0,'-15'-41'-136'0'0,"6"19"1127"0"0,0 0 1 0 0,2 0-1 0 0,0-1 1 0 0,2-1-1 0 0,0 1 1 0 0,-1-42-1 0 0,5 61-765 0 0,2 1 0 0 0,-1-1 0 0 0,0 0 0 0 0,1 0 0 0 0,0 0 0 0 0,0 0 0 0 0,0 0 0 0 0,0 1 0 0 0,1-1 0 0 0,-1 0 0 0 0,1 1 0 0 0,0-1 0 0 0,0 1 0 0 0,0 0-1 0 0,1 0 1 0 0,-1 0 0 0 0,1 0 0 0 0,-1 0 0 0 0,1 0 0 0 0,0 1 0 0 0,0-1 0 0 0,1 1 0 0 0,5-3 0 0 0,-5 3-86 0 0,0 1-1 0 0,0-1 1 0 0,0 1 0 0 0,0 0-1 0 0,0 1 1 0 0,1-1 0 0 0,-1 1-1 0 0,0 0 1 0 0,0 0 0 0 0,1 0-1 0 0,-1 0 1 0 0,0 1 0 0 0,0 0-1 0 0,1 0 1 0 0,-1 0 0 0 0,0 0-1 0 0,0 1 1 0 0,0 0 0 0 0,0-1-1 0 0,-1 1 1 0 0,6 4 0 0 0,-3-2-133 0 0,1 0 0 0 0,-1 0 0 0 0,0 1 0 0 0,0 0 0 0 0,0 0 0 0 0,-1 1 0 0 0,1 0 0 0 0,-1 0 1 0 0,-1 0-1 0 0,1 0 0 0 0,-1 1 0 0 0,0 0 0 0 0,-1 0 0 0 0,0 0 0 0 0,0 0 0 0 0,0 0 0 0 0,-1 1 1 0 0,0-1-1 0 0,0 1 0 0 0,-1-1 0 0 0,0 1 0 0 0,0 0 0 0 0,-1 0 0 0 0,0-1 0 0 0,-1 1 1 0 0,1 0-1 0 0,-1 0 0 0 0,-1-1 0 0 0,1 1 0 0 0,-2-1 0 0 0,1 1 0 0 0,-5 9 0 0 0,7-17-2 0 0,0 0-1 0 0,0 0 1 0 0,0 0-1 0 0,0 0 1 0 0,0 0-1 0 0,0 0 0 0 0,0 1 1 0 0,0-1-1 0 0,0 0 1 0 0,0 0-1 0 0,0 0 1 0 0,0 0-1 0 0,0 0 1 0 0,0 0-1 0 0,0 0 1 0 0,0 1-1 0 0,0-1 0 0 0,0 0 1 0 0,0 0-1 0 0,0 0 1 0 0,0 0-1 0 0,0 0 1 0 0,0 0-1 0 0,0 0 1 0 0,0 1-1 0 0,0-1 1 0 0,1 0-1 0 0,-1 0 0 0 0,0 0 1 0 0,0 0-1 0 0,0 0 1 0 0,0 0-1 0 0,0 0 1 0 0,0 0-1 0 0,0 0 1 0 0,0 0-1 0 0,1 0 0 0 0,-1 0 1 0 0,0 0-1 0 0,0 0 1 0 0,0 1-1 0 0,0-1 1 0 0,0 0-1 0 0,0 0 1 0 0,0 0-1 0 0,1 0 1 0 0,-1 0-1 0 0,0 0 0 0 0,0 0 1 0 0,0 0-1 0 0,0 0 1 0 0,0-1-1 0 0,0 1 1 0 0,1 0-1 0 0,11-2 436 0 0,13-7 169 0 0,40-28-698 0 0,-46 26-580 0 0,0 0 0 0 0,20-8-1 0 0,-20 12-5171 0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2:10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10 14283 0 0,'-1'-1'83'0'0,"0"0"0"0"0,0 0 0 0 0,-1 0 1 0 0,1 0-1 0 0,0 1 0 0 0,-1-1 0 0 0,1 0 0 0 0,-1 1 0 0 0,1-1 0 0 0,-1 1 1 0 0,1-1-1 0 0,-1 1 0 0 0,1 0 0 0 0,-1-1 0 0 0,1 1 0 0 0,-1 0 0 0 0,0 0 1 0 0,1 0-1 0 0,-1 0 0 0 0,1 0 0 0 0,-1 1 0 0 0,1-1 0 0 0,-1 0 0 0 0,1 1 1 0 0,-1-1-1 0 0,1 1 0 0 0,-3 1 0 0 0,1-1 70 0 0,0 0-1 0 0,1 0 1 0 0,-1 0 0 0 0,0 1-1 0 0,0-1 1 0 0,1 1-1 0 0,-1 0 1 0 0,0 0 0 0 0,1 0-1 0 0,0 0 1 0 0,-1 0 0 0 0,1 0-1 0 0,-2 4 1 0 0,3-3-142 0 0,0 1 0 0 0,0-1 0 0 0,0 1 0 0 0,0 0-1 0 0,1-1 1 0 0,-1 1 0 0 0,1 0 0 0 0,0-1 0 0 0,0 1 0 0 0,1 0 0 0 0,-1-1 0 0 0,1 1 0 0 0,1 4 0 0 0,17 49 104 0 0,-15-48-111 0 0,14 38-292 0 0,2 0 1 0 0,3-2-1 0 0,1 0 0 0 0,2-2 0 0 0,3-1 0 0 0,1-1 1 0 0,1-1-1 0 0,72 67 0 0 0,-89-94-5684 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2:10.7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0 303 6913 0 0,'1'-5'63'0'0,"0"1"-1"0"0,0-1 0 0 0,0 1 1 0 0,1-1-1 0 0,-1 1 0 0 0,1-1 0 0 0,0 1 1 0 0,1 0-1 0 0,-1 0 0 0 0,1 0 0 0 0,5-6 1 0 0,-1-1 516 0 0,5-7 268 0 0,1 0-1 0 0,1 1 0 0 0,0 1 0 0 0,26-22 0 0 0,72-50 1252 0 0,-78 62-2107 0 0,-18 13 20 0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1:19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1310 2274 456 0 0,'-21'22'52'0'0,"9"-9"591"0"0,0-1 1 0 0,0 0-1 0 0,-1-1 1 0 0,-1 0-1 0 0,-17 10 1 0 0,66-63 385 0 0,25-24-1273 0 0,-17 18 989 0 0,78-68 0 0 0,92-32 985 0 0,-24 18-870 0 0,177-129-676 0 0,-321 227-190 0 0,-2-1 0 0 0,57-59-1 0 0,45-34 218 0 0,-140 122-144 0 0,1 0-1 0 0,0 0 1 0 0,0 0 0 0 0,1 1-1 0 0,-1 0 1 0 0,1 0-1 0 0,0 1 1 0 0,0 0 0 0 0,8-2-1 0 0,-11 4 3 0 0,0-1 0 0 0,0 1 0 0 0,1 0-1 0 0,-1 0 1 0 0,0 1 0 0 0,0-1 0 0 0,0 1 0 0 0,0 0-1 0 0,-1 0 1 0 0,1 0 0 0 0,0 0 0 0 0,0 1-1 0 0,0 0 1 0 0,-1 0 0 0 0,1 0 0 0 0,-1 0 0 0 0,5 3-1 0 0,-38-33 334 0 0,1-2-1 0 0,1-2 0 0 0,2 0 0 0 0,1-2 1 0 0,2 0-1 0 0,-35-69 0 0 0,-42-146 33 0 0,36 80-383 0 0,47 126-27 0 0,-79-168 33 0 0,82 187-56 0 0,0 0-1 0 0,-1 1 0 0 0,-2 0 0 0 0,0 2 1 0 0,-1 0-1 0 0,-27-23 0 0 0,31 33 152 0 0,-1 1 0 0 0,0 0-1 0 0,-16-7 1 0 0,17 11-1 0 0,1-2-1 0 0,0 1 1 0 0,1-2 0 0 0,-21-17-1 0 0,26 19-216 0 0,6 6-11 0 0,1 0 0 0 0,-1 0 1 0 0,0 0-1 0 0,0 0 0 0 0,0 0 0 0 0,0 0 1 0 0,0 0-1 0 0,0 0 0 0 0,0 0 0 0 0,0 1 0 0 0,0-1 1 0 0,0 0-1 0 0,-1 1 0 0 0,1-1 0 0 0,0 1 1 0 0,0-1-1 0 0,-3 1 0 0 0,2 1-33 0 0,-1 0-1 0 0,1 1 1 0 0,-1-1-1 0 0,1 1 1 0 0,0 0 0 0 0,0 0-1 0 0,0 0 1 0 0,0 0-1 0 0,-3 5 1 0 0,-367 334-3832 0 0,300-281 3779 0 0,20-17 67 0 0,-2-3 0 0 0,-2-2 0 0 0,-75 39 0 0 0,57-34 675 0 0,-95 72 0 0 0,105-68 69 0 0,-132 73 0 0 0,125-81-563 0 0,3 4-1 0 0,-82 64 1 0 0,36-24-519 0 0,60-49-25 0 0,30-20 624 0 0,1 1 0 0 0,-27 22 1 0 0,44-32-473 0 0,1 0 1 0 0,0-1 0 0 0,0 2-1 0 0,1-1 1 0 0,0 0-1 0 0,0 1 1 0 0,0 0-1 0 0,0 0 1 0 0,1 0 0 0 0,0 0-1 0 0,1 1 1 0 0,-1-1-1 0 0,-2 14 1 0 0,5-16-336 0 0,0-1 30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2:05.3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86 17052 0 0,'-3'4'1512'0'0,"2"-3"-1208"0"0,0 1-240 0 0,3-2 760 0 0,2-2 152 0 0,2 0 33 0 0,6-2 7 0 0,5-2-840 0 0,8-3-176 0 0,10-5 0 0 0,1 0 0 0 0,1 1-1096 0 0,-3 3-185 0 0,1 5-31 0 0,-6-1 0 0 0,-3-2 1080 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1:20.0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6 1376 0 0,'-4'-1'-298'0'0,"-24"-3"1695"0"0,21 8 239 0 0,14 10 28 0 0,112 112 37 0 0,257 299-164 0 0,-222-232-1316 0 0,84 115 1259 0 0,-179-224-1458 0 0,-31-45-228 0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2:26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46 276 920 0 0,'-5'3'115'0'0,"0"0"0"0"0,1 1 0 0 0,-1-1-1 0 0,1 1 1 0 0,0 0 0 0 0,0 0 0 0 0,0 0-1 0 0,1 1 1 0 0,-5 5 0 0 0,8-9-109 0 0,3-4 57 0 0,-1 0-1 0 0,1 0 1 0 0,0 0 0 0 0,-1 1-1 0 0,1-1 1 0 0,1 1 0 0 0,-1 0 0 0 0,0 0-1 0 0,1 0 1 0 0,-1 0 0 0 0,1 0 0 0 0,-1 1-1 0 0,1 0 1 0 0,0 0 0 0 0,-1 0-1 0 0,5-1 1 0 0,7 1 465 0 0,-1 0 1 0 0,1 1-1 0 0,16 1 0 0 0,-21 0-307 0 0,0 0-1 0 0,0-1 1 0 0,0 0-1 0 0,0 0 1 0 0,0-1-1 0 0,0-1 1 0 0,19-4-1 0 0,40-27 652 0 0,-48 22-369 0 0,1 1 0 0 0,0 1-1 0 0,0 1 1 0 0,33-8-1 0 0,-13 9-339 0 0,0 2 0 0 0,58 1-1 0 0,-100 4-136 0 0,0 0 0 0 0,0 0 0 0 0,1 0 0 0 0,-1 0 0 0 0,0 0 0 0 0,0-1 0 0 0,0 1 0 0 0,0 0 0 0 0,0 0 0 0 0,1 0 0 0 0,-1 0 0 0 0,0 0 0 0 0,0 0 0 0 0,0 0 0 0 0,0 0 0 0 0,0-1 0 0 0,0 1 0 0 0,1 0 0 0 0,-1 0 1 0 0,0 0-1 0 0,0 0 0 0 0,0 0 0 0 0,0-1 0 0 0,0 1 0 0 0,0 0 0 0 0,0 0 0 0 0,0 0 0 0 0,0 0 0 0 0,0 0 0 0 0,0-1 0 0 0,0 1 0 0 0,0 0 0 0 0,0 0 0 0 0,0 0 0 0 0,0 0 0 0 0,0-1 0 0 0,0 1 0 0 0,0 0 0 0 0,0 0 0 0 0,0 0 0 0 0,0 0 0 0 0,0-1 0 0 0,0 1 0 0 0,0 0 0 0 0,0 0 0 0 0,0 0 0 0 0,-1 0 0 0 0,1 0 0 0 0,0 0 0 0 0,0-1 0 0 0,0 1 0 0 0,0 0 0 0 0,0 0 0 0 0,0 0 0 0 0,-1 0 0 0 0,1 0 0 0 0,0 0 0 0 0,0 0 0 0 0,0 0 0 0 0,0 0 0 0 0,0-1 0 0 0,-1 1 0 0 0,1 0 0 0 0,0 0 0 0 0,0 0 0 0 0,-1 0 0 0 0,-18-16 719 0 0,13 11-665 0 0,-1 1 0 0 0,1 0-1 0 0,-1 0 1 0 0,0 1 0 0 0,-13-6-1 0 0,3 5 41 0 0,-1-1-1 0 0,1-1 0 0 0,0-1 1 0 0,1 0-1 0 0,-1-1 0 0 0,2-1 1 0 0,-26-18-1 0 0,32 21 43 0 0,-1 0 0 0 0,1 0 0 0 0,-1 1 1 0 0,0 0-1 0 0,0 1 0 0 0,-1 0 0 0 0,1 1 0 0 0,-1 0 0 0 0,0 0 0 0 0,-15 0 0 0 0,47 18-142 0 0,2-6-37 0 0,0-1 0 0 0,0-1-1 0 0,0-1 1 0 0,34 4-1 0 0,-26-5 21 0 0,44 14-1 0 0,-51-12-2 0 0,48 20 10 0 0,-72-27-6 0 0,1 0-1 0 0,-1 0 1 0 0,1 0 0 0 0,-1 1-1 0 0,0-1 1 0 0,1 0-1 0 0,-1 0 1 0 0,1 0-1 0 0,-1 1 1 0 0,0-1 0 0 0,1 0-1 0 0,-1 1 1 0 0,0-1-1 0 0,1 0 1 0 0,-1 1 0 0 0,0-1-1 0 0,0 1 1 0 0,0-1-1 0 0,1 0 1 0 0,-1 1 0 0 0,0-1-1 0 0,0 1 1 0 0,0-1-1 0 0,0 0 1 0 0,1 1-1 0 0,-1-1 1 0 0,0 1 0 0 0,0-1-1 0 0,0 1 1 0 0,0-1-1 0 0,0 1 1 0 0,0-1 0 0 0,0 1-1 0 0,-1-1 1 0 0,1 0-1 0 0,0 1 1 0 0,0-1 0 0 0,0 1-1 0 0,0-1 1 0 0,0 1-1 0 0,-1-1 1 0 0,1 0-1 0 0,0 1 1 0 0,0-1 0 0 0,-1 0-1 0 0,1 1 1 0 0,0-1-1 0 0,-1 0 1 0 0,1 1 0 0 0,0-1-1 0 0,-1 0 1 0 0,1 1-1 0 0,0-1 1 0 0,-1 0 0 0 0,1 0-1 0 0,-1 0 1 0 0,1 1-1 0 0,-1-1 1 0 0,0 0 0 0 0,-38 21 52 0 0,14-9-18 0 0,12-2-23 0 0,0 1 0 0 0,1 0 0 0 0,0 1 1 0 0,1 0-1 0 0,1 1 0 0 0,-14 21 0 0 0,6-9 154 0 0,13-19-113 0 0,0 0-1 0 0,1 0 1 0 0,0 0-1 0 0,0 1 1 0 0,0-1-1 0 0,-3 11 1 0 0,7-16-107 0 0,0 0 0 0 0,0-1 1 0 0,1 1-1 0 0,-1 0 0 0 0,0 0 1 0 0,0 0-1 0 0,1-1 0 0 0,-1 1 1 0 0,0 0-1 0 0,1 0 1 0 0,-1-1-1 0 0,1 1 0 0 0,-1 0 1 0 0,1-1-1 0 0,-1 1 0 0 0,1 0 1 0 0,-1-1-1 0 0,1 1 0 0 0,0-1 1 0 0,-1 1-1 0 0,1-1 0 0 0,0 1 1 0 0,0-1-1 0 0,-1 1 0 0 0,1-1 1 0 0,0 0-1 0 0,0 0 0 0 0,0 1 1 0 0,-1-1-1 0 0,1 0 0 0 0,0 0 1 0 0,0 0-1 0 0,1 0 0 0 0,31 6-2476 0 0,-30-6 2336 0 0,19 3-5448 0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2:28.1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128 307 5073 0 0,'-9'1'8'0'0,"0"0"1"0"0,1 0-1 0 0,-16 5 0 0 0,18-4 110 0 0,0 0 0 0 0,0-1-1 0 0,0 1 1 0 0,0-1 0 0 0,0-1 0 0 0,0 1-1 0 0,-1-1 1 0 0,1 0 0 0 0,0-1 0 0 0,-7-1-1 0 0,13 3-117 0 0,0-1-1 0 0,0 0 0 0 0,-1 0 0 0 0,1 0 0 0 0,0 0 1 0 0,0 0-1 0 0,0 0 0 0 0,0 0 0 0 0,0-1 0 0 0,0 1 1 0 0,-1 0-1 0 0,1 0 0 0 0,0 0 0 0 0,0 0 0 0 0,0 0 1 0 0,0 0-1 0 0,0 0 0 0 0,0 0 0 0 0,-1 0 0 0 0,1 0 1 0 0,0 0-1 0 0,0 0 0 0 0,0 0 0 0 0,0-1 0 0 0,0 1 1 0 0,0 0-1 0 0,0 0 0 0 0,0 0 0 0 0,0 0 0 0 0,0 0 1 0 0,-1 0-1 0 0,1-1 0 0 0,0 1 0 0 0,0 0 0 0 0,0 0 1 0 0,0 0-1 0 0,0 0 0 0 0,0 0 0 0 0,0 0 0 0 0,0-1 1 0 0,0 1-1 0 0,0 0 0 0 0,0 0 0 0 0,0 0 0 0 0,0 0 1 0 0,0 0-1 0 0,0-1 0 0 0,0 1 0 0 0,1 0 0 0 0,-1 0 1 0 0,0 0-1 0 0,0 0 0 0 0,0 0 0 0 0,0 0 0 0 0,0 0 1 0 0,0-1-1 0 0,0 1 0 0 0,0 0 0 0 0,0 0 0 0 0,0 0 1 0 0,1 0-1 0 0,11-8 208 0 0,17-3 330 0 0,-18 10-413 0 0,0-1 0 0 0,0 2 0 0 0,0 0 0 0 0,18 1 0 0 0,23 0-176 0 0,-13-7 121 0 0,-1-2-1 0 0,1-1 1 0 0,-2-2-1 0 0,61-27 1 0 0,66-18 1262 0 0,-136 47-1247 0 0,-21 6-76 0 0,0 1 0 0 0,0 0 1 0 0,1 0-1 0 0,-1 0 0 0 0,10 0 0 0 0,-76-10 67 0 0,49 11-7 0 0,0 0-1 0 0,0-1 1 0 0,0-1-1 0 0,1 1 1 0 0,-1-2-1 0 0,1 1 1 0 0,-1-1-1 0 0,-14-9 1 0 0,-2-4 168 0 0,-35-31 1 0 0,27 21-202 0 0,33 26 39 0 0,-1 0 0 0 0,1 0 0 0 0,0 0 0 0 0,0 0 0 0 0,0 1 0 0 0,-1-1 0 0 0,1 0 0 0 0,0 1 0 0 0,-1-1 0 0 0,1 1 0 0 0,0-1 0 0 0,-1 1 0 0 0,1 0 1 0 0,-1 0-1 0 0,1-1 0 0 0,-1 1 0 0 0,1 0 0 0 0,0 0 0 0 0,-1 0 0 0 0,1 1 0 0 0,-1-1 0 0 0,1 0 0 0 0,-1 1 0 0 0,1-1 0 0 0,0 0 0 0 0,-1 1 0 0 0,-1 0 0 0 0,3 0-140 0 0,0-2 8 0 0,6-1-76 0 0,5 3 125 0 0,0 1 0 0 0,-1 0 0 0 0,1 1 0 0 0,-1 0 0 0 0,0 1 0 0 0,0 0 0 0 0,15 7-1 0 0,-11-3 10 0 0,2-2 0 0 0,-1 0-1 0 0,18 4 1 0 0,-16-7 0 0 0,1 0 0 0 0,0-1 0 0 0,-1 0 0 0 0,1-2 0 0 0,0 0 0 0 0,-1-1 0 0 0,1-1 0 0 0,18-4 0 0 0,-36 6 0 0 0,0 0 1 0 0,0 0 0 0 0,0 0 0 0 0,0 0 0 0 0,1 0-1 0 0,-1 0 1 0 0,0 0 0 0 0,0-1 0 0 0,0 1 0 0 0,1 0-1 0 0,-1 0 1 0 0,0 0 0 0 0,0 0 0 0 0,0 0-1 0 0,1 0 1 0 0,-1 0 0 0 0,0 0 0 0 0,0 0 0 0 0,0 0-1 0 0,1 0 1 0 0,-1 0 0 0 0,0 1 0 0 0,0-1 0 0 0,0 0-1 0 0,1 0 1 0 0,-1 0 0 0 0,0 0 0 0 0,0 0 0 0 0,0 0-1 0 0,0 0 1 0 0,1 0 0 0 0,-1 1 0 0 0,0-1-1 0 0,0 0 1 0 0,0 0 0 0 0,0 0 0 0 0,0 0 0 0 0,1 1-1 0 0,-1-1 1 0 0,0 0 0 0 0,0 0 0 0 0,0 0 0 0 0,0 1-1 0 0,0-1 1 0 0,0 0 0 0 0,0 0 0 0 0,0 1 0 0 0,-5 12 83 0 0,-14 15 402 0 0,18-27-357 0 0,-16 26-57 0 0,1 0 0 0 0,1 0 0 0 0,2 2 0 0 0,1-1-1 0 0,1 2 1 0 0,2-1 0 0 0,0 2 0 0 0,-4 32 0 0 0,11-32-162 0 0,2-30 66 0 0,0 1 0 0 0,0-1 1 0 0,0 0-1 0 0,0 1 0 0 0,0-1 0 0 0,1 0 1 0 0,-1 1-1 0 0,0-1 0 0 0,1 0 1 0 0,-1 0-1 0 0,1 1 0 0 0,-1-1 0 0 0,1 0 1 0 0,0 0-1 0 0,0 0 0 0 0,-1 0 1 0 0,1 0-1 0 0,0 0 0 0 0,0 0 1 0 0,2 1-1 0 0,4 2-396 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3:01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1353 47 2304 0 0,'2'-13'5427'0'0,"-3"11"-5138"0"0,-1 0-1 0 0,1-1 1 0 0,0 1-1 0 0,-1 0 1 0 0,0 0-1 0 0,1 0 1 0 0,-1 0 0 0 0,0 1-1 0 0,0-1 1 0 0,0 0-1 0 0,0 1 1 0 0,0-1 0 0 0,0 1-1 0 0,-1 0 1 0 0,1 0-1 0 0,0 0 1 0 0,-1 0 0 0 0,1 0-1 0 0,-1 0 1 0 0,1 1-1 0 0,-1-1 1 0 0,1 1-1 0 0,-1 0 1 0 0,1-1 0 0 0,-1 1-1 0 0,1 0 1 0 0,-4 1-1 0 0,-52 3 118 0 0,0 2 0 0 0,0 2 0 0 0,1 3-1 0 0,-69 24 1 0 0,12-5-122 0 0,53-19-184 0 0,-91 7 1 0 0,7-2-198 0 0,45 3 138 0 0,-67 8-42 0 0,75-22 45 0 0,82-6-50 0 0,1 1 0 0 0,-1-1 1 0 0,1-1-1 0 0,-1 1 0 0 0,1-2 0 0 0,0 1 0 0 0,-15-7 0 0 0,16 6 140 0 0,2 1-732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33:01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43 3225 0 0,'-1'0'64'0'0,"0"-1"0"0"0,0 1-1 0 0,-1 0 1 0 0,1 1 0 0 0,0-1 0 0 0,0 0 0 0 0,-1 0 0 0 0,1 0 0 0 0,0 1 0 0 0,0-1 0 0 0,-1 1 0 0 0,1-1 0 0 0,0 1 0 0 0,0-1 0 0 0,0 1 0 0 0,0 0 0 0 0,0-1-1 0 0,0 1 1 0 0,0 0 0 0 0,0 0 0 0 0,0 0 0 0 0,0 0 0 0 0,0 0 0 0 0,0 1 0 0 0,0 0-23 0 0,0 0 0 0 0,1 0 0 0 0,-1 0 0 0 0,1 0 0 0 0,0 0-1 0 0,-1 0 1 0 0,1 0 0 0 0,0 0 0 0 0,0 0 0 0 0,0 0 0 0 0,1 0 0 0 0,-1 0 0 0 0,1 4 0 0 0,1 0-9 0 0,0 0 1 0 0,0 0 0 0 0,1 0-1 0 0,-1 0 1 0 0,1-1-1 0 0,1 1 1 0 0,-1-1 0 0 0,7 8-1 0 0,-9-11-12 0 0,0-1 0 0 0,1 1 0 0 0,0 0 0 0 0,-1-1-1 0 0,1 1 1 0 0,0-1 0 0 0,0 1 0 0 0,0-1 0 0 0,0 0 0 0 0,0 0-1 0 0,0 0 1 0 0,0 0 0 0 0,0 0 0 0 0,0 0 0 0 0,1-1 0 0 0,-1 1-1 0 0,0-1 1 0 0,0 0 0 0 0,1 1 0 0 0,-1-1 0 0 0,0 0 0 0 0,1 0 0 0 0,-1 0-1 0 0,0-1 1 0 0,0 1 0 0 0,1-1 0 0 0,-1 1 0 0 0,0-1 0 0 0,0 0-1 0 0,1 1 1 0 0,2-3 0 0 0,-2 1 192 0 0,-1-1 1 0 0,1 1-1 0 0,-1-1 0 0 0,1 0 1 0 0,-1 0-1 0 0,0 0 0 0 0,0 0 1 0 0,0 0-1 0 0,-1 0 0 0 0,1 0 0 0 0,-1-1 1 0 0,1 1-1 0 0,-1 0 0 0 0,0-1 1 0 0,-1 1-1 0 0,1-1 0 0 0,-1 1 1 0 0,1-1-1 0 0,-1-7 0 0 0,0 7 14 0 0,-1-1 1 0 0,0 1-1 0 0,1 0 0 0 0,-1 0 0 0 0,-1-1 0 0 0,1 1 0 0 0,0 0 0 0 0,-1 0 0 0 0,0 0 1 0 0,0 0-1 0 0,0 0 0 0 0,-1 1 0 0 0,1-1 0 0 0,-1 1 0 0 0,0-1 0 0 0,0 1 0 0 0,0 0 1 0 0,-1 0-1 0 0,-6-5 0 0 0,8 7-189 0 0,0 0 0 0 0,0-1 0 0 0,-1 1-1 0 0,1 0 1 0 0,0 0 0 0 0,-1 0 0 0 0,1 0 0 0 0,-1 1 0 0 0,1-1 0 0 0,-1 1 0 0 0,1 0 0 0 0,-1-1 0 0 0,0 1 0 0 0,1 0 0 0 0,-1 0-1 0 0,1 1 1 0 0,-1-1 0 0 0,1 1 0 0 0,-1-1 0 0 0,1 1 0 0 0,-1 0 0 0 0,1 0 0 0 0,-1 0 0 0 0,1 0 0 0 0,0 0 0 0 0,0 0 0 0 0,-1 1-1 0 0,1-1 1 0 0,0 1 0 0 0,0-1 0 0 0,0 1 0 0 0,1 0 0 0 0,-1 0 0 0 0,-3 4 0 0 0,2-1-182 0 0,1-1-1 0 0,-1 1 1 0 0,1 0 0 0 0,-1 1 0 0 0,2-1-1 0 0,-1 0 1 0 0,0 1 0 0 0,1-1-1 0 0,0 1 1 0 0,0-1 0 0 0,1 1 0 0 0,0 7-1 0 0,0 13-5100 0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33.01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2761 0 0,'21'37'-1072'0'0,"-15"-27"1088"0"0,0 1 0 0 0,0 0 0 0 0,-1-1 1 0 0,0 2-1 0 0,-1-1 0 0 0,3 14 0 0 0,-11-92-492 0 0,5 44 678 0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33.4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6 242 2304 0 0,'0'-40'914'0'0,"6"-49"-1"0"0,-5-24 8406 0 0,-8 148-6872 0 0,2 95-1063 0 0,18 228 1 0 0,-6-248-968 0 0,13 198 123 0 0,44 1060 834 0 0,65 512 267 0 0,-36-726-718 0 0,-89-1049-912 0 0,1-9-297 0 0,-12 149 0 0 0,3-224-2176 0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34.1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36 83 6913 0 0,'-4'-5'440'0'0,"0"0"0"0"0,0 0 0 0 0,1-1 0 0 0,-1 0 0 0 0,1 1 0 0 0,1-1 0 0 0,-1 0-1 0 0,1 0 1 0 0,0 0 0 0 0,0 0 0 0 0,0-8 0 0 0,2 14-397 0 0,0-1 0 0 0,0 1 0 0 0,0-1 1 0 0,1 1-1 0 0,-1 0 0 0 0,0-1 0 0 0,1 1 0 0 0,-1 0 1 0 0,0-1-1 0 0,1 1 0 0 0,-1 0 0 0 0,0 0 0 0 0,1-1 0 0 0,-1 1 1 0 0,0 0-1 0 0,1 0 0 0 0,-1 0 0 0 0,1-1 0 0 0,-1 1 1 0 0,0 0-1 0 0,1 0 0 0 0,-1 0 0 0 0,1 0 0 0 0,-1 0 0 0 0,1 0 1 0 0,-1 0-1 0 0,1 0 0 0 0,-1 0 0 0 0,0 0 0 0 0,1 0 1 0 0,-1 0-1 0 0,1 0 0 0 0,-1 0 0 0 0,1 0 0 0 0,-1 1 0 0 0,0-1 1 0 0,1 0-1 0 0,21 8 401 0 0,-20-7-371 0 0,44 21 338 0 0,0 2 1 0 0,42 30 0 0 0,-21-12-152 0 0,272 179 439 0 0,87 50-679 0 0,242 72-20 0 0,-347-197 191 0 0,125 64 1237 0 0,8 66 233 0 0,-387-232-1514 0 0,481 324 40 0 0,-236-172 993 0 0,-153-100-567 0 0,-127-76-490 0 0,118 80-900 0 0,-114-66-4139 0 0,-31-26 3238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34.5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3285 1 10594 0 0,'-10'2'128'0'0,"-1"2"1"0"0,1-1-1 0 0,0 2 0 0 0,0-1 0 0 0,0 1 0 0 0,1 1 1 0 0,-1 0-1 0 0,-14 12 0 0 0,-67 69 2069 0 0,55-50-1967 0 0,-20 17 53 0 0,-307 283 272 0 0,132-136 405 0 0,-56 46-684 0 0,-3 0-1348 0 0,18-14 55 0 0,-12 13 621 0 0,65-52 294 0 0,-120 105 1166 0 0,151-130-531 0 0,-66 73-90 0 0,82-75 500 0 0,126-129-636 0 0,13-17-4747 0 0,13-9-926 0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35.13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28 82 2761 0 0,'-28'5'4777'0'0,"44"-9"-2676"0"0,87-27 2260 0 0,49-10-1517 0 0,-130 37-3189 0 0,0 1 0 0 0,0 1 0 0 0,0 1 0 0 0,0 1 0 0 0,28 3 0 0 0,-13 3-5019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2:10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4 191 10594 0 0,'-1'-1'85'0'0,"1"0"-1"0"0,-1 0 1 0 0,1 0-1 0 0,-1 0 1 0 0,1 0-1 0 0,0-1 1 0 0,0 1-1 0 0,-1 0 1 0 0,1 0-1 0 0,0 0 1 0 0,0 0-1 0 0,0-1 1 0 0,0 1-1 0 0,1 0 1 0 0,-1 0-1 0 0,0 0 1 0 0,0 0-1 0 0,1 0 1 0 0,-1 0 0 0 0,1-1-1 0 0,-1 1 1 0 0,1 0-1 0 0,-1 0 1 0 0,1 0-1 0 0,-1 0 1 0 0,1 0-1 0 0,0 1 1 0 0,1-3-1 0 0,30-29 405 0 0,-21 22-1146 0 0,3-3 320 0 0,1 0-1 0 0,0 1 1 0 0,0 0-1 0 0,1 2 0 0 0,1-1 1 0 0,20-8-1 0 0,-26 15 863 0 0,0 0 0 0 0,0 0 0 0 0,1 1 0 0 0,-1 0 0 0 0,1 1-1 0 0,22-1 1 0 0,-1 1 931 0 0,64 2 1399 0 0,-87 0-2702 0 0,0 1 0 0 0,0 1 0 0 0,0 0 1 0 0,0 0-1 0 0,-1 0 0 0 0,1 2 0 0 0,11 4 0 0 0,-19-7-185 0 0,1 1-1 0 0,-1-1 0 0 0,0 0 1 0 0,0 1-1 0 0,0-1 0 0 0,-1 1 1 0 0,1-1-1 0 0,0 1 1 0 0,-1 0-1 0 0,1 0 0 0 0,-1 0 1 0 0,1 0-1 0 0,-1 0 1 0 0,0 0-1 0 0,0 0 0 0 0,0 1 1 0 0,0-1-1 0 0,1 4 0 0 0,-2-1-98 0 0,1-1 0 0 0,-1 1 1 0 0,0-1-1 0 0,0 1 0 0 0,0-1 0 0 0,0 1 0 0 0,-1-1 0 0 0,0 0 0 0 0,-2 7 0 0 0,-3 6-372 0 0,-1 0 0 0 0,0-1 0 0 0,-19 29 0 0 0,26-45 501 0 0,-35 51-741 0 0,23-34 1002 0 0,0 0-1 0 0,1 1 0 0 0,-10 22 0 0 0,21-40-256 0 0,0 1 1 0 0,-1 0-1 0 0,1-1 0 0 0,-1 1 0 0 0,1-1 0 0 0,0 1 0 0 0,0 0 0 0 0,-1-1 0 0 0,1 1 0 0 0,0 0 0 0 0,0-1 0 0 0,0 1 0 0 0,0 0 0 0 0,0-1 0 0 0,0 1 0 0 0,0 0 0 0 0,0-1 0 0 0,0 1 0 0 0,0 0 0 0 0,0-1 0 0 0,0 1 0 0 0,0 0 0 0 0,1-1 0 0 0,-1 1 1 0 0,0 0-1 0 0,0-1 0 0 0,1 1 0 0 0,-1-1 0 0 0,0 1 0 0 0,1 0 0 0 0,-1-1 0 0 0,1 1 0 0 0,-1-1 0 0 0,1 1 0 0 0,-1-1 0 0 0,1 1 0 0 0,-1-1 0 0 0,1 0 0 0 0,-1 1 0 0 0,1-1 0 0 0,0 0 0 0 0,-1 1 0 0 0,1-1 0 0 0,0 0 0 0 0,-1 0 0 0 0,1 0 0 0 0,0 1 1 0 0,-1-1-1 0 0,1 0 0 0 0,0 0 0 0 0,-1 0 0 0 0,1 0 0 0 0,0 0 0 0 0,-1 0 0 0 0,1 0 0 0 0,1-1 0 0 0,7 0-625 0 0,1 0 0 0 0,-1-1 0 0 0,14-4 0 0 0,-9 2 314 0 0,-4 3 531 0 0,-1-1-1 0 0,1 2 1 0 0,-1-1 0 0 0,1 1 0 0 0,-1 0 0 0 0,1 1 0 0 0,-1 0-1 0 0,1 1 1 0 0,-1 0 0 0 0,0 0 0 0 0,1 1 0 0 0,14 7-1 0 0,-21-8-68 0 0,1 0-1 0 0,0 0 0 0 0,-1 0 0 0 0,1 0 0 0 0,-1 1 0 0 0,0 0 0 0 0,0-1 1 0 0,0 1-1 0 0,0 1 0 0 0,0-1 0 0 0,-1 0 0 0 0,1 1 0 0 0,-1-1 0 0 0,0 1 1 0 0,0-1-1 0 0,0 1 0 0 0,-1 0 0 0 0,1 0 0 0 0,-1 0 0 0 0,0 0 1 0 0,0 0-1 0 0,0 0 0 0 0,-1 1 0 0 0,0-1 0 0 0,1 0 0 0 0,-1 0 0 0 0,-1 0 1 0 0,1 0-1 0 0,-1 1 0 0 0,1-1 0 0 0,-3 5 0 0 0,0 2-11 0 0,0 0-1 0 0,-1-1 1 0 0,0 0-1 0 0,-1 0 1 0 0,0 0 0 0 0,-1 0-1 0 0,-12 15 1 0 0,-3 0-2207 0 0,-31 29 1 0 0,29-32-2032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35.80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0 165 6449 0 0,'49'-30'4425'0'0,"-3"9"-3599"0"0,2 1 0 0 0,0 3 0 0 0,0 2 0 0 0,86-16 0 0 0,-32 8-2028 0 0,-72 16-3766 0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36.1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33 1 9218 0 0,'-1'0'64'0'0,"0"0"1"0"0,-1 1-1 0 0,1-1 1 0 0,-1 0-1 0 0,1 1 0 0 0,0-1 1 0 0,-1 1-1 0 0,1 0 1 0 0,0-1-1 0 0,-1 1 0 0 0,1 0 1 0 0,0 0-1 0 0,0 0 1 0 0,0 0-1 0 0,0 0 1 0 0,0 0-1 0 0,0 0 0 0 0,0 0 1 0 0,-1 2-1 0 0,-3 26 1369 0 0,5-20-1105 0 0,-2 70 1813 0 0,12 119 0 0 0,15-13-4276 0 0,-19-148-3101 0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38.26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1252 0 13363 0 0,'-75'3'987'0'0,"2"2"0"0"0,-82 18 0 0 0,-140 43 195 0 0,121-19-1009 0 0,56-13-405 0 0,-130 18 1 0 0,163-37-2515 0 0,57-8-2554 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38.65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37 1 5529 0 0,'-10'4'5209'0'0,"10"-4"-5094"0"0,0 0 1 0 0,0 1 0 0 0,0-1-1 0 0,0 0 1 0 0,0 0 0 0 0,0 1 0 0 0,0-1 115 0 0,1 1-115 0 0,-7 25 771 0 0,4-13-203 0 0,-8 57 384 0 0,3 0 1 0 0,4 134-1 0 0,4-121-753 0 0,53 904 56 0 0,-2-567-2870 0 0,-39-350-1814 0 0,-10-61 3042 0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39.0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 82 3225 0 0,'-6'5'827'0'0,"16"-13"2971"0"0,10-4-2441 0 0,0 1 0 0 0,1 1 0 0 0,0 1-1 0 0,1 1 1 0 0,31-8 0 0 0,-32 12-805 0 0,0 0-1 0 0,-1 2 0 0 0,37-1 0 0 0,61 10-30 0 0,22 0-1305 0 0,-111-8-1187 0 0,34-5 0 0 0,-46 3-3234 0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39.3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39 0 6913 0 0,'-8'6'-143'0'0,"5"-3"545"0"0,-1-1-1 0 0,1 1 1 0 0,-1 0 0 0 0,1 0 0 0 0,0 0 0 0 0,0 1-1 0 0,-3 4 1 0 0,6-7-271 0 0,-1 1-1 0 0,1-1 1 0 0,0 0 0 0 0,-1 0-1 0 0,1 0 1 0 0,0 0 0 0 0,0 0-1 0 0,0 0 1 0 0,0 0-1 0 0,0 0 1 0 0,0 1 0 0 0,1-1-1 0 0,-1 0 1 0 0,0 0 0 0 0,0 0-1 0 0,1 0 1 0 0,-1 0 0 0 0,1 0-1 0 0,-1 0 1 0 0,1 0 0 0 0,-1 0-1 0 0,1 0 1 0 0,0 0-1 0 0,-1 0 1 0 0,1-1 0 0 0,0 1-1 0 0,0 0 1 0 0,0 0 0 0 0,0-1-1 0 0,-1 1 1 0 0,1 0 0 0 0,0-1-1 0 0,0 1 1 0 0,0-1-1 0 0,2 1 1 0 0,117 78 2891 0 0,114 78-2845 0 0,-215-143-393 0 0,-11-7-331 0 0,0-1-1 0 0,1 0 0 0 0,0 0 0 0 0,0-1 0 0 0,0 0 1 0 0,0 0-1 0 0,1-1 0 0 0,11 3 0 0 0,-20-7 323 0 0,1 0-1 0 0,-1 0 1 0 0,1 0 0 0 0,0 0-1 0 0,-1-1 1 0 0,1 1-1 0 0,-1 0 1 0 0,1-1 0 0 0,-1 1-1 0 0,1-1 1 0 0,-1 1-1 0 0,1-1 1 0 0,-1 0 0 0 0,1 1-1 0 0,-1-1 1 0 0,0 0 0 0 0,0 0-1 0 0,2-1 1 0 0,6-6-1248 0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39.7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102 71 3225 0 0,'-10'-45'1458'0'0,"1"19"5843"0"0,9 26-7242 0 0,-5 11 1456 0 0,-3 14-222 0 0,-37 179 1001 0 0,27-118-3281 0 0,11-55 136 0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41.5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43 79 3225 0 0,'-43'-10'8018'0'0,"43"9"-7964"0"0,23-1 1097 0 0,23 5-507 0 0,74 12 1 0 0,-70-7-256 0 0,53 2 0 0 0,-6-13 377 0 0,141-20 0 0 0,-136 10-490 0 0,83-12 48 0 0,-84 9-211 0 0,174-5 0 0 0,-193 22 71 0 0,509 13 355 0 0,-500-3-583 0 0,-73-7-434 0 0,1-1 0 0 0,-1-1 0 0 0,1 0-1 0 0,0-1 1 0 0,-1-2 0 0 0,1 0 0 0 0,0 0-1 0 0,22-6 1 0 0,-18-1-903 0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42.19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329 112 3225 0 0,'-5'-9'622'0'0,"1"0"1"0"0,-2 0 0 0 0,1 1-1 0 0,-1 0 1 0 0,-1 0-1 0 0,1 0 1 0 0,-1 1 0 0 0,-1 0-1 0 0,-10-8 1 0 0,15 13-511 0 0,1 0 0 0 0,-1 1 1 0 0,0-1-1 0 0,0 1 0 0 0,0-1 0 0 0,0 1 0 0 0,0 0 1 0 0,0 0-1 0 0,0 1 0 0 0,0-1 0 0 0,0 1 0 0 0,0-1 1 0 0,0 1-1 0 0,0 0 0 0 0,-1 0 0 0 0,1 1 0 0 0,0-1 1 0 0,0 0-1 0 0,0 1 0 0 0,0 0 0 0 0,0 0 0 0 0,0 0 1 0 0,0 0-1 0 0,0 0 0 0 0,0 1 0 0 0,0-1 0 0 0,1 1 0 0 0,-1 0 1 0 0,1 0-1 0 0,-1 0 0 0 0,1 0 0 0 0,-4 4 0 0 0,-6 7-46 0 0,2 0 0 0 0,0 1 0 0 0,1 0 0 0 0,0 0-1 0 0,1 1 1 0 0,0 0 0 0 0,1 1 0 0 0,-6 23-1 0 0,-30 136-286 0 0,41-164 204 0 0,-9 56-44 0 0,3 1 0 0 0,0 84 1 0 0,21 136-182 0 0,-9-234 75 0 0,2-1 1 0 0,2 0-1 0 0,28 90 0 0 0,-31-127 61 0 0,1-1-1 0 0,0 0 1 0 0,1 0-1 0 0,1 0 1 0 0,1-1-1 0 0,0 0 1 0 0,0-1 0 0 0,1 0-1 0 0,1-1 1 0 0,0 0-1 0 0,1 0 1 0 0,0-1-1 0 0,1-1 1 0 0,0 0-1 0 0,1-1 1 0 0,23 12-1 0 0,-19-13 90 0 0,0 0 0 0 0,0-1 0 0 0,1-1-1 0 0,0-1 1 0 0,0-1 0 0 0,1-1 0 0 0,-1 0 0 0 0,1-1-1 0 0,-1-2 1 0 0,1 0 0 0 0,0 0 0 0 0,-1-2 0 0 0,1-1 0 0 0,-1 0-1 0 0,0-1 1 0 0,1-2 0 0 0,-2 1 0 0 0,36-18 0 0 0,-24 8-16 0 0,0-1 0 0 0,-1-1 0 0 0,-2-2-1 0 0,37-30 1 0 0,-47 32 63 0 0,0 0 0 0 0,-1-1 0 0 0,0 0-1 0 0,-2-2 1 0 0,0 1 0 0 0,20-42-1 0 0,-12 16 247 0 0,-3-1 0 0 0,-2 0 0 0 0,-2-1-1 0 0,13-67 1 0 0,-22 76 30 0 0,-1 0 0 0 0,-2 0 0 0 0,-2 0 0 0 0,-1 0 0 0 0,-2 0 0 0 0,-9-47 0 0 0,-1 25 299 0 0,-2-1 1 0 0,-3 2-1 0 0,-3 0 1 0 0,-2 1-1 0 0,-44-81 1 0 0,59 127-477 0 0,0 1 1 0 0,-1 0 0 0 0,0 0-1 0 0,-1 1 1 0 0,0 0 0 0 0,-1 0-1 0 0,0 1 1 0 0,0 0 0 0 0,-1 1-1 0 0,0 0 1 0 0,-21-11 0 0 0,25 16-129 0 0,1 0 1 0 0,0 1 0 0 0,-1-1 0 0 0,0 1-1 0 0,1 1 1 0 0,-1-1 0 0 0,0 1 0 0 0,0 1-1 0 0,0-1 1 0 0,0 1 0 0 0,0 0-1 0 0,0 1 1 0 0,0-1 0 0 0,1 1 0 0 0,-1 1-1 0 0,0-1 1 0 0,0 1 0 0 0,1 1-1 0 0,-1-1 1 0 0,1 1 0 0 0,0 0 0 0 0,0 0-1 0 0,0 1 1 0 0,-10 7 0 0 0,4 0-584 0 0,0 1 1 0 0,1 0-1 0 0,1 0 1 0 0,0 1-1 0 0,0 1 1 0 0,1 0 0 0 0,1 0-1 0 0,-11 26 1 0 0,3-3-4635 0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42.5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37 11 3225 0 0,'-16'4'-674'0'0,"-4"5"7456"0"0,36-4-5601 0 0,22 0-539 0 0,0-1 0 0 0,0-1-1 0 0,53-4 1 0 0,116-20-2987 0 0,-146 14 5 0 0,-30 1 913 0 0,-17 1 715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2:11.2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 31 2761 0 0,'-1'-4'27'0'0,"0"1"534"0"0,1 1 0 0 0,-1-1 1 0 0,0 1-1 0 0,1 0 0 0 0,-1-1 1 0 0,0 1-1 0 0,-1 0 0 0 0,1 0 1 0 0,-3-4-1 0 0,-5 6 2150 0 0,-6 14-3071 0 0,7-1 1203 0 0,0 0 0 0 0,0 1 1 0 0,2 0-1 0 0,-1 0 1 0 0,2 0-1 0 0,0 1 1 0 0,-5 21-1 0 0,-13 109 1273 0 0,22-133-2088 0 0,-2 9-21 0 0,1 0 0 0 0,2 0 0 0 0,0 0 0 0 0,1 0 0 0 0,6 30 0 0 0,-6-45 1 0 0,0 0-1 0 0,1-1 1 0 0,0 1-1 0 0,0 0 1 0 0,1-1-1 0 0,0 0 1 0 0,0 1-1 0 0,0-1 1 0 0,0 0-1 0 0,6 6 1 0 0,-6-8-1 0 0,0 0-1 0 0,0-1 1 0 0,0 0 0 0 0,1 0 0 0 0,-1 0-1 0 0,0 0 1 0 0,1 0 0 0 0,-1 0 0 0 0,1-1-1 0 0,0 0 1 0 0,0 0 0 0 0,-1 0 0 0 0,1 0 0 0 0,0-1-1 0 0,0 1 1 0 0,0-1 0 0 0,7 0 0 0 0,-6-1-132 0 0,0 0 1 0 0,1 0 0 0 0,-1-1 0 0 0,0 1 0 0 0,0-1 0 0 0,0 0 0 0 0,0-1 0 0 0,0 1 0 0 0,-1-1-1 0 0,1 0 1 0 0,-1 0 0 0 0,0 0 0 0 0,1-1 0 0 0,-2 1 0 0 0,1-1 0 0 0,0 0 0 0 0,-1-1-1 0 0,6-8 1 0 0,-4 6 16 0 0,0 0 0 0 0,-1-1 0 0 0,0 0 0 0 0,-1 0 0 0 0,1 0 0 0 0,-1 0 0 0 0,-1 0 0 0 0,0-1 0 0 0,0 1 0 0 0,-1-1 0 0 0,1-9 0 0 0,-2 17 106 0 0,0 1-1 0 0,0-1 1 0 0,0 1-1 0 0,0-1 1 0 0,0 0-1 0 0,0 1 0 0 0,0-1 1 0 0,0 1-1 0 0,0-1 1 0 0,0 1-1 0 0,0-1 1 0 0,0 1-1 0 0,0-1 0 0 0,0 1 1 0 0,-1-1-1 0 0,1 1 1 0 0,0-1-1 0 0,-1 1 0 0 0,1-1 1 0 0,0 1-1 0 0,-1-1 1 0 0,1 1-1 0 0,0-1 1 0 0,-1 1-1 0 0,1 0 0 0 0,-1-1 1 0 0,1 1-1 0 0,0 0 1 0 0,-1-1-1 0 0,1 1 1 0 0,-1 0-1 0 0,0-1 0 0 0,-1 1 16 0 0,1 0-1 0 0,-1 0 1 0 0,1 1 0 0 0,-1-1-1 0 0,1 0 1 0 0,0 1-1 0 0,-1-1 1 0 0,1 1-1 0 0,0-1 1 0 0,-1 1-1 0 0,1 0 1 0 0,-2 1-1 0 0,-39 33 1152 0 0,38-31-796 0 0,-41 40 743 0 0,19-11-6548 0 0,16-17-360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42.92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113 15 3137 0 0,'-5'-2'-78'0'0,"-49"-9"2658"0"0,51 10-2252 0 0,0 1-1 0 0,0 0 1 0 0,0 0 0 0 0,0 0 0 0 0,0 0 0 0 0,0 1-1 0 0,0-1 1 0 0,0 1 0 0 0,0-1 0 0 0,0 1 0 0 0,0 0-1 0 0,1 1 1 0 0,-1-1 0 0 0,0 0 0 0 0,-3 3 0 0 0,5-3-245 0 0,1 0-1 0 0,-1 0 1 0 0,1 0 0 0 0,0-1 0 0 0,-1 1 0 0 0,1 0 0 0 0,0 0 0 0 0,-1 0 0 0 0,1 0 0 0 0,0 0 0 0 0,0-1 0 0 0,0 1-1 0 0,0 0 1 0 0,0 0 0 0 0,0 0 0 0 0,0 0 0 0 0,0 0 0 0 0,1 0 0 0 0,-1 0 0 0 0,0 0 0 0 0,0-1 0 0 0,1 1 0 0 0,-1 0 0 0 0,1 0-1 0 0,-1 0 1 0 0,1-1 0 0 0,-1 1 0 0 0,1 1 0 0 0,18 25 628 0 0,-17-24-583 0 0,13 15 82 0 0,0-1 0 0 0,0 0 0 0 0,2-1 0 0 0,0-1 0 0 0,38 25 0 0 0,103 47-242 0 0,-142-79 8 0 0,-16-8 25 0 0,0 0 0 0 0,0 0 0 0 0,1 0 0 0 0,-1 0 0 0 0,0 0-1 0 0,1 0 1 0 0,-1 1 0 0 0,0-1 0 0 0,0 0 0 0 0,1 0 0 0 0,-1 0-1 0 0,0 0 1 0 0,0 1 0 0 0,1-1 0 0 0,-1 0 0 0 0,0 0 0 0 0,0 1 0 0 0,0-1-1 0 0,1 0 1 0 0,-1 0 0 0 0,0 1 0 0 0,0-1 0 0 0,0 0 0 0 0,0 0-1 0 0,0 1 1 0 0,0-1 0 0 0,0 0 0 0 0,1 1 0 0 0,-1-1 0 0 0,0 0 0 0 0,0 1-1 0 0,0-1 1 0 0,0 0 0 0 0,0 0 0 0 0,0 1 0 0 0,0-1 0 0 0,-1 1-1 0 0,-10 8 66 0 0,-27 3 52 0 0,33-10-112 0 0,-75 25 127 0 0,48-11-4511 0 0,17-6-481 0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43.77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134 88 3321 0 0,'-13'2'82'0'0,"0"0"0"0"0,0 2 0 0 0,-18 6 1 0 0,18-6-52 0 0,12-4-31 0 0,1 0 0 0 0,0 0 0 0 0,-1 0 0 0 0,1 0 0 0 0,0 0 0 0 0,0 0 0 0 0,-1 0 0 0 0,1 0 0 0 0,0 0 0 0 0,-1 0 0 0 0,1 0 0 0 0,0 0 0 0 0,-1 0 0 0 0,1 0 0 0 0,0 0 0 0 0,0 0 0 0 0,-1 0 0 0 0,1-1 0 0 0,0 1 0 0 0,0 0 0 0 0,-1 0 0 0 0,1 0 0 0 0,0-1 0 0 0,0 1 0 0 0,-1 0 0 0 0,1 0 0 0 0,0 0 0 0 0,0-1 0 0 0,0 1 0 0 0,0 0 0 0 0,-1-1 0 0 0,1 1 0 0 0,0 0 0 0 0,0 0 0 0 0,0-1 0 0 0,0 1 0 0 0,0 0 0 0 0,0-1 0 0 0,0 1 0 0 0,0 0 0 0 0,0-1 0 0 0,-1 2 6 0 0,0 0 0 0 0,1 0 0 0 0,-1 0 0 0 0,0 0 1 0 0,0-1-1 0 0,0 1 0 0 0,1 0 0 0 0,-1 0 0 0 0,0-1 0 0 0,0 1 0 0 0,0-1 1 0 0,0 1-1 0 0,0-1 0 0 0,-1 1 0 0 0,1-1 0 0 0,0 1 0 0 0,0-1 0 0 0,0 0 1 0 0,0 0-1 0 0,0 0 0 0 0,0 0 0 0 0,-1 0 0 0 0,1 0 0 0 0,0 0 0 0 0,0 0 1 0 0,0 0-1 0 0,-2-1 0 0 0,-9 6 2035 0 0,13-5-1979 0 0,-1 0 0 0 0,0 0 0 0 0,0 0 0 0 0,0 0 0 0 0,1 0 0 0 0,-1 0 0 0 0,0 0 0 0 0,0 0 0 0 0,1 0 0 0 0,-1 0-1 0 0,0 0 1 0 0,0 0 0 0 0,0 0 0 0 0,1 0 0 0 0,-1 0 0 0 0,0 0 0 0 0,0 0 0 0 0,0 0 0 0 0,1 0 0 0 0,-1 0 0 0 0,0 0 0 0 0,0 0 0 0 0,0 1 0 0 0,1-1 0 0 0,-1 0 0 0 0,0 0 0 0 0,0 0 0 0 0,0 0 0 0 0,0 0 0 0 0,1 0 0 0 0,-1 1 0 0 0,0-1 0 0 0,0 0 0 0 0,0 0 0 0 0,0 0 0 0 0,0 1 0 0 0,0-1 0 0 0,0 0 0 0 0,1 0 0 0 0,-1 0 0 0 0,0 1 0 0 0,0-1 0 0 0,0 0 0 0 0,0 0 0 0 0,0 0 0 0 0,0 1 0 0 0,0-1 0 0 0,0 0 0 0 0,0 0 0 0 0,0 0 0 0 0,0 1 0 0 0,0-1 0 0 0,0 0 0 0 0,0 0 0 0 0,-1 0 0 0 0,1 1 0 0 0,0-1 0 0 0,0 0 0 0 0,0 0 0 0 0,0 0 0 0 0,0 1 0 0 0,0-1 0 0 0,0 0 0 0 0,-1 0 0 0 0,1 0 0 0 0,0 0 0 0 0,0 1 0 0 0,0-1 0 0 0,-1 0 0 0 0,47 10 286 0 0,0-3 0 0 0,1-1 0 0 0,0-3 0 0 0,0-1 0 0 0,-1-3 0 0 0,1-1 0 0 0,0-3 0 0 0,70-16 1 0 0,-61 10-303 0 0,2 2 1 0 0,-1 3 0 0 0,1 3 0 0 0,0 2 0 0 0,83 8 0 0 0,11 6-117 0 0,1-7 0 0 0,238-22 1 0 0,-134-15 512 0 0,410-36 439 0 0,-603 65-1185 0 0,28-3-3640 0 0,-80 3 27 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44.79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396 1 3225 0 0,'-19'3'26'0'0,"2"5"923"0"0,0 1 0 0 0,0 0 0 0 0,1 2 0 0 0,0 0 0 0 0,-27 25 0 0 0,-66 79 257 0 0,6-6-1896 0 0,76-84-487 0 0,15-14-1850 0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45.88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466 2458 3225 0 0,'-1'-11'837'0'0,"0"0"0"0"0,-1 1 1 0 0,-1-1-1 0 0,0 1 1 0 0,0 0-1 0 0,-1 0 0 0 0,-10-18 1 0 0,8 15 323 0 0,0 0 1 0 0,1 0-1 0 0,-7-27 1 0 0,7 6-717 0 0,-109-516 3936 0 0,-13 23-2349 0 0,47-10-1087 0 0,70 412-848 0 0,-20-163-104 0 0,13 223-199 0 0,-3-9 38 0 0,19 68 153 0 0,0-1 0 0 0,1 0 0 0 0,0 1 1 0 0,0-1-1 0 0,0 1 0 0 0,1-1 0 0 0,0 0 0 0 0,0 1 1 0 0,2-7-1 0 0,-3 12-4 0 0,0 1 1 0 0,0 0-1 0 0,0 0 1 0 0,0 0 0 0 0,0-1-1 0 0,0 1 1 0 0,0 0-1 0 0,0 0 1 0 0,0 0-1 0 0,0-1 1 0 0,1 1 0 0 0,-1 0-1 0 0,0 0 1 0 0,0 0-1 0 0,0 0 1 0 0,0-1 0 0 0,0 1-1 0 0,0 0 1 0 0,0 0-1 0 0,0 0 1 0 0,1 0-1 0 0,-1 0 1 0 0,0-1 0 0 0,0 1-1 0 0,0 0 1 0 0,0 0-1 0 0,0 0 1 0 0,1 0 0 0 0,-1 0-1 0 0,0 0 1 0 0,0 0-1 0 0,0 0 1 0 0,1 0-1 0 0,-1 0 1 0 0,0 0 0 0 0,0 0-1 0 0,0 0 1 0 0,0 0-1 0 0,1 0 1 0 0,-1 0-1 0 0,0 0 1 0 0,0 0 0 0 0,0 0-1 0 0,1 0 1 0 0,-1 0-1 0 0,0 0 1 0 0,0 0 0 0 0,0 0-1 0 0,1 0 1 0 0,6 11-1005 0 0,4 17-1473 0 0,-5-9 144 0 0,-1 5-3363 0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46.27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1 516 2745 0 0,'0'-2'83'0'0,"1"0"0"0"0,-1-1 0 0 0,1 1 1 0 0,0 0-1 0 0,0 0 0 0 0,0 0 0 0 0,0 0 1 0 0,0 0-1 0 0,0 1 0 0 0,0-1 0 0 0,1 0 1 0 0,-1 0-1 0 0,1 1 0 0 0,-1-1 1 0 0,1 1-1 0 0,-1-1 0 0 0,1 1 0 0 0,0 0 1 0 0,0 0-1 0 0,0 0 0 0 0,0 0 0 0 0,0 0 1 0 0,0 0-1 0 0,0 0 0 0 0,3 0 0 0 0,7-3 388 0 0,-1 1 0 0 0,1 0 0 0 0,16-2 0 0 0,155-15 1136 0 0,203-33 251 0 0,38-54-113 0 0,110-40-1017 0 0,-164 51-799 0 0,-297 82 2 0 0,1 4 0 0 0,1 2 0 0 0,80 3 0 0 0,-105 8-752 0 0,51 11 0 0 0,-90-12 428 0 0,20 3-3395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47.2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115 393 3209 0 0,'-14'-31'184'0'0,"2"0"1"0"0,1 0-1 0 0,-10-45 1 0 0,-9-26 792 0 0,4 31 2549 0 0,28 80-3090 0 0,0-1 0 0 0,-1 1 0 0 0,1-1 0 0 0,-2 1 0 0 0,1 8 0 0 0,1 10-217 0 0,1 2-76 0 0,6 52 79 0 0,22 85 1 0 0,-26-144-236 0 0,2 0 1 0 0,0 0 0 0 0,1-1 0 0 0,1 1-1 0 0,1-2 1 0 0,1 0 0 0 0,1 0 0 0 0,24 31 0 0 0,-21-40 12 0 0,-14-11 0 0 0,-1 0 0 0 0,1 0 0 0 0,-1 0 0 0 0,0 0 0 0 0,1 0 0 0 0,-1 0 0 0 0,0 0 0 0 0,1 0 0 0 0,-1 0 0 0 0,0 0 0 0 0,1 0 0 0 0,-1 0 0 0 0,0 0 0 0 0,1-1 0 0 0,-1 1 0 0 0,0 0 0 0 0,0 0 0 0 0,1 0 0 0 0,-1-1 0 0 0,0 1 0 0 0,1 0 0 0 0,-1 0 0 0 0,0-1 0 0 0,0 1 0 0 0,0 0 0 0 0,1 0 0 0 0,-1-1 0 0 0,0 0 0 0 0,7-32 0 0 0,-7 27 0 0 0,21-380-73 0 0,-21 366 386 0 0,0 12-71 0 0,-1 0-1 0 0,2-1 1 0 0,-1 1-1 0 0,1 0 1 0 0,0 0 0 0 0,0 0-1 0 0,1 0 1 0 0,0 0-1 0 0,1 0 1 0 0,5-13-1 0 0,-7 21-222 0 0,-1 0 0 0 0,0 0-1 0 0,1-1 1 0 0,-1 1-1 0 0,0 0 1 0 0,1 0-1 0 0,-1 0 1 0 0,1-1-1 0 0,-1 1 1 0 0,0 0-1 0 0,1 0 1 0 0,-1 0-1 0 0,1 0 1 0 0,-1 0-1 0 0,1 0 1 0 0,-1 0-1 0 0,0 0 1 0 0,1 0-1 0 0,-1 0 1 0 0,1 0-1 0 0,-1 0 1 0 0,0 0 0 0 0,1 0-1 0 0,-1 1 1 0 0,1-1-1 0 0,-1 0 1 0 0,0 0-1 0 0,1 0 1 0 0,-1 1-1 0 0,0-1 1 0 0,1 0-1 0 0,-1 0 1 0 0,0 1-1 0 0,1-1 1 0 0,-1 0-1 0 0,0 1 1 0 0,0-1-1 0 0,1 0 1 0 0,-1 1-1 0 0,0-1 1 0 0,0 0-1 0 0,1 1 1 0 0,-1-1 0 0 0,0 0-1 0 0,0 1 1 0 0,0-1-1 0 0,0 1 1 0 0,0-1-1 0 0,0 1 1 0 0,11 20 285 0 0,-8-15-219 0 0,8 24 272 0 0,2 0 1 0 0,29 47-1 0 0,-38-70-400 0 0,1 0-1 0 0,0 0 0 0 0,0 0 0 0 0,1-1 0 0 0,0 0 1 0 0,0 0-1 0 0,1 0 0 0 0,0-1 0 0 0,0 0 0 0 0,0 0 1 0 0,0-1-1 0 0,1 0 0 0 0,-1 0 0 0 0,1-1 0 0 0,13 4 0 0 0,-18-6 17 0 0,-1-1 0 0 0,1 1 0 0 0,-1-1 0 0 0,1 0 0 0 0,-1 0 0 0 0,1 0-1 0 0,-1-1 1 0 0,1 1 0 0 0,-1 0 0 0 0,1-1 0 0 0,-1 0 0 0 0,0 0 0 0 0,1 1-1 0 0,-1-1 1 0 0,0 0 0 0 0,4-3 0 0 0,-1 1-79 0 0,-1-1-1 0 0,0 1 1 0 0,0-1 0 0 0,0 0-1 0 0,0 0 1 0 0,-1 0 0 0 0,4-7-1 0 0,2-3-365 0 0,-2 0-1 0 0,0 0 0 0 0,-1-1 1 0 0,6-20-1 0 0,-1-6 65 0 0,-6 19 324 0 0,1 1-1 0 0,17-40 1 0 0,-21 56 90 0 0,1 0 1 0 0,0 0-1 0 0,0 1 0 0 0,0-1 0 0 0,0 1 1 0 0,1-1-1 0 0,0 1 0 0 0,-1 0 0 0 0,2 0 1 0 0,-1 1-1 0 0,0-1 0 0 0,1 1 0 0 0,0 0 1 0 0,-1 0-1 0 0,1 0 0 0 0,8-2 0 0 0,-11 4 19 0 0,0 1 1 0 0,0 0-1 0 0,0 0 0 0 0,0 0 0 0 0,0 0 0 0 0,-1 0 1 0 0,1 0-1 0 0,0 1 0 0 0,0-1 0 0 0,0 0 1 0 0,-1 1-1 0 0,1 0 0 0 0,0-1 0 0 0,0 1 0 0 0,-1 0 1 0 0,1 0-1 0 0,-1 0 0 0 0,1 0 0 0 0,-1 0 0 0 0,1 0 1 0 0,-1 1-1 0 0,0-1 0 0 0,1 0 0 0 0,-1 1 0 0 0,0-1 1 0 0,0 1-1 0 0,0-1 0 0 0,0 1 0 0 0,0 0 0 0 0,1 2 1 0 0,5 9 251 0 0,-1 0 0 0 0,9 27 0 0 0,-10-24-60 0 0,12 25-378 0 0,1-1 0 0 0,3-1 0 0 0,41 62 0 0 0,-48-78-784 0 0,-11-17 378 0 0,0 0 0 0 0,0-1 0 0 0,1 1-1 0 0,0-1 1 0 0,9 10 0 0 0,-12-15 448 0 0,0 0 0 0 0,0 1 0 0 0,-1-1 0 0 0,1 0-1 0 0,0 0 1 0 0,0 0 0 0 0,0 1 0 0 0,0-1 0 0 0,0 0 0 0 0,0 0 0 0 0,0 0-1 0 0,0-1 1 0 0,0 1 0 0 0,0 0 0 0 0,0 0 0 0 0,0-1 0 0 0,0 1-1 0 0,0 0 1 0 0,0-1 0 0 0,0 1 0 0 0,0-1 0 0 0,0 1 0 0 0,0-1 0 0 0,-1 1-1 0 0,1-1 1 0 0,0 0 0 0 0,0 1 0 0 0,-1-1 0 0 0,1 0 0 0 0,0-1-1 0 0,22-25-2638 0 0,-22 26 2614 0 0,9-15 115 0 0,0-1-1 0 0,-1-1 1 0 0,-1 0 0 0 0,0 0-1 0 0,8-33 1 0 0,-5 16 1863 0 0,-5 19-896 0 0,-2 1-346 0 0,0 1 0 0 0,2 1 0 0 0,-1-1-1 0 0,2 1 1 0 0,13-22 0 0 0,-19 34-582 0 0,-1 1 1 0 0,0-1-1 0 0,1 1 0 0 0,-1-1 1 0 0,1 1-1 0 0,-1 0 1 0 0,1-1-1 0 0,-1 1 0 0 0,1-1 1 0 0,-1 1-1 0 0,1 0 0 0 0,-1-1 1 0 0,1 1-1 0 0,-1 0 1 0 0,1 0-1 0 0,0 0 0 0 0,-1-1 1 0 0,1 1-1 0 0,-1 0 1 0 0,1 0-1 0 0,0 0 0 0 0,-1 0 1 0 0,1 0-1 0 0,-1 0 0 0 0,1 0 1 0 0,0 0-1 0 0,-1 0 1 0 0,1 0-1 0 0,0 1 0 0 0,-1-1 1 0 0,1 0-1 0 0,-1 0 1 0 0,1 0-1 0 0,-1 1 0 0 0,1-1 1 0 0,0 0-1 0 0,-1 1 0 0 0,1-1 1 0 0,-1 1-1 0 0,1-1 1 0 0,-1 0-1 0 0,0 1 0 0 0,1-1 1 0 0,-1 1-1 0 0,1 0 1 0 0,17 29-1628 0 0,-15-25 923 0 0,6 10-1842 0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47.6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1 166 2865 0 0,'4'0'-26'0'0,"-1"0"1"0"0,1 0-1 0 0,0 0 1 0 0,-1-1-1 0 0,1 0 1 0 0,0 1-1 0 0,-1-1 1 0 0,1 0 0 0 0,-1-1-1 0 0,7-2 1 0 0,6-2 934 0 0,164-41 3777 0 0,95-13-2338 0 0,-177 39-1730 0 0,-47 13-510 0 0,0 1-1 0 0,1 2 0 0 0,59 4 0 0 0,157 18 214 0 0,-245-15-318 0 0,371 49-3 0 0,-297-36 0 0 0,208 37-99 0 0,-109-17-35 0 0,267 16 0 0 0,-426-51 266 0 0,75-10 1 0 0,-75 5-472 0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48.16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127 0 3681 0 0,'-8'7'312'0'0,"1"0"1"0"0,0 0 0 0 0,0 0-1 0 0,0 1 1 0 0,1 0-1 0 0,0 1 1 0 0,1-1 0 0 0,0 1-1 0 0,0 0 1 0 0,-5 18-1 0 0,0 1 472 0 0,1 0-1 0 0,-7 43 1 0 0,8-18-616 0 0,2-1 1 0 0,3 1-1 0 0,2 0 1 0 0,2 1-1 0 0,10 66 1 0 0,0-54-87 0 0,3-1 1 0 0,3 0-1 0 0,44 110 0 0 0,-13-52 244 0 0,-6 2 0 0 0,-5 2 0 0 0,-5 1 0 0 0,27 253 0 0 0,-39-132-312 0 0,28 249 523 0 0,-36-369 718 0 0,-9 245-1 0 0,-4-311-895 0 0,1-25-119 0 0,1-24-212 0 0,-1 1 0 0 0,0-1 0 0 0,-4 23 0 0 0,2-31-1883 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48.97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69 110 2697 0 0,'-17'10'257'0'0,"13"-8"-135"0"0,0 0 1 0 0,-1 0 0 0 0,1 1-1 0 0,0 0 1 0 0,0 0 0 0 0,0 0 0 0 0,1 0-1 0 0,-1 1 1 0 0,1-1 0 0 0,0 1 0 0 0,0 0-1 0 0,-4 5 1 0 0,7-9-101 0 0,0 1-1 0 0,0-1 1 0 0,0 0 0 0 0,0 0-1 0 0,0 0 1 0 0,0 0 0 0 0,0 0-1 0 0,0 0 1 0 0,0 1-1 0 0,0-1 1 0 0,0 0 0 0 0,0 0-1 0 0,0 0 1 0 0,0 0 0 0 0,0 0-1 0 0,1 0 1 0 0,-1 0 0 0 0,0 0-1 0 0,0 1 1 0 0,0-1 0 0 0,0 0-1 0 0,0 0 1 0 0,0 0 0 0 0,0 0-1 0 0,0 0 1 0 0,0 0 0 0 0,0 0-1 0 0,1 0 1 0 0,-1 0 0 0 0,0 0-1 0 0,0 0 1 0 0,0 0-1 0 0,0 1 1 0 0,0-1 0 0 0,0 0-1 0 0,0 0 1 0 0,1 0 0 0 0,-1 0-1 0 0,0 0 1 0 0,0 0 0 0 0,0 0-1 0 0,0 0 1 0 0,0 0 0 0 0,0 0-1 0 0,1 0 1 0 0,-1 0 0 0 0,0 0-1 0 0,0-1 1 0 0,0 1 0 0 0,0 0-1 0 0,0 0 1 0 0,0 0-1 0 0,0 0 1 0 0,0 0 0 0 0,1 0-1 0 0,11-5 845 0 0,10-8 414 0 0,-9 4-717 0 0,1 1 0 0 0,1 1 0 0 0,0 0 0 0 0,0 1 0 0 0,0 0 0 0 0,1 2 1 0 0,26-6-1 0 0,10 3-518 0 0,55-1 0 0 0,-11 2 233 0 0,3 1 113 0 0,1 5 0 0 0,131 16 1 0 0,-19-1-152 0 0,27 0 245 0 0,80 2 451 0 0,-222-16-578 0 0,124-15 0 0 0,465-62 2451 0 0,-302 41-2809 0 0,-272 30-41 0 0,1 5 1 0 0,116 15-1 0 0,-186-12 32 0 0,-25-1-52 0 0,-1 0-774 0 0,0-1-1 0 0,20-2 0 0 0,-23 0-5139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49.35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143 107 1840 0 0,'-8'4'472'0'0,"0"0"-1"0"0,1 1 1 0 0,-1 1-1 0 0,1-1 1 0 0,0 1 0 0 0,0 0-1 0 0,-11 15 1 0 0,5-5 340 0 0,1 0 1 0 0,-15 27 0 0 0,24-38-757 0 0,0 1 0 0 0,0-1 0 0 0,1 1 1 0 0,0 0-1 0 0,0 0 0 0 0,0 0 0 0 0,1 0 0 0 0,0 1 0 0 0,0-1 0 0 0,1 0 1 0 0,-1 0-1 0 0,1 0 0 0 0,1 1 0 0 0,-1-1 0 0 0,1 0 0 0 0,0 0 0 0 0,1 0 1 0 0,-1 0-1 0 0,1 0 0 0 0,0 0 0 0 0,1 0 0 0 0,5 10 0 0 0,-3-9 73 0 0,0 0 0 0 0,0-1-1 0 0,1 1 1 0 0,-1-1 0 0 0,1-1-1 0 0,0 1 1 0 0,1-1 0 0 0,0 0-1 0 0,-1-1 1 0 0,2 1 0 0 0,-1-1-1 0 0,0-1 1 0 0,1 1 0 0 0,-1-1-1 0 0,1-1 1 0 0,0 1 0 0 0,9 1-1 0 0,-5-3 167 0 0,1 0 0 0 0,-1 0 0 0 0,1-1 0 0 0,-1 0 0 0 0,1-1 0 0 0,-1-1 0 0 0,0 0 0 0 0,1 0 0 0 0,-1-2 0 0 0,0 1 0 0 0,-1-1 0 0 0,1-1 0 0 0,-1 0-1 0 0,18-11 1 0 0,-23 12-139 0 0,0 0-1 0 0,0 0 0 0 0,0-1 1 0 0,0 1-1 0 0,-1-1 0 0 0,0-1 1 0 0,0 1-1 0 0,0-1 0 0 0,-1 1 1 0 0,0-1-1 0 0,0-1 0 0 0,0 1 1 0 0,-1 0-1 0 0,0-1 0 0 0,0 0 1 0 0,-1 0-1 0 0,0 0 0 0 0,0 0 1 0 0,0 0-1 0 0,-1 0 0 0 0,0 0 1 0 0,-1 0-1 0 0,1-1 0 0 0,-1 1 1 0 0,-1 0-1 0 0,-1-8 0 0 0,-2-3-35 0 0,-1 1 0 0 0,-1-1 0 0 0,0 1 0 0 0,-1 1 0 0 0,-1-1-1 0 0,-1 1 1 0 0,0 0 0 0 0,-1 1 0 0 0,-1 1 0 0 0,0-1 0 0 0,-1 2 0 0 0,-1-1-1 0 0,0 2 1 0 0,-16-13 0 0 0,25 23-347 0 0,1-1-1 0 0,-1 1 1 0 0,1 0 0 0 0,-1 1-1 0 0,0-1 1 0 0,0 1-1 0 0,-5-2 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2:11.5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 1 20276 0 0,'-1'0'30'0'0,"0"0"0"0"0,0 0 0 0 0,-1-1 1 0 0,1 1-1 0 0,0 0 0 0 0,0 0 0 0 0,0 0 0 0 0,-1 0 0 0 0,1 0 0 0 0,0 1 0 0 0,0-1 0 0 0,0 0 0 0 0,0 0 0 0 0,-1 1 0 0 0,1-1 0 0 0,0 1 0 0 0,0-1 0 0 0,-1 2 0 0 0,-12 21-4700 0 0,-7 37 1115 0 0,17-43 3925 0 0,0 1 0 0 0,1-1 0 0 0,0 1 0 0 0,1 18-1 0 0,2-27 7 0 0,0-1 0 0 0,1 0 0 0 0,0 0-1 0 0,0 1 1 0 0,1-1 0 0 0,0 0-1 0 0,0 0 1 0 0,5 9 0 0 0,-5-12-346 0 0,1-1 0 0 0,0 1 1 0 0,-1-1-1 0 0,2 0 0 0 0,-1 0 1 0 0,0 0-1 0 0,1 0 1 0 0,0-1-1 0 0,-1 1 0 0 0,1-1 1 0 0,1 0-1 0 0,-1 0 0 0 0,0 0 1 0 0,7 2-1 0 0,-6-3 35 0 0,-1-1 0 0 0,0 0 0 0 0,1 0 0 0 0,-1-1 0 0 0,0 1 0 0 0,1-1 0 0 0,-1 0 0 0 0,1 0 0 0 0,-1 0 0 0 0,1-1 0 0 0,-1 1 0 0 0,1-1 0 0 0,-1 0 0 0 0,0 0 0 0 0,1-1 0 0 0,-1 0 0 0 0,0 1 0 0 0,0-1 0 0 0,0 0 0 0 0,0-1 0 0 0,-1 1 0 0 0,7-6 0 0 0,2-2 258 0 0,-1 1 0 0 0,0-2 0 0 0,-1 1 0 0 0,0-1 0 0 0,13-20 0 0 0,-19 24-232 0 0,0 1 0 0 0,-1-1 0 0 0,0 1 0 0 0,0-1 0 0 0,0 0 0 0 0,-1 0 0 0 0,0 0 0 0 0,0-1 0 0 0,0 1 1 0 0,-1 0-1 0 0,-1-1 0 0 0,1 1 0 0 0,-2-15 0 0 0,1 17-75 0 0,-1 0 1 0 0,0 0 0 0 0,-1 0-1 0 0,1 0 1 0 0,-1 0-1 0 0,0 0 1 0 0,0 1-1 0 0,0-1 1 0 0,-1 1-1 0 0,0-1 1 0 0,0 1-1 0 0,0 0 1 0 0,0 0-1 0 0,0 1 1 0 0,-1-1-1 0 0,0 1 1 0 0,0-1 0 0 0,0 1-1 0 0,0 0 1 0 0,0 1-1 0 0,-6-4 1 0 0,-13-4-200 0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50.19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0 367 9674 0 0,'19'33'2260'0'0,"37"50"0"0"0,-7-13-661 0 0,-25-31-1003 0 0,-5-7-125 0 0,1-1 0 0 0,30 35 0 0 0,-43-58-370 0 0,0-1 0 0 0,0 0 0 0 0,0-1 0 0 0,0 1 0 0 0,1-1 0 0 0,0-1 0 0 0,1 0 0 0 0,-1 0 0 0 0,1 0 0 0 0,0-1 0 0 0,0-1 0 0 0,0 1 0 0 0,14 2 0 0 0,-21-6-68 0 0,0 1 1 0 0,0-1-1 0 0,-1 0 0 0 0,1 0 0 0 0,0 0 0 0 0,0 0 1 0 0,-1 0-1 0 0,1-1 0 0 0,0 1 0 0 0,-1-1 1 0 0,1 1-1 0 0,0-1 0 0 0,-1 1 0 0 0,1-1 0 0 0,0 0 1 0 0,-1 0-1 0 0,1 0 0 0 0,-1 0 0 0 0,0 0 1 0 0,1 0-1 0 0,0-1 0 0 0,1-1 42 0 0,0-1-1 0 0,-1 1 1 0 0,0 0 0 0 0,0-1 0 0 0,0 0-1 0 0,0 1 1 0 0,0-1 0 0 0,2-7 0 0 0,0-5 123 0 0,-1-1-1 0 0,0 1 1 0 0,0-23 0 0 0,-2-42 74 0 0,-15-137 0 0 0,0-13-2169 0 0,18 166-727 0 0,-3 60 2207 0 0,0 0 0 0 0,0 0 0 0 0,1 0 0 0 0,-1 1 1 0 0,1-1-1 0 0,0 0 0 0 0,0 1 0 0 0,1-1 0 0 0,-1 1 0 0 0,7-7 0 0 0,-2 4 292 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50.53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 6 6913 0 0,'-5'13'57'0'0,"1"-1"0"0"0,0 1 0 0 0,0 0 0 0 0,1 0 0 0 0,1 0 0 0 0,-1 23 0 0 0,3 81 1298 0 0,2-102-1255 0 0,0-1 0 0 0,0 1 0 0 0,1-1 1 0 0,1 0-1 0 0,1 0 0 0 0,0 0 0 0 0,11 21 0 0 0,-14-31-70 0 0,1 0 1 0 0,-1 0-1 0 0,1 0 1 0 0,0 0-1 0 0,0 0 0 0 0,1-1 1 0 0,-1 1-1 0 0,1-1 1 0 0,-1 0-1 0 0,1 0 1 0 0,8 4-1 0 0,-9-6 52 0 0,0 0-1 0 0,0 0 1 0 0,0 0 0 0 0,1 0 0 0 0,-1-1-1 0 0,0 0 1 0 0,0 1 0 0 0,0-1 0 0 0,1 0-1 0 0,-1 0 1 0 0,0-1 0 0 0,0 1 0 0 0,0-1-1 0 0,0 0 1 0 0,0 1 0 0 0,0-1 0 0 0,0-1-1 0 0,0 1 1 0 0,5-3 0 0 0,-1 0 72 0 0,-1-1-1 0 0,0 1 1 0 0,-1-1 0 0 0,1 0 0 0 0,-1-1 0 0 0,0 1 0 0 0,0-1-1 0 0,-1 0 1 0 0,0 0 0 0 0,0-1 0 0 0,0 1 0 0 0,-1-1 0 0 0,0 0-1 0 0,0 0 1 0 0,-1 0 0 0 0,1 0 0 0 0,-2 0 0 0 0,1-1-1 0 0,-1 1 1 0 0,1-11 0 0 0,-1 0-43 0 0,0-1 0 0 0,-1 1 0 0 0,-1-1 0 0 0,-1 1 0 0 0,0-1 0 0 0,-1 1 0 0 0,-7-20 0 0 0,6 24-288 0 0,-1 1 0 0 0,-1 0 0 0 0,-7-13 1 0 0,-4 1-3853 0 0,4 10-644 0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50.91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3681 0 0,'51'73'6842'0'0,"-36"-54"-5764"0"0,0 2 0 0 0,19 36 1 0 0,-18-19-510 0 0,-11-26-636 0 0,0-1 1 0 0,0 1 0 0 0,1-1 0 0 0,13 19 0 0 0,-18-29 5 0 0,-1 0 0 0 0,1 0 0 0 0,0 0 0 0 0,0-1 0 0 0,-1 1 0 0 0,1 0 0 0 0,0-1-1 0 0,0 1 1 0 0,0 0 0 0 0,0-1 0 0 0,0 1 0 0 0,-1-1 0 0 0,1 1 0 0 0,0-1 0 0 0,0 0-1 0 0,0 1 1 0 0,0-1 0 0 0,1 0 0 0 0,-1 0 0 0 0,0 1 0 0 0,0-1 0 0 0,0 0 0 0 0,0 0 0 0 0,0 0-1 0 0,1-1 1 0 0,0 1-90 0 0,0-1-1 0 0,0 0 1 0 0,-1 0-1 0 0,1 0 0 0 0,0 0 1 0 0,-1 0-1 0 0,1 0 1 0 0,-1-1-1 0 0,1 1 0 0 0,-1 0 1 0 0,0-1-1 0 0,3-2 1 0 0,3-7-700 0 0,0-1-1 0 0,-1 1 1 0 0,7-18 0 0 0,-9 19 408 0 0,5-12-274 0 0,-1 0 0 0 0,-2 0 0 0 0,5-25 0 0 0,4 3 5249 0 0,-15 44-4465 0 0,7 12 2049 0 0,4 16 259 0 0,-9-22-2133 0 0,0 1 1 0 0,1-1-1 0 0,0 0 1 0 0,0 0-1 0 0,0-1 1 0 0,1 1-1 0 0,5 5 1 0 0,-8-9-421 0 0,0 0 0 0 0,1-1 0 0 0,-1 1 0 0 0,1-1 0 0 0,0 1 1 0 0,-1-1-1 0 0,1 1 0 0 0,0-1 0 0 0,0 0 0 0 0,0 0 0 0 0,0 0 0 0 0,0 0 0 0 0,0 0 0 0 0,0-1 0 0 0,1 1 1 0 0,-1-1-1 0 0,0 1 0 0 0,0-1 0 0 0,0 0 0 0 0,1 0 0 0 0,-1 0 0 0 0,0 0 0 0 0,0 0 0 0 0,4-1 1 0 0,4-2-1181 0 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51.2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7 3225 0 0,'0'-7'2093'0'0,"0"18"102"0"0,4 63 2521 0 0,2-36-4179 0 0,2 1 0 0 0,1-1 1 0 0,26 65-1 0 0,-20-66-1878 0 0,37 61 0 0 0,-40-79-2945 0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51.58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3 223 1840 0 0,'0'-1'63'0'0,"0"1"0"0"0,-1-1-1 0 0,1 0 1 0 0,0 1-1 0 0,0-1 1 0 0,-1 1 0 0 0,1-1-1 0 0,0 0 1 0 0,0 1-1 0 0,0-1 1 0 0,0 0 0 0 0,0 1-1 0 0,0-1 1 0 0,0 0 0 0 0,0 1-1 0 0,0-1 1 0 0,0 0-1 0 0,1 1 1 0 0,-1-1 0 0 0,0 0-1 0 0,0 1 1 0 0,1-1-1 0 0,-1 1 1 0 0,0-1 0 0 0,1 0-1 0 0,-1 1 1 0 0,0-1-1 0 0,1 1 1 0 0,-1-1 0 0 0,1 1-1 0 0,-1-1 1 0 0,1 1 0 0 0,-1 0-1 0 0,1-1 1 0 0,-1 1-1 0 0,1 0 1 0 0,-1-1 0 0 0,1 1-1 0 0,0 0 1 0 0,0-1-1 0 0,35-20 2261 0 0,-25 15-1763 0 0,9-5-593 0 0,0-2 1 0 0,-1 0-1 0 0,-1-1 1 0 0,0-1-1 0 0,-1 0 1 0 0,-1-2-1 0 0,25-30 1 0 0,-23 19-157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52.81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97 0 3681 0 0,'-5'4'183'0'0,"1"1"1"0"0,0 0-1 0 0,0 0 0 0 0,1 0 1 0 0,-1 0-1 0 0,1 0 0 0 0,0 1 1 0 0,-3 7-1 0 0,-16 52 804 0 0,16-47-806 0 0,-2 10 300 0 0,0 0 1 0 0,-6 57-1 0 0,12-75-428 0 0,2 0-1 0 0,-1-1 1 0 0,1 1-1 0 0,1 0 0 0 0,0-1 1 0 0,0 1-1 0 0,1-1 1 0 0,0 1-1 0 0,0-1 0 0 0,1 0 1 0 0,1 1-1 0 0,8 15 1 0 0,-10-22-24 0 0,0 0 1 0 0,0 0 0 0 0,0 0-1 0 0,0-1 1 0 0,1 1 0 0 0,-1-1 0 0 0,1 0-1 0 0,-1 1 1 0 0,1-1 0 0 0,0-1-1 0 0,0 1 1 0 0,0 0 0 0 0,0-1 0 0 0,0 1-1 0 0,0-1 1 0 0,1 0 0 0 0,-1 0 0 0 0,0 0-1 0 0,1 0 1 0 0,-1-1 0 0 0,0 0-1 0 0,1 1 1 0 0,-1-1 0 0 0,1 0 0 0 0,-1-1-1 0 0,1 1 1 0 0,-1 0 0 0 0,0-1-1 0 0,1 0 1 0 0,-1 0 0 0 0,5-2 0 0 0,0 0 213 0 0,-1-1 0 0 0,0 1 0 0 0,0-1 0 0 0,-1-1 1 0 0,1 1-1 0 0,-1-1 0 0 0,0 0 0 0 0,0-1 1 0 0,-1 1-1 0 0,1-1 0 0 0,-1 0 0 0 0,7-12 0 0 0,-5 4 177 0 0,1 0-1 0 0,-2-1 0 0 0,0 0 0 0 0,-1 0 0 0 0,-1-1 1 0 0,0 1-1 0 0,-1-1 0 0 0,0 0 0 0 0,0-31 1 0 0,-3 41-317 0 0,-1-1 1 0 0,0 0-1 0 0,0 0 1 0 0,0 1-1 0 0,0-1 1 0 0,-1 0-1 0 0,0 1 1 0 0,-1 0-1 0 0,0-1 1 0 0,0 1-1 0 0,-5-8 1 0 0,5 10-83 0 0,0 0 0 0 0,0 1 0 0 0,-1-1 0 0 0,0 1-1 0 0,0-1 1 0 0,0 1 0 0 0,0 0 0 0 0,0 0 0 0 0,-1 1 0 0 0,1 0 0 0 0,-1-1 0 0 0,0 1 0 0 0,1 1 0 0 0,-1-1 0 0 0,0 1 0 0 0,-9-2 0 0 0,-20 3-1020 0 0,13 8-4239 0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53.24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94 385 2304 0 0,'-15'-3'1860'0'0,"0"0"-1"0"0,1-2 0 0 0,-1 1 1 0 0,-19-11-1 0 0,75 42 2275 0 0,17 23-2916 0 0,-10-6-701 0 0,14 10-155 0 0,-44-36-363 0 0,1-1 0 0 0,1 0 0 0 0,1-2 0 0 0,0 0 0 0 0,37 18 0 0 0,-56-32 0 0 0,0 0-1 0 0,1 0 1 0 0,-1 0-1 0 0,0 0 1 0 0,0 0-1 0 0,0-1 1 0 0,0 1-1 0 0,1-1 1 0 0,-1 0-1 0 0,0 0 0 0 0,0 0 1 0 0,1 0-1 0 0,-1 0 1 0 0,0 0-1 0 0,0 0 1 0 0,1-1-1 0 0,-1 1 1 0 0,3-2-1 0 0,-3 1 47 0 0,-1 0-1 0 0,0-1 1 0 0,0 1 0 0 0,0 0-1 0 0,0-1 1 0 0,0 1-1 0 0,0 0 1 0 0,0-1 0 0 0,0 1-1 0 0,-1-1 1 0 0,1 1 0 0 0,0-1-1 0 0,-1 0 1 0 0,1 1-1 0 0,-1-1 1 0 0,0 0 0 0 0,0 1-1 0 0,1-1 1 0 0,-1 0 0 0 0,0 1-1 0 0,-1-1 1 0 0,1 0-1 0 0,0 1 1 0 0,0-1 0 0 0,-1-2-1 0 0,-9-50 1095 0 0,-17-59-1 0 0,13 61-1061 0 0,-10-74 1 0 0,13-32-1147 0 0,12 90-4821 0 0,3 32-322 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53.5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21 6913 0 0,'8'-20'871'0'0,"-7"19"-816"0"0,-1 1 0 0 0,0 0-1 0 0,0 0 1 0 0,1 0-1 0 0,-1 0 1 0 0,0 0-1 0 0,1 0 1 0 0,-1 0 0 0 0,0 0-1 0 0,0 0 1 0 0,1 0-1 0 0,-1 0 1 0 0,0 1-1 0 0,1-1 1 0 0,-1 0 0 0 0,0 0-1 0 0,0 0 1 0 0,1 0-1 0 0,-1 0 1 0 0,0 0-1 0 0,0 1 1 0 0,1-1 0 0 0,-1 0-1 0 0,0 0 1 0 0,0 0-1 0 0,0 1 1 0 0,1-1 0 0 0,-1 0-1 0 0,0 0 1 0 0,0 0-1 0 0,0 1 1 0 0,0-1-1 0 0,0 0 1 0 0,1 0 0 0 0,-1 1-1 0 0,0-1 1 0 0,2 5 345 0 0,0 0 1 0 0,0-1-1 0 0,-1 1 0 0 0,0 0 1 0 0,0 0-1 0 0,1 5 1 0 0,0 7 92 0 0,0 9 244 0 0,9 36 0 0 0,-10-56-879 0 0,1 0 1 0 0,-1 0-1 0 0,2 0 1 0 0,-1-1-1 0 0,0 1 1 0 0,1 0 0 0 0,0-1-1 0 0,1 0 1 0 0,-1 0-1 0 0,1 0 1 0 0,7 8-1 0 0,-11-13 100 0 0,0 0-1 0 0,0 0 1 0 0,0 0-1 0 0,0 1 1 0 0,0-1-1 0 0,0 0 1 0 0,0 0-1 0 0,0 0 1 0 0,1 0-1 0 0,-1 1 1 0 0,0-1-1 0 0,0 0 1 0 0,0 0-1 0 0,0 0 1 0 0,1 0-1 0 0,-1 0 1 0 0,0 1-1 0 0,0-1 1 0 0,0 0-1 0 0,0 0 1 0 0,1 0-1 0 0,-1 0 1 0 0,0 0-1 0 0,0 0 1 0 0,1 0-1 0 0,-1 0 1 0 0,0 0-1 0 0,0 0 1 0 0,0 0-1 0 0,1 0 1 0 0,-1 0-1 0 0,0 0 1 0 0,0 0-1 0 0,0 0 1 0 0,1 0-1 0 0,-1 0 1 0 0,0 0-1 0 0,0 0 1 0 0,0 0-1 0 0,1 0 1 0 0,-1 0-1 0 0,0-1 1 0 0,0 1-1 0 0,0 0 1 0 0,0 0-1 0 0,1 0 1 0 0,-1 0-1 0 0,0 0 1 0 0,0-1-1 0 0,0 1 1 0 0,0 0-1 0 0,0 0 1 0 0,1 0-1 0 0,-1 0 1 0 0,0-1-1 0 0,0 1 1 0 0,0 0-1 0 0,0 0 1 0 0,0 0-1 0 0,0-1 1 0 0,0 1-1 0 0,0 0 1 0 0,0 0-1 0 0,0-1 1 0 0,-1-14-2334 0 0,-1 4 2376 0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53.92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32 79 3209 0 0,'-7'-10'353'0'0,"4"7"-223"0"0,1 0 1 0 0,-1 0 0 0 0,1 0 0 0 0,0 0 0 0 0,0 0-1 0 0,1 0 1 0 0,-1 0 0 0 0,1-1 0 0 0,-1 1 0 0 0,1 0-1 0 0,0-1 1 0 0,0 1 0 0 0,1-1 0 0 0,-1 0 0 0 0,1 1-1 0 0,-1-1 1 0 0,1-4 0 0 0,0 7-133 0 0,0 1 0 0 0,1 0 0 0 0,-1 0 0 0 0,0 0 0 0 0,0 0 0 0 0,0-1 0 0 0,0 1 0 0 0,0 0 0 0 0,0 0 0 0 0,0 0 0 0 0,0 0 0 0 0,0 0 0 0 0,0-1 0 0 0,0 1 0 0 0,0 0 0 0 0,1 0 0 0 0,-1 0 0 0 0,0 0 0 0 0,0 0 0 0 0,0 0 0 0 0,0 0 0 0 0,0-1 0 0 0,1 1 0 0 0,-1 0 0 0 0,0 0 0 0 0,0 0 0 0 0,0 0 0 0 0,0 0 0 0 0,0 0 0 0 0,1 0 0 0 0,-1 0 0 0 0,0 0 0 0 0,0 0 0 0 0,0 0 0 0 0,0 0 0 0 0,1 0 0 0 0,-1 0 0 0 0,0 0 0 0 0,0 0 0 0 0,0 0 0 0 0,0 0 0 0 0,1 0 0 0 0,-1 0 0 0 0,0 0 0 0 0,0 0 0 0 0,0 0 0 0 0,0 1 0 0 0,1-1 0 0 0,8 9-717 0 0,5 12-19 0 0,-7-7 714 0 0,-1 1 24 0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6:54.2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10 121 1840 0 0,'-5'-20'1902'0'0,"1"3"2424"0"0,12 39-2624 0 0,4 16-1503 0 0,17 44 422 0 0,-25-74-577 0 0,0 1 1 0 0,0-2-1 0 0,0 1 1 0 0,1 0 0 0 0,0-1-1 0 0,1 0 1 0 0,7 8-1 0 0,-12-14-45 0 0,0 0 0 0 0,0 0 0 0 0,1 0 0 0 0,-1 0 0 0 0,0 0 0 0 0,1 0 0 0 0,-1 0 0 0 0,1 0 0 0 0,-1 0-1 0 0,1 0 1 0 0,-1-1 0 0 0,1 1 0 0 0,-1-1 0 0 0,1 1 0 0 0,0-1 0 0 0,-1 0 0 0 0,1 0 0 0 0,0 1 0 0 0,-1-1 0 0 0,1 0-1 0 0,1-1 1 0 0,-2 1 2 0 0,0-1 0 0 0,0 1 0 0 0,0-1 0 0 0,0 0-1 0 0,0 0 1 0 0,0 0 0 0 0,0 1 0 0 0,0-1 0 0 0,-1 0-1 0 0,1 0 1 0 0,0 0 0 0 0,-1 0 0 0 0,1 0 0 0 0,0 0-1 0 0,-1 0 1 0 0,1-1 0 0 0,-1 1 0 0 0,0 0 0 0 0,1 0-1 0 0,-1 0 1 0 0,0 0 0 0 0,0-1 0 0 0,0 1 0 0 0,0 0-1 0 0,0 0 1 0 0,0 0 0 0 0,0 0 0 0 0,0-1 0 0 0,-1 0-1 0 0,-1-30 545 0 0,0-5 38 0 0,2-49 1 0 0,0 76-401 0 0,1 0 1 0 0,1 1-1 0 0,0-1 1 0 0,0 0-1 0 0,1 1 1 0 0,0-1-1 0 0,0 1 1 0 0,1 0-1 0 0,1 0 1 0 0,5-8-1 0 0,-10 16-135 0 0,0 0 0 0 0,1 1-1 0 0,-1-1 1 0 0,1 0-1 0 0,-1 1 1 0 0,1-1-1 0 0,-1 1 1 0 0,1-1-1 0 0,-1 1 1 0 0,1-1-1 0 0,0 1 1 0 0,-1 0-1 0 0,1-1 1 0 0,0 1-1 0 0,-1 0 1 0 0,1-1-1 0 0,0 1 1 0 0,-1 0-1 0 0,1 0 1 0 0,0 0-1 0 0,0-1 1 0 0,-1 1-1 0 0,1 0 1 0 0,0 0-1 0 0,0 0 1 0 0,1 0 0 0 0,-1 1 10 0 0,1 0 0 0 0,-1-1 0 0 0,1 1 0 0 0,0 0 0 0 0,-1 0 0 0 0,0 0 0 0 0,1 0 0 0 0,-1 0 0 0 0,0 0 0 0 0,1 0 0 0 0,1 2 0 0 0,4 6 123 0 0,0 1-1 0 0,10 19 1 0 0,-12-21-55 0 0,12 19-413 0 0,2-1 1 0 0,0-1 0 0 0,42 40-1 0 0,-40-44-5553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2:13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7 264 12899 0 0,'-1'0'192'0'0,"1"1"0"0"0,-1-1 1 0 0,0 1-1 0 0,1 0 0 0 0,-1-1 1 0 0,1 1-1 0 0,0 0 0 0 0,-1 0 0 0 0,1-1 1 0 0,-1 1-1 0 0,1 0 0 0 0,0 0 1 0 0,0-1-1 0 0,0 1 0 0 0,-1 0 1 0 0,1 0-1 0 0,0 0 0 0 0,0-1 0 0 0,0 1 1 0 0,0 0-1 0 0,0 0 0 0 0,0 0 1 0 0,0 0-1 0 0,1-1 0 0 0,-1 2 1 0 0,1 0-128 0 0,0 0 1 0 0,0 0 0 0 0,0 0 0 0 0,0-1 0 0 0,1 1 0 0 0,-1 0 0 0 0,0-1 0 0 0,1 1 0 0 0,-1-1 0 0 0,3 2-1 0 0,1 1-9 0 0,1 0 0 0 0,-1-1 0 0 0,1 1-1 0 0,0-1 1 0 0,0 0 0 0 0,7 1-1 0 0,144 29 1260 0 0,-152-32-1340 0 0,0 0-1 0 0,-1 0 0 0 0,1-1 1 0 0,0 0-1 0 0,0 0 0 0 0,0 0 1 0 0,-1 0-1 0 0,1-1 0 0 0,0 0 1 0 0,0 0-1 0 0,7-3 0 0 0,-12 1-76 0 0,0 0 1 0 0,0 0-1 0 0,0 0 0 0 0,0 0 0 0 0,0 0 0 0 0,0 0 1 0 0,-1 0-1 0 0,0 0 0 0 0,1 1 0 0 0,-3-6 0 0 0,1-1 310 0 0,-6-23 391 0 0,-1 0-1 0 0,-2 1 1 0 0,-20-43 0 0 0,28 67-577 0 0,1 3 5 0 0,0 0 0 0 0,1 1 0 0 0,-1-1 1 0 0,1 0-1 0 0,0 0 0 0 0,0 0 0 0 0,1-1 0 0 0,-1 1 1 0 0,1 0-1 0 0,0 0 0 0 0,0 0 0 0 0,1 0 1 0 0,-1 0-1 0 0,1 0 0 0 0,-1-1 0 0 0,1 1 1 0 0,1 0-1 0 0,-1 1 0 0 0,1-1 0 0 0,-1 0 0 0 0,5-7 1 0 0,-3 8-25 0 0,0-1 0 0 0,0 1 1 0 0,0 0-1 0 0,1 0 0 0 0,-1 0 0 0 0,1 1 1 0 0,-1-1-1 0 0,1 1 0 0 0,0 0 1 0 0,0 0-1 0 0,0 0 0 0 0,0 0 0 0 0,1 1 1 0 0,-1-1-1 0 0,0 1 0 0 0,1 0 1 0 0,-1 1-1 0 0,1-1 0 0 0,-1 1 0 0 0,7 0 1 0 0,-5 1-17 0 0,-1-1-1 0 0,1 1 1 0 0,0 1 0 0 0,0-1 0 0 0,0 1-1 0 0,-1 0 1 0 0,1 0 0 0 0,-1 1 0 0 0,0 0 0 0 0,0 0-1 0 0,0 0 1 0 0,0 0 0 0 0,0 1 0 0 0,-1 0-1 0 0,1 0 1 0 0,-1 0 0 0 0,4 5 0 0 0,6 8 59 0 0,-1 0-1 0 0,-1 0 1 0 0,14 28 0 0 0,-21-35-10 0 0,-1 1 0 0 0,0-1 0 0 0,-1 1 0 0 0,0 0 0 0 0,2 14 1 0 0,-4-14 10 0 0,2-1 1 0 0,-1 1 0 0 0,1-1-1 0 0,1 1 1 0 0,6 14 0 0 0,-9-24-23 0 0,0 1 1 0 0,1-1 0 0 0,-1 1-1 0 0,0-1 1 0 0,0 1 0 0 0,1-1-1 0 0,-1 0 1 0 0,1 0 0 0 0,-1 0-1 0 0,1 0 1 0 0,0 0 0 0 0,-1 0-1 0 0,1 0 1 0 0,0 0 0 0 0,-1 0-1 0 0,1-1 1 0 0,0 1 0 0 0,0-1-1 0 0,0 0 1 0 0,0 1 0 0 0,0-1-1 0 0,-1 0 1 0 0,1 0 0 0 0,0 0-1 0 0,0 0 1 0 0,0-1 0 0 0,0 1-1 0 0,0 0 1 0 0,0-1 0 0 0,-1 1-1 0 0,1-1 1 0 0,0 0 0 0 0,0 1-1 0 0,-1-1 1 0 0,3-2 0 0 0,9-3 81 0 0,-1-1 1 0 0,0-1 0 0 0,19-16 0 0 0,-20 15-75 0 0,17-12 14 0 0,4-4-230 0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05.2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116 129 2304 0 0,'-12'-18'1255'0'0,"0"0"0"0"0,-1 0 0 0 0,-1 1 0 0 0,0 1 0 0 0,-26-23 0 0 0,39 39-1194 0 0,1 0 1 0 0,0 0-1 0 0,0 0 0 0 0,0-1 0 0 0,0 1 1 0 0,-1 0-1 0 0,1 0 0 0 0,0 0 0 0 0,0 0 1 0 0,0-1-1 0 0,0 1 0 0 0,-1 0 0 0 0,1 0 1 0 0,0 0-1 0 0,0 0 0 0 0,-1 0 1 0 0,1 0-1 0 0,0-1 0 0 0,0 1 0 0 0,-1 0 1 0 0,1 0-1 0 0,0 0 0 0 0,0 0 0 0 0,-1 0 1 0 0,1 0-1 0 0,0 0 0 0 0,0 0 0 0 0,-1 0 1 0 0,1 0-1 0 0,0 0 0 0 0,0 1 0 0 0,-1-1 1 0 0,1 0-1 0 0,0 0 0 0 0,0 0 0 0 0,0 0 1 0 0,-1 0-1 0 0,0 11 1268 0 0,6 19-298 0 0,-4-27-910 0 0,26 122 315 0 0,-6-17 214 0 0,6-2-1 0 0,45 120 1 0 0,-55-191-1879 0 0,1-1 0 0 0,2-1 0 0 0,46 59 1 0 0,-55-78 587 0 0,6 9-4302 0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05.64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53 6913 0 0,'-1'-2'2060'0'0,"9"-2"-918"0"0,22-9-859 0 0,23-11-2346 0 0,-40 14 1850 0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05.99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74 353 3225 0 0,'12'-11'14159'0'0,"-5"15"-16164"0"0,-4-1 2215 0 0,0 1 0 0 0,0 0-1 0 0,0 0 1 0 0,-1 0-1 0 0,1 0 1 0 0,-1 0 0 0 0,0 0-1 0 0,0 0 1 0 0,0 1-1 0 0,1 5 1 0 0,5 10 244 0 0,-2-9-362 0 0,0 0 0 0 0,1 0 1 0 0,0-1-1 0 0,1 0 1 0 0,15 15-1 0 0,9 0-5690 0 0</inkml:trace>
  <inkml:trace contextRef="#ctx0" brushRef="#br0" timeOffset="1">37 9 4609 0 0,'0'0'59'0'0,"-1"-1"0"0"0,1 1 0 0 0,-1-1 0 0 0,1 0 0 0 0,-1 1 0 0 0,1-1 0 0 0,-1 1 0 0 0,0-1 0 0 0,1 1 0 0 0,-1 0 0 0 0,1-1 0 0 0,-1 1 0 0 0,0-1 0 0 0,0 1 0 0 0,1 0 0 0 0,-1 0 0 0 0,0-1 0 0 0,1 1 0 0 0,-1 0 0 0 0,0 0 0 0 0,0 0 0 0 0,1 0 0 0 0,-1 0 0 0 0,0 0 0 0 0,0 0 0 0 0,1 0 0 0 0,-1 0 0 0 0,0 0 0 0 0,0 0 0 0 0,1 1 0 0 0,-1-1-1 0 0,0 0 1 0 0,0 1 0 0 0,1-1 0 0 0,-1 0 0 0 0,0 1 0 0 0,1-1 0 0 0,-1 1 0 0 0,1-1 0 0 0,-1 1 0 0 0,0-1 0 0 0,1 1 0 0 0,-1-1 0 0 0,1 1 0 0 0,-1 0 0 0 0,-1 3-83 0 0,1-1-1 0 0,0 1 1 0 0,0 0-1 0 0,0-1 1 0 0,1 1-1 0 0,-1 0 1 0 0,1-1-1 0 0,0 7 1 0 0,2 25-3525 0 0,-3-25 3117 0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06.35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95 1376 0 0,'0'-1'107'0'0,"0"-1"0"0"0,0 1 0 0 0,0-1 0 0 0,0 1 0 0 0,0 0 0 0 0,1-1 0 0 0,-1 1 0 0 0,0 0 0 0 0,1-1-1 0 0,-1 1 1 0 0,1 0 0 0 0,0 0 0 0 0,-1 0 0 0 0,1-1 0 0 0,0 1 0 0 0,0 0 0 0 0,0 0 0 0 0,0 0 0 0 0,0 0 0 0 0,0 0-1 0 0,1-1 1 0 0,-1 2 28 0 0,0-1 0 0 0,0 1 0 0 0,0 0 0 0 0,0-1-1 0 0,0 1 1 0 0,0 0 0 0 0,0 0 0 0 0,0 0 0 0 0,0 0-1 0 0,0 0 1 0 0,0 0 0 0 0,0 0 0 0 0,0 0-1 0 0,0 0 1 0 0,0 1 0 0 0,0-1 0 0 0,0 0 0 0 0,0 1-1 0 0,0-1 1 0 0,0 0 0 0 0,-1 1 0 0 0,1-1 0 0 0,0 1-1 0 0,0 0 1 0 0,0-1 0 0 0,-1 1 0 0 0,1 0 0 0 0,0-1-1 0 0,-1 1 1 0 0,1 0 0 0 0,1 1 0 0 0,2 4 121 0 0,0 1-1 0 0,0-1 1 0 0,-1 1 0 0 0,0-1 0 0 0,0 1 0 0 0,3 12 0 0 0,-4-13-82 0 0,0 0 1 0 0,0 0-1 0 0,1 0 0 0 0,0 0 1 0 0,0 0-1 0 0,0 0 1 0 0,0-1-1 0 0,7 8 0 0 0,-9-13-176 0 0,-1 1-1 0 0,0-1 1 0 0,0 0-1 0 0,1 1 1 0 0,-1-1-1 0 0,0 0 1 0 0,1 0-1 0 0,-1 1 1 0 0,0-1-1 0 0,1 0 1 0 0,-1 0-1 0 0,1 0 1 0 0,-1 0-1 0 0,0 0 1 0 0,1 1-1 0 0,-1-1 1 0 0,1 0-1 0 0,-1 0 1 0 0,0 0-1 0 0,1 0 1 0 0,-1 0-1 0 0,1 0 1 0 0,-1 0-1 0 0,1 0 1 0 0,-1-1-1 0 0,0 1 1 0 0,1 0-1 0 0,-1 0 1 0 0,0 0-1 0 0,1 0 1 0 0,-1 0-1 0 0,1-1 1 0 0,11-13-188 0 0,3-23-168 0 0,-14 34 340 0 0,9-29-200 0 0,-7 21 561 0 0,0-1 1 0 0,0 1-1 0 0,1 0 0 0 0,1 1 0 0 0,11-20 1 0 0,-15 28-268 0 0,1 0 1 0 0,-1 0-1 0 0,1 0 1 0 0,0 1-1 0 0,0-1 1 0 0,0 1-1 0 0,-1-1 1 0 0,1 1-1 0 0,1 0 1 0 0,-1-1-1 0 0,0 1 1 0 0,0 0-1 0 0,0 0 1 0 0,1 1-1 0 0,-1-1 1 0 0,0 0-1 0 0,1 1 1 0 0,-1-1-1 0 0,0 1 1 0 0,1 0-1 0 0,-1 0 1 0 0,1 0-1 0 0,-1 0 1 0 0,1 0-1 0 0,-1 1 1 0 0,0-1-1 0 0,1 1 1 0 0,-1-1-1 0 0,0 1 1 0 0,1 0-1 0 0,-1 0 1 0 0,0 0-1 0 0,4 2 1 0 0,11 8 37 0 0,0 0 0 0 0,-1 0 1 0 0,-1 2-1 0 0,0 0 0 0 0,24 28 1 0 0,-26-28-705 0 0,9 9-4861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11.62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 1 7370 0 0,'-3'1'4876'0'0,"3"17"-3155"0"0,3 23-791 0 0,7 8-218 0 0,1-1 1 0 0,24 62 0 0 0,47 91-399 0 0,-27-71-326 0 0,-36-85-586 0 0,39 68 0 0 0,-42-86-2552 0 0,35 41 1 0 0,-41-56-636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12.1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29 162 1840 0 0,'-1'0'98'0'0,"-1"-1"1"0"0,1 0-1 0 0,-1 1 0 0 0,0-1 0 0 0,1 0 0 0 0,-1 0 0 0 0,1 0 0 0 0,0 0 0 0 0,-1 0 0 0 0,1 0 0 0 0,0 0 0 0 0,0 0 0 0 0,-1 0 0 0 0,1-1 0 0 0,0 1 0 0 0,0 0 0 0 0,1-1 0 0 0,-1 1 1 0 0,0-1-1 0 0,0 0 0 0 0,1 1 0 0 0,-1-1 0 0 0,1 1 0 0 0,-1-1 0 0 0,1 0 0 0 0,0 1 0 0 0,-1-1 0 0 0,1 0 0 0 0,0 1 0 0 0,0-1 0 0 0,0 0 0 0 0,1 0 0 0 0,-1 1 0 0 0,0-1 1 0 0,1 0-1 0 0,-1 1 0 0 0,1-1 0 0 0,-1 1 0 0 0,1-1 0 0 0,1-2 0 0 0,1-2 190 0 0,-1 0 1 0 0,2 1-1 0 0,-1-1 0 0 0,1 0 1 0 0,-1 1-1 0 0,1 0 0 0 0,1 0 1 0 0,-1 0-1 0 0,8-5 1 0 0,-5 5-50 0 0,0-1 0 0 0,1 2 0 0 0,0-1 1 0 0,0 1-1 0 0,0 0 0 0 0,0 0 0 0 0,1 1 1 0 0,0 1-1 0 0,-1-1 0 0 0,19-1 0 0 0,-21 3-222 0 0,-1 1-1 0 0,1 0 1 0 0,-1 1-1 0 0,1 0 1 0 0,-1 0 0 0 0,1 0-1 0 0,-1 0 1 0 0,1 1-1 0 0,-1 0 1 0 0,0 0-1 0 0,0 0 1 0 0,0 1-1 0 0,0-1 1 0 0,0 1-1 0 0,-1 1 1 0 0,1-1-1 0 0,-1 1 1 0 0,8 7-1 0 0,-5-2-135 0 0,0-1-1 0 0,0 1 0 0 0,-1 1 0 0 0,0 0 0 0 0,0-1 0 0 0,-1 2 1 0 0,0-1-1 0 0,-1 1 0 0 0,-1-1 0 0 0,1 1 0 0 0,-2 0 0 0 0,1 0 0 0 0,-2 1 1 0 0,1-1-1 0 0,-2 0 0 0 0,1 0 0 0 0,-3 21 0 0 0,-3 2 134 0 0,0-1 1 0 0,-3 0-1 0 0,0 0 0 0 0,-23 52 1 0 0,29-70 1702 0 0,8-11 518 0 0,21-15 299 0 0,-21 8-2870 0 0,37-20 749 0 0,-27 14-515 0 0,0 0-1 0 0,1 1 0 0 0,0 1 0 0 0,0 0 0 0 0,1 1 1 0 0,0 1-1 0 0,21-3 0 0 0,44 4-5270 0 0,-57 5 1065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12.45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87 9 2761 0 0,'-3'-2'339'0'0,"0"1"0"0"0,-1 0 0 0 0,1 0 0 0 0,0 0 0 0 0,-1 0 0 0 0,1 1 1 0 0,-1-1-1 0 0,1 1 0 0 0,-1 0 0 0 0,1 0 0 0 0,-1 0 0 0 0,1 0 0 0 0,-1 1 0 0 0,1-1 1 0 0,-4 2-1 0 0,5-1-170 0 0,0 0 1 0 0,0 0-1 0 0,0 1 1 0 0,0-1-1 0 0,1 0 1 0 0,-1 1 0 0 0,0-1-1 0 0,1 1 1 0 0,-1 0-1 0 0,1 0 1 0 0,0-1-1 0 0,0 1 1 0 0,0 0-1 0 0,0 0 1 0 0,0 0-1 0 0,0 0 1 0 0,0 0 0 0 0,0 0-1 0 0,1 1 1 0 0,-1-1-1 0 0,1 0 1 0 0,0 0-1 0 0,-1 0 1 0 0,1 4-1 0 0,0 10-14 0 0,0-1 0 0 0,1 0 1 0 0,1 0-1 0 0,0 1 0 0 0,1-1 0 0 0,1-1 0 0 0,0 1 0 0 0,1 0 0 0 0,0-1 0 0 0,1 0 0 0 0,1 0 0 0 0,0-1 0 0 0,1 0 0 0 0,11 14 0 0 0,15 16-249 0 0,2-1 0 0 0,66 59 0 0 0,-24-26-604 0 0,-43-40-812 0 0,-20-20 203 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12.8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15 377 10594 0 0,'-2'-2'102'0'0,"0"-1"0"0"0,0 0-1 0 0,1 1 1 0 0,0-1 0 0 0,-1 0 0 0 0,1 0-1 0 0,0 0 1 0 0,1 0 0 0 0,-1 0-1 0 0,0 0 1 0 0,1 0 0 0 0,0 0 0 0 0,-1 0-1 0 0,1 0 1 0 0,1-5 0 0 0,0 2 45 0 0,0 0 1 0 0,0 0 0 0 0,1 0 0 0 0,0 0 0 0 0,1 0-1 0 0,-1 0 1 0 0,4-7 0 0 0,4-2 336 0 0,0 0 1 0 0,1 1-1 0 0,0 0 1 0 0,20-19-1 0 0,14-7-1218 0 0,2 2-1 0 0,77-49 1 0 0,-101 73 794 0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42.1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95 6449 0 0,'-22'2'2528'0'0,"17"-1"-1923"0"0,1 0 1 0 0,0-1 0 0 0,-1 0-1 0 0,1 0 1 0 0,-1 0 0 0 0,-7-1-1 0 0,39-10 1042 0 0,48-2-735 0 0,0 2 1 0 0,113 0-1 0 0,29-3-439 0 0,-130 5-498 0 0,40-5-703 0 0,-45 0-3785 0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42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2 5985 0 0,'-2'-1'285'0'0,"0"1"0"0"0,1 0-1 0 0,-1-1 1 0 0,0 1 0 0 0,0 0-1 0 0,0 0 1 0 0,0 0 0 0 0,0 0-1 0 0,0 1 1 0 0,0-1 0 0 0,1 0-1 0 0,-5 2 1 0 0,3 6 3006 0 0,12 7-2545 0 0,32 36-326 0 0,2-2 1 0 0,2-2-1 0 0,97 77 1 0 0,-133-118-202 0 0,-1 0 1 0 0,0 1 0 0 0,0 0-1 0 0,-1 0 1 0 0,11 13 0 0 0,-16-18-167 0 0,-1 0 0 0 0,1 0 0 0 0,-1 1 0 0 0,0-1 0 0 0,0 1 0 0 0,0-1 0 0 0,0 1 0 0 0,0-1 0 0 0,-1 1 0 0 0,1-1 1 0 0,-1 1-1 0 0,1 0 0 0 0,-1-1 0 0 0,0 1 0 0 0,0 0 0 0 0,-1-1 0 0 0,1 1 0 0 0,0 0 0 0 0,-1-1 0 0 0,1 1 0 0 0,-1-1 0 0 0,0 1 1 0 0,0-1-1 0 0,0 1 0 0 0,0-1 0 0 0,-3 5 0 0 0,-6 8-94 0 0,-1 0 1 0 0,0-1-1 0 0,-1 0 0 0 0,-26 23 0 0 0,30-30-166 0 0,0 0-1 0 0,0-1 0 0 0,0 0 1 0 0,-1-1-1 0 0,0 1 0 0 0,0-2 0 0 0,-1 1 1 0 0,1-2-1 0 0,-1 1 0 0 0,-12 2 0 0 0,-1-3 288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5:56.8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158 81 456 0 0,'-41'7'-1171'0'0,"23"-5"4108"0"0,-1 1 0 0 0,1 1 1 0 0,0 1 0 0 0,-26 10-1 0 0,86-12 524 0 0,36-7-2182 0 0,0-4 0 0 0,124-29-1 0 0,32-4-540 0 0,-58 23-654 0 0,2 7 0 0 0,268 18-1 0 0,-419-5-395 0 0,0 1 1 0 0,0 1-1 0 0,-1 1 0 0 0,1 1 0 0 0,-1 2 1 0 0,-1 1-1 0 0,29 13 0 0 0,-51-20 130 0 0,0-1 0 0 0,0 1 0 0 0,-1 0 0 0 0,1 0 0 0 0,-1 0 0 0 0,1 0 0 0 0,-1 1 0 0 0,0-1 0 0 0,0 1 0 0 0,0-1 0 0 0,0 1 0 0 0,-1 0 0 0 0,1 0 0 0 0,-1 0 0 0 0,1 0 0 0 0,-1 0 0 0 0,0 0 0 0 0,0 0 0 0 0,0 0 0 0 0,0 7 0 0 0,0 6-5662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43.8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11 156 8290 0 0,'-4'-23'1487'0'0,"1"1"0"0"0,1-1 1 0 0,1 1-1 0 0,4-44 3331 0 0,1 71-2832 0 0,8 19-801 0 0,9 32-1224 0 0,2 55 99 0 0,-4 1 1 0 0,6 137-1 0 0,-15-120-15 0 0,33 155 1 0 0,-34-245-486 0 0,-2-13-708 0 0,-1 0-1 0 0,-2-1 0 0 0,0 2 1 0 0,-2-1-1 0 0,-1 42 1 0 0,-2-54-643 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44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66 2761 0 0,'-35'12'12301'0'0,"48"-13"-11956"0"0,-7 0 179 0 0,86-27 2671 0 0,19-5-4515 0 0,-58 23-1508 0 0,-26 6 1365 0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44.5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4145 0 0,'8'9'11420'0'0,"0"0"-10796"0"0,-1 1-1 0 0,0 0 1 0 0,6 13 0 0 0,22 62 819 0 0,-14-28-1843 0 0,4-2-3756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44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165 315 920 0 0,'-14'-48'1445'0'0,"-3"1"-1"0"0,-1 0 0 0 0,-3 1 0 0 0,-37-62 1 0 0,57 107-1320 0 0,0-1 0 0 0,0 1-1 0 0,0 0 1 0 0,0-1 0 0 0,0 1 0 0 0,0 0 0 0 0,0-1 0 0 0,0 1 0 0 0,0 0 0 0 0,0 0 0 0 0,-1 0 0 0 0,1 0 0 0 0,0 0-1 0 0,-1 1 1 0 0,-2-2 0 0 0,4 2-79 0 0,-1 0 0 0 0,1 0 0 0 0,-1 0 0 0 0,1 0-1 0 0,-1 0 1 0 0,1 1 0 0 0,-1-1 0 0 0,1 0 0 0 0,-1 0 0 0 0,1 0-1 0 0,-1 1 1 0 0,1-1 0 0 0,0 0 0 0 0,-1 1 0 0 0,1-1 0 0 0,-1 0-1 0 0,1 1 1 0 0,0-1 0 0 0,-1 0 0 0 0,1 1 0 0 0,0-1 0 0 0,-1 1-1 0 0,1-1 1 0 0,0 1 0 0 0,0-1 0 0 0,0 1 0 0 0,-1-1 0 0 0,1 1-1 0 0,0 0 1 0 0,-2 4-241 0 0,1 1-1 0 0,0-1 0 0 0,1 0 1 0 0,-1 1-1 0 0,1-1 0 0 0,0 0 1 0 0,1 10-1 0 0,3 4-3473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45.2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83 4609 0 0,'2'0'424'0'0,"1"1"0"0"0,-1 0 0 0 0,1 0 0 0 0,-1 0-1 0 0,0 0 1 0 0,0 0 0 0 0,1 1 0 0 0,-1-1 0 0 0,0 1 0 0 0,0-1 0 0 0,0 1 0 0 0,3 3-1 0 0,20 24 2940 0 0,-16-15-2878 0 0,-2-1 0 0 0,1 1 1 0 0,4 16-1 0 0,-7-19-800 0 0,-1 0 0 0 0,1 0 0 0 0,1-1 0 0 0,0 0 0 0 0,0 0 0 0 0,14 16-1 0 0,-19-26 246 0 0,-1 0-1 0 0,1 1 1 0 0,0-1-1 0 0,0 0 1 0 0,0 0-1 0 0,-1 0 1 0 0,1 0-1 0 0,0 0 1 0 0,0 0-1 0 0,0 0 1 0 0,0 0-1 0 0,-1 0 1 0 0,1 0-1 0 0,0-1 1 0 0,0 1-1 0 0,0 0 1 0 0,-1-1-1 0 0,1 1 0 0 0,0 0 1 0 0,0-1-1 0 0,-1 1 1 0 0,1-1-1 0 0,0 1 1 0 0,-1-1-1 0 0,1 1 1 0 0,-1-1-1 0 0,1 1 1 0 0,0-1-1 0 0,-1 0 1 0 0,1 1-1 0 0,-1-1 1 0 0,0 0-1 0 0,1 0 1 0 0,0-1-1 0 0,20-30-345 0 0,-19 29 335 0 0,49-91 222 0 0,7-11 2167 0 0,-56 101-2094 0 0,0 1 0 0 0,0-1-1 0 0,1 1 1 0 0,0 0 0 0 0,0 0-1 0 0,0 0 1 0 0,0 0 0 0 0,0 0-1 0 0,0 1 1 0 0,1-1 0 0 0,-1 1-1 0 0,1 0 1 0 0,7-3 0 0 0,-9 5-129 0 0,0-1 0 0 0,0 1 0 0 0,0 0 0 0 0,1 0 0 0 0,-1 0 0 0 0,0 0 0 0 0,0 0 0 0 0,0 0 0 0 0,0 0 0 0 0,0 1 0 0 0,1-1 0 0 0,-1 1 0 0 0,0 0 0 0 0,0 0 0 0 0,0 0 0 0 0,0 0 0 0 0,0 0 0 0 0,-1 0 0 0 0,1 0 0 0 0,0 0 0 0 0,0 1 0 0 0,-1-1 0 0 0,1 1 0 0 0,-1-1 0 0 0,1 1 0 0 0,-1 0 0 0 0,3 3 0 0 0,4 10-191 0 0,1 1 0 0 0,-2-1 0 0 0,0 1 0 0 0,-1 1-1 0 0,-1-1 1 0 0,0 1 0 0 0,-1 0 0 0 0,2 26 0 0 0,0-10-2119 0 0,-2-13-3290 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45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67 3225 0 0,'3'-3'489'0'0,"-1"0"0"0"0,1 1 0 0 0,0 0 0 0 0,0-1 0 0 0,0 1 0 0 0,0 0 0 0 0,0 0 0 0 0,0 0 0 0 0,1 1 0 0 0,-1-1 0 0 0,5 0 0 0 0,-2-1 429 0 0,41-16 1681 0 0,2 4-3366 0 0,-37 12-3490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45.9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 3225 0 0,'6'-2'723'0'0,"1"1"-1"0"0,-1-1 1 0 0,1 0 0 0 0,-1-1 0 0 0,0 1 0 0 0,0-1 0 0 0,7-5-1 0 0,3 0 1299 0 0,14-4 293 0 0,-22 9-2788 0 0,0 1 1 0 0,-1-1-1 0 0,1-1 1 0 0,-1 1-1 0 0,0-1 1 0 0,0-1-1 0 0,9-7 1 0 0,-9 4 41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51.9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87 240 6913 0 0,'-1'-29'1995'0'0,"-2"0"0"0"0,-1 0-1 0 0,-2 0 1 0 0,0 1 0 0 0,-18-47-1 0 0,24 73-1900 0 0,-1 1-1 0 0,1 0 1 0 0,-1 0-1 0 0,1-1 1 0 0,-1 1-1 0 0,1 0 1 0 0,-1 0-1 0 0,1 0 1 0 0,-1 0-1 0 0,0 0 1 0 0,0 0-1 0 0,1 0 1 0 0,-1 0-1 0 0,0 0 1 0 0,0 0-1 0 0,-2-1 1 0 0,2 2-57 0 0,1 0 1 0 0,-1 0-1 0 0,1 0 1 0 0,-1 0-1 0 0,1 1 1 0 0,0-1 0 0 0,-1 0-1 0 0,1 0 1 0 0,-1 1-1 0 0,1-1 1 0 0,-1 0-1 0 0,1 1 1 0 0,0-1 0 0 0,-1 0-1 0 0,1 1 1 0 0,0-1-1 0 0,-1 0 1 0 0,1 1-1 0 0,0-1 1 0 0,0 1-1 0 0,-1-1 1 0 0,1 1 0 0 0,0-1-1 0 0,0 0 1 0 0,0 1-1 0 0,0-1 1 0 0,-1 2-1 0 0,-8 45 446 0 0,3 3-591 0 0,3 1 0 0 0,2 0 1 0 0,2 0-1 0 0,2 0 0 0 0,2-1 1 0 0,24 98-1 0 0,-23-131-52 0 0,0-1-1 0 0,0 0 0 0 0,2 0 1 0 0,0 0-1 0 0,0-1 1 0 0,2-1-1 0 0,11 15 0 0 0,-18-24 176 0 0,1-1 0 0 0,0 1-1 0 0,0-1 1 0 0,0 0-1 0 0,1 0 1 0 0,-1 0-1 0 0,1 0 1 0 0,0-1 0 0 0,0 0-1 0 0,0 0 1 0 0,1 0-1 0 0,-1-1 1 0 0,1 1 0 0 0,-1-1-1 0 0,1-1 1 0 0,0 1-1 0 0,0-1 1 0 0,0 0-1 0 0,0 0 1 0 0,0-1 0 0 0,0 0-1 0 0,0 0 1 0 0,10-1-1 0 0,-10-1 90 0 0,0-1-1 0 0,0 1 1 0 0,0-1-1 0 0,0 0 0 0 0,-1-1 1 0 0,1 1-1 0 0,-1-1 1 0 0,0 0-1 0 0,0 0 1 0 0,0-1-1 0 0,-1 0 0 0 0,1 1 1 0 0,-1-2-1 0 0,0 1 1 0 0,-1 0-1 0 0,1-1 0 0 0,-1 1 1 0 0,3-10-1 0 0,2-3 4 0 0,-1 0 1 0 0,-1 0-1 0 0,0 0 0 0 0,5-39 0 0 0,-7 32-20 0 0,-2-1 1 0 0,0 1-1 0 0,-5-52 1 0 0,1 62-51 0 0,0 0 0 0 0,-2 1 0 0 0,0-1 0 0 0,0 1 0 0 0,-1 0 1 0 0,-1 0-1 0 0,0 0 0 0 0,-11-15 0 0 0,14 24-29 0 0,-47-70 102 0 0,44 68-110 0 0,1 0 0 0 0,-2 0 1 0 0,1 1-1 0 0,-1 0 0 0 0,1 0 0 0 0,-2 0 1 0 0,-13-7-1 0 0,3 8-696 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52.2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19 6913 0 0,'29'-1'3964'0'0,"38"-7"-1"0"0,-38 4-2294 0 0,38-1 1 0 0,-48 8-3727 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52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26 303 8290 0 0,'-18'-22'1239'0'0,"17"22"-1045"0"0,1-1 0 0 0,-1 1 0 0 0,1-1 0 0 0,-1 1 0 0 0,1-1 0 0 0,-1 1 0 0 0,1-1 0 0 0,-1 1 0 0 0,1-1 0 0 0,0 1 0 0 0,-1-1 0 0 0,1 0 0 0 0,0 1 0 0 0,0-1 0 0 0,-1 0 0 0 0,1 1 0 0 0,0-1 0 0 0,0 0 0 0 0,0 0 0 0 0,0 1 0 0 0,0-1 0 0 0,0 0 0 0 0,0 1 0 0 0,0-1 0 0 0,0 0 0 0 0,0 0 0 0 0,0 1 0 0 0,0-1 0 0 0,1 0 0 0 0,-1 1 0 0 0,0-1 0 0 0,1 0 0 0 0,-1 0 0 0 0,1 1-119 0 0,0 0 0 0 0,0 0 0 0 0,-1 0 1 0 0,1 0-1 0 0,0 0 0 0 0,0 1 0 0 0,-1-1 0 0 0,1 0 1 0 0,0 0-1 0 0,0 1 0 0 0,-1-1 0 0 0,1 0 0 0 0,0 1 1 0 0,-1-1-1 0 0,1 1 0 0 0,-1-1 0 0 0,1 1 0 0 0,-1-1 1 0 0,1 1-1 0 0,-1 0 0 0 0,1-1 0 0 0,-1 1 0 0 0,1-1 1 0 0,0 2-1 0 0,11 18 134 0 0,-11-19-148 0 0,57 110 325 0 0,12 21-487 0 0,-57-111 57 0 0,1-1 1 0 0,0 0 0 0 0,2-1 0 0 0,17 17 0 0 0,-29-33 39 0 0,-1 1-1 0 0,1-1 1 0 0,0 0 0 0 0,0 0-1 0 0,0 0 1 0 0,0-1 0 0 0,0 1-1 0 0,0-1 1 0 0,1 0 0 0 0,-1 0 0 0 0,1-1-1 0 0,9 3 1 0 0,-12-4 47 0 0,1 0-1 0 0,-1 0 1 0 0,0-1-1 0 0,1 1 1 0 0,-1-1 0 0 0,0 1-1 0 0,1-1 1 0 0,-1 0 0 0 0,0 0-1 0 0,0 0 1 0 0,0 0-1 0 0,0 0 1 0 0,0-1 0 0 0,0 1-1 0 0,0-1 1 0 0,0 1 0 0 0,0-1-1 0 0,-1 0 1 0 0,1 1 0 0 0,0-1-1 0 0,-1 0 1 0 0,0 0-1 0 0,1 0 1 0 0,-1 0 0 0 0,0 0-1 0 0,0 0 1 0 0,0-1 0 0 0,0-2-1 0 0,5-10 83 0 0,0 0-1 0 0,-1-1 0 0 0,-1 0 1 0 0,-1 0-1 0 0,3-29 0 0 0,-3-88 854 0 0,-3 35-645 0 0,2 49-550 0 0,0-1-1488 0 0,1 1 0 0 0,19-92 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5:57.2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113 115 9218 0 0,'-14'-6'682'0'0,"1"-1"-1"0"0,0 0 1 0 0,-13-10 0 0 0,22 14-245 0 0,0 1 0 0 0,1-1 0 0 0,-1 0 0 0 0,0-1 0 0 0,1 1 1 0 0,0-1-1 0 0,0 0 0 0 0,0 1 0 0 0,0-1 0 0 0,1 0 1 0 0,-1-1-1 0 0,1 1 0 0 0,-2-7 0 0 0,4 10-313 0 0,-1 0 1 0 0,1 0-1 0 0,0 1 0 0 0,0-1 0 0 0,0 0 1 0 0,-1 0-1 0 0,1 0 0 0 0,0 0 0 0 0,1 0 1 0 0,-1 0-1 0 0,0 0 0 0 0,0 0 0 0 0,0 0 1 0 0,0 0-1 0 0,1 0 0 0 0,0-1 0 0 0,-1 1-73 0 0,0 1-1 0 0,1 0 0 0 0,-1 0 0 0 0,0-1 1 0 0,1 1-1 0 0,-1 0 0 0 0,1 0 1 0 0,-1-1-1 0 0,0 1 0 0 0,1 0 1 0 0,-1 0-1 0 0,1 0 0 0 0,-1 0 0 0 0,1-1 1 0 0,-1 1-1 0 0,0 0 0 0 0,1 0 1 0 0,-1 0-1 0 0,1 0 0 0 0,-1 0 0 0 0,1 0 1 0 0,-1 0-1 0 0,1 0 0 0 0,0 1 1 0 0,0-1-15 0 0,1 1 0 0 0,0-1 0 0 0,0 1 0 0 0,-1 0 0 0 0,1 0 0 0 0,-1 0 1 0 0,1 0-1 0 0,-1 0 0 0 0,1 0 0 0 0,-1 0 0 0 0,1 0 0 0 0,-1 1 0 0 0,0-1 0 0 0,0 0 1 0 0,2 3-1 0 0,5 13 6 0 0,-1-1 0 0 0,-1 1 0 0 0,0-1 0 0 0,-1 2 0 0 0,-1-1 0 0 0,0 1 0 0 0,1 30 0 0 0,-4 129 76 0 0,-2-149-90 0 0,-5 93-22 0 0,1-44-360 0 0,8 145 0 0 0,-2-218 137 0 0,8 50-707 0 0,-8-53 666 0 0,-1 1 0 0 0,0 0-1 0 0,1 0 1 0 0,0-1-1 0 0,-1 1 1 0 0,1 0 0 0 0,0-1-1 0 0,0 1 1 0 0,0-1-1 0 0,0 1 1 0 0,0-1 0 0 0,0 1-1 0 0,0-1 1 0 0,0 0-1 0 0,1 1 1 0 0,-1-1 0 0 0,0 0-1 0 0,1 0 1 0 0,-1 0-1 0 0,1 0 1 0 0,0 0 0 0 0,-1 0-1 0 0,1-1 1 0 0,3 2-1 0 0,-4-2-62 0 0,0 0-1 0 0,1-1 0 0 0,-1 1 0 0 0,0-1 0 0 0,1 1 1 0 0,-1-1-1 0 0,0 0 0 0 0,1 1 0 0 0,-1-1 0 0 0,0 0 0 0 0,0 0 1 0 0,0 0-1 0 0,0 0 0 0 0,0 0 0 0 0,0 0 0 0 0,0 0 1 0 0,0 0-1 0 0,0 0 0 0 0,-1 0 0 0 0,1 0 0 0 0,0-1 1 0 0,-1 1-1 0 0,1 0 0 0 0,-1 0 0 0 0,1-3 0 0 0,11-35-387 0 0,-8 9 690 0 0,-2-4 19 0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53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1 208 6913 0 0,'9'-7'223'0'0,"-7"6"294"0"0,-1-1 0 0 0,1 1 0 0 0,0-1-1 0 0,1 1 1 0 0,-1 0 0 0 0,0 0 0 0 0,0 0 0 0 0,1 0-1 0 0,-1 0 1 0 0,3 0 0 0 0,3 7 2212 0 0,-6 15-2333 0 0,-2-14-332 0 0,0-1 0 0 0,1 0 0 0 0,0 1 0 0 0,0-1-1 0 0,0 0 1 0 0,1 1 0 0 0,0-1 0 0 0,0 0 0 0 0,0 0 0 0 0,1 0 0 0 0,0-1 0 0 0,0 1 0 0 0,0-1-1 0 0,7 9 1 0 0,-7-11-133 0 0,0-1-1 0 0,0 1 0 0 0,0-1 0 0 0,0 0 0 0 0,0 0 0 0 0,0 0 1 0 0,0 0-1 0 0,1 0 0 0 0,-1-1 0 0 0,1 1 0 0 0,-1-1 0 0 0,1 0 1 0 0,0 0-1 0 0,0-1 0 0 0,-1 1 0 0 0,1-1 0 0 0,0 0 1 0 0,0 1-1 0 0,-1-2 0 0 0,1 1 0 0 0,0 0 0 0 0,0-1 0 0 0,-1 0 1 0 0,1 0-1 0 0,0 0 0 0 0,4-2 0 0 0,2-1 5 0 0,0 0 0 0 0,0-1 0 0 0,-1 0 0 0 0,1 0 0 0 0,-1-1 0 0 0,0-1 0 0 0,-1 0 0 0 0,0 0 0 0 0,0 0 0 0 0,0-1 0 0 0,-1 0 0 0 0,0-1 0 0 0,7-11 0 0 0,-10 15 236 0 0,-1 0 0 0 0,0-1 0 0 0,-1 1 0 0 0,1-1 0 0 0,-1 0-1 0 0,0 0 1 0 0,-1 0 0 0 0,1 0 0 0 0,-1 0 0 0 0,0 0-1 0 0,-1 0 1 0 0,1 0 0 0 0,-1 0 0 0 0,-1-1 0 0 0,1 1 0 0 0,-1 0-1 0 0,0 0 1 0 0,0 0 0 0 0,-1 0 0 0 0,1 0 0 0 0,-2 0-1 0 0,1 0 1 0 0,0 1 0 0 0,-5-8 0 0 0,3 7 47 0 0,0-1 0 0 0,-1 1 0 0 0,0 0 1 0 0,0 1-1 0 0,0-1 0 0 0,0 1 0 0 0,-1 0 0 0 0,0 0 1 0 0,0 1-1 0 0,0-1 0 0 0,-1 1 0 0 0,-9-4 0 0 0,12 7-195 0 0,1 0 0 0 0,0 0-1 0 0,-1 0 1 0 0,1 0-1 0 0,-1 1 1 0 0,1 0-1 0 0,-1-1 1 0 0,1 1 0 0 0,-1 1-1 0 0,0-1 1 0 0,1 0-1 0 0,-1 1 1 0 0,1 0 0 0 0,0 0-1 0 0,-1 0 1 0 0,1 0-1 0 0,0 0 1 0 0,-1 1-1 0 0,1-1 1 0 0,0 1 0 0 0,0 0-1 0 0,0 0 1 0 0,0 0-1 0 0,1 0 1 0 0,-1 1 0 0 0,1-1-1 0 0,-1 1 1 0 0,-2 3-1 0 0,0 0-499 0 0,0 1-1 0 0,0 0 1 0 0,1 0 0 0 0,0 0-1 0 0,-4 9 1 0 0,1 2-6431 0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53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 3225 0 0,'9'-15'-71'0'0,"16"7"9986"0"0,-24 8-9725 0 0,7 21 1281 0 0,-3 35 494 0 0,-4-40-2198 0 0,0 0 0 0 0,5 28 0 0 0,-5-41-9 0 0,0 0-1 0 0,0 0 0 0 0,0 0 0 0 0,0 1 1 0 0,0-1-1 0 0,1 0 0 0 0,-1 0 0 0 0,1-1 0 0 0,0 1 1 0 0,0 0-1 0 0,0 0 0 0 0,0-1 0 0 0,0 0 1 0 0,1 1-1 0 0,-1-1 0 0 0,1 0 0 0 0,0 0 1 0 0,3 2-1 0 0,-3-2-18 0 0,0-1 1 0 0,0 0-1 0 0,0 0 1 0 0,0 0 0 0 0,0 0-1 0 0,0-1 1 0 0,1 1-1 0 0,-1-1 1 0 0,0 0-1 0 0,0 1 1 0 0,0-1-1 0 0,1-1 1 0 0,-1 1 0 0 0,0-1-1 0 0,0 1 1 0 0,0-1-1 0 0,0 0 1 0 0,0 0-1 0 0,0 0 1 0 0,0 0 0 0 0,0-1-1 0 0,0 1 1 0 0,0-1-1 0 0,-1 0 1 0 0,1 1-1 0 0,0-2 1 0 0,-1 1-1 0 0,0 0 1 0 0,4-4 0 0 0,4-6 707 0 0,0-1 0 0 0,0-1 1 0 0,-1 0-1 0 0,10-22 1 0 0,-8 15 1848 0 0,-10 19-2059 0 0,0 1-1 0 0,0-1 0 0 0,0 0 0 0 0,0 1 1 0 0,0-1-1 0 0,0 0 0 0 0,0 1 1 0 0,0 0-1 0 0,1-1 0 0 0,-1 1 0 0 0,0 0 1 0 0,1-1-1 0 0,-1 1 0 0 0,1 0 0 0 0,0 0 1 0 0,-1 0-1 0 0,1 0 0 0 0,0 1 0 0 0,3-2 1 0 0,-4 2-135 0 0,1 1 1 0 0,-1-1-1 0 0,1 1 0 0 0,-1-1 1 0 0,0 1-1 0 0,1 0 1 0 0,-1 0-1 0 0,0-1 1 0 0,1 1-1 0 0,-1 0 0 0 0,0 0 1 0 0,0 0-1 0 0,0 1 1 0 0,0-1-1 0 0,0 0 0 0 0,0 0 1 0 0,0 0-1 0 0,-1 1 1 0 0,1-1-1 0 0,0 0 1 0 0,-1 1-1 0 0,1-1 0 0 0,-1 1 1 0 0,1-1-1 0 0,0 2 1 0 0,23 72-1033 0 0,-19-60-14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54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98 456 0 0,'-3'-19'-835'0'0,"-4"-21"4356"0"0,-9 1 10812 0 0,16 39-14272 0 0,-3 12 1569 0 0,0 13-780 0 0,5 17-814 0 0,3 0-1 0 0,1 0 0 0 0,3-1 1 0 0,1 0-1 0 0,2 0 0 0 0,1-1 1 0 0,29 57-1 0 0,-29-70-1745 0 0,1-2-5020 0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54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44 152 3681 0 0,'-43'2'8357'0'0,"50"-6"-7180"0"0,115-60 5144 0 0,28-13-8479 0 0,-129 69-4154 0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54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57 255 3225 0 0,'-2'-1'92'0'0,"1"1"0"0"0,-1-1 0 0 0,0 0 1 0 0,0 1-1 0 0,1-1 0 0 0,-1 0 0 0 0,1 0 0 0 0,-1-1 1 0 0,1 1-1 0 0,-1 0 0 0 0,1 0 0 0 0,-1-1 1 0 0,1 1-1 0 0,0-1 0 0 0,0 1 0 0 0,0-1 0 0 0,-2-2 1 0 0,-11-35 3629 0 0,3 4-544 0 0,10 34-3081 0 0,1 0 1 0 0,-1 0-1 0 0,1 0 0 0 0,0 0 0 0 0,-1 0 0 0 0,1 0 0 0 0,0 0 1 0 0,0-1-1 0 0,0 1 0 0 0,0 0 0 0 0,0 0 0 0 0,0 0 0 0 0,0 0 1 0 0,0-1-1 0 0,0 1 0 0 0,0 0 0 0 0,1 0 0 0 0,-1 0 1 0 0,0 0-1 0 0,1 0 0 0 0,-1 0 0 0 0,1 0 0 0 0,0 0 0 0 0,-1 0 1 0 0,1 0-1 0 0,0 0 0 0 0,-1 0 0 0 0,1 0 0 0 0,0 0 1 0 0,0 0-1 0 0,0 1 0 0 0,0-1 0 0 0,0 0 0 0 0,0 1 0 0 0,0-1 1 0 0,0 1-1 0 0,0-1 0 0 0,0 1 0 0 0,0-1 0 0 0,0 1 0 0 0,0 0 1 0 0,0-1-1 0 0,2 1 0 0 0,10-3-157 0 0,0 0 0 0 0,0 0 0 0 0,16 0 0 0 0,-9 1 394 0 0,436-55-314 0 0,3 20 0 0 0,594 27 0 0 0,-432 51-1342 0 0,131 4 1272 0 0,-111-18 3258 0 0,-538-17-3003 0 0,-60-5-329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55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 10594 0 0,'8'-21'10437'0'0,"-4"31"-9497"0"0,4 92-399 0 0,-4 133 1 0 0,-6-136-1250 0 0,18 150 1 0 0,0-147-2679 0 0,-4-36-4453 0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55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0 179 2272 0 0,'1'-9'479'0'0,"0"0"0"0"0,1 0 0 0 0,0-1 0 0 0,0 1 0 0 0,1 1 0 0 0,0-1-1 0 0,1 0 1 0 0,-1 1 0 0 0,2-1 0 0 0,7-11 0 0 0,-7 14-166 0 0,0 0 0 0 0,1 1-1 0 0,-1 0 1 0 0,1 0 0 0 0,0 0 0 0 0,0 1 0 0 0,0 0 0 0 0,1 0 0 0 0,0 0-1 0 0,0 1 1 0 0,0 0 0 0 0,0 0 0 0 0,11-2 0 0 0,-13 3-267 0 0,0 1 0 0 0,0-1 1 0 0,0 1-1 0 0,1 1 0 0 0,-1-1 1 0 0,0 1-1 0 0,0-1 0 0 0,0 2 0 0 0,1-1 1 0 0,-1 0-1 0 0,0 1 0 0 0,0 0 1 0 0,0 0-1 0 0,0 1 0 0 0,0-1 0 0 0,0 1 1 0 0,0 0-1 0 0,-1 1 0 0 0,1-1 1 0 0,0 1-1 0 0,-1 0 0 0 0,0 0 0 0 0,0 0 1 0 0,0 1-1 0 0,0-1 0 0 0,0 1 1 0 0,-1 0-1 0 0,0 0 0 0 0,0 0 0 0 0,0 0 1 0 0,0 1-1 0 0,0-1 0 0 0,-1 1 1 0 0,0 0-1 0 0,0 0 0 0 0,0 0 0 0 0,-1 0 1 0 0,0 0-1 0 0,0 0 0 0 0,1 10 1 0 0,-1-5-192 0 0,-1 0 0 0 0,0 1 0 0 0,-1-1 0 0 0,0 0 1 0 0,-1 0-1 0 0,0 0 0 0 0,0 0 0 0 0,-1-1 0 0 0,0 1 1 0 0,-1-1-1 0 0,0 1 0 0 0,-1-1 0 0 0,1 0 1 0 0,-9 9-1 0 0,-10 16 747 0 0,-2-2 1 0 0,-33 34 0 0 0,44-51 3 0 0,-19 17 523 0 0,-15 20 672 0 0,48-52-1776 0 0,-1 0-1 0 0,1 0 1 0 0,0 0-1 0 0,0 0 0 0 0,0 0 1 0 0,0 0-1 0 0,0 1 1 0 0,0-1-1 0 0,0 0 1 0 0,0 0-1 0 0,0 0 0 0 0,0 0 1 0 0,0 0-1 0 0,0 1 1 0 0,0-1-1 0 0,0 0 0 0 0,0 0 1 0 0,0 0-1 0 0,0 0 1 0 0,0 0-1 0 0,0 1 1 0 0,0-1-1 0 0,0 0 0 0 0,0 0 1 0 0,0 0-1 0 0,0 0 1 0 0,1 0-1 0 0,-1 0 1 0 0,0 1-1 0 0,0-1 0 0 0,0 0 1 0 0,0 0-1 0 0,0 0 1 0 0,0 0-1 0 0,0 0 0 0 0,0 0 1 0 0,1 0-1 0 0,-1 0 1 0 0,0 0-1 0 0,0 1 1 0 0,0-1-1 0 0,0 0 0 0 0,0 0 1 0 0,0 0-1 0 0,1 0 1 0 0,-1 0-1 0 0,0 0 1 0 0,0 0-1 0 0,0 0 0 0 0,14 2 486 0 0,12-2-87 0 0,11-2-227 0 0,60 3-1 0 0,-7 7-3474 0 0,-77-7 2418 0 0,15 1-4852 0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56.3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114 23 5065 0 0,'-6'-3'-26'0'0,"-2"0"980"0"0,1 0 0 0 0,-1 0 0 0 0,1 0 1 0 0,-1 1-1 0 0,0 0 0 0 0,0 1 0 0 0,1 0 1 0 0,-1 0-1 0 0,0 1 0 0 0,-10 0 0 0 0,17 1-850 0 0,0-1 0 0 0,0 1-1 0 0,1-1 1 0 0,-1 1 0 0 0,0 0-1 0 0,0-1 1 0 0,1 1 0 0 0,-1 0 0 0 0,1-1-1 0 0,-1 1 1 0 0,0 0 0 0 0,1 0-1 0 0,-1 0 1 0 0,1-1 0 0 0,0 1-1 0 0,-1 0 1 0 0,1 0 0 0 0,0 0-1 0 0,0 0 1 0 0,-1 0 0 0 0,1 0-1 0 0,0 0 1 0 0,0 0 0 0 0,0 0 0 0 0,0 0-1 0 0,0 1 1 0 0,3 31 217 0 0,-2-26-92 0 0,19 100 102 0 0,57 182 0 0 0,-63-244-314 0 0,40 112-6007 0 0,-49-135 154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56.7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0 219 1840 0 0,'3'-4'356'0'0,"0"1"-1"0"0,0 0 1 0 0,0-1-1 0 0,0 1 0 0 0,1 1 1 0 0,-1-1-1 0 0,1 0 1 0 0,0 1-1 0 0,0 0 0 0 0,0 0 1 0 0,5-2-1 0 0,5-4 493 0 0,100-54 4970 0 0,4 6-3436 0 0,-30 15-3029 0 0,-53 24-4521 0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57.3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1 103 6449 0 0,'4'-4'6010'0'0,"20"-12"-3681"0"0,4 1-955 0 0,68-29 1011 0 0,-28 24-6797 0 0,-52 16-865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5:57.5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55 165 4145 0 0,'-1'-12'463'0'0,"-1"0"0"0"0,0 0 1 0 0,0 0-1 0 0,-1 0 0 0 0,-6-13 0 0 0,1 6 2672 0 0,-1 0-1 0 0,-9-22 3163 0 0,18 41-6247 0 0,12 2 979 0 0,11 6-591 0 0,6 8-190 0 0,-1 0 0 0 0,0 2 0 0 0,41 35 1 0 0,-1 0 20 0 0,-42-36-321 0 0,1-2 0 0 0,1 0 1 0 0,0-2-1 0 0,0-1 1 0 0,1-1-1 0 0,51 12 0 0 0,-76-23 3 0 0,-1 1-1 0 0,1 0 0 0 0,0 0 1 0 0,-1 0-1 0 0,0 0 1 0 0,1 1-1 0 0,-1 0 0 0 0,0-1 1 0 0,0 1-1 0 0,1 0 1 0 0,-2 0-1 0 0,1 1 0 0 0,0-1 1 0 0,0 1-1 0 0,-1-1 0 0 0,1 1 1 0 0,-1 0-1 0 0,0 0 1 0 0,0 0-1 0 0,0 0 0 0 0,0 0 1 0 0,-1 1-1 0 0,1-1 1 0 0,-1 1-1 0 0,0-1 0 0 0,0 1 1 0 0,0-1-1 0 0,0 1 0 0 0,0-1 1 0 0,-1 1-1 0 0,0 0 1 0 0,0-1-1 0 0,0 1 0 0 0,0 0 1 0 0,0-1-1 0 0,-1 1 0 0 0,0 0 1 0 0,-1 3-1 0 0,-1 6 96 0 0,-1 0 0 0 0,0 0-1 0 0,-2-1 1 0 0,1 1 0 0 0,-1-1-1 0 0,-1-1 1 0 0,0 1 0 0 0,-1-1 0 0 0,0 0-1 0 0,0-1 1 0 0,-11 11 0 0 0,-17 13 276 0 0,-66 49 1 0 0,77-63-276 0 0,-37 23 54 0 0,43-32-435 0 0,2 1 0 0 0,-1 1 1 0 0,2 0-1 0 0,-27 28 1 0 0,37-31-2315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7:57.6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0 150 8290 0 0,'20'-8'1886'0'0,"-1"-1"0"0"0,33-20 0 0 0,-8 4-785 0 0,49-21-2193 0 0,-29 20-4186 0 0,-46 19 3248 0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8:01.2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33 339 2761 0 0,'-33'-48'8003'0'0,"42"79"-5679"0"0,-5-14-1897 0 0,75 207-283 0 0,-21-77-3342 0 0,-48-126 2093 0 0,0 0 0 0 0,1-1 0 0 0,20 28 0 0 0,-25-40 995 0 0,0-1 0 0 0,0 0-1 0 0,1 0 1 0 0,0 0 0 0 0,0-1 0 0 0,0 0 0 0 0,1 0-1 0 0,0-1 1 0 0,0 0 0 0 0,0 0 0 0 0,11 4-1 0 0,-18-9 250 0 0,0 1-1 0 0,1-1 0 0 0,-1 0 1 0 0,0 1-1 0 0,0-1 0 0 0,1 0 1 0 0,-1 0-1 0 0,0 0 0 0 0,1 0 0 0 0,-1 0 1 0 0,0 0-1 0 0,1-1 0 0 0,-1 1 1 0 0,0 0-1 0 0,0-1 0 0 0,1 1 1 0 0,-1-1-1 0 0,0 1 0 0 0,0-1 1 0 0,0 1-1 0 0,2-3 0 0 0,0 1 134 0 0,-1 0-1 0 0,1-1 1 0 0,-1 1-1 0 0,0-1 1 0 0,0 0-1 0 0,0 0 0 0 0,0 0 1 0 0,1-4-1 0 0,3-6 425 0 0,-1 0 0 0 0,-1 0 0 0 0,3-16 0 0 0,41-337 3090 0 0,-39 274-3679 0 0,-3 11-311 0 0,-2 21-1393 0 0,23-111 1 0 0,-23 156-1774 0 0,0 4-999 0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8:01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0 5065 0 0,'-9'89'5648'0'0,"5"-61"-4021"0"0,0 53 1 0 0,4-73-1556 0 0,0 0 0 0 0,1 0 0 0 0,0-1 0 0 0,1 1 0 0 0,0-1 0 0 0,0 1 0 0 0,0-1 0 0 0,1 0-1 0 0,0 1 1 0 0,1-1 0 0 0,5 9 0 0 0,-8-14-113 0 0,0-1 0 0 0,0 1 0 0 0,0-1-1 0 0,0 1 1 0 0,1-1 0 0 0,-1 0 0 0 0,0 0 0 0 0,1 1 0 0 0,-1-1-1 0 0,0 0 1 0 0,1 0 0 0 0,-1 0 0 0 0,1-1 0 0 0,0 1-1 0 0,-1 0 1 0 0,1 0 0 0 0,0-1 0 0 0,-1 1 0 0 0,1-1 0 0 0,0 0-1 0 0,0 1 1 0 0,0-1 0 0 0,-1 0 0 0 0,1 0 0 0 0,2 0-1 0 0,-1-1-94 0 0,0 0 0 0 0,0 0-1 0 0,0 0 1 0 0,-1-1 0 0 0,1 1-1 0 0,0-1 1 0 0,-1 1 0 0 0,1-1-1 0 0,-1 0 1 0 0,1 0-1 0 0,-1 0 1 0 0,0 0 0 0 0,3-4-1 0 0,0 0-69 0 0,0 0 0 0 0,-1-1 0 0 0,0 1 0 0 0,0-1 0 0 0,0 1 0 0 0,-1-1 0 0 0,0 0-1 0 0,-1 0 1 0 0,1-1 0 0 0,-1 1 0 0 0,1-12 0 0 0,-4 10 572 0 0,1 1 0 0 0,-2 0 0 0 0,1 0 0 0 0,-1 0 0 0 0,-1-1 0 0 0,1 2 0 0 0,-1-1 0 0 0,-1 0 0 0 0,-4-8 0 0 0,5 10-212 0 0,0 1 0 0 0,-1 0 0 0 0,0-1 0 0 0,0 1-1 0 0,0 1 1 0 0,0-1 0 0 0,-1 1 0 0 0,1-1 0 0 0,-1 1-1 0 0,0 0 1 0 0,0 1 0 0 0,-10-5 0 0 0,3 5-4636 0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8:01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15 456 0 0,'2'-1'585'0'0,"0"-1"-1"0"0,0 0 1 0 0,0 1-1 0 0,0 0 1 0 0,1 0-1 0 0,-1-1 1 0 0,0 1-1 0 0,0 0 1 0 0,1 1-1 0 0,-1-1 1 0 0,4 0-1 0 0,-5 0-494 0 0,-1 1-1 0 0,1 0 1 0 0,0 0-1 0 0,0 0 1 0 0,-1 0 0 0 0,1 0-1 0 0,0 0 1 0 0,-1 0-1 0 0,1 0 1 0 0,0 1-1 0 0,0-1 1 0 0,-1 0 0 0 0,1 0-1 0 0,0 0 1 0 0,-1 1-1 0 0,1-1 1 0 0,-1 0 0 0 0,1 1-1 0 0,0-1 1 0 0,-1 1-1 0 0,1-1 1 0 0,-1 1-1 0 0,1-1 1 0 0,-1 1 0 0 0,1-1-1 0 0,-1 1 1 0 0,1-1-1 0 0,-1 1 1 0 0,0 0-1 0 0,1-1 1 0 0,-1 1 0 0 0,0-1-1 0 0,0 1 1 0 0,1 0-1 0 0,-1 0 1 0 0,0-1-1 0 0,0 1 1 0 0,0 0 0 0 0,0-1-1 0 0,0 1 1 0 0,0 0-1 0 0,0-1 1 0 0,0 1 0 0 0,0 1-1 0 0,-1 26 227 0 0,0-10-141 0 0,1 0 0 0 0,0 0 0 0 0,5 24 0 0 0,-5-38-450 0 0,1-1 1 0 0,-1 0-1 0 0,1 1 1 0 0,0-1-1 0 0,0 0 1 0 0,0 0-1 0 0,1 0 1 0 0,-1 0-1 0 0,1 0 1 0 0,0 0-1 0 0,-1 0 0 0 0,1 0 1 0 0,1 0-1 0 0,-1-1 1 0 0,0 1-1 0 0,1-1 1 0 0,-1 0-1 0 0,1 0 1 0 0,-1 0-1 0 0,1 0 1 0 0,0 0-1 0 0,0 0 0 0 0,6 2 1 0 0,-7-4 130 0 0,-1 0-1 0 0,0 1 1 0 0,1-1 0 0 0,-1 0-1 0 0,1 0 1 0 0,-1 0-1 0 0,0 0 1 0 0,1 0 0 0 0,-1 0-1 0 0,0 0 1 0 0,1-1 0 0 0,-1 1-1 0 0,0-1 1 0 0,1 1 0 0 0,-1-1-1 0 0,0 1 1 0 0,1-1 0 0 0,-1 1-1 0 0,0-1 1 0 0,1-1 0 0 0,1-1 185 0 0,0 1 0 0 0,0-1 0 0 0,-1 0 0 0 0,1 0 0 0 0,-1 0 0 0 0,0 0 0 0 0,3-5 0 0 0,-1-1 859 0 0,1 0 0 0 0,-2 0 0 0 0,1 0 0 0 0,-2-1 0 0 0,3-9 0 0 0,-5 18-563 0 0,0 0 1 0 0,0 0-1 0 0,0 0 1 0 0,0 0-1 0 0,1 0 1 0 0,-1-1-1 0 0,0 1 1 0 0,1 0-1 0 0,-1 0 1 0 0,0 0-1 0 0,1 1 1 0 0,-1-1-1 0 0,1 0 1 0 0,-1 0-1 0 0,1 0 1 0 0,0 0-1 0 0,0 0 1 0 0,0 1-239 0 0,-1 0 0 0 0,1 0 0 0 0,-1 0 0 0 0,0 0 0 0 0,1 0 0 0 0,-1 1 0 0 0,1-1 0 0 0,-1 0 1 0 0,1 0-1 0 0,-1 0 0 0 0,0 1 0 0 0,1-1 0 0 0,-1 0 0 0 0,0 1 0 0 0,1-1 0 0 0,-1 0 0 0 0,0 1 0 0 0,0-1 0 0 0,1 1 1 0 0,-1-1-1 0 0,0 0 0 0 0,0 1 0 0 0,1-1 0 0 0,-1 1 0 0 0,0-1 0 0 0,0 1 0 0 0,17 48-106 0 0,-12-34-263 0 0,-1-4-1170 0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8:02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5529 0 0,'4'0'5119'0'0,"4"15"-2635"0"0,6 21-362 0 0,-1 21-1188 0 0,8 73 0 0 0,-13-76-5272 0 0,-3-25-1148 0 0</inkml:trace>
  <inkml:trace contextRef="#ctx0" brushRef="#br0" timeOffset="1">34 278 8754 0 0,'-4'-21'384'0'0,"1"6"88"0"0,2 2-376 0 0,1 3-96 0 0,1 4 0 0 0,2 1 0 0 0,-1 0 816 0 0,2-5 144 0 0,1-7 33 0 0,4-3 7 0 0,4-3-520 0 0,2 2-112 0 0,2 5-16 0 0,2 2-8 0 0,2 2-1208 0 0,2 2-248 0 0,4 1-40 0 0,1-1-17 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8:03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 32 7834 0 0,'-19'-3'10641'0'0,"24"1"-9791"0"0,-4 2-813 0 0,99-21 2202 0 0,-29 16-5648 0 0,-52 5-3245 0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8:04.2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2 5065 0 0,'0'0'74'0'0,"-1"0"1"0"0,1 0-1 0 0,0-1 0 0 0,-1 1 0 0 0,1 0 0 0 0,-1 0 1 0 0,1 0-1 0 0,0 0 0 0 0,-1 0 0 0 0,1 0 1 0 0,-1 0-1 0 0,1 0 0 0 0,0 0 0 0 0,-1 0 0 0 0,1 0 1 0 0,-1 0-1 0 0,1 0 0 0 0,-1 0 0 0 0,1 0 1 0 0,0 0-1 0 0,-1 0 0 0 0,1 1 0 0 0,0-1 1 0 0,-1 0-1 0 0,1 0 0 0 0,-1 0 0 0 0,1 1 0 0 0,0-1 1 0 0,0 0-1 0 0,-1 0 0 0 0,1 1 0 0 0,0-1 1 0 0,-1 1-1 0 0,1 14 4409 0 0,2-6-4086 0 0,20 150 5576 0 0,2 20-4715 0 0,-20-137-1250 0 0,14 144-1938 0 0,-13-155 540 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8:04.6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21 5985 0 0,'10'-6'4756'0'0,"20"-3"-3254"0"0,12 4-2236 0 0,-1 9-4168 0 0,-28-1 2888 0 0</inkml:trace>
  <inkml:trace contextRef="#ctx0" brushRef="#br0" timeOffset="1">13 774 4145 0 0,'8'-4'184'0'0,"-3"0"40"0"0,1 0-224 0 0,-1 0 0 0 0,0 2 0 0 0,-2-1 0 0 0,2 2 264 0 0,4-3 16 0 0,3-2 0 0 0,5-3 0 0 0,1 0-760 0 0,2-1-144 0 0,-1 1-32 0 0,-1 0-8 0 0,-2 0 520 0 0,-2-2 144 0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8:04.9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 6913 0 0,'0'0'95'0'0,"0"-1"0"0"0,0 1 0 0 0,0 0 0 0 0,0-1 0 0 0,1 1 0 0 0,-1 0 0 0 0,0 0 0 0 0,0-1 0 0 0,0 1-1 0 0,0 0 1 0 0,0-1 0 0 0,1 1 0 0 0,-1 0 0 0 0,0 0 0 0 0,0-1 0 0 0,1 1 0 0 0,-1 0 0 0 0,0 0 0 0 0,0 0-1 0 0,1 0 1 0 0,-1-1 0 0 0,0 1 0 0 0,0 0 0 0 0,1 0 0 0 0,-1 0 0 0 0,0 0 0 0 0,1 0 0 0 0,-1 0-1 0 0,0-1 1 0 0,1 1 0 0 0,-1 0 0 0 0,0 0 0 0 0,0 0 0 0 0,1 0 0 0 0,-1 0 0 0 0,1 1 0 0 0,6 9 3530 0 0,-1 14-1498 0 0,2 47-290 0 0,-5-43-2336 0 0,9 42 1 0 0,-9-56-500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8:05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17 6449 0 0,'-1'-1'89'0'0,"1"0"-1"0"0,0 0 0 0 0,-1 0 0 0 0,1 0 0 0 0,-1 0 0 0 0,0 0 0 0 0,1 0 1 0 0,-1 0-1 0 0,0 0 0 0 0,1 0 0 0 0,-1 0 0 0 0,0 0 0 0 0,0 1 1 0 0,0-1-1 0 0,0 0 0 0 0,-1 0 0 0 0,2 1 40 0 0,-1 0 1 0 0,1 1-1 0 0,0-1 0 0 0,-1 0 1 0 0,1 1-1 0 0,0-1 0 0 0,0 0 0 0 0,-1 1 1 0 0,1-1-1 0 0,0 0 0 0 0,0 1 1 0 0,-1-1-1 0 0,1 0 0 0 0,0 1 1 0 0,0-1-1 0 0,0 1 0 0 0,0-1 1 0 0,-1 0-1 0 0,1 1 0 0 0,0-1 0 0 0,0 1 1 0 0,0-1-1 0 0,0 1 0 0 0,0-1 1 0 0,0 1-1 0 0,0 0 0 0 0,1 26 2562 0 0,1-11-4095 0 0,13 41 1063 0 0,-10-43 342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5:49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95 0 5985 0 0,'-2'5'346'0'0,"0"-1"0"0"0,0 1 1 0 0,0 0-1 0 0,1-1 0 0 0,-1 1 0 0 0,1 0 0 0 0,-1 6 0 0 0,-2 33 840 0 0,3 74 0 0 0,2-80-573 0 0,-2 1-1 0 0,-9 71 1 0 0,-1-66-1594 0 0,-26 69 0 0 0,23-74-1593 0 0,12-29 1802 0 0,0-2 61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5:57.9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3 111 8754 0 0,'-1'-7'569'0'0,"0"1"0"0"0,1 0 1 0 0,-1-1-1 0 0,1 1 0 0 0,1-1 0 0 0,0-9 1 0 0,0 10 361 0 0,0 0 0 0 0,-1 0 1 0 0,1 1-1 0 0,-2-1 1 0 0,1 0-1 0 0,-1 0 0 0 0,-1-8 1 0 0,3 21-484 0 0,0-1 0 0 0,-1 1 0 0 0,0 0 0 0 0,-1 13 1 0 0,0 4-309 0 0,9 187 124 0 0,-1 172-185 0 0,-12-274-279 0 0,-2 142 233 0 0,9-199-1937 0 0,11 62 0 0 0,-11-97-5008 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8:05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 4145 0 0,'4'-1'341'0'0,"-1"-1"0"0"0,1 1 0 0 0,0 0 0 0 0,-1 0 0 0 0,1 0 0 0 0,0 0 1 0 0,-1 1-1 0 0,1-1 0 0 0,0 1 0 0 0,0 0 0 0 0,-1 0 0 0 0,1 1 0 0 0,0-1 0 0 0,0 1 0 0 0,-1 0 0 0 0,1-1 1 0 0,0 2-1 0 0,-1-1 0 0 0,1 0 0 0 0,-1 1 0 0 0,1 0 0 0 0,-1 0 0 0 0,0 0 0 0 0,0 0 0 0 0,0 0 0 0 0,0 0 0 0 0,0 1 1 0 0,0 0-1 0 0,4 5 0 0 0,-1 5 51 0 0,-1-1 1 0 0,0 1-1 0 0,0 1 1 0 0,-1-1 0 0 0,2 19-1 0 0,-4-21-863 0 0,0 0 0 0 0,1 1 0 0 0,0-1 0 0 0,1 0 0 0 0,0-1 1 0 0,1 1-1 0 0,0-1 0 0 0,10 16 0 0 0,-14-24 348 0 0,0-1 0 0 0,0 0 0 0 0,0 0 0 0 0,-1 0 0 0 0,1-1 0 0 0,0 1 1 0 0,0 0-1 0 0,0 0 0 0 0,0 0 0 0 0,0-1 0 0 0,0 1 0 0 0,1 0 0 0 0,-1-1 0 0 0,0 1 1 0 0,0-1-1 0 0,0 0 0 0 0,1 1 0 0 0,-1-1 0 0 0,0 0 0 0 0,0 0 0 0 0,1 1 0 0 0,-1-1 1 0 0,0 0-1 0 0,0 0 0 0 0,1-1 0 0 0,-1 1 0 0 0,0 0 0 0 0,1 0 0 0 0,-1-1 1 0 0,0 1-1 0 0,0 0 0 0 0,0-1 0 0 0,1 1 0 0 0,-1-1 0 0 0,0 0 0 0 0,0 1 0 0 0,0-1 1 0 0,0 0-1 0 0,0 0 0 0 0,0 0 0 0 0,0 1 0 0 0,0-1 0 0 0,-1 0 0 0 0,1 0 0 0 0,0 0 1 0 0,0-2-1 0 0,7-7 93 0 0,0-1 1 0 0,-1 0-1 0 0,10-22 1 0 0,-7 13 283 0 0,2-2 597 0 0,13-25 1254 0 0,-23 45-1886 0 0,-1 0 0 0 0,0 0 1 0 0,1 0-1 0 0,-1 0 0 0 0,1 0 0 0 0,0 0 1 0 0,-1 1-1 0 0,1-1 0 0 0,0 1 0 0 0,0-1 1 0 0,0 1-1 0 0,0 0 0 0 0,0 0 0 0 0,0 0 0 0 0,1 0 1 0 0,3-1-1 0 0,-5 2-160 0 0,0 0-1 0 0,0 0 1 0 0,1 0-1 0 0,-1 0 1 0 0,0 1 0 0 0,0-1-1 0 0,0 0 1 0 0,0 1 0 0 0,0-1-1 0 0,0 1 1 0 0,0-1 0 0 0,0 1-1 0 0,0-1 1 0 0,-1 1-1 0 0,1 0 1 0 0,0-1 0 0 0,0 1-1 0 0,0 0 1 0 0,-1 0 0 0 0,1-1-1 0 0,0 1 1 0 0,-1 0 0 0 0,1 0-1 0 0,0 0 1 0 0,0 2 0 0 0,11 28-1174 0 0,-11-26 529 0 0,4 10-4255 0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8:06.0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5529 0 0,'1'12'5111'0'0,"5"14"-3023"0"0,30 208 2880 0 0,-16-82-4031 0 0,-4-78-1932 0 0,-10-52-247 0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8:06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1 119 8290 0 0,'1'-5'285'0'0,"0"0"-1"0"0,0 0 1 0 0,0 0 0 0 0,1 1 0 0 0,0-1-1 0 0,0 0 1 0 0,0 1 0 0 0,0 0-1 0 0,1-1 1 0 0,-1 1 0 0 0,1 0 0 0 0,0 0-1 0 0,1 1 1 0 0,-1-1 0 0 0,1 1 0 0 0,-1 0-1 0 0,8-6 1 0 0,-5 5 5 0 0,0 0-1 0 0,0 0 1 0 0,0 0-1 0 0,0 1 1 0 0,1-1-1 0 0,-1 2 1 0 0,1-1-1 0 0,0 1 0 0 0,0 0 1 0 0,0 0-1 0 0,0 1 1 0 0,7-1-1 0 0,-11 2-303 0 0,-1 1 1 0 0,1-1-1 0 0,-1 1 0 0 0,0 0 0 0 0,1-1 0 0 0,-1 1 0 0 0,0 0 0 0 0,0 1 0 0 0,0-1 0 0 0,0 0 0 0 0,0 1 0 0 0,0-1 0 0 0,0 1 0 0 0,0-1 1 0 0,0 1-1 0 0,0 0 0 0 0,-1 0 0 0 0,1 0 0 0 0,-1 0 0 0 0,0 0 0 0 0,1 0 0 0 0,-1 0 0 0 0,0 1 0 0 0,0-1 0 0 0,-1 0 0 0 0,2 4 1 0 0,2 6-369 0 0,-1-1 1 0 0,0 1-1 0 0,-1 0 1 0 0,0 13-1 0 0,-1 18-774 0 0,-2 0 0 0 0,-2 1-1 0 0,-2-1 1 0 0,-16 64 0 0 0,18-91 1313 0 0,1-9 365 0 0,1 0 0 0 0,0 0 0 0 0,1 0 0 0 0,-1 13 0 0 0,1-19-446 0 0,0 0 0 0 0,1 0 0 0 0,-1 0 0 0 0,0 0 0 0 0,0 0 0 0 0,0 0 0 0 0,1 1 0 0 0,-1-1 0 0 0,0 0 0 0 0,1 0 0 0 0,-1-1 0 0 0,1 1 0 0 0,0 0 0 0 0,-1 0 0 0 0,1 0 0 0 0,-1 0 0 0 0,1 0 0 0 0,0-1 0 0 0,0 1 0 0 0,0 0 0 0 0,-1-1 0 0 0,1 1 0 0 0,0 0 0 0 0,0-1 0 0 0,0 1 0 0 0,0-1 0 0 0,0 1 0 0 0,0-1 0 0 0,0 0 0 0 0,0 1 0 0 0,0-1 0 0 0,0 0 0 0 0,0 0 0 0 0,0 0 0 0 0,0 0 0 0 0,0 0 0 0 0,1 0 0 0 0,-1 0 0 0 0,1 0 0 0 0,54 0-3560 0 0,-44 0-767 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10:38:06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8290 0 0,'6'17'4679'0'0,"8"28"-2333"0"0,60 174 2161 0 0,-49-161-4264 0 0,54 89 0 0 0,-48-87-4462 0 0,-21-39-1772 0 0</inkml:trace>
  <inkml:trace contextRef="#ctx0" brushRef="#br0" timeOffset="1">65 511 3225 0 0,'3'-9'394'0'0,"0"1"0"0"0,1 1 0 0 0,0-1 1 0 0,0 0-1 0 0,1 1 0 0 0,-1 0 0 0 0,2 0 1 0 0,-1 0-1 0 0,1 1 0 0 0,0 0 0 0 0,0 0 1 0 0,10-7-1 0 0,10-7 1146 0 0,53-29 0 0 0,52-16-1254 0 0,-102 52-4448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5:58.3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17 271 4609 0 0,'-16'-10'5359'0'0,"16"10"-5277"0"0,17-7 4367 0 0,-2 3-4458 0 0,40-5 2667 0 0,83-5-1 0 0,-24 5-1419 0 0,-16-2-1022 0 0,-1-5-1 0 0,0-3 0 0 0,146-51 1 0 0,-205 56-840 0 0,127-44-817 0 0,-137 50-204 0 0,0 1-1 0 0,0 2 1 0 0,0 1 0 0 0,30-1-1 0 0,-27 5-3382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5:59.1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15 170 2761 0 0,'-1'-4'616'0'0,"1"1"0"0"0,0-1 0 0 0,0 1 0 0 0,0 0 0 0 0,0-1 1 0 0,1 1-1 0 0,-1 0 0 0 0,1-1 0 0 0,0 1 0 0 0,2-4 0 0 0,1-12 2215 0 0,-4 13-2393 0 0,0 0 0 0 0,-1 0-1 0 0,0 0 1 0 0,0 0-1 0 0,0 0 1 0 0,-1 0 0 0 0,-4-10-1 0 0,4 10-277 0 0,0 0 0 0 0,0 0 0 0 0,0-1-1 0 0,1 1 1 0 0,-1-13 0 0 0,4 18 744 0 0,3 6-577 0 0,3 6-176 0 0,2 13-131 0 0,2-1 0 0 0,0-1 0 0 0,1 0 0 0 0,2-1 0 0 0,0 0 1 0 0,1-1-1 0 0,19 19 0 0 0,-33-38-17 0 0,-1 0 1 0 0,1 1-1 0 0,0-1 1 0 0,-1 0-1 0 0,1 0 1 0 0,0 1-1 0 0,0-1 1 0 0,0-1-1 0 0,0 1 1 0 0,0 0-1 0 0,0 0 1 0 0,0-1-1 0 0,0 1 1 0 0,0-1-1 0 0,0 0 1 0 0,0 0-1 0 0,0 1 1 0 0,0-1-1 0 0,0-1 1 0 0,0 1-1 0 0,0 0 1 0 0,4-1-1 0 0,-2-1 13 0 0,-1 1-1 0 0,1-1 1 0 0,-1 0 0 0 0,0 0-1 0 0,0 0 1 0 0,0-1 0 0 0,0 1-1 0 0,0-1 1 0 0,0 0 0 0 0,-1 1-1 0 0,4-6 1 0 0,4-6 60 0 0,-2-1 0 0 0,0 1 0 0 0,-1-1 0 0 0,10-26 0 0 0,-16 37 86 0 0,0 0 0 0 0,0 1 0 0 0,1-1 0 0 0,0 0 0 0 0,0 1 0 0 0,0-1 0 0 0,0 1 0 0 0,5-5 0 0 0,-7 7-129 0 0,1 1 1 0 0,-1-1 0 0 0,1 1 0 0 0,0-1-1 0 0,-1 1 1 0 0,1 0 0 0 0,0-1 0 0 0,-1 1-1 0 0,1 0 1 0 0,0 0 0 0 0,-1-1 0 0 0,1 1-1 0 0,0 0 1 0 0,-1 0 0 0 0,1 0-1 0 0,0 0 1 0 0,0 0 0 0 0,-1 0 0 0 0,1 0-1 0 0,1 0 1 0 0,0 1-34 0 0,-1-1-1 0 0,1 1 1 0 0,-1 0-1 0 0,1 0 1 0 0,-1 0 0 0 0,1 0-1 0 0,-1 0 1 0 0,0 0-1 0 0,1 0 1 0 0,-1 0-1 0 0,0 0 1 0 0,2 2 0 0 0,6 9-41 0 0,-1 1 0 0 0,0 0 0 0 0,-1 0 1 0 0,0 0-1 0 0,5 16 0 0 0,-5-12-88 0 0,1 0 0 0 0,16 25-1 0 0,-24-41 100 0 0,1 0 0 0 0,-1 0-1 0 0,1 0 1 0 0,0 0-1 0 0,-1 0 1 0 0,1-1 0 0 0,0 1-1 0 0,0 0 1 0 0,-1 0-1 0 0,1 0 1 0 0,0-1 0 0 0,0 1-1 0 0,0 0 1 0 0,0-1-1 0 0,0 1 1 0 0,0-1 0 0 0,0 1-1 0 0,0-1 1 0 0,0 0-1 0 0,0 1 1 0 0,1-1-1 0 0,-1 0 1 0 0,0 0 0 0 0,0 0-1 0 0,0 0 1 0 0,2 0-1 0 0,-1 0-50 0 0,0-1 0 0 0,-1 0 0 0 0,1 0 0 0 0,-1 0 0 0 0,1 0 0 0 0,-1 0 0 0 0,1-1 0 0 0,-1 1 0 0 0,0 0 0 0 0,1-1 0 0 0,-1 1 0 0 0,0 0 0 0 0,0-1 0 0 0,2-3 0 0 0,3-8-323 0 0,1 0-1 0 0,-2-1 1 0 0,5-17-1 0 0,-7 24 451 0 0,-2 1-69 0 0,5-12-21 0 0,1 0 0 0 0,9-20-1 0 0,-14 34 86 0 0,0 0-1 0 0,1 0 0 0 0,-1 0 0 0 0,1 0 1 0 0,0 1-1 0 0,0-1 0 0 0,0 1 0 0 0,1-1 0 0 0,-1 1 1 0 0,1 0-1 0 0,0 0 0 0 0,0 1 0 0 0,0-1 0 0 0,5-2 1 0 0,-7 5-1 0 0,0-1 1 0 0,0 1 0 0 0,0 0 0 0 0,0 0-1 0 0,-1 0 1 0 0,1 0 0 0 0,0 0-1 0 0,0 1 1 0 0,0-1 0 0 0,-1 0-1 0 0,1 1 1 0 0,0-1 0 0 0,0 1 0 0 0,-1 0-1 0 0,1-1 1 0 0,0 1 0 0 0,-1 0-1 0 0,1 0 1 0 0,-1 0 0 0 0,1 0 0 0 0,-1 1-1 0 0,0-1 1 0 0,1 0 0 0 0,-1 0-1 0 0,0 1 1 0 0,0-1 0 0 0,0 1 0 0 0,0-1-1 0 0,1 3 1 0 0,5 7 157 0 0,0 1 0 0 0,9 23 0 0 0,-12-26-113 0 0,5 11-19 0 0,-2-2-233 0 0,1 0-1 0 0,1 0 0 0 0,0 0 0 0 0,1-1 0 0 0,1-1 0 0 0,1 0 1 0 0,17 19-1 0 0,-26-33 55 0 0,-1 0-1 0 0,1 0 1 0 0,-1 0 0 0 0,1 0-1 0 0,0-1 1 0 0,0 1 0 0 0,0-1-1 0 0,0 0 1 0 0,0 0 0 0 0,0 0-1 0 0,0 0 1 0 0,0 0 0 0 0,0-1 0 0 0,0 0-1 0 0,1 1 1 0 0,-1-1 0 0 0,0 0-1 0 0,0 0 1 0 0,0-1 0 0 0,1 1-1 0 0,-1-1 1 0 0,0 0 0 0 0,0 1-1 0 0,0-1 1 0 0,3-2 0 0 0,4-2-398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5:59.5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24 209 6913 0 0,'0'0'29'0'0,"-1"1"0"0"0,0-1 0 0 0,0 0-1 0 0,1 0 1 0 0,-1 0 0 0 0,0 0 0 0 0,0 0-1 0 0,1 0 1 0 0,-1 0 0 0 0,0 0 0 0 0,0 0-1 0 0,1 0 1 0 0,-1 0 0 0 0,0 0 0 0 0,0 0-1 0 0,1-1 1 0 0,-1 1 0 0 0,0 0 0 0 0,1-1-1 0 0,-1 1 1 0 0,0 0 0 0 0,1-1 0 0 0,-1 1-1 0 0,0-1 1 0 0,1 1 0 0 0,-1-1 0 0 0,1 1-1 0 0,-1-1 1 0 0,1 1 0 0 0,-1-1 0 0 0,1 0-1 0 0,-1 1 1 0 0,1-1 0 0 0,0 0 0 0 0,-1 1-1 0 0,1-1 1 0 0,0 0 0 0 0,0 0 0 0 0,0 1-1 0 0,-1-1 1 0 0,1 0 0 0 0,0 0 0 0 0,0 1-1 0 0,0-1 1 0 0,0 0 0 0 0,0-1 0 0 0,0 0 12 0 0,0 0 1 0 0,1 0 0 0 0,-1 0 0 0 0,0 0 0 0 0,1 0 0 0 0,-1 0 0 0 0,1 0-1 0 0,-1 0 1 0 0,1 0 0 0 0,0 1 0 0 0,0-1 0 0 0,0 0 0 0 0,0 0 0 0 0,0 1-1 0 0,1-1 1 0 0,-1 1 0 0 0,3-3 0 0 0,11-5 635 0 0,1 1 1 0 0,0 0-1 0 0,1 2 0 0 0,0 0 1 0 0,0 0-1 0 0,0 2 0 0 0,30-4 1 0 0,13-5 752 0 0,62-22 904 0 0,46-11-1814 0 0,-142 41-1285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6:00.1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65 11979 0 0,'0'0'922'0'0,"18"-5"3218"0"0,20-4-3047 0 0,0 3 0 0 0,1 1 0 0 0,0 1 1 0 0,54 3-1 0 0,-17 6-1008 0 0,96 19 0 0 0,-129-17-567 0 0,0-1 0 0 0,1-3 0 0 0,73-3 0 0 0,-88-3-737 0 0,1 0 1 0 0,-1-3-1 0 0,46-14 0 0 0,14-11-1867 0 0,-44 15 1732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6:00.5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0 3681 0 0,'-5'3'160'0'0,"3"-2"40"0"0,-1 0-200 0 0,2 1 0 0 0,0-2-200 0 0,1 1-88 0 0,0 0-8 0 0,-2-1-8 0 0,2-2 232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6:01.0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0 368 6913 0 0,'0'0'15'0'0,"0"0"-1"0"0,1 0 0 0 0,-1 0 1 0 0,0 0-1 0 0,0 0 0 0 0,0 0 0 0 0,0 0 1 0 0,0 0-1 0 0,0 0 0 0 0,1 0 1 0 0,-1 0-1 0 0,0 0 0 0 0,0 0 0 0 0,0 0 1 0 0,0 0-1 0 0,0 0 0 0 0,1 0 1 0 0,-1 0-1 0 0,0 0 0 0 0,0 0 0 0 0,0 0 1 0 0,0 0-1 0 0,0 0 0 0 0,0 0 1 0 0,0 0-1 0 0,1-1 0 0 0,-1 1 1 0 0,0 0-1 0 0,0 0 0 0 0,0 0 0 0 0,0 0 1 0 0,0 0-1 0 0,0 0 0 0 0,0 0 1 0 0,0-1-1 0 0,0 1 0 0 0,0 0 0 0 0,0 0 1 0 0,0 0-1 0 0,0 0 0 0 0,0 0 1 0 0,0-1-1 0 0,0 1 0 0 0,0 0 0 0 0,0 0 1 0 0,0 0-1 0 0,0 0 0 0 0,0 0 1 0 0,0 0-1 0 0,0-1 0 0 0,0 1 0 0 0,0 0 1 0 0,15 4 2562 0 0,-13-3-3102 0 0,0 0 796 0 0,1 0-1 0 0,0 0 0 0 0,0 0 0 0 0,0 0 0 0 0,-1-1 0 0 0,1 1 0 0 0,0-1 1 0 0,0 1-1 0 0,0-1 0 0 0,0 0 0 0 0,0 0 0 0 0,0-1 0 0 0,0 1 1 0 0,0-1-1 0 0,0 1 0 0 0,0-1 0 0 0,0 0 0 0 0,-1 0 0 0 0,1 0 0 0 0,0 0 1 0 0,-1-1-1 0 0,1 1 0 0 0,-1-1 0 0 0,1 1 0 0 0,-1-1 0 0 0,0 0 1 0 0,1 0-1 0 0,-1 0 0 0 0,0 0 0 0 0,0 0 0 0 0,0-1 0 0 0,-1 1 0 0 0,3-4 1 0 0,4-8 89 0 0,-1 0 0 0 0,0-1 0 0 0,-1 0 0 0 0,8-29 0 0 0,-9 29-755 0 0,11-45 464 0 0,-11 38-217 0 0,1 0-1 0 0,1 1 0 0 0,16-35 0 0 0,-23 55 136 0 0,0 1 0 0 0,1-1 0 0 0,-1 1 0 0 0,0-1-1 0 0,0 1 1 0 0,0-1 0 0 0,1 1 0 0 0,-1-1 0 0 0,0 1-1 0 0,1 0 1 0 0,-1-1 0 0 0,1 1 0 0 0,-1-1 0 0 0,0 1 0 0 0,1 0-1 0 0,-1-1 1 0 0,1 1 0 0 0,-1 0 0 0 0,1 0 0 0 0,-1-1-1 0 0,1 1 1 0 0,-1 0 0 0 0,1 0 0 0 0,-1 0 0 0 0,1 0 0 0 0,-1-1-1 0 0,1 1 1 0 0,0 0 0 0 0,10 12-132 0 0,4 29 95 0 0,-13-35 8 0 0,34 157 238 0 0,-27-112-193 0 0,30 96 1 0 0,-37-142-25 0 0,0 0-1 0 0,0-1 0 0 0,0 1 1 0 0,1-1-1 0 0,0 0 1 0 0,0 1-1 0 0,0-2 0 0 0,3 5 1 0 0,-5-7-19 0 0,0 0 0 0 0,0 0 0 0 0,0-1 0 0 0,0 1 0 0 0,0 0 0 0 0,0-1 0 0 0,0 1 0 0 0,0-1 0 0 0,0 1 0 0 0,0-1 0 0 0,0 1 0 0 0,0-1 0 0 0,0 0 0 0 0,0 0 1 0 0,1 1-1 0 0,-1-1 0 0 0,0 0 0 0 0,0 0 0 0 0,0 0 0 0 0,0 0 0 0 0,0 0 0 0 0,1-1 0 0 0,-1 1 0 0 0,0 0 0 0 0,0 0 0 0 0,0-1 0 0 0,0 1 0 0 0,0-1 0 0 0,0 1 0 0 0,0-1 0 0 0,0 1 0 0 0,0-1 0 0 0,0 0 0 0 0,0 1 1 0 0,0-1-1 0 0,0 0 0 0 0,0 0 0 0 0,-1 0 0 0 0,2-1 0 0 0,10-14-189 0 0,0 0 0 0 0,-2-1 0 0 0,0 0 0 0 0,-1-1 0 0 0,0 0 0 0 0,9-31 0 0 0,0 2 234 0 0,1-1 153 0 0,33-72-273 0 0,-43 102 488 0 0,1 1 0 0 0,0 1-1 0 0,1-1 1 0 0,19-21 0 0 0,-29 37-275 0 0,0-1 0 0 0,0 1 0 0 0,1-1 0 0 0,-1 1 0 0 0,1-1 0 0 0,-1 1 0 0 0,1 0 0 0 0,-1 0 0 0 0,1 0 0 0 0,0 0 0 0 0,0 0 0 0 0,0 0 0 0 0,-1 0 0 0 0,1 1 0 0 0,0-1 0 0 0,0 1 0 0 0,0-1 0 0 0,0 1 1 0 0,0 0-1 0 0,0-1 0 0 0,0 1 0 0 0,0 0 0 0 0,0 0 0 0 0,0 1 0 0 0,0-1 0 0 0,0 0 0 0 0,0 1 0 0 0,0-1 0 0 0,0 1 0 0 0,0-1 0 0 0,-1 1 0 0 0,1 0 0 0 0,0 0 0 0 0,0 0 0 0 0,-1 0 0 0 0,4 2 0 0 0,4 6 27 0 0,-1-1-1 0 0,0 1 1 0 0,0 0 0 0 0,-1 0 0 0 0,8 15-1 0 0,7 7-103 0 0,-17-25-36 0 0,5 7 31 0 0,1-1 0 0 0,0 0 0 0 0,0-1 0 0 0,1 0 0 0 0,14 9 0 0 0,-23-18-28 0 0,0 0 1 0 0,0 0-1 0 0,0-1 1 0 0,0 1 0 0 0,0-1-1 0 0,0 0 1 0 0,0 0 0 0 0,0 0-1 0 0,1 0 1 0 0,-1 0-1 0 0,0-1 1 0 0,1 0 0 0 0,-1 0-1 0 0,1 0 1 0 0,-1 0-1 0 0,0 0 1 0 0,1 0 0 0 0,-1-1-1 0 0,0 0 1 0 0,0 0 0 0 0,1 0-1 0 0,-1 0 1 0 0,0 0-1 0 0,0 0 1 0 0,0-1 0 0 0,0 0-1 0 0,0 1 1 0 0,0-1-1 0 0,-1 0 1 0 0,5-4 0 0 0,21-26-500 0 0,-25 28 435 0 0,0-1 1 0 0,0 1-1 0 0,1 0 0 0 0,-1 0 1 0 0,1 0-1 0 0,0 0 1 0 0,0 0-1 0 0,1 1 1 0 0,-1 0-1 0 0,1 0 1 0 0,0 0-1 0 0,-1 0 0 0 0,1 1 1 0 0,7-2-1 0 0,-10 4-16 0 0,0 0 0 0 0,0 0 0 0 0,-1 0 0 0 0,1 1 0 0 0,0-1 0 0 0,-1 1 0 0 0,1 0 0 0 0,0-1 0 0 0,-1 1 0 0 0,1 0 0 0 0,-1 0 0 0 0,3 2 0 0 0,4 1-2391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6:01.4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9 140 4145 0 0,'-7'-7'4280'0'0,"7"6"-4028"0"0,-1 0 0 0 0,1 1-1 0 0,0-1 1 0 0,0 1 0 0 0,0-1 0 0 0,0 0-1 0 0,-1 1 1 0 0,1-1 0 0 0,0 1 0 0 0,0-1-1 0 0,0 0 1 0 0,1 1 0 0 0,-1-2 0 0 0,11-21 4557 0 0,26-15-914 0 0,-29 31-3760 0 0,1 1 0 0 0,-1 0 0 0 0,1 0 0 0 0,0 1 0 0 0,1 0 0 0 0,-1 0 0 0 0,1 1 0 0 0,0 0 0 0 0,0 1 0 0 0,1 0 0 0 0,-1 1 0 0 0,0 0 0 0 0,1 0 0 0 0,0 1 0 0 0,-1 1 0 0 0,1-1 0 0 0,-1 2 0 0 0,15 2 0 0 0,12 4-314 0 0,-1 2 0 0 0,0 2 0 0 0,68 29 0 0 0,-71-25-1008 0 0,1-2 1 0 0,1-1 0 0 0,60 12-1 0 0,-62-20-5344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6:01.9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 50 1840 0 0,'-17'12'2135'0'0,"15"-11"-1421"0"0,0 0 1 0 0,0 1 0 0 0,-1-1 0 0 0,1 1-1 0 0,0 0 1 0 0,0 0 0 0 0,0-1 0 0 0,0 1 0 0 0,-2 5-1 0 0,24-15 3472 0 0,-11 4-3585 0 0,28-12 1084 0 0,0 2-1 0 0,69-17 1 0 0,-91 28-1724 0 0,-1 1 0 0 0,1 0-1 0 0,0 1 1 0 0,0 0 0 0 0,0 1-1 0 0,0 1 1 0 0,0 0 0 0 0,0 1 0 0 0,-1 1-1 0 0,26 7 1 0 0,-30-5-1247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6:02.4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 5 4897 0 0,'-28'-5'14980'0'0,"28"17"-14937"0"0,26 248 2110 0 0,-7-85-2048 0 0,-2 63-93 0 0,19 166-13 0 0,-35-394-67 0 0,0 5-257 0 0,1 1 1 0 0,1-1-1 0 0,0 0 1 0 0,1 0-1 0 0,1-1 1 0 0,0 1-1 0 0,1-1 1 0 0,11 20-1 0 0,-14-30-1166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5:50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0 5985 0 0,'-15'10'5144'0'0,"35"1"-4911"0"0,3-2-395 0 0,0 0 0 0 0,1-1 0 0 0,0-1 0 0 0,0-1 1 0 0,0-2-1 0 0,40 3 0 0 0,150-8-634 0 0,-144-1 821 0 0,80-4 173 0 0,418 7 706 0 0,-321 30-656 0 0,25 2-70 0 0,-117-26 134 0 0,191-17 0 0 0,-224 1 154 0 0,0 6 0 0 0,0 5 0 0 0,-1 6-1 0 0,141 26 1 0 0,-188-20-466 0 0,1-3 0 0 0,124 2 0 0 0,-111-11 32 0 0,-46 0-16 0 0,45-3 0 0 0,148-6 49 0 0,-80 3 123 0 0,-46 0-149 0 0,526-39 772 0 0,-543 34-674 0 0,-44 6-89 0 0,1 1-1 0 0,0 3 0 0 0,-1 2 1 0 0,1 2-1 0 0,63 15 0 0 0,48 4-32 0 0,-43-7-18 0 0,-47-9 135 0 0,0-3-1 0 0,0-3 1 0 0,70-7-1 0 0,102 2 186 0 0,116 9-241 0 0,-249-7-355 0 0,54 12 207 0 0,23-1 473 0 0,-103-13 2 0 0,181 3 650 0 0,-233 0-981 0 0,0-1 1 0 0,-1-1-1 0 0,1-2 1 0 0,-1-1-1 0 0,33-9 1 0 0,-49 12 16 0 0,-1 0 0 0 0,0 2 0 0 0,1-1 0 0 0,-1 2 0 0 0,1 0 0 0 0,19 4 0 0 0,-22-3-77 0 0,1 0-1 0 0,-1-1 0 0 0,1 0 1 0 0,-1-1-1 0 0,1 0 1 0 0,0-1-1 0 0,-1 0 0 0 0,1-1 1 0 0,13-4-1 0 0,15-8-314 0 0,62-20-71 0 0,-92 31-223 0 0,-1 1 0 0 0,1 0-1 0 0,0 1 1 0 0,0 0-1 0 0,0 1 1 0 0,0 0 0 0 0,0 0-1 0 0,12 3 1 0 0,4 6-1468 0 0,-17-4 1569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6:02.8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 1 1376 0 0,'-25'20'11412'0'0,"37"-21"-8551"0"0,3-2-2298 0 0,-1 0 0 0 0,0 1 0 0 0,1 1 0 0 0,-1 0 0 0 0,1 1 0 0 0,-1 1 0 0 0,1 0 0 0 0,-1 1 0 0 0,1 0 0 0 0,15 5 0 0 0,14 7-134 0 0,79 37 0 0 0,-88-34-651 0 0,2-1 0 0 0,0-2 1 0 0,47 11-1 0 0,-59-21-350 0 0,44 0 1 0 0,-14-1 161 0 0,-55-2 422 0 0,1-1-1 0 0,-1 0 0 0 0,1 0 0 0 0,0 0 1 0 0,-1 0-1 0 0,1 0 0 0 0,-1 0 0 0 0,1 1 1 0 0,-1-1-1 0 0,1 0 0 0 0,-1 1 0 0 0,1-1 1 0 0,-1 0-1 0 0,1 1 0 0 0,-1-1 1 0 0,1 0-1 0 0,-1 1 0 0 0,1-1 0 0 0,-1 1 1 0 0,0-1-1 0 0,1 1 0 0 0,-1-1 0 0 0,0 1 1 0 0,1-1-1 0 0,-1 1 0 0 0,0-1 0 0 0,0 1 1 0 0,0-1-1 0 0,1 2 0 0 0,-3 22 189 0 0,-15 22 8 0 0,16-44-192 0 0,-18 39 64 0 0,-2-2 1 0 0,-1 0-1 0 0,-2-2 0 0 0,-2 0 1 0 0,-1-2-1 0 0,-2-1 0 0 0,-59 54 1 0 0,70-72 104 0 0,-30 25-143 0 0,1 3 1 0 0,2 2 0 0 0,-50 67 0 0 0,95-113-78 0 0,-7 12-453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6:03.2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 15 8290 0 0,'-30'-14'10537'0'0,"33"26"-8557"0"0,13 27-1684 0 0,-3 0 0 0 0,-1 1 0 0 0,8 49 0 0 0,9 127 878 0 0,-24-173-1123 0 0,10 85-149 0 0,20 157-2870 0 0,-27-238-4315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6:03.6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2 235 5065 0 0,'0'0'36'0'0,"0"0"0"0"0,0 0-1 0 0,0 0 1 0 0,0 0 0 0 0,0 0-1 0 0,0 0 1 0 0,-1 0 0 0 0,1-1 107 0 0,0 1-108 0 0,0 0 1 0 0,0 0 0 0 0,0 0-1 0 0,0 0 1 0 0,0 0 0 0 0,0 0 0 0 0,0 0-1 0 0,0-1 1 0 0,0 1 0 0 0,0 0-1 0 0,-1 0 1 0 0,1 0 0 0 0,0 0 0 0 0,0 0-1 0 0,0 0 1 0 0,0 0 0 0 0,0-1-1 0 0,0 1 1 0 0,0 0 0 0 0,0 0 0 0 0,0 0-1 0 0,1 0 1 0 0,-1 0 0 0 0,0 0-1 0 0,0 0 1 0 0,0-1 0 0 0,0 1 0 0 0,0 0-1 0 0,0 0 1 0 0,0 0 0 0 0,0 0-1 0 0,0 0 1 0 0,0 0 36 0 0,0 0-37 0 0,0 0 1 0 0,0-1 0 0 0,1 1-1 0 0,-1 0 1 0 0,0 0 0 0 0,0 0 0 0 0,0 0-1 0 0,0 0 1 0 0,11-6 1322 0 0,15-4 752 0 0,-25 10-1971 0 0,104-28 5519 0 0,56-3-2036 0 0,-7 2-2020 0 0,416-87 4 0 0,-552 112-2014 0 0,0 2 1 0 0,0 0-1 0 0,0 1 1 0 0,0 1-1 0 0,1 1 1 0 0,20 3-1 0 0,-3 4-6960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6:04.6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 8754 0 0,'1'-9'9420'0'0,"21"37"-7955"0"0,-8-4-1271 0 0,-1 1-1 0 0,-1 0 1 0 0,13 38 0 0 0,3 35-6077 0 0,-15-44-358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6:05.0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212 184 14283 0 0,'-7'2'52'0'0,"0"0"0"0"0,1 0 0 0 0,-1 1-1 0 0,1 0 1 0 0,0 0 0 0 0,0 1 0 0 0,0 0 0 0 0,0 0 0 0 0,1 0 0 0 0,-1 1-1 0 0,1-1 1 0 0,0 1 0 0 0,-7 9 0 0 0,-4 8-459 0 0,1 0 1 0 0,-14 28-1 0 0,23-40 698 0 0,-3 8-133 0 0,0 1-1 0 0,2 0 0 0 0,0 0 1 0 0,1 1-1 0 0,1 0 0 0 0,1 0 1 0 0,0 1-1 0 0,2-1 0 0 0,0 1 1 0 0,2-1-1 0 0,0 1 0 0 0,1-1 1 0 0,1 1-1 0 0,6 22 0 0 0,1 1-203 0 0,3-1 0 0 0,2-1 0 0 0,1 0 0 0 0,2-1 0 0 0,34 57-1 0 0,-42-81-65 0 0,1 0 0 0 0,1-1-1 0 0,1 0 1 0 0,0-1-1 0 0,1-1 1 0 0,0 0-1 0 0,2-1 1 0 0,26 21 0 0 0,-28-26-58 0 0,0-1 1 0 0,0 0 0 0 0,0-1-1 0 0,1 0 1 0 0,0-1 0 0 0,1 0 0 0 0,-1-1-1 0 0,1-1 1 0 0,-1 0 0 0 0,1-1-1 0 0,28 0 1 0 0,-13-3 85 0 0,-1-1 1 0 0,1-1-1 0 0,-1-1 0 0 0,0-2 0 0 0,0-1 1 0 0,0-1-1 0 0,-1-2 0 0 0,0-1 0 0 0,28-15 0 0 0,-38 17 350 0 0,-1-2-1 0 0,0 0 0 0 0,0 0 0 0 0,-2-2 0 0 0,1 0 0 0 0,-2-1 0 0 0,0 0 1 0 0,0-1-1 0 0,-1 0 0 0 0,-1-1 0 0 0,-1-1 0 0 0,0 0 0 0 0,-1-1 0 0 0,10-25 0 0 0,-11 16 138 0 0,-1-1 0 0 0,-2 0 0 0 0,0 0 0 0 0,-2-1 0 0 0,-1 1 0 0 0,-2-1 0 0 0,0 0 0 0 0,-2 0 0 0 0,-1 0 0 0 0,-12-55 0 0 0,1 28-219 0 0,-3 1 0 0 0,-1 1 0 0 0,-4 1 0 0 0,-41-79 1 0 0,54 116-207 0 0,0 1 1 0 0,-2 1-1 0 0,0-1 1 0 0,0 2-1 0 0,-1-1 1 0 0,-22-20-1 0 0,28 30-91 0 0,-1 0 0 0 0,1 0 0 0 0,0 0 0 0 0,-1 1 0 0 0,0 0 0 0 0,0 0 0 0 0,0 0-1 0 0,0 1 1 0 0,-1 0 0 0 0,1 0 0 0 0,0 0 0 0 0,-1 1 0 0 0,0 0 0 0 0,1 1 0 0 0,-1-1-1 0 0,1 1 1 0 0,-1 0 0 0 0,0 1 0 0 0,1 0 0 0 0,-11 2 0 0 0,7 0-203 0 0,0 0 1 0 0,1 1 0 0 0,-1 0-1 0 0,1 0 1 0 0,0 1 0 0 0,0 0-1 0 0,0 1 1 0 0,1 0 0 0 0,-1 1-1 0 0,-6 7 1 0 0,-17 20-1244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6:05.8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5 230 13827 0 0,'0'-1'127'0'0,"-1"1"0"0"0,1-1 1 0 0,-1 0-1 0 0,1 0 0 0 0,0 0 0 0 0,-1 0 0 0 0,1 0 1 0 0,0 0-1 0 0,-1 0 0 0 0,1 0 0 0 0,0 0 0 0 0,0 0 0 0 0,0 0 1 0 0,0 0-1 0 0,0 0 0 0 0,0 0 0 0 0,0 0 0 0 0,0 0 1 0 0,1 0-1 0 0,-1 0 0 0 0,0 0 0 0 0,1 0 0 0 0,-1 0 1 0 0,1-1-1 0 0,8-30 247 0 0,-3 16-283 0 0,1-1 0 0 0,1 1 1 0 0,0 1-1 0 0,15-21 0 0 0,-18 30-182 0 0,0-1 1 0 0,0 1-1 0 0,0 0 0 0 0,1 1 1 0 0,-1-1-1 0 0,1 1 0 0 0,1 0 1 0 0,-1 1-1 0 0,1-1 0 0 0,0 1 1 0 0,0 1-1 0 0,10-5 0 0 0,-15 8 28 0 0,0-1 0 0 0,0 0 0 0 0,0 1-1 0 0,0 0 1 0 0,0 0 0 0 0,0-1 0 0 0,1 1-1 0 0,-1 0 1 0 0,0 1 0 0 0,0-1 0 0 0,0 0-1 0 0,0 1 1 0 0,0-1 0 0 0,0 1 0 0 0,0-1 0 0 0,0 1-1 0 0,0 0 1 0 0,0 0 0 0 0,2 2 0 0 0,-1-1-5 0 0,0 0 0 0 0,0 1 0 0 0,0 0 0 0 0,-1-1 0 0 0,1 1 0 0 0,-1 0 0 0 0,0 1 0 0 0,0-1 0 0 0,0 0 0 0 0,2 4 0 0 0,1 6-34 0 0,-1-1 0 0 0,0 0 0 0 0,-1 1 1 0 0,0 0-1 0 0,1 17 0 0 0,-2 13 97 0 0,-2 0 0 0 0,-2 0 0 0 0,-9 60 0 0 0,-1 6 1136 0 0,11-105-875 0 0,1 0-1 0 0,-1 0 1 0 0,1 0-1 0 0,0 0 1 0 0,1 0 0 0 0,-1 0-1 0 0,1 0 1 0 0,0-1-1 0 0,1 5 1 0 0,-1-7-204 0 0,-1 1 0 0 0,1-1 0 0 0,0 0 0 0 0,0 0 1 0 0,0 0-1 0 0,0-1 0 0 0,0 1 0 0 0,0 0 0 0 0,0 0 0 0 0,0 0 0 0 0,0-1 0 0 0,0 1 0 0 0,1-1 1 0 0,-1 1-1 0 0,0-1 0 0 0,0 1 0 0 0,1-1 0 0 0,-1 0 0 0 0,0 1 0 0 0,0-1 0 0 0,1 0 0 0 0,-1 0 1 0 0,0 0-1 0 0,1 0 0 0 0,-1 0 0 0 0,0 0 0 0 0,1-1 0 0 0,-1 1 0 0 0,0 0 0 0 0,3-1 0 0 0,10-3-486 0 0,0 0-1 0 0,26-12 0 0 0,-25 10-701 0 0,11-5-4995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6:06.2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322 5 9674 0 0,'-9'-2'262'0'0,"1"1"0"0"0,-1 0-1 0 0,1 1 1 0 0,-1 0 0 0 0,0 0 0 0 0,1 1 0 0 0,-1 0 0 0 0,1 0-1 0 0,-1 1 1 0 0,1 0 0 0 0,0 1 0 0 0,0 0 0 0 0,0 0-1 0 0,0 1 1 0 0,0 0 0 0 0,1 0 0 0 0,-12 9 0 0 0,7-4 73 0 0,1 0 1 0 0,0 0 0 0 0,1 2 0 0 0,0-1 0 0 0,0 1 0 0 0,1 0 0 0 0,1 1-1 0 0,0 0 1 0 0,-12 24 0 0 0,9-7-267 0 0,1 0 1 0 0,2 0-1 0 0,1 1 0 0 0,1-1 0 0 0,1 2 1 0 0,2-1-1 0 0,1 0 0 0 0,2 1 1 0 0,3 31-1 0 0,7 40-390 0 0,31 129 0 0 0,-39-223 291 0 0,50 210-904 0 0,-43-188 654 0 0,1 0 1 0 0,2-1-1 0 0,1-1 0 0 0,1 0 1 0 0,20 30-1 0 0,-29-51 123 0 0,0 0 0 0 0,1-1 0 0 0,0 1 0 0 0,0-1 0 0 0,0 0 0 0 0,0 0 0 0 0,1-1 0 0 0,0 0 0 0 0,0 0 0 0 0,1 0 0 0 0,-1-1 0 0 0,1 0 0 0 0,0-1 0 0 0,14 5 0 0 0,-10-6-115 0 0,-1 0-1 0 0,1-1 0 0 0,0 0 0 0 0,0-1 0 0 0,0-1 0 0 0,-1 0 1 0 0,1 0-1 0 0,0-1 0 0 0,-1 0 0 0 0,15-5 0 0 0,7-4 178 0 0,-1-1-1 0 0,0-2 1 0 0,0 0 0 0 0,-2-3-1 0 0,0 0 1 0 0,0-2 0 0 0,-2-1-1 0 0,-1-1 1 0 0,0-2 0 0 0,-2 0-1 0 0,0-2 1 0 0,-2-1-1 0 0,-1-1 1 0 0,-1 0 0 0 0,-1-2-1 0 0,-2 0 1 0 0,22-46 0 0 0,-35 62 192 0 0,0 1 1 0 0,-1-1-1 0 0,-1 0 1 0 0,0 0 0 0 0,0 0-1 0 0,-1 0 1 0 0,-1 0-1 0 0,0 0 1 0 0,-2-24-1 0 0,-2 20 124 0 0,0-1 0 0 0,-1 1 0 0 0,0 0 0 0 0,-2 0 0 0 0,0 1 0 0 0,-16-31 0 0 0,-13-20 752 0 0,-2 3 1 0 0,-4 1 0 0 0,-2 2 0 0 0,-57-62 0 0 0,87 110-984 0 0,0 0 1 0 0,-1 1 0 0 0,0 1-1 0 0,-1 0 1 0 0,0 1 0 0 0,0 1-1 0 0,-1 0 1 0 0,-1 1 0 0 0,-25-8-1 0 0,-2 2-910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6:06.6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0 4609 0 0,'-1'1'112'0'0,"0"0"1"0"0,-1 0-1 0 0,1 0 0 0 0,0 0 0 0 0,0 0 1 0 0,0 0-1 0 0,0 0 0 0 0,0 1 1 0 0,0-1-1 0 0,0 0 0 0 0,1 0 1 0 0,-1 1-1 0 0,0-1 0 0 0,1 1 0 0 0,-1-1 1 0 0,1 1-1 0 0,-1-1 0 0 0,1 0 1 0 0,0 1-1 0 0,0-1 0 0 0,0 1 1 0 0,0 0-1 0 0,0-1 0 0 0,0 1 1 0 0,0-1-1 0 0,0 1 0 0 0,0-1 0 0 0,1 3 1 0 0,13 57 1949 0 0,-9-42-1418 0 0,13 60 594 0 0,43 163-2991 0 0,-60-240 1620 0 0,2 8-42 0 0,0-1 1 0 0,1 0 0 0 0,0 0-1 0 0,6 9 1 0 0,-10-17 171 0 0,1 0 0 0 0,-1 1 1 0 0,1-1-1 0 0,0 0 1 0 0,-1 0-1 0 0,1 0 1 0 0,0 0-1 0 0,0-1 0 0 0,0 1 1 0 0,-1 0-1 0 0,1 0 1 0 0,0 0-1 0 0,0-1 0 0 0,0 1 1 0 0,0 0-1 0 0,1-1 1 0 0,-1 1-1 0 0,0-1 1 0 0,0 1-1 0 0,0-1 0 0 0,0 0 1 0 0,1 1-1 0 0,-1-1 1 0 0,0 0-1 0 0,0 0 0 0 0,0 0 1 0 0,1 0-1 0 0,-1 0 1 0 0,0 0-1 0 0,0 0 1 0 0,0 0-1 0 0,1-1 0 0 0,-1 1 1 0 0,0 0-1 0 0,0-1 1 0 0,0 1-1 0 0,0-1 0 0 0,1 1 1 0 0,-1-1-1 0 0,0 0 1 0 0,0 1-1 0 0,0-1 0 0 0,1-1 1 0 0,8-10-78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6:07.0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2761 0 0,'3'1'11112'0'0,"-3"2"-10154"0"0,1 3 206 0 0,11 107 2114 0 0,-4-63-8609 0 0,-2-22-657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24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247 19 1840 0 0,'-31'3'737'0'0,"0"-1"0"0"0,-1-2 0 0 0,-36-3 0 0 0,-16 0 4250 0 0,187 7 2187 0 0,191 29-5823 0 0,-198-20-1139 0 0,-1-3-1 0 0,1-5 1 0 0,0-5-1 0 0,0-3 1 0 0,131-22 0 0 0,-53-7-356 0 0,-100 15-2770 0 0,-55 12-3116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5:19.9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23 4609 0 0,'-8'-1'3788'0'0,"16"-1"-330"0"0,13-2-1854 0 0,64-2 666 0 0,129-3-19 0 0,-173 9-2191 0 0,0 3-1 0 0,0 1 1 0 0,50 12 0 0 0,-69-10-191 0 0,1-1-1 0 0,0-1 1 0 0,1-2 0 0 0,31 1 0 0 0,-42-4-750 0 0,1 0-1 0 0,23-6 0 0 0,-18 2-4578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6:05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1 0 3617 0 0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25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141 30 2304 0 0,'-6'-4'400'0'0,"0"0"0"0"0,0 1 0 0 0,0 0-1 0 0,0 0 1 0 0,0 0 0 0 0,-1 1-1 0 0,0 0 1 0 0,1 0 0 0 0,-1 1 0 0 0,0 0-1 0 0,0 0 1 0 0,0 1 0 0 0,-13 0-1 0 0,19 0-227 0 0,-1 1 0 0 0,1-1-1 0 0,0 1 1 0 0,-1 0-1 0 0,1-1 1 0 0,0 1-1 0 0,0 0 1 0 0,-1 0 0 0 0,1 0-1 0 0,0 0 1 0 0,0 0-1 0 0,0 0 1 0 0,0 0-1 0 0,0 0 1 0 0,1 0 0 0 0,-1 1-1 0 0,0-1 1 0 0,0 0-1 0 0,1 1 1 0 0,-1-1-1 0 0,1 0 1 0 0,-1 1 0 0 0,1-1-1 0 0,0 1 1 0 0,-1-1-1 0 0,1 2 1 0 0,-4 45 1329 0 0,4-39-1188 0 0,-3 77 799 0 0,-3 222 166 0 0,28 1-1211 0 0,23-50 420 0 0,6 54-269 0 0,-41-242-2392 0 0,-7-56-3383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25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2761 0 0,'4'8'1217'0'0,"-1"-1"1"0"0,0 0 0 0 0,-1 1 0 0 0,1-1 0 0 0,1 13-1 0 0,0 21 260 0 0,-1 0 0 0 0,-2 1 0 0 0,-7 53 0 0 0,2 61-187 0 0,7-97-2825 0 0,-1-47 472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26.6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1 5065 0 0,'-8'3'671'0'0,"1"1"1"0"0,-1 0-1 0 0,1 1 0 0 0,-1 0 1 0 0,1 0-1 0 0,0 1 0 0 0,1-1 0 0 0,0 1 1 0 0,0 1-1 0 0,-8 10 0 0 0,13-17-616 0 0,1 1 0 0 0,-1 0 0 0 0,1-1 0 0 0,0 1 0 0 0,-1-1 0 0 0,1 1 0 0 0,0 0 0 0 0,-1 0 0 0 0,1-1 0 0 0,0 1-1 0 0,0 0 1 0 0,-1-1 0 0 0,1 1 0 0 0,0 0 0 0 0,0 0 0 0 0,0-1 0 0 0,0 1 0 0 0,0 0 0 0 0,0-1 0 0 0,0 1 0 0 0,1 0 0 0 0,-1 0 0 0 0,0-1-1 0 0,0 1 1 0 0,0 0 0 0 0,1-1 0 0 0,-1 1 0 0 0,0 0 0 0 0,1-1 0 0 0,-1 1 0 0 0,1 0 0 0 0,-1-1 0 0 0,1 1 0 0 0,-1-1 0 0 0,1 1-1 0 0,-1-1 1 0 0,1 1 0 0 0,-1-1 0 0 0,1 1 0 0 0,0-1 0 0 0,-1 0 0 0 0,1 1 0 0 0,0-1 0 0 0,0 1 0 0 0,41 8 557 0 0,-14-3-566 0 0,21 10-30 0 0,-37-13 156 0 0,0 1 0 0 0,0 0 0 0 0,0 1 0 0 0,0 1 1 0 0,12 7-1 0 0,-5 0-179 0 0,0-1 1 0 0,1-1 0 0 0,0-1 0 0 0,0 0 0 0 0,1-2 0 0 0,28 7 0 0 0,-47-14 2 0 0,0-1 0 0 0,-1 0 0 0 0,1 1 0 0 0,0 0 0 0 0,0-1-1 0 0,0 1 1 0 0,-1 0 0 0 0,1 0 0 0 0,0 0 0 0 0,-1 0 0 0 0,1 0 0 0 0,0 0 0 0 0,-1 0 0 0 0,0 1 0 0 0,1-1 0 0 0,-1 0 0 0 0,0 1 0 0 0,0-1 0 0 0,1 1 0 0 0,-1 0 0 0 0,0-1-1 0 0,1 5 1 0 0,-2-4-8 0 0,1 1 0 0 0,-1 0 0 0 0,0-1 0 0 0,0 1 0 0 0,0 0-1 0 0,0 0 1 0 0,-1-1 0 0 0,1 1 0 0 0,-1 0 0 0 0,1-1-1 0 0,-1 1 1 0 0,0 0 0 0 0,0-1 0 0 0,-2 3 0 0 0,-3 7-239 0 0,-1-1 0 0 0,0-1 0 0 0,0 0 0 0 0,-1 0 0 0 0,-14 13 0 0 0,11-12 108 0 0,-1 0 1 0 0,0-1-1 0 0,-1-1 0 0 0,0 0 0 0 0,0-1 0 0 0,0 0 1 0 0,-1-1-1 0 0,-1-1 0 0 0,1 0 0 0 0,-1-1 0 0 0,0 0 1 0 0,-20 3-1 0 0,33-8 145 0 0,-51 11 609 0 0,48-9-542 0 0,0-1-1 0 0,1 0 1 0 0,-1 1 0 0 0,1 0 0 0 0,-1 0 0 0 0,1 0-1 0 0,0 1 1 0 0,-7 4 0 0 0,47 0 259 0 0,-31-7-306 0 0,18 3 123 0 0,1 0 0 0 0,-1 1 0 0 0,0 1 0 0 0,43 17 0 0 0,-61-20-140 0 0,0 0 0 0 0,0 1 0 0 0,0 0 0 0 0,0 0 0 0 0,-1 0-1 0 0,1 0 1 0 0,-1 1 0 0 0,0 0 0 0 0,0 0 0 0 0,-1 0 0 0 0,1 0 0 0 0,-1 0 0 0 0,0 1 0 0 0,0 0 0 0 0,0-1 0 0 0,0 1 0 0 0,-1 0 0 0 0,0 1 0 0 0,0-1 0 0 0,-1 0 0 0 0,1 0 0 0 0,-1 1-1 0 0,0-1 1 0 0,0 1 0 0 0,-1-1 0 0 0,0 12 0 0 0,-2-1 13 0 0,0-1 1 0 0,-2 1-1 0 0,0 0 0 0 0,0-1 0 0 0,-2 0 0 0 0,0 0 0 0 0,0 0 0 0 0,-1-1 1 0 0,-1 0-1 0 0,-1 0 0 0 0,0-1 0 0 0,0 0 0 0 0,-2 0 0 0 0,1-1 0 0 0,-2-1 0 0 0,1 0 1 0 0,-1 0-1 0 0,-1-1 0 0 0,-21 12 0 0 0,26-18 223 0 0,-1-1 0 0 0,1 0 0 0 0,-1-1 0 0 0,0 1 0 0 0,-16 0 1 0 0,-13 4 804 0 0,57-10-2528 0 0,1 1 1 0 0,-1 1 0 0 0,29 2 0 0 0,-14-1-2393 0 0,-22 0 3384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27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0 7370 0 0,'-15'7'10278'0'0,"14"-5"-9788"0"0,-6 18 2948 0 0,5 30-4812 0 0,2-37 2431 0 0,1 61-976 0 0,2 0-1 0 0,4 0 0 0 0,19 87 1 0 0,47 415-97 0 0,-68-465 15 0 0,-3-49 37 0 0,11 69 1 0 0,-12-126-61 0 0,1 1 0 0 0,-1-1 1 0 0,0 0-1 0 0,1 0 1 0 0,4 8-1 0 0,12 8-3431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28.8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 0 3225 0 0,'-26'29'2358'0'0,"3"-4"5028"0"0,23-25-7333 0 0,-1 0 1 0 0,1 0 0 0 0,0 1-1 0 0,0-1 1 0 0,0 0 0 0 0,0 0 0 0 0,0 0-1 0 0,0 0 1 0 0,0 0 0 0 0,0 1 0 0 0,0-1-1 0 0,0 0 1 0 0,0 0 0 0 0,0 0-1 0 0,0 0 1 0 0,0 0 0 0 0,0 1 0 0 0,0-1-1 0 0,0 0 1 0 0,0 0 0 0 0,0 0 0 0 0,0 0-1 0 0,1 2 646 0 0,-1-2-646 0 0,1 0 1 0 0,9 3 1117 0 0,11-4-82 0 0,31-11-238 0 0,-42 9-645 0 0,0 0 0 0 0,0 0 0 0 0,1 1 0 0 0,-1 1 1 0 0,0 0-1 0 0,1 0 0 0 0,-1 1 0 0 0,1 0 0 0 0,-1 1 0 0 0,11 1 0 0 0,-20-1-207 0 0,0-1 0 0 0,0 0 0 0 0,0 1-1 0 0,0-1 1 0 0,0 0 0 0 0,-1 1-1 0 0,1-1 1 0 0,0 1 0 0 0,0-1 0 0 0,0 1-1 0 0,-1 0 1 0 0,1-1 0 0 0,0 1-1 0 0,-1 0 1 0 0,1 0 0 0 0,0-1 0 0 0,-1 1-1 0 0,1 0 1 0 0,-1 0 0 0 0,0 0-1 0 0,1 0 1 0 0,-1-1 0 0 0,0 1 0 0 0,1 2-1 0 0,-1-1-5 0 0,0 1 0 0 0,0-1 0 0 0,0 1 0 0 0,0-1 0 0 0,0 1 0 0 0,-1-1 0 0 0,1 0 0 0 0,-1 1 0 0 0,-1 3 0 0 0,-3 5-20 0 0,0 0 1 0 0,-1-1 0 0 0,-8 12-1 0 0,14-22 27 0 0,-24 31-24 0 0,0-2 0 0 0,-54 50-1 0 0,46-49-12 0 0,-45 55-1 0 0,76-84 36 0 0,1 0-1 0 0,-1 0 1 0 0,0 0 0 0 0,0-1-1 0 0,1 1 1 0 0,-1 0-1 0 0,1 0 1 0 0,-1 0 0 0 0,1 0-1 0 0,-1 0 1 0 0,1 0-1 0 0,-1 0 1 0 0,1 0-1 0 0,0 0 1 0 0,0 0 0 0 0,0 0-1 0 0,-1 1 1 0 0,1-1-1 0 0,0 0 1 0 0,0 0 0 0 0,0 0-1 0 0,1 0 1 0 0,-1 0-1 0 0,0 0 1 0 0,1 2-1 0 0,0-2-21 0 0,0 0 0 0 0,0 0 0 0 0,0-1 0 0 0,0 1 0 0 0,0 0 0 0 0,0 0 0 0 0,0 0 0 0 0,0-1 0 0 0,1 1 0 0 0,-1-1 0 0 0,0 1 0 0 0,1-1 0 0 0,-1 1 0 0 0,0-1 0 0 0,1 0-1 0 0,-1 0 1 0 0,2 1 0 0 0,11-1-240 0 0,-1 1-1 0 0,1-2 1 0 0,16-2-1 0 0,-21 2 143 0 0,40-4 145 0 0,-27 1 54 0 0,0 2 0 0 0,0 0 0 0 0,0 2 0 0 0,41 3 0 0 0,-61-2-76 0 0,0-1 1 0 0,-1 0-1 0 0,1 1 1 0 0,0-1-1 0 0,0 1 0 0 0,-1-1 1 0 0,1 1-1 0 0,0 0 1 0 0,-1 0-1 0 0,1 0 0 0 0,-1 0 1 0 0,1 0-1 0 0,-1 0 0 0 0,1 0 1 0 0,-1 0-1 0 0,0 1 1 0 0,0-1-1 0 0,1 0 0 0 0,-1 1 1 0 0,0-1-1 0 0,0 1 1 0 0,0 1-1 0 0,0 0 5 0 0,0 0 0 0 0,-1-1-1 0 0,1 1 1 0 0,-1 0 0 0 0,0 0 0 0 0,0 0-1 0 0,0 0 1 0 0,0-1 0 0 0,0 1 0 0 0,-1 0 0 0 0,1 0-1 0 0,-3 5 1 0 0,-3 6 25 0 0,0 1 1 0 0,-1-1-1 0 0,-1 0 0 0 0,-9 14 0 0 0,13-22-22 0 0,-123 160 132 0 0,47-67-37 0 0,75-93-8 0 0,0 0-1 0 0,1 1 0 0 0,0-1 0 0 0,0 1 0 0 0,1 0 0 0 0,0 0 1 0 0,0 0-1 0 0,1 0 0 0 0,-3 13 0 0 0,4-16-61 0 0,1-1-1 0 0,0 0 1 0 0,0 0 0 0 0,1 0-1 0 0,-1 1 1 0 0,0-1 0 0 0,1 0-1 0 0,0 0 1 0 0,0 0 0 0 0,0 0-1 0 0,0 0 1 0 0,0 0 0 0 0,1 0-1 0 0,-1 0 1 0 0,1 0 0 0 0,0-1-1 0 0,0 1 1 0 0,0-1 0 0 0,0 1-1 0 0,0-1 1 0 0,1 0 0 0 0,-1 1 0 0 0,1-2-1 0 0,-1 1 1 0 0,4 2 0 0 0,3 1-61 0 0,0 0 0 0 0,0 0 0 0 0,1-1 1 0 0,-1 0-1 0 0,1-1 0 0 0,0 0 0 0 0,0-1 1 0 0,17 3-1 0 0,6-2-199 0 0,44-3 0 0 0,-8 1 14 0 0,-68-1 131 0 0,0-1 0 0 0,0 1 0 0 0,0 0-1 0 0,1 0 1 0 0,-1 1 0 0 0,0-1 0 0 0,0 0 0 0 0,0 0-1 0 0,0 0 1 0 0,0 1 0 0 0,0-1 0 0 0,1 1-1 0 0,-1-1 1 0 0,0 1 0 0 0,0-1 0 0 0,0 1-1 0 0,0-1 1 0 0,-1 1 0 0 0,1 0 0 0 0,0 0 0 0 0,0-1-1 0 0,0 1 1 0 0,-1 0 0 0 0,1 0 0 0 0,1 1-1 0 0,-2-1-127 0 0,0 1-1 0 0,0-1 0 0 0,0 0 0 0 0,0 1 0 0 0,-1-1 0 0 0,1 0 0 0 0,0 0 0 0 0,0 1 0 0 0,-1-1 1 0 0,1 0-1 0 0,-1 0 0 0 0,1 1 0 0 0,-1-1 0 0 0,0 0 0 0 0,1 0 0 0 0,-1 0 0 0 0,0 0 0 0 0,0 0 1 0 0,0 0-1 0 0,0 0 0 0 0,-1 1 0 0 0,-11 11-1583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29.1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9674 0 0,'13'0'2111'0'0,"-10"0"-1553"0"0,-1 0-1 0 0,1-1 1 0 0,0 1 0 0 0,0 1-1 0 0,-1-1 1 0 0,1 0-1 0 0,0 1 1 0 0,-1-1-1 0 0,1 1 1 0 0,2 1-1 0 0,-3-1-388 0 0,-1 1 0 0 0,1-1-1 0 0,-1 0 1 0 0,0 1 0 0 0,0-1-1 0 0,0 1 1 0 0,1-1 0 0 0,-1 1-1 0 0,-1 0 1 0 0,1-1 0 0 0,0 1-1 0 0,0 0 1 0 0,-1 0 0 0 0,1 0-1 0 0,-1-1 1 0 0,1 1 0 0 0,-1 0-1 0 0,0 3 1 0 0,26 179 1730 0 0,8 51-1761 0 0,41 175 32 0 0,-58-272-92 0 0,0 140-1 0 0,-13-145-77 0 0,32 198 0 0 0,-24-250-3448 0 0,16 81-6699 0 0,-28-144 10083 0 0,-2-9 64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29.7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1 152 6913 0 0,'74'-9'7818'0'0,"-3"0"-5392"0"0,10-1 25 0 0,88-24 1 0 0,-113 19-2252 0 0,0-2 0 0 0,74-35 1 0 0,-128 51-510 0 0,9-4 64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30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11522 0 0,'0'0'1041'0'0,"14"21"1553"0"0,110 130 4042 0 0,85 56-5736 0 0,-194-193-1571 0 0,-1-1-202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30.4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274 1 10594 0 0,'-3'21'2893'0'0,"2"-15"-1978"0"0,-15 61 3057 0 0,-40 108 0 0 0,21-91-4219 0 0,-4 0 0 0 0,-57 89 0 0 0,68-129-7491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32.4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0 7834 0 0,'-10'9'5274'0'0,"9"-9"-4997"0"0,1 1 1 0 0,0-1-1 0 0,0 1 1 0 0,0 0 0 0 0,-1 0-1 0 0,1 25 2397 0 0,13 31-1915 0 0,-10-47-6 0 0,55 172 526 0 0,-33-112-311 0 0,30 143-1 0 0,-49-161-1057 0 0,0 55 1 0 0,0 5-304 0 0,-5-101-292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6:06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11 286 3681 0 0,'-2'-5'249'0'0,"0"1"0"0"0,1-1-1 0 0,-1 0 1 0 0,1 0 0 0 0,0 0 0 0 0,0 0 0 0 0,1 0 0 0 0,-1 0 0 0 0,1 0 0 0 0,0-6-1 0 0,0 5-17 0 0,1-4 117 0 0,0 0 0 0 0,0 0-1 0 0,1 0 1 0 0,0 0 0 0 0,1 0-1 0 0,0 1 1 0 0,0-1 0 0 0,1 1-1 0 0,1 0 1 0 0,-1 0 0 0 0,1 0-1 0 0,1 0 1 0 0,0 1 0 0 0,7-8-1 0 0,-8 9-225 0 0,0 2 0 0 0,0-1-1 0 0,1 1 1 0 0,0-1 0 0 0,0 1 0 0 0,0 1-1 0 0,0-1 1 0 0,1 1 0 0 0,-1 0 0 0 0,1 1-1 0 0,0 0 1 0 0,0 0 0 0 0,1 0 0 0 0,-1 1-1 0 0,0 0 1 0 0,1 0 0 0 0,0 1 0 0 0,-1 0-1 0 0,9 0 1 0 0,-12 2-130 0 0,0-1 0 0 0,0 1 0 0 0,0 0 0 0 0,-1 0 0 0 0,1 0 0 0 0,0 0 0 0 0,-1 1 0 0 0,1-1 0 0 0,-1 1 0 0 0,0 0 0 0 0,1 0 0 0 0,-1 1 0 0 0,0-1 0 0 0,0 0 0 0 0,2 4 0 0 0,1 0-89 0 0,-1 0 0 0 0,-1 1-1 0 0,1-1 1 0 0,-1 1 0 0 0,0 0 0 0 0,5 14 0 0 0,0 4-311 0 0,-2 1 0 0 0,0 0 1 0 0,3 34-1 0 0,1 54 821 0 0,27-180-379 0 0,-31 55 81 0 0,1-1 0 0 0,0 1 1 0 0,1 0-1 0 0,0 1 0 0 0,0 0 1 0 0,1 0-1 0 0,14-10 1 0 0,-21 18-4 0 0,0 0 0 0 0,-1 0 1 0 0,1 0-1 0 0,0 1 0 0 0,0-1 1 0 0,0 1-1 0 0,0-1 0 0 0,0 1 1 0 0,1 0-1 0 0,-1 0 0 0 0,0 0 1 0 0,0 1-1 0 0,1-1 1 0 0,-1 1-1 0 0,0 0 0 0 0,1 0 1 0 0,-1 0-1 0 0,1 0 0 0 0,-1 0 1 0 0,0 1-1 0 0,0 0 0 0 0,1 0 1 0 0,-1 0-1 0 0,0 0 0 0 0,0 0 1 0 0,0 0-1 0 0,0 1 1 0 0,0 0-1 0 0,0-1 0 0 0,0 1 1 0 0,0 0-1 0 0,-1 0 0 0 0,1 1 1 0 0,-1-1-1 0 0,3 3 0 0 0,0 3 15 0 0,0-1-1 0 0,0 1 1 0 0,0 0-1 0 0,-1 0 0 0 0,0 1 1 0 0,-1-1-1 0 0,0 1 1 0 0,0 0-1 0 0,-1 0 1 0 0,0 0-1 0 0,0 0 0 0 0,-1 0 1 0 0,0 14-1 0 0,-1 5-193 0 0,-1 0 0 0 0,-1-1 0 0 0,-7 33 0 0 0,-23 95-3235 0 0,31-149 2519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32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92 4145 0 0,'4'-7'336'0'0,"1"1"0"0"0,0-1 0 0 0,0 1 0 0 0,0 0 0 0 0,1 1 0 0 0,0-1 0 0 0,0 1 0 0 0,0 0 0 0 0,0 0 0 0 0,1 1 0 0 0,0 0 0 0 0,0 0 0 0 0,0 1 0 0 0,1 0 0 0 0,-1 0 0 0 0,9-2 0 0 0,-10 3-98 0 0,-1 1 0 0 0,0-1 0 0 0,1 1 0 0 0,-1 0 0 0 0,1 1 0 0 0,-1-1 0 0 0,1 1 0 0 0,0 0 0 0 0,-1 1 0 0 0,1-1 0 0 0,-1 1 0 0 0,1 0 0 0 0,-1 1 0 0 0,0-1 0 0 0,1 1 0 0 0,-1 0 0 0 0,0 0 0 0 0,0 1 0 0 0,0-1 0 0 0,0 1 0 0 0,-1 0 0 0 0,1 1 0 0 0,6 6 0 0 0,-8-6-183 0 0,0 0 0 0 0,-1 1 0 0 0,1-1 0 0 0,-1 1 1 0 0,0 0-1 0 0,-1-1 0 0 0,1 1 0 0 0,-1 0 0 0 0,0 0 0 0 0,0 0 1 0 0,-1 0-1 0 0,1 0 0 0 0,-1 1 0 0 0,0-1 0 0 0,-1 0 1 0 0,1 0-1 0 0,-2 8 0 0 0,-3 11 44 0 0,-1 0 0 0 0,-10 28 0 0 0,15-49-96 0 0,-19 46 6 0 0,-49 90-1 0 0,3-9-78 0 0,64-125 94 0 0,-11 33 160 0 0,13-37-154 0 0,0 0 1 0 0,0 0-1 0 0,-1 0 1 0 0,1 0-1 0 0,0-1 1 0 0,1 1-1 0 0,-1 0 0 0 0,0 0 1 0 0,0 0-1 0 0,0 0 1 0 0,0 0-1 0 0,1 0 1 0 0,-1 0-1 0 0,0 0 0 0 0,1-1 1 0 0,-1 1-1 0 0,1 0 1 0 0,-1 0-1 0 0,1-1 1 0 0,-1 1-1 0 0,1 0 0 0 0,-1 0 1 0 0,1-1-1 0 0,0 1 1 0 0,-1-1-1 0 0,1 1 1 0 0,0 0-1 0 0,0-1 0 0 0,-1 0 1 0 0,1 1-1 0 0,0-1 1 0 0,0 1-1 0 0,0-1 1 0 0,0 0-1 0 0,0 0 0 0 0,-1 1 1 0 0,3-1-1 0 0,31 3 622 0 0,0-1-1 0 0,0-1 0 0 0,0-2 1 0 0,0-1-1 0 0,47-10 1 0 0,-31 4-927 0 0,66 0 1 0 0,-114 8-5 0 0,1-1 0 0 0,-1 1 0 0 0,0 1 0 0 0,0-1 0 0 0,1 0 0 0 0,-1 0 0 0 0,0 1 0 0 0,0 0-1 0 0,0-1 1 0 0,1 1 0 0 0,-1 0 0 0 0,0 0 0 0 0,3 2 0 0 0,0 1-1024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33.1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63 5529 0 0,'-1'-15'108'0'0,"10"-33"16928"0"0,4 72-16464 0 0,-6 2-383 0 0,-2 1 0 0 0,0 0 0 0 0,-2 0 0 0 0,-1 50 0 0 0,-1-37-246 0 0,7 51 0 0 0,-3-64-420 0 0,14 49 0 0 0,-6-44-312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33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 7 4145 0 0,'-59'-7'4814'0'0,"56"7"-4475"0"0,-1 0-1 0 0,1 0 1 0 0,-1 0 0 0 0,1 1 0 0 0,-1-1-1 0 0,1 1 1 0 0,0 0 0 0 0,-1 0 0 0 0,1 0-1 0 0,0 0 1 0 0,0 1 0 0 0,-1-1 0 0 0,1 1 0 0 0,-5 4-1 0 0,8-3-51 0 0,0 0 0 0 0,0 0 0 0 0,0-1 0 0 0,0 1 0 0 0,0 0-1 0 0,0 0 1 0 0,1 0 0 0 0,0 0 0 0 0,-1 0 0 0 0,1 0 0 0 0,0 0-1 0 0,3 4 1 0 0,-1 4 244 0 0,85 517 3442 0 0,-84-496-3909 0 0,1 7-481 0 0,15 59 0 0 0,-15-79-514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34.2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78 1840 0 0,'0'-2'576'0'0,"1"0"-1"0"0,-1 0 0 0 0,0 0 0 0 0,1 0 0 0 0,-1 0 0 0 0,1 0 1 0 0,-1 0-1 0 0,1 0 0 0 0,0 0 0 0 0,0 0 0 0 0,0 0 0 0 0,0 1 0 0 0,0-1 1 0 0,0 0-1 0 0,1 1 0 0 0,-1-1 0 0 0,3-1 0 0 0,0-1 2 0 0,0 1 0 0 0,1 0 0 0 0,-1 0-1 0 0,1 1 1 0 0,0-1 0 0 0,8-2 0 0 0,2 0 253 0 0,1 1 1 0 0,-1 0 0 0 0,27-1 0 0 0,-38 4-743 0 0,0 1 0 0 0,0-1 0 0 0,1 1 0 0 0,-1 1 0 0 0,0-1 0 0 0,0 0 0 0 0,0 1 1 0 0,0 0-1 0 0,0 0 0 0 0,0 0 0 0 0,0 1 0 0 0,0-1 0 0 0,-1 1 0 0 0,1 0 0 0 0,0 0 1 0 0,-1 0-1 0 0,0 1 0 0 0,1-1 0 0 0,-1 1 0 0 0,3 3 0 0 0,-2-1-135 0 0,0 0 0 0 0,-1 0 1 0 0,0 0-1 0 0,0 1 0 0 0,0-1 0 0 0,-1 1 0 0 0,0 0 0 0 0,0 0 1 0 0,0-1-1 0 0,-1 1 0 0 0,1 1 0 0 0,-2-1 0 0 0,1 6 0 0 0,0 6-161 0 0,-2 0 0 0 0,0 0 0 0 0,-1 0 0 0 0,-1 0 0 0 0,0-1-1 0 0,-2 1 1 0 0,0-1 0 0 0,0 0 0 0 0,-10 18 0 0 0,-10 18 452 0 0,-47 70 1 0 0,72-123-196 0 0,0 1 0 0 0,0-1 0 0 0,0 0 0 0 0,-1 0 0 0 0,1 0 0 0 0,0 1 0 0 0,0-1 0 0 0,0 0 0 0 0,0 0 1 0 0,0 0-1 0 0,0 0 0 0 0,0 1 0 0 0,0-1 0 0 0,0 0 0 0 0,0 0 0 0 0,0 0 0 0 0,0 1 0 0 0,0-1 0 0 0,0 0 0 0 0,0 0 0 0 0,0 0 0 0 0,0 1 0 0 0,0-1 0 0 0,1 0 0 0 0,-1 0 0 0 0,0 0 0 0 0,0 0 0 0 0,0 1 0 0 0,0-1 0 0 0,0 0 0 0 0,0 0 0 0 0,1 0 1 0 0,-1 0-1 0 0,0 0 0 0 0,0 1 0 0 0,0-1 0 0 0,0 0 0 0 0,0 0 0 0 0,1 0 0 0 0,-1 0 0 0 0,0 0 0 0 0,0 0 0 0 0,0 0 0 0 0,1 0 0 0 0,-1 0 0 0 0,0 0 0 0 0,0 0 0 0 0,0 0 0 0 0,1 0 0 0 0,-1 0 0 0 0,0 0 0 0 0,20 1 681 0 0,20-6-476 0 0,-11 0-392 0 0,0 1 0 0 0,0 2 0 0 0,0 1 0 0 0,1 1 0 0 0,-1 1 0 0 0,0 2 0 0 0,1 0 0 0 0,-1 3 0 0 0,-1 0 0 0 0,39 14 1 0 0,-48-12-1144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34.6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2 124 10138 0 0,'0'-5'283'0'0,"-1"1"-1"0"0,1-1 0 0 0,-1 0 1 0 0,2 1-1 0 0,-1-1 1 0 0,0 0-1 0 0,1 1 1 0 0,0-1-1 0 0,0 1 0 0 0,0-1 1 0 0,0 1-1 0 0,1 0 1 0 0,0-1-1 0 0,0 1 0 0 0,0 0 1 0 0,0 0-1 0 0,1 0 1 0 0,-1 0-1 0 0,1 1 1 0 0,0-1-1 0 0,0 1 0 0 0,1-1 1 0 0,3-2-1 0 0,-5 4-191 0 0,0 0 0 0 0,-1 1-1 0 0,1-1 1 0 0,0 1-1 0 0,0-1 1 0 0,1 1 0 0 0,-1 0-1 0 0,0 0 1 0 0,0 0 0 0 0,0 0-1 0 0,1 0 1 0 0,-1 0 0 0 0,1 0-1 0 0,-1 1 1 0 0,0-1 0 0 0,1 1-1 0 0,-1 0 1 0 0,1 0-1 0 0,-1 0 1 0 0,1 0 0 0 0,-1 0-1 0 0,1 1 1 0 0,-1-1 0 0 0,0 1-1 0 0,1-1 1 0 0,-1 1 0 0 0,0 0-1 0 0,1 0 1 0 0,-1 0 0 0 0,0 0-1 0 0,0 0 1 0 0,0 1-1 0 0,0-1 1 0 0,0 1 0 0 0,0-1-1 0 0,0 1 1 0 0,0 0 0 0 0,-1 0-1 0 0,1-1 1 0 0,-1 1 0 0 0,1 1-1 0 0,-1-1 1 0 0,0 0-1 0 0,2 3 1 0 0,3 7-133 0 0,-1 1 1 0 0,0-1-1 0 0,-1 1 0 0 0,0 0 1 0 0,-1 0-1 0 0,-1 0 0 0 0,0 0 0 0 0,0 25 1 0 0,-10 112-1364 0 0,6-121 1098 0 0,-5 21-67 0 0,4-31 804 0 0,1 0 0 0 0,0 1 1 0 0,2 23-1 0 0,0-43-377 0 0,0 1 0 0 0,0-1 0 0 0,0 0 0 0 0,0 1-1 0 0,0-1 1 0 0,0 0 0 0 0,0 1 0 0 0,0-1 0 0 0,0 0 0 0 0,0 0 0 0 0,0 1 0 0 0,1-1 0 0 0,-1 0-1 0 0,0 1 1 0 0,0-1 0 0 0,0 0 0 0 0,0 0 0 0 0,1 1 0 0 0,-1-1 0 0 0,0 0 0 0 0,0 0 0 0 0,0 1-1 0 0,1-1 1 0 0,-1 0 0 0 0,0 0 0 0 0,0 0 0 0 0,1 0 0 0 0,-1 1 0 0 0,0-1 0 0 0,1 0-1 0 0,-1 0 1 0 0,0 0 0 0 0,0 0 0 0 0,1 0 0 0 0,-1 0 0 0 0,0 0 0 0 0,1 0 0 0 0,-1 0 0 0 0,0 0-1 0 0,1 0 1 0 0,-1 0 0 0 0,1 0 0 0 0,16-9 674 0 0,16-19-525 0 0,-32 28-127 0 0,33-33-16 0 0,1 2 1 0 0,59-40-1 0 0,-72 58-3504 0 0,37-17 0 0 0,-26 16-3782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37.0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24 280 7834 0 0,'-24'-21'11570'0'0,"35"33"-10823"0"0,11 19-649 0 0,0 0 0 0 0,-3 1 0 0 0,0 1 1 0 0,18 47-1 0 0,-23-47-127 0 0,2 0 0 0 0,1-1 0 0 0,2-1-1 0 0,40 52 1 0 0,-50-74 20 0 0,0-1-1 0 0,0 1 1 0 0,1-2-1 0 0,0 1 1 0 0,1-1-1 0 0,0-1 0 0 0,0 0 1 0 0,0 0-1 0 0,1-1 1 0 0,0-1-1 0 0,0 0 1 0 0,23 5-1 0 0,-29-8 81 0 0,0 0 0 0 0,0 0 0 0 0,0-1 0 0 0,0 0 0 0 0,1 0 0 0 0,-1 0 0 0 0,0-1 0 0 0,0 0 0 0 0,0 0 0 0 0,0 0 0 0 0,0-1 0 0 0,0 0 0 0 0,0 0 0 0 0,-1 0 0 0 0,1-1 0 0 0,-1 0 0 0 0,1 0 0 0 0,-1 0 0 0 0,0-1 0 0 0,0 0 0 0 0,-1 0 0 0 0,1 0 0 0 0,-1 0 0 0 0,0-1 0 0 0,0 0 0 0 0,0 0-1 0 0,5-9 1 0 0,-1-3 60 0 0,0 0 0 0 0,-2 0 0 0 0,0-1 0 0 0,-1 0 0 0 0,-1 0 0 0 0,4-34 0 0 0,-2-118 337 0 0,-5 98-367 0 0,4 2-71 0 0,3 0 0 0 0,18-70 0 0 0,-20 113-76 0 0,-6 25-416 0 0,-1 4 226 0 0,0 6-1909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38.3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11 6913 0 0,'-11'-11'12843'0'0,"25"38"-11739"0"0,119 328-109 0 0,-107-281-1060 0 0,-2-17-2228 0 0,-9-35-3586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38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1840 0 0,'0'1'129'0'0,"0"-1"-1"0"0,0 1 0 0 0,0 0 0 0 0,0-1 0 0 0,0 1 0 0 0,0-1 1 0 0,1 1-1 0 0,-1 0 0 0 0,0-1 0 0 0,0 1 0 0 0,1-1 1 0 0,-1 1-1 0 0,0-1 0 0 0,1 1 0 0 0,-1-1 0 0 0,0 1 0 0 0,1-1 1 0 0,-1 1-1 0 0,1-1 0 0 0,-1 0 0 0 0,1 1 0 0 0,-1-1 1 0 0,1 0-1 0 0,-1 1 0 0 0,1-1 0 0 0,-1 0 0 0 0,1 0 0 0 0,0 0 1 0 0,-1 1-1 0 0,1-1 0 0 0,-1 0 0 0 0,1 0 0 0 0,0 0 1 0 0,-1 0-1 0 0,1 0 0 0 0,-1 0 0 0 0,2 0 0 0 0,32 5 3029 0 0,-29-4-2699 0 0,10 0 214 0 0,0 2-1 0 0,0 0 1 0 0,0 1-1 0 0,-1 0 1 0 0,0 1-1 0 0,1 1 1 0 0,-2 0-1 0 0,1 1 1 0 0,-1 1-1 0 0,16 11 1 0 0,-22-14-655 0 0,-1 1-1 0 0,1 0 1 0 0,-1 0 0 0 0,0 0-1 0 0,-1 1 1 0 0,1 0 0 0 0,-1 0-1 0 0,-1 0 1 0 0,1 1 0 0 0,-1 0-1 0 0,-1 0 1 0 0,0 0 0 0 0,0 0-1 0 0,0 0 1 0 0,-1 0 0 0 0,0 1-1 0 0,0-1 1 0 0,-1 1 0 0 0,0 13 0 0 0,-2-8-141 0 0,0 0 1 0 0,-1 0-1 0 0,0 0 1 0 0,-1-1 0 0 0,-1 1-1 0 0,-10 24 1 0 0,-44 77-1144 0 0,11-24-4562 0 0,40-75 1479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39.1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 10594 0 0,'1'-1'70'0'0,"-1"1"0"0"0,1-1-1 0 0,0 0 1 0 0,0 1 0 0 0,-1-1-1 0 0,1 1 1 0 0,0-1 0 0 0,0 1 0 0 0,0 0-1 0 0,0-1 1 0 0,0 1 0 0 0,0 0-1 0 0,0-1 1 0 0,-1 1 0 0 0,1 0-1 0 0,0 0 1 0 0,0 0 0 0 0,0 0-1 0 0,0 0 1 0 0,0 0 0 0 0,0 0 0 0 0,0 0-1 0 0,0 0 1 0 0,0 1 0 0 0,0-1-1 0 0,0 0 1 0 0,0 1 0 0 0,0-1-1 0 0,0 0 1 0 0,-1 1 0 0 0,1-1 0 0 0,0 1-1 0 0,0-1 1 0 0,0 1 0 0 0,-1 0-1 0 0,1-1 1 0 0,0 1 0 0 0,-1 0-1 0 0,1-1 1 0 0,-1 1 0 0 0,1 0-1 0 0,-1 0 1 0 0,1 0 0 0 0,-1 0 0 0 0,1-1-1 0 0,-1 1 1 0 0,0 0 0 0 0,1 0-1 0 0,-1 2 1 0 0,14 31 1717 0 0,-1 1 0 0 0,9 46 0 0 0,-17-56-1995 0 0,2-1 1 0 0,0-1-1 0 0,1 1 1 0 0,1-1-1 0 0,1-1 1 0 0,1 0-1 0 0,22 31 1 0 0,-29-48-569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39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5985 0 0,'45'3'5621'0'0,"-31"-1"-4831"0"0,1 0 0 0 0,0 1 0 0 0,-1 1-1 0 0,1 0 1 0 0,-1 1 0 0 0,0 1 0 0 0,21 11-1 0 0,-20-8-461 0 0,0 0 0 0 0,0 2 0 0 0,-1-1 0 0 0,0 2-1 0 0,-1 0 1 0 0,17 20 0 0 0,-22-22-287 0 0,0 1 1 0 0,0 0 0 0 0,-2 0-1 0 0,1 0 1 0 0,-1 1-1 0 0,-1-1 1 0 0,0 1-1 0 0,-1 1 1 0 0,4 14 0 0 0,-6-17 6 0 0,-1-1 1 0 0,0 1 0 0 0,0-1-1 0 0,-1 1 1 0 0,-1 0 0 0 0,1-1 0 0 0,-2 1-1 0 0,1-1 1 0 0,-1 1 0 0 0,0-1-1 0 0,-1 0 1 0 0,0 0 0 0 0,-6 11 0 0 0,3-9-355 0 0,-1-1 1 0 0,0 0-1 0 0,0 0 1 0 0,-1-1-1 0 0,0 0 1 0 0,-1 0-1 0 0,0-1 0 0 0,0 0 1 0 0,-1-1-1 0 0,0 0 1 0 0,-12 7-1 0 0,6-6-940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6:06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1 10450 0 0,'-5'43'3215'0'0,"4"-33"-3511"0"0,-1-1 0 0 0,2 1 0 0 0,0 18 0 0 0,0-24 368 0 0,-1-1 10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41.7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44 5985 0 0,'0'0'-3'0'0,"-13"-2"4605"0"0,19 0-4088 0 0,27-8 129 0 0,2 1 0 0 0,-1 2 0 0 0,1 1 0 0 0,0 2-1 0 0,68 1 1 0 0,186 23 283 0 0,-228-14-709 0 0,508 74 105 0 0,-5 28-242 0 0,-427-81-80 0 0,598 81 565 0 0,-230-41 689 0 0,-6 35-249 0 0,-418-77-865 0 0,-1 3-1 0 0,109 54 1 0 0,140 95-4475 0 0,-296-158 2951 0 0,13 8-2230 0 0,-10-2-147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42.4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0 248 7202 0 0,'2'0'45'0'0,"0"1"0"0"0,0-1 0 0 0,1 1-1 0 0,-1-1 1 0 0,0 0 0 0 0,0 0 0 0 0,0 0 0 0 0,0 0 0 0 0,0 0 0 0 0,1-1 0 0 0,-1 1 0 0 0,0-1 0 0 0,0 1 0 0 0,3-2 0 0 0,17-3 25 0 0,67 1 1001 0 0,1 3 0 0 0,148 19 1 0 0,-77-5 16 0 0,275-14 1 0 0,159-52 82 0 0,-224 16-636 0 0,229-40 2098 0 0,-86 7-1333 0 0,-264 49-1218 0 0,339 14 0 0 0,-483 7-598 0 0,-79 0-48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43.0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 75 11058 0 0,'0'0'37'0'0,"0"0"0"0"0,0 0 0 0 0,0 0 0 0 0,0 0 0 0 0,0-1 0 0 0,0 1 0 0 0,0 0 0 0 0,0 0 0 0 0,0 0 0 0 0,0 0 0 0 0,0-1 0 0 0,0 1 0 0 0,0 0 0 0 0,0 0 0 0 0,0 0 0 0 0,0 0 0 0 0,0 0 0 0 0,0-1 0 0 0,0 1 0 0 0,0 0 0 0 0,0 0 0 0 0,0 0 0 0 0,0 0-1 0 0,0 0 1 0 0,0-1 0 0 0,0 1 0 0 0,-1 0 0 0 0,1 0 0 0 0,0 0 0 0 0,0 0 0 0 0,0 0 0 0 0,0 0 0 0 0,0 0 0 0 0,0 0 0 0 0,-1-1 0 0 0,1 1 0 0 0,0 0 0 0 0,0 0 0 0 0,0 0 0 0 0,0 0 0 0 0,0 0 0 0 0,-1 0 0 0 0,1 0 0 0 0,0 0 0 0 0,0 0 0 0 0,0 0 0 0 0,0 0 0 0 0,0 0 0 0 0,-1 0 0 0 0,1 0 0 0 0,0 0-1 0 0,-9 7 942 0 0,-5 14 213 0 0,13-15-1124 0 0,0 0 0 0 0,1 0 1 0 0,0 0-1 0 0,-1-1 0 0 0,2 1 1 0 0,-1 0-1 0 0,1 0 0 0 0,0 0 1 0 0,0 0-1 0 0,1-1 0 0 0,-1 1 1 0 0,1-1-1 0 0,0 1 0 0 0,1-1 1 0 0,-1 0-1 0 0,1 0 0 0 0,0 0 1 0 0,1 0-1 0 0,-1 0 0 0 0,1 0 1 0 0,0-1-1 0 0,0 0 1 0 0,7 6-1 0 0,-5-5-89 0 0,-1-1 0 0 0,0 0 0 0 0,1 0 0 0 0,0-1 0 0 0,0 1 0 0 0,0-1 0 0 0,0 0 0 0 0,1-1 0 0 0,7 3 0 0 0,-10-4 60 0 0,0 0-1 0 0,0-1 1 0 0,0 1 0 0 0,1-1-1 0 0,-1 0 1 0 0,0 0-1 0 0,0 0 1 0 0,0-1-1 0 0,0 1 1 0 0,0-1 0 0 0,0 0-1 0 0,0 0 1 0 0,0 0-1 0 0,-1-1 1 0 0,8-3-1 0 0,-7 2 33 0 0,0 0 0 0 0,-1 0-1 0 0,1 0 1 0 0,-1-1 0 0 0,1 1-1 0 0,-1-1 1 0 0,0 0 0 0 0,0 0-1 0 0,-1 0 1 0 0,1 0-1 0 0,-1-1 1 0 0,0 1 0 0 0,0-1-1 0 0,0 1 1 0 0,-1-1 0 0 0,0 0-1 0 0,0 1 1 0 0,0-1 0 0 0,0 0-1 0 0,-1 0 1 0 0,1 0 0 0 0,-1 0-1 0 0,-1 0 1 0 0,1 1 0 0 0,-1-1-1 0 0,0 0 1 0 0,-1-5 0 0 0,0 1-29 0 0,0 0 1 0 0,0 1 0 0 0,-1-1 0 0 0,0 1-1 0 0,-1 0 1 0 0,0-1 0 0 0,0 2 0 0 0,-1-1-1 0 0,0 0 1 0 0,0 1 0 0 0,-1 0 0 0 0,1 0-1 0 0,-2 1 1 0 0,-6-7 0 0 0,11 12-33 0 0,0-1 1 0 0,0 1 0 0 0,0 0-1 0 0,-1 0 1 0 0,1 0-1 0 0,0 0 1 0 0,0 0 0 0 0,0 0-1 0 0,-1 1 1 0 0,1-1-1 0 0,0 1 1 0 0,-1 0-1 0 0,1-1 1 0 0,-1 1 0 0 0,1 0-1 0 0,0 0 1 0 0,-1 1-1 0 0,1-1 1 0 0,-4 1-1 0 0,3 0 19 0 0,-1 1-1 0 0,0 0 1 0 0,1-1-1 0 0,-1 1 1 0 0,1 0-1 0 0,0 1 1 0 0,0-1-1 0 0,0 1 1 0 0,0-1-1 0 0,-5 7 1 0 0,2-2-47 0 0,1 0 0 0 0,0 0-1 0 0,0 1 1 0 0,0-1 0 0 0,1 1 0 0 0,1 0 0 0 0,-1 1 0 0 0,1-1 0 0 0,-3 16 0 0 0,4 1-1502 0 0,2 3-5133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43.6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11867 0 0,'-2'3'132'0'0,"0"0"1"0"0,0 0-1 0 0,0 1 1 0 0,1-1-1 0 0,-1 1 1 0 0,1-1 0 0 0,0 1-1 0 0,0-1 1 0 0,0 1-1 0 0,0 0 1 0 0,0 0 0 0 0,1 0-1 0 0,0 4 1 0 0,2 53 874 0 0,-1-55-979 0 0,1 0 0 0 0,-1 0 0 0 0,1 0 1 0 0,0 0-1 0 0,0 0 0 0 0,1 0 0 0 0,0-1 1 0 0,0 1-1 0 0,0-1 0 0 0,1 0 0 0 0,0 0 1 0 0,0 0-1 0 0,0 0 0 0 0,0-1 0 0 0,1 1 0 0 0,0-1 1 0 0,0 0-1 0 0,7 4 0 0 0,-8-6 25 0 0,0 0 1 0 0,1 0-1 0 0,-1 0 0 0 0,0 0 1 0 0,1-1-1 0 0,-1 0 0 0 0,1 0 0 0 0,0 0 1 0 0,-1 0-1 0 0,1-1 0 0 0,0 0 1 0 0,-1 0-1 0 0,1 0 0 0 0,0 0 0 0 0,-1-1 1 0 0,1 0-1 0 0,0 0 0 0 0,-1 0 1 0 0,1 0-1 0 0,-1-1 0 0 0,0 0 0 0 0,1 0 1 0 0,-1 0-1 0 0,0 0 0 0 0,6-5 1 0 0,-5 2 50 0 0,0 0 0 0 0,0 0 0 0 0,-1 0 0 0 0,1 0 0 0 0,-1-1 0 0 0,0 1 0 0 0,-1-1 0 0 0,1 0 0 0 0,-1-1 0 0 0,0 1 0 0 0,-1 0 0 0 0,1-1 0 0 0,0-7 0 0 0,-1 8-51 0 0,-1 0 0 0 0,1 0 1 0 0,-2 0-1 0 0,1 0 1 0 0,-1 0-1 0 0,0 0 1 0 0,0 0-1 0 0,0 0 1 0 0,-1 0-1 0 0,0 0 0 0 0,0 0 1 0 0,-1 0-1 0 0,1 0 1 0 0,-1 0-1 0 0,-4-6 1 0 0,5 10-78 0 0,0 0 1 0 0,0 1 0 0 0,-1-1-1 0 0,1 1 1 0 0,-1 0-1 0 0,1-1 1 0 0,-1 1 0 0 0,1 0-1 0 0,-1 0 1 0 0,0 0-1 0 0,0 0 1 0 0,1 0 0 0 0,-1 0-1 0 0,0 1 1 0 0,0-1-1 0 0,0 1 1 0 0,0-1 0 0 0,0 1-1 0 0,0 0 1 0 0,0-1-1 0 0,-2 1 1 0 0,-10 1-853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44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83 211 3225 0 0,'-16'-3'269'0'0,"-8"0"4248"0"0,-19-5 4624 0 0,54 22-5634 0 0,3 6-3395 0 0,51 62-26 0 0,-13-15-26 0 0,3-2 0 0 0,93 85-1 0 0,-124-134-27 0 0,-24-16-31 0 0,1 0 0 0 0,-1 0 0 0 0,0 0 0 0 0,0 0 0 0 0,0 0 0 0 0,0 0 0 0 0,1 0 0 0 0,-1 0 0 0 0,0 0 0 0 0,0 0-1 0 0,0 0 1 0 0,0 0 0 0 0,1 0 0 0 0,-1 0 0 0 0,0 0 0 0 0,0 0 0 0 0,0 0 0 0 0,0 0 0 0 0,1 0 0 0 0,-1 0 0 0 0,0 0 0 0 0,0 0 0 0 0,0 0 0 0 0,0 0 0 0 0,0-1 0 0 0,1 1 0 0 0,-1 0 0 0 0,0 0 0 0 0,0 0 0 0 0,0 0 0 0 0,0 0 0 0 0,0 0 0 0 0,0-1 0 0 0,0 1 0 0 0,1 0 0 0 0,-1 0 0 0 0,0 0 0 0 0,0 0 0 0 0,0 0 0 0 0,0-1 0 0 0,0 1 0 0 0,-3-17 57 0 0,-16-40 32 0 0,3 0 1 0 0,2-2-1 0 0,3 0 0 0 0,2 0 0 0 0,-1-66 1 0 0,10 114-375 0 0,-1 0 0 0 0,2-1-1 0 0,0 1 1 0 0,0 0 0 0 0,1 0 0 0 0,0 0 0 0 0,1 0 0 0 0,0 0 0 0 0,1 0 0 0 0,0 1 0 0 0,1-1 0 0 0,7-10 0 0 0,6-1-6314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44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12899 0 0,'0'0'1172'0'0,"15"14"3568"0"0,-9-6-4315 0 0,-1 0 0 0 0,1 1 1 0 0,-1-1-1 0 0,-1 1 1 0 0,1 0-1 0 0,-2 1 1 0 0,5 12-1 0 0,13 74-1 0 0,-2-11-337 0 0,-15-71-118 0 0,0 0-17 0 0,0 0 0 0 0,1 0 0 0 0,0 0 0 0 0,1-1 0 0 0,1 0 0 0 0,12 20 0 0 0,-13-29-1353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44.9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49 255 2761 0 0,'-5'-7'245'0'0,"-1"0"1"0"0,1 0 0 0 0,1-1-1 0 0,-1 0 1 0 0,1 1 0 0 0,1-1-1 0 0,0-1 1 0 0,0 1 0 0 0,0 0 0 0 0,1-1-1 0 0,0 1 1 0 0,-1-15 0 0 0,3 13 303 0 0,0 0 1 0 0,1 1-1 0 0,0-1 1 0 0,0 0-1 0 0,1 0 1 0 0,0 1-1 0 0,1-1 1 0 0,5-11-1 0 0,-8 19-351 0 0,1 0 1 0 0,0-1-1 0 0,0 1 0 0 0,0 0 1 0 0,1 0-1 0 0,-1 0 0 0 0,1 0 1 0 0,-1 0-1 0 0,1 0 0 0 0,-1 1 1 0 0,1-1-1 0 0,0 0 0 0 0,0 1 1 0 0,0-1-1 0 0,0 1 0 0 0,0 0 1 0 0,0 0-1 0 0,0-1 0 0 0,1 2 1 0 0,-1-1-1 0 0,0 0 0 0 0,1 0 1 0 0,-1 1-1 0 0,0-1 0 0 0,1 1 1 0 0,-1 0-1 0 0,1-1 0 0 0,-1 1 1 0 0,0 0-1 0 0,1 1 0 0 0,-1-1 1 0 0,1 0-1 0 0,-1 1 0 0 0,0-1 1 0 0,1 1-1 0 0,-1 0 0 0 0,0 0 1 0 0,1 0-1 0 0,2 2 0 0 0,-2-1-119 0 0,0 0 0 0 0,0 0 0 0 0,0 1 0 0 0,0-1 0 0 0,0 1 0 0 0,-1 0 0 0 0,1 0 0 0 0,-1 0 0 0 0,0 0 0 0 0,1 0 0 0 0,-2 0 0 0 0,1 1 0 0 0,0-1 0 0 0,-1 1 0 0 0,1-1 0 0 0,-1 1-1 0 0,1 4 1 0 0,1 8-168 0 0,0-1 0 0 0,2 29 0 0 0,-5-18-259 0 0,0 0 0 0 0,-2 1 0 0 0,-9 47 0 0 0,-28 76-1479 0 0,31-123 1555 0 0,7-25 343 0 0,0 1 1 0 0,0-1-1 0 0,1 0 1 0 0,-1 0 0 0 0,1 0-1 0 0,0 0 1 0 0,0 1 0 0 0,-1-1-1 0 0,1 0 1 0 0,1 0 0 0 0,-1 1-1 0 0,1 2 1 0 0,7-3 1574 0 0,9-12-592 0 0,0-3-982 0 0,0 2 0 0 0,0 0-1 0 0,34-16 1 0 0,-34 20-1635 0 0,-1 2 0 0 0,29-7 0 0 0,-18 7-4344 0 0</inkml:trace>
  <inkml:trace contextRef="#ctx0" brushRef="#br0" timeOffset="1">640 224 6913 0 0,'0'1'443'0'0,"0"0"0"0"0,-1 1-1 0 0,1-1 1 0 0,0 0-1 0 0,0 0 1 0 0,0 0 0 0 0,0 1-1 0 0,0-1 1 0 0,0 0-1 0 0,0 0 1 0 0,1 0 0 0 0,-1 1-1 0 0,0-1 1 0 0,1 0-1 0 0,-1 0 1 0 0,1 0-1 0 0,-1 0 1 0 0,2 1 0 0 0,15 34 3463 0 0,-6-11-2212 0 0,37 130 1420 0 0,-34-101-4777 0 0,2 0-3742 0 0,-6-26-1890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45.8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1 3225 0 0,'0'7'477'0'0,"1"0"0"0"0,0 1 0 0 0,0-1 1 0 0,0 0-1 0 0,1 0 0 0 0,0 0 0 0 0,1 0 0 0 0,0 0 1 0 0,0 0-1 0 0,0-1 0 0 0,9 13 0 0 0,-15-25-1471 0 0,0 1 0 0 0,0-1 0 0 0,0 1 0 0 0,-7-8 0 0 0,3 6 1038 0 0,-1 1 0 0 0,0 1-1 0 0,0-1 1 0 0,-15-6 0 0 0,21 10 142 0 0,0 1 1 0 0,0 0-1 0 0,0 0 1 0 0,0 0-1 0 0,0 1 1 0 0,0-1-1 0 0,-1 0 1 0 0,1 1-1 0 0,0 0 0 0 0,0-1 1 0 0,0 1-1 0 0,-1 0 1 0 0,1 0-1 0 0,0 0 1 0 0,0 0-1 0 0,-1 1 0 0 0,1-1 1 0 0,0 0-1 0 0,0 1 1 0 0,0 0-1 0 0,-1 0 1 0 0,1-1-1 0 0,0 1 0 0 0,0 0 1 0 0,-3 3-1 0 0,5-4-93 0 0,0 0 1 0 0,-1 1-1 0 0,1-1 0 0 0,0 0 0 0 0,0 0 0 0 0,0 1 1 0 0,0-1-1 0 0,-1 0 0 0 0,1 0 0 0 0,0 1 0 0 0,0-1 0 0 0,0 0 1 0 0,0 1-1 0 0,0-1 0 0 0,0 0 0 0 0,0 1 0 0 0,0-1 1 0 0,0 0-1 0 0,0 1 0 0 0,0-1 0 0 0,0 0 0 0 0,0 1 0 0 0,0-1 1 0 0,0 0-1 0 0,0 0 0 0 0,0 1 0 0 0,1-1 0 0 0,-1 0 1 0 0,0 1-1 0 0,0-1 0 0 0,0 0 0 0 0,0 0 0 0 0,1 1 0 0 0,-1-1 1 0 0,0 0-1 0 0,1 1 0 0 0,14 10 628 0 0,17 2-717 0 0,-31-12 32 0 0,-1-1 1 0 0,1 0-1 0 0,-1 1 0 0 0,1-1 0 0 0,0 0 1 0 0,-1 1-1 0 0,1-1 0 0 0,-1 0 0 0 0,1 0 1 0 0,0 0-1 0 0,-1 0 0 0 0,1 0 0 0 0,0 0 1 0 0,-1 0-1 0 0,1 0 0 0 0,0 0 0 0 0,-1 0 0 0 0,1 0 1 0 0,0 0-1 0 0,-1 0 0 0 0,1-1 0 0 0,-1 1 1 0 0,1 0-1 0 0,0 0 0 0 0,-1-1 0 0 0,1 1 1 0 0,-1 0-1 0 0,1-1 0 0 0,-1 1 0 0 0,1-1 1 0 0,-1 1-1 0 0,1 0 0 0 0,-1-1 0 0 0,1 1 1 0 0,-1-1-1 0 0,0 1 0 0 0,1-1 0 0 0,-1 0 0 0 0,0 1 1 0 0,1-1-1 0 0,-1 1 0 0 0,0-1 0 0 0,0 0 1 0 0,1 1-1 0 0,-1-1 0 0 0,0 0 0 0 0,0 1 1 0 0,0-1-1 0 0,0 0 0 0 0,0 1 0 0 0,0-1 1 0 0,0 1-1 0 0,0-1 0 0 0,0 0 0 0 0,-1 1 1 0 0,1-1-1 0 0,0 0 0 0 0,0 1 0 0 0,0-1 1 0 0,-1 1-1 0 0,1-1 0 0 0,0 0 0 0 0,-1 0 0 0 0,-12-16-7 0 0,12 17-188 0 0,1-1 1 0 0,-1 1-1 0 0,0 0 0 0 0,1-1 1 0 0,-1 1-1 0 0,1 0 1 0 0,-1-1-1 0 0,0 1 1 0 0,1 0-1 0 0,-1 0 0 0 0,0 0 1 0 0,1 0-1 0 0,-1 0 1 0 0,0 0-1 0 0,1 0 1 0 0,-1 0-1 0 0,0 0 0 0 0,1 0 1 0 0,-1 0-1 0 0,0 0 1 0 0,1 0-1 0 0,-1 1 1 0 0,0-1-1 0 0,1 0 0 0 0,-1 0 1 0 0,0 1-1 0 0,0 0 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46.4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 53 7714 0 0,'-1'0'125'0'0,"-37"2"1947"0"0,36-2-1677 0 0,0 1 0 0 0,0-1 1 0 0,0 0-1 0 0,0 1 0 0 0,0-1 0 0 0,1 1 1 0 0,-1 0-1 0 0,0 0 0 0 0,1-1 1 0 0,-4 3-1 0 0,42 5 2214 0 0,-1 0-2586 0 0,0 1 0 0 0,0 2 0 0 0,37 16 0 0 0,-39-13-8 0 0,0-2 0 0 0,1-1 0 0 0,49 8 0 0 0,152 7-49 0 0,-121-16-4 0 0,-2 5 1 0 0,122 32-1 0 0,-166-30 2 0 0,0-2 1 0 0,1-3-1 0 0,0-3 1 0 0,1-3-1 0 0,78-4 1 0 0,235-49 648 0 0,-137 10 621 0 0,327-9 556 0 0,141-18-922 0 0,-245-9-294 0 0,-330 58-458 0 0,-97 12-135 0 0,1-2 1 0 0,-1-1-1 0 0,76-22 1 0 0,-84 12-3316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47.1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23 333 11058 0 0,'-23'-31'7948'0'0,"33"47"-6910"0"0,7 11-733 0 0,12 22-419 0 0,3-2-1 0 0,56 67 0 0 0,-78-103-94 0 0,1 1 0 0 0,0-2 0 0 0,1 0 0 0 0,0 0 0 0 0,0-1 0 0 0,1 0 0 0 0,0-1 0 0 0,1-1-1 0 0,0 0 1 0 0,0-1 0 0 0,0 0 0 0 0,1-1 0 0 0,0-1 0 0 0,22 4 0 0 0,-33-7 174 0 0,0-1 1 0 0,0 0-1 0 0,0 0 0 0 0,0 0 1 0 0,0 0-1 0 0,0-1 0 0 0,0 1 1 0 0,0-1-1 0 0,0 0 0 0 0,0-1 1 0 0,0 1-1 0 0,0-1 0 0 0,0 1 1 0 0,0-1-1 0 0,-1 0 0 0 0,1 0 1 0 0,3-4-1 0 0,-2 2 83 0 0,-1-1 1 0 0,0 1-1 0 0,0-1 0 0 0,0 0 1 0 0,0-1-1 0 0,-1 1 0 0 0,0 0 1 0 0,0-1-1 0 0,0 0 0 0 0,1-7 1 0 0,2-9 253 0 0,-1 0 1 0 0,-1 0-1 0 0,0 0 1 0 0,-2-1-1 0 0,-1-28 1 0 0,-15-114 493 0 0,8 130-1057 0 0,2 0-1 0 0,1 0 0 0 0,2 0 1 0 0,2 0-1 0 0,7-56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6:07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56 108 4145 0 0,'0'-1'817'0'0,"-16"23"1158"0"0,0 14-2036 0 0,-8 12-1183 0 0,28-54 1590 0 0,-2 0 1 0 0,1-1-1 0 0,0 0 1 0 0,2-12 0 0 0,-3 11 47 0 0,0-1 0 0 0,1 1 0 0 0,0 0 1 0 0,0 0-1 0 0,7-11 0 0 0,-5 12-58 0 0,41-54 2679 0 0,-43 57-2813 0 0,1 0 0 0 0,-1 1 0 0 0,1-1 0 0 0,0 1 0 0 0,0 0 0 0 0,0 0 0 0 0,0 0 0 0 0,0 1 0 0 0,1 0 0 0 0,-1-1 0 0 0,1 1 0 0 0,8-2 0 0 0,-11 4-176 0 0,1 0 0 0 0,-1 1 0 0 0,1-1 0 0 0,-1 0 0 0 0,1 1 0 0 0,-1 0-1 0 0,1-1 1 0 0,-1 1 0 0 0,1 0 0 0 0,-1 0 0 0 0,0 0 0 0 0,1 1 0 0 0,-1-1 0 0 0,0 0-1 0 0,0 1 1 0 0,0 0 0 0 0,0-1 0 0 0,0 1 0 0 0,0 0 0 0 0,-1 0 0 0 0,1 0-1 0 0,-1 0 1 0 0,1 0 0 0 0,-1 1 0 0 0,0-1 0 0 0,2 3 0 0 0,3 8-65 0 0,0 0-1 0 0,-1 0 1 0 0,6 18 0 0 0,-4 1-283 0 0,7 61 1 0 0,-1-1 362 0 0,-13-92-39 0 0,0 1-1 0 0,0 0 0 0 0,0-1 1 0 0,0 1-1 0 0,0 0 1 0 0,0-1-1 0 0,0 1 0 0 0,0 0 1 0 0,1-1-1 0 0,-1 1 1 0 0,0 0-1 0 0,0-1 0 0 0,1 1 1 0 0,-1-1-1 0 0,0 1 0 0 0,1 0 1 0 0,-1-1-1 0 0,1 1 1 0 0,-1-1-1 0 0,0 1 0 0 0,1-1 1 0 0,-1 1-1 0 0,1-1 1 0 0,-1 0-1 0 0,1 1 0 0 0,0-1 1 0 0,-1 0-1 0 0,1 1 0 0 0,-1-1 1 0 0,1 0-1 0 0,0 0 1 0 0,-1 1-1 0 0,1-1 0 0 0,0 0 1 0 0,-1 0-1 0 0,1 0 0 0 0,0 0 1 0 0,-1 0-1 0 0,1 0 1 0 0,0 0-1 0 0,-1 0 0 0 0,1 0 1 0 0,0 0-1 0 0,-1 0 1 0 0,1-1-1 0 0,0 1 0 0 0,-1 0 1 0 0,1 0-1 0 0,-1-1 0 0 0,1 1 1 0 0,-1 0-1 0 0,1-1 1 0 0,0 1-1 0 0,-1 0 0 0 0,1-1 1 0 0,-1 1-1 0 0,1-1 0 0 0,-1 1 1 0 0,0-1-1 0 0,1 0 1 0 0,32-37-281 0 0,-30 33 233 0 0,2-1 39 0 0,9-13 4 0 0,0 1-1 0 0,23-22 1 0 0,-33 37-1 0 0,0-1 0 0 0,0 0 1 0 0,1 1-1 0 0,-1 0 0 0 0,1 0 0 0 0,-1 0 0 0 0,1 1 0 0 0,0-1 1 0 0,0 1-1 0 0,0 0 0 0 0,0 1 0 0 0,1-1 0 0 0,-1 1 0 0 0,0 0 0 0 0,11 0 1 0 0,-13 1 42 0 0,0 0 0 0 0,-1 0 0 0 0,1 1 0 0 0,-1-1 0 0 0,1 1 0 0 0,-1-1 0 0 0,1 1 1 0 0,-1 0-1 0 0,0 0 0 0 0,1 1 0 0 0,-1-1 0 0 0,0 0 0 0 0,0 1 0 0 0,0-1 0 0 0,0 1 1 0 0,0-1-1 0 0,0 1 0 0 0,2 3 0 0 0,-1-1 75 0 0,-1 0 0 0 0,0 0 0 0 0,1 0 0 0 0,-1 1 0 0 0,-1-1 1 0 0,1 0-1 0 0,-1 1 0 0 0,0 0 0 0 0,1 6 0 0 0,0 7 285 0 0,-1 0 0 0 0,-1 0 0 0 0,-1 0 0 0 0,-2 19 0 0 0,-4 3-997 0 0,-11 41 0 0 0,7-40-5852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47.5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41 14283 0 0,'-1'-2'277'0'0,"0"0"-10"0"0,0 1-1 0 0,0-1 1 0 0,0 0-1 0 0,1 1 1 0 0,-1-1-1 0 0,0 0 0 0 0,1 0 1 0 0,-1 0-1 0 0,1 0 1 0 0,0 1-1 0 0,0-1 1 0 0,0 0-1 0 0,0 0 1 0 0,0 0-1 0 0,0 0 1 0 0,0 0-1 0 0,0 0 0 0 0,2-3 1 0 0,7 31 1861 0 0,28 118-1706 0 0,15 51-478 0 0,-6-68-4152 0 0,-43-120 3022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47.9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1 208 920 0 0,'0'-9'682'0'0,"0"-1"0"0"0,1 0 0 0 0,0 0 0 0 0,1 1 0 0 0,0-1 0 0 0,0 1 0 0 0,1-1 0 0 0,1 1 0 0 0,-1 0 0 0 0,1 0 0 0 0,1 0 0 0 0,0 1 0 0 0,0-1 0 0 0,0 1 0 0 0,1 0 0 0 0,1 1 0 0 0,-1 0 0 0 0,1 0 0 0 0,0 0-1 0 0,1 1 1 0 0,16-11 0 0 0,-21 15-516 0 0,-1 1-1 0 0,1-1 0 0 0,0 1 1 0 0,0 0-1 0 0,0 0 1 0 0,1 1-1 0 0,-1-1 0 0 0,0 1 1 0 0,0-1-1 0 0,0 1 0 0 0,0 0 1 0 0,1 0-1 0 0,-1 0 1 0 0,0 0-1 0 0,0 1 0 0 0,0 0 1 0 0,0-1-1 0 0,1 1 0 0 0,-1 0 1 0 0,4 2-1 0 0,-5-1-207 0 0,1 0 1 0 0,0 0-1 0 0,-1 0 1 0 0,1 1-1 0 0,-1-1 0 0 0,0 1 1 0 0,0-1-1 0 0,0 1 1 0 0,0 0-1 0 0,0 0 0 0 0,-1 0 1 0 0,1 0-1 0 0,-1 0 1 0 0,0 0-1 0 0,0 0 0 0 0,0 0 1 0 0,0 0-1 0 0,-1 1 1 0 0,1 4-1 0 0,1 16-488 0 0,-2 1 0 0 0,-1 0 0 0 0,-1-1 0 0 0,-1 0 0 0 0,-2 0-1 0 0,0 0 1 0 0,-11 32 0 0 0,-12 59 1932 0 0,28-115-1305 0 0,0 1 0 0 0,0-1 0 0 0,0 1 0 0 0,0-1 0 0 0,0 1 0 0 0,0-1 0 0 0,0 1 1 0 0,0-1-1 0 0,0 1 0 0 0,0-1 0 0 0,0 1 0 0 0,0-1 0 0 0,0 1 0 0 0,0-1 0 0 0,0 1 0 0 0,0-1 0 0 0,1 1 1 0 0,-1-1-1 0 0,0 0 0 0 0,0 1 0 0 0,1-1 0 0 0,-1 1 0 0 0,0-1 0 0 0,1 0 0 0 0,-1 1 0 0 0,0-1 1 0 0,1 0-1 0 0,-1 1 0 0 0,0-1 0 0 0,1 0 0 0 0,-1 1 0 0 0,1-1 0 0 0,-1 0 0 0 0,1 0 0 0 0,-1 0 0 0 0,0 0 1 0 0,1 1-1 0 0,0-1 0 0 0,25-3 1277 0 0,26-18-607 0 0,42-34-245 0 0,-4 2-3818 0 0,-68 42-3596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48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16 168 5529 0 0,'-14'-69'3504'0'0,"13"63"-2747"0"0,1-1 1 0 0,-1 0 0 0 0,1 0 0 0 0,1 1 0 0 0,-1-1-1 0 0,1 0 1 0 0,0 0 0 0 0,3-8 0 0 0,-3 13-681 0 0,0 1 1 0 0,-1-1-1 0 0,1 0 0 0 0,0 1 1 0 0,0-1-1 0 0,0 1 1 0 0,1-1-1 0 0,-1 1 1 0 0,0-1-1 0 0,0 1 0 0 0,1 0 1 0 0,-1-1-1 0 0,1 1 1 0 0,-1 0-1 0 0,1 0 1 0 0,0 0-1 0 0,-1 0 0 0 0,1 0 1 0 0,0 1-1 0 0,0-1 1 0 0,-1 1-1 0 0,1-1 1 0 0,0 1-1 0 0,0-1 0 0 0,0 1 1 0 0,0 0-1 0 0,0 0 1 0 0,0 0-1 0 0,-1 0 1 0 0,1 0-1 0 0,0 0 1 0 0,0 1-1 0 0,0-1 0 0 0,0 1 1 0 0,0-1-1 0 0,2 2 1 0 0,1-1 114 0 0,0 1-1 0 0,0 1 1 0 0,0-1 0 0 0,0 0 0 0 0,0 1 0 0 0,0 0 0 0 0,-1 0 0 0 0,1 1 0 0 0,-1-1 0 0 0,0 1 0 0 0,5 5-1 0 0,-2 2-265 0 0,0 0-1 0 0,-1 1 1 0 0,0 0-1 0 0,0 0 1 0 0,-1 0-1 0 0,-1 0 1 0 0,0 1-1 0 0,3 16 1 0 0,-1 14-450 0 0,2 52 0 0 0,1 6 363 0 0,-9-101 202 0 0,0 0-1 0 0,0 0 1 0 0,0 0-1 0 0,0 0 1 0 0,0 1-1 0 0,0-1 0 0 0,0 0 1 0 0,0 0-1 0 0,0 0 1 0 0,0 0-1 0 0,0 0 1 0 0,0 0-1 0 0,0 1 0 0 0,0-1 1 0 0,0 0-1 0 0,0 0 1 0 0,0 0-1 0 0,0 0 1 0 0,0 0-1 0 0,1 0 0 0 0,-1 0 1 0 0,0 0-1 0 0,0 0 1 0 0,0 1-1 0 0,0-1 1 0 0,0 0-1 0 0,0 0 0 0 0,0 0 1 0 0,1 0-1 0 0,-1 0 1 0 0,0 0-1 0 0,0 0 1 0 0,0 0-1 0 0,0 0 0 0 0,0 0 1 0 0,0 0-1 0 0,1 0 1 0 0,-1 0-1 0 0,0 0 1 0 0,0 0-1 0 0,0 0 0 0 0,0 0 1 0 0,0 0-1 0 0,0 0 1 0 0,1 0-1 0 0,-1 0 1 0 0,0 0-1 0 0,0 0 0 0 0,0 0 1 0 0,0 0-1 0 0,0-1 1 0 0,1 1-1 0 0,8-8 806 0 0,7-11-547 0 0,-15 18-270 0 0,13-18-95 0 0,0 1 1 0 0,2 0-1 0 0,0 0 0 0 0,1 2 0 0 0,1 0 1 0 0,1 1-1 0 0,0 1 0 0 0,0 1 0 0 0,31-16 1 0 0,-17 14-1908 0 0,52-17-1 0 0,-40 20-4606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52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17 439 5529 0 0,'-10'-9'4799'0'0,"9"9"-4479"0"0,1-1 0 0 0,0 0 0 0 0,-1 0 0 0 0,1 1 0 0 0,0-1 0 0 0,-1 0 0 0 0,1 0-1 0 0,0 0 1 0 0,0 0 0 0 0,0-1 0 0 0,-3-22 4749 0 0,6 36-1889 0 0,11 16-2901 0 0,-2-4-220 0 0,27 72 144 0 0,-12-29-225 0 0,66 121 1 0 0,-81-169 1 0 0,0 0 0 0 0,2 0 0 0 0,0-1 0 0 0,1-1 0 0 0,1 0-1 0 0,1-1 1 0 0,0-1 0 0 0,1-1 0 0 0,1 0 0 0 0,23 12 0 0 0,-29-18-7 0 0,0-2 0 0 0,0 1 1 0 0,1-2-1 0 0,-1 0 1 0 0,20 5-1 0 0,-30-10 31 0 0,0 1 0 0 0,0-1 0 0 0,0 1 0 0 0,0-1 0 0 0,-1 0 1 0 0,1 0-1 0 0,0 0 0 0 0,0-1 0 0 0,0 1 0 0 0,0-1 0 0 0,-1 0 0 0 0,1 1 0 0 0,0-1 0 0 0,0 0 1 0 0,-1-1-1 0 0,1 1 0 0 0,-1 0 0 0 0,1-1 0 0 0,-1 1 0 0 0,0-1 0 0 0,1 0 0 0 0,-1 0 0 0 0,0 0 1 0 0,0 0-1 0 0,0 0 0 0 0,0 0 0 0 0,-1-1 0 0 0,1 1 0 0 0,-1-1 0 0 0,1 1 0 0 0,-1-1 0 0 0,0 1 1 0 0,0-1-1 0 0,1-3 0 0 0,5-22 116 0 0,0 0 1 0 0,-2-1-1 0 0,-2 0 1 0 0,1-36-1 0 0,2-10 25 0 0,56-445 12 0 0,-58 490-247 0 0,11-68 164 0 0,-13 87-269 0 0,1 0 0 0 0,1-1 0 0 0,0 1 1 0 0,0 0-1 0 0,1 0 0 0 0,6-9 0 0 0,-5 12-1762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53.1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1 11979 0 0,'-17'-1'3636'0'0,"28"20"-350"0"0,-9-16-3386 0 0,14 22 615 0 0,-1 2-1 0 0,-1-1 0 0 0,-1 2 1 0 0,-2 0-1 0 0,0 0 0 0 0,6 33 1 0 0,24 176-717 0 0,-8-34-2895 0 0,-18-155-3382 0 0,-7-33 1009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53.5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1 255 6913 0 0,'0'-12'553'0'0,"0"0"-1"0"0,0 0 0 0 0,1 0 0 0 0,1 0 0 0 0,0 0 0 0 0,1 1 0 0 0,0-1 0 0 0,0 1 0 0 0,2-1 0 0 0,10-20 1 0 0,-11 24-182 0 0,0 0 1 0 0,1 1 0 0 0,0 0 0 0 0,0-1-1 0 0,0 2 1 0 0,1-1 0 0 0,1 1 0 0 0,-1 0-1 0 0,1 0 1 0 0,0 0 0 0 0,0 1 0 0 0,0 0-1 0 0,1 1 1 0 0,0-1 0 0 0,12-4 0 0 0,-19 9-351 0 0,0 0 0 0 0,0-1 0 0 0,0 1 0 0 0,0 0 1 0 0,1 0-1 0 0,-1-1 0 0 0,0 1 0 0 0,0 0 0 0 0,0 0 1 0 0,0 0-1 0 0,0 0 0 0 0,0 1 0 0 0,0-1 0 0 0,1 0 1 0 0,-1 0-1 0 0,0 1 0 0 0,0-1 0 0 0,0 0 0 0 0,0 1 1 0 0,0-1-1 0 0,0 1 0 0 0,0 0 0 0 0,0-1 0 0 0,1 2 1 0 0,-1 0-38 0 0,1 0 0 0 0,-1 0 0 0 0,0 0 0 0 0,0 0 0 0 0,0 0 1 0 0,0 0-1 0 0,0 0 0 0 0,0 0 0 0 0,0 0 0 0 0,-1 1 0 0 0,1 2 1 0 0,0 7-207 0 0,0 0 0 0 0,-1 0 0 0 0,-1 19 0 0 0,1-30 214 0 0,-4 25-345 0 0,-1-1 1 0 0,-2 1-1 0 0,0-1 1 0 0,-1 0-1 0 0,-17 33 1 0 0,-17 51 2653 0 0,42-107-2219 0 0,0-1-1 0 0,0 1 0 0 0,-1 0 1 0 0,1-1-1 0 0,0 1 0 0 0,0-1 0 0 0,1 1 1 0 0,-1 0-1 0 0,0-1 0 0 0,0 1 1 0 0,1-1-1 0 0,-1 1 0 0 0,1-1 1 0 0,0 1-1 0 0,-1-1 0 0 0,1 1 1 0 0,0-1-1 0 0,0 1 0 0 0,0-1 0 0 0,0 0 1 0 0,0 0-1 0 0,0 1 0 0 0,0-1 1 0 0,0 0-1 0 0,0 0 0 0 0,1 0 1 0 0,-1 0-1 0 0,2 1 0 0 0,7 4-130 0 0,0-1 0 0 0,0 0-1 0 0,14 5 1 0 0,2 1-71 0 0,15 9-2515 0 0,-28-14 1644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53.9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7834 0 0,'4'0'619'0'0,"1"1"0"0"0,-1-1 0 0 0,1 1 0 0 0,-1-1 0 0 0,0 1 0 0 0,1 1 0 0 0,-1-1 1 0 0,0 0-1 0 0,0 1 0 0 0,0 0 0 0 0,0 0 0 0 0,0 0 0 0 0,6 5 0 0 0,-5-3-129 0 0,-1 1 1 0 0,1-1-1 0 0,-1 1 0 0 0,0 0 1 0 0,0 1-1 0 0,0-1 0 0 0,-1 1 1 0 0,5 8-1 0 0,0 7-493 0 0,0 1 0 0 0,-2 0 0 0 0,0 0 0 0 0,3 26 0 0 0,-8-39-308 0 0,3 16-7066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54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59 6913 0 0,'3'-5'4948'0'0,"11"-9"-3325"0"0,23-13-1593 0 0,-13 18 115 0 0,-13 6-73 0 0</inkml:trace>
  <inkml:trace contextRef="#ctx0" brushRef="#br0" timeOffset="1">25 329 3225 0 0,'10'-10'288'0'0,"0"1"-288"0"0,-2 3 0 0 0,-2 2 0 0 0,-1 1 456 0 0,3-2 40 0 0,6-4 8 0 0,9-7 0 0 0,6-3-504 0 0,0 0-96 0 0,-3 3-16 0 0,-7 4-8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56.6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1 232 11058 0 0,'33'2'6143'0'0,"-26"-2"-5888"0"0,0 1 0 0 0,0 1 0 0 0,0-1 1 0 0,0 1-1 0 0,0 1 0 0 0,0-1 1 0 0,0 1-1 0 0,-1 0 0 0 0,7 4 1 0 0,4 4-148 0 0,-2 1 1 0 0,1 0 0 0 0,-2 1 0 0 0,1 0 0 0 0,-2 1 0 0 0,18 24 0 0 0,58 101 18 0 0,-34-48-262 0 0,-46-76 124 0 0,2-1-1 0 0,0 0 0 0 0,0-1 0 0 0,2-1 1 0 0,13 12-1 0 0,-20-19-2 0 0,-1 0 0 0 0,1-1 0 0 0,0 0 0 0 0,1 0 0 0 0,-1-1 0 0 0,1 1 0 0 0,0-2-1 0 0,-1 1 1 0 0,1-1 0 0 0,0 0 0 0 0,0 0 0 0 0,1-1 0 0 0,-1 1 0 0 0,12-1 0 0 0,-17-2 34 0 0,0 1 0 0 0,0-1 0 0 0,0 1 0 0 0,0-1 0 0 0,0 0 0 0 0,0 0 0 0 0,-1 0 0 0 0,1 0-1 0 0,0 0 1 0 0,-1 0 0 0 0,1 0 0 0 0,0-1 0 0 0,-1 1 0 0 0,0 0 0 0 0,1-1 0 0 0,-1 0 0 0 0,0 1 0 0 0,0-1 0 0 0,0 0 0 0 0,0 1 0 0 0,0-1 0 0 0,0 0 0 0 0,0 0 0 0 0,-1 0 0 0 0,1 0 0 0 0,0 0-1 0 0,-1-3 1 0 0,3-9 202 0 0,0 0 0 0 0,0-27-1 0 0,-2 26-17 0 0,11-150 267 0 0,44-210 1 0 0,-53 363-634 0 0,-3 8 44 0 0,0 0-1 0 0,1-1 0 0 0,0 1 1 0 0,0 0-1 0 0,0 0 0 0 0,1 0 1 0 0,-1 1-1 0 0,1-1 0 0 0,0 0 1 0 0,0 0-1 0 0,0 1 0 0 0,5-6 0 0 0,-1 6-1177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57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17972 0 0,'2'3'207'0'0,"0"0"0"0"0,1 0 0 0 0,-1 1 0 0 0,0-1 0 0 0,-1 1 0 0 0,1-1 0 0 0,-1 1 0 0 0,1 0 0 0 0,-1-1 0 0 0,0 1 0 0 0,0 0 0 0 0,-1 0 0 0 0,1 7 0 0 0,-3 60 1258 0 0,0-39-1497 0 0,6 143 216 0 0,-2-152-317 0 0,1 0-1 0 0,1 0 0 0 0,1 0 0 0 0,2 0 0 0 0,12 31 1 0 0,-10-36-1534 0 0,-2-6-2929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6:09.4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2 503 7370 0 0,'-1'6'6500'0'0,"14"-4"-6271"0"0,-3 2-98 0 0,0 1 0 0 0,-1 0 0 0 0,0 1 0 0 0,0-1 0 0 0,-1 2 0 0 0,16 13 0 0 0,-16-12-146 0 0,1 0-1 0 0,0-1 1 0 0,0-1-1 0 0,0 0 1 0 0,14 7-1 0 0,-13-9 8 0 0,-1 0 0 0 0,1-1 0 0 0,0 0-1 0 0,1 0 1 0 0,-1-1 0 0 0,0-1 0 0 0,1 0 0 0 0,-1 0 0 0 0,14-1-1 0 0,-20-1 66 0 0,-1 1-1 0 0,1-1 0 0 0,-1 1 0 0 0,0-1 0 0 0,1 0 0 0 0,-1 0 0 0 0,0 0 1 0 0,0-1-1 0 0,0 1 0 0 0,0-1 0 0 0,0 0 0 0 0,0 0 0 0 0,0 0 1 0 0,-1 0-1 0 0,1 0 0 0 0,-1-1 0 0 0,1 1 0 0 0,-1-1 0 0 0,0 1 0 0 0,0-1 1 0 0,0 0-1 0 0,0 0 0 0 0,0 0 0 0 0,-1 0 0 0 0,0 0 0 0 0,1 0 0 0 0,-1 0 1 0 0,0-1-1 0 0,-1 1 0 0 0,1 0 0 0 0,0-8 0 0 0,0 2 146 0 0,-2 0 0 0 0,1-1 0 0 0,-1 1-1 0 0,0 0 1 0 0,-1 0 0 0 0,0 0 0 0 0,0 0-1 0 0,-1 0 1 0 0,-1 0 0 0 0,1 1 0 0 0,-1-1-1 0 0,-6-8 1 0 0,-10-15 560 0 0,-38-48 1 0 0,42 59-601 0 0,14 17-178 0 0,-21-24 390 0 0,2-2 1 0 0,-25-48-1 0 0,41 69-537 0 0,1 0-1 0 0,0-1 1 0 0,0 1 0 0 0,1-1 0 0 0,1 0-1 0 0,-1 0 1 0 0,2 0 0 0 0,-1 0 0 0 0,2 0-1 0 0,-1-1 1 0 0,1 1 0 0 0,1 0 0 0 0,3-20 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57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25 104 920 0 0,'-1'-1'67'0'0,"-1"1"0"0"0,1-1-1 0 0,0 0 1 0 0,-1 1 0 0 0,1-1-1 0 0,0 0 1 0 0,0 0 0 0 0,0 0-1 0 0,-1 0 1 0 0,1 0 0 0 0,0 0-1 0 0,0 0 1 0 0,0 0 0 0 0,0 0-1 0 0,1 0 1 0 0,-1-1 0 0 0,0 1 0 0 0,0 0-1 0 0,1 0 1 0 0,-1-1 0 0 0,1 1-1 0 0,-1-1 1 0 0,1 1 0 0 0,0-1-1 0 0,-1 1 1 0 0,1 0 0 0 0,0-1-1 0 0,0-1 1 0 0,1 1 184 0 0,-1-1 0 0 0,1 1 1 0 0,0 0-1 0 0,0 0 0 0 0,1-1 0 0 0,-1 1 0 0 0,0 0 1 0 0,1 0-1 0 0,-1 0 0 0 0,1 1 0 0 0,0-1 0 0 0,-1 0 0 0 0,1 1 1 0 0,0-1-1 0 0,0 1 0 0 0,4-3 0 0 0,3-1 244 0 0,0 0 0 0 0,0 1 0 0 0,0 0 0 0 0,0 0 0 0 0,0 1 0 0 0,1 1 0 0 0,-1-1 0 0 0,1 1 0 0 0,0 1 0 0 0,0 0 0 0 0,-1 0 0 0 0,1 1 0 0 0,16 2 0 0 0,-21-2-389 0 0,0 1-1 0 0,0 0 0 0 0,0 0 1 0 0,0 1-1 0 0,-1-1 0 0 0,1 1 1 0 0,0 0-1 0 0,-1 1 0 0 0,1-1 1 0 0,-1 1-1 0 0,0 0 0 0 0,0 0 1 0 0,0 0-1 0 0,0 0 0 0 0,0 1 1 0 0,-1-1-1 0 0,1 1 0 0 0,-1 0 1 0 0,0 0-1 0 0,0 1 0 0 0,-1-1 1 0 0,1 0-1 0 0,-1 1 0 0 0,0 0 1 0 0,0-1-1 0 0,0 1 0 0 0,1 8 1 0 0,-1 3-154 0 0,-1 0 0 0 0,0 0 0 0 0,-1 0 0 0 0,0 1 0 0 0,-2-1 0 0 0,0 0 0 0 0,0 0 0 0 0,-2-1 0 0 0,0 1 0 0 0,-11 27 0 0 0,-4 2-563 0 0,-2 1 0 0 0,-32 49 0 0 0,31-61-316 0 0,12-21-3963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57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 7834 0 0,'1'-1'77'0'0,"0"0"-1"0"0,0 0 1 0 0,-1 0 0 0 0,1 1 0 0 0,0-1 0 0 0,0 0 0 0 0,0 0 0 0 0,0 1 0 0 0,0-1 0 0 0,0 0 0 0 0,0 1-1 0 0,0-1 1 0 0,0 1 0 0 0,1-1 0 0 0,-1 1 58 0 0,-1 0-1 0 0,1 0 1 0 0,-1 0-1 0 0,1 0 1 0 0,-1 0 0 0 0,1 0-1 0 0,-1 0 1 0 0,1 0-1 0 0,-1 1 1 0 0,1-1-1 0 0,-1 0 1 0 0,1 0 0 0 0,-1 0-1 0 0,1 1 1 0 0,-1-1-1 0 0,1 0 1 0 0,-1 0 0 0 0,0 1-1 0 0,1-1 1 0 0,-1 1-1 0 0,0-1 1 0 0,1 1-1 0 0,2 3 533 0 0,-1-1-1 0 0,0 1 1 0 0,-1 0-1 0 0,1 0 1 0 0,-1 0-1 0 0,2 6 1 0 0,5 23 1036 0 0,5 40-1 0 0,1 91-1204 0 0,-9-90-278 0 0,6 87-3235 0 0,-7-142 1779 0 0</inkml:trace>
  <inkml:trace contextRef="#ctx0" brushRef="#br0" timeOffset="1">61 31 8754 0 0,'0'0'43'0'0,"0"0"0"0"0,0 0-1 0 0,-1 0 1 0 0,1 0 0 0 0,0 0 0 0 0,0 0 0 0 0,-1-1 0 0 0,1 1 0 0 0,0 0-1 0 0,-1 0 1 0 0,1 0 0 0 0,0 0 0 0 0,0 0 0 0 0,0 0 0 0 0,-1-1 0 0 0,1 1-1 0 0,0 0 1 0 0,0 0 0 0 0,0 0 0 0 0,-1-1 0 0 0,1 1 0 0 0,0 0 0 0 0,0 0-1 0 0,0-1 1 0 0,0 1 0 0 0,-1 0 0 0 0,1 0 0 0 0,0-1 0 0 0,0 1-1 0 0,0 0 1 0 0,0 0 0 0 0,0-1 0 0 0,0 1 0 0 0,0 0 0 0 0,0-1 0 0 0,0 1-1 0 0,0 0 1 0 0,0 0 0 0 0,0-1 0 0 0,0 1 0 0 0,0 0 0 0 0,0-1 0 0 0,0 1-1 0 0,0 0 1 0 0,1 0 0 0 0,-1-1 0 0 0,0 1 0 0 0,0 0 0 0 0,0 0 0 0 0,0-1-1 0 0,1 1 1 0 0,19-10 1851 0 0,29 1 1011 0 0,-42 8-2695 0 0,0 1 1 0 0,0 1 0 0 0,0-1-1 0 0,1 1 1 0 0,-1 1-1 0 0,0-1 1 0 0,0 1 0 0 0,-1 0-1 0 0,1 1 1 0 0,0-1-1 0 0,-1 2 1 0 0,1-1 0 0 0,-1 0-1 0 0,0 1 1 0 0,0 1-1 0 0,0-1 1 0 0,-1 1 0 0 0,0-1-1 0 0,7 8 1 0 0,-5-2-186 0 0,-1-1-1 0 0,1 1 1 0 0,-1 0 0 0 0,-1 0 0 0 0,0 1 0 0 0,-1-1 0 0 0,0 1 0 0 0,0 0-1 0 0,-1 1 1 0 0,-1-1 0 0 0,2 16 0 0 0,-2-7-304 0 0,-1 1-1 0 0,-1-1 1 0 0,0 0 0 0 0,-2 0 0 0 0,-1 0-1 0 0,-8 35 1 0 0,5-36-1576 0 0,0-1 1 0 0,-1 1-1 0 0,-19 33 0 0 0,12-28-2877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58.3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 8754 0 0,'0'-7'7348'0'0,"8"6"-3896"0"0,11 8-2392 0 0,-18-7-999 0 0,44 20 350 0 0,0 1-1 0 0,-2 2 1 0 0,0 3-1 0 0,66 51 1 0 0,-48-28-1244 0 0,-19-14-3817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58.7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310 3 456 0 0,'-4'-1'399'0'0,"0"1"0"0"0,1-1 1 0 0,-1 1-1 0 0,0 0 0 0 0,1 0 0 0 0,-1 0 0 0 0,0 0 1 0 0,1 1-1 0 0,-1-1 0 0 0,0 1 0 0 0,1 0 0 0 0,-1 0 1 0 0,1 0-1 0 0,-1 1 0 0 0,1-1 0 0 0,0 1 0 0 0,0 0 1 0 0,0 0-1 0 0,0 0 0 0 0,0 0 0 0 0,0 1 0 0 0,0-1 1 0 0,0 1-1 0 0,1 0 0 0 0,-4 5 0 0 0,-3 5 758 0 0,1 2 0 0 0,0-1 0 0 0,2 1 0 0 0,-10 27-1 0 0,-2 4-253 0 0,-118 229 1709 0 0,118-235-2846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8:59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11 246 8290 0 0,'-10'6'3685'0'0,"13"-6"-3420"0"0,0 0 0 0 0,0 0 0 0 0,0 0 1 0 0,1-1-1 0 0,-1 1 0 0 0,0-1 0 0 0,6-1 0 0 0,-3 0-61 0 0,90-31 818 0 0,1 4-1 0 0,133-21 1 0 0,145 25 344 0 0,-1 29-754 0 0,191-7-359 0 0,9-42-274 0 0,493-20 1172 0 0,250 71-504 0 0,-928 21-2125 0 0,-354-24 611 0 0,6 1-5998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03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91 5985 0 0,'-3'-6'600'0'0,"0"0"1"0"0,1 0-1 0 0,0 0 0 0 0,0-1 0 0 0,0 1 0 0 0,1 0 0 0 0,0-1 0 0 0,0 1 0 0 0,1-1 1 0 0,0 0-1 0 0,4-14 8621 0 0,3 70-8628 0 0,3 111-378 0 0,-2-10-177 0 0,42 227 1 0 0,-35-306-194 0 0,13 61 88 0 0,-11-44-3793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03.4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54 319 5985 0 0,'5'-91'722'0'0,"-3"67"-592"0"0,0-1 0 0 0,-2 1 0 0 0,0-1 0 0 0,-2 1 0 0 0,-5-29 0 0 0,7 52-61 0 0,-1-1 0 0 0,1 1 1 0 0,0-1-1 0 0,-1 0 0 0 0,1 1 1 0 0,0-1-1 0 0,0 0 0 0 0,0 1 0 0 0,0-1 1 0 0,1 0-1 0 0,-1 1 0 0 0,0-1 0 0 0,1 1 1 0 0,-1-1-1 0 0,1 1 0 0 0,-1-1 1 0 0,1 0-1 0 0,0 1 0 0 0,0 0 0 0 0,-1-1 1 0 0,1 1-1 0 0,0 0 0 0 0,2-2 0 0 0,-1 1 117 0 0,0 1 0 0 0,0-1 0 0 0,1 1 0 0 0,-1 0 0 0 0,0-1 0 0 0,1 1 0 0 0,-1 0 0 0 0,1 1 0 0 0,0-1 0 0 0,-1 0 0 0 0,1 1 0 0 0,5-1 0 0 0,-1 1 123 0 0,0 0 1 0 0,0 0-1 0 0,0 0 0 0 0,0 1 1 0 0,0 0-1 0 0,0 1 0 0 0,0-1 1 0 0,-1 1-1 0 0,1 1 1 0 0,8 3-1 0 0,-12-4-213 0 0,1 1 1 0 0,0-1-1 0 0,0 1 1 0 0,-1 0 0 0 0,0 0-1 0 0,1 0 1 0 0,-1 0-1 0 0,0 1 1 0 0,-1 0-1 0 0,1-1 1 0 0,-1 1-1 0 0,1 0 1 0 0,-1 0-1 0 0,0 0 1 0 0,2 8-1 0 0,-2-5-15 0 0,-1-1 0 0 0,0 1-1 0 0,-1 0 1 0 0,1 0 0 0 0,-1 0-1 0 0,0 0 1 0 0,-1 0 0 0 0,0-1-1 0 0,-2 11 1 0 0,-4 5 5 0 0,0 0 0 0 0,-2 0-1 0 0,0-1 1 0 0,-2 0 0 0 0,-12 20 0 0 0,-22 26 1139 0 0,-71 82 1 0 0,116-148-1205 0 0,-1-1 30 0 0,1 1-1 0 0,0-1 1 0 0,-1 0 0 0 0,1 1-1 0 0,-1-1 1 0 0,1 0-1 0 0,0 1 1 0 0,0-1 0 0 0,-1 1-1 0 0,1-1 1 0 0,0 1-1 0 0,0-1 1 0 0,-1 1-1 0 0,1-1 1 0 0,0 1 0 0 0,0-1-1 0 0,0 1 1 0 0,0-1-1 0 0,0 1 1 0 0,0-1-1 0 0,0 1 1 0 0,0-1 0 0 0,0 1-1 0 0,0-1 1 0 0,0 1-1 0 0,0-1 1 0 0,0 1-1 0 0,0-1 1 0 0,0 1 0 0 0,0-1-1 0 0,1 1 1 0 0,-1 0-1 0 0,18 4 582 0 0,41-9-658 0 0,-42 2 192 0 0,6 1-476 0 0,-1 0 0 0 0,1 1-1 0 0,0 2 1 0 0,0 0 0 0 0,-1 1 0 0 0,41 12 0 0 0,-41-8-7105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03.8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13827 0 0,'1'4'809'0'0,"0"1"1"0"0,0 0-1 0 0,1 0 0 0 0,-1-1 1 0 0,1 1-1 0 0,5 8 0 0 0,5 16 1000 0 0,-9-6-1488 0 0,0 0 0 0 0,-1 1-1 0 0,-1 0 1 0 0,-5 45 0 0 0,0 7-317 0 0,5-48-83 0 0,0 0 0 0 0,11 51 0 0 0,-8-59-1219 0 0,2-1 1 0 0,11 28 0 0 0,-6-23-5616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04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1 163 7834 0 0,'20'-16'8003'0'0,"22"-8"-4632"0"0,2 5-1907 0 0,73-21-1 0 0,134-16-1239 0 0,-182 49-2997 0 0,-50 7-4338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04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30 15667 0 0,'29'13'4943'0'0,"-26"-9"-4781"0"0,1 0 1 0 0,-1 1 0 0 0,-1-1 0 0 0,1 1-1 0 0,-1-1 1 0 0,1 1 0 0 0,-2 0-1 0 0,1 0 1 0 0,0 0 0 0 0,-1 0-1 0 0,0 0 1 0 0,1 9 0 0 0,0 9-103 0 0,-1 36 0 0 0,-1-38 47 0 0,-6 324-662 0 0,7-302-117 0 0</inkml:trace>
  <inkml:trace contextRef="#ctx0" brushRef="#br0" timeOffset="1">721 1 5065 0 0,'1'6'6711'0'0,"8"21"-3004"0"0,23 56 724 0 0,-7-23-3483 0 0,-3 0-1 0 0,24 116 1 0 0,-20 34-1085 0 0,-19-119-2707 0 0,-5-63-4345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6:14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23 159 3681 0 0,'-2'-2'486'0'0,"0"0"1"0"0,1 0-1 0 0,-1 0 1 0 0,0 0 0 0 0,0 0-1 0 0,1 0 1 0 0,-1-1-1 0 0,1 1 1 0 0,0 0-1 0 0,0-1 1 0 0,0 1-1 0 0,0-1 1 0 0,0 1 0 0 0,0-1-1 0 0,1 1 1 0 0,-1-1-1 0 0,1-3 1 0 0,0 3-166 0 0,1 1 0 0 0,-1-1 0 0 0,1 0 1 0 0,0 1-1 0 0,0-1 0 0 0,0 1 0 0 0,0-1 1 0 0,1 1-1 0 0,-1 0 0 0 0,1-1 0 0 0,0 1 1 0 0,-1 0-1 0 0,1 0 0 0 0,0 0 0 0 0,0 0 1 0 0,3-2-1 0 0,6-5-304 0 0,0 1-1 0 0,1 1 1 0 0,0-1 0 0 0,0 2-1 0 0,0 0 1 0 0,1 0 0 0 0,0 1 0 0 0,0 1-1 0 0,0 0 1 0 0,25-4 0 0 0,-35 8-127 0 0,0 0 0 0 0,0 0 0 0 0,0 0 0 0 0,-1 0 1 0 0,1 0-1 0 0,0 1 0 0 0,0-1 0 0 0,0 1 0 0 0,0 0 0 0 0,-1 0 0 0 0,1 0 1 0 0,0 0-1 0 0,-1 0 0 0 0,1 1 0 0 0,-1-1 0 0 0,1 1 0 0 0,-1 0 0 0 0,3 2 0 0 0,-2-1-14 0 0,0 1-1 0 0,-1-1 1 0 0,0 1-1 0 0,0-1 1 0 0,0 1-1 0 0,0 0 1 0 0,0 0-1 0 0,-1 0 1 0 0,1 0-1 0 0,-1 0 1 0 0,1 6-1 0 0,0 10-213 0 0,-1 0-1 0 0,-1 0 1 0 0,-1 0-1 0 0,-3 27 0 0 0,2-29 154 0 0,-2 20-2 0 0,0-16 673 0 0,2 0-1 0 0,0-1 1 0 0,2 1-1 0 0,0 0 1 0 0,6 33-1 0 0,-6-54-411 0 0,0 1-1 0 0,1-1 1 0 0,-1 0 0 0 0,0 0-1 0 0,1 0 1 0 0,-1 0-1 0 0,1 0 1 0 0,-1 0 0 0 0,1 0-1 0 0,-1 0 1 0 0,1 0 0 0 0,0 0-1 0 0,-1 0 1 0 0,1 0 0 0 0,0 0-1 0 0,0 0 1 0 0,0-1 0 0 0,0 1-1 0 0,0 0 1 0 0,0-1-1 0 0,0 1 1 0 0,0 0 0 0 0,2 0-1 0 0,-1-1-2 0 0,0 0-1 0 0,0 1 0 0 0,0-1 0 0 0,0 0 0 0 0,0-1 0 0 0,0 1 0 0 0,0 0 0 0 0,0 0 1 0 0,0-1-1 0 0,0 0 0 0 0,0 1 0 0 0,3-3 0 0 0,6-2 79 0 0,0-2 0 0 0,0 0 0 0 0,15-13 1 0 0,-19 15-60 0 0,17-14-335 0 0,45-32-1581 0 0,-49 40 520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05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4 109 6913 0 0,'-1'0'59'0'0,"1"-1"-1"0"0,0 0 0 0 0,-1 0 0 0 0,1 1 0 0 0,0-1 0 0 0,-1 0 0 0 0,1 0 0 0 0,0 0 0 0 0,0 1 0 0 0,0-1 0 0 0,-1 0 0 0 0,1 0 0 0 0,0 0 0 0 0,0 0 1 0 0,0 1-1 0 0,1-1 0 0 0,-1 0 0 0 0,0 0 0 0 0,0 0 0 0 0,0 0 0 0 0,0 1 0 0 0,1-1 0 0 0,-1 0 0 0 0,0 0 0 0 0,1 1 0 0 0,-1-1 0 0 0,1 0 0 0 0,-1 0 1 0 0,1 1-1 0 0,-1-1 0 0 0,1 1 0 0 0,0-1 0 0 0,-1 0 0 0 0,1 1 0 0 0,-1-1 0 0 0,2 0 0 0 0,30-29 2041 0 0,-24 24-1648 0 0,-2 0-56 0 0,0 1 0 0 0,0 0 0 0 0,0 0 1 0 0,1 1-1 0 0,0-1 0 0 0,0 2 0 0 0,8-4 0 0 0,-13 6-305 0 0,1 0 0 0 0,0 0 0 0 0,-1 1 0 0 0,1-1 0 0 0,0 1-1 0 0,-1 0 1 0 0,1 0 0 0 0,0 0 0 0 0,-1 0 0 0 0,1 1 0 0 0,0-1 0 0 0,-1 1-1 0 0,1-1 1 0 0,-1 1 0 0 0,1 0 0 0 0,-1 0 0 0 0,1 0 0 0 0,-1 0 0 0 0,1 0-1 0 0,-1 1 1 0 0,0-1 0 0 0,0 1 0 0 0,0 0 0 0 0,3 2 0 0 0,3 3-85 0 0,-2-1-1 0 0,1 1 1 0 0,-1 0 0 0 0,0 0 0 0 0,0 1 0 0 0,-1 0 0 0 0,0 0 0 0 0,0 0 0 0 0,-1 1 0 0 0,0-1 0 0 0,0 1 0 0 0,-1 0 0 0 0,0 0 0 0 0,-1 0-1 0 0,0 1 1 0 0,-1-1 0 0 0,1 0 0 0 0,-2 1 0 0 0,1-1 0 0 0,-1 1 0 0 0,-1-1 0 0 0,0 1 0 0 0,0-1 0 0 0,-1 0 0 0 0,-3 10 0 0 0,-18 32 718 0 0,19-42-413 0 0,-1-1 1 0 0,1 1-1 0 0,0 0 1 0 0,1 1-1 0 0,0-1 0 0 0,0 0 1 0 0,1 1-1 0 0,-1 10 0 0 0,3-19-293 0 0,0 0-1 0 0,0 0 0 0 0,0 0 0 0 0,0 0 0 0 0,1 0 0 0 0,-1 0 0 0 0,0 0 0 0 0,0 0 1 0 0,1 0-1 0 0,-1 0 0 0 0,0 0 0 0 0,1 0 0 0 0,-1 0 0 0 0,1 0 0 0 0,-1 0 0 0 0,1 0 1 0 0,0-1-1 0 0,-1 1 0 0 0,1 0 0 0 0,0 0 0 0 0,0-1 0 0 0,-1 1 0 0 0,1 0 0 0 0,0-1 1 0 0,2 2-1 0 0,-1-2 48 0 0,1 1 1 0 0,-1 0 0 0 0,1-1 0 0 0,-1 1-1 0 0,1-1 1 0 0,-1 0 0 0 0,1 0 0 0 0,0 0-1 0 0,-1 0 1 0 0,4 0 0 0 0,4-2 129 0 0,0 0-1 0 0,1-1 1 0 0,-1 0 0 0 0,10-5 0 0 0,61-31-3852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05.5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56 7370 0 0,'3'-22'10247'0'0,"-2"19"-9640"0"0,16-5 1136 0 0,-6 3-1387 0 0,1 1 0 0 0,0 1 0 0 0,0 0 1 0 0,0 0-1 0 0,0 1 0 0 0,14 0 0 0 0,-24 2-345 0 0,1 0 0 0 0,0 0 0 0 0,-1 0 0 0 0,1 0 0 0 0,-1 0 0 0 0,1 1 0 0 0,0 0-1 0 0,-1-1 1 0 0,0 1 0 0 0,1 0 0 0 0,-1 0 0 0 0,1 0 0 0 0,-1 1 0 0 0,0-1 0 0 0,0 1 0 0 0,0-1 0 0 0,0 1 0 0 0,0-1-1 0 0,0 1 1 0 0,0 0 0 0 0,0 0 0 0 0,-1 0 0 0 0,1 0 0 0 0,-1 0 0 0 0,1 1 0 0 0,-1-1 0 0 0,0 0 0 0 0,0 1 0 0 0,0-1-1 0 0,0 1 1 0 0,-1-1 0 0 0,1 1 0 0 0,0-1 0 0 0,-1 1 0 0 0,0 4 0 0 0,1 10-87 0 0,-2 0 0 0 0,0 1-1 0 0,0-1 1 0 0,-2 0 0 0 0,0 0 0 0 0,-2 0 0 0 0,1 0-1 0 0,-12 25 1 0 0,7-19-103 0 0,1 0 0 0 0,2 1-1 0 0,-5 32 1 0 0,10-55 185 0 0,1 1 0 0 0,0 0 0 0 0,-1 0 0 0 0,1 0 0 0 0,0 0 1 0 0,0 0-1 0 0,0 0 0 0 0,1-1 0 0 0,-1 1 0 0 0,0 0 0 0 0,1 0 0 0 0,-1 0 0 0 0,1 0 0 0 0,-1-1 0 0 0,1 1 1 0 0,0 0-1 0 0,0-1 0 0 0,0 1 0 0 0,0 0 0 0 0,0-1 0 0 0,0 1 0 0 0,0-1 0 0 0,3 3 0 0 0,-2-3 16 0 0,0 0-1 0 0,1-1 1 0 0,-1 1-1 0 0,0 0 1 0 0,0-1-1 0 0,1 1 0 0 0,-1-1 1 0 0,1 0-1 0 0,-1 0 1 0 0,0 0-1 0 0,1 0 1 0 0,-1 0-1 0 0,0 0 0 0 0,1 0 1 0 0,4-2-1 0 0,7-3 80 0 0,1 0 1 0 0,-1-1-1 0 0,0 0 0 0 0,20-13 0 0 0,23-17-2077 0 0,-14 8-2294 0 0,-9 9-2687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06.2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72 6913 0 0,'58'-71'5774'0'0,"-62"82"-1768"0"0,2 20-2846 0 0,2-17-513 0 0,-10 94 68 0 0,5 0 0 0 0,12 143-1 0 0,-3-207-514 0 0,2 0-1 0 0,2-1 0 0 0,1-1 0 0 0,3 1 0 0 0,2-1 0 0 0,1-1 0 0 0,2-1 1 0 0,37 64-1 0 0,-41-84-366 0 0,1 0 0 0 0,2-2 0 0 0,0 1 1 0 0,0-2-1 0 0,2 0 0 0 0,0-1 0 0 0,1-1 1 0 0,23 14-1 0 0,-21-16-431 0 0,2-1-1 0 0,-1-1 1 0 0,1 0 0 0 0,1-2 0 0 0,0-1 0 0 0,0-1-1 0 0,43 7 1 0 0,-18-8-6350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06.7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14747 0 0,'2'-2'110'0'0,"1"1"0"0"0,-1 0 0 0 0,1-1 0 0 0,-1 1 0 0 0,1 0 0 0 0,0 0 0 0 0,0 1 0 0 0,-1-1 0 0 0,1 0-1 0 0,0 1 1 0 0,0 0 0 0 0,0-1 0 0 0,0 1 0 0 0,3 1 0 0 0,42 3 700 0 0,-25 1-447 0 0,0 1-1 0 0,0 1 0 0 0,-1 1 0 0 0,0 0 1 0 0,-1 2-1 0 0,0 1 0 0 0,0 0 0 0 0,-1 2 1 0 0,28 22-1 0 0,-13-5-69 0 0,-1 1 0 0 0,-1 1 0 0 0,54 70 0 0 0,-69-77-270 0 0,-1 1-1 0 0,-2 0 1 0 0,0 1 0 0 0,-2 1 0 0 0,-1 0 0 0 0,-1 1 0 0 0,-2 0-1 0 0,0 0 1 0 0,-2 1 0 0 0,-2 0 0 0 0,0 0 0 0 0,-2 1-1 0 0,-2-1 1 0 0,0 1 0 0 0,-2 0 0 0 0,-8 46 0 0 0,-7 20-3143 0 0,-56 182 1 0 0,61-242-3821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12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 1100 456 0 0,'-16'6'-797'0'0,"12"-4"1704"0"0,1 0 1 0 0,-1-1-1 0 0,1 0 1 0 0,-1 1 0 0 0,0-1-1 0 0,1 0 1 0 0,-1-1 0 0 0,0 1-1 0 0,-7-1 1 0 0,11 0-833 0 0,-1-1 0 0 0,0 0 0 0 0,0 0 1 0 0,0 0-1 0 0,1 1 0 0 0,-1-1 0 0 0,0 0 0 0 0,1 0 0 0 0,-1 0 0 0 0,1 0 0 0 0,-1 0 0 0 0,1 0 0 0 0,0 0 1 0 0,-1 0-1 0 0,1-1 0 0 0,0 1 0 0 0,0 0 0 0 0,-1 0 0 0 0,1 0 0 0 0,0 0 0 0 0,0 0 0 0 0,0 0 0 0 0,1-1 0 0 0,-1 1 1 0 0,0 0-1 0 0,0 0 0 0 0,1 0 0 0 0,-1-1 0 0 0,11-32 518 0 0,-1 16-350 0 0,0 1 0 0 0,1 0 0 0 0,1 1-1 0 0,23-23 1 0 0,64-55-130 0 0,-61 60-82 0 0,146-126 803 0 0,-142 128-810 0 0,1 3 1 0 0,78-41-1 0 0,73-31 190 0 0,167-75 1100 0 0,-217 117-726 0 0,166-44 1 0 0,-239 84-522 0 0,116-28 565 0 0,-145 39-324 0 0,-1 2 0 0 0,69-2 0 0 0,-77 8 0 0 0,51 7 1 0 0,-26 7-1168 0 0,-49-10-112 0 0,-1-1 1 0 0,1 1-1 0 0,-1 0 1 0 0,10 7-1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13.2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 6913 0 0,'4'-2'162'0'0,"0"0"0"0"0,0 1 0 0 0,0-1 0 0 0,1 1 0 0 0,-1 0-1 0 0,0 1 1 0 0,1-1 0 0 0,-1 1 0 0 0,1-1 0 0 0,-1 1 0 0 0,1 1-1 0 0,5 0 1 0 0,-5 0 232 0 0,-1 1-1 0 0,1 0 1 0 0,0 0 0 0 0,-1 1-1 0 0,0-1 1 0 0,0 1-1 0 0,0 0 1 0 0,0 0 0 0 0,0 1-1 0 0,5 5 1 0 0,14 14 146 0 0,0-1 0 0 0,2-1 0 0 0,0-1 0 0 0,1-1 0 0 0,46 24 1 0 0,-71-43-462 0 0,0 1 0 0 0,0-1 1 0 0,0 1-1 0 0,0-1 1 0 0,0 1-1 0 0,0 0 1 0 0,-1-1-1 0 0,1 1 0 0 0,0 0 1 0 0,-1-1-1 0 0,1 1 1 0 0,0 0-1 0 0,-1 0 1 0 0,1 0-1 0 0,-1-1 0 0 0,1 1 1 0 0,-1 0-1 0 0,1 0 1 0 0,-1 0-1 0 0,0 0 1 0 0,1 0-1 0 0,-1 0 1 0 0,0 0-1 0 0,0 0 0 0 0,0 0 1 0 0,0 0-1 0 0,0 0 1 0 0,0 0-1 0 0,0 0 1 0 0,0 0-1 0 0,0 0 0 0 0,0 0 1 0 0,0 0-1 0 0,-1 0 1 0 0,1 0-1 0 0,-1 0 1 0 0,1 0-1 0 0,0 0 0 0 0,-1 0 1 0 0,1 0-1 0 0,-1-1 1 0 0,0 2-1 0 0,-5 7 294 0 0,-1-1 0 0 0,1-1 1 0 0,-14 14-1 0 0,-4 4 293 0 0,-2 32-271 0 0,24-49-490 0 0,-1 0-1 0 0,0 0 1 0 0,-1 0-1 0 0,0 0 1 0 0,0 0-1 0 0,0-1 1 0 0,-1 0-1 0 0,-1 0 0 0 0,1 0 1 0 0,-1-1-1 0 0,0 0 1 0 0,-8 7-1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15.9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10138 0 0,'9'7'8112'0'0,"3"7"-4060"0"0,6 9-3717 0 0,24 42 0 0 0,-34-49-315 0 0,-1 1 1 0 0,-1 0 0 0 0,0 0-1 0 0,-1 0 1 0 0,-1 1 0 0 0,3 30 0 0 0,-3 112 195 0 0,-6-126-180 0 0,2 0 0 0 0,1-1 0 0 0,2 1 0 0 0,1 0 0 0 0,14 54 0 0 0,-2-53-953 0 0,-15-33 843 0 0,0-1 0 0 0,0 1 0 0 0,0-1 0 0 0,0 0 0 0 0,0 1 0 0 0,0-1 0 0 0,0 0 1 0 0,0 0-1 0 0,0 0 0 0 0,1 0 0 0 0,-1 0 0 0 0,0 0 0 0 0,1 0 0 0 0,-1 0 0 0 0,1 0 0 0 0,-1-1 0 0 0,1 1 0 0 0,-1 0 0 0 0,1-1 0 0 0,2 1 0 0 0,0-2-1257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16.4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101 182 920 0 0,'-4'-3'46'0'0,"0"0"-1"0"0,0 0 1 0 0,0 1 0 0 0,0-1-1 0 0,0 1 1 0 0,0 0 0 0 0,-1 1-1 0 0,1-1 1 0 0,-8-1 0 0 0,8 2 311 0 0,-1 0 1 0 0,0-1-1 0 0,1 0 1 0 0,-1 0-1 0 0,1 0 1 0 0,-1 0-1 0 0,1-1 1 0 0,-5-3-1 0 0,8 5-235 0 0,1 1-1 0 0,-1-1 0 0 0,1 1 0 0 0,-1-1 1 0 0,1 1-1 0 0,-1-1 0 0 0,1 0 0 0 0,0 1 1 0 0,-1-1-1 0 0,1 0 0 0 0,0 1 0 0 0,-1-1 1 0 0,1 0-1 0 0,0 0 0 0 0,0 1 0 0 0,0-1 0 0 0,0 0 1 0 0,0 1-1 0 0,0-1 0 0 0,0 0 0 0 0,0 0 1 0 0,0 0-1 0 0,0 1 0 0 0,0-1 0 0 0,0 0 1 0 0,1-1-1 0 0,13-19 2178 0 0,28-10 925 0 0,-27 21-2572 0 0,1 2 1 0 0,0 0-1 0 0,0 0 0 0 0,1 2 1 0 0,0 0-1 0 0,0 1 1 0 0,0 0-1 0 0,0 2 1 0 0,26-3-1 0 0,-42 6-644 0 0,0 0 0 0 0,1 0 1 0 0,-1 0-1 0 0,1 0 0 0 0,-1 1 0 0 0,0-1 0 0 0,1 0 1 0 0,-1 1-1 0 0,0-1 0 0 0,0 1 0 0 0,1-1 0 0 0,-1 1 1 0 0,0-1-1 0 0,0 1 0 0 0,0 0 0 0 0,1 0 0 0 0,-1 0 1 0 0,0 0-1 0 0,0 0 0 0 0,0 0 0 0 0,0 0 0 0 0,-1 0 1 0 0,2 1-1 0 0,-1 1-32 0 0,0-1 0 0 0,0 1 1 0 0,0 0-1 0 0,0-1 1 0 0,0 1-1 0 0,-1 0 0 0 0,1 0 1 0 0,-1 0-1 0 0,0-1 1 0 0,0 6-1 0 0,-2 5-175 0 0,1-1 0 0 0,-2 0-1 0 0,0 0 1 0 0,-5 14 0 0 0,-4 1-208 0 0,-2 0 0 0 0,0 0 0 0 0,-2-2 0 0 0,-1 0 1 0 0,-1-1-1 0 0,-31 33 0 0 0,-31 43-270 0 0,78-98 683 0 0,1-1-1 0 0,0 1 1 0 0,-1 0-1 0 0,1-1 1 0 0,0 1-1 0 0,0 0 1 0 0,0 0 0 0 0,1 0-1 0 0,-1 0 1 0 0,0 0-1 0 0,1 0 1 0 0,-1 0-1 0 0,1 3 1 0 0,0-4 35 0 0,1 0 1 0 0,-1 0 0 0 0,1-1-1 0 0,0 1 1 0 0,-1 0 0 0 0,1-1 0 0 0,0 1-1 0 0,-1 0 1 0 0,1-1 0 0 0,0 1-1 0 0,0-1 1 0 0,0 1 0 0 0,-1-1-1 0 0,1 0 1 0 0,0 1 0 0 0,0-1-1 0 0,0 0 1 0 0,0 0 0 0 0,0 1-1 0 0,0-1 1 0 0,0 0 0 0 0,0 0-1 0 0,0 0 1 0 0,0 0 0 0 0,-1 0 0 0 0,1 0-1 0 0,0-1 1 0 0,0 1 0 0 0,0 0-1 0 0,1-1 1 0 0,32-1 1286 0 0,-2-1-683 0 0,1 1 1 0 0,-1 2 0 0 0,55 6-1 0 0,-15 6-721 0 0,176 34-1774 0 0,-230-42-4880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16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3225 0 0,'13'8'7220'0'0,"1"9"-3900"0"0,8 21-257 0 0,-14-18-2337 0 0,-1 0 0 0 0,-1 1 0 0 0,0-1 0 0 0,-2 1 0 0 0,-1 1 0 0 0,2 30 0 0 0,7 44-1167 0 0,-8-77-4738 0 0,3-1-1813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29.0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 52 12443 0 0,'-31'-32'1136'0'0,"13"13"4616"0"0,112 123-2546 0 0,6 7-3336 0 0,-60-71 142 0 0,3-2-1 0 0,1-2 0 0 0,2-1 1 0 0,1-3-1 0 0,2-2 0 0 0,0-2 1 0 0,2-2-1 0 0,1-2 0 0 0,1-3 1 0 0,1-2-1 0 0,86 19 0 0 0,714 65 147 0 0,-792-100-396 0 0,207 22-6090 0 0,-244-20-613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6:14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20 544 5065 0 0,'-1'0'117'0'0,"0"0"0"0"0,0 0 0 0 0,0-1 0 0 0,0 1 0 0 0,0-1 0 0 0,0 1 0 0 0,0-1 0 0 0,0 1 0 0 0,1-1 0 0 0,-1 1 0 0 0,0-1 0 0 0,0 0 0 0 0,0 1-1 0 0,1-1 1 0 0,-1 0 0 0 0,0 0 0 0 0,1 0 0 0 0,-1 1 0 0 0,1-1 0 0 0,-1 0 0 0 0,1 0 0 0 0,-1 0 0 0 0,1 0 0 0 0,0 0 0 0 0,-1 0 0 0 0,1 0 0 0 0,0 0 0 0 0,0 0 0 0 0,0 0 0 0 0,0 0 0 0 0,0 0 0 0 0,0 0 0 0 0,0 0 0 0 0,0 0 0 0 0,0 0 0 0 0,0 0 0 0 0,1-2-1 0 0,-1 2 52 0 0,1 0-1 0 0,-1-1 0 0 0,0 1 0 0 0,1 0 0 0 0,0-1 0 0 0,-1 1 0 0 0,1 0 0 0 0,0 0 0 0 0,0-1 0 0 0,-1 1 0 0 0,1 0 0 0 0,0 0 0 0 0,0 0 0 0 0,0 0 0 0 0,0 0 0 0 0,1 0 0 0 0,-1 1 0 0 0,0-1 0 0 0,0 0 0 0 0,0 0 0 0 0,1 1 0 0 0,-1-1 0 0 0,0 1 1 0 0,1-1-1 0 0,-1 1 0 0 0,0 0 0 0 0,1-1 0 0 0,2 1 0 0 0,11 2 75 0 0,-1 0 0 0 0,0 1 0 0 0,1 1 0 0 0,-1 0 0 0 0,0 1 0 0 0,-1 1 0 0 0,1 0 1 0 0,-1 1-1 0 0,14 9 0 0 0,-7-5-613 0 0,0 0 1 0 0,43 14 0 0 0,-57-23 323 0 0,0-1 0 0 0,1 1 0 0 0,-1-1 0 0 0,1-1 0 0 0,-1 1-1 0 0,1-1 1 0 0,-1 0 0 0 0,1 0 0 0 0,-1-1 0 0 0,1 0 0 0 0,-1 0 0 0 0,0-1 0 0 0,1 1 0 0 0,9-5 0 0 0,-14 4 141 0 0,0 1 0 0 0,1 0 0 0 0,-1-1 0 0 0,0 0 0 0 0,0 1 0 0 0,0-1 0 0 0,0 0 0 0 0,0 0-1 0 0,0 0 1 0 0,-1-1 0 0 0,1 1 0 0 0,-1 0 0 0 0,1-1 0 0 0,-1 1 0 0 0,0 0 0 0 0,0-1 0 0 0,0 0 0 0 0,0 1 0 0 0,0-1 0 0 0,-1 0 0 0 0,1 1 0 0 0,-1-1 0 0 0,0 0 0 0 0,0 1 0 0 0,0-1 0 0 0,0 0 0 0 0,0 0 0 0 0,0 1 0 0 0,-2-4 0 0 0,-1-11 384 0 0,-1 0 0 0 0,0 0 0 0 0,-12-25 0 0 0,8 20-127 0 0,-5-18 303 0 0,1 0 0 0 0,-9-62 0 0 0,18 77-1052 0 0,0-45 0 0 0,4 52-1027 0 0,0 0-1 0 0,2-1 0 0 0,4-19 0 0 0,2 11-5235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29.5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111 107 5209 0 0,'-1'-3'-166'0'0,"-1"-10"1041"0"0,-1 1 0 0 0,0 0 0 0 0,-1 0 0 0 0,-7-16 0 0 0,10 27-596 0 0,1-1-1 0 0,-1 1 0 0 0,0-1 0 0 0,1 1 0 0 0,-1-1 0 0 0,0 1 0 0 0,0 0 0 0 0,0-1 0 0 0,0 1 0 0 0,0 0 0 0 0,-1 0 0 0 0,1 0 0 0 0,0-1 0 0 0,0 2 0 0 0,-1-1 0 0 0,1 0 0 0 0,-1 0 0 0 0,1 0 0 0 0,-1 0 0 0 0,1 1 0 0 0,-1-1 0 0 0,1 1 0 0 0,-1-1 0 0 0,1 1 0 0 0,-1 0 0 0 0,0 0 0 0 0,1 0 0 0 0,-1 0 0 0 0,0 0 0 0 0,1 0 0 0 0,-1 0 0 0 0,0 0 0 0 0,1 0 0 0 0,-1 1 0 0 0,1-1 0 0 0,-1 1 0 0 0,0-1 0 0 0,1 1 0 0 0,-1 0 0 0 0,1-1 0 0 0,0 1 0 0 0,-1 0 0 0 0,-1 2 0 0 0,3-3-242 0 0,-1 1 0 0 0,1 0-1 0 0,-1-1 1 0 0,1 1 0 0 0,-1 0-1 0 0,1-1 1 0 0,0 1 0 0 0,0 0-1 0 0,-1 0 1 0 0,1 0 0 0 0,0-1-1 0 0,0 1 1 0 0,0 0 0 0 0,0 0 0 0 0,0 0-1 0 0,0 0 1 0 0,0-1 0 0 0,0 1-1 0 0,0 0 1 0 0,0 0 0 0 0,0 0-1 0 0,1-1 1 0 0,-1 1 0 0 0,0 0-1 0 0,0 0 1 0 0,1-1 0 0 0,-1 1-1 0 0,1 0 1 0 0,-1 0 0 0 0,1-1-1 0 0,-1 1 1 0 0,1 0 0 0 0,20 28-119 0 0,-17-25 150 0 0,59 76 14 0 0,4-4 1 0 0,142 126-1 0 0,-182-182-149 0 0,40 24 1 0 0,-39-28-6 0 0,37 30 1 0 0,-63-44 78 0 0,0 0-1 0 0,0 0 1 0 0,0-1 0 0 0,0 1 0 0 0,-1 0-1 0 0,1 0 1 0 0,-1 1 0 0 0,1-1 0 0 0,-1 0-1 0 0,0 1 1 0 0,1-1 0 0 0,-1 0 0 0 0,0 1 0 0 0,-1-1-1 0 0,1 1 1 0 0,0 0 0 0 0,-1-1 0 0 0,0 1-1 0 0,1 0 1 0 0,-1 3 0 0 0,-1-2 8 0 0,0 0 0 0 0,1 0 0 0 0,-2 0 1 0 0,1 0-1 0 0,0 0 0 0 0,-1 0 0 0 0,0 0 0 0 0,0 0 1 0 0,0 0-1 0 0,0-1 0 0 0,-5 6 0 0 0,-4 3 40 0 0,0-1 0 0 0,0 0 0 0 0,-1 0 0 0 0,-1-1 0 0 0,-21 13 0 0 0,-199 100 8 0 0,93-52-1761 0 0,126-63 710 0 0,0 1 1 0 0,0 0-1 0 0,1 1 0 0 0,0 0 0 0 0,-19 22 0 0 0,17-15-4975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29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1 144 6913 0 0,'11'-5'11461'0'0,"-11"6"-11248"0"0,10 10 312 0 0,0 1 1 0 0,-1 1 0 0 0,-1 0 0 0 0,0 0 0 0 0,0 1 0 0 0,-1 0 0 0 0,9 27-1 0 0,27 115-247 0 0,-33-116-53 0 0,4 27-217 0 0,-10-41-31 0 0,2-1 1 0 0,1 1-1 0 0,0-1 0 0 0,13 27 0 0 0,-20-52 19 0 0,0 0 0 0 0,0 0 0 0 0,0 0 0 0 0,0 0-1 0 0,1 0 1 0 0,-1 1 0 0 0,0-1 0 0 0,0 0 0 0 0,0 0-1 0 0,0 0 1 0 0,0 0 0 0 0,0 0 0 0 0,0 0 0 0 0,0 1-1 0 0,0-1 1 0 0,1 0 0 0 0,-1 0 0 0 0,0 0 0 0 0,0 0-1 0 0,0 0 1 0 0,0 0 0 0 0,0 0 0 0 0,1 0 0 0 0,-1 0 0 0 0,0 0-1 0 0,0 0 1 0 0,0 0 0 0 0,0 0 0 0 0,0 0 0 0 0,1 0-1 0 0,-1 0 1 0 0,0 0 0 0 0,0 0 0 0 0,0 0 0 0 0,0 0-1 0 0,0 0 1 0 0,1 0 0 0 0,-1 0 0 0 0,0 0 0 0 0,0 0 0 0 0,0 0-1 0 0,0 0 1 0 0,0 0 0 0 0,0 0 0 0 0,1 0 0 0 0,-1 0-1 0 0,0 0 1 0 0,0-1 0 0 0,0 1 0 0 0,0 0 0 0 0,0 0-1 0 0,0 0 1 0 0,7-12-82 0 0,3-14 61 0 0,53-163 6 0 0,29-97 91 0 0,-87 268-136 0 0,-1-1 0 0 0,2-29 0 0 0,-5 42-44 0 0,-1 0 0 0 0,0 0 0 0 0,0 0-1 0 0,-1-1 1 0 0,0 1 0 0 0,0 0 0 0 0,0 0-1 0 0,0 0 1 0 0,-1 1 0 0 0,0-1 0 0 0,-1 0-1 0 0,-2-5 1 0 0,-3 4-2431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30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16131 0 0,'3'9'5454'0'0,"-1"20"-4332"0"0,0 1-913 0 0,83 382 115 0 0,-32-240-4921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30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0 130 7370 0 0,'0'-7'584'0'0,"1"0"1"0"0,0 0 0 0 0,0 0-1 0 0,0 0 1 0 0,1 1 0 0 0,0-1-1 0 0,1 1 1 0 0,-1-1 0 0 0,1 1-1 0 0,0 0 1 0 0,1 0 0 0 0,-1 0-1 0 0,1 1 1 0 0,0-1 0 0 0,8-7-1 0 0,-10 11-474 0 0,0 0 0 0 0,0 0-1 0 0,1 0 1 0 0,-1 1-1 0 0,1-1 1 0 0,-1 1-1 0 0,1 0 1 0 0,-1-1 0 0 0,1 1-1 0 0,0 0 1 0 0,0 0-1 0 0,-1 1 1 0 0,1-1-1 0 0,0 1 1 0 0,0-1 0 0 0,0 1-1 0 0,0 0 1 0 0,0 0-1 0 0,-1 0 1 0 0,1 0-1 0 0,0 1 1 0 0,0-1 0 0 0,0 1-1 0 0,0 0 1 0 0,-1 0-1 0 0,1 0 1 0 0,0 0-1 0 0,-1 0 1 0 0,1 0 0 0 0,-1 1-1 0 0,1-1 1 0 0,-1 1-1 0 0,1 0 1 0 0,-1 0-1 0 0,0 0 1 0 0,0 0 0 0 0,0 0-1 0 0,2 4 1 0 0,0-1-223 0 0,0 0 1 0 0,0 1 0 0 0,-1 0-1 0 0,0-1 1 0 0,0 1 0 0 0,0 1-1 0 0,-1-1 1 0 0,0 0 0 0 0,0 0-1 0 0,-1 1 1 0 0,0-1 0 0 0,0 1-1 0 0,0-1 1 0 0,-1 1 0 0 0,0 0-1 0 0,0-1 1 0 0,-1 1 0 0 0,0-1-1 0 0,0 1 1 0 0,0-1 0 0 0,-3 8-1 0 0,-3 8 184 0 0,0 0 0 0 0,-2 0-1 0 0,0-1 1 0 0,-21 34 0 0 0,23-43 882 0 0,-1 0-1 0 0,-1-1 1 0 0,-16 18-1 0 0,32-35-804 0 0,1 0-1 0 0,0 1 1 0 0,1 0 0 0 0,-1 0-1 0 0,1 1 1 0 0,0 0 0 0 0,0 0-1 0 0,10-1 1 0 0,-2-1-474 0 0,0 2 0 0 0,1 1 0 0 0,30-3 1 0 0,-41 6-413 0 0,-1 0 1 0 0,0 0 0 0 0,0 1 0 0 0,1 0 0 0 0,-1 0 0 0 0,11 5 0 0 0,3 1-5841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31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57 6449 0 0,'0'-1'123'0'0,"0"0"0"0"0,0 1 1 0 0,0-1-1 0 0,0 0 0 0 0,0 0 0 0 0,-1 0 0 0 0,1 0 0 0 0,1 1 0 0 0,-1-1 0 0 0,0 0 0 0 0,0 0 0 0 0,0 0 0 0 0,0 0 0 0 0,1 1 0 0 0,-1-1 0 0 0,0 0 0 0 0,1 0 0 0 0,-1 1 0 0 0,0-1 1 0 0,1 0-1 0 0,-1 0 0 0 0,1 1 0 0 0,-1-1 0 0 0,1 0 0 0 0,0 1 0 0 0,0-2 0 0 0,19-24 3636 0 0,-19 25-3669 0 0,0 0-1 0 0,1 0 1 0 0,-1 1 0 0 0,0-1-1 0 0,1 0 1 0 0,-1 0-1 0 0,0 1 1 0 0,1-1 0 0 0,-1 1-1 0 0,1-1 1 0 0,-1 1 0 0 0,1 0-1 0 0,-1 0 1 0 0,1 0 0 0 0,-1-1-1 0 0,1 1 1 0 0,-1 1 0 0 0,1-1-1 0 0,-1 0 1 0 0,1 0 0 0 0,-1 0-1 0 0,0 1 1 0 0,1-1 0 0 0,-1 1-1 0 0,1-1 1 0 0,-1 1 0 0 0,0 0-1 0 0,1-1 1 0 0,-1 1 0 0 0,0 0-1 0 0,0 0 1 0 0,1 0 0 0 0,-1 0-1 0 0,0 0 1 0 0,0 0 0 0 0,0 0-1 0 0,0 0 1 0 0,0 1 0 0 0,-1-1-1 0 0,1 0 1 0 0,0 0 0 0 0,0 3-1 0 0,5 6 612 0 0,0 1-1 0 0,-2-1 0 0 0,1 1 1 0 0,3 12-1 0 0,-8-21-688 0 0,22 90 185 0 0,-19-71-100 0 0,1-1-1 0 0,1 0 1 0 0,1 0 0 0 0,1 0 0 0 0,16 33 0 0 0,-22-51-68 0 0,0 0 0 0 0,-1-1 1 0 0,1 1-1 0 0,0-1 0 0 0,1 1 0 0 0,-1-1 0 0 0,0 0 1 0 0,0 1-1 0 0,0-1 0 0 0,1 0 0 0 0,-1 0 0 0 0,1 0 1 0 0,-1 0-1 0 0,1 0 0 0 0,-1 0 0 0 0,1 0 0 0 0,0-1 1 0 0,-1 1-1 0 0,1 0 0 0 0,0-1 0 0 0,0 0 0 0 0,-1 1 1 0 0,1-1-1 0 0,0 0 0 0 0,0 0 0 0 0,0 0 0 0 0,-1 0 1 0 0,1 0-1 0 0,0 0 0 0 0,0 0 0 0 0,-1-1 0 0 0,1 1 1 0 0,0-1-1 0 0,0 1 0 0 0,-1-1 0 0 0,1 0 0 0 0,0 0 1 0 0,-1 1-1 0 0,1-1 0 0 0,-1 0 0 0 0,1-1 0 0 0,-1 1 1 0 0,2-2-1 0 0,8-7-38 0 0,0 0 1 0 0,0-1-1 0 0,-1 0 1 0 0,11-17-1 0 0,-9 12-81 0 0,-1 3 29 0 0,1-3-508 0 0,1 0 0 0 0,1 1 0 0 0,0 1-1 0 0,18-14 1 0 0,-1 8-446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31.4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78 6449 0 0,'0'-2'536'0'0,"0"0"-1"0"0,0 1 0 0 0,0-1 1 0 0,0 0-1 0 0,0 0 0 0 0,1 1 1 0 0,-1-1-1 0 0,0 1 0 0 0,1-1 1 0 0,0 0-1 0 0,-1 1 0 0 0,1-1 1 0 0,0 1-1 0 0,0-1 0 0 0,0 1 0 0 0,0-1 1 0 0,0 1-1 0 0,2-3 1071 0 0,-2 3-1071 0 0,2-1 1 0 0,31-27 1965 0 0,-33 28-2533 0 0,1 0-155 0 0,0-1-1 0 0,0 1 0 0 0,0 0 1 0 0,0 0-1 0 0,0 0 0 0 0,0 0 1 0 0,0 0-1 0 0,0 0 0 0 0,4 0 1 0 0,3 1-580 0 0</inkml:trace>
  <inkml:trace contextRef="#ctx0" brushRef="#br0" timeOffset="1">33 382 10594 0 0,'0'0'27'0'0,"-1"0"0"0"0,1 0-1 0 0,0 0 1 0 0,0 0 0 0 0,0 0-1 0 0,0 0 1 0 0,-1 0 0 0 0,1 0 0 0 0,0 0-1 0 0,0 0 1 0 0,0 0 0 0 0,0 0-1 0 0,-1 0 1 0 0,1 0 0 0 0,0 0-1 0 0,0 0 1 0 0,0 0 0 0 0,0 0-1 0 0,-1 0 1 0 0,1 0 0 0 0,0 0 0 0 0,0 0-1 0 0,0 0 1 0 0,0 0 0 0 0,0 0-1 0 0,-1-1 1 0 0,1 1 0 0 0,0 0-1 0 0,0 0 1 0 0,0 0 0 0 0,0 0 0 0 0,0 0-1 0 0,0 0 1 0 0,0 0 0 0 0,-1-1-1 0 0,1 1 1 0 0,0 0 0 0 0,0 0-1 0 0,0 0 1 0 0,0 0 0 0 0,0 0-1 0 0,0-1 1 0 0,0 1 0 0 0,0 0 0 0 0,0 0-1 0 0,0 0 1 0 0,0 0 0 0 0,0-1-1 0 0,0 1 1 0 0,0 0 0 0 0,0 0-1 0 0,0 0 1 0 0,0 0 0 0 0,0-1 0 0 0,0 1-1 0 0,0 0 1 0 0,0 0 0 0 0,0 0-1 0 0,0 0 1 0 0,0-1 0 0 0,0 1-1 0 0,0 0 1 0 0,1 0 0 0 0,9-18 1156 0 0,19-15 61 0 0,-18 21-836 0 0,1 1 0 0 0,23-18 0 0 0,-27 23-726 0 0,1 1 1 0 0,0 0 0 0 0,1 0-1 0 0,-1 1 1 0 0,1 0 0 0 0,0 1-1 0 0,0 0 1 0 0,19-4-1 0 0,-8 4 232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31.9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14 107 5529 0 0,'-2'-5'852'0'0,"-1"-1"0"0"0,1-1 0 0 0,1 1 0 0 0,-1 0 0 0 0,1 0 0 0 0,0-1 0 0 0,0 1 0 0 0,1 0-1 0 0,-1-1 1 0 0,2 1 0 0 0,-1-1 0 0 0,1 1 0 0 0,0 0 0 0 0,3-12 0 0 0,-4 18-761 0 0,0 0 1 0 0,1 0 0 0 0,-1 0-1 0 0,0-1 1 0 0,0 1-1 0 0,1 0 1 0 0,-1 0-1 0 0,0 0 1 0 0,1 0-1 0 0,-1 0 1 0 0,0 0-1 0 0,1 0 1 0 0,-1 0-1 0 0,0 0 1 0 0,1 0-1 0 0,-1 0 1 0 0,0 0-1 0 0,1 0 1 0 0,-1 0 0 0 0,0 0-1 0 0,1 0 1 0 0,-1 0-1 0 0,0 0 1 0 0,1 1-1 0 0,-1-1 1 0 0,0 0-1 0 0,0 0 1 0 0,1 0-1 0 0,-1 0 1 0 0,0 1-1 0 0,0-1 1 0 0,1 0-1 0 0,-1 0 1 0 0,0 1 0 0 0,0-1-1 0 0,0 0 1 0 0,1 1-1 0 0,13 12 173 0 0,-11-9-15 0 0,24 26-124 0 0,-1 1 0 0 0,-1 1 0 0 0,-3 2 0 0 0,0 0 0 0 0,17 40 0 0 0,6 5 12 0 0,177 308-126 0 0,-218-380 18 0 0,1 1 0 0 0,0-2 0 0 0,1 1 0 0 0,-1-1-1 0 0,1 1 1 0 0,0-2 0 0 0,1 1 0 0 0,12 8 0 0 0,-17-13-19 0 0,0 0 0 0 0,-1 0 0 0 0,1 0 0 0 0,0 0 0 0 0,0-1 0 0 0,0 1 0 0 0,0-1-1 0 0,-1 1 1 0 0,1-1 0 0 0,0 0 0 0 0,0 1 0 0 0,0-1 0 0 0,0 0 0 0 0,0-1 0 0 0,0 1 0 0 0,0 0 0 0 0,3-1 0 0 0,-3 0-6 0 0,1-1 0 0 0,-1 1 1 0 0,0 0-1 0 0,-1-1 0 0 0,1 1 0 0 0,0-1 1 0 0,0 0-1 0 0,-1 0 0 0 0,1 1 1 0 0,-1-1-1 0 0,1 0 0 0 0,-1 0 0 0 0,0-1 1 0 0,0 1-1 0 0,0 0 0 0 0,0 0 1 0 0,0 0-1 0 0,0-4 0 0 0,4-15 34 0 0,-1 0 0 0 0,-1 0 0 0 0,0 0 0 0 0,-2-1 0 0 0,-1 1 0 0 0,-4-34 1 0 0,2-25 50 0 0,5 22-222 0 0,2 0 0 0 0,16-74-1 0 0,21-29-4614 0 0,-33 133-2206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32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23 11979 0 0,'-24'-23'11648'0'0,"23"36"-11274"0"0,29 270 1653 0 0,-10-190-4364 0 0,7-2-4478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32.6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 1840 0 0,'1'-1'326'0'0,"-1"-1"0"0"0,1 1 0 0 0,-1-1-1 0 0,1 1 1 0 0,-1 0 0 0 0,1 0-1 0 0,0-1 1 0 0,0 1 0 0 0,0 0 0 0 0,0 0-1 0 0,-1 0 1 0 0,2 0 0 0 0,-1 0-1 0 0,0 0 1 0 0,0 0 0 0 0,0 0 0 0 0,0 0-1 0 0,0 1 1 0 0,1-1 0 0 0,-1 0-1 0 0,0 1 1 0 0,1-1 0 0 0,-1 1 0 0 0,1 0-1 0 0,-1-1 1 0 0,0 1 0 0 0,3 0-1 0 0,1-2 279 0 0,-1 2 0 0 0,1-1 1 0 0,0 0-1 0 0,-1 1 0 0 0,1 0 0 0 0,0 0 0 0 0,6 1 0 0 0,-4 1-297 0 0,-1 0 1 0 0,0 0-1 0 0,0 1 1 0 0,0 0-1 0 0,0 0 1 0 0,-1 0 0 0 0,1 0-1 0 0,-1 1 1 0 0,0 0-1 0 0,0 0 1 0 0,0 1-1 0 0,0 0 1 0 0,-1-1-1 0 0,1 1 1 0 0,-2 1 0 0 0,1-1-1 0 0,0 1 1 0 0,-1-1-1 0 0,0 1 1 0 0,2 6-1 0 0,-1-2-220 0 0,-1 0 1 0 0,0 1-1 0 0,-1-1 0 0 0,0 0 0 0 0,0 1 0 0 0,-1-1 0 0 0,-1 1 0 0 0,0 0 1 0 0,0-1-1 0 0,-1 1 0 0 0,-4 16 0 0 0,-2 3-78 0 0,-2-1 0 0 0,-1-1 1 0 0,-2 0-1 0 0,0 0 0 0 0,-2-1 0 0 0,-23 35 1 0 0,16-33-3561 0 0,-23 28-1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35.6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49 113 10138 0 0,'1'-26'1056'0'0,"0"-30"-487"0"0,-1 52 106 0 0,-1 1-1 0 0,1 0 0 0 0,-1 0 1 0 0,0-1-1 0 0,0 1 1 0 0,0 0-1 0 0,-6-5 2356 0 0,2 16-1969 0 0,-1 10-150 0 0,-3 17-612 0 0,2 0 0 0 0,2 0 0 0 0,1 0 0 0 0,1 65 0 0 0,7-24-107 0 0,15 88 0 0 0,-12-123-46 0 0,2 0 1 0 0,2-1-1 0 0,30 74 1 0 0,-32-92-112 0 0,2-1 1 0 0,1 0 0 0 0,0 0-1 0 0,1-2 1 0 0,2 1 0 0 0,0-2-1 0 0,0 0 1 0 0,25 20 0 0 0,-28-29-183 0 0,0 0 0 0 0,0-1 0 0 0,1 0 0 0 0,1-1 0 0 0,-1-1 0 0 0,1 0 0 0 0,0-1 0 0 0,1 0 0 0 0,-1-1 0 0 0,23 3 1 0 0,-2-3-793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6:24.1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21 7370 0 0,'-1'-21'8128'0'0,"4"32"-6322"0"0,6 61-190 0 0,0 5-915 0 0,21 83 1 0 0,-24-137-1011 0 0,0-1 1 0 0,2 1 0 0 0,1-2-1 0 0,1 1 1 0 0,0-1 0 0 0,2 0-1 0 0,0-1 1 0 0,17 19 0 0 0,1-6-1498 0 0,-15-19 491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36.0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3225 0 0,'6'11'9631'0'0,"7"16"-5651"0"0,-2-1-2203 0 0,0 2 1 0 0,10 45 0 0 0,-13-36-900 0 0,4 56 0 0 0,-12 171-1634 0 0,-4-179 961 0 0,4-74-677 0 0,1 59 889 0 0,6-36-2111 0 0,-6-31 969 0 0,0 0 1 0 0,0 0 0 0 0,0 0-1 0 0,1-1 1 0 0,-1 1 0 0 0,1-1-1 0 0,3 5 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36.3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14 211 5529 0 0,'-2'-5'403'0'0,"0"0"-1"0"0,0 0 1 0 0,0-1-1 0 0,1 1 1 0 0,-1-1 0 0 0,1 1-1 0 0,0-1 1 0 0,1 1-1 0 0,0-1 1 0 0,0 0-1 0 0,0 1 1 0 0,0-1-1 0 0,1 1 1 0 0,0-1 0 0 0,0 1-1 0 0,0-1 1 0 0,1 1-1 0 0,0-1 1 0 0,0 1-1 0 0,0 0 1 0 0,1 0-1 0 0,0 0 1 0 0,0 0 0 0 0,0 1-1 0 0,0-1 1 0 0,1 1-1 0 0,0 0 1 0 0,0 0-1 0 0,0 0 1 0 0,0 0-1 0 0,1 1 1 0 0,-1-1 0 0 0,9-3-1 0 0,-2 1 24 0 0,-1 0-1 0 0,1 1 1 0 0,0 1-1 0 0,0 0 1 0 0,0 0-1 0 0,23-3 1 0 0,-27 6-342 0 0,1 0 1 0 0,0 0-1 0 0,-1 1 1 0 0,1 0-1 0 0,0 1 0 0 0,-1-1 1 0 0,1 1-1 0 0,0 1 0 0 0,-1 0 1 0 0,1 0-1 0 0,10 4 1 0 0,-14-3-100 0 0,0 0 0 0 0,0 0 0 0 0,0 0 0 0 0,0 1 0 0 0,-1-1 0 0 0,0 1 0 0 0,1 0 0 0 0,-1-1 0 0 0,-1 2 0 0 0,1-1 0 0 0,0 0 0 0 0,-1 0 0 0 0,0 1 1 0 0,0 0-1 0 0,-1-1 0 0 0,1 1 0 0 0,-1 0 0 0 0,0 0 0 0 0,0-1 0 0 0,0 10 0 0 0,1 7-37 0 0,-1 0 1 0 0,-1 0-1 0 0,-4 31 1 0 0,-3-7-4 0 0,-14 51 1 0 0,10-52 39 0 0,-6 50 0 0 0,16-93 7 0 0,1 0 1 0 0,0 0 0 0 0,0 0-1 0 0,0 0 1 0 0,0 0-1 0 0,0 0 1 0 0,1 0-1 0 0,-1 0 1 0 0,0 0 0 0 0,0 0-1 0 0,1 0 1 0 0,-1 0-1 0 0,0 0 1 0 0,1-1-1 0 0,-1 1 1 0 0,1 0 0 0 0,-1 0-1 0 0,1 0 1 0 0,-1 0-1 0 0,1-1 1 0 0,0 1 0 0 0,0 0-1 0 0,-1-1 1 0 0,1 1-1 0 0,1 0 1 0 0,1 1-23 0 0,-1-1 1 0 0,1 0 0 0 0,0 0-1 0 0,-1 0 1 0 0,1-1-1 0 0,0 1 1 0 0,0 0-1 0 0,0-1 1 0 0,3 0-1 0 0,9 0-108 0 0,1 0-1 0 0,25-5 0 0 0,-31 3 148 0 0,32-5-2199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36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 3225 0 0,'2'0'555'0'0,"-1"-1"0"0"0,1 0-1 0 0,-1 1 1 0 0,1-1 0 0 0,0 1 0 0 0,-1 0 0 0 0,1-1 0 0 0,-1 1 0 0 0,1 0 0 0 0,0 0 0 0 0,-1 0 0 0 0,1 0 0 0 0,0 0-1 0 0,-1 0 1 0 0,1 1 0 0 0,-1-1 0 0 0,1 0 0 0 0,0 1 0 0 0,-1-1 0 0 0,1 1 0 0 0,2 1 0 0 0,-1 1 159 0 0,1-1 0 0 0,-1 1 0 0 0,0-1-1 0 0,0 1 1 0 0,0 0 0 0 0,-1 0 0 0 0,1 1 0 0 0,3 5 0 0 0,3 7-17 0 0,-1 0 0 0 0,0 1 0 0 0,5 18 1 0 0,-11-29-732 0 0,10 34 172 0 0,-3 0-1 0 0,-1 1 1 0 0,-2 0 0 0 0,2 72-1 0 0,8 59-1151 0 0,-13-159 405 0 0,0 0 1 0 0,0 0-1 0 0,1 0 1 0 0,11 22 0 0 0,-2-11-7090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37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0 273 12443 0 0,'37'0'1531'0'0,"25"0"2141"0"0,78-9 0 0 0,-117 6-4041 0 0,-1-1-1 0 0,31-11 0 0 0,-39 10-1173 0 0,-1 0-1 0 0,0-1 1 0 0,0-1-1 0 0,21-14 1 0 0,-12 3-2963 0 0</inkml:trace>
  <inkml:trace contextRef="#ctx0" brushRef="#br0" timeOffset="1">299 1 9674 0 0,'-1'2'222'0'0,"0"0"-1"0"0,1 1 1 0 0,-1-1-1 0 0,1 1 1 0 0,-1-1-1 0 0,1 1 1 0 0,0-1 0 0 0,0 1-1 0 0,0-1 1 0 0,1 1-1 0 0,-1-1 1 0 0,0 1-1 0 0,1-1 1 0 0,0 1-1 0 0,-1-1 1 0 0,3 3 0 0 0,21 44 4368 0 0,-10-20-2721 0 0,-2 0-610 0 0,-2 1-1 0 0,8 41 1 0 0,-6-15-2596 0 0,-1-1-4398 0 0,-5-29-1395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37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5985 0 0,'1'7'6076'0'0,"0"8"-3357"0"0,1 19-111 0 0,19 144 2702 0 0,-8 91-4392 0 0,-9-156-729 0 0,-3-95-729 0 0,1 1-1 0 0,0-1 1 0 0,9 31-1 0 0,-5-29-210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37.8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 5065 0 0,'4'-1'382'0'0,"0"0"0"0"0,0-1 1 0 0,0 1-1 0 0,-1-1 0 0 0,1 1 0 0 0,5-4 0 0 0,9-4 1236 0 0,-8 5-685 0 0,0 1 0 0 0,1 0 0 0 0,-1 1 0 0 0,0 0 0 0 0,1 1 0 0 0,-1 0 0 0 0,1 0 0 0 0,20 2 0 0 0,-27 0-858 0 0,0 0 1 0 0,0 0-1 0 0,0 0 0 0 0,-1 0 0 0 0,1 1 0 0 0,0-1 1 0 0,-1 1-1 0 0,1 0 0 0 0,-1 0 0 0 0,1 1 0 0 0,-1-1 1 0 0,0 1-1 0 0,0-1 0 0 0,0 1 0 0 0,0 0 0 0 0,-1 0 1 0 0,1 0-1 0 0,-1 1 0 0 0,0-1 0 0 0,0 0 0 0 0,0 1 1 0 0,0 0-1 0 0,-1-1 0 0 0,1 1 0 0 0,-1 0 0 0 0,2 6 1 0 0,-1 5-330 0 0,0 0 1 0 0,-1 0 0 0 0,-1 1 0 0 0,0-1-1 0 0,-1 0 1 0 0,0 0 0 0 0,-4 16 0 0 0,2-17 75 0 0,1 1 0 0 0,0 0 0 0 0,1-1 0 0 0,1 1 0 0 0,0 0 1 0 0,1-1-1 0 0,4 22 0 0 0,-4-35 303 0 0,-1 1 0 0 0,0-1 0 0 0,1 0 0 0 0,-1 1 0 0 0,0-1-1 0 0,1 0 1 0 0,0 1 0 0 0,-1-1 0 0 0,1 0 0 0 0,0 0 0 0 0,-1 1 0 0 0,1-1 0 0 0,0 0 0 0 0,0 0 0 0 0,0 0 0 0 0,0 0 0 0 0,0 0 0 0 0,0 0 0 0 0,1-1 0 0 0,-1 1 0 0 0,0 0 0 0 0,0-1 0 0 0,0 1-1 0 0,1 0 1 0 0,-1-1 0 0 0,0 1 0 0 0,1-1 0 0 0,-1 0 0 0 0,3 1 0 0 0,1-2 75 0 0,0 1 0 0 0,0-1 0 0 0,-1 0 0 0 0,1 0 1 0 0,0-1-1 0 0,0 1 0 0 0,4-3 0 0 0,11-3-6005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38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12 8754 0 0,'25'-5'6789'0'0,"-22"3"-6147"0"0,1 1 1 0 0,-1 0-1 0 0,1 0 1 0 0,-1 1-1 0 0,1-1 0 0 0,0 1 1 0 0,-1 0-1 0 0,6 0 1 0 0,-6 0-558 0 0,0 1 0 0 0,0 0 0 0 0,0 0 0 0 0,0 0 0 0 0,0 0 0 0 0,0 1 0 0 0,0-1 0 0 0,-1 1 0 0 0,1-1 0 0 0,0 1 0 0 0,-1 0 0 0 0,0 0 0 0 0,1 0 0 0 0,-1 1 0 0 0,0-1 0 0 0,0 0 0 0 0,0 1 0 0 0,0-1 0 0 0,-1 1 0 0 0,1 0 0 0 0,-1-1 0 0 0,0 1 0 0 0,1 0 0 0 0,-1 0 0 0 0,1 4 0 0 0,1 9-183 0 0,0 0 1 0 0,0 0 0 0 0,0 31 0 0 0,0 3 28 0 0,-1-43 64 0 0,-1 1 1 0 0,1-1 0 0 0,0 0-1 0 0,1 0 1 0 0,0 0-1 0 0,0 0 1 0 0,0-1-1 0 0,1 1 1 0 0,0-1-1 0 0,0 0 1 0 0,1 0-1 0 0,0 0 1 0 0,0-1-1 0 0,0 1 1 0 0,10 6 0 0 0,-12-9 20 0 0,1-1-1 0 0,-1 0 1 0 0,1 0 0 0 0,0 0 0 0 0,0 0 0 0 0,0-1 0 0 0,0 1 0 0 0,0-1 0 0 0,0 0 0 0 0,0 0 0 0 0,1-1 0 0 0,-1 1 0 0 0,0-1 0 0 0,0 0 0 0 0,1 0 0 0 0,-1 0 0 0 0,0-1 0 0 0,0 0 0 0 0,1 0 0 0 0,-1 0 0 0 0,0 0 0 0 0,0 0 0 0 0,0-1 0 0 0,0 0 0 0 0,0 1 0 0 0,-1-2 0 0 0,1 1 0 0 0,5-4 0 0 0,-3 0-37 0 0,1 0 0 0 0,-1 0-1 0 0,1-1 1 0 0,-2 0 0 0 0,1 0 0 0 0,6-11 0 0 0,8-11-7131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38.5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10594 0 0,'3'2'6518'0'0,"17"4"-4075"0"0,1-1-2216 0 0,-1 1 0 0 0,0 0 0 0 0,0 2 0 0 0,-1 0 0 0 0,0 1 0 0 0,0 1 1 0 0,-1 1-1 0 0,0 1 0 0 0,-1 0 0 0 0,0 1 0 0 0,-1 1 0 0 0,27 30 0 0 0,-33-31-88 0 0,0 0-1 0 0,0 1 1 0 0,-2 0-1 0 0,0 1 1 0 0,0 0-1 0 0,-1 0 1 0 0,-1 0-1 0 0,-1 1 0 0 0,0 0 1 0 0,-1 0-1 0 0,0 0 1 0 0,-2 1-1 0 0,0-1 1 0 0,0 1-1 0 0,-2-1 1 0 0,-2 32-1 0 0,-4-9-457 0 0,-2 0 0 0 0,-1-1 0 0 0,-16 43 0 0 0,-52 108-3034 0 0,18-50-89 0 0,44-98-3786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33.2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15667 0 0,'46'16'3277'0'0,"60"31"-1"0"0,104 75-2173 0 0,-133-74-754 0 0,-48-31-584 0 0,31 13 1 0 0,-20-14-6151 0 0,-14-9-839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33.6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415 105 3513 0 0,'-4'-16'475'0'0,"-9"-33"-1046"0"0,2 27 2225 0 0,-6 6 3408 0 0,16 16-4861 0 0,0-1 0 0 0,0 1 1 0 0,0 0-1 0 0,0 0 0 0 0,0 0 1 0 0,0-1-1 0 0,0 1 0 0 0,0 0 0 0 0,0 0 1 0 0,0 1-1 0 0,0-1 0 0 0,0 0 1 0 0,0 0-1 0 0,0 0 0 0 0,0 1 0 0 0,0-1 1 0 0,0 0-1 0 0,1 1 0 0 0,-1-1 1 0 0,0 1-1 0 0,0-1 0 0 0,0 1 0 0 0,0-1 1 0 0,1 1-1 0 0,-1 0 0 0 0,0 0 1 0 0,1-1-1 0 0,-1 1 0 0 0,0 0 0 0 0,1 0 1 0 0,-1-1-1 0 0,1 1 0 0 0,-1 0 1 0 0,1 0-1 0 0,-1 0 0 0 0,1 1 0 0 0,-20 41 2123 0 0,18-36-1948 0 0,-227 458 1715 0 0,166-349-2961 0 0,37-65-99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6:24.7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6 301 5785 0 0,'0'0'19'0'0,"-6"-15"727"0"0,6 15-659 0 0,0 0 0 0 0,0-1-1 0 0,2-5 2778 0 0,-1 6-2777 0 0,-1 0 0 0 0,0 0 0 0 0,0-1-1 0 0,1 1 1 0 0,-1 0 0 0 0,0 0 0 0 0,0 0-1 0 0,0 0 1 0 0,1 0 0 0 0,-1 0 0 0 0,0 0 0 0 0,2 4 369 0 0,0-1 0 0 0,-1 1 0 0 0,0 0 1 0 0,1-1-1 0 0,-1 1 0 0 0,-1 0 0 0 0,2 6 1 0 0,-1-3-215 0 0,14 94 335 0 0,4 18-1210 0 0,-11-87 432 0 0,2 0-1 0 0,13 31 0 0 0,-19-53 163 0 0,1-1 0 0 0,-1 0 0 0 0,1-1-1 0 0,1 1 1 0 0,0-1 0 0 0,0 0 0 0 0,0-1-1 0 0,1 1 1 0 0,1-1 0 0 0,-1-1-1 0 0,11 8 1 0 0,-16-12 4 0 0,-1-1-1 0 0,1 0 1 0 0,0 0-1 0 0,0 0 1 0 0,0-1-1 0 0,0 1 0 0 0,1 0 1 0 0,-1-1-1 0 0,0 1 1 0 0,0-1-1 0 0,0 0 1 0 0,0 1-1 0 0,1-1 1 0 0,-1 0-1 0 0,0 0 1 0 0,0-1-1 0 0,0 1 1 0 0,0 0-1 0 0,5-2 0 0 0,-4 0-50 0 0,0 1 0 0 0,1-1-1 0 0,-1 0 1 0 0,0 0-1 0 0,0 0 1 0 0,0-1-1 0 0,0 1 1 0 0,0-1 0 0 0,0 0-1 0 0,3-5 1 0 0,0 0-74 0 0,-1 0 0 0 0,0-1 0 0 0,0 0 0 0 0,-1 0 0 0 0,0 0 0 0 0,0 0 0 0 0,-1-1 0 0 0,2-10 1 0 0,-3-1 70 0 0,0 0 1 0 0,-1 1 0 0 0,-2-1 0 0 0,0 0-1 0 0,-1 1 1 0 0,-1-1 0 0 0,-1 1 0 0 0,0-1-1 0 0,-2 1 1 0 0,-1 1 0 0 0,0-1 0 0 0,-1 1-1 0 0,-1 0 1 0 0,-1 1 0 0 0,-1 0 0 0 0,0 1-1 0 0,-20-24 1 0 0,-1 17 830 0 0,5 4 1797 0 0,58-6-25 0 0,-15 12-2418 0 0,1 0 1 0 0,0 2 0 0 0,1-1-1 0 0,28-13 1 0 0,-42 24-255 0 0,1-1 1 0 0,0 1-1 0 0,0 0 0 0 0,1 1 1 0 0,-1-1-1 0 0,0 1 0 0 0,0 0 1 0 0,1 0-1 0 0,-1 1 0 0 0,1-1 1 0 0,-1 1-1 0 0,0 0 0 0 0,1 1 1 0 0,-1 0-1 0 0,0-1 0 0 0,1 2 1 0 0,-1-1-1 0 0,0 0 0 0 0,0 1 1 0 0,0 0-1 0 0,0 1 0 0 0,0-1 1 0 0,7 5-1 0 0,-9-4 64 0 0,0 0 1 0 0,0 1-1 0 0,0-1 0 0 0,0 1 1 0 0,0-1-1 0 0,-1 1 0 0 0,1 0 1 0 0,-1 0-1 0 0,0 0 0 0 0,-1 0 1 0 0,1 0-1 0 0,-1 1 0 0 0,1-1 0 0 0,-1 0 1 0 0,1 9-1 0 0,0 9 78 0 0,-1 0 0 0 0,-1 23 0 0 0,-1-9 44 0 0,1-33-48 0 0,4 43 78 0 0,-4-44-91 0 0,1 0 0 0 0,-1 0 0 0 0,0 0-1 0 0,1 0 1 0 0,-1 0 0 0 0,1 0 0 0 0,0 0-1 0 0,0 0 1 0 0,0 0 0 0 0,0 0 0 0 0,0 0-1 0 0,0 0 1 0 0,1 0 0 0 0,-1-1 0 0 0,0 1-1 0 0,1-1 1 0 0,2 3 0 0 0,-3-4-6 0 0,0 0-1 0 0,0 0 1 0 0,0 1 0 0 0,0-1 0 0 0,0 0-1 0 0,0-1 1 0 0,0 1 0 0 0,0 0 0 0 0,0 0-1 0 0,0 0 1 0 0,0-1 0 0 0,1 1-1 0 0,-2 0 1 0 0,1-1 0 0 0,0 1 0 0 0,0-1-1 0 0,0 1 1 0 0,0-1 0 0 0,0 1 0 0 0,0-1-1 0 0,0 0 1 0 0,-1 0 0 0 0,2-1-1 0 0,21-23-1161 0 0,-18 19 1064 0 0,4-4 545 0 0,0-1-1 0 0,-1 0 0 0 0,0 0 1 0 0,-1-1-1 0 0,0 0 0 0 0,-1 0 0 0 0,0-1 1 0 0,6-21-1 0 0,-10 29-233 0 0,-1-1 1 0 0,0 0-1 0 0,0 0 1 0 0,0 0-1 0 0,-1 0 1 0 0,0 1-1 0 0,0-1 1 0 0,-1 0-1 0 0,1 0 1 0 0,-1 0-1 0 0,-1 0 1 0 0,1 1-1 0 0,-1-1 1 0 0,0 0-1 0 0,0 1 1 0 0,-1 0-1 0 0,1-1 1 0 0,-1 1-1 0 0,0 0 1 0 0,-1 0-1 0 0,1 1 1 0 0,-7-7-1 0 0,-4-4 180 0 0,0 2 0 0 0,-1 0-1 0 0,-1 0 1 0 0,0 2-1 0 0,-1 0 1 0 0,0 0-1 0 0,0 2 1 0 0,-29-12-1 0 0,33 20-1046 0 0,10 4-8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34.0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 14283 0 0,'-1'1'125'0'0,"0"1"0"0"0,1 0 0 0 0,-1-1 0 0 0,0 1-1 0 0,1 0 1 0 0,-1 0 0 0 0,1 0 0 0 0,0 0 0 0 0,-1 0 0 0 0,1-1 0 0 0,0 1 0 0 0,0 0 0 0 0,0 0-1 0 0,1 0 1 0 0,-1 0 0 0 0,0 0 0 0 0,1 0 0 0 0,0 1 0 0 0,13 44 770 0 0,-10-33-227 0 0,63 226 3905 0 0,11 124-4248 0 0,-65-292-1185 0 0,-2-24-5019 0 0,-2-11-1161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34.4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98 8754 0 0,'3'-4'599'0'0,"0"0"1"0"0,0 0-1 0 0,1 1 1 0 0,-1-1 0 0 0,1 1-1 0 0,0 0 1 0 0,0 0-1 0 0,0 0 1 0 0,0 0-1 0 0,7-2 1 0 0,0-2-166 0 0,0 0 423 0 0,40-23 2185 0 0,-47 27-2812 0 0,0 1 0 0 0,1 0 0 0 0,-1 1 0 0 0,1-1 0 0 0,-1 1 0 0 0,1 0 0 0 0,0 0 0 0 0,0 0 0 0 0,8 0 0 0 0,-12 2-230 0 0,0-1 0 0 0,0 1 0 0 0,0-1 0 0 0,0 1 0 0 0,0-1 0 0 0,0 1 0 0 0,0 0 0 0 0,0-1 0 0 0,0 1 0 0 0,0 0 0 0 0,0 0 0 0 0,-1 0 0 0 0,1 0 0 0 0,0 0 0 0 0,0 0 0 0 0,-1 0 0 0 0,1 0 0 0 0,-1 0 0 0 0,1 0 0 0 0,-1 0 0 0 0,1 0 0 0 0,-1 0 0 0 0,0 0 0 0 0,0 0 0 0 0,1 1 0 0 0,-1-1 0 0 0,0 0 0 0 0,0 0 0 0 0,0 0 0 0 0,0 1 0 0 0,0-1 0 0 0,0 0 0 0 0,-1 2 0 0 0,-6 45-470 0 0,7-45 427 0 0,-12 41-446 0 0,-2 0 0 0 0,-21 47 0 0 0,-16 48-605 0 0,49-135 1143 0 0,1 0 0 0 0,0 1-1 0 0,0-1 1 0 0,1 0 0 0 0,-1 1 0 0 0,1-1-1 0 0,0 1 1 0 0,0-1 0 0 0,1 1 0 0 0,0 7-1 0 0,0-11 28 0 0,0 0-1 0 0,-1 1 0 0 0,1-1 1 0 0,0 0-1 0 0,0 0 1 0 0,-1 0-1 0 0,1 1 0 0 0,0-1 1 0 0,0 0-1 0 0,0 0 0 0 0,1-1 1 0 0,-1 1-1 0 0,0 0 0 0 0,0 0 1 0 0,0 0-1 0 0,1-1 0 0 0,-1 1 1 0 0,0-1-1 0 0,0 1 0 0 0,1-1 1 0 0,-1 1-1 0 0,1-1 0 0 0,-1 0 1 0 0,0 0-1 0 0,1 0 0 0 0,-1 0 1 0 0,1 0-1 0 0,-1 0 0 0 0,0 0 1 0 0,1 0-1 0 0,-1 0 0 0 0,1 0 1 0 0,-1-1-1 0 0,0 1 0 0 0,1-1 1 0 0,-1 1-1 0 0,2-2 0 0 0,5-1 35 0 0,0 0 0 0 0,0 0-1 0 0,-1-1 1 0 0,1 0 0 0 0,12-10-1 0 0,-14 9-296 0 0,1 0 0 0 0,0 1 0 0 0,0 0 0 0 0,0 1 0 0 0,0-1 0 0 0,0 1 0 0 0,13-3 0 0 0,-3 3-998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34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2304 0 0,'19'9'9835'0'0,"7"-4"-4272"0"0,-20-4-4840 0 0,1 0 0 0 0,-1 0 0 0 0,0 0 0 0 0,12 5 0 0 0,-16-5-647 0 0,0 0 0 0 0,0 0 0 0 0,-1 0 0 0 0,1 0 0 0 0,0 1 0 0 0,-1-1 0 0 0,1 0-1 0 0,-1 1 1 0 0,1-1 0 0 0,-1 1 0 0 0,1 0 0 0 0,-1-1 0 0 0,0 1 0 0 0,0 0 0 0 0,0 0 0 0 0,0 0 0 0 0,0 0 0 0 0,-1 0 0 0 0,2 3 0 0 0,2 15-33 0 0,-2 0 0 0 0,1 38 1 0 0,-3-44-131 0 0,0 0 0 0 0,1 0-1 0 0,1 0 1 0 0,0 0 0 0 0,1 0 0 0 0,0 0 0 0 0,10 24 0 0 0,-12-36 100 0 0,-1 0 0 0 0,1 0 1 0 0,0 0-1 0 0,0 0 1 0 0,0 0-1 0 0,1 0 0 0 0,-1-1 1 0 0,0 1-1 0 0,1-1 0 0 0,-1 1 1 0 0,1-1-1 0 0,-1 1 0 0 0,1-1 1 0 0,0 0-1 0 0,0 0 0 0 0,-1 0 1 0 0,1 0-1 0 0,0 0 0 0 0,0 0 1 0 0,0 0-1 0 0,0-1 1 0 0,0 1-1 0 0,0-1 0 0 0,0 1 1 0 0,0-1-1 0 0,0 0 0 0 0,1 0 1 0 0,-1 0-1 0 0,0 0 0 0 0,0 0 1 0 0,0 0-1 0 0,0-1 0 0 0,0 1 1 0 0,0-1-1 0 0,0 1 0 0 0,2-2 1 0 0,8-3 134 0 0,-1-1 0 0 0,0 0 1 0 0,-1-1-1 0 0,0 0 0 0 0,12-11 0 0 0,11-6 37 0 0,-27 19-407 0 0,1 1-1 0 0,0 0 0 0 0,0 0 1 0 0,0 1-1 0 0,0 0 1 0 0,1 1-1 0 0,-1-1 0 0 0,1 1 1 0 0,14-1-1 0 0,-4 3-7553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35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168 189 9674 0 0,'-142'52'3116'0'0,"117"-44"-489"0"0,158-49 2310 0 0,192-29-3110 0 0,364-23-458 0 0,7 49-666 0 0,-353 46-471 0 0,487 65 0 0 0,-736-54-212 0 0,345 58-1539 0 0,-390-60 858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9:38.9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75 11522 0 0,'-2'3'1538'0'0,"8"-2"-393"0"0,18 0 265 0 0,37-4-51 0 0,-54 3-1073 0 0,133-6 2752 0 0,165-15-515 0 0,-174 3-2367 0 0,24-3-582 0 0,-51 12-5891 0 0,-62 7-667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5:37.4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5 112 920 0 0,'-4'-4'7275'0'0,"39"63"-5875"0"0,-30-48-1240 0 0,-1-1-1 0 0,-1 0 1 0 0,0 1-1 0 0,0 0 0 0 0,-1 0 1 0 0,1 18-1 0 0,-2-21-34 0 0,0 1-1 0 0,0-1 0 0 0,0 1 0 0 0,1-1 1 0 0,0 1-1 0 0,1-1 0 0 0,0 0 1 0 0,0 0-1 0 0,1 0 0 0 0,0 0 0 0 0,9 13 1 0 0,-13-21-101 0 0,1 1 1 0 0,-1 0 0 0 0,1 0-1 0 0,-1 0 1 0 0,1-1 0 0 0,-1 1 0 0 0,1 0-1 0 0,0-1 1 0 0,-1 1 0 0 0,1 0-1 0 0,0-1 1 0 0,0 1 0 0 0,-1-1 0 0 0,1 1-1 0 0,0-1 1 0 0,0 0 0 0 0,0 1-1 0 0,0-1 1 0 0,0 0 0 0 0,0 1 0 0 0,-1-1-1 0 0,1 0 1 0 0,0 0 0 0 0,0 0-1 0 0,0 0 1 0 0,0 0 0 0 0,0 0 0 0 0,0 0-1 0 0,0 0 1 0 0,0 0 0 0 0,0 0-1 0 0,0-1 1 0 0,1 0 0 0 0,-1 0 32 0 0,0 0 0 0 0,0 0-1 0 0,0-1 1 0 0,0 1 0 0 0,0-1 0 0 0,0 1 0 0 0,-1-1 0 0 0,1 1 0 0 0,-1-1 0 0 0,1 0 0 0 0,-1 1 0 0 0,1-1 0 0 0,-1 1-1 0 0,0-1 1 0 0,0 0 0 0 0,0 1 0 0 0,0-4 0 0 0,2-36 280 0 0,2-1 1 0 0,2 1-1 0 0,13-45 1 0 0,-2 6-854 0 0,-13 26-3723 0 0,-3 47 250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5:38.1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81 920 0 0,'-1'0'43'0'0,"1"0"0"0"0,0 0 0 0 0,0 0 0 0 0,0-1-1 0 0,-1 1 1 0 0,1 0 0 0 0,0 0 0 0 0,0 0 0 0 0,0 0-1 0 0,0 0 1 0 0,-1 0 0 0 0,1 0 0 0 0,0-1 0 0 0,0 1 0 0 0,0 0-1 0 0,0 0 1 0 0,0 0 0 0 0,0 0 0 0 0,-1-1 0 0 0,1 1 0 0 0,0 0-1 0 0,0 0 1 0 0,0 0 0 0 0,0 0 0 0 0,0-1 0 0 0,0 1 0 0 0,0 0-1 0 0,0 0 1 0 0,0 0 0 0 0,0-1 0 0 0,0 1 0 0 0,0 0 0 0 0,0 0-1 0 0,0 0 1 0 0,0-1 0 0 0,0 1 0 0 0,0 0 0 0 0,0 0 0 0 0,0 0-1 0 0,0 0 1 0 0,0-1 0 0 0,0 1 0 0 0,1 0 0 0 0,5-16 1204 0 0,9-12-34 0 0,-14 26-1112 0 0,1 0-1 0 0,-1 0 1 0 0,0 0-1 0 0,1 0 1 0 0,-1 0-1 0 0,1 0 1 0 0,0 1-1 0 0,-1-1 1 0 0,1 1-1 0 0,0-1 1 0 0,0 1-1 0 0,0 0 1 0 0,0 0-1 0 0,0-1 1 0 0,0 1-1 0 0,0 1 1 0 0,1-1-1 0 0,-1 0 1 0 0,0 0-1 0 0,1 1 1 0 0,2-1-1 0 0,-3 2-36 0 0,0-1 0 0 0,0 1 0 0 0,-1 0 0 0 0,1 0 0 0 0,0 0 0 0 0,0 0 0 0 0,0 0-1 0 0,-1 0 1 0 0,1 0 0 0 0,-1 1 0 0 0,1-1 0 0 0,-1 1 0 0 0,1-1 0 0 0,-1 1 0 0 0,0-1 0 0 0,0 1 0 0 0,0 0 0 0 0,0 0-1 0 0,0-1 1 0 0,0 1 0 0 0,0 0 0 0 0,0 0 0 0 0,-1 0 0 0 0,1 3 0 0 0,4 8-55 0 0,0 0 0 0 0,-1 1 0 0 0,-1 0 0 0 0,0 0 0 0 0,-1 0 0 0 0,-1 0 0 0 0,0 0 0 0 0,-1 1 1 0 0,0-1-1 0 0,-1 0 0 0 0,-1 0 0 0 0,0 0 0 0 0,-1 0 0 0 0,-5 15 0 0 0,-15 30-89 0 0,26-64 216 0 0,0 1 1 0 0,0 1-1 0 0,0-1 0 0 0,1 0 1 0 0,0 1-1 0 0,-1-1 0 0 0,1 1 1 0 0,1 0-1 0 0,-1 1 0 0 0,0-1 0 0 0,7-2 1 0 0,1-1 340 0 0,0 1 0 0 0,-1 1-1 0 0,21-5 1 0 0,16 1 0 0 0,-45 7-492 0 0,1 1 0 0 0,-1 0-1 0 0,0 0 1 0 0,0 0 0 0 0,0 0-1 0 0,1 0 1 0 0,-1 1-1 0 0,0-1 1 0 0,0 1 0 0 0,0 0-1 0 0,0 0 1 0 0,5 2 0 0 0,3 8-1602 0 0,-8-8 653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6:21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43 1376 0 0,'-31'-29'4214'0'0,"18"15"2997"0"0,17 21-1328 0 0,1 3-3471 0 0,7 26-3568 0 0,-9-29 1844 0 0,1 9-554 0 0,-1 0 0 0 0,0 1 0 0 0,1 32 0 0 0,-3-29 183 0 0,1-1 0 0 0,6 29 0 0 0,6-5-140 0 0,2 1-1 0 0,29 55 0 0 0,1 0-23 0 0,-36-75-483 0 0,1 0 0 0 0,1-1 0 0 0,1 0 0 0 0,2-1 1 0 0,26 32-1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6:24.6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62 5985 0 0,'-1'26'7014'0'0,"6"51"-4648"0"0,-1-53-2109 0 0,0 0 1 0 0,2 0 0 0 0,1-1 0 0 0,1 0 0 0 0,0 0-1 0 0,14 22 1 0 0,-17-34-237 0 0,1 0 0 0 0,1-1-1 0 0,-1 0 1 0 0,2-1 0 0 0,-1 1-1 0 0,1-1 1 0 0,1-1 0 0 0,0 0 0 0 0,0 0-1 0 0,0 0 1 0 0,1-1 0 0 0,0-1-1 0 0,1 0 1 0 0,12 6 0 0 0,-19-10 0 0 0,1-1 0 0 0,0 0 0 0 0,0 0 0 0 0,0 0-1 0 0,0 0 1 0 0,0-1 0 0 0,0 0 0 0 0,0 0 0 0 0,0 0 0 0 0,0 0 0 0 0,0-1 0 0 0,0 0 0 0 0,0 0 0 0 0,0-1 0 0 0,0 1 0 0 0,0-1 0 0 0,-1 0 0 0 0,1 0 0 0 0,-1 0 0 0 0,1-1 0 0 0,-1 0 0 0 0,0 0 0 0 0,0 0-1 0 0,0 0 1 0 0,-1 0 0 0 0,1-1 0 0 0,-1 0 0 0 0,1 0 0 0 0,-1 0 0 0 0,-1 0 0 0 0,1 0 0 0 0,0 0 0 0 0,-1-1 0 0 0,0 0 0 0 0,0 1 0 0 0,0-1 0 0 0,-1 0 0 0 0,0 0 0 0 0,0 0 0 0 0,0 0 0 0 0,0 0-1 0 0,-1 0 1 0 0,0 0 0 0 0,0 0 0 0 0,0 0 0 0 0,0 0 0 0 0,-1 0 0 0 0,0 0 0 0 0,0 0 0 0 0,-4-9 0 0 0,0 2 85 0 0,-2 0-1 0 0,0 0 1 0 0,0 0-1 0 0,-1 1 1 0 0,-16-18-1 0 0,-54-48 671 0 0,45 46-365 0 0,-5-10-183 0 0,-17-16 112 0 0,50 52-454 0 0,-1 0 0 0 0,0 0 1 0 0,0 1-1 0 0,0 0 1 0 0,0 0-1 0 0,0 1 1 0 0,-14-5-1 0 0,15 7-733 0 0,1 1-217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6:25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49 230 2761 0 0,'-28'-19'3089'0'0,"26"17"-2703"0"0,0 1-1 0 0,1 0 0 0 0,-1-1 1 0 0,0 1-1 0 0,1-1 0 0 0,-1 1 1 0 0,1-1-1 0 0,0 0 0 0 0,-1 1 1 0 0,1-1-1 0 0,0 0 0 0 0,0 0 1 0 0,0-2-1 0 0,1 4-309 0 0,0 0 0 0 0,1 0-1 0 0,-1 0 1 0 0,1 0 0 0 0,-1 0-1 0 0,0 0 1 0 0,1 0 0 0 0,-1 0 0 0 0,0 0-1 0 0,1 1 1 0 0,-1-1 0 0 0,1 0 0 0 0,-1 0-1 0 0,0 0 1 0 0,1 1 0 0 0,-1-1 0 0 0,0 0-1 0 0,1 0 1 0 0,-1 1 0 0 0,0-1-1 0 0,0 0 1 0 0,1 1 0 0 0,-1-1 0 0 0,0 0-1 0 0,0 1 1 0 0,0-1 0 0 0,1 0 0 0 0,-1 1-1 0 0,0-1 1 0 0,0 0 0 0 0,0 2 0 0 0,11 13 122 0 0,0 3 144 0 0,1-1 0 0 0,1 0-1 0 0,1-1 1 0 0,0 0 0 0 0,1-1 0 0 0,20 16 0 0 0,-27-23-191 0 0,2-2 0 0 0,-1 1 0 0 0,1-1 0 0 0,0-1 0 0 0,0 0 0 0 0,0 0 0 0 0,1-1-1 0 0,0 0 1 0 0,0-1 0 0 0,0 0 0 0 0,0-1 0 0 0,0 0 0 0 0,15 0 0 0 0,-24-2-99 0 0,1 0 0 0 0,-1 0 1 0 0,0 0-1 0 0,1-1 0 0 0,-1 1 0 0 0,0-1 0 0 0,1 1 0 0 0,-1-1 0 0 0,0 0 0 0 0,0 1 0 0 0,1-1 0 0 0,-1 0 0 0 0,0-1 0 0 0,0 1 1 0 0,0 0-1 0 0,0-1 0 0 0,-1 1 0 0 0,1-1 0 0 0,0 1 0 0 0,0-1 0 0 0,-1 0 0 0 0,1 0 0 0 0,-1 0 0 0 0,0 0 0 0 0,0 0 1 0 0,1 0-1 0 0,-1 0 0 0 0,0 0 0 0 0,-1 0 0 0 0,1-1 0 0 0,1-3 0 0 0,0-7 35 0 0,-1 1-1 0 0,0 0 1 0 0,-1 0-1 0 0,0 0 1 0 0,-2-14 0 0 0,1 8 5 0 0,-2-4 98 0 0,0 1 0 0 0,-11-33 0 0 0,10 41-200 0 0,0 0 1 0 0,1 0 0 0 0,0 0 0 0 0,1-1 0 0 0,0 1 0 0 0,2-1-1 0 0,-1 1 1 0 0,1-1 0 0 0,3-17 0 0 0,1 29-2373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6:25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6 629 5529 0 0,'-6'4'3688'0'0,"26"-14"-1817"0"0,8 4-371 0 0,35-4 0 0 0,-1 6-3986 0 0,-67 3 2542 0 0,1 0-1 0 0,-1 0 1 0 0,0 0-1 0 0,0-1 1 0 0,1 0-1 0 0,-1 0 0 0 0,1 0 1 0 0,0 0-1 0 0,0-1 1 0 0,-1 0-1 0 0,2 0 0 0 0,-1 0 1 0 0,0 0-1 0 0,1-1 1 0 0,-1 1-1 0 0,1-1 0 0 0,0 0 1 0 0,0 0-1 0 0,0 0 1 0 0,-3-9-1 0 0,-3-2 84 0 0,1 0 0 0 0,1 0 0 0 0,1-1-1 0 0,-9-33 1 0 0,11 31-13 0 0,1 0 0 0 0,1 0 0 0 0,1-1 0 0 0,1 1 0 0 0,0 0 0 0 0,1-1 0 0 0,4-20 0 0 0,-3 30 33 0 0,0-1-1 0 0,0 1 0 0 0,1 0 0 0 0,0-1 0 0 0,1 1 1 0 0,0 1-1 0 0,0-1 0 0 0,1 0 0 0 0,0 1 0 0 0,0 0 1 0 0,1 0-1 0 0,0 1 0 0 0,1-1 0 0 0,-1 2 0 0 0,10-8 1 0 0,-15 12-123 0 0,1 1 1 0 0,-1 0 0 0 0,0 0-1 0 0,1 1 1 0 0,0-1 0 0 0,-1 0 0 0 0,1 0-1 0 0,-1 1 1 0 0,1-1 0 0 0,0 1-1 0 0,0 0 1 0 0,-1-1 0 0 0,1 1 0 0 0,0 0-1 0 0,0 0 1 0 0,-1 0 0 0 0,1 0-1 0 0,0 0 1 0 0,0 0 0 0 0,-1 1-1 0 0,4 0 1 0 0,-2 0-46 0 0,0 1-1 0 0,-1-1 0 0 0,1 1 1 0 0,0 0-1 0 0,-1 0 0 0 0,1 0 1 0 0,-1 0-1 0 0,0 0 0 0 0,1 1 1 0 0,-1-1-1 0 0,2 3 1 0 0,4 8-396 0 0,0 0 1 0 0,-1 1-1 0 0,10 26 1 0 0,-17-38 339 0 0,22 70-2003 0 0,-19-56 1673 0 0,1 0 1 0 0,0-1-1 0 0,2 1 0 0 0,0-1 1 0 0,13 23-1 0 0,-18-36 495 0 0,0 0-1 0 0,0 0 1 0 0,0-1-1 0 0,1 1 1 0 0,-1 0-1 0 0,0-1 1 0 0,1 1-1 0 0,-1-1 1 0 0,1 1-1 0 0,0-1 1 0 0,-1 0-1 0 0,1 0 1 0 0,0 0-1 0 0,0 0 1 0 0,0 0-1 0 0,0 0 1 0 0,-1 0-1 0 0,1-1 1 0 0,4 1-1 0 0,-4-1 22 0 0,-1 0-1 0 0,1 0 1 0 0,0-1 0 0 0,0 1-1 0 0,0-1 1 0 0,-1 1-1 0 0,1-1 1 0 0,0 0-1 0 0,-1 1 1 0 0,1-1-1 0 0,0 0 1 0 0,-1 0-1 0 0,1 0 1 0 0,-1-1-1 0 0,1 1 1 0 0,-1 0 0 0 0,2-3-1 0 0,6-7 420 0 0,-1-1 0 0 0,0 0-1 0 0,-1-1 1 0 0,9-21 0 0 0,-8 16-628 0 0,23-47 310 0 0,35-66-2 0 0,-56 115-842 0 0,0 0 1 0 0,0 1-1 0 0,1 1 1 0 0,1 0-1 0 0,23-21 1 0 0,-19 24-4914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5:34.1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3 100 456 0 0,'1'-12'206'0'0,"0"10"47"0"0,-1 0 0 0 0,1-1-1 0 0,-1 1 1 0 0,0 0 0 0 0,0 0 0 0 0,0 0 0 0 0,0 0 0 0 0,0-1-1 0 0,-1 1 1 0 0,1 0 0 0 0,-1 0 0 0 0,1 0 0 0 0,-1 0-1 0 0,-1-3 1 0 0,8 11 454 0 0,0 1 0 0 0,-1 0 0 0 0,0 1 0 0 0,0-1 0 0 0,-1 1-1 0 0,0 0 1 0 0,4 10 0 0 0,18 65 484 0 0,-18-55-755 0 0,13 32 1 0 0,-15-46-346 0 0,1-1-1 0 0,0 1 1 0 0,17 22 0 0 0,-21-33-81 0 0,-1 1 0 0 0,1-1 0 0 0,0 0 1 0 0,0 0-1 0 0,0 0 0 0 0,1 0 0 0 0,-1 0 1 0 0,1-1-1 0 0,-1 1 0 0 0,1-1 1 0 0,0 0-1 0 0,0 0 0 0 0,0-1 0 0 0,0 1 1 0 0,0-1-1 0 0,0 0 0 0 0,0 0 0 0 0,7 1 1 0 0,-10-3 60 0 0,1 1 1 0 0,0-1-1 0 0,-1 1 1 0 0,1-1-1 0 0,-1 1 0 0 0,1-1 1 0 0,-1 0-1 0 0,1 0 1 0 0,-1 0-1 0 0,0 0 1 0 0,1 0-1 0 0,-1 0 1 0 0,0 0-1 0 0,0 0 0 0 0,0 0 1 0 0,0-1-1 0 0,0 1 1 0 0,0-1-1 0 0,0 1 1 0 0,0 0-1 0 0,0-1 1 0 0,-1 1-1 0 0,1-3 0 0 0,15-41 446 0 0,-13 35-476 0 0,8-30-137 0 0,-2-1 0 0 0,5-60-1 0 0,-5-22-3683 0 0,-9 96-305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5:34.5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49 2761 0 0,'-10'1'598'0'0,"17"-5"1023"0"0,14-4 280 0 0,6 1-561 0 0,2-3-1083 0 0,1 3 1 0 0,36-5-1 0 0,-54 10-648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5:35.3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52 112 3225 0 0,'-1'-9'6385'0'0,"-2"10"-6368"0"0,0 0 0 0 0,0 0 0 0 0,0 0 0 0 0,1 0 0 0 0,-1 1 0 0 0,0 0 0 0 0,1-1 0 0 0,-1 1 0 0 0,1 0 0 0 0,0 0 0 0 0,0 0 0 0 0,0 0 0 0 0,0 1 0 0 0,0-1 0 0 0,0 0 0 0 0,0 1 0 0 0,1 0 0 0 0,-1-1 0 0 0,1 1 0 0 0,0 0 0 0 0,0 0 0 0 0,0 0 0 0 0,-1 3 0 0 0,4-16 694 0 0,10-17-547 0 0,6 6-251 0 0,-5 6 68 0 0,0 0 0 0 0,-2-1 0 0 0,13-21 0 0 0,-21 23 1189 0 0,-3 16-1096 0 0,-1-1-1 0 0,1 1 1 0 0,-1 0 0 0 0,1 0 0 0 0,-1 0-1 0 0,1 0 1 0 0,0 0 0 0 0,0 0 0 0 0,0 0-1 0 0,0 0 1 0 0,0 0 0 0 0,1 2 0 0 0,5 32 463 0 0,1-1 1 0 0,2 0 0 0 0,1 0 0 0 0,21 46-1 0 0,-26-68-624 0 0,-1-1 0 0 0,-1 1-1 0 0,0 0 1 0 0,2 24 0 0 0,-4-26-48 0 0,0 0 0 0 0,1 0 0 0 0,0 0 0 0 0,1 0 0 0 0,0-1 0 0 0,9 20 0 0 0,-6-21-2342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5:35.6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36 106 3225 0 0,'-4'-6'-625'0'0,"-18"-30"-370"0"0,21 34 1199 0 0,0 0 0 0 0,0 0 0 0 0,0 0 0 0 0,0-1 0 0 0,0 1 0 0 0,0 0 0 0 0,0-1 0 0 0,1 1 0 0 0,-1-1 0 0 0,1 1 0 0 0,0-1 0 0 0,0-4 0 0 0,2 6 37 0 0,0 0 1 0 0,0 0 0 0 0,1 0-1 0 0,-1 0 1 0 0,0 0-1 0 0,1 0 1 0 0,-1 1-1 0 0,1-1 1 0 0,-1 1 0 0 0,1 0-1 0 0,-1 0 1 0 0,1-1-1 0 0,3 2 1 0 0,2-2 5 0 0,76-17-1001 0 0,-71 16 744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1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0 184 5065 0 0,'4'0'817'0'0,"0"0"0"0"0,-1 1 0 0 0,1-1 0 0 0,0-1 0 0 0,-1 1 0 0 0,1 0 1 0 0,0-1-1 0 0,5-1 0 0 0,12-7 220 0 0,-1 0 1 0 0,-1-1-1 0 0,1-1 1 0 0,-2-1-1 0 0,25-19 1 0 0,-4 3-55 0 0,-13 9-1065 0 0,31-19 693 0 0,-53 35-1451 0 0,1 1-1 0 0,-1 0 0 0 0,1 1 0 0 0,-1-1 1 0 0,1 1-1 0 0,7-1 0 0 0,-7 1-5292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2.0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4 5529 0 0,'0'0'136'0'0,"0"-1"0"0"0,-1 1-1 0 0,1 0 1 0 0,0 0-1 0 0,0-1 1 0 0,-1 1 0 0 0,1 0-1 0 0,0 0 1 0 0,-1 0 0 0 0,1-1-1 0 0,0 1 1 0 0,-1 0 0 0 0,1 0-1 0 0,-1 0 1 0 0,1 0 0 0 0,0 0-1 0 0,-1 0 1 0 0,1-1 0 0 0,-1 1-1 0 0,1 0 1 0 0,0 0 0 0 0,-1 0-1 0 0,1 1 1 0 0,-1-1 0 0 0,1 0-1 0 0,0 0 1 0 0,-1 0 0 0 0,1 0-1 0 0,-1 0 1 0 0,1 0 0 0 0,0 0-1 0 0,-1 1 1 0 0,0 13 1645 0 0,14 33-1147 0 0,-8-32 596 0 0,2 12-970 0 0,-4-14-1 0 0,0 0 1 0 0,1 0 0 0 0,0-1-1 0 0,1 0 1 0 0,6 13 0 0 0,-10-23-224 0 0,1 1-1 0 0,0-1 1 0 0,0 1 0 0 0,-1-1 0 0 0,1 0 0 0 0,1 0 0 0 0,-1 0 0 0 0,0 0 0 0 0,0 0 0 0 0,1 0 0 0 0,-1 0 0 0 0,1-1 0 0 0,0 1 0 0 0,-1-1 0 0 0,1 0 0 0 0,0 0 0 0 0,0 0 0 0 0,0 0 0 0 0,0 0 0 0 0,0-1 0 0 0,0 0 0 0 0,0 1 0 0 0,0-1 0 0 0,0 0 0 0 0,0 0 0 0 0,0 0 0 0 0,3-1 0 0 0,7-2-43 0 0,-1 0 0 0 0,0-1 0 0 0,14-6 1 0 0,-19 6 1 0 0,0 1 1 0 0,1 0-1 0 0,-1 0 1 0 0,1 1-1 0 0,0 0 1 0 0,0 1 0 0 0,-1-1-1 0 0,1 1 1 0 0,0 1-1 0 0,0 0 1 0 0,9 0 0 0 0,-16 1 3 0 0,1-1 1 0 0,-1 0-1 0 0,0 1 1 0 0,1-1-1 0 0,-1 1 1 0 0,0 0-1 0 0,0-1 1 0 0,1 1-1 0 0,-1 0 1 0 0,0 0-1 0 0,0-1 1 0 0,0 1-1 0 0,0 0 1 0 0,0 0-1 0 0,0 0 1 0 0,0 1-1 0 0,-1-1 1 0 0,1 0-1 0 0,0 0 1 0 0,0 0-1 0 0,0 3 1 0 0,0-1 3 0 0,0 1 0 0 0,0-1 0 0 0,-1 1 0 0 0,1-1 0 0 0,-1 1 0 0 0,0-1 0 0 0,0 1 0 0 0,0 5 0 0 0,-2 4 61 0 0,-1-1 0 0 0,0 0 0 0 0,-8 22 0 0 0,1-12 784 0 0,-22 36 1 0 0,19-37-177 0 0,-15 35 1 0 0,27-46-2599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2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18 158 5065 0 0,'-9'-7'-189'0'0,"0"-2"9920"0"0,23 16-8605 0 0,5 6-397 0 0,1 0 1 0 0,-1 2 0 0 0,-1 0-1 0 0,25 28 1 0 0,-23-23-363 0 0,1 0-1 0 0,36 25 0 0 0,-56-44-350 0 0,0 0 0 0 0,0-1 0 0 0,0 1 0 0 0,0 0-1 0 0,0-1 1 0 0,0 1 0 0 0,0-1 0 0 0,0 1 0 0 0,0-1 0 0 0,0 0-1 0 0,1 1 1 0 0,-1-1 0 0 0,0 0 0 0 0,0 0 0 0 0,0 0-1 0 0,1 0 1 0 0,-1 0 0 0 0,0 0 0 0 0,0 0 0 0 0,0 0 0 0 0,1 0-1 0 0,-1-1 1 0 0,0 1 0 0 0,0 0 0 0 0,2-2 0 0 0,-1 1 27 0 0,0-1 0 0 0,-1 1 1 0 0,1-1-1 0 0,-1 1 0 0 0,1-1 1 0 0,-1 0-1 0 0,0 0 0 0 0,0 0 1 0 0,0 0-1 0 0,0 0 0 0 0,0 0 1 0 0,0 0-1 0 0,0-2 0 0 0,3-9 179 0 0,-2 0 0 0 0,1 0 0 0 0,0-21 0 0 0,-3 33-219 0 0,1-95 498 0 0,-2 56-1356 0 0,7-59-1 0 0,-1 106-6339 0 0,-6 2 4837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4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68 9274 0 0,'0'-2'232'0'0,"0"-1"-1"0"0,1 1 1 0 0,0 0 0 0 0,-1 0 0 0 0,1 0-1 0 0,0 0 1 0 0,0 0 0 0 0,0 0-1 0 0,0 0 1 0 0,0 0 0 0 0,0 0-1 0 0,1 0 1 0 0,-1 1 0 0 0,1-1 0 0 0,-1 0-1 0 0,1 1 1 0 0,0-1 0 0 0,-1 1-1 0 0,1 0 1 0 0,0-1 0 0 0,0 1-1 0 0,0 0 1 0 0,0 0 0 0 0,3 0 0 0 0,6-4-1383 0 0,1 0 1 0 0,25-5-1 0 0,-29 8-272 0 0,3 0-2960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5.0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0 116 7834 0 0,'13'-8'272'0'0,"-1"0"1"0"0,0 0-1 0 0,18-19 1 0 0,23-15 134 0 0,-48 39-436 0 0,-1 0-1 0 0,1 0 1 0 0,0 1-1 0 0,0 0 1 0 0,0 0-1 0 0,0 0 1 0 0,1 0 0 0 0,-1 1-1 0 0,9-1 1 0 0,-7 3-1125 0 0,-3 2-64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3.1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0 133 6449 0 0,'87'-24'3507'0'0,"-47"14"-930"0"0,42-16-1 0 0,-71 22-2491 0 0,-1-1 1 0 0,1 0-1 0 0,-1-1 0 0 0,0 0 0 0 0,-1 0 0 0 0,1-1 0 0 0,-1-1 0 0 0,12-11 0 0 0,-15 12-5814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5:20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4897 0 0,'-2'2'244'0'0,"-1"0"-1"0"0,1 0 1 0 0,0 1 0 0 0,-1-1-1 0 0,1 0 1 0 0,0 1 0 0 0,1-1-1 0 0,-1 1 1 0 0,0 0 0 0 0,1 0-1 0 0,-1-1 1 0 0,1 1 0 0 0,0 0-1 0 0,0 0 1 0 0,0 0 0 0 0,1 0-1 0 0,-1 1 1 0 0,0 3 0 0 0,0 7 393 0 0,1 1 0 0 0,3 27 0 0 0,0-7 416 0 0,44 506 3255 0 0,-10-187-4159 0 0,-21 156-113 0 0,-28-1 0 0 0,25-99 609 0 0,-6-308-670 0 0,-6-81-363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6:39.2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35 569 1840 0 0,'-1'0'53'0'0,"0"1"-1"0"0,1-1 1 0 0,-1 1 0 0 0,0-1-1 0 0,1 1 1 0 0,-1-1-1 0 0,0 0 1 0 0,0 1-1 0 0,0-1 1 0 0,1 0-1 0 0,-1 1 1 0 0,0-1 0 0 0,0 0-1 0 0,0 0 1 0 0,0 0-1 0 0,0 0 1 0 0,1 0-1 0 0,-1 0 1 0 0,0 0-1 0 0,0 0 1 0 0,0 0 0 0 0,0 0-1 0 0,0-1 1 0 0,1 1-1 0 0,-1 0 1 0 0,0 0-1 0 0,0-1 1 0 0,0 1-1 0 0,1-1 1 0 0,-1 1-1 0 0,0-1 1 0 0,0 1 0 0 0,0-1-1 0 0,0-2 101 0 0,0 0 1 0 0,0 0-1 0 0,0 0 0 0 0,0 0 0 0 0,0 0 1 0 0,1 0-1 0 0,0 0 0 0 0,0 0 1 0 0,0-4-1 0 0,1-251 1423 0 0,3 208-2200 0 0,2-1 0 0 0,3 1 1 0 0,15-53-1 0 0,-16 80 624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3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 5985 0 0,'-1'0'226'0'0,"0"0"-1"0"0,0 0 1 0 0,0 0-1 0 0,0 0 1 0 0,0 1-1 0 0,0-1 1 0 0,1 0-1 0 0,-1 0 1 0 0,0 1-1 0 0,0-1 1 0 0,0 1-1 0 0,0-1 1 0 0,1 0-1 0 0,-1 1 1 0 0,0 0-1 0 0,1-1 0 0 0,-1 1 1 0 0,0-1-1 0 0,1 1 1 0 0,-1 0-1 0 0,0-1 1 0 0,1 1-1 0 0,-1 2 1 0 0,-6 24 3493 0 0,7-21-3238 0 0,1 1 0 0 0,-1-1-1 0 0,1 0 1 0 0,0 1 0 0 0,0-1 0 0 0,4 11-1 0 0,-2-12-417 0 0,0 1-1 0 0,0-1 0 0 0,0 0 1 0 0,0 0-1 0 0,1-1 0 0 0,-1 1 1 0 0,1-1-1 0 0,1 0 0 0 0,-1 0 1 0 0,0 0-1 0 0,1 0 0 0 0,8 4 1 0 0,2 0 73 0 0,1-1 1 0 0,31 11-1 0 0,22 9 28 0 0,-64-24-153 0 0,1 0-1 0 0,-1 1 1 0 0,0-1-1 0 0,0 1 1 0 0,0 0-1 0 0,-1 1 0 0 0,1-1 1 0 0,-1 1-1 0 0,6 7 1 0 0,-9-9 22 0 0,1 0 0 0 0,-1 0 0 0 0,0 0 0 0 0,0 0 0 0 0,0 0 0 0 0,0 0 0 0 0,-1 0 0 0 0,1 1 0 0 0,-1-1 0 0 0,0 0 0 0 0,0 0 0 0 0,0 0 0 0 0,0 1 0 0 0,0-1 0 0 0,-1 0 0 0 0,0 0 0 0 0,1 0 0 0 0,-1 0 0 0 0,0 0 0 0 0,0 0 0 0 0,-1 0 0 0 0,1 0 0 0 0,-1 0 0 0 0,1 0 0 0 0,-1-1 0 0 0,0 1 0 0 0,-4 3 0 0 0,2-1-197 0 0,0 0 0 0 0,0 0 0 0 0,-1-1-1 0 0,0 0 1 0 0,0 0 0 0 0,0 0 0 0 0,0 0 0 0 0,-1-1 0 0 0,0 0 0 0 0,1 0-1 0 0,-1 0 1 0 0,0-1 0 0 0,-7 2 0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4.0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0 113 4609 0 0,'1'-3'237'0'0,"-1"0"1"0"0,1 0-1 0 0,-1 0 1 0 0,1 0-1 0 0,0 0 0 0 0,0 1 1 0 0,0-1-1 0 0,1 0 1 0 0,-1 0-1 0 0,3-4 0 0 0,11-11 7650 0 0,-14 18-7684 0 0,-1 0 0 0 0,1 0 0 0 0,-1 0 0 0 0,1 0-1 0 0,0 0 1 0 0,-1 0 0 0 0,1 0 0 0 0,-1 0 0 0 0,1 1 0 0 0,-1-1-1 0 0,1 0 1 0 0,-1 0 0 0 0,1 1 0 0 0,-1-1 0 0 0,1 0 0 0 0,-1 1-1 0 0,1-1 1 0 0,-1 1 0 0 0,0-1 0 0 0,1 1 0 0 0,-1-1 0 0 0,1 1-1 0 0,-1-1 1 0 0,0 1 0 0 0,0-1 0 0 0,1 1 0 0 0,-1 0 0 0 0,14 22-38 0 0,-10-15 228 0 0,14 16-283 0 0,0-2 0 0 0,2 0 0 0 0,1-1 1 0 0,0-1-1 0 0,1-1 0 0 0,27 17 1 0 0,-45-33-70 0 0,0 0 0 0 0,0-1 0 0 0,0 0 0 0 0,0 1 0 0 0,1-1 0 0 0,-1 0 0 0 0,1-1 0 0 0,0 1 0 0 0,6 0 0 0 0,-10-2-27 0 0,1 0 0 0 0,-1 0 0 0 0,0 0 0 0 0,1 0 0 0 0,-1 0 0 0 0,0-1 0 0 0,1 1 0 0 0,-1 0 0 0 0,0-1 0 0 0,0 1 0 0 0,1-1 0 0 0,-1 1 0 0 0,0-1 0 0 0,0 0 0 0 0,0 0 0 0 0,1 1 0 0 0,-1-1 0 0 0,0 0 0 0 0,0 0 0 0 0,0 0 0 0 0,-1 0 0 0 0,1 0 0 0 0,0 0 0 0 0,0 0 0 0 0,-1-1 0 0 0,1 1 0 0 0,0 0 0 0 0,-1 0 0 0 0,1 0 0 0 0,-1-1 0 0 0,1 1 0 0 0,-1 0 0 0 0,0-1 0 0 0,0 1 0 0 0,0 0 0 0 0,1-3 0 0 0,15-82 318 0 0,9-65-1890 0 0,-24 135 479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5.7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47 10594 0 0,'23'-11'8356'0'0,"12"-4"-5729"0"0,4 2-5007 0 0,-3 6-4285 0 0,-28 7 1247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6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37 11522 0 0,'-20'2'954'0'0,"19"-1"-730"0"0,5-2-282 0 0,6-1-335 0 0,32-4 11 0 0,-23 3 79 0 0,0 0 1 0 0,-1-1 0 0 0,30-9 0 0 0,-32 5 302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6.7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8 14283 0 0,'-1'0'26'0'0,"1"0"-1"0"0,0-1 1 0 0,0 1-1 0 0,0 0 1 0 0,0 0-1 0 0,0 0 1 0 0,0-1-1 0 0,0 1 1 0 0,0 0-1 0 0,0 0 1 0 0,0 0-1 0 0,0-1 1 0 0,0 1-1 0 0,0 0 1 0 0,0 0-1 0 0,0 0 1 0 0,0-1-1 0 0,0 1 1 0 0,0 0-1 0 0,0 0 1 0 0,0 0-1 0 0,0-1 1 0 0,0 1-1 0 0,0 0 1 0 0,0 0-1 0 0,0 0 1 0 0,0-1-1 0 0,1 1 1 0 0,-1 0-1 0 0,0 0 1 0 0,0 0-1 0 0,0 0 1 0 0,0-1-1 0 0,1 1 1 0 0,-1 0-1 0 0,0 0 1 0 0,0 0-1 0 0,0 0 1 0 0,0 0-1 0 0,1 0 1 0 0,-1 0 0 0 0,0 0-1 0 0,0 0 1 0 0,0-1-1 0 0,1 1 1 0 0,-1 0-1 0 0,0 0 1 0 0,0 0-1 0 0,1 0 1 0 0,-1 1 0 0 0,1-1 0 0 0,-1 0 1 0 0,1 0-1 0 0,-1 1 0 0 0,1-1 0 0 0,-1 0 1 0 0,1 1-1 0 0,-1-1 0 0 0,1 0 1 0 0,-1 1-1 0 0,0-1 0 0 0,1 1 1 0 0,-1-1-1 0 0,1 1 0 0 0,-1-1 1 0 0,0 1-1 0 0,0-1 0 0 0,1 1 0 0 0,-1-1 1 0 0,0 1-1 0 0,0-1 0 0 0,0 1 1 0 0,1-1-1 0 0,-1 1 0 0 0,0 0 1 0 0,0-1-1 0 0,0 1 0 0 0,0-1 1 0 0,0 1-1 0 0,0 0 0 0 0,9 74 1465 0 0,37 143 0 0 0,45 71-739 0 0,-78-248-761 0 0,-6-18-395 0 0,18 41 0 0 0,-22-59-307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7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 3225 0 0,'12'-8'349'0'0,"2"1"0"0"0,-1 0 1 0 0,1 0-1 0 0,0 1 0 0 0,1 1 1 0 0,-1 1-1 0 0,1 0 0 0 0,0 1 0 0 0,0 0 1 0 0,0 1-1 0 0,0 1 0 0 0,21 0 1 0 0,-33 1-218 0 0,0 0 1 0 0,0 1-1 0 0,-1-1 1 0 0,1 0-1 0 0,0 1 1 0 0,-1 0-1 0 0,1-1 1 0 0,0 1 0 0 0,-1 0-1 0 0,1 1 1 0 0,-1-1-1 0 0,0 0 1 0 0,1 1-1 0 0,-1-1 1 0 0,0 1-1 0 0,0-1 1 0 0,0 1-1 0 0,0 0 1 0 0,0 0-1 0 0,0 0 1 0 0,0 0 0 0 0,-1 1-1 0 0,1-1 1 0 0,-1 0-1 0 0,0 1 1 0 0,1-1-1 0 0,-1 1 1 0 0,0-1-1 0 0,-1 1 1 0 0,1-1-1 0 0,0 1 1 0 0,-1 0-1 0 0,1-1 1 0 0,-1 1 0 0 0,0 0-1 0 0,0 0 1 0 0,0-1-1 0 0,0 1 1 0 0,0 0-1 0 0,-1 0 1 0 0,1-1-1 0 0,-2 4 1 0 0,-3 12 293 0 0,-1 1 0 0 0,0-1 0 0 0,-1-1-1 0 0,-17 31 1 0 0,20-41-406 0 0,-120 203 1770 0 0,124-210-1776 0 0,0 0 1 0 0,-1 0-1 0 0,1 0 1 0 0,0 0-1 0 0,0 0 1 0 0,0 0 0 0 0,0 1-1 0 0,0-1 1 0 0,0 0-1 0 0,0 0 1 0 0,0 0-1 0 0,0 0 1 0 0,-1 0-1 0 0,1 1 1 0 0,0-1 0 0 0,0 0-1 0 0,0 0 1 0 0,0 0-1 0 0,0 0 1 0 0,0 1-1 0 0,0-1 1 0 0,0 0-1 0 0,0 0 1 0 0,0 0 0 0 0,0 0-1 0 0,0 1 1 0 0,1-1-1 0 0,-1 0 1 0 0,0 0-1 0 0,0 0 1 0 0,0 0-1 0 0,0 1 1 0 0,0-1 0 0 0,0 0-1 0 0,0 0 1 0 0,0 0-1 0 0,0 0 1 0 0,1 0-1 0 0,-1 0 1 0 0,0 1-1 0 0,0-1 1 0 0,0 0 0 0 0,0 0-1 0 0,1 0 1 0 0,10 1 399 0 0,17-4 19 0 0,-24 2-335 0 0,138-15 1066 0 0,-48 9-3631 0 0,-77 6-3944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7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10594 0 0,'1'-1'165'0'0,"1"1"1"0"0,-1-1-1 0 0,0 1 0 0 0,0-1 0 0 0,1 1 1 0 0,-1-1-1 0 0,0 1 0 0 0,0 0 0 0 0,1 0 0 0 0,-1-1 1 0 0,1 1-1 0 0,-1 0 0 0 0,0 0 0 0 0,1 0 1 0 0,-1 1-1 0 0,0-1 0 0 0,1 0 0 0 0,-1 0 0 0 0,0 1 1 0 0,0-1-1 0 0,1 1 0 0 0,-1-1 0 0 0,0 1 0 0 0,0 0 1 0 0,1-1-1 0 0,-1 1 0 0 0,0 0 0 0 0,0 0 1 0 0,0 0-1 0 0,0 0 0 0 0,0 0 0 0 0,0 0 0 0 0,-1 0 1 0 0,1 0-1 0 0,0 0 0 0 0,0 0 0 0 0,-1 0 0 0 0,1 1 1 0 0,-1-1-1 0 0,1 0 0 0 0,-1 0 0 0 0,1 1 1 0 0,-1-1-1 0 0,0 2 0 0 0,4 9 640 0 0,-1 1 0 0 0,-1 0-1 0 0,2 24 1 0 0,-3-18-803 0 0,4 27 265 0 0,-3-22-321 0 0,0 0 1 0 0,2 0 0 0 0,1 0-1 0 0,14 42 1 0 0,-14-57-345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8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16 111 10138 0 0,'-1'-2'254'0'0,"-1"1"1"0"0,1-1-1 0 0,0 1 0 0 0,-1-1 0 0 0,1 0 1 0 0,0 0-1 0 0,0 0 0 0 0,0 0 0 0 0,0 0 1 0 0,0 0-1 0 0,0 0 0 0 0,1 0 0 0 0,-1 0 1 0 0,1 0-1 0 0,0-1 0 0 0,-1 1 0 0 0,1 0 1 0 0,0 0-1 0 0,0-4 0 0 0,1 3-61 0 0,0 1-1 0 0,0-1 1 0 0,1 1 0 0 0,-1 0-1 0 0,0-1 1 0 0,1 1 0 0 0,0 0-1 0 0,-1 0 1 0 0,1 0 0 0 0,0 0 0 0 0,0 0-1 0 0,0 0 1 0 0,0 0 0 0 0,0 1-1 0 0,1-1 1 0 0,2-1 0 0 0,4-2-550 0 0,1 0 0 0 0,0 0 0 0 0,0 1 0 0 0,17-5 0 0 0,-16 6-962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8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0 138 10594 0 0,'12'-10'596'0'0,"1"0"0"0"0,0 2 0 0 0,1-1-1 0 0,0 2 1 0 0,0 0 0 0 0,19-6 0 0 0,4-4 610 0 0,-1 2-372 0 0,11-4-1876 0 0,-22 3-4595 0 0,-20 9 1984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8.9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9674 0 0,'3'7'4987'0'0,"0"14"-3499"0"0,0-5-713 0 0,7 33 785 0 0,5 27-404 0 0,3-1 0 0 0,40 108 1 0 0,-52-169-1257 0 0,17 36 98 0 0,-21-47-100 0 0,0 1 1 0 0,0-1-1 0 0,0 0 1 0 0,1 0 0 0 0,-1 0-1 0 0,1 0 1 0 0,0 0-1 0 0,-1 0 1 0 0,1-1 0 0 0,1 0-1 0 0,3 3 1 0 0,-3-3-897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6:40.2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44 2761 0 0,'-1'1'615'0'0,"1"-1"-577"0"0,0 1 0 0 0,0-1 1 0 0,0 0-1 0 0,0 0 1 0 0,0 0-1 0 0,0 0 1 0 0,0 0-1 0 0,0 0 0 0 0,0 0 1 0 0,0 0-1 0 0,0 1 1 0 0,0-1-1 0 0,1 2 885 0 0,-1-2-885 0 0,0 0 1 0 0,0 0-1 0 0,0 0 0 0 0,10 1 1049 0 0,10-4-51 0 0,28-14 1009 0 0,-34 11-1718 0 0,-1 1 0 0 0,1 0-1 0 0,0 1 1 0 0,1 1 0 0 0,-1 0 0 0 0,1 1-1 0 0,21 0 1 0 0,154 21-33 0 0,-17-1 418 0 0,275-22-1056 0 0,-350 1 48 0 0,-29 2 270 0 0,1 4 0 0 0,102 17 0 0 0,132 48-302 0 0,-221-50-184 0 0,1-4-1 0 0,114 4 0 0 0,12 2-80 0 0,-47-1 776 0 0,116 19 226 0 0,-8-7-349 0 0,-222-27-56 0 0,-6-2-4 0 0,53-5 0 0 0,-24 0 0 0 0,34-4 57 0 0,0-5-1 0 0,105-26 0 0 0,-46 8-73 0 0,-106 23-39 0 0,0 3 0 0 0,1 2 0 0 0,67 7 0 0 0,-85-4 54 0 0,0-2-1 0 0,1-2 0 0 0,53-11 1 0 0,124-36-435 0 0,-209 47 380 0 0,63-16 287 0 0,105-12 0 0 0,-148 28-171 0 0,-1 2-1 0 0,1 0 1 0 0,0 2 0 0 0,-1 2-1 0 0,1 1 1 0 0,42 10 0 0 0,-43-8-631 0 0,0-1-1 0 0,1-2 1 0 0,0-1 0 0 0,-1-1-1 0 0,1-2 1 0 0,39-5 0 0 0,-44 4 297 0 0,3-2-341 0 0,0 2 0 0 0,0 1 0 0 0,-1 2-1 0 0,1 1 1 0 0,0 1 0 0 0,-1 1 0 0 0,38 10 0 0 0,-52-9 420 0 0,-2-2 177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9.3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1 119 2304 0 0,'65'-43'1086'0'0,"-38"27"1542"0"0,2 2 1 0 0,0 1 0 0 0,59-18-1 0 0,-87 31-2495 0 0,0 0-1 0 0,0-1 1 0 0,0 1 0 0 0,0 0-1 0 0,0-1 1 0 0,0 1-1 0 0,0 0 1 0 0,0 0 0 0 0,0 0-1 0 0,0 0 1 0 0,0 0-1 0 0,0 0 1 0 0,0 0 0 0 0,0 1-1 0 0,0-1 1 0 0,0 0-1 0 0,0 1 1 0 0,0-1 0 0 0,0 0-1 0 0,0 1 1 0 0,0-1-1 0 0,0 1 1 0 0,0-1 0 0 0,0 1-1 0 0,-1 0 1 0 0,1-1-1 0 0,1 2 1 0 0,-1 0-18 0 0,0 0-1 0 0,-1 0 1 0 0,1-1 0 0 0,0 1-1 0 0,-1 0 1 0 0,1 0 0 0 0,-1 0-1 0 0,0 0 1 0 0,0 0 0 0 0,0 0 0 0 0,0 0-1 0 0,0 0 1 0 0,0 3 0 0 0,-3 9 35 0 0,0 0 0 0 0,0 0 0 0 0,-8 16 0 0 0,10-25-43 0 0,-32 75-45 0 0,-7 21 134 0 0,39-99-192 0 0,0 0-1 0 0,1 0 0 0 0,-1 0 1 0 0,1 0-1 0 0,-1 0 1 0 0,1 0-1 0 0,0 0 0 0 0,0 0 1 0 0,0 0-1 0 0,0 0 0 0 0,0 0 1 0 0,0 0-1 0 0,1 0 0 0 0,-1 0 1 0 0,1 0-1 0 0,-1-1 1 0 0,1 1-1 0 0,0 0 0 0 0,0 0 1 0 0,-1 0-1 0 0,1-1 0 0 0,1 1 1 0 0,0 1-1 0 0,0 0 29 0 0,1-2-1 0 0,-1 1 0 0 0,1 0 1 0 0,0 0-1 0 0,-1-1 1 0 0,1 0-1 0 0,0 1 0 0 0,0-1 1 0 0,0 0-1 0 0,0 0 0 0 0,0-1 1 0 0,0 1-1 0 0,4 0 1 0 0,11 0 251 0 0,0-1 1 0 0,0-1-1 0 0,35-5 1 0 0,-49 5-233 0 0,16-1-480 0 0,54-11 1797 0 0,-40 1-2916 0 0,-5-5-4323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19.7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62 8754 0 0,'12'-8'737'0'0,"0"0"0"0"0,0 1 0 0 0,1 0 0 0 0,0 1 0 0 0,0 1 0 0 0,1 0 0 0 0,22-5 0 0 0,-29 8-354 0 0,0 1 0 0 0,0 0 0 0 0,0 0 1 0 0,0 0-1 0 0,0 1 0 0 0,0 0 0 0 0,1 1 0 0 0,-1 0 1 0 0,0 0-1 0 0,0 0 0 0 0,0 1 0 0 0,0 0 1 0 0,0 0-1 0 0,-1 0 0 0 0,1 1 0 0 0,11 7 1 0 0,-15-7-341 0 0,0-1 0 0 0,0 1 1 0 0,0 0-1 0 0,-1 0 1 0 0,1 0-1 0 0,-1 1 1 0 0,0-1-1 0 0,0 1 1 0 0,0-1-1 0 0,-1 1 0 0 0,1-1 1 0 0,-1 1-1 0 0,0 0 1 0 0,0 0-1 0 0,0 0 1 0 0,0 0-1 0 0,-1 0 1 0 0,1 0-1 0 0,-1 0 1 0 0,0 0-1 0 0,-1 7 0 0 0,-2 10-13 0 0,0 0 0 0 0,-2-1-1 0 0,-7 22 1 0 0,1 1 101 0 0,10-40-115 0 0,0 0-1 0 0,0 0 1 0 0,1 0 0 0 0,0 0-1 0 0,-1 0 1 0 0,1 0-1 0 0,0 0 1 0 0,0 0 0 0 0,1 1-1 0 0,0 2 1 0 0,-1-5-11 0 0,0-1 0 0 0,1 0 0 0 0,-1 1-1 0 0,0-1 1 0 0,0 1 0 0 0,1-1 0 0 0,-1 0 0 0 0,0 1 0 0 0,1-1 0 0 0,-1 0 0 0 0,0 1 0 0 0,1-1-1 0 0,-1 0 1 0 0,1 0 0 0 0,-1 1 0 0 0,0-1 0 0 0,1 0 0 0 0,-1 0 0 0 0,1 0 0 0 0,-1 0 0 0 0,1 0-1 0 0,-1 1 1 0 0,1-1 0 0 0,0 0 0 0 0,19-5 3 0 0,-4-3-219 0 0,0-1 1 0 0,-1 0 0 0 0,0 0-1 0 0,-1-2 1 0 0,21-18 0 0 0,-25 19-1298 0 0,0-1 1 0 0,0 0-1 0 0,15-23 0 0 0,-19 22 1372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20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1 126 3681 0 0,'53'-29'4569'0'0,"-15"9"-2233"0"0,-16 6-1155 0 0,34-20 1089 0 0,-19 9-3771 0 0,-31 21-3041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7:20.4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40 7370 0 0,'0'0'140'0'0,"1"1"0"0"0,-1-1 0 0 0,1 0 1 0 0,-1 1-1 0 0,1-1 0 0 0,-1 1 1 0 0,0-1-1 0 0,1 0 0 0 0,0 1 0 0 0,-1-1 1 0 0,1 0-1 0 0,-1 0 0 0 0,1 0 1 0 0,-1 1-1 0 0,1-1 0 0 0,-1 0 0 0 0,1 0 1 0 0,0 0-1 0 0,-1 0 0 0 0,1 0 1 0 0,-1 0-1 0 0,1 0 0 0 0,0 0 1 0 0,-1 0-1 0 0,1 0 0 0 0,-1 0 0 0 0,1-1 1 0 0,-1 1-1 0 0,2 0 0 0 0,23-2 2733 0 0,25-17-126 0 0,-19 2-8129 0 0,-22 11 295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8:00.5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 5529 0 0,'0'-3'558'0'0,"1"0"0"0"0,-1 0-1 0 0,0 0 1 0 0,1 0 0 0 0,-1 1-1 0 0,1-1 1 0 0,0 0 0 0 0,0 0-1 0 0,0 0 1 0 0,1 1 0 0 0,-1-1-1 0 0,0 0 1 0 0,1 1 0 0 0,0 0 0 0 0,0-1-1 0 0,0 1 1 0 0,0 0 0 0 0,3-3-1 0 0,-4 4-296 0 0,0 0 0 0 0,0 0-1 0 0,1 1 1 0 0,-1-1 0 0 0,0 1-1 0 0,0-1 1 0 0,1 1 0 0 0,-1-1-1 0 0,1 1 1 0 0,-1-1 0 0 0,0 1-1 0 0,1 0 1 0 0,-1 0 0 0 0,1 0-1 0 0,-1 0 1 0 0,1 0-1 0 0,-1 0 1 0 0,0 0 0 0 0,1 1-1 0 0,1-1 1 0 0,-1 1-192 0 0,0 0-1 0 0,0 0 1 0 0,0 0 0 0 0,0 0-1 0 0,0 1 1 0 0,0-1 0 0 0,0 1-1 0 0,0-1 1 0 0,-1 1-1 0 0,3 1 1 0 0,-2 1-15 0 0,1-1 0 0 0,-1 1 0 0 0,0 0 0 0 0,0-1 1 0 0,-1 1-1 0 0,1 0 0 0 0,-1 0 0 0 0,1 0 0 0 0,-1 0 0 0 0,-1 1 0 0 0,2 7 0 0 0,-1 54 203 0 0,-2-34-125 0 0,3-8-147 0 0,0 1-1 0 0,1-1 1 0 0,2 0 0 0 0,0 0 0 0 0,2-1 0 0 0,0 1 0 0 0,2-2-1 0 0,0 1 1 0 0,2-1 0 0 0,0 0 0 0 0,1-1 0 0 0,2-1 0 0 0,19 25 0 0 0,-25-37-1023 0 0,2 0-4506 0 0,0-1-1596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8:01.0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25 5065 0 0,'0'-1'275'0'0,"0"0"-1"0"0,0 0 0 0 0,0 0 1 0 0,0 0-1 0 0,0 0 1 0 0,0 0-1 0 0,-1 0 1 0 0,1 0-1 0 0,0 0 1 0 0,-1 0-1 0 0,1 0 1 0 0,0 0-1 0 0,-1 1 0 0 0,1-1 1 0 0,-1 0-1 0 0,1 0 1 0 0,-1 0-1 0 0,0 1 1 0 0,1-1-1 0 0,-1 0 1 0 0,0 1-1 0 0,1-1 1 0 0,-1 0-1 0 0,0 1 0 0 0,0-1 1 0 0,0 1-1 0 0,0-1 1 0 0,1 1-1 0 0,-1 0 1 0 0,0-1-1 0 0,0 1 1 0 0,0 0-1 0 0,0-1 1 0 0,0 1-1 0 0,0 0 0 0 0,0 0 1 0 0,0 0-1 0 0,0 0 1 0 0,0 0-1 0 0,0 0 1 0 0,0 0-1 0 0,-1 1 1 0 0,0-1-89 0 0,0 0 0 0 0,0 1 0 0 0,0-1 0 0 0,0 1 1 0 0,0 0-1 0 0,0 0 0 0 0,1-1 0 0 0,-1 1 0 0 0,0 0 1 0 0,1 0-1 0 0,-1 1 0 0 0,0-1 0 0 0,1 0 0 0 0,0 0 1 0 0,-1 1-1 0 0,1-1 0 0 0,0 1 0 0 0,-1-1 1 0 0,1 1-1 0 0,0 0 0 0 0,-1 1 0 0 0,1 5-40 0 0,1 0 0 0 0,-1-1 0 0 0,1 1-1 0 0,1 0 1 0 0,-1 0 0 0 0,2-1 0 0 0,-1 1 0 0 0,1 0 0 0 0,0-1-1 0 0,5 14 1 0 0,1 5-28 0 0,26 165 200 0 0,-15-69-468 0 0,-18-120 55 0 0,-1 0-1 0 0,1 0 1 0 0,-1 0 0 0 0,1 0 0 0 0,0 0 0 0 0,0 0-1 0 0,0 0 1 0 0,0 0 0 0 0,2 3 0 0 0,2-1-810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8:01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1 456 0 0,'-3'0'634'0'0,"1"1"0"0"0,-1 0 0 0 0,0 0 0 0 0,1 0 1 0 0,-1 0-1 0 0,1 0 0 0 0,-1 0 0 0 0,1 1 0 0 0,0-1 0 0 0,-1 1 0 0 0,1 0 0 0 0,0-1 0 0 0,-2 4 0 0 0,-28 29 3577 0 0,28-29-3643 0 0,-9 10 355 0 0,5-8-395 0 0,1 0 0 0 0,0 1 0 0 0,1 0 1 0 0,0 1-1 0 0,0-1 0 0 0,1 1 0 0 0,0 0 0 0 0,-7 20 0 0 0,12-29-482 0 0,0 1 0 0 0,1 0-1 0 0,-1-1 1 0 0,0 1 0 0 0,1 0-1 0 0,-1-1 1 0 0,1 1 0 0 0,-1-1-1 0 0,0 1 1 0 0,1 0 0 0 0,0-1-1 0 0,-1 1 1 0 0,1-1 0 0 0,-1 1-1 0 0,1-1 1 0 0,-1 0 0 0 0,1 1-1 0 0,0-1 1 0 0,-1 0 0 0 0,1 1-1 0 0,0-1 1 0 0,0 0 0 0 0,-1 0-1 0 0,1 0 1 0 0,0 1 0 0 0,0-1-1 0 0,-1 0 1 0 0,1 0 0 0 0,0 0-1 0 0,0 0 1 0 0,-1 0 0 0 0,2-1-1 0 0,31 3 194 0 0,-30-3-152 0 0,62-1 391 0 0,-43 0-679 0 0,1 1-1 0 0,-1 1 1 0 0,0 1 0 0 0,29 5-1 0 0,-40-4-7359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8:01.9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5065 0 0,'4'9'7402'0'0,"7"17"-3648"0"0,29 74-860 0 0,-24-43-2083 0 0,-2 1 0 0 0,9 106 0 0 0,-9-56-714 0 0,0-40-894 0 0,-8-45 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8:02.2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 9674 0 0,'0'0'63'0'0,"0"0"0"0"0,0 0 0 0 0,0 0 0 0 0,0 0 0 0 0,0 0 0 0 0,1 0 0 0 0,-1-1 0 0 0,0 1 0 0 0,0 0 0 0 0,0 0 0 0 0,1 0 0 0 0,-1 0 0 0 0,0 0 0 0 0,0 0 0 0 0,0 0-1 0 0,1 0 1 0 0,-1 0 0 0 0,0 0 0 0 0,0 0 0 0 0,0 0 0 0 0,1 0 0 0 0,-1 0 0 0 0,0 0 0 0 0,0 0 0 0 0,0 0 0 0 0,1 0 0 0 0,-1 0 0 0 0,0 0 0 0 0,0 0 0 0 0,0 0 0 0 0,1 1 0 0 0,-1-1 0 0 0,0 0 0 0 0,0 0 0 0 0,0 0 0 0 0,0 0 0 0 0,1 0 0 0 0,-1 0 0 0 0,0 1 0 0 0,0-1 0 0 0,0 0 0 0 0,7 12 2033 0 0,0 14 99 0 0,94 393 3896 0 0,-100-417-6096 0 0,2 7-779 0 0,0 0 0 0 0,0 1 0 0 0,-2-1 0 0 0,1 0 0 0 0,-1 1 0 0 0,0-1 0 0 0,-1 17 0 0 0,-1-18-6278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8:02.6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5 5985 0 0,'11'-5'1490'0'0,"-11"5"-1340"0"0,0 0-1 0 0,1 1 1 0 0,-1-1 0 0 0,0 0-1 0 0,1 0 1 0 0,-1 0 0 0 0,0 0 0 0 0,0 0-1 0 0,0 0 1 0 0,1 0 0 0 0,-1 0-1 0 0,0 1 1 0 0,0-1 0 0 0,1 0 0 0 0,-1 0-1 0 0,0 0 1 0 0,0 0 0 0 0,0 1-1 0 0,0-1 1 0 0,1 0 0 0 0,-1 0-1 0 0,0 1 1 0 0,0-1 0 0 0,0 0 0 0 0,0 0-1 0 0,0 0 1 0 0,0 1 0 0 0,0-1-1 0 0,0 0 1 0 0,1 0 0 0 0,-1 1 0 0 0,0-1-1 0 0,0 0 1 0 0,0 1 0 0 0,0-1-1 0 0,0 0 1 0 0,0 0 0 0 0,-1 2 1369 0 0,-9 19 1102 0 0,0-5-1951 0 0,-1 0 0 0 0,0 0 0 0 0,-22 23 1 0 0,21-26-635 0 0,1 0-1 0 0,1 0 1 0 0,0 1 0 0 0,-12 23 0 0 0,20-35-21 0 0,1 1 0 0 0,-1-1 0 0 0,1 1 0 0 0,0-1 0 0 0,0 1 1 0 0,0 0-1 0 0,0-1 0 0 0,1 1 0 0 0,-1 0 0 0 0,1 0 0 0 0,0-1 0 0 0,-1 1 0 0 0,1 0 0 0 0,1 0 0 0 0,-1 0 0 0 0,0-1 0 0 0,1 1 0 0 0,-1 0 0 0 0,1 0 0 0 0,0-1 0 0 0,0 1 0 0 0,0 0 0 0 0,0-1 0 0 0,0 1 0 0 0,1-1 0 0 0,-1 1 0 0 0,1-1 0 0 0,-1 0 0 0 0,1 0 0 0 0,0 0 0 0 0,0 0 0 0 0,0 0 0 0 0,0 0 0 0 0,0 0 1 0 0,1 0-1 0 0,-1-1 0 0 0,0 1 0 0 0,1-1 0 0 0,3 2 0 0 0,6 1 146 0 0,-1 0 1 0 0,1 0-1 0 0,0-1 1 0 0,0-1-1 0 0,1 0 1 0 0,-1-1 0 0 0,21 0-1 0 0,73-6-1341 0 0,-93 5-6295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6:40.9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4089 0 0,'1'3'-23'0'0,"0"0"1"0"0,-1 0-1 0 0,1 0 1 0 0,0 0-1 0 0,0 0 1 0 0,1 0-1 0 0,-1 0 1 0 0,1 0-1 0 0,-1 0 1 0 0,1 0-1 0 0,0-1 1 0 0,3 4-1 0 0,7 13 275 0 0,-4 0 537 0 0,0 1 0 0 0,-2 1 0 0 0,0-1 1 0 0,-1 1-1 0 0,3 33 0 0 0,-1 111 849 0 0,-5-71-1489 0 0,35 285-2271 0 0,2 79 241 0 0,-62 120 935 0 0,3-195 2148 0 0,14-222-878 0 0,-3 328-29 0 0,13-355 1333 0 0,35 221 0 0 0,-25-277-1750 0 0,3-1 0 0 0,3 0 0 0 0,4-2 0 0 0,36 78-1 0 0,-54-138 40 0 0,-4-10 25 0 0,0 0-1 0 0,0 0 1 0 0,1 0-1 0 0,0 0 1 0 0,4 5-1 0 0,-6-9-39 0 0,0 0-1 0 0,0 0 0 0 0,0 0 1 0 0,0 0-1 0 0,0 0 0 0 0,0 0 0 0 0,0 0 1 0 0,1-1-1 0 0,-1 1 0 0 0,0 0 1 0 0,1-1-1 0 0,-1 1 0 0 0,1-1 0 0 0,-1 0 1 0 0,0 1-1 0 0,1-1 0 0 0,-1 0 1 0 0,1 0-1 0 0,-1 0 0 0 0,1 0 0 0 0,-1 0 1 0 0,1 0-1 0 0,-1 0 0 0 0,2-1 1 0 0,-2 1 13 0 0,0 0 0 0 0,0-1 0 0 0,0 1 0 0 0,0-1 0 0 0,0 1 0 0 0,0-1 0 0 0,0 1 0 0 0,0-1 0 0 0,0 1 0 0 0,0-1 0 0 0,-1 0 0 0 0,1 1 0 0 0,0-1 0 0 0,0 0 0 0 0,-1 0 0 0 0,1 0 0 0 0,-1 0 0 0 0,1 1 0 0 0,0-1 0 0 0,-1 0 0 0 0,0 0 0 0 0,1 0 0 0 0,-1 0 0 0 0,0 0 0 0 0,1 0 0 0 0,-1 0 0 0 0,0-1 0 0 0,0 1 0 0 0,0 0 0 0 0,0 0 0 0 0,0 0 0 0 0,0 0 0 0 0,0 0 0 0 0,0-2 0 0 0,0-1 363 0 0,-1-10-278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34.8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9 205 4145 0 0,'-1'0'105'0'0,"1"-1"-1"0"0,-1 1 1 0 0,1-1-1 0 0,-1 1 1 0 0,0-1 0 0 0,1 0-1 0 0,-1 1 1 0 0,1-1 0 0 0,-1 1-1 0 0,1-1 1 0 0,0 0-1 0 0,-1 0 1 0 0,1 1 0 0 0,0-1-1 0 0,-1 0 1 0 0,1 1 0 0 0,0-1-1 0 0,0 0 1 0 0,0 0-1 0 0,0 0 1 0 0,0 1 0 0 0,0-1-1 0 0,0 0 1 0 0,0 0 0 0 0,0 0-1 0 0,0 1 1 0 0,0-1-1 0 0,0 0 1 0 0,0 0 0 0 0,1 0-1 0 0,0-1-12 0 0,0 1 0 0 0,0 0 0 0 0,1 0 0 0 0,-1-1 0 0 0,1 1 0 0 0,-1 0 0 0 0,0 1 0 0 0,1-1 0 0 0,-1 0 0 0 0,1 0 0 0 0,0 0 0 0 0,-1 1 0 0 0,3-1 0 0 0,11-3-45 0 0,-1 1 1 0 0,25-1 0 0 0,-30 3 71 0 0,367-35 465 0 0,150-7 439 0 0,468-16 1664 0 0,-579 41-2268 0 0,926 17 821 0 0,-574 10-482 0 0,-538-10-484 0 0,-222 1-374 0 0,52-1-1688 0 0,-21-3-2145 0 0,-28 1 96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35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4572 0 200 0 0,'-2'1'96'0'0,"0"0"0"0"0,1 0 0 0 0,-1 0 0 0 0,0 0 0 0 0,0 0 0 0 0,0 1 0 0 0,1-1 0 0 0,-1 1 0 0 0,1-1 0 0 0,-1 1 0 0 0,1-1 0 0 0,-1 1 0 0 0,1 0 0 0 0,0 0 0 0 0,0 0 0 0 0,0-1 0 0 0,0 1 1 0 0,0 0-1 0 0,0 0 0 0 0,1 0 0 0 0,-1 1 0 0 0,1-1 0 0 0,-1 0 0 0 0,1 0 0 0 0,0 0 0 0 0,0 0 0 0 0,0 0 0 0 0,0 5 0 0 0,2 5 786 0 0,0 0 0 0 0,1 1 0 0 0,0-1 0 0 0,5 13 0 0 0,2 6 75 0 0,38 205 3670 0 0,-11 123-3576 0 0,-29-10 134 0 0,1 15 460 0 0,33 67-891 0 0,-26-295-746 0 0,42 316 1734 0 0,-40-353-1314 0 0,41 135 0 0 0,-58-233-428 0 0,-1-1 0 0 0,1 1 0 0 0,-1 0 0 0 0,0 0 0 0 0,1 0 0 0 0,-1 0 0 0 0,0 0 0 0 0,0 0 0 0 0,0 0 0 0 0,0 0 0 0 0,0 0 0 0 0,0 0 0 0 0,0 0 0 0 0,0 0 0 0 0,0 0 0 0 0,-1 0 0 0 0,1 0 0 0 0,0 0 0 0 0,-1 0 0 0 0,1 0 0 0 0,0 0 0 0 0,-1 0 0 0 0,1 0 0 0 0,-1 0 0 0 0,0 0 0 0 0,1-1 0 0 0,-1 1 0 0 0,0 0 0 0 0,1 0 0 0 0,-1-1 0 0 0,-1 2 0 0 0,-1-1 0 0 0,-1 1 0 0 0,0-1 0 0 0,1 1 0 0 0,-1-1 0 0 0,0-1 0 0 0,-8 2 0 0 0,-4 1 0 0 0,-91 14-406 0 0,-172 4 0 0 0,149-13 215 0 0,-1045 116 474 0 0,611-47-274 0 0,386-54 97 0 0,-52 9 46 0 0,-220 26-256 0 0,-743 73 3016 0 0,954-112-2514 0 0,202-19-1270 0 0,-1-2 0 0 0,0-1 0 0 0,0-2 0 0 0,-47-12 0 0 0,60 9-241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36.3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1 129 4609 0 0,'1'-9'319'0'0,"15"-57"-579"0"0,-15 62 387 0 0,1 0 1 0 0,0 0-1 0 0,-1 0 0 0 0,1 0 1 0 0,1 1-1 0 0,-1-1 0 0 0,0 1 1 0 0,1-1-1 0 0,0 1 0 0 0,0 0 1 0 0,0 0-1 0 0,0 0 0 0 0,6-4 1 0 0,-9 7-85 0 0,1 0 0 0 0,0 0 0 0 0,-1 0 0 0 0,1 0 0 0 0,0-1 1 0 0,0 1-1 0 0,-1 0 0 0 0,1 0 0 0 0,0 0 0 0 0,-1 0 0 0 0,1 1 0 0 0,0-1 0 0 0,-1 0 1 0 0,1 0-1 0 0,0 0 0 0 0,-1 0 0 0 0,1 1 0 0 0,-1-1 0 0 0,1 0 0 0 0,0 1 0 0 0,-1-1 1 0 0,1 0-1 0 0,-1 1 0 0 0,1-1 0 0 0,-1 1 0 0 0,1-1 0 0 0,-1 1 0 0 0,1-1 1 0 0,-1 1-1 0 0,1-1 0 0 0,-1 1 0 0 0,0 0 0 0 0,1-1 0 0 0,-1 1 0 0 0,0-1 0 0 0,0 1 1 0 0,1 0-1 0 0,-1-1 0 0 0,0 1 0 0 0,0 0 0 0 0,0 1 0 0 0,9 34 500 0 0,-8-31-354 0 0,11 49 540 0 0,38 242 686 0 0,-32 218 1743 0 0,16 141-2163 0 0,70-9-659 0 0,-59-429 1397 0 0,31 407-1 0 0,-72-360 635 0 0,-9-151-4919 0 0,3-96-4296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37.2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54 6449 0 0,'0'-12'654'0'0,"0"9"-530"0"0,0 0-1 0 0,0 1 1 0 0,0-1 0 0 0,1 1 0 0 0,-1-1-1 0 0,1 0 1 0 0,-1 1 0 0 0,1-1 0 0 0,0 1-1 0 0,0-1 1 0 0,0 1 0 0 0,0-1 0 0 0,0 1-1 0 0,3-4 1 0 0,8 39 1847 0 0,-4 0-1421 0 0,-1-1 0 0 0,-2 1 0 0 0,-1 0-1 0 0,-2 54 1 0 0,1-5-283 0 0,159 1499 2632 0 0,-161-1571-2966 0 0,50 405 2416 0 0,-45-206-2640 0 0,-9-144-2635 0 0,-13 76 0 0 0,11-115-2672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37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69 6913 0 0,'-14'-10'-1161'0'0,"1"0"-1"0"0,0-1 1 0 0,0 0-1 0 0,-12-15 1 0 0,41 30 1203 0 0,10 8 738 0 0,-13-6-381 0 0,1 0 0 0 0,0-1-1 0 0,0-1 1 0 0,0 0-1 0 0,0-1 1 0 0,1 0-1 0 0,15 0 1 0 0,108-1 1334 0 0,-80-3-1044 0 0,597 35 3679 0 0,-129-3-3538 0 0,970-2 1247 0 0,-977-35-1437 0 0,-22-1 44 0 0,-1 27 502 0 0,34 49-1042 0 0,-515-67-155 0 0,-7-1-304 0 0,-1 0-1 0 0,0 1 1 0 0,0 0 0 0 0,0 0-1 0 0,0 0 1 0 0,7 4 0 0 0,-9-2-5213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38.4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8290 0 0,'7'6'4175'0'0,"-2"2"-4161"0"0,0 0 0 0 0,0 0 0 0 0,-1 0 1 0 0,6 17-1 0 0,-6 4 409 0 0,-2 0 1 0 0,-1 0-1 0 0,-1 0 0 0 0,-1 1 1 0 0,-9 41-1 0 0,3-7-72 0 0,4 24 139 0 0,4 1 0 0 0,23 172 1 0 0,-11-158 131 0 0,0 169 1 0 0,-29-82-457 0 0,9-128-165 0 0,2 1 1 0 0,2-1 0 0 0,11 108 0 0 0,45 100-307 0 0,-5-44-230 0 0,-37-161 539 0 0,26 194 566 0 0,-33-210-504 0 0,-2 1 1 0 0,-2 0-1 0 0,-8 61 1 0 0,6-91-139 0 0,2-14-148 0 0,-1 1 0 0 0,1-1-1 0 0,-1 1 1 0 0,0-1 0 0 0,-1 1 0 0 0,1-1-1 0 0,-1 0 1 0 0,-1 0 0 0 0,1 0-1 0 0,-1 0 1 0 0,-6 10 0 0 0,3-12-723 0 0,-1-1-8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39.3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5112 173 13363 0 0,'2'-1'663'0'0,"-2"0"-821"0"0,0 1 0 0 0,0-1 0 0 0,-1 1 1 0 0,1 0-1 0 0,0-1 0 0 0,0 1 1 0 0,0 0-1 0 0,0-1 0 0 0,0 1 0 0 0,0 0 1 0 0,0-1-1 0 0,-1 1 0 0 0,1 0 0 0 0,0 0 1 0 0,0-1-1 0 0,0 1 0 0 0,-1 0 0 0 0,1-1 1 0 0,0 1-1 0 0,-1 0 0 0 0,1 0 0 0 0,0 0 1 0 0,0-1-1 0 0,-1 1 0 0 0,1 0 1 0 0,0 0-1 0 0,-1 0 0 0 0,0-1 0 0 0,-10-3-164 0 0,-1 0-1 0 0,1 1 1 0 0,-1 0 0 0 0,0 1-1 0 0,0 1 1 0 0,-20-1-1 0 0,-84 5-748 0 0,48 0 1080 0 0,-363-16 3960 0 0,176 0-2740 0 0,-54 6-322 0 0,-453-22-515 0 0,214-10 702 0 0,-272 29-871 0 0,684 12-255 0 0,-66 6 80 0 0,-25 0-47 0 0,92 1 1076 0 0,82-4 69 0 0,-55-2 0 0 0,95-5-1008 0 0,-1 0 1 0 0,1-1-1 0 0,-1 0 1 0 0,1-1-1 0 0,-16-6 1 0 0,18 5-82 0 0,0 1 0 0 0,0 0 0 0 0,-1 1 0 0 0,0 0 0 0 0,1 1 1 0 0,-1 1-1 0 0,-17-1 0 0 0,1 3-108 0 0,0 0 0 0 0,0-2-1 0 0,0-1 1 0 0,-37-7 0 0 0,42 5 270 0 0,-1 2 1 0 0,0 1-1 0 0,-37 2 0 0 0,-25-1-1372 0 0,-147-10 1538 0 0,232 10-942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45.8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155 146 4145 0 0,'-6'-26'2104'0'0,"-4"-35"-1"0"0,1 2 2492 0 0,8 82 1056 0 0,-10 28-4461 0 0,3-14-634 0 0,-85 680 1321 0 0,85-577-1406 0 0,5-76-1758 0 0,-1-1-4493 0 0,2-33-947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46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16 5529 0 0,'-27'-5'1913'0'0,"25"4"-1785"0"0,0 0-1 0 0,0 1 1 0 0,0-1-1 0 0,0 1 1 0 0,-1 0-1 0 0,1-1 1 0 0,0 1-1 0 0,0 0 1 0 0,0 0-1 0 0,0 0 1 0 0,-1 1-1 0 0,1-1 1 0 0,0 0-1 0 0,0 1 1 0 0,-2 2 2462 0 0,4-3-2487 0 0,0 0-1 0 0,0 0 1 0 0,0 0 0 0 0,0 0-1 0 0,0 0 1 0 0,0 1-1 0 0,0-1 1 0 0,0 0 0 0 0,0 0-1 0 0,0 0 1 0 0,0 0 0 0 0,0 0-1 0 0,0 0 1 0 0,0 0 0 0 0,0 0-1 0 0,0 0 1 0 0,0 1-1 0 0,0-1 1 0 0,0 0 0 0 0,0 0-1 0 0,24 0 2220 0 0,51-4-1342 0 0,-31 2-434 0 0,448 4 646 0 0,-469-1-1564 0 0,129 7 1271 0 0,-75-11-1948 0 0,-4-9-3891 0 0,-60 8-944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47.4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98 5529 0 0,'-1'-1'61'0'0,"1"1"-1"0"0,0-1 1 0 0,0 0 0 0 0,0 1-1 0 0,0-1 1 0 0,0 0-1 0 0,0 0 1 0 0,0 1-1 0 0,0-1 1 0 0,1 0 0 0 0,-1 1-1 0 0,0-1 1 0 0,0 0-1 0 0,1 0 1 0 0,-1 1 0 0 0,0-1-1 0 0,1 1 1 0 0,-1-1-1 0 0,1 0 1 0 0,-1 1 0 0 0,0-1-1 0 0,1 1 1 0 0,0-1-1 0 0,-1 1 1 0 0,1-1 0 0 0,-1 1-1 0 0,1-1 1 0 0,-1 1-1 0 0,1 0 1 0 0,0-1-1 0 0,21-14 672 0 0,-4 9-50 0 0,0 1-1 0 0,0 0 1 0 0,0 2 0 0 0,1 0-1 0 0,25 0 1 0 0,-18 1-1342 0 0,-1-1 0 0 0,26-6 0 0 0,-45 7 336 0 0,-1 1-129 0 0,0 0 0 0 0,0-1 0 0 0,0 1 1 0 0,0-1-1 0 0,-1 0 0 0 0,1-1 0 0 0,5-3 1 0 0,-4 1 414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6:41.6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2761 0 0,'0'4'401'0'0,"0"-1"0"0"0,0 1 1 0 0,0 0-1 0 0,1 0 1 0 0,-1-1-1 0 0,1 1 0 0 0,2 7 1 0 0,-1-5-189 0 0,2 12 276 0 0,1 0 0 0 0,1-1 0 0 0,0 1-1 0 0,2-1 1 0 0,11 19 0 0 0,-15-25-99 0 0,0 0 0 0 0,-1 1 0 0 0,0-1 1 0 0,0 1-1 0 0,-1-1 0 0 0,-1 1 0 0 0,0 15 0 0 0,2 5-554 0 0,0-6 219 0 0,2 0 1 0 0,0-1 0 0 0,16 45-1 0 0,-15-49-2029 0 0,5 7-561 0 0,4-13 6540 0 0,-15-15-3960 0 0,1 1-1 0 0,-1-1 0 0 0,0 0 1 0 0,1 0-1 0 0,-1 1 0 0 0,0-1 1 0 0,0 0-1 0 0,1 0 0 0 0,-1 1 1 0 0,0-1-1 0 0,0 0 0 0 0,0 1 1 0 0,0-1-1 0 0,1 0 0 0 0,-1 1 1 0 0,0-1-1 0 0,0 1 0 0 0,0-1 1 0 0,0 0-1 0 0,0 1 0 0 0,0-1 1 0 0,0 0-1 0 0,0 1 0 0 0,0-1 1 0 0,0 1-1 0 0,0-1 0 0 0,0 0 1 0 0,0 1-1 0 0,0-1 1 0 0,0 0-1 0 0,0 1 0 0 0,-1 0 1 0 0,1 0-394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47.8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 7370 0 0,'1'-1'61'0'0,"0"1"0"0"0,-1-1 0 0 0,1 1 0 0 0,0-1 1 0 0,0 1-1 0 0,-1-1 0 0 0,1 1 0 0 0,0-1 0 0 0,0 1 1 0 0,-1 0-1 0 0,1 0 0 0 0,0-1 0 0 0,0 1 1 0 0,0 0-1 0 0,0 0 0 0 0,0 0 0 0 0,-1 0 0 0 0,1 0 1 0 0,0 0-1 0 0,0 0 0 0 0,0 0 0 0 0,0 0 0 0 0,0 0 1 0 0,1 1-1 0 0,23 3 890 0 0,-22-3-847 0 0,-1 1 0 0 0,0-1-1 0 0,0 1 1 0 0,0 0 0 0 0,0 0 0 0 0,0 0-1 0 0,-1 0 1 0 0,1 0 0 0 0,0 0-1 0 0,-1 0 1 0 0,1 0 0 0 0,-1 1-1 0 0,0-1 1 0 0,0 0 0 0 0,0 1-1 0 0,0-1 1 0 0,0 1 0 0 0,-1 0-1 0 0,1-1 1 0 0,-1 1 0 0 0,1 2-1 0 0,2 63 1420 0 0,-3-59-1207 0 0,-11 206 3783 0 0,0 42-1678 0 0,21-105-1485 0 0,0 65-761 0 0,-14-103-2394 0 0,3-89 1064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48.4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81 1840 0 0,'-21'5'137'0'0,"15"-4"150"0"0,0 1 1 0 0,1-1-1 0 0,-1 0 0 0 0,0 0 0 0 0,0 0 0 0 0,0-1 0 0 0,0 0 1 0 0,0 0-1 0 0,-10-2 0 0 0,16 2-266 0 0,-1 0 1 0 0,1 0-1 0 0,0 0 0 0 0,0 0 1 0 0,0 0-1 0 0,0 0 0 0 0,0 0 1 0 0,0 0-1 0 0,0 0 0 0 0,0 0 1 0 0,0 0-1 0 0,-1 0 0 0 0,1 0 1 0 0,0-1-1 0 0,0 1 0 0 0,0 0 1 0 0,0 0-1 0 0,0 0 0 0 0,0 0 1 0 0,0 0-1 0 0,0 0 0 0 0,0 0 0 0 0,0 0 1 0 0,0 0-1 0 0,0 0 0 0 0,0 0 1 0 0,-1-1-1 0 0,1 1 0 0 0,0 0 1 0 0,0 0-1 0 0,0 0 0 0 0,0 0 1 0 0,0 0-1 0 0,0 0 0 0 0,0 0 1 0 0,0 0-1 0 0,0 0 0 0 0,0-1 1 0 0,0 1-1 0 0,0 0 0 0 0,0 0 1 0 0,0 0-1 0 0,0 0 0 0 0,0 0 1 0 0,0 0-1 0 0,0 0 0 0 0,1 0 1 0 0,-1 0-1 0 0,0-1 0 0 0,0 1 1 0 0,0 0-1 0 0,0 0 0 0 0,0 0 1 0 0,0 0-1 0 0,0 0 0 0 0,0 0 0 0 0,0 0 1 0 0,0 0-1 0 0,0 0 0 0 0,0 0 1 0 0,0 0-1 0 0,1 0 0 0 0,-1-1 1 0 0,10-3 1161 0 0,13-2 339 0 0,247-15 2289 0 0,-90 10-3099 0 0,213-2 474 0 0,-204 10-1015 0 0,439 6 149 0 0,-351 1-4 0 0,-228-3-260 0 0,83 1 593 0 0,253-28-1 0 0,-276 16-1938 0 0,-86 9-4270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49.0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66 8754 0 0,'-1'-5'277'0'0,"0"-1"1"0"0,1 1-1 0 0,0-1 1 0 0,0 1-1 0 0,2-9 0 0 0,0-11 1428 0 0,1 33 6 0 0,3 12-510 0 0,-6 27-118 0 0,-10 68 0 0 0,-2 32-216 0 0,13-116-791 0 0,0 0 0 0 0,8 38 0 0 0,-7-55-400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49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1 2304 0 0,'-8'0'956'0'0,"0"1"0"0"0,0 0-1 0 0,0 1 1 0 0,0 0-1 0 0,0 0 1 0 0,-9 4 0 0 0,-5 8-1768 0 0,27-16 1353 0 0,0 0 1 0 0,0 1 0 0 0,1-1-1 0 0,-1 1 1 0 0,11 0 0 0 0,-13 1-572 0 0,16-5 304 0 0,0 2 0 0 0,0 0-1 0 0,-1 2 1 0 0,2 0-1 0 0,-1 1 1 0 0,0 0-1 0 0,0 2 1 0 0,33 7-1 0 0,-51-9-275 0 0,0 0 1 0 0,0 0-1 0 0,0 0 0 0 0,0 0 0 0 0,0 1 0 0 0,0-1 0 0 0,0 0 1 0 0,-1 1-1 0 0,1-1 0 0 0,0 1 0 0 0,0-1 0 0 0,0 1 0 0 0,-1-1 0 0 0,1 1 1 0 0,0-1-1 0 0,0 1 0 0 0,-1 0 0 0 0,1-1 0 0 0,-1 1 0 0 0,1 0 1 0 0,-1 0-1 0 0,1-1 0 0 0,-1 1 0 0 0,1 0 0 0 0,-1 0 0 0 0,1 0 0 0 0,-1 0 1 0 0,0 0-1 0 0,0 0 0 0 0,0 0 0 0 0,1 1 0 0 0,-2 0-36 0 0,1 1-1 0 0,-1-1 1 0 0,0 0 0 0 0,0 0-1 0 0,0 0 1 0 0,0 0-1 0 0,0 0 1 0 0,-1 0-1 0 0,1 0 1 0 0,-1 0 0 0 0,1-1-1 0 0,-3 4 1 0 0,-8 5-394 0 0,1-1 0 0 0,-26 16 1 0 0,13-10 237 0 0,-33 20 1461 0 0,53-32-1114 0 0,-1 0 0 0 0,1 1 0 0 0,-1 0-1 0 0,1 0 1 0 0,0 0 0 0 0,1 0 0 0 0,-1 1-1 0 0,-4 7 1 0 0,8-11-152 0 0,-1-1-1 0 0,1 0 1 0 0,0 1 0 0 0,0-1-1 0 0,0 0 1 0 0,-1 1 0 0 0,1-1-1 0 0,0 0 1 0 0,0 1 0 0 0,0-1-1 0 0,0 1 1 0 0,0-1 0 0 0,0 0-1 0 0,0 1 1 0 0,0-1-1 0 0,0 1 1 0 0,0-1 0 0 0,0 0-1 0 0,0 1 1 0 0,0-1 0 0 0,0 1-1 0 0,0-1 1 0 0,0 0 0 0 0,0 1-1 0 0,1-1 1 0 0,-1 1 0 0 0,0-1-1 0 0,0 0 1 0 0,0 1 0 0 0,1-1-1 0 0,-1 0 1 0 0,0 1-1 0 0,0-1 1 0 0,1 0 0 0 0,-1 0-1 0 0,0 1 1 0 0,1-1 0 0 0,-1 0-1 0 0,1 1 1 0 0,20 1 221 0 0,22-9 30 0 0,-22 1-232 0 0,35-8 46 0 0,-52 13-62 0 0,1 1-1 0 0,-1-1 0 0 0,0 1 1 0 0,0 0-1 0 0,0 0 1 0 0,0 0-1 0 0,0 1 1 0 0,0-1-1 0 0,0 1 1 0 0,7 2-1 0 0,-10-3-4 0 0,-1 0-1 0 0,1 0 1 0 0,-1 1 0 0 0,0-1-1 0 0,1 0 1 0 0,-1 0-1 0 0,0 0 1 0 0,1 1 0 0 0,-1-1-1 0 0,0 0 1 0 0,0 0-1 0 0,1 1 1 0 0,-1-1 0 0 0,0 0-1 0 0,0 1 1 0 0,1-1 0 0 0,-1 0-1 0 0,0 1 1 0 0,0-1-1 0 0,0 0 1 0 0,1 1 0 0 0,-1-1-1 0 0,0 1 1 0 0,0-1-1 0 0,0 0 1 0 0,0 1 0 0 0,0-1-1 0 0,0 1 1 0 0,0-1-1 0 0,0 0 1 0 0,0 1 0 0 0,0-1-1 0 0,0 1 1 0 0,0-1-1 0 0,0 0 1 0 0,-1 1 0 0 0,-11 16-119 0 0,-20 8-118 0 0,3-8 61 0 0,13-8 622 0 0,-30 22-1 0 0,43-28-280 0 0,0-1 1 0 0,0 1-1 0 0,0 0 0 0 0,0 0 0 0 0,0 0 0 0 0,1 0 1 0 0,-1 0-1 0 0,1 1 0 0 0,0-1 0 0 0,0 1 0 0 0,1-1 1 0 0,-1 1-1 0 0,0 0 0 0 0,-1 6 0 0 0,3-8-188 0 0,0 0 1 0 0,0-1-1 0 0,-1 1 0 0 0,1-1 0 0 0,0 1 1 0 0,0 0-1 0 0,1-1 0 0 0,-1 1 0 0 0,0 0 1 0 0,0-1-1 0 0,1 1 0 0 0,-1-1 0 0 0,1 1 1 0 0,0-1-1 0 0,-1 1 0 0 0,1-1 0 0 0,0 1 0 0 0,0-1 1 0 0,0 0-1 0 0,0 1 0 0 0,0-1 0 0 0,0 0 1 0 0,0 0-1 0 0,0 0 0 0 0,0 0 0 0 0,3 2 1 0 0,1 0-411 0 0,1 0 0 0 0,0-1 0 0 0,0 0 0 0 0,-1 0 0 0 0,12 2 0 0 0,17 7-2407 0 0,-28-7 1428 0 0,-1 0-2448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0.1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15203 0 0,'1'3'299'0'0,"1"0"0"0"0,-1 1-1 0 0,0-1 1 0 0,1 1 0 0 0,-1-1 0 0 0,1 0-1 0 0,0 0 1 0 0,0 0 0 0 0,4 4-1 0 0,-3-3-273 0 0,4 8-243 0 0,0 0 1 0 0,-1 0-1 0 0,-1 0 1 0 0,0 0 0 0 0,-1 1-1 0 0,0 0 1 0 0,-1 0-1 0 0,2 17 1 0 0,-1 14 994 0 0,-1 51 0 0 0,-1-16 1151 0 0,0-46-1282 0 0,21 238 1495 0 0,-22-264-2362 0 0,0 0 0 0 0,-1 0 0 0 0,0-1 0 0 0,-1 15 0 0 0,-7 10-4016 0 0,5-25 1943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0.7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1 4145 0 0,'-83'22'6363'0'0,"25"-5"-6769"0"0,107-29 1587 0 0,2 2 1 0 0,-1 3-1 0 0,60-2 0 0 0,-107 9-1223 0 0,-1 0 0 0 0,1 0 0 0 0,0 0-1 0 0,-1 0 1 0 0,1 1 0 0 0,-1-1 0 0 0,1 1 0 0 0,-1-1-1 0 0,1 1 1 0 0,-1 0 0 0 0,1 0 0 0 0,-1 0 0 0 0,0 0-1 0 0,0 1 1 0 0,3 1 0 0 0,-4-2-23 0 0,0 0 0 0 0,-1 0 0 0 0,1 1 0 0 0,-1-1 1 0 0,1 0-1 0 0,-1 0 0 0 0,1 1 0 0 0,-1-1 0 0 0,0 0 0 0 0,0 1 0 0 0,1-1 0 0 0,-1 0 0 0 0,0 0 0 0 0,0 1 0 0 0,-1-1 1 0 0,1 0-1 0 0,0 1 0 0 0,0-1 0 0 0,-1 0 0 0 0,1 1 0 0 0,0-1 0 0 0,-1 0 0 0 0,1 0 0 0 0,-1 0 0 0 0,0 1 0 0 0,1-1 1 0 0,-1 0-1 0 0,0 0 0 0 0,0 0 0 0 0,-1 1 0 0 0,-15 22 1062 0 0,0-1-1 0 0,-37 36 1 0 0,54-58-1011 0 0,-1-1-1 0 0,1 1 1 0 0,-1 0 0 0 0,1 0-1 0 0,0 0 1 0 0,-1-1 0 0 0,1 1-1 0 0,0 0 1 0 0,0 0 0 0 0,-1 0-1 0 0,1 0 1 0 0,0 0 0 0 0,0 0-1 0 0,0 0 1 0 0,0 0 0 0 0,0 0-1 0 0,0 0 1 0 0,1-1 0 0 0,-1 1-1 0 0,0 0 1 0 0,0 0 0 0 0,1 0-1 0 0,-1 0 1 0 0,0 0 0 0 0,1-1 0 0 0,-1 1-1 0 0,1 0 1 0 0,-1 0 0 0 0,1 0-1 0 0,0-1 1 0 0,-1 1 0 0 0,1 0-1 0 0,-1-1 1 0 0,1 1 0 0 0,1 0-1 0 0,-1 0 14 0 0,0 0 0 0 0,0 0 0 0 0,0 0 0 0 0,0-1 0 0 0,-1 1 0 0 0,1 1 0 0 0,0-1 0 0 0,-1 0 0 0 0,1 0 0 0 0,0 0 0 0 0,-1 0 0 0 0,1 0-1 0 0,-1 1 1 0 0,0-1 0 0 0,1 0 0 0 0,-1 0 0 0 0,0 0 0 0 0,0 1 0 0 0,0-1 0 0 0,0 0 0 0 0,0 1 0 0 0,0-1 0 0 0,0 0 0 0 0,0 0 0 0 0,0 1 0 0 0,0-1 0 0 0,-1 0-1 0 0,1 0 1 0 0,-1 1 0 0 0,1-1 0 0 0,-1 0 0 0 0,-1 2 0 0 0,-82 96 2780 0 0,84-99-2751 0 0,-1 0-1 0 0,1 1 1 0 0,0-1-1 0 0,-1 0 1 0 0,1 0-1 0 0,0 1 1 0 0,0-1-1 0 0,-1 0 1 0 0,1 1-1 0 0,0-1 1 0 0,0 0-1 0 0,-1 1 1 0 0,1-1-1 0 0,0 0 1 0 0,0 1-1 0 0,0-1 1 0 0,0 1-1 0 0,-1-1 1 0 0,1 0-1 0 0,0 1 1 0 0,0-1-1 0 0,0 1 1 0 0,0-1-1 0 0,0 0 1 0 0,0 1-1 0 0,0-1 1 0 0,0 1-1 0 0,0-1 1 0 0,1 0-1 0 0,-1 1 1 0 0,0-1-1 0 0,0 1 1 0 0,0-1-1 0 0,1 1 1 0 0,14 2-565 0 0,21-8-3031 0 0,-25 3-1678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1.1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0 11058 0 0,'-9'7'573'0'0,"-5"8"1573"0"0,14-13-2123 0 0,0 0-1 0 0,-1 0 1 0 0,1 0-1 0 0,1 0 1 0 0,-1 0-1 0 0,0 0 1 0 0,0 0-1 0 0,1 0 1 0 0,-1 0-1 0 0,1-1 1 0 0,1 4-1 0 0,2 12 456 0 0,-1 0 1 0 0,-1 0-1 0 0,0 0 1 0 0,-2 0-1 0 0,-1 30 1 0 0,0 6 503 0 0,1-44-889 0 0,14 259 2389 0 0,-9-227-2107 0 0,1-2 0 0 0,3 1-1 0 0,1-1 1 0 0,24 62 0 0 0,-34-100-405 0 0,6 14 291 0 0,-6-15-311 0 0,0 1 1 0 0,0-1-1 0 0,1 0 1 0 0,-1 0-1 0 0,0 1 1 0 0,0-1-1 0 0,0 0 1 0 0,0 1-1 0 0,0-1 1 0 0,0 0-1 0 0,0 1 1 0 0,0-1-1 0 0,0 0 1 0 0,0 1-1 0 0,0-1 1 0 0,0 0-1 0 0,0 1 1 0 0,0-1-1 0 0,0 0 1 0 0,0 1-1 0 0,0-1 0 0 0,0 0 1 0 0,0 0-1 0 0,0 1 1 0 0,0-1-1 0 0,0 0 1 0 0,-1 1-1 0 0,1-1 1 0 0,0 0-1 0 0,0 0 1 0 0,0 1-1 0 0,-1-1 1 0 0,1 0-1 0 0,0 0 1 0 0,0 1-1 0 0,-1-1 1 0 0,1 0-1 0 0,0 0 1 0 0,0 0-1 0 0,-1 0 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1.8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21 9674 0 0,'0'0'90'0'0,"-1"-1"-1"0"0,1 1 1 0 0,0-1-1 0 0,-1 1 1 0 0,1 0-1 0 0,0-1 0 0 0,0 1 1 0 0,-1-1-1 0 0,1 1 1 0 0,0-1-1 0 0,0 1 1 0 0,-1 0-1 0 0,1-1 1 0 0,0 1-1 0 0,0-1 1 0 0,0 1-1 0 0,0-1 1 0 0,0 1-1 0 0,0-1 1 0 0,0 1-1 0 0,0-1 1 0 0,0 0-1 0 0,0 1 1 0 0,0-1-1 0 0,0 1 1 0 0,0 0-1 0 0,1-1 1 0 0,-1 1-1 0 0,0-1 1 0 0,0 1-1 0 0,0-1 1 0 0,1 1-1 0 0,-1-1 1 0 0,0 1-1 0 0,1-1 1 0 0,-1 1-1 0 0,0 0 1 0 0,1-1-1 0 0,-1 1 1 0 0,0 0-1 0 0,1-1 1 0 0,-1 1-1 0 0,1 0 1 0 0,-1 0-1 0 0,1-1 1 0 0,-1 1-1 0 0,0 0 1 0 0,1 0-1 0 0,-1 0 0 0 0,2-1 1 0 0,-1 1-43 0 0,0 0 1 0 0,0 0 0 0 0,0 0-1 0 0,0 0 1 0 0,0 0-1 0 0,0 1 1 0 0,1-1-1 0 0,-1 0 1 0 0,0 0-1 0 0,0 1 1 0 0,0-1-1 0 0,0 1 1 0 0,0-1-1 0 0,0 1 1 0 0,0-1-1 0 0,-1 1 1 0 0,1-1-1 0 0,0 1 1 0 0,0 0-1 0 0,0 0 1 0 0,0-1 0 0 0,-1 1-1 0 0,1 0 1 0 0,0 0-1 0 0,-1 0 1 0 0,1 0-1 0 0,0 1 1 0 0,4 12 93 0 0,-1 1-1 0 0,0 0 1 0 0,-1-1 0 0 0,-1 1 0 0 0,0 0 0 0 0,-1 26 0 0 0,1-16 12 0 0,-2 152 525 0 0,-3-109-956 0 0,9 79 0 0 0,-6-147 232 0 0,9 56-2379 0 0,-8-53 1942 0 0,-1 0 1 0 0,1 0-1 0 0,0-1 0 0 0,1 1 1 0 0,-1 0-1 0 0,0 0 1 0 0,1 0-1 0 0,0-1 0 0 0,2 3 1 0 0,0-10-1707 0 0,0 0-538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2.2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61 12443 0 0,'-10'4'918'0'0,"8"-4"185"0"0,9-1-577 0 0,-6 0-434 0 0,4 0-11 0 0,23-6 25 0 0,0 1 0 0 0,0 2-1 0 0,0 1 1 0 0,33 0 0 0 0,120 10 2721 0 0,18 0-918 0 0,-14-14-1188 0 0,510-3 609 0 0,-256-7-1133 0 0,-27-2 92 0 0,-249 33-193 0 0,-106-7 140 0 0,107 0 0 0 0,-160-7-291 0 0,-1 0-62 0 0,1 0 0 0 0,-1-1 0 0 0,0 1 0 0 0,0 0 0 0 0,0-1 0 0 0,1 0 0 0 0,-1 1 1 0 0,0-1-1 0 0,5-3 0 0 0,-8 3-323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3.4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10 223 8290 0 0,'-10'1'3266'0'0,"23"-5"-987"0"0,127-58-2306 0 0,64-23-291 0 0,-102 47-262 0 0,-34 11-4335 0 0,-49 19 1449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6:42.3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3837 0 2304 0 0,'-29'40'10539'0'0,"26"-39"-10441"0"0,-1 0 1 0 0,1 0 0 0 0,-1-1-1 0 0,1 1 1 0 0,-1-1 0 0 0,1 0-1 0 0,-1 0 1 0 0,0 0 0 0 0,-6-1-1 0 0,-7 0 216 0 0,-251 36-526 0 0,-18 0-228 0 0,-439-62 228 0 0,609 17 218 0 0,-447-18 176 0 0,519 29-177 0 0,-929-1 1191 0 0,892-3-587 0 0,-8-2 947 0 0,0 4-1 0 0,-168 19 1 0 0,94 20-1835 0 0,81-17-4564 0 0,69-19-681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4.1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6 3801 0 0,'-1'0'108'0'0,"1"0"0"0"0,0 0-1 0 0,-1 0 1 0 0,1 0 0 0 0,0 0 0 0 0,-1 0 0 0 0,1 0 0 0 0,0 0 0 0 0,0 0 0 0 0,-1 0 0 0 0,1 0-1 0 0,0 0 1 0 0,-1-1 0 0 0,1 1 0 0 0,0 0 0 0 0,0 0 0 0 0,-1 0 0 0 0,1-1 0 0 0,0 1 0 0 0,0 0-1 0 0,0 0 1 0 0,-1 0 0 0 0,1-1 0 0 0,0 1 0 0 0,0 0 0 0 0,0-1 0 0 0,0 1 0 0 0,0 0 0 0 0,-1 0-1 0 0,1-1 1 0 0,0 1 0 0 0,0-1 0 0 0,9 12 1437 0 0,32 61 992 0 0,-30-57-2130 0 0,-2 1-1 0 0,0 1 1 0 0,13 31 0 0 0,-20-42-242 0 0,0 1-1 0 0,-1-1 1 0 0,0 1-1 0 0,0-1 1 0 0,-1 1 0 0 0,1 0-1 0 0,-1-1 1 0 0,-1 1 0 0 0,1 0-1 0 0,-1-1 1 0 0,0 1-1 0 0,-1 0 1 0 0,0-1 0 0 0,-3 10-1 0 0,7-20-130 0 0,1 0 0 0 0,0 0 0 0 0,0 1 0 0 0,0-1-1 0 0,0 1 1 0 0,1 0 0 0 0,-1 0 0 0 0,1 0 0 0 0,6-4-1 0 0,42-24 237 0 0,-28 18-388 0 0,33-12-1 0 0,-50 22 94 0 0,1 0-1 0 0,-1 1 1 0 0,1 0 0 0 0,0 1-1 0 0,-1-1 1 0 0,1 2 0 0 0,0-1-1 0 0,0 1 1 0 0,10 1 0 0 0,-16-1 5 0 0,0 0 1 0 0,-1 0 0 0 0,1 1-1 0 0,0-1 1 0 0,-1 1-1 0 0,1-1 1 0 0,-1 1 0 0 0,1-1-1 0 0,-1 1 1 0 0,1 0-1 0 0,-1 0 1 0 0,1 0 0 0 0,-1 0-1 0 0,0 0 1 0 0,0 0-1 0 0,1 0 1 0 0,-1 0 0 0 0,0 0-1 0 0,0 1 1 0 0,0-1 0 0 0,0 0-1 0 0,0 1 1 0 0,-1-1-1 0 0,2 3 1 0 0,-1-1 2 0 0,-1 0-1 0 0,1 0 1 0 0,-1 0 0 0 0,0 0-1 0 0,0 0 1 0 0,0 0-1 0 0,-1 0 1 0 0,1-1 0 0 0,-1 1-1 0 0,1 0 1 0 0,-1 0 0 0 0,-2 4-1 0 0,-2 6 140 0 0,-1-1 0 0 0,0 0 0 0 0,-1 0 0 0 0,-14 18-1 0 0,-23 23-835 0 0,38-45-348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4.5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9 209 5985 0 0,'-1'0'51'0'0,"1"0"0"0"0,-1-1-1 0 0,1 1 1 0 0,0 0-1 0 0,-1-1 1 0 0,1 1 0 0 0,-1 0-1 0 0,1 0 1 0 0,-1-1 0 0 0,1 1-1 0 0,0-1 1 0 0,-1 1-1 0 0,1 0 1 0 0,0-1 0 0 0,0 1-1 0 0,-1-1 1 0 0,1 1 0 0 0,0-1-1 0 0,0 1 1 0 0,-1-1-1 0 0,1 1 1 0 0,0-1 0 0 0,0 1-1 0 0,0-1 1 0 0,0 1 0 0 0,0-1-1 0 0,0 1 1 0 0,0-1-1 0 0,0 1 1 0 0,0-1 0 0 0,0 1-1 0 0,0-1 1 0 0,0 1-1 0 0,0-1 1 0 0,1 1 0 0 0,-1-1-1 0 0,0 1 1 0 0,0-1 0 0 0,0 1-1 0 0,1-1 1 0 0,-1 1-1 0 0,0 0 1 0 0,1-1 0 0 0,-1 1-1 0 0,0-1 1 0 0,1 1 0 0 0,-1 0-1 0 0,0-1 1 0 0,1 1-1 0 0,-1 0 1 0 0,1-1 0 0 0,-1 1-1 0 0,1 0 1 0 0,-1 0 0 0 0,1 0-1 0 0,0-1 1 0 0,1 0-80 0 0,0 0 0 0 0,0 0-1 0 0,0 0 1 0 0,1 1 0 0 0,-1-1 0 0 0,0 0 0 0 0,1 1 0 0 0,-1 0 0 0 0,0-1 0 0 0,0 1 0 0 0,1 0-1 0 0,-1 0 1 0 0,4 1 0 0 0,-1 0 143 0 0,-1 1 0 0 0,1 0 0 0 0,-1 0 0 0 0,1 0-1 0 0,-1 0 1 0 0,0 1 0 0 0,0-1 0 0 0,0 1 0 0 0,0 0 0 0 0,5 6-1 0 0,31 42 1583 0 0,-35-44-1491 0 0,0 1 0 0 0,0 0 0 0 0,1-1 0 0 0,0 0 0 0 0,0-1 0 0 0,1 1 0 0 0,0-1 0 0 0,0 0 0 0 0,10 6 1 0 0,-15-12-85 0 0,-1 1 1 0 0,0 0-1 0 0,1-1 1 0 0,-1 1-1 0 0,1 0 1 0 0,-1-1-1 0 0,1 0 1 0 0,-1 1 0 0 0,1-1-1 0 0,-1 0 1 0 0,1 0-1 0 0,-1 0 1 0 0,1 0-1 0 0,-1 0 1 0 0,1 0-1 0 0,-1 0 1 0 0,1 0 0 0 0,-1-1-1 0 0,1 1 1 0 0,-1-1-1 0 0,0 1 1 0 0,1-1-1 0 0,1 0 1 0 0,-1-1 65 0 0,0 0 0 0 0,0 1 0 0 0,-1-1 1 0 0,1 0-1 0 0,-1 0 0 0 0,1 0 0 0 0,-1 0 0 0 0,0 0 1 0 0,1-1-1 0 0,-1 1 0 0 0,0 0 0 0 0,1-5 0 0 0,1-7 352 0 0,0 1 0 0 0,-1-1 0 0 0,1-27-1 0 0,-3 38-559 0 0,1-37 257 0 0,-2 16-511 0 0,2 0 1 0 0,1-1-1 0 0,1 1 0 0 0,10-40 0 0 0,-7 44-6826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6.6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 2304 0 0,'0'-1'514'0'0,"1"-1"0"0"0,-1 0-1 0 0,1 1 1 0 0,-1-1-1 0 0,1 1 1 0 0,0-1 0 0 0,-1 1-1 0 0,1-1 1 0 0,0 1-1 0 0,0 0 1 0 0,0-1 0 0 0,0 1-1 0 0,0 0 1 0 0,0 0-1 0 0,3-2 1 0 0,18-1 1128 0 0,-21 5-1383 0 0,0 0 1 0 0,1 0-1 0 0,-1 0 1 0 0,0 0-1 0 0,0 1 1 0 0,0-1-1 0 0,0 0 1 0 0,0 1-1 0 0,-1-1 1 0 0,1 0-1 0 0,0 1 1 0 0,0 1-1 0 0,0-2-337 0 0,22 33 582 0 0,-20-32-511 0 0,-1 1 1 0 0,1-1-1 0 0,-1 1 0 0 0,0 0 1 0 0,0 0-1 0 0,0 0 0 0 0,0 0 0 0 0,-1 0 1 0 0,1 0-1 0 0,-1 0 0 0 0,0 1 1 0 0,0-1-1 0 0,0 0 0 0 0,0 1 0 0 0,-1-1 1 0 0,1 1-1 0 0,-1-1 0 0 0,0 1 1 0 0,0-1-1 0 0,0 1 0 0 0,-1-1 0 0 0,1 1 1 0 0,-1-1-1 0 0,-1 4 0 0 0,-6 19 19 0 0,-2-2 0 0 0,-19 36-1 0 0,-9 23 1515 0 0,38-82-1505 0 0,-1-1 1 0 0,1 0 0 0 0,0 0 0 0 0,0 0-1 0 0,0 1 1 0 0,0-1 0 0 0,0 0-1 0 0,0 0 1 0 0,0 1 0 0 0,0-1 0 0 0,0 0-1 0 0,0 0 1 0 0,0 0 0 0 0,0 1-1 0 0,0-1 1 0 0,0 0 0 0 0,0 0 0 0 0,0 1-1 0 0,0-1 1 0 0,0 0 0 0 0,0 0-1 0 0,0 1 1 0 0,0-1 0 0 0,0 0 0 0 0,0 0-1 0 0,0 0 1 0 0,0 1 0 0 0,1-1-1 0 0,-1 0 1 0 0,0 0 0 0 0,0 0 0 0 0,0 1-1 0 0,0-1 1 0 0,0 0 0 0 0,1 0-1 0 0,-1 0 1 0 0,0 0 0 0 0,0 0-1 0 0,0 0 1 0 0,1 1 0 0 0,-1-1 0 0 0,0 0-1 0 0,0 0 1 0 0,1 0 0 0 0,15-2 299 0 0,24-13-442 0 0,-31 12 192 0 0,-4 1-120 0 0,59-20-448 0 0,-20 12-2891 0 0,-32 8-2016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6.9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46 5985 0 0,'2'-3'58'0'0,"0"0"-1"0"0,0 0 1 0 0,0 0-1 0 0,1 0 0 0 0,-1 0 1 0 0,1 0-1 0 0,-1 1 1 0 0,1-1-1 0 0,0 1 0 0 0,0 0 1 0 0,0 0-1 0 0,0 0 1 0 0,1 0-1 0 0,-1 0 0 0 0,1 1 1 0 0,-1-1-1 0 0,1 1 1 0 0,-1 0-1 0 0,1 0 0 0 0,7 0 1 0 0,-10 1 58 0 0,0 1 1 0 0,-1-1-1 0 0,1 1 0 0 0,0 0 0 0 0,0-1 1 0 0,-1 1-1 0 0,1 0 0 0 0,0 0 1 0 0,-1 0-1 0 0,1-1 0 0 0,0 1 1 0 0,-1 0-1 0 0,1 0 0 0 0,-1 0 1 0 0,0 0-1 0 0,1 0 0 0 0,-1 0 1 0 0,0 0-1 0 0,0 0 0 0 0,1 0 1 0 0,-1 0-1 0 0,0 0 0 0 0,0 1 1 0 0,3 33 1436 0 0,-3-27-1058 0 0,3 33 461 0 0,-3-24-339 0 0,2 0 0 0 0,0 1 0 0 0,0-1 1 0 0,2 0-1 0 0,9 28 0 0 0,-11-39-1050 0 0,6 14 7 0 0,-6-8-4856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7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7 7834 0 0,'0'-3'436'0'0,"0"3"-411"0"0,0 0 1 0 0,0 0 0 0 0,0 0-1 0 0,0 0 1 0 0,0 0-1 0 0,0 0 1 0 0,0 0 0 0 0,0 0-1 0 0,0-1 1 0 0,0 1-1 0 0,0 0 1 0 0,0 0 0 0 0,0 0-1 0 0,0 0 1 0 0,0 0-1 0 0,0 0 1 0 0,0-1-1 0 0,0 1 1 0 0,0 0 0 0 0,0 0-1 0 0,0 0 1 0 0,0 0-1 0 0,0 0 1 0 0,0 0 0 0 0,0 0-1 0 0,0 0 1 0 0,0-1-1 0 0,-1 1 1 0 0,1 0 0 0 0,0 0-1 0 0,0 0 1 0 0,0 0-1 0 0,0 0 1 0 0,0 0 0 0 0,0 0-1 0 0,0 0 1 0 0,0 0-1 0 0,0 0 1 0 0,-1 0 0 0 0,1 0-1 0 0,0 0 1 0 0,0 0-1 0 0,0 0 1 0 0,0 0 0 0 0,0-1-1 0 0,0 1 1 0 0,0 0-1 0 0,-1 0 1 0 0,1 0 0 0 0,0 0-1 0 0,0 0 1 0 0,0 1-1 0 0,0-1 1 0 0,0 0 0 0 0,0 0-1 0 0,-1 0 1 0 0,-61 47 32 0 0,56-42 339 0 0,0 0 0 0 0,1 0 1 0 0,-1 1-1 0 0,1 0 0 0 0,1 0 1 0 0,-1 0-1 0 0,1 1 0 0 0,-6 11 1 0 0,10-16-326 0 0,-1 0 0 0 0,1 0 1 0 0,-1-1-1 0 0,1 1 0 0 0,0 0 1 0 0,-1 0-1 0 0,1 0 0 0 0,0 0 1 0 0,0-1-1 0 0,0 1 0 0 0,1 0 1 0 0,-1 0-1 0 0,0 0 0 0 0,1 0 1 0 0,-1-1-1 0 0,1 1 0 0 0,0 0 1 0 0,0-1-1 0 0,-1 1 0 0 0,3 3 1 0 0,0-2 34 0 0,0 0 1 0 0,0 0-1 0 0,0 0 0 0 0,0 0 1 0 0,0 0-1 0 0,0-1 1 0 0,1 0-1 0 0,0 1 1 0 0,3 1-1 0 0,2 0 50 0 0,0 0 0 0 0,0-1 0 0 0,0 0-1 0 0,1 0 1 0 0,-1-1 0 0 0,1-1 0 0 0,14 2-1 0 0,-7-4-180 0 0,0-1 0 0 0,33-7-1 0 0,-33 5-1015 0 0,-2 1-4743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9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4 186 6913 0 0,'-1'-5'238'0'0,"0"0"-1"0"0,0 0 1 0 0,1 0-1 0 0,-1 0 1 0 0,1 0-1 0 0,1 0 1 0 0,-1 0-1 0 0,1 0 0 0 0,0 0 1 0 0,2-8-1 0 0,19-49 1283 0 0,-18 56-1509 0 0,-1 1 0 0 0,1 0 0 0 0,-1 0 0 0 0,1 0 0 0 0,1 1-1 0 0,-1-1 1 0 0,1 1 0 0 0,0 0 0 0 0,7-5 0 0 0,-11 9-3 0 0,0-1-1 0 0,0 0 1 0 0,0 0-1 0 0,0 0 1 0 0,0 0-1 0 0,1 1 1 0 0,-1-1-1 0 0,0 1 1 0 0,1-1-1 0 0,-1 1 1 0 0,0-1-1 0 0,1 1 1 0 0,-1 0-1 0 0,0 0 1 0 0,1-1-1 0 0,-1 1 1 0 0,1 0 0 0 0,-1 0-1 0 0,0 1 1 0 0,1-1-1 0 0,-1 0 1 0 0,1 0-1 0 0,-1 1 1 0 0,0-1-1 0 0,1 1 1 0 0,-1-1-1 0 0,0 1 1 0 0,1-1-1 0 0,-1 1 1 0 0,0 0-1 0 0,0 0 1 0 0,0-1-1 0 0,0 1 1 0 0,0 0-1 0 0,0 0 1 0 0,0 0 0 0 0,0 0-1 0 0,0 1 1 0 0,0-1-1 0 0,0 0 1 0 0,-1 0-1 0 0,1 0 1 0 0,0 1-1 0 0,-1-1 1 0 0,1 0-1 0 0,0 3 1 0 0,1 4 84 0 0,-1 1 0 0 0,0-1 0 0 0,0 1 1 0 0,-1 0-1 0 0,0-1 0 0 0,0 1 0 0 0,-1-1 1 0 0,0 1-1 0 0,0 0 0 0 0,-1-1 0 0 0,-1 0 0 0 0,-3 11 1 0 0,2-7 214 0 0,1 1 0 0 0,0 0 0 0 0,1 0 1 0 0,-1 15-1 0 0,3-27-285 0 0,0-1 1 0 0,1 1-1 0 0,-1-1 0 0 0,0 1 0 0 0,0-1 1 0 0,0 0-1 0 0,0 1 0 0 0,1-1 0 0 0,-1 1 1 0 0,0-1-1 0 0,1 0 0 0 0,-1 1 1 0 0,0-1-1 0 0,1 0 0 0 0,-1 1 0 0 0,0-1 1 0 0,1 0-1 0 0,-1 1 0 0 0,0-1 0 0 0,1 0 1 0 0,-1 0-1 0 0,1 1 0 0 0,-1-1 0 0 0,1 0 1 0 0,-1 0-1 0 0,1 0 0 0 0,-1 0 1 0 0,1 0-1 0 0,-1 0 0 0 0,0 0 0 0 0,1 0 1 0 0,-1 0-1 0 0,1 0 0 0 0,-1 0 0 0 0,1 0 1 0 0,-1 0-1 0 0,1 0 0 0 0,-1 0 0 0 0,1 0 1 0 0,-1 0-1 0 0,1-1 0 0 0,-1 1 1 0 0,0 0-1 0 0,1 0 0 0 0,-1-1 0 0 0,1 1 1 0 0,-1 0-1 0 0,1-1 0 0 0,31-15-349 0 0,-23 11 317 0 0,-2 2-123 0 0,0 0 0 0 0,1 0-1 0 0,-1 0 1 0 0,1 1 0 0 0,-1 0 0 0 0,1 1 0 0 0,0 0 0 0 0,0 0 0 0 0,12 0 0 0 0,-18 1 142 0 0,1 1 0 0 0,-1-1 0 0 0,1 1-1 0 0,-1-1 1 0 0,0 1 0 0 0,0 0 0 0 0,1 0-1 0 0,-1 0 1 0 0,0 0 0 0 0,0 0 0 0 0,0 0-1 0 0,0 0 1 0 0,0 1 0 0 0,0-1 0 0 0,0 1-1 0 0,0 0 1 0 0,-1-1 0 0 0,1 1-1 0 0,-1 0 1 0 0,1 0 0 0 0,-1 0 0 0 0,0 0-1 0 0,0 0 1 0 0,1 1 0 0 0,-1-1 0 0 0,-1 0-1 0 0,1 0 1 0 0,0 1 0 0 0,-1-1 0 0 0,1 0-1 0 0,-1 1 1 0 0,0-1 0 0 0,1 1 0 0 0,-2 3-1 0 0,2 1 186 0 0,-2 0 0 0 0,1-1 0 0 0,-1 1 0 0 0,0 0 0 0 0,0 0 0 0 0,-1 0 0 0 0,1-1 0 0 0,-2 1 0 0 0,1-1 0 0 0,-1 0 0 0 0,-4 8-1 0 0,-7-1-2452 0 0,8-8-2851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59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11058 0 0,'6'17'4073'0'0,"8"64"-3325"0"0,-13 50 733 0 0,0-20-965 0 0,2-97-936 0 0,2-6-4383 0 0,0-5-640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0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1 6913 0 0,'-5'2'-64'0'0,"1"1"-1"0"0,-1-1 0 0 0,1 1 1 0 0,-1 0-1 0 0,1 0 0 0 0,0 1 1 0 0,0 0-1 0 0,-6 7 0 0 0,-26 35-298 0 0,35-44 519 0 0,0 0 1 0 0,0 0-1 0 0,0 0 1 0 0,0 0-1 0 0,0 0 0 0 0,0 0 1 0 0,1 1-1 0 0,-1-1 1 0 0,1 0-1 0 0,0 0 0 0 0,0 1 1 0 0,0-1-1 0 0,0 0 1 0 0,0 0-1 0 0,0 1 0 0 0,0-1 1 0 0,1 0-1 0 0,-1 0 1 0 0,1 0-1 0 0,0 0 0 0 0,0 1 1 0 0,-1-1-1 0 0,1 0 1 0 0,0 0-1 0 0,1 0 0 0 0,-1-1 1 0 0,0 1-1 0 0,1 0 1 0 0,-1 0-1 0 0,1-1 0 0 0,-1 1 1 0 0,1-1-1 0 0,0 1 1 0 0,2 1-1 0 0,1 1 191 0 0,0 0-1 0 0,0-1 1 0 0,1 0 0 0 0,-1 0-1 0 0,1 0 1 0 0,0 0 0 0 0,-1-1-1 0 0,1 0 1 0 0,0 0 0 0 0,0-1-1 0 0,9 2 1 0 0,42-4-1994 0 0,-47 0-3418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2.3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 10594 0 0,'0'0'-7'0'0,"0"0"0"0"0,0-1 0 0 0,1 1 0 0 0,-1 0 0 0 0,0-1 1 0 0,0 1-1 0 0,1 0 0 0 0,-1-1 0 0 0,0 1 0 0 0,0 0 0 0 0,1 0 0 0 0,-1-1 0 0 0,0 1 0 0 0,1 0 0 0 0,-1 0 0 0 0,1-1 0 0 0,-1 1 0 0 0,0 0 0 0 0,1 0 0 0 0,-1 0 0 0 0,1 0 0 0 0,-1 0 0 0 0,0 0 0 0 0,1 0 0 0 0,-1 0 0 0 0,1 0 0 0 0,-1 0 1 0 0,0 0-1 0 0,1 0 0 0 0,-1 0 0 0 0,1 0 0 0 0,-1 0 0 0 0,0 0 0 0 0,1 0 0 0 0,-1 0 0 0 0,1 0 0 0 0,-1 1 0 0 0,0-1 0 0 0,1 1 0 0 0,17 8-51 0 0,-13 2 677 0 0,-1 1 0 0 0,1 0 0 0 0,-2 0 0 0 0,4 20 0 0 0,3 9 420 0 0,-8-35-938 0 0,5 19 43 0 0,1-1 1 0 0,16 34-1 0 0,-21-53-108 0 0,-1 0-1 0 0,1 0 1 0 0,0 0-1 0 0,0 0 0 0 0,0-1 1 0 0,1 1-1 0 0,0-1 0 0 0,0 0 1 0 0,0 0-1 0 0,0-1 1 0 0,0 1-1 0 0,1-1 0 0 0,0 0 1 0 0,0 0-1 0 0,0 0 1 0 0,0-1-1 0 0,7 3 0 0 0,-11-4-20 0 0,-1-1 0 0 0,1 0 0 0 0,0 0 0 0 0,-1 0 0 0 0,1 1 0 0 0,0-1 0 0 0,-1 0 0 0 0,1 0 0 0 0,0 0 0 0 0,0 0 0 0 0,-1 0 0 0 0,1 0 0 0 0,0-1 0 0 0,-1 1 0 0 0,1 0 0 0 0,0 0 0 0 0,-1 0 0 0 0,1-1 0 0 0,0 1 0 0 0,-1 0 0 0 0,1-1 0 0 0,0 1 0 0 0,-1 0 0 0 0,1-1 0 0 0,-1 1 0 0 0,1-1 0 0 0,-1 1 0 0 0,1-1 0 0 0,-1 1 0 0 0,1-1 0 0 0,-1 1 0 0 0,1-1 0 0 0,-1 0 0 0 0,0 1 0 0 0,1-1 0 0 0,-1 0 0 0 0,0 1 0 0 0,0-1 0 0 0,1 0 0 0 0,-1 1 0 0 0,0-1 0 0 0,0 0 0 0 0,0 1 0 0 0,0-1 0 0 0,0 0 0 0 0,0 1 0 0 0,0-1 0 0 0,0 0 0 0 0,0 0 0 0 0,0 1 0 0 0,-1-1 0 0 0,1 0 0 0 0,-1-1 0 0 0,-13-47 214 0 0,10 36-243 0 0,-2-9 248 0 0,2 0 1 0 0,0 0 0 0 0,1 0 0 0 0,0-38-1 0 0,9-4-3352 0 0,-5 56-2259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2.6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7834 0 0,'3'1'51'0'0,"1"-1"1"0"0,-1 1 0 0 0,1-1 0 0 0,-1 1 0 0 0,0 0 0 0 0,1 0-1 0 0,-1 0 1 0 0,0 1 0 0 0,0-1 0 0 0,0 1 0 0 0,0 0-1 0 0,0 0 1 0 0,0 0 0 0 0,0 0 0 0 0,0 0 0 0 0,-1 1 0 0 0,1-1-1 0 0,-1 1 1 0 0,0-1 0 0 0,0 1 0 0 0,0 0 0 0 0,0 0-1 0 0,0 0 1 0 0,1 5 0 0 0,2 3 7 0 0,-1 0 0 0 0,0 0 0 0 0,-1 0-1 0 0,0 1 1 0 0,2 23 0 0 0,2 54 81 0 0,-6-75-3553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6:42.8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 1 6913 0 0,'-37'3'1014'0'0,"26"-4"2321"0"0,29 7 308 0 0,16 11-3491 0 0,-16-8 74 0 0,16 10-312 0 0,-1 1 0 0 0,-1 1 0 0 0,0 2 1 0 0,-2 1-1 0 0,-1 2 0 0 0,41 44 0 0 0,-53-46-1066 0 0,-17-24 983 0 0,0 1 1 0 0,1-1-1 0 0,-1 1 1 0 0,1-1 0 0 0,-1 1-1 0 0,0-1 1 0 0,0 1-1 0 0,1-1 1 0 0,-1 1 0 0 0,0 0-1 0 0,0-1 1 0 0,0 1-1 0 0,1-1 1 0 0,-1 1-1 0 0,0 0 1 0 0,0-1 0 0 0,0 1-1 0 0,0-1 1 0 0,0 1-1 0 0,0 0 1 0 0,-1-1-1 0 0,1 1 1 0 0,0-1 0 0 0,0 1-1 0 0,0 0 1 0 0,0-1-1 0 0,-1 1 1 0 0,1-1 0 0 0,0 1-1 0 0,-1-1 1 0 0,1 1-1 0 0,0-1 1 0 0,-1 1-1 0 0,1-1 1 0 0,0 1 0 0 0,-1-1-1 0 0,1 1 1 0 0,-1-1-1 0 0,1 0 1 0 0,-1 1-1 0 0,0-1 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3.1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12 10594 0 0,'-7'-12'2217'0'0,"12"17"-1252"0"0,12 22-594 0 0,14 162 1459 0 0,-22-122-6970 0 0,-8-59 3044 0 0,-1-3-1372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3.5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13 133 6913 0 0,'1'2'-79'0'0,"0"0"0"0"0,0-1 0 0 0,0 1 0 0 0,-1 0 0 0 0,1 0-1 0 0,0-1 1 0 0,-1 1 0 0 0,1 0 0 0 0,-1 0 0 0 0,0 0 0 0 0,0 0-1 0 0,0 0 1 0 0,0-1 0 0 0,0 1 0 0 0,0 0 0 0 0,0 0 0 0 0,-1 0-1 0 0,1 0 1 0 0,-1 2 0 0 0,-17 43 982 0 0,44-120 424 0 0,2-13-1564 0 0,-12 33 969 0 0,-16 52-647 0 0,0 1 0 0 0,0 0 1 0 0,0-1-1 0 0,0 1 0 0 0,0 0 0 0 0,0 0 0 0 0,0-1 0 0 0,1 1 1 0 0,-1 0-1 0 0,0 0 0 0 0,0-1 0 0 0,0 1 0 0 0,0 0 0 0 0,0 0 1 0 0,0 0-1 0 0,1-1 0 0 0,-1 1 0 0 0,0 0 0 0 0,0 0 1 0 0,0 0-1 0 0,0-1 0 0 0,1 1 0 0 0,-1 0 0 0 0,0 0 0 0 0,0 0 1 0 0,1 0-1 0 0,-1 0 0 0 0,0 0 0 0 0,0-1 0 0 0,0 1 0 0 0,1 0 1 0 0,-1 0-1 0 0,0 0 0 0 0,1 0 0 0 0,-1 0 0 0 0,0 0 0 0 0,0 0 1 0 0,1 0-1 0 0,-1 0 0 0 0,0 0 0 0 0,0 0 0 0 0,1 0 1 0 0,8 11 1591 0 0,7 24-873 0 0,-14-31-597 0 0,22 52-362 0 0,-15-34 43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4.0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 10138 0 0,'1'-1'61'0'0,"-1"1"-1"0"0,1-1 1 0 0,-1 1 0 0 0,1 0-1 0 0,-1-1 1 0 0,1 1 0 0 0,-1 0-1 0 0,1 0 1 0 0,0-1-1 0 0,-1 1 1 0 0,1 0 0 0 0,-1 0-1 0 0,1 0 1 0 0,0 0 0 0 0,-1 0-1 0 0,1-1 1 0 0,0 1-1 0 0,-1 0 1 0 0,1 1 0 0 0,-1-1-1 0 0,1 0 1 0 0,0 0 0 0 0,-1 0-1 0 0,1 0 1 0 0,0 0-1 0 0,-1 1 1 0 0,1-1 0 0 0,-1 0-1 0 0,1 0 1 0 0,-1 1 0 0 0,1-1-1 0 0,-1 1 1 0 0,1-1 0 0 0,-1 0-1 0 0,1 1 1 0 0,-1-1-1 0 0,1 1 1 0 0,-1-1 0 0 0,1 2-1 0 0,0-1-85 0 0,0 0 0 0 0,1 1 0 0 0,-1-1 0 0 0,0 1 0 0 0,-1 0 0 0 0,1-1 0 0 0,0 1 0 0 0,0 0 1 0 0,-1 0-1 0 0,1-1 0 0 0,-1 1 0 0 0,1 3 0 0 0,-1 15-132 0 0,-1 15 555 0 0,2 0 1 0 0,1-1-1 0 0,13 65 0 0 0,-12-79-433 0 0,-2-12-3786 0 0,-1-4-405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4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 7834 0 0,'0'0'154'0'0,"0"-1"1"0"0,0 0 0 0 0,0 1 0 0 0,1-1-1 0 0,-1 1 1 0 0,0-1 0 0 0,0 0 0 0 0,1 1-1 0 0,-1-1 1 0 0,0 1 0 0 0,1-1 0 0 0,-1 0 0 0 0,0 1-1 0 0,1-1 1 0 0,-1 1 0 0 0,1-1 0 0 0,-1 1-1 0 0,1 0 1 0 0,-1-1 0 0 0,1 1 0 0 0,-1-1-1 0 0,1 1 1 0 0,0 0 0 0 0,-1 0 0 0 0,1-1-1 0 0,-1 1 1 0 0,1 0 0 0 0,0 0 0 0 0,1-1-1 0 0,21-9 175 0 0,-19 9-317 0 0,1 1 0 0 0,-1-1 0 0 0,1 1-1 0 0,0 0 1 0 0,-1 0 0 0 0,1 0 0 0 0,-1 1 0 0 0,1 0-1 0 0,-1-1 1 0 0,1 2 0 0 0,-1-1 0 0 0,8 3-1 0 0,-8-2 268 0 0,1 0 0 0 0,0-1 0 0 0,1 1-1 0 0,-1-1 1 0 0,0 0 0 0 0,0-1 0 0 0,0 1 0 0 0,9-1-1 0 0,-12-1-132 0 0,0 0 0 0 0,-1 0 0 0 0,1 0 0 0 0,0 0 0 0 0,-1 0 0 0 0,1 0 0 0 0,-1-1 0 0 0,1 1 0 0 0,-1 0 0 0 0,0-1 0 0 0,1 1 0 0 0,-1-1 0 0 0,0 1 0 0 0,0-1 0 0 0,0 0 0 0 0,0 0 0 0 0,-1 1 0 0 0,1-1 0 0 0,0 0 0 0 0,-1 0 0 0 0,1 0-1 0 0,-1 0 1 0 0,1-2 0 0 0,3-8-1354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4.9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2761 0 0,'-4'7'248'0'0,"1"-2"-248"0"0,3-1 0 0 0,-1-4 112 0 0,-2 0-24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5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63 6913 0 0,'1'-4'506'0'0,"0"1"0"0"0,1 0 0 0 0,-1-1 0 0 0,1 1 0 0 0,0 0 0 0 0,0 0 0 0 0,0 0 0 0 0,0 0 0 0 0,1 1 0 0 0,-1-1 0 0 0,1 1 0 0 0,4-4 0 0 0,-6 5-373 0 0,0 1 1 0 0,0-1-1 0 0,-1 1 1 0 0,1-1-1 0 0,0 1 1 0 0,0 0-1 0 0,0-1 1 0 0,0 1-1 0 0,0 0 1 0 0,0 0-1 0 0,0 0 0 0 0,0 0 1 0 0,-1 0-1 0 0,1 0 1 0 0,0 0-1 0 0,0 0 1 0 0,0 0-1 0 0,0 0 1 0 0,0 0-1 0 0,1 1 1 0 0,-1 0-37 0 0,1 0 0 0 0,-1 0 0 0 0,0 0 1 0 0,0 0-1 0 0,1 0 0 0 0,-1 0 0 0 0,0 0 1 0 0,0 0-1 0 0,0 1 0 0 0,-1-1 0 0 0,1 0 0 0 0,0 1 1 0 0,0-1-1 0 0,-1 0 0 0 0,1 1 0 0 0,0 1 1 0 0,6 20 361 0 0,-1 1 0 0 0,5 34 0 0 0,-8-40-392 0 0,0 1 1 0 0,1 0-1 0 0,1-1 0 0 0,1 0 1 0 0,10 23-1 0 0,-3-15 101 0 0,-9-16-67 0 0,0-1-1 0 0,1 1 0 0 0,0-1 0 0 0,1 0 0 0 0,0 0 0 0 0,0 0 1 0 0,12 11-1 0 0,-17-19-70 0 0,0 0 0 0 0,0-1 0 0 0,0 1 0 0 0,0 0 0 0 0,0-1 0 0 0,0 1 0 0 0,0-1 0 0 0,1 1 0 0 0,-1-1 0 0 0,0 0 0 0 0,0 1 0 0 0,0-1 0 0 0,0 0 0 0 0,1 0 0 0 0,-1 0 0 0 0,0 0 0 0 0,0 0 0 0 0,1 0 0 0 0,-1 0 0 0 0,0 0 0 0 0,0 0 0 0 0,0-1 0 0 0,1 1 0 0 0,-1 0 0 0 0,0-1 0 0 0,0 1 0 0 0,0-1 0 0 0,0 0 0 0 0,0 1 0 0 0,0-1 0 0 0,0 0 0 0 0,0 1 0 0 0,0-1 0 0 0,0 0 0 0 0,0 0 0 0 0,-1 0 0 0 0,1 0 0 0 0,0 0 0 0 0,0 0 0 0 0,-1 0 0 0 0,1 0 0 0 0,-1 0 0 0 0,1 0 0 0 0,0-2 0 0 0,4-8 160 0 0,0 0 1 0 0,-1 0-1 0 0,5-20 1 0 0,-5 16-284 0 0,23-80 257 0 0,-18 56-283 0 0,2 1 1 0 0,28-65-1 0 0,-27 86-1315 0 0,-12 17 1327 0 0,0-1-1 0 0,0 1 1 0 0,0 0 0 0 0,1 0-1 0 0,-1-1 1 0 0,0 1-1 0 0,0 0 1 0 0,0 0 0 0 0,0 0-1 0 0,1-1 1 0 0,-1 1-1 0 0,0 0 1 0 0,0 0 0 0 0,0 0-1 0 0,1-1 1 0 0,-1 1-1 0 0,0 0 1 0 0,0 0 0 0 0,0 0-1 0 0,1 0 1 0 0,-1 0-1 0 0,0 0 1 0 0,1 0 0 0 0,-1-1-1 0 0,0 1 1 0 0,0 0 0 0 0,1 0-1 0 0,-1 0 1 0 0,0 0-1 0 0,0 0 1 0 0,1 0 0 0 0,-1 0-1 0 0,0 0 1 0 0,0 0-1 0 0,1 1 1 0 0,-1-1 0 0 0,0 0-1 0 0,1 0 1 0 0,-1 0-1 0 0,0 0 1 0 0,0 0 0 0 0,1 0-1 0 0,-1 0 1 0 0,0 1-1 0 0,0-1 1 0 0,0 0 0 0 0,1 0-1 0 0,-1 0 1 0 0,0 1-1 0 0,0-1 1 0 0,0 0 0 0 0,0 0-1 0 0,1 0 1 0 0,-1 1-1 0 0,0-1 1 0 0,0 0 0 0 0,0 0-1 0 0,0 1 1 0 0,0-1 0 0 0,0 0-1 0 0,0 1 1 0 0,0-1-1 0 0,0 0 1 0 0,0 0 0 0 0,0 1-1 0 0,0-1 1 0 0,0 0-1 0 0,0 0 1 0 0,0 1 0 0 0,0 4-5089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6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14 103 5529 0 0,'-1'-3'237'0'0,"-1"1"0"0"0,1 0 0 0 0,-1-1 0 0 0,1 1-1 0 0,0-1 1 0 0,0 1 0 0 0,0-1 0 0 0,0 0 0 0 0,0 1-1 0 0,1-1 1 0 0,-1 0 0 0 0,1 0 0 0 0,0 1 0 0 0,0-1 0 0 0,0 0-1 0 0,0 0 1 0 0,0 0 0 0 0,0 1 0 0 0,1-1 0 0 0,-1 0 0 0 0,1 0-1 0 0,0 1 1 0 0,2-5 0 0 0,-1 4-58 0 0,-1 1 1 0 0,1-1-1 0 0,0 1 0 0 0,0 0 0 0 0,1 0 1 0 0,-1-1-1 0 0,0 1 0 0 0,1 1 0 0 0,-1-1 1 0 0,1 0-1 0 0,0 1 0 0 0,0-1 0 0 0,-1 1 1 0 0,1 0-1 0 0,0 0 0 0 0,0 0 0 0 0,0 0 1 0 0,0 0-1 0 0,0 1 0 0 0,0 0 0 0 0,4-1 1 0 0,-4 1-72 0 0,0-1 1 0 0,0 1 0 0 0,0 0 0 0 0,0 0 0 0 0,-1 0 0 0 0,1 1 0 0 0,0-1 0 0 0,0 1 0 0 0,0-1 0 0 0,0 1-1 0 0,0 0 1 0 0,-1 0 0 0 0,1 0 0 0 0,0 1 0 0 0,-1-1 0 0 0,1 0 0 0 0,-1 1 0 0 0,0 0 0 0 0,1 0 0 0 0,1 2-1 0 0,-2-2-117 0 0,-1 1 0 0 0,1-1 0 0 0,-1 1 0 0 0,0 0-1 0 0,0-1 1 0 0,0 1 0 0 0,-1 0 0 0 0,1 0 0 0 0,-1-1-1 0 0,1 1 1 0 0,-1 0 0 0 0,0 0 0 0 0,0 0 0 0 0,0 0 0 0 0,-1-1-1 0 0,1 1 1 0 0,-1 0 0 0 0,1 0 0 0 0,-1 0 0 0 0,-2 4-1 0 0,-1 5-20 0 0,-1-1-1 0 0,-1 0 1 0 0,-9 15-1 0 0,9-18 224 0 0,2-1-1 0 0,-1 1 1 0 0,1 1-1 0 0,0-1 1 0 0,1 0-1 0 0,0 1 1 0 0,-4 14-1 0 0,8-22-134 0 0,-1 0 0 0 0,0 0 0 0 0,1 0 1 0 0,-1 0-1 0 0,0 0 0 0 0,1 0 0 0 0,0 0 0 0 0,-1 0 0 0 0,1 0 0 0 0,-1-1 1 0 0,1 1-1 0 0,0 0 0 0 0,-1 0 0 0 0,1-1 0 0 0,0 1 0 0 0,0 0 0 0 0,0-1 1 0 0,0 1-1 0 0,0 0 0 0 0,0-1 0 0 0,0 1 0 0 0,0-1 0 0 0,0 0 0 0 0,0 1 1 0 0,0-1-1 0 0,0 0 0 0 0,0 0 0 0 0,0 0 0 0 0,0 1 0 0 0,2-1 0 0 0,37 4 853 0 0,-37-4-807 0 0,18 0 123 0 0,0 0 1 0 0,0-2 0 0 0,26-5-1 0 0,-1-2-6612 0 0,-32 6-495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6.7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10594 0 0,'1'2'274'0'0,"0"0"0"0"0,0 1-1 0 0,0-1 1 0 0,0 0 0 0 0,-1 1 0 0 0,1-1-1 0 0,0 1 1 0 0,-1-1 0 0 0,0 1-1 0 0,1-1 1 0 0,-1 1 0 0 0,0-1 0 0 0,-1 1-1 0 0,0 4 1 0 0,-1 51 1898 0 0,0-23-1936 0 0,3 0 1 0 0,1 0 0 0 0,10 58-1 0 0,-6-56-565 0 0,-3-29-2205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7.1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1 108 3225 0 0,'2'-7'-25'0'0,"0"1"0"0"0,0-1 0 0 0,1 1 0 0 0,0 0 1 0 0,1 0-1 0 0,-1 0 0 0 0,1 0 0 0 0,0 1 0 0 0,8-8 1 0 0,-16 80 2548 0 0,-3-28-739 0 0,4-28-1346 0 0,1-1 0 0 0,0 1 0 0 0,0 13 0 0 0,5-75 3722 0 0,-2 41-3951 0 0,2-1 0 0 0,-1 1 0 0 0,1 0 1 0 0,1 0-1 0 0,5-12 0 0 0,2-5-317 0 0,-8 19-10 0 0,1-1 1 0 0,0 1-1 0 0,0 0 0 0 0,6-8 1 0 0,-10 15 164 0 0,0 1 0 0 0,1 0 0 0 0,-1 0 0 0 0,1 0 0 0 0,-1 0 0 0 0,0 0 1 0 0,1 0-1 0 0,-1 0 0 0 0,1 0 0 0 0,-1 0 0 0 0,0 0 0 0 0,1 0 0 0 0,-1 0 0 0 0,1 0 1 0 0,-1 0-1 0 0,0 0 0 0 0,1 0 0 0 0,-1 1 0 0 0,0-1 0 0 0,1 0 0 0 0,-1 0 0 0 0,1 0 1 0 0,-1 1-1 0 0,0-1 0 0 0,0 0 0 0 0,1 0 0 0 0,-1 1 0 0 0,0-1 0 0 0,1 0 0 0 0,-1 1 1 0 0,0-1-1 0 0,0 0 0 0 0,1 1 0 0 0,-1-1 0 0 0,0 0 0 0 0,0 1 0 0 0,0-1 0 0 0,0 0 1 0 0,0 1-1 0 0,1-1 0 0 0,-1 1 0 0 0,12 22 989 0 0,-9-18-779 0 0,55 93 713 0 0,-51-83-1236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7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6913 0 0,'0'0'2020'0'0,"2"14"4838"0"0,-1 3-6615 0 0,-2-1-1 0 0,0 0 0 0 0,-3 19 0 0 0,1-24-373 0 0,1 0-1 0 0,1 0 1 0 0,0 0-1 0 0,1 0 1 0 0,0 1-1 0 0,0-1 1 0 0,1 0-1 0 0,1 0 1 0 0,0 0-1 0 0,6 19 1 0 0,-5-24-5381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6:43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150 419 456 0 0,'-48'-59'2398'0'0,"42"49"-2047"0"0,-1 1 1 0 0,0-1-1 0 0,0 1 0 0 0,-1 1 0 0 0,0-1 1 0 0,-1 1-1 0 0,0 1 0 0 0,0 0 0 0 0,-12-7 1 0 0,21 14-234 0 0,-1 0 0 0 0,1 0 0 0 0,-1-1 0 0 0,0 1 0 0 0,1 0 0 0 0,-1 0 0 0 0,1-1 0 0 0,-1 1 0 0 0,1 0 0 0 0,-1-1 0 0 0,1 1 0 0 0,-1-1 0 0 0,1 1 0 0 0,-1-1 0 0 0,1 1 0 0 0,0-1 0 0 0,-1 1 0 0 0,1-1 0 0 0,0 1 0 0 0,-1-1 0 0 0,1 1 0 0 0,0-1-1 0 0,0 0 1 0 0,0 1 0 0 0,-1-1 0 0 0,1 1 0 0 0,0-1 0 0 0,0 0 0 0 0,0 1 0 0 0,0-1 0 0 0,0 0 0 0 0,0 1 0 0 0,0-1 0 0 0,0 1 0 0 0,0-1 0 0 0,1 0 0 0 0,-1 1 0 0 0,0-1 0 0 0,0 1 0 0 0,0-1 0 0 0,1 0 0 0 0,-1 1 0 0 0,0-1 0 0 0,1 1 0 0 0,-1-1 0 0 0,0 1 0 0 0,1-1 0 0 0,-1 1 0 0 0,1-1 0 0 0,-1 1 0 0 0,1 0 0 0 0,-1-1 0 0 0,1 1 0 0 0,-1 0 0 0 0,1-1 0 0 0,-1 1 0 0 0,1 0 0 0 0,1-1 0 0 0,11-7 264 0 0,0 0 0 0 0,1 0 0 0 0,0 1 0 0 0,1 1 0 0 0,-1 0 0 0 0,1 1-1 0 0,0 1 1 0 0,18-3 0 0 0,37-12-327 0 0,-63 17-59 0 0,-1-1 1 0 0,1 0 0 0 0,-1 0-1 0 0,0 0 1 0 0,0-1 0 0 0,0 0 0 0 0,-1 0-1 0 0,1 0 1 0 0,5-8 0 0 0,1-1-26 0 0,-1-1 0 0 0,12-19 0 0 0,2-3-106 0 0,-6 17-499 0 0,-7 14 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8.4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 3681 0 0,'0'-1'182'0'0,"0"0"0"0"0,0 0 0 0 0,0 0 0 0 0,1 0 0 0 0,-1 0 0 0 0,1 0 0 0 0,-1 0-1 0 0,1 0 1 0 0,-1 0 0 0 0,1 0 0 0 0,-1 0 0 0 0,1 0 0 0 0,0 1 0 0 0,-1-1 0 0 0,1 0 0 0 0,0 1 0 0 0,0-1 0 0 0,0 0 0 0 0,0 1 0 0 0,-1-1 0 0 0,1 1 0 0 0,0-1 0 0 0,0 1 0 0 0,0 0 0 0 0,0-1 0 0 0,0 1 0 0 0,0 0 0 0 0,0-1 0 0 0,0 1 0 0 0,0 0 0 0 0,0 0 0 0 0,0 0-1 0 0,2 0 1 0 0,16 28 7666 0 0,-6 6-5502 0 0,6 12-2027 0 0,-8-26 31 0 0,0-1 0 0 0,-2 1 0 0 0,10 28-1 0 0,-19-47-336 0 0,0-1-1 0 0,0 1 0 0 0,0 0 1 0 0,1-1-1 0 0,-1 1 0 0 0,0 0 0 0 0,0-1 1 0 0,1 1-1 0 0,-1 0 0 0 0,1-1 1 0 0,-1 1-1 0 0,0 0 0 0 0,1-1 1 0 0,-1 1-1 0 0,1-1 0 0 0,-1 1 0 0 0,1-1 1 0 0,0 1-1 0 0,-1-1 0 0 0,1 0 1 0 0,-1 1-1 0 0,1-1 0 0 0,0 0 0 0 0,-1 1 1 0 0,1-1-1 0 0,0 0 0 0 0,-1 0 1 0 0,1 1-1 0 0,0-1 0 0 0,0 0 1 0 0,-1 0-1 0 0,1 0 0 0 0,1 0 0 0 0,0-1 2 0 0,0 0-1 0 0,0 1 0 0 0,1-1 1 0 0,-1 0-1 0 0,0-1 0 0 0,-1 1 1 0 0,1 0-1 0 0,0 0 0 0 0,0-1 0 0 0,0 1 1 0 0,1-3-1 0 0,6-5-52 0 0,-1-1 0 0 0,13-19-1 0 0,-9 12-716 0 0,0 0 0 0 0,1 2 0 0 0,19-18 0 0 0,-20 20-239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09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80 3225 0 0,'8'-2'198'0'0,"0"0"0"0"0,0 0 1 0 0,0 1-1 0 0,0 0 0 0 0,0 0 1 0 0,14 1-1 0 0,-2-1-90 0 0,123 2 108 0 0,-22 2 972 0 0,73-12 1564 0 0,136-2-331 0 0,275-22 405 0 0,-420 18-1953 0 0,529 10 4258 0 0,-442 11-4110 0 0,-191-6-833 0 0,-27-2-155 0 0,1 3 0 0 0,-1 3 0 0 0,63 11 0 0 0,-112-14-93 0 0,0 0 0 0 0,-1 0 1 0 0,1 0-1 0 0,0 1 1 0 0,-1 0-1 0 0,1 0 0 0 0,-1 0 1 0 0,0 0-1 0 0,0 1 1 0 0,0-1-1 0 0,0 1 0 0 0,6 5 1 0 0,-6 1-543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10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11 920 0 0,'-6'-2'80'0'0,"1"1"-80"0"0,1 0 0 0 0,1 1 0 0 0,2 0 0 0 0,0 0 80 0 0,-1-1-80 0 0,0-1 80 0 0,-2 1-80 0 0,-1-2 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10.6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52 183 1840 0 0,'-10'-17'5064'0'0,"8"16"-4844"0"0,0-1-1 0 0,0 1 0 0 0,0 0 1 0 0,0 0-1 0 0,-1-1 0 0 0,1 2 1 0 0,0-1-1 0 0,0 0 0 0 0,-3-1 0 0 0,-11 1 218 0 0,14 1 399 0 0,6 2 953 0 0,19 1-1690 0 0,0 0 0 0 0,0-1 0 0 0,42-3 0 0 0,73-15 1371 0 0,-42 4 522 0 0,78-2 1125 0 0,190-23-2143 0 0,63-7 246 0 0,-318 41-801 0 0,211 24 0 0 0,-247-10-459 0 0,1-4-1 0 0,0-3 1 0 0,108-8 0 0 0,112-35 38 0 0,-107 12-44 0 0,-123 21-621 0 0,80 4 1 0 0,-90 2-1557 0 0,-42 0-4439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11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235 155 1376 0 0,'-10'-1'1705'0'0,"0"0"-1"0"0,0 0 1 0 0,-18-6-1 0 0,20 5-1308 0 0,-1 0 0 0 0,0 0 0 0 0,0 1 0 0 0,0 0 0 0 0,-17 0 0 0 0,-29 9 1233 0 0,50-7-1478 0 0,1 0 0 0 0,-1 0 0 0 0,1 1-1 0 0,-1-1 1 0 0,1 1 0 0 0,0 0 0 0 0,0 0-1 0 0,0 1 1 0 0,-7 4 0 0 0,11-7-148 0 0,0 0 1 0 0,0 1-1 0 0,0-1 1 0 0,0 0-1 0 0,0 0 1 0 0,0 0-1 0 0,-1 0 1 0 0,1 0-1 0 0,0 0 1 0 0,0 0-1 0 0,0 0 1 0 0,0 1-1 0 0,0-1 1 0 0,0 0-1 0 0,0 0 1 0 0,0 0-1 0 0,0 0 1 0 0,0 0-1 0 0,0 0 1 0 0,0 1-1 0 0,0-1 1 0 0,0 0-1 0 0,0 0 1 0 0,0 0-1 0 0,0 0 1 0 0,0 0-1 0 0,0 0 1 0 0,0 1-1 0 0,0-1 1 0 0,0 0-1 0 0,0 0 1 0 0,0 0-1 0 0,0 0 1 0 0,0 0-1 0 0,0 0 1 0 0,1 0-1 0 0,-1 1 1 0 0,0-1-1 0 0,0 0 1 0 0,0 0-1 0 0,0 0 1 0 0,0 0-1 0 0,0 0 1 0 0,0 0-1 0 0,0 0 1 0 0,1 0-1 0 0,-1 0 1 0 0,0 0-1 0 0,0 0 1 0 0,0 0-1 0 0,0 0 1 0 0,0 1-1 0 0,0-1 1 0 0,1 0-1 0 0,11 2 148 0 0,14-1 125 0 0,-26-1-270 0 0,355-31 5877 0 0,-178 10-5254 0 0,392-13 508 0 0,489-43-465 0 0,-987 70-659 0 0,2 3 1 0 0,-1 4-1 0 0,0 2 0 0 0,0 4 1 0 0,110 23-1 0 0,-178-28-22 0 0,97 15 197 0 0,-91-15-321 0 0,1-1-1 0 0,0 0 1 0 0,-1 0-1 0 0,1-1 0 0 0,0 0 1 0 0,-1-1-1 0 0,14-4 0 0 0,-8-2-288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49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45 3041 0 0,'8'-4'0'0'0,"0"0"0"0"0,-1-1 0 0 0,1 0 0 0 0,-1-1 0 0 0,13-11 0 0 0,-21 16 0 0 0,1 1 0 0 0,-1 0 0 0 0,1-1 0 0 0,-1 1 0 0 0,0 0 0 0 0,1-1 0 0 0,-1 1 0 0 0,1 0 0 0 0,-1 0 0 0 0,0 0 0 0 0,1-1 0 0 0,-1 1 0 0 0,1 0 0 0 0,-1 0 0 0 0,0 0 0 0 0,1 0 0 0 0,-1 0 0 0 0,0 0 0 0 0,1 0 0 0 0,-1 0 0 0 0,0 1 0 0 0,0-1 0 0 0,-4 0 0 0 0,0 0 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49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 4609 0 0,'0'-2'408'0'0,"0"-1"-328"0"0,2 2-80 0 0,-1 1 0 0 0,0 0-768 0 0,-1-3-176 0 0,0 1-32 0 0,0-6-9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52.6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18 254 9218 0 0,'-2'-3'472'0'0,"-1"0"1"0"0,1-1-1 0 0,0 0 0 0 0,1 1 1 0 0,-1-1-1 0 0,1 0 0 0 0,-2-5 0 0 0,3 7-364 0 0,-1 1-1 0 0,1-1 1 0 0,0 0 0 0 0,0 1-1 0 0,0-1 1 0 0,0 0-1 0 0,0 1 1 0 0,0-1-1 0 0,0 1 1 0 0,1-1-1 0 0,-1 0 1 0 0,1 1-1 0 0,-1-1 1 0 0,1 1-1 0 0,-1-1 1 0 0,1 1-1 0 0,0-1 1 0 0,0 1-1 0 0,0-1 1 0 0,0 1-1 0 0,2-2 1 0 0,11 41-1211 0 0,3-9 1741 0 0,1-1 0 0 0,2 0 0 0 0,0-2 0 0 0,2-1 0 0 0,32 30 0 0 0,-14-19-404 0 0,2-2-1 0 0,69 44 1 0 0,-101-72-166 0 0,0 0-1 0 0,0-1 1 0 0,0 0-1 0 0,0 0 1 0 0,1-1 0 0 0,0 0-1 0 0,14 2 1 0 0,-22-5 14 0 0,0-1 0 0 0,0 0 0 0 0,0 0 0 0 0,0 0 0 0 0,0 0 0 0 0,0 0 0 0 0,0-1 0 0 0,-1 1 0 0 0,1-1 0 0 0,0 0 0 0 0,0 0 0 0 0,0 0 0 0 0,0 0 0 0 0,-1-1 0 0 0,1 1 0 0 0,0-1 0 0 0,-1 1 0 0 0,1-1 0 0 0,-1 0 0 0 0,0 0 0 0 0,0 0 0 0 0,0 0 0 0 0,0 0 0 0 0,0-1 0 0 0,0 1 0 0 0,0-1 0 0 0,-1 1 0 0 0,1-1 0 0 0,-1 1 0 0 0,0-1 0 0 0,0 0 0 0 0,2-4 0 0 0,7-29 40 0 0,-2 0 1 0 0,-1-1-1 0 0,-2 0 0 0 0,2-66 0 0 0,-5 60-46 0 0,0-2-630 0 0,6-62 1745 0 0,4 56-2823 0 0,8 2-3941 0 0,-16 42-1371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53.1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17 13363 0 0,'-8'-15'1504'0'0,"8"13"-858"0"0,5 9-380 0 0,-1 0-297 0 0,-1 1 0 0 0,1 0 0 0 0,-2 1 0 0 0,1-1 0 0 0,-1 0 0 0 0,-1 1 0 0 0,1-1-1 0 0,-1 1 1 0 0,-1 0 0 0 0,0 12 0 0 0,2 23-45 0 0,34 127 2504 0 0,-16-98-7217 0 0,-20-73 4694 0 0,4 12-5448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53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71 5529 0 0,'-7'1'-390'0'0,"-17"-2"-1389"0"0,23 1 1739 0 0,1 0 0 0 0,-1 0 0 0 0,1 0 0 0 0,-1 0 0 0 0,0 0-1 0 0,1-1 1 0 0,-1 1 0 0 0,1 0 0 0 0,-1 0 0 0 0,0-1 0 0 0,1 1 0 0 0,-1 0-1 0 0,1-1 1 0 0,-1 1 0 0 0,1-1 0 0 0,-1 1 0 0 0,1-1 0 0 0,0 1-1 0 0,-1-1 1 0 0,1 1 0 0 0,0-1 0 0 0,-1 1 0 0 0,1-1 0 0 0,0 1-1 0 0,-1-1 1 0 0,1 0 0 0 0,0 1 0 0 0,0-1 0 0 0,0 0 0 0 0,0 1-1 0 0,0-1 1 0 0,0-1 0 0 0,32-10 5860 0 0,-28 10-5241 0 0,98-36 2076 0 0,-88 34-2798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6:59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1 138 9674 0 0,'8'-8'4958'0'0,"12"-11"-2706"0"0,5 1-1009 0 0,2 0 1 0 0,39-19 0 0 0,-52 30-1146 0 0,-1 1 1 0 0,1 1 0 0 0,0 0 0 0 0,0 1-1 0 0,1 1 1 0 0,-1 0 0 0 0,21-1 0 0 0,-32 4-129 0 0,1 0 0 0 0,-1 0 0 0 0,1 0 0 0 0,-1 0 1 0 0,1 1-1 0 0,-1 0 0 0 0,1 0 0 0 0,-1 0 1 0 0,1 0-1 0 0,-1 0 0 0 0,0 1 0 0 0,0-1 1 0 0,0 1-1 0 0,0 0 0 0 0,0 0 0 0 0,0 0 0 0 0,0 0 1 0 0,3 4-1 0 0,-2-1-91 0 0,-1 0 0 0 0,1 0-1 0 0,-1 0 1 0 0,0 1 0 0 0,0-1 0 0 0,-1 1 0 0 0,1 0 0 0 0,-1-1 0 0 0,2 12-1 0 0,0 6-152 0 0,-1 1-1 0 0,-1 0 1 0 0,-2-1-1 0 0,-2 33 1 0 0,0-34 236 0 0,-2 1 1 0 0,-7 26-1 0 0,6-32 25 0 0,1 0 1 0 0,1 0-1 0 0,0 0 0 0 0,0 33 1 0 0,3-49-19 0 0,0-1 1 0 0,0 1 0 0 0,1 0-1 0 0,-1 0 1 0 0,0 0 0 0 0,1 0 0 0 0,-1 0-1 0 0,0-1 1 0 0,1 1 0 0 0,-1 0 0 0 0,1 0-1 0 0,-1 0 1 0 0,1-1 0 0 0,-1 1-1 0 0,1 0 1 0 0,0-1 0 0 0,-1 1 0 0 0,1-1-1 0 0,0 1 1 0 0,0-1 0 0 0,-1 1 0 0 0,1-1-1 0 0,0 1 1 0 0,0-1 0 0 0,0 1 0 0 0,-1-1-1 0 0,1 0 1 0 0,0 0 0 0 0,0 0-1 0 0,0 1 1 0 0,0-1 0 0 0,0 0 0 0 0,0 0-1 0 0,0 0 1 0 0,0 0 0 0 0,-1 0 0 0 0,1 0-1 0 0,0-1 1 0 0,0 1 0 0 0,0 0 0 0 0,0 0-1 0 0,0-1 1 0 0,0 1 0 0 0,1-1-1 0 0,50-20-1542 0 0,-39 15 1516 0 0,-2 1 82 0 0,1 1 0 0 0,-1 0-1 0 0,1 1 1 0 0,0 0 0 0 0,0 1 0 0 0,0 0 0 0 0,1 1 0 0 0,-1 1 0 0 0,14 0-1 0 0,-21 1 15 0 0,-1-1-1 0 0,0 1 0 0 0,1 0 0 0 0,-1 0 0 0 0,0 0 0 0 0,0 1 0 0 0,0 0 0 0 0,0 0 0 0 0,0 0 0 0 0,0 0 0 0 0,-1 0 0 0 0,1 1 0 0 0,0-1 0 0 0,-1 1 0 0 0,0 0 0 0 0,0 0 0 0 0,0 1 0 0 0,0-1 0 0 0,0 0 0 0 0,-1 1 0 0 0,0 0 0 0 0,1 0 0 0 0,-1-1 0 0 0,-1 1 0 0 0,1 1 0 0 0,0-1 0 0 0,-1 0 0 0 0,2 8 0 0 0,-2 0 124 0 0,0 0 1 0 0,0 0-1 0 0,-1 0 0 0 0,0 0 1 0 0,-1 0-1 0 0,-1 0 1 0 0,0 0-1 0 0,0-1 0 0 0,-1 1 1 0 0,-1 0-1 0 0,0-1 1 0 0,0 0-1 0 0,-10 17 0 0 0,-5 5 210 0 0,-1-1 0 0 0,-48 59 0 0 0,44-62-772 0 0,-51 46 1 0 0,27-39-6299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53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89 11979 0 0,'0'-1'81'0'0,"1"0"1"0"0,-1 0-1 0 0,1 0 1 0 0,-1 0-1 0 0,1 1 0 0 0,0-1 1 0 0,0 0-1 0 0,-1 0 1 0 0,1 0-1 0 0,0 1 1 0 0,0-1-1 0 0,0 0 1 0 0,0 1-1 0 0,0-1 1 0 0,0 1-1 0 0,0-1 1 0 0,0 1-1 0 0,2-1 1 0 0,26-10 1 0 0,-20 8 71 0 0,32-15 151 0 0,40-15-1692 0 0,-73 31 557 0 0,-1 0 1 0 0,1 0 0 0 0,-1 1 0 0 0,1 0-1 0 0,0 0 1 0 0,-1 0 0 0 0,1 1 0 0 0,12 1-1 0 0,-13 1 716 0 0,-2 0 99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2:55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22 269 6449 0 0,'-20'-6'2159'0'0,"18"3"-2290"0"0,12 1 521 0 0,-9 2 104 0 0,3 1-305 0 0,0-1-1 0 0,0 1 1 0 0,1-1 0 0 0,-1 1 0 0 0,0-1 0 0 0,1-1 0 0 0,-1 1-1 0 0,0-1 1 0 0,1 1 0 0 0,5-3 0 0 0,2 1 528 0 0,154-24 333 0 0,35-3 28 0 0,319-4 1291 0 0,-355 22-1632 0 0,64-7-466 0 0,410-36 1257 0 0,-465 45-1281 0 0,146-3 170 0 0,43 26-24 0 0,-257-8-298 0 0,-16-4 102 0 0,96-9 0 0 0,91-24 127 0 0,-10 1-65 0 0,-211 26 25 0 0,21-4-79 0 0,1 4 0 0 0,78 6-1 0 0,-146-1-636 0 0,0 1 0 0 0,0 0 0 0 0,14 5 0 0 0,-10-2-6908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08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10138 0 0,'6'-21'2325'0'0,"-6"21"-2325"0"0,0-1 0 0 0,0 1 0 0 0,1-1 0 0 0,-1 1 0 0 0,0 0 0 0 0,0-1-1 0 0,1 1 1 0 0,-1-1 0 0 0,0 1 0 0 0,0 0 0 0 0,1 0 0 0 0,-1-1-1 0 0,0 1 1 0 0,1 0 0 0 0,-1-1 0 0 0,1 1 0 0 0,-1 0 0 0 0,0 0-1 0 0,1 0 1 0 0,-1-1 0 0 0,1 1 0 0 0,-1 0 0 0 0,1 0 0 0 0,-1 0-1 0 0,0 0 1 0 0,1 0 0 0 0,-1 0 0 0 0,1 0 0 0 0,-1 0 0 0 0,1 0-1 0 0,-1 0 1 0 0,1 0 0 0 0,-1 0 0 0 0,0 0 0 0 0,1 0 0 0 0,-1 0-1 0 0,1 1 1 0 0,-1-1 0 0 0,1 0 0 0 0,-1 0 0 0 0,0 0 0 0 0,1 1-1 0 0,-1-1 1 0 0,0 0 0 0 0,1 0 0 0 0,-1 1 0 0 0,0-1 0 0 0,1 0-1 0 0,-1 1 1 0 0,0-1 0 0 0,1 1 0 0 0,-1-1 0 0 0,0 0 0 0 0,0 1-1 0 0,0-1 1 0 0,1 1 0 0 0,-1-1 0 0 0,0 0 0 0 0,0 1 0 0 0,0-1-1 0 0,0 1 1 0 0,6 14 633 0 0,-1 0 0 0 0,-1 0-1 0 0,0 0 1 0 0,-1 1-1 0 0,0-1 1 0 0,-1 1 0 0 0,-1 26-1 0 0,2 3 422 0 0,8 84 118 0 0,11 100-900 0 0,-12-110-701 0 0,-9-68-4564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09.5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29 5529 0 0,'-5'1'-459'0'0,"1"-1"1"0"0,0 1-1 0 0,-1 1 0 0 0,1-1 1 0 0,0 1-1 0 0,-5 2 0 0 0,6-2 1095 0 0,-5 2 270 0 0,-16 7 1340 0 0,24-10-2157 0 0,0-1 1 0 0,-1 0 0 0 0,1 0 0 0 0,0 0-1 0 0,-1 0 1 0 0,1 1 0 0 0,0-1 0 0 0,-1 0-1 0 0,1 0 1 0 0,0 0 0 0 0,-1 0-1 0 0,1 0 1 0 0,0 0 0 0 0,-1 0 0 0 0,1 0-1 0 0,-1 0 1 0 0,1 0 0 0 0,0 0 0 0 0,-1 0-1 0 0,1-1 1 0 0,0 1 0 0 0,-1 0 0 0 0,1 0-1 0 0,0 0 1 0 0,-1 0 0 0 0,1-1 0 0 0,0 1-1 0 0,-1 0 1 0 0,1 0 0 0 0,0 0 0 0 0,0-1-1 0 0,-1 1 1 0 0,1 0 0 0 0,0-1-1 0 0,0 1 1 0 0,-1 0 0 0 0,1 0 0 0 0,0-1-1 0 0,0 1 1 0 0,0 0 0 0 0,0-1 0 0 0,0 1-1 0 0,-1-1 1 0 0,1 1 0 0 0,0 0 0 0 0,0-1-1 0 0,0 1 1 0 0,0 0 0 0 0,0-1 0 0 0,0 0-1 0 0,6-5 1984 0 0,13-2-1580 0 0,-1 1 0 0 0,1 1-1 0 0,0 0 1 0 0,1 1 0 0 0,-1 1 0 0 0,1 1 0 0 0,0 1 0 0 0,0 0 0 0 0,37 3 0 0 0,-55-1-489 0 0,1 1 0 0 0,-1-1 0 0 0,1 1 0 0 0,-1-1 0 0 0,1 1 1 0 0,-1 0-1 0 0,1 0 0 0 0,-1 0 0 0 0,0 0 0 0 0,1 0 0 0 0,-1 1 0 0 0,0-1 0 0 0,0 1 1 0 0,0-1-1 0 0,0 1 0 0 0,0 0 0 0 0,-1 0 0 0 0,1 0 0 0 0,0 0 0 0 0,2 4 0 0 0,-3-3-42 0 0,1 1 0 0 0,-1 0 0 0 0,0 0 0 0 0,0 0 0 0 0,0 0 0 0 0,0 0 0 0 0,-1 0 0 0 0,0 0 0 0 0,0 0 0 0 0,0 0 0 0 0,-1 9 0 0 0,-2 0-125 0 0,0 0 0 0 0,0 0 1 0 0,-2 0-1 0 0,1 0 0 0 0,-2 0 0 0 0,-13 22 0 0 0,10-23 231 0 0,-1-1 0 0 0,-1 0 0 0 0,0-1 0 0 0,0 0 0 0 0,-1 0 0 0 0,0-2 0 0 0,-24 14 0 0 0,2 0-156 0 0,1-3-387 0 0,25-15 320 0 0,0 1 0 0 0,0-1 0 0 0,0 1 0 0 0,0 1-1 0 0,1-1 1 0 0,0 1 0 0 0,-11 12 0 0 0,21-16 346 0 0,0-1-1 0 0,1 0 1 0 0,-1 0 0 0 0,0 0-1 0 0,1 0 1 0 0,-1 0 0 0 0,7-1 0 0 0,64 7 653 0 0,0 3 0 0 0,98 27 0 0 0,-171-37-861 0 0,4 1-186 0 0,0 0 1 0 0,-1 1-1 0 0,1-1 0 0 0,-1 1 1 0 0,1 0-1 0 0,-1 0 1 0 0,0 0-1 0 0,0 1 0 0 0,0-1 1 0 0,5 5-1 0 0,-4-1-5865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09.9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3 10594 0 0,'-8'-2'900'0'0,"23"7"-721"0"0,-11-3-87 0 0,0 1 0 0 0,-1-1 0 0 0,1 1 0 0 0,0-1-1 0 0,-1 1 1 0 0,1 1 0 0 0,-1-1 0 0 0,0 0 0 0 0,0 1 0 0 0,0-1 0 0 0,-1 1-1 0 0,1 0 1 0 0,-1 0 0 0 0,0 0 0 0 0,0 0 0 0 0,0 0 0 0 0,-1 1 0 0 0,1-1 0 0 0,1 9-1 0 0,1 11 629 0 0,-1 1 0 0 0,1 41 0 0 0,0-5-551 0 0,-3-51-580 0 0,0 0-1 0 0,1 0 0 0 0,0-1 0 0 0,1 1 0 0 0,6 14 0 0 0,-3-11-4482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10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38 8754 0 0,'-3'0'1787'0'0,"7"-2"-395"0"0,16-4 442 0 0,30-4-319 0 0,13 1-642 0 0,15-2-645 0 0,-25 12-5369 0 0,-47 0 308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10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37 6913 0 0,'4'-4'-166'0'0,"0"0"-1"0"0,0 0 0 0 0,0 0 1 0 0,1 0-1 0 0,0 1 0 0 0,0 0 1 0 0,7-4-1 0 0,-11 7 265 0 0,0-1 1 0 0,-1 1-1 0 0,1-1 1 0 0,0 1-1 0 0,0-1 1 0 0,0 1 0 0 0,0 0-1 0 0,0 0 1 0 0,0-1-1 0 0,0 1 1 0 0,0 0-1 0 0,0 0 1 0 0,0 0-1 0 0,0 0 1 0 0,0 0-1 0 0,0 0 1 0 0,-1 0-1 0 0,1 1 1 0 0,0-1-1 0 0,0 0 1 0 0,0 0-1 0 0,0 1 1 0 0,0-1 0 0 0,0 1-1 0 0,1 0 1 0 0,-1 0 142 0 0,0 0 0 0 0,1 1 1 0 0,-1-1-1 0 0,0 1 1 0 0,0-1-1 0 0,-1 1 1 0 0,1-1-1 0 0,0 1 1 0 0,0 0-1 0 0,-1-1 0 0 0,1 1 1 0 0,-1 0-1 0 0,1 2 1 0 0,1 10 1121 0 0,-1-1 0 0 0,0 1 1 0 0,-2 16-1 0 0,1-10-992 0 0,0 63 742 0 0,2 29-1174 0 0,7-39-2822 0 0,-5-61 141 0 0,-2-5-2021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11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10594 0 0,'2'3'378'0'0,"0"0"-1"0"0,-1 1 1 0 0,1-1-1 0 0,-1 0 1 0 0,0 0-1 0 0,1 1 0 0 0,-1-1 1 0 0,-1 1-1 0 0,1-1 1 0 0,0 1-1 0 0,-1 0 1 0 0,0 4-1 0 0,0 59-111 0 0,0-42 437 0 0,9 161 1896 0 0,0-1-6090 0 0,-9-177-2237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11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0 103 5065 0 0,'1'-2'42'0'0,"-1"-1"0"0"0,1 1 0 0 0,0 0 0 0 0,0 0 0 0 0,0 0 0 0 0,0 0 0 0 0,0 0 0 0 0,0 0 1 0 0,1 0-1 0 0,-1 0 0 0 0,1 0 0 0 0,-1 1 0 0 0,1-1 0 0 0,0 0 0 0 0,-1 1 0 0 0,1 0 0 0 0,0-1 0 0 0,3 0 0 0 0,43-26 249 0 0,-37 22-221 0 0,-1 1 0 0 0,1 0-1 0 0,-1 1 1 0 0,1 0-1 0 0,1 0 1 0 0,-1 1-1 0 0,0 1 1 0 0,1 0-1 0 0,20-1 0 0 0,-29 3 3 0 0,0 0-1 0 0,0 0 0 0 0,0 0 0 0 0,0 1 0 0 0,0 0 0 0 0,0-1 0 0 0,0 1 0 0 0,0 0 0 0 0,0 0 0 0 0,0 1 0 0 0,0-1 0 0 0,-1 1 0 0 0,1-1 0 0 0,0 1 0 0 0,3 3 0 0 0,-4-2 22 0 0,0-1-1 0 0,0 1 1 0 0,-1 0 0 0 0,1 0 0 0 0,-1-1-1 0 0,1 1 1 0 0,-1 0 0 0 0,0 1-1 0 0,0-1 1 0 0,0 0 0 0 0,-1 0 0 0 0,1 0-1 0 0,-1 1 1 0 0,0-1 0 0 0,1 0 0 0 0,-2 0-1 0 0,1 1 1 0 0,-1 2 0 0 0,0 8 56 0 0,-1 0 0 0 0,-1-1 0 0 0,0 1 0 0 0,-1-1 1 0 0,0 0-1 0 0,-1 0 0 0 0,-1-1 0 0 0,0 1 0 0 0,0-1 1 0 0,-1-1-1 0 0,-11 14 0 0 0,1-4 272 0 0,-2 0-1 0 0,-1-1 1 0 0,0-1 0 0 0,-34 24 0 0 0,41-31 993 0 0,26-14 61 0 0,13-6-1123 0 0,1 0 1 0 0,32-5 0 0 0,-4 10-1149 0 0,5 11-3946 0 0,-46-4-437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12.1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44 7370 0 0,'-1'0'39'0'0,"1"0"1"0"0,0 0-1 0 0,0 0 1 0 0,-1 0 0 0 0,1-1-1 0 0,0 1 1 0 0,0 0 0 0 0,0 0-1 0 0,-1 0 1 0 0,1-1-1 0 0,0 1 1 0 0,0 0 0 0 0,0 0-1 0 0,0-1 1 0 0,-1 1 0 0 0,1 0-1 0 0,0 0 1 0 0,0-1-1 0 0,0 1 1 0 0,0 0 0 0 0,0 0-1 0 0,0-1 1 0 0,0 1 0 0 0,0 0-1 0 0,0 0 1 0 0,0-1-1 0 0,0 1 1 0 0,0 0 0 0 0,0 0-1 0 0,0-1 1 0 0,0 1 0 0 0,0 0-1 0 0,0-1 1 0 0,0 1-1 0 0,0 0 1 0 0,1 0 0 0 0,-1 0-1 0 0,0-1 1 0 0,11-12 1005 0 0,16-5-27 0 0,-23 17-875 0 0,0 0-1 0 0,0 0 1 0 0,0 1-1 0 0,-1 0 1 0 0,1 0-1 0 0,0 0 0 0 0,0 0 1 0 0,0 0-1 0 0,0 1 1 0 0,0 0-1 0 0,0 0 1 0 0,0 0-1 0 0,0 0 0 0 0,-1 1 1 0 0,1-1-1 0 0,-1 1 1 0 0,1 0-1 0 0,-1 0 1 0 0,1 0-1 0 0,-1 0 0 0 0,0 1 1 0 0,4 4-1 0 0,-3-3-21 0 0,0 1 0 0 0,0-1 0 0 0,0 1 0 0 0,-1 0 0 0 0,0 0-1 0 0,0 1 1 0 0,0-1 0 0 0,0 1 0 0 0,-1-1 0 0 0,0 1 0 0 0,-1 0-1 0 0,1 0 1 0 0,1 11 0 0 0,-3-1 3 0 0,-1 0 0 0 0,-1 0 0 0 0,0-1-1 0 0,-1 1 1 0 0,0-1 0 0 0,-1 0 0 0 0,-10 23 0 0 0,-8 36 1026 0 0,22-74-1103 0 0,0 1 0 0 0,0-1 0 0 0,0 0 0 0 0,-1 1 1 0 0,1-1-1 0 0,0 0 0 0 0,0 1 0 0 0,0-1 0 0 0,0 0 1 0 0,0 0-1 0 0,0 1 0 0 0,0-1 0 0 0,1 0 0 0 0,-1 1 1 0 0,0-1-1 0 0,0 0 0 0 0,0 1 0 0 0,0-1 1 0 0,0 0-1 0 0,0 0 0 0 0,0 1 0 0 0,1-1 0 0 0,-1 0 1 0 0,0 0-1 0 0,0 1 0 0 0,0-1 0 0 0,1 0 0 0 0,-1 0 1 0 0,0 1-1 0 0,0-1 0 0 0,1 0 0 0 0,-1 0 0 0 0,0 0 1 0 0,0 0-1 0 0,1 1 0 0 0,-1-1 0 0 0,0 0 0 0 0,1 0 1 0 0,-1 0-1 0 0,18-1 777 0 0,23-14-458 0 0,-36 13-226 0 0,37-16-128 0 0,28-10-979 0 0,-23 19-2957 0 0,-35 9-2132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00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10138 0 0,'0'2'448'0'0,"0"-1"96"0"0,0 0-440 0 0,0 0-104 0 0,1 1 0 0 0,1-1 0 0 0,-1 0-136 0 0,-1 1-56 0 0,1 1 0 0 0,2 1-8 0 0,-2 0-704 0 0,3 1-144 0 0,-1 1-24 0 0,1 1-9 0 0,-1-1 833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29.6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20 12899 0 0,'-1'0'38'0'0,"1"-1"0"0"0,0 1 0 0 0,-1 0 1 0 0,1 0-1 0 0,0-1 0 0 0,-1 1 0 0 0,1 0 0 0 0,0-1 1 0 0,0 1-1 0 0,0 0 0 0 0,-1-1 0 0 0,1 1 0 0 0,0-1 0 0 0,0 1 1 0 0,0 0-1 0 0,0-1 0 0 0,0 1 0 0 0,0-1 0 0 0,-1 1 1 0 0,1-1-1 0 0,0 1 0 0 0,0 0 0 0 0,0-1 0 0 0,1 1 1 0 0,-1-1-1 0 0,0 1 0 0 0,0 0 0 0 0,0-1 0 0 0,0 1 1 0 0,0-1-1 0 0,0 1 0 0 0,1 0 0 0 0,-1-1 0 0 0,0 1 1 0 0,0-1-1 0 0,0 1 0 0 0,1 0 0 0 0,-1-1 0 0 0,0 1 1 0 0,1 0-1 0 0,-1 0 0 0 0,0-1 0 0 0,1 1 0 0 0,-1 0 1 0 0,0 0-1 0 0,1-1 0 0 0,-1 1 0 0 0,0 0 0 0 0,1 0 1 0 0,-1 0-1 0 0,1 0 0 0 0,-1 0 0 0 0,0-1 0 0 0,1 1 0 0 0,1 0-15 0 0,-1-1-1 0 0,0 1 1 0 0,1 0-1 0 0,-1 0 0 0 0,1-1 1 0 0,-1 1-1 0 0,0 0 0 0 0,1 0 1 0 0,-1 0-1 0 0,1 1 1 0 0,-1-1-1 0 0,0 0 0 0 0,1 0 1 0 0,-1 1-1 0 0,0-1 1 0 0,1 1-1 0 0,-1-1 0 0 0,3 2 1 0 0,1 3-6 0 0,0 0 0 0 0,-1 0 0 0 0,1 0 1 0 0,-1 0-1 0 0,0 1 0 0 0,-1-1 1 0 0,1 1-1 0 0,-1 0 0 0 0,0 0 0 0 0,0 0 1 0 0,3 12-1 0 0,1 10 429 0 0,7 41 0 0 0,-9-43 76 0 0,7 40 647 0 0,39 234 987 0 0,-50-287-2733 0 0,1-1-173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30.3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36 7370 0 0,'-3'-1'76'0'0,"0"-1"0"0"0,0 0 0 0 0,0 1 1 0 0,-1 0-1 0 0,1-1 0 0 0,0 1 1 0 0,0 0-1 0 0,-1 1 0 0 0,1-1 1 0 0,-1 1-1 0 0,1-1 0 0 0,0 1 1 0 0,-7 1-1 0 0,7-3-2970 0 0,12-1 4641 0 0,7-1 284 0 0,47-2 1326 0 0,67-2-2398 0 0,-127 8-995 0 0,0-1 1 0 0,0 1-1 0 0,0 1 1 0 0,0-1-1 0 0,0 0 1 0 0,0 1-1 0 0,0-1 1 0 0,0 1-1 0 0,0 0 1 0 0,-1 0-1 0 0,1 0 1 0 0,0 1-1 0 0,0-1 1 0 0,-1 1 0 0 0,1-1-1 0 0,-1 1 1 0 0,1 0-1 0 0,-1 0 1 0 0,4 4-1 0 0,-4-3-12 0 0,-1-1 0 0 0,0 0 0 0 0,0 1 1 0 0,0 0-1 0 0,-1-1 0 0 0,1 1 0 0 0,-1-1 0 0 0,1 1 0 0 0,-1 0 0 0 0,0 0 0 0 0,0-1 0 0 0,0 1 0 0 0,0 0 1 0 0,0-1-1 0 0,-1 1 0 0 0,1 0 0 0 0,-1-1 0 0 0,0 1 0 0 0,0-1 0 0 0,0 1 0 0 0,0-1 0 0 0,-2 4 1 0 0,-4 6 137 0 0,0 0 1 0 0,0-1 0 0 0,-1 1 0 0 0,-10 9 0 0 0,-9 13 527 0 0,26-33-502 0 0,0 0 1 0 0,0 0-1 0 0,0 0 1 0 0,0 0 0 0 0,0 1-1 0 0,1-1 1 0 0,-1 0-1 0 0,0 1 1 0 0,0-1-1 0 0,1 0 1 0 0,-1 1 0 0 0,1-1-1 0 0,-1 1 1 0 0,1-1-1 0 0,0 1 1 0 0,0-1-1 0 0,-1 1 1 0 0,1-1 0 0 0,0 1-1 0 0,0-1 1 0 0,1 1-1 0 0,-1 0 1 0 0,0-1-1 0 0,0 1 1 0 0,1-1 0 0 0,-1 1-1 0 0,1-1 1 0 0,-1 0-1 0 0,1 1 1 0 0,0-1-1 0 0,-1 0 1 0 0,1 1 0 0 0,0-1-1 0 0,0 0 1 0 0,0 0-1 0 0,0 1 1 0 0,0-1-1 0 0,0 0 1 0 0,0 0 0 0 0,1 0-1 0 0,-1 0 1 0 0,0-1-1 0 0,0 1 1 0 0,1 0-1 0 0,-1 0 1 0 0,2 0 0 0 0,4 1 76 0 0,-1 0 0 0 0,1 0 1 0 0,-1 0-1 0 0,1-1 0 0 0,-1 0 1 0 0,1 0-1 0 0,0 0 0 0 0,-1-1 1 0 0,8-1-1 0 0,2-1-92 0 0,0 1-1 0 0,0 0 1 0 0,30 4-1 0 0,-40-2-364 0 0,0 0 0 0 0,0 1 0 0 0,-1 0 0 0 0,1 0 0 0 0,7 4-1 0 0,-8-3-497 0 0,0 0 1 0 0,0 0-1 0 0,0 1 0 0 0,0 0 0 0 0,-1 0 0 0 0,5 5 0 0 0,-5-4 722 0 0,-4-1 40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30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 11058 0 0,'-1'0'62'0'0,"1"0"0"0"0,-1 0 0 0 0,1 0 1 0 0,-1 0-1 0 0,1 0 0 0 0,-1 0 0 0 0,1 0 0 0 0,-1 0 0 0 0,1 0 0 0 0,0 0 0 0 0,-1 1 0 0 0,1-1 0 0 0,-1 0 0 0 0,1 0 0 0 0,-1 0 0 0 0,1 1 0 0 0,0-1 0 0 0,-1 0 0 0 0,1 1 0 0 0,0-1 0 0 0,-1 0 0 0 0,1 1 0 0 0,0-1 0 0 0,-1 0 0 0 0,1 1 0 0 0,0-1 0 0 0,0 0 0 0 0,-1 1 1 0 0,1-1-1 0 0,0 1 0 0 0,0-1 0 0 0,0 1 0 0 0,-1-1 0 0 0,1 1 0 0 0,0-1 0 0 0,0 0 0 0 0,0 1 0 0 0,0-1 0 0 0,0 1 0 0 0,0-1 0 0 0,0 1 0 0 0,0-1 0 0 0,0 1 0 0 0,0-1 0 0 0,1 1 0 0 0,-1-1 0 0 0,0 1 0 0 0,0-1 0 0 0,0 0 0 0 0,1 1 0 0 0,-1 0 0 0 0,11 40 1056 0 0,-5-17-397 0 0,1 58 1575 0 0,-4-42-935 0 0,10 54 0 0 0,-12-89-1403 0 0,0-1 1 0 0,1 1 0 0 0,0-1 0 0 0,0 0-1 0 0,0 0 1 0 0,0 0 0 0 0,1 0 0 0 0,-1 0-1 0 0,1 0 1 0 0,0 0 0 0 0,5 4 0 0 0,1 0-937 0 0,1 0 0 0 0,-1-1 0 0 0,14 7 0 0 0,-14-8 888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37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55 3681 0 0,'-44'-25'1482'0'0,"34"19"35"0"0,0 0 0 0 0,-1 0 1 0 0,-15-6-1 0 0,38 23 5700 0 0,15 20-5876 0 0,-16-18-744 0 0,79 94 683 0 0,21 25-1168 0 0,-100-122-463 0 0,0 0 0 0 0,18 13-1 0 0,9-1-3855 0 0,-25-17-1957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38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0 15667 0 0,'-1'1'49'0'0,"1"-1"0"0"0,0 0-1 0 0,-1 1 1 0 0,1-1-1 0 0,0 0 1 0 0,-1 1 0 0 0,1-1-1 0 0,0 0 1 0 0,0 1 0 0 0,0-1-1 0 0,-1 1 1 0 0,1-1-1 0 0,0 1 1 0 0,0-1 0 0 0,0 0-1 0 0,0 1 1 0 0,0-1 0 0 0,0 1-1 0 0,0-1 1 0 0,0 1-1 0 0,0-1 1 0 0,0 0 0 0 0,0 1-1 0 0,0-1 1 0 0,0 1 0 0 0,0-1-1 0 0,0 1 1 0 0,0-1-1 0 0,1 0 1 0 0,-1 1 0 0 0,0-1-1 0 0,0 1 1 0 0,1-1 0 0 0,-1 0-1 0 0,0 1 1 0 0,0-1-1 0 0,1 1 1 0 0,12 27-326 0 0,-8-18 389 0 0,-3-4-187 0 0,0 1 0 0 0,0-1 0 0 0,-1 1 0 0 0,1 0 0 0 0,-2 0 0 0 0,1-1 0 0 0,-1 1 0 0 0,0 0-1 0 0,0 0 1 0 0,-1 0 0 0 0,-2 9 0 0 0,-3 9 36 0 0,-17 43 0 0 0,14-46 871 0 0,-8 38 1 0 0,15-49-1164 0 0,-7 27 1210 0 0,2-14-6423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39.7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12 433 7370 0 0,'-1'0'112'0'0,"0"-1"1"0"0,1 1 0 0 0,-1 0 0 0 0,0-1-1 0 0,1 1 1 0 0,-1 0 0 0 0,1-1 0 0 0,-1 1 0 0 0,1-1-1 0 0,-1 1 1 0 0,1-1 0 0 0,-1 1 0 0 0,1-1-1 0 0,-1 0 1 0 0,1 1 0 0 0,0-1 0 0 0,-1 1 0 0 0,1-1-1 0 0,0 0 1 0 0,0 1 0 0 0,-1-1 0 0 0,1 0-1 0 0,0 1 1 0 0,0-1 0 0 0,0 0 0 0 0,0 0-1 0 0,0 1 1 0 0,0-1 0 0 0,0 0 0 0 0,0 1 0 0 0,0-1-1 0 0,0 0 1 0 0,0 1 0 0 0,1-1 0 0 0,-1 0-1 0 0,1 0 1 0 0,0 0-143 0 0,0 0-1 0 0,1 0 1 0 0,0 0 0 0 0,-1 0-1 0 0,1 1 1 0 0,-1-1-1 0 0,1 0 1 0 0,0 1 0 0 0,0-1-1 0 0,-1 1 1 0 0,1 0-1 0 0,0 0 1 0 0,0 0 0 0 0,-1 0-1 0 0,4 0 1 0 0,-1 0 6 0 0,1 1 0 0 0,-1 0 0 0 0,0 0 0 0 0,0 0 1 0 0,0 0-1 0 0,0 1 0 0 0,0-1 0 0 0,0 1 0 0 0,0 0 1 0 0,0 0-1 0 0,0 1 0 0 0,-1-1 0 0 0,1 1 0 0 0,-1 0 1 0 0,0 0-1 0 0,4 4 0 0 0,6 8 494 0 0,0 1 0 0 0,13 22-1 0 0,-13-18 299 0 0,4 3 844 0 0,33 37 0 0 0,-45-54-1285 0 0,2 0-1 0 0,-1 0 1 0 0,0-1 0 0 0,1 1-1 0 0,0-2 1 0 0,1 1 0 0 0,-1-1-1 0 0,1 0 1 0 0,-1 0 0 0 0,12 3 0 0 0,-18-7-274 0 0,0 0 0 0 0,0 0 0 0 0,0 0 1 0 0,0 0-1 0 0,0 0 0 0 0,0 0 1 0 0,0 0-1 0 0,0-1 0 0 0,0 1 0 0 0,0 0 1 0 0,0-1-1 0 0,0 1 0 0 0,0 0 1 0 0,0-1-1 0 0,0 1 0 0 0,-1-1 1 0 0,1 1-1 0 0,0-1 0 0 0,0 0 0 0 0,-1 1 1 0 0,1-1-1 0 0,0 0 0 0 0,-1 1 1 0 0,1-1-1 0 0,0 0 0 0 0,-1 0 0 0 0,1 0 1 0 0,-1 1-1 0 0,1-1 0 0 0,-1 0 1 0 0,0 0-1 0 0,1 0 0 0 0,-1 0 1 0 0,0 0-1 0 0,0 0 0 0 0,0 0 0 0 0,0 0 1 0 0,1 0-1 0 0,-1 0 0 0 0,-1-1 1 0 0,2-50 412 0 0,-1 43-366 0 0,0-196 265 0 0,3 166-486 0 0,1 0-1 0 0,2 0 1 0 0,13-46 0 0 0,29-66-3713 0 0,-41 129-2911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40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16588 0 0,'1'3'198'0'0,"-1"-1"0"0"0,1 0 0 0 0,-1 1 0 0 0,1-1 1 0 0,0 0-1 0 0,0 0 0 0 0,0 0 0 0 0,0 1 0 0 0,0-1 1 0 0,1 0-1 0 0,1 1 0 0 0,1 6 44 0 0,12 29-676 0 0,14 48 0 0 0,-21-55-2334 0 0,1-1-1 0 0,2 0 1 0 0,22 41 0 0 0,-31-66 2070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40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56 4609 0 0,'0'-1'12'0'0,"0"0"-1"0"0,1 1 1 0 0,-1-1-1 0 0,0 0 1 0 0,0 0 0 0 0,0 1-1 0 0,0-1 1 0 0,1 0-1 0 0,-1 1 1 0 0,0-1 0 0 0,1 0-1 0 0,-1 1 1 0 0,0-1-1 0 0,1 0 1 0 0,-1 1 0 0 0,1-1-1 0 0,-1 1 1 0 0,1-1-1 0 0,-1 1 1 0 0,1-1 0 0 0,0 1-1 0 0,-1-1 1 0 0,1 1-1 0 0,0 0 1 0 0,-1-1 0 0 0,1 1-1 0 0,1-1 1 0 0,25-11-601 0 0,-19 9 532 0 0,-1 0 38 0 0,2-1 2 0 0,0 0 0 0 0,1 0 0 0 0,14-2 0 0 0,-22 5 9 0 0,1 1 1 0 0,-1-1-1 0 0,1 1 1 0 0,-1 0-1 0 0,1 0 1 0 0,-1 0-1 0 0,1 0 1 0 0,-1 1-1 0 0,1-1 1 0 0,-1 1 0 0 0,0-1-1 0 0,1 1 1 0 0,-1 0-1 0 0,0 0 1 0 0,1 0-1 0 0,-1 0 1 0 0,0 0-1 0 0,0 1 1 0 0,3 1 0 0 0,-1 1-4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3:41.3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 9218 0 0,'11'0'1223'0'0,"-7"-1"-1099"0"0,-1 1 0 0 0,0 0 0 0 0,0 0 0 0 0,0 0 0 0 0,0 1 0 0 0,0-1 0 0 0,0 1 0 0 0,0 0 0 0 0,4 1 0 0 0,-6-1-94 0 0,1 0-1 0 0,-1 0 0 0 0,0 0 0 0 0,0 1 0 0 0,0-1 0 0 0,0 0 0 0 0,0 1 0 0 0,0-1 0 0 0,0 1 0 0 0,0-1 0 0 0,0 1 0 0 0,-1-1 0 0 0,1 1 0 0 0,-1 0 1 0 0,1-1-1 0 0,-1 1 0 0 0,0 0 0 0 0,1-1 0 0 0,-1 1 0 0 0,0 3 0 0 0,10 184 4277 0 0,-9-182-4022 0 0,2 20 100 0 0,-1-25-354 0 0,0-18 30 0 0,-2 16-59 0 0,2-36-93 0 0,1 1 1 0 0,9-35 0 0 0,-9 59 30 0 0,0 0 1 0 0,1 1-1 0 0,0-1 1 0 0,0 1-1 0 0,1 0 0 0 0,1 0 1 0 0,-1 0-1 0 0,1 1 1 0 0,1 0-1 0 0,13-14 1 0 0,-19 22 74 0 0,0 0-1 0 0,0 0 1 0 0,1 0 0 0 0,-1-1 0 0 0,0 1-1 0 0,1 1 1 0 0,-1-1 0 0 0,1 0 0 0 0,-1 0-1 0 0,1 0 1 0 0,0 1 0 0 0,-1-1 0 0 0,1 1-1 0 0,0 0 1 0 0,-1-1 0 0 0,1 1 0 0 0,0 0-1 0 0,-1 0 1 0 0,1 0 0 0 0,0 0 0 0 0,0 0-1 0 0,-1 0 1 0 0,1 0 0 0 0,0 1 0 0 0,-1-1-1 0 0,1 1 1 0 0,0-1 0 0 0,-1 1 0 0 0,1 0-1 0 0,-1 0 1 0 0,1-1 0 0 0,1 3 0 0 0,-1-2 48 0 0,0 1 0 0 0,1 0 1 0 0,-2 0-1 0 0,1 0 0 0 0,0 0 0 0 0,0 0 1 0 0,0 0-1 0 0,-1 0 0 0 0,1 1 0 0 0,-1-1 1 0 0,0 1-1 0 0,0-1 0 0 0,0 1 0 0 0,0-1 1 0 0,0 1-1 0 0,-1 0 0 0 0,1-1 0 0 0,-1 1 1 0 0,1 4-1 0 0,-1 9 388 0 0,1 0 1 0 0,1-1-1 0 0,0 1 0 0 0,1 0 1 0 0,7 21-1 0 0,-8-29-408 0 0,1-1 0 0 0,0 0 0 0 0,0 0 1 0 0,1 0-1 0 0,0-1 0 0 0,0 1 0 0 0,1-1 0 0 0,0 0 1 0 0,0 0-1 0 0,0 0 0 0 0,0-1 0 0 0,1 0 0 0 0,8 6 1 0 0,-4-6-1544 0 0,1 0-5628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22.7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40 315 15667 0 0,'-12'-1'927'0'0,"-16"-3"-4976"0"0,93-17 4891 0 0,55-3 1146 0 0,195-15-1 0 0,-63 8-850 0 0,62-4 344 0 0,210 7-619 0 0,-368 21-876 0 0,152-2 78 0 0,435-4 667 0 0,-145-2-560 0 0,289 49-128 0 0,-385 6-14 0 0,139 17 70 0 0,-215-51 355 0 0,48-8-448 0 0,-199 16-291 0 0,-97-2 594 0 0,15 0-542 0 0,187 3 300 0 0,99-29-176 0 0,-72 12 37 0 0,-318 3 71 0 0,37 2 2 0 0,211-5 24 0 0,178-11-34 0 0,-232 9 58 0 0,-104-6-29 0 0,97 0-10 0 0,-37 19-50 0 0,259-25 0 0 0,-194-1 40 0 0,-54 5 0 0 0,214-19 0 0 0,-114 18 65 0 0,-186 10-13 0 0,174 2-39 0 0,-148 3-15 0 0,360-2 183 0 0,-147-11-26 0 0,255-1-14 0 0,794-10-55 0 0,432-28-217 0 0,-1455 27 137 0 0,175-2-1 0 0,459 44-16 0 0,-938-22 189 0 0,-66 0-848 0 0,68 5 0 0 0,-109 0 185 0 0,0 0 0 0 0,0 1 0 0 0,0 1 0 0 0,0 1 0 0 0,-1 0 0 0 0,0 1 0 0 0,0 1 0 0 0,16 10 0 0 0,-22-10 76 0 0,-3 0 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00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1 162 6913 0 0,'0'-6'334'0'0,"-1"1"0"0"0,1-1-1 0 0,1 1 1 0 0,-1-1-1 0 0,1 1 1 0 0,0 0 0 0 0,0-1-1 0 0,1 1 1 0 0,0 0-1 0 0,-1-1 1 0 0,2 1 0 0 0,-1 0-1 0 0,1 1 1 0 0,-1-1-1 0 0,6-6 1 0 0,-3 4 37 0 0,0 0 1 0 0,0 1-1 0 0,1 0 1 0 0,-1 0-1 0 0,2 0 0 0 0,-1 0 1 0 0,1 1-1 0 0,-1 0 0 0 0,12-6 1 0 0,-17 10-358 0 0,0 1 1 0 0,0-1 0 0 0,1 0-1 0 0,-1 1 1 0 0,0-1 0 0 0,0 1-1 0 0,0-1 1 0 0,1 1 0 0 0,-1-1-1 0 0,0 1 1 0 0,0 0 0 0 0,1 0 0 0 0,-1 0-1 0 0,0 0 1 0 0,1 0 0 0 0,-1 0-1 0 0,0 0 1 0 0,0 0 0 0 0,1 0-1 0 0,-1 0 1 0 0,0 1 0 0 0,0-1-1 0 0,1 0 1 0 0,-1 1 0 0 0,0-1-1 0 0,0 1 1 0 0,0 0 0 0 0,0-1-1 0 0,1 1 1 0 0,-1 0 0 0 0,0 0-1 0 0,0 0 1 0 0,-1 0 0 0 0,1-1-1 0 0,0 1 1 0 0,0 0 0 0 0,0 1-1 0 0,-1-1 1 0 0,1 0 0 0 0,0 0-1 0 0,-1 0 1 0 0,1 0 0 0 0,-1 0-1 0 0,1 1 1 0 0,-1-1 0 0 0,0 0-1 0 0,1 1 1 0 0,-1-1 0 0 0,0 0 0 0 0,0 3-1 0 0,1 5-223 0 0,-1 0 0 0 0,0 0 0 0 0,0 0-1 0 0,-1 0 1 0 0,-3 17 0 0 0,-5 6-764 0 0,-2 0 1 0 0,-29 61-1 0 0,-4 11-453 0 0,44-103 1448 0 0,0 0-1 0 0,-1 0 1 0 0,1-1-1 0 0,0 1 1 0 0,-1 0-1 0 0,1 0 1 0 0,0 0-1 0 0,0-1 1 0 0,0 1-1 0 0,0 0 1 0 0,0 0-1 0 0,0 0 1 0 0,0 0-1 0 0,0-1 1 0 0,0 1-1 0 0,0 0 1 0 0,0 0-1 0 0,0 0 1 0 0,1-1-1 0 0,-1 1 1 0 0,1 1-1 0 0,-1-1-5 0 0,1-1 0 0 0,0 0 1 0 0,-1 1-1 0 0,1-1 0 0 0,-1 0 0 0 0,1 0 0 0 0,0 0 0 0 0,-1 0 0 0 0,1 0 1 0 0,0 1-1 0 0,-1-1 0 0 0,1 0 0 0 0,0 0 0 0 0,-1 0 0 0 0,1-1 0 0 0,0 1 1 0 0,-1 0-1 0 0,1 0 0 0 0,0 0 0 0 0,-1 0 0 0 0,2-1 0 0 0,42-22 336 0 0,-31 16-347 0 0,0 0 85 0 0,0 1 1 0 0,1 0 0 0 0,0 1 0 0 0,0 1 0 0 0,0 0-1 0 0,0 1 1 0 0,24-3 0 0 0,-33 6-8 0 0,-1 0 0 0 0,1 0 0 0 0,-1 0-1 0 0,1 0 1 0 0,0 1 0 0 0,-1-1 0 0 0,0 1 0 0 0,1 1 0 0 0,-1-1-1 0 0,0 0 1 0 0,1 1 0 0 0,-1 0 0 0 0,0 0 0 0 0,0 0 0 0 0,0 1-1 0 0,-1-1 1 0 0,1 1 0 0 0,0 0 0 0 0,-1 0 0 0 0,0 0 0 0 0,0 1-1 0 0,0-1 1 0 0,0 1 0 0 0,0-1 0 0 0,-1 1 0 0 0,0 0 0 0 0,1 0-1 0 0,2 8 1 0 0,-4-6 103 0 0,1 0-1 0 0,-1 0 1 0 0,-1 0-1 0 0,1 0 1 0 0,-1 0 0 0 0,0 0-1 0 0,0 0 1 0 0,-1 0-1 0 0,0 0 1 0 0,0 0-1 0 0,0 0 1 0 0,-1 0-1 0 0,0 0 1 0 0,0-1 0 0 0,0 1-1 0 0,-1-1 1 0 0,-3 6-1 0 0,-7 13 382 0 0,-2-1 0 0 0,-23 28 0 0 0,38-51-561 0 0,-15 18 57 0 0,-35 29-1 0 0,10-9-1254 0 0,6 4-3308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24.1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1 6913 0 0,'1'19'281'0'0,"1"0"-1"0"0,1 0 1 0 0,7 24-1 0 0,2 11-281 0 0,-3 4 485 0 0,-3 0 1 0 0,-2 0-1 0 0,-7 110 0 0 0,-40 517 5789 0 0,30 1-3553 0 0,33-92-1290 0 0,0 1-627 0 0,-23-390-238 0 0,-1-32 203 0 0,22 200 0 0 0,-10-311-670 0 0,7 76 64 0 0,-14-116-164 0 0,-2 0 1 0 0,0 0 0 0 0,-1 0 0 0 0,-7 30 0 0 0,3-32-115 0 0,3-15-36 0 0,1 0 0 0 0,1 1 0 0 0,-1-1 0 0 0,1 1 0 0 0,0-1 0 0 0,0 1 0 0 0,0-1 0 0 0,1 1 0 0 0,0-1 0 0 0,0 1 1 0 0,1 6-1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13.4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0 159 14283 0 0,'0'-1'8'0'0,"0"0"0"0"0,0 0 0 0 0,0 0 0 0 0,0 0 0 0 0,1 0 1 0 0,-1 0-1 0 0,0 0 0 0 0,1 0 0 0 0,-1 0 0 0 0,0 0 0 0 0,1 0 0 0 0,-1 0 0 0 0,1 0 0 0 0,0 0 0 0 0,-1 0 0 0 0,1 0 1 0 0,0 1-1 0 0,-1-1 0 0 0,1 0 0 0 0,0 1 0 0 0,0-1 0 0 0,1-1 0 0 0,22-15-458 0 0,-22 17 566 0 0,0 0 1 0 0,0 1-1 0 0,1-1 1 0 0,-1 1-1 0 0,0 0 1 0 0,0 0-1 0 0,0-1 1 0 0,0 1-1 0 0,0 1 1 0 0,0-1-1 0 0,0 0 1 0 0,0 0-1 0 0,0 1 1 0 0,0-1-1 0 0,2 4 1 0 0,29 29 2368 0 0,-28-29-2322 0 0,52 61 640 0 0,4-3 0 0 0,93 76 0 0 0,-151-137-754 0 0,-1 0 0 0 0,1 0 0 0 0,0 0 0 0 0,-1 0-1 0 0,1 0 1 0 0,0-1 0 0 0,0 1 0 0 0,0-1-1 0 0,0 0 1 0 0,0 0 0 0 0,1 0 0 0 0,-1 0 0 0 0,0-1-1 0 0,0 1 1 0 0,1-1 0 0 0,-1 0 0 0 0,0 0-1 0 0,1 0 1 0 0,-1 0 0 0 0,6-2 0 0 0,-6 0 8 0 0,1 1-1 0 0,-1-1 1 0 0,0 0 0 0 0,1-1 0 0 0,-1 1 0 0 0,0-1 0 0 0,0 1 0 0 0,-1-1 0 0 0,1 0 0 0 0,-1 0 0 0 0,1 0-1 0 0,-1 0 1 0 0,0 0 0 0 0,0-1 0 0 0,0 1 0 0 0,0-1 0 0 0,1-4 0 0 0,25-69 143 0 0,37-157 1 0 0,-46 158-189 0 0,-16 66-14 0 0,1-2-3672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13.8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10138 0 0,'0'0'1050'0'0,"0"1"-954"0"0,0 1 0 0 0,1-1 0 0 0,0 0 0 0 0,-1 0 0 0 0,1 1 0 0 0,0-1 0 0 0,-1 0 0 0 0,1 0 0 0 0,0 0 0 0 0,0 0 0 0 0,0 0 0 0 0,0 0 0 0 0,0 0 0 0 0,0 0 0 0 0,0 0 0 0 0,0 0 0 0 0,2 0 0 0 0,12 15-532 0 0,-11-2 801 0 0,-1 1 0 0 0,-1-1 1 0 0,-1 1-1 0 0,0 0 0 0 0,-1 18 0 0 0,0-16 228 0 0,0 1 0 0 0,1-1 1 0 0,6 26-1 0 0,20 54-1460 0 0,-24-85-139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14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44 9674 0 0,'0'-1'36'0'0,"0"0"0"0"0,1 0 0 0 0,-1 1 0 0 0,0-1 0 0 0,0 0 0 0 0,1 0 0 0 0,-1 0 0 0 0,0 0 0 0 0,1 0 0 0 0,-1 0 0 0 0,1 1 0 0 0,-1-1 0 0 0,1 0 0 0 0,0 1 0 0 0,-1-1 0 0 0,1 0 0 0 0,0 1 0 0 0,-1-1 0 0 0,1 0 0 0 0,0 1 0 0 0,0-1 0 0 0,0 1 0 0 0,-1-1 0 0 0,1 1 0 0 0,0 0 0 0 0,0-1 0 0 0,0 1-1 0 0,1 0 1 0 0,33-14-468 0 0,-32 13 483 0 0,3-1-95 0 0,1 0 1 0 0,0 0 0 0 0,0 1-1 0 0,0 0 1 0 0,-1 0 0 0 0,1 1 0 0 0,0 0-1 0 0,8 0 1 0 0,-9 1-157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14.6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60 10594 0 0,'0'0'472'0'0,"1"0"96"0"0,0 0-455 0 0,2-1-113 0 0,0-1 0 0 0,0 1 0 0 0,0 0 0 0 0,3-3-65 0 0,4 0 65 0 0,4-2-104 0 0,3-2 104 0 0,0-1 0 0 0,0 2 96 0 0,-1-1-23 0 0,0-1-73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34.3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44 3225 0 0,'-4'-4'288'0'0,"1"0"-288"0"0,2 3 0 0 0,1 0 0 0 0,0 0 88 0 0,-1-1-88 0 0,-2-3 80 0 0,-2-1-80 0 0,-1-3 0 0 0,-2-1 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34.7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23 194 8290 0 0,'-2'-2'149'0'0,"0"-1"-1"0"0,0 1 1 0 0,0-1 0 0 0,0 1 0 0 0,0-1 0 0 0,1 0 0 0 0,-1 0 0 0 0,1 0 0 0 0,0 0-1 0 0,-1 0 1 0 0,1 0 0 0 0,1 0 0 0 0,-1 0 0 0 0,0 0 0 0 0,1 0 0 0 0,0-1-1 0 0,0 1 1 0 0,0 0 0 0 0,0 0 0 0 0,0-1 0 0 0,1 1 0 0 0,-1 0 0 0 0,1 0-1 0 0,1-5 1 0 0,0 1 29 0 0,-1 1 0 0 0,1 0 1 0 0,1 0-1 0 0,-1 0 0 0 0,1 0 0 0 0,0 1 0 0 0,0-1 0 0 0,1 1 0 0 0,-1 0 0 0 0,1 0 0 0 0,9-9 0 0 0,-7 9 110 0 0,1 1-1 0 0,0 0 0 0 0,0 0 1 0 0,0 0-1 0 0,0 1 1 0 0,0 0-1 0 0,1 1 0 0 0,-1-1 1 0 0,15-1-1 0 0,-19 3-245 0 0,0 1 0 0 0,0 0 0 0 0,1-1 0 0 0,-1 1 0 0 0,0 0 0 0 0,0 1 1 0 0,1-1-1 0 0,-1 1 0 0 0,0-1 0 0 0,0 1 0 0 0,0 0 0 0 0,0 0 0 0 0,1 0 0 0 0,-1 1 0 0 0,-1-1 0 0 0,1 1 0 0 0,0-1 0 0 0,0 1 0 0 0,-1 0 0 0 0,1 0 1 0 0,-1 0-1 0 0,1 1 0 0 0,-1-1 0 0 0,0 0 0 0 0,3 6 0 0 0,1 3-22 0 0,0 1-1 0 0,-1 0 1 0 0,0 1 0 0 0,-1-1 0 0 0,-1 1-1 0 0,0 0 1 0 0,1 14 0 0 0,4 97 224 0 0,-7-93-207 0 0,-2-18 142 0 0,1 0 1 0 0,-2-1 0 0 0,0 1-1 0 0,0-1 1 0 0,-6 18 0 0 0,0-3 698 0 0,9-27-859 0 0,-1 1 0 0 0,0-1 0 0 0,1 0-1 0 0,-1 0 1 0 0,1 1 0 0 0,-1-1 0 0 0,0 0 0 0 0,1 0 0 0 0,-1 0-1 0 0,1 1 1 0 0,-1-1 0 0 0,1 0 0 0 0,-1 0 0 0 0,1 0 0 0 0,-1 0 0 0 0,1 0-1 0 0,-1 0 1 0 0,1 0 0 0 0,-1 0 0 0 0,1 0 0 0 0,-1 0 0 0 0,1 0-1 0 0,-1-1 1 0 0,0 1 0 0 0,1 0 0 0 0,-1 0 0 0 0,1 0 0 0 0,-1 0-1 0 0,1-1 1 0 0,-1 1 0 0 0,0 0 0 0 0,1-1 0 0 0,-1 1 0 0 0,1 0-1 0 0,-1-1 1 0 0,21-8 254 0 0,93-42 975 0 0,-53 34-2097 0 0,0 10-5262 0 0,-47 8-661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35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0 198 9218 0 0,'0'0'65'0'0,"0"-1"-1"0"0,0 1 1 0 0,1-1 0 0 0,-1 1 0 0 0,0-1-1 0 0,0 1 1 0 0,0-1 0 0 0,1 1 0 0 0,-1-1-1 0 0,0 1 1 0 0,0-1 0 0 0,1 1-1 0 0,-1 0 1 0 0,0-1 0 0 0,1 1 0 0 0,-1 0-1 0 0,1-1 1 0 0,-1 1 0 0 0,0 0 0 0 0,1-1-1 0 0,-1 1 1 0 0,1 0 0 0 0,-1 0-1 0 0,1-1 1 0 0,-1 1 0 0 0,1 0 0 0 0,-1 0-1 0 0,1 0 1 0 0,-1 0 0 0 0,1 0 0 0 0,-1 0-1 0 0,1 0 1 0 0,-1 0 0 0 0,1 0-1 0 0,-1 0 1 0 0,1 0 0 0 0,-1 0 0 0 0,1 0-1 0 0,-1 0 1 0 0,1 1 0 0 0,26 0 1092 0 0,-21 2-785 0 0,0-1 0 0 0,-1 1 0 0 0,1 0-1 0 0,-1 0 1 0 0,0 0 0 0 0,0 1-1 0 0,0 0 1 0 0,-1 0 0 0 0,1 0 0 0 0,-1 0-1 0 0,0 1 1 0 0,0 0 0 0 0,0 0-1 0 0,3 6 1 0 0,4 9 434 0 0,-1 1-1 0 0,12 34 1 0 0,-15-36-430 0 0,1 1 1 0 0,16 27-1 0 0,-20-41-334 0 0,-1 0-16 0 0,0 0 0 0 0,0-1 0 0 0,1 0 0 0 0,0 0 0 0 0,0 0 0 0 0,0 0 0 0 0,1 0 0 0 0,-1-1-1 0 0,1 0 1 0 0,0 0 0 0 0,0 0 0 0 0,6 2 0 0 0,-8-45 762 0 0,47-269-484 0 0,-35 230-632 0 0,0 15-2547 0 0,-10 47-4525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15.1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0 211 10594 0 0,'1'-1'162'0'0,"-1"-1"1"0"0,0 0-1 0 0,0 0 0 0 0,1 1 0 0 0,-1-1 0 0 0,1 1 0 0 0,0-1 0 0 0,-1 0 0 0 0,1 1 1 0 0,0-1-1 0 0,0 1 0 0 0,0 0 0 0 0,0-1 0 0 0,0 1 0 0 0,0 0 0 0 0,0-1 0 0 0,1 1 1 0 0,-1 0-1 0 0,0 0 0 0 0,1 0 0 0 0,-1 0 0 0 0,1 0 0 0 0,-1 0 0 0 0,3 0 0 0 0,0-2 21 0 0,1 1-1 0 0,0-1 0 0 0,0 1 0 0 0,-1 0 0 0 0,1 0 0 0 0,0 1 1 0 0,8-2-1 0 0,-10 3-149 0 0,0 0 0 0 0,0 1-1 0 0,0-1 1 0 0,0 1 0 0 0,0-1 0 0 0,0 1 0 0 0,0 0 0 0 0,0 0 0 0 0,0 0 0 0 0,0 1 0 0 0,-1-1 0 0 0,1 1 0 0 0,0-1-1 0 0,-1 1 1 0 0,1 0 0 0 0,-1 0 0 0 0,0 0 0 0 0,0 0 0 0 0,1 1 0 0 0,-1-1 0 0 0,3 5 0 0 0,3 6 502 0 0,0 1 0 0 0,0 0 0 0 0,6 19 1 0 0,9 14 562 0 0,-20-43-1018 0 0,-1 1 0 0 0,1-1-1 0 0,0 0 1 0 0,1 0-1 0 0,-1-1 1 0 0,1 1 0 0 0,-1-1-1 0 0,1 1 1 0 0,0-1 0 0 0,0 0-1 0 0,1-1 1 0 0,-1 1-1 0 0,6 1 1 0 0,-8-3-48 0 0,1 0 0 0 0,-1-1 0 0 0,1 1 0 0 0,0-1 0 0 0,-1 0 0 0 0,1 0-1 0 0,-1 0 1 0 0,1 0 0 0 0,0-1 0 0 0,-1 1 0 0 0,1-1 0 0 0,-1 1 0 0 0,1-1 0 0 0,-1 0 0 0 0,1 0 0 0 0,-1 0 0 0 0,0 0 0 0 0,0 0-1 0 0,1-1 1 0 0,-1 1 0 0 0,0-1 0 0 0,0 0 0 0 0,0 1 0 0 0,0-1 0 0 0,-1 0 0 0 0,1 0 0 0 0,1-2 0 0 0,6-7-9 0 0,-1-1 1 0 0,-1 0 0 0 0,0 0-1 0 0,-1 0 1 0 0,0-1-1 0 0,0 0 1 0 0,3-16 0 0 0,21-99-979 0 0,-25 107 570 0 0,-5 17 45 0 0,8-34-1293 0 0,-5 13-4499 0 0,-1 14 593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15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29 147 6449 0 0,'-3'-3'288'0'0,"1"0"0"0"0,-1 0-1 0 0,1 0 1 0 0,-1 0-1 0 0,1-1 1 0 0,0 1 0 0 0,0-1-1 0 0,1 1 1 0 0,-1-1-1 0 0,1 0 1 0 0,0 0-1 0 0,0 0 1 0 0,0 1 0 0 0,0-1-1 0 0,0 0 1 0 0,1 0-1 0 0,0 0 1 0 0,0 0 0 0 0,0 0-1 0 0,1 0 1 0 0,-1 0-1 0 0,1 0 1 0 0,0 0 0 0 0,2-8-1 0 0,-1 9-270 0 0,-1 0 1 0 0,1 1-1 0 0,-1-1 0 0 0,1 0 1 0 0,0 0-1 0 0,0 1 0 0 0,0-1 1 0 0,1 1-1 0 0,-1-1 0 0 0,1 1 1 0 0,-1 0-1 0 0,1 0 0 0 0,0 0 1 0 0,-1 1-1 0 0,1-1 0 0 0,0 1 1 0 0,0-1-1 0 0,0 1 0 0 0,1 0 1 0 0,-1 0-1 0 0,0 0 0 0 0,0 0 1 0 0,0 1-1 0 0,1 0 0 0 0,-1-1 1 0 0,0 1-1 0 0,1 0 0 0 0,-1 1 1 0 0,0-1-1 0 0,5 1 0 0 0,0 1 71 0 0,0-1 0 0 0,0 1 0 0 0,0 0 0 0 0,0 1-1 0 0,-1 0 1 0 0,1 0 0 0 0,-1 1 0 0 0,0 0 0 0 0,0 0-1 0 0,8 6 1 0 0,-12-8-60 0 0,-1 1 0 0 0,1 0 1 0 0,0 0-1 0 0,-1 0 0 0 0,0 0 0 0 0,0 0 0 0 0,0 0 0 0 0,0 1 0 0 0,0-1 0 0 0,-1 0 0 0 0,1 1 0 0 0,-1 0 1 0 0,0-1-1 0 0,0 1 0 0 0,0 0 0 0 0,-1-1 0 0 0,1 1 0 0 0,-1 0 0 0 0,0 0 0 0 0,0 0 0 0 0,0 0 1 0 0,-1-1-1 0 0,0 7 0 0 0,-14 34-43 0 0,12-38 316 0 0,0-1 0 0 0,1 1 1 0 0,0 0-1 0 0,0 1 0 0 0,0-1 1 0 0,1 0-1 0 0,0 0 0 0 0,0 1 0 0 0,1-1 1 0 0,0 10-1 0 0,0-16-222 0 0,1 1 0 0 0,-1-1-1 0 0,1 0 1 0 0,0 1 0 0 0,-1-1 0 0 0,1 0-1 0 0,0 1 1 0 0,-1-1 0 0 0,1 0 0 0 0,0 0-1 0 0,0 1 1 0 0,-1-1 0 0 0,1 0 0 0 0,0 0-1 0 0,-1 0 1 0 0,1 0 0 0 0,0 0 0 0 0,0 0-1 0 0,-1 0 1 0 0,1 0 0 0 0,0 0 0 0 0,0 0-1 0 0,-1-1 1 0 0,2 1 0 0 0,25-6-105 0 0,-24 5 88 0 0,19-4-459 0 0,35-7-4500 0 0,-48 11 3425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5:21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1958 5441 0 0,'-2'7'122'0'0,"-1"1"0"0"0,1-1 0 0 0,1 1 0 0 0,-2 15 0 0 0,2-16-28 0 0,0 1-1 0 0,0-1 0 0 0,-1 1 0 0 0,0-1 1 0 0,-3 8-1 0 0,5-15-85 0 0,0 0-1 0 0,0 0 1 0 0,0 0 0 0 0,0 1 0 0 0,0-1-1 0 0,0 0 1 0 0,0 0 0 0 0,0 0 0 0 0,0 1-1 0 0,0-1 1 0 0,0 0 0 0 0,0 0 0 0 0,0 0-1 0 0,0 1 1 0 0,-1-1 0 0 0,1 0 0 0 0,0 0-1 0 0,0 0 1 0 0,0 1 0 0 0,0-1 0 0 0,0 0 0 0 0,-1 0-1 0 0,1 0 1 0 0,0 0 0 0 0,0 0 0 0 0,0 0-1 0 0,-1 1 1 0 0,1-1 0 0 0,0 0 0 0 0,0 0-1 0 0,0 0 1 0 0,-1 0 0 0 0,1 0 0 0 0,0 0-1 0 0,0 0 1 0 0,0 0 0 0 0,-1 0 0 0 0,1 0 0 0 0,0 0-1 0 0,0 0 1 0 0,0 0 0 0 0,-1 0 0 0 0,1 0-1 0 0,0 0 1 0 0,0 0 0 0 0,-1 0 0 0 0,1 0-1 0 0,0-1 1 0 0,-6-12 714 0 0,-1-19 680 0 0,-4-110 2112 0 0,10-195-1 0 0,4 145-2305 0 0,1 11-1038 0 0,8 0 0 0 0,44-224 0 0 0,-43 336-173 0 0,26-164-56 0 0,-34 190 22 0 0,-2-1 0 0 0,-2 0-1 0 0,-5-57 1 0 0,-1 71-460 0 0,-1 10-4284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01.2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1 214 10594 0 0,'11'5'6293'0'0,"-10"-3"-6083"0"0,21 31 108 0 0,-1 0-1 0 0,28 62 1 0 0,-12-23-468 0 0,-21-40 74 0 0,30 50-228 0 0,-41-75 276 0 0,0-1 0 0 0,0 1 1 0 0,0-1-1 0 0,1 1 0 0 0,0-2 0 0 0,0 1 1 0 0,1-1-1 0 0,12 8 0 0 0,-18-12 58 0 0,1 0-1 0 0,-1 0 1 0 0,1 0-1 0 0,0 0 1 0 0,0 0-1 0 0,-1-1 1 0 0,1 1-1 0 0,0 0 1 0 0,0-1-1 0 0,0 0 1 0 0,0 1 0 0 0,-1-1-1 0 0,1 0 1 0 0,0 0-1 0 0,0 0 1 0 0,0 0-1 0 0,0-1 1 0 0,3 0-1 0 0,-4 1 7 0 0,0-1-1 0 0,0 0 1 0 0,0 0-1 0 0,0 1 1 0 0,0-1-1 0 0,0 0 1 0 0,0 0 0 0 0,0 0-1 0 0,0 0 1 0 0,-1 0-1 0 0,1 0 1 0 0,0-1-1 0 0,-1 1 1 0 0,1 0-1 0 0,-1 0 1 0 0,1 0 0 0 0,-1-1-1 0 0,1 1 1 0 0,-1 0-1 0 0,0-2 1 0 0,1-5 139 0 0,0 0 1 0 0,-1-1-1 0 0,0 1 0 0 0,-1 0 1 0 0,0 0-1 0 0,-3-16 1 0 0,-32-152 1555 0 0,32 142-1542 0 0,1-1 0 0 0,2 1 0 0 0,3-41 0 0 0,12-44 45 0 0,-5 70-6487 0 0,-4 30-731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16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19356 0 0,'2'1'161'0'0,"0"0"0"0"0,0 0 0 0 0,0 1 0 0 0,0-1 0 0 0,0 0 0 0 0,1-1 0 0 0,-1 1 0 0 0,0 0 0 0 0,1-1 0 0 0,-1 1 0 0 0,0-1-1 0 0,1 0 1 0 0,2 0 0 0 0,0 1-5 0 0,53 6-916 0 0,-30-6-4759 0 0,45-2 0 0 0,-33-5 3810 0 0,-22 2 1423 0 0,-15 2 140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16.5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73 13827 0 0,'6'-4'608'0'0,"0"1"128"0"0,2 0-584 0 0,0 1-152 0 0,-1-1 0 0 0,0 0 0 0 0,2 0 160 0 0,6-2 8 0 0,8-4 0 0 0,15-4-2952 0 0,3 0-585 0 0,-1 2-120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36.8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7 7834 0 0,'-7'-1'4174'0'0,"12"-1"-1470"0"0,25-1-454 0 0,8 7-2126 0 0,-37-4-102 0 0,1 0-1 0 0,-1 1 1 0 0,0-1 0 0 0,0 1-1 0 0,0-1 1 0 0,0 1 0 0 0,1-1 0 0 0,-1 1-1 0 0,0-1 1 0 0,0 1 0 0 0,0 0-1 0 0,0 0 1 0 0,-1-1 0 0 0,1 1-1 0 0,0 0 1 0 0,0 0 0 0 0,0 0 0 0 0,-1 0-1 0 0,1 0 1 0 0,0 0 0 0 0,-1 0-1 0 0,2 3 1 0 0,-2 2 15 0 0,1 0 0 0 0,-1 1-1 0 0,0-1 1 0 0,0 0 0 0 0,0 1 0 0 0,-1-1 0 0 0,0 0-1 0 0,-3 9 1 0 0,-19 52 773 0 0,11-34-500 0 0,4-15-111 0 0,-7 25 288 0 0,14-41-426 0 0,1 1-1 0 0,-1-1 1 0 0,1 1 0 0 0,-1 0-1 0 0,1-1 1 0 0,0 1 0 0 0,0 0 0 0 0,0-1-1 0 0,0 1 1 0 0,1 0 0 0 0,-1-1-1 0 0,2 5 1 0 0,-1-5-41 0 0,0-1 1 0 0,0 0-1 0 0,0 0 1 0 0,0 0-1 0 0,0 0 1 0 0,0 0-1 0 0,0-1 1 0 0,0 1-1 0 0,0 0 1 0 0,0 0-1 0 0,0-1 0 0 0,1 1 1 0 0,-1-1-1 0 0,0 1 1 0 0,0-1-1 0 0,1 1 1 0 0,-1-1-1 0 0,0 0 1 0 0,1 0-1 0 0,-1 1 0 0 0,1-1 1 0 0,-1 0-1 0 0,3-1 1 0 0,39-3 143 0 0,-29 1-266 0 0,-4 2 47 0 0,0 1-1 0 0,0-1 0 0 0,0 2 0 0 0,0-1 1 0 0,0 1-1 0 0,0 1 0 0 0,0 0 0 0 0,0 0 0 0 0,-1 1 1 0 0,17 7-1 0 0,-21-8 60 0 0,-1 1 1 0 0,0-1-1 0 0,0 1 0 0 0,0 0 1 0 0,0 0-1 0 0,-1 1 1 0 0,1-1-1 0 0,-1 1 0 0 0,0 0 1 0 0,0 0-1 0 0,0 0 1 0 0,0 0-1 0 0,-1 0 0 0 0,0 1 1 0 0,0-1-1 0 0,0 1 1 0 0,0 0-1 0 0,-1-1 0 0 0,0 1 1 0 0,0 0-1 0 0,0 0 1 0 0,0 0-1 0 0,-1 7 0 0 0,0 0 147 0 0,-1 0-1 0 0,0 0 1 0 0,-1-1-1 0 0,-1 1 0 0 0,0-1 1 0 0,0 1-1 0 0,-1-1 1 0 0,0 0-1 0 0,-7 10 0 0 0,-56 94 230 0 0,63-109-434 0 0,-37 48-942 0 0,22-33-3211 0 0,7-8-1635 0 0,8-9 910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4:37.2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6 148 12643 0 0,'-1'-1'68'0'0,"1"0"0"0"0,-1 0 0 0 0,1 1-1 0 0,-1-1 1 0 0,1 0 0 0 0,-1 0 0 0 0,1 0 0 0 0,0 0 0 0 0,0 0 0 0 0,-1 0 0 0 0,1 0 0 0 0,0 1 0 0 0,0-1 0 0 0,0 0 0 0 0,0 0 0 0 0,0 0 0 0 0,0 0 0 0 0,0 0 0 0 0,0 0 0 0 0,0 0 0 0 0,1 0-1 0 0,-1 0 1 0 0,0 0 0 0 0,1 1 0 0 0,-1-1 0 0 0,0 0 0 0 0,1 0 0 0 0,-1 0 0 0 0,1 1 0 0 0,0-2 0 0 0,0 1-59 0 0,-1 1 0 0 0,0-1 0 0 0,1 1 1 0 0,-1 0-1 0 0,0-1 0 0 0,1 1 0 0 0,-1-1 0 0 0,0 1 0 0 0,1 0 0 0 0,-1 0 0 0 0,1-1 1 0 0,-1 1-1 0 0,0 0 0 0 0,1 0 0 0 0,-1-1 0 0 0,1 1 0 0 0,-1 0 0 0 0,1 0 1 0 0,-1 0-1 0 0,1 0 0 0 0,-1 0 0 0 0,1 0 0 0 0,0 0 0 0 0,0 0-10 0 0,-1 0 0 0 0,1 1 1 0 0,0-1-1 0 0,-1 0 0 0 0,1 1 0 0 0,0-1 0 0 0,-1 1 0 0 0,1-1 0 0 0,-1 1 0 0 0,1 0 0 0 0,-1-1 0 0 0,1 1 0 0 0,-1-1 0 0 0,0 1 1 0 0,1 0-1 0 0,-1-1 0 0 0,0 1 0 0 0,1 0 0 0 0,-1 0 0 0 0,0-1 0 0 0,0 1 0 0 0,0 1 0 0 0,8 23 1619 0 0,1 1-1 0 0,23 45 0 0 0,-26-60-1349 0 0,1 0 1 0 0,0 0-1 0 0,1-1 0 0 0,0 0 0 0 0,1-1 0 0 0,0 1 0 0 0,0-2 1 0 0,14 10-1 0 0,-10-9-73 0 0,-9-6-173 0 0,1-1 1 0 0,-1 1 0 0 0,0 0-1 0 0,0 0 1 0 0,0 1 0 0 0,0-1-1 0 0,5 7 1 0 0,-10-13 49 0 0,0-1-1 0 0,0 1 1 0 0,1 0 0 0 0,-1-1-1 0 0,1 1 1 0 0,0-1 0 0 0,0 1-1 0 0,0-1 1 0 0,1 1 0 0 0,-1 0-1 0 0,1-4 1 0 0,13-47 59 0 0,-8 32-50 0 0,3-16-158 0 0,2 2 0 0 0,24-54-1 0 0,-1 25-6454 0 0,-10 26-731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7:35.7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225 47 2304 0 0,'0'-2'163'0'0,"0"1"0"0"0,-1-1 0 0 0,1 0 0 0 0,0 1 0 0 0,0-1 0 0 0,0 0 0 0 0,0 0-1 0 0,0 1 1 0 0,1-1 0 0 0,-1 0 0 0 0,1 1 0 0 0,-1-1 0 0 0,1 0 0 0 0,-1 1 0 0 0,1-1-1 0 0,0 1 1 0 0,0-1 0 0 0,-1 1 0 0 0,1-1 0 0 0,1 1 0 0 0,-1-1 0 0 0,0 1-1 0 0,0 0 1 0 0,0 0 0 0 0,1 0 0 0 0,-1 0 0 0 0,0 0 0 0 0,1 0 0 0 0,-1 0 0 0 0,1 0-1 0 0,1-1 1 0 0,-49 34 419 0 0,-140 91 1597 0 0,169-116-1829 0 0,19-16 347 0 0,22-18 294 0 0,-23 26-990 0 0,0 0 0 0 0,0 0 0 0 0,0 0 0 0 0,1 0 0 0 0,-1 0 0 0 0,1 0 0 0 0,-1 0 0 0 0,1 1 0 0 0,-1-1 0 0 0,1 1 0 0 0,-1-1 0 0 0,1 1 0 0 0,-1-1 0 0 0,3 1 0 0 0,-3 0 1 0 0,0 0-1 0 0,0 0 1 0 0,-1 0 0 0 0,1 0-1 0 0,0 1 1 0 0,0-1 0 0 0,0 0-1 0 0,-1 1 1 0 0,1-1 0 0 0,0 0-1 0 0,-1 1 1 0 0,1-1 0 0 0,0 1 0 0 0,-1-1-1 0 0,1 1 1 0 0,0-1 0 0 0,-1 1-1 0 0,1-1 1 0 0,-1 1 0 0 0,2 1-1 0 0,-1 0 3 0 0,0 1 1 0 0,0-1-1 0 0,0 1 0 0 0,0-1 0 0 0,-1 1 0 0 0,1 0 0 0 0,-1-1 1 0 0,1 1-1 0 0,-1 0 0 0 0,0-1 0 0 0,0 1 0 0 0,0 0 0 0 0,0 0 1 0 0,-1-1-1 0 0,0 4 0 0 0,-29 86-12 0 0,65-129-173 0 0,-17 15 145 0 0,-9 14 1 0 0,-2-1 0 0 0,1 0 0 0 0,-1 0-1 0 0,0-1 1 0 0,-1 0 0 0 0,-1 0 0 0 0,1 0 0 0 0,4-14 0 0 0,-11 28 16 0 0,-1 2-4 0 0,0 0 0 0 0,1 0 0 0 0,0 0 0 0 0,1 0 0 0 0,-1 12 0 0 0,1-17 18 0 0,0 0-1 0 0,1 0 0 0 0,-1 0 1 0 0,0 0-1 0 0,0 0 0 0 0,1 0 1 0 0,-1 0-1 0 0,1-1 0 0 0,-1 1 1 0 0,1 0-1 0 0,-1 0 1 0 0,1 0-1 0 0,-1 0 0 0 0,1 0 1 0 0,0-1-1 0 0,0 1 0 0 0,-1 0 1 0 0,1-1-1 0 0,0 1 1 0 0,0 0-1 0 0,0-1 0 0 0,0 1 1 0 0,-1-1-1 0 0,1 1 0 0 0,0-1 1 0 0,0 0-1 0 0,0 1 1 0 0,0-1-1 0 0,0 0 0 0 0,0 0 1 0 0,0 0-1 0 0,0 1 0 0 0,0-1 1 0 0,0 0-1 0 0,0 0 1 0 0,1-1-1 0 0,-1 1 0 0 0,0 0 1 0 0,0 0-1 0 0,0 0 0 0 0,0-1 1 0 0,0 1-1 0 0,0-1 0 0 0,0 1 13 0 0,-1 0 0 0 0,1 0-1 0 0,-1-1 1 0 0,1 1-1 0 0,-1 0 1 0 0,0 0 0 0 0,1 0-1 0 0,-1-1 1 0 0,0 1-1 0 0,1 0 1 0 0,-1-1 0 0 0,0 1-1 0 0,1 0 1 0 0,-1-1-1 0 0,0 1 1 0 0,1 0 0 0 0,-1-1-1 0 0,0 1 1 0 0,0-1-1 0 0,0 1 1 0 0,1 0-1 0 0,-1-1 1 0 0,0 1 0 0 0,0-1-1 0 0,0 1 1 0 0,0-1-1 0 0,0 1 1 0 0,0 0 0 0 0,0-1-1 0 0,0 1 1 0 0,0-1-1 0 0,0 1 1 0 0,0-1 0 0 0,0 1-1 0 0,0-1 1 0 0,0 1-1 0 0,0 0 1 0 0,-1-1 0 0 0,1 1-1 0 0,0-1 1 0 0,0 1-1 0 0,0 0 1 0 0,-1-1-1 0 0,1 1 1 0 0,0-1 0 0 0,-1 1-1 0 0,1 0 1 0 0,0-1-1 0 0,0 1 1 0 0,-1 0 0 0 0,0-1-1 0 0,0 1 48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7:38.4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84 920 0 0,'-1'-3'200'0'0,"1"-1"0"0"0,-1 0-1 0 0,0 0 1 0 0,1 0 0 0 0,0 0-1 0 0,0 0 1 0 0,1-4 0 0 0,-1-15 1380 0 0,-1 21-1655 0 0,1-21 3852 0 0,5 22-803 0 0,7 12-1620 0 0,-7-6-1194 0 0,-1 1 0 0 0,-1-1-1 0 0,1 1 1 0 0,-1 0 0 0 0,0 0 0 0 0,-1 0 0 0 0,1 1 0 0 0,-1-1-1 0 0,-1 0 1 0 0,1 1 0 0 0,-1 0 0 0 0,0-1 0 0 0,0 11 0 0 0,-1-10-34 0 0,1 0 1 0 0,0-1-1 0 0,0 1 1 0 0,0 0 0 0 0,1-1-1 0 0,0 1 1 0 0,0-1-1 0 0,1 0 1 0 0,-1 0 0 0 0,2 0-1 0 0,-1 0 1 0 0,5 7-1 0 0,-7-12-115 0 0,1 1 0 0 0,-1-1-1 0 0,0 1 1 0 0,1-1-1 0 0,-1 0 1 0 0,1 0-1 0 0,0 0 1 0 0,-1 0 0 0 0,1 0-1 0 0,0 0 1 0 0,-1 0-1 0 0,1 0 1 0 0,0-1-1 0 0,0 1 1 0 0,0-1-1 0 0,0 1 1 0 0,-1-1 0 0 0,1 0-1 0 0,0 0 1 0 0,0 1-1 0 0,0-2 1 0 0,0 1-1 0 0,0 0 1 0 0,0 0 0 0 0,0 0-1 0 0,0-1 1 0 0,-1 1-1 0 0,1-1 1 0 0,0 0-1 0 0,0 1 1 0 0,0-1 0 0 0,-1 0-1 0 0,4-2 1 0 0,-3 1-46 0 0,0 1 1 0 0,0-1-1 0 0,0 0 1 0 0,-1 0-1 0 0,1 0 1 0 0,0 0-1 0 0,-1 0 1 0 0,1-1-1 0 0,-1 1 1 0 0,0 0-1 0 0,0-1 1 0 0,0 1 0 0 0,0-1-1 0 0,0 1 1 0 0,0-1-1 0 0,-1 1 1 0 0,1-1-1 0 0,-1 1 1 0 0,0-1-1 0 0,0 0 1 0 0,0 1-1 0 0,0-1 1 0 0,-1-5-1 0 0,-13-45 603 0 0,13 49-583 0 0,0 1 0 0 0,0 0 0 0 0,-1 0 0 0 0,1 0-1 0 0,-1 0 1 0 0,1 0 0 0 0,-1 0 0 0 0,0 1 0 0 0,0-1-1 0 0,0 0 1 0 0,-1 1 0 0 0,1 0 0 0 0,-1-1 0 0 0,-2-1-1 0 0,3 3 24 0 0,0 1-1 0 0,0 0 1 0 0,0 0 0 0 0,1 0-1 0 0,-1 0 1 0 0,0 0-1 0 0,0 0 1 0 0,1 0-1 0 0,-1 0 1 0 0,0 1-1 0 0,0-1 1 0 0,1 1-1 0 0,-1-1 1 0 0,0 1-1 0 0,1 0 1 0 0,-1 0-1 0 0,1 0 1 0 0,-1 0 0 0 0,1 0-1 0 0,-1 0 1 0 0,1 0-1 0 0,-1 0 1 0 0,1 0-1 0 0,0 1 1 0 0,0-1-1 0 0,0 0 1 0 0,0 1-1 0 0,-2 2 1 0 0,-1 2-2 0 0,-1 1 0 0 0,1 0 1 0 0,0 0-1 0 0,0 0 0 0 0,-2 8 0 0 0,3-4 34 0 0,0 1 0 0 0,0 0-1 0 0,1 0 1 0 0,1 0-1 0 0,0 0 1 0 0,1 21-1 0 0,0-27 7 0 0,0 0 0 0 0,1 0 0 0 0,0-1-1 0 0,0 1 1 0 0,0 0 0 0 0,1 0 0 0 0,0-1 0 0 0,0 1-1 0 0,1-1 1 0 0,-1 1 0 0 0,1-1 0 0 0,0 0 0 0 0,1 0-1 0 0,-1 0 1 0 0,7 6 0 0 0,-9-10-41 0 0,0 0 1 0 0,0 0-1 0 0,-1-1 0 0 0,1 1 0 0 0,0 0 1 0 0,0-1-1 0 0,0 1 0 0 0,0-1 0 0 0,0 1 1 0 0,0-1-1 0 0,0 0 0 0 0,0 1 1 0 0,0-1-1 0 0,0 0 0 0 0,0 0 0 0 0,2 1 1 0 0,-2-1-1 0 0,-1-1-1 0 0,1 1 1 0 0,-1 0 0 0 0,1 0 0 0 0,-1 0 0 0 0,1 0 0 0 0,-1-1 0 0 0,1 1 0 0 0,-1 0 0 0 0,1-1-1 0 0,-1 1 1 0 0,0 0 0 0 0,1-1 0 0 0,-1 1 0 0 0,1 0 0 0 0,-1-1 0 0 0,0 1 0 0 0,1-1 0 0 0,-1 1 0 0 0,0-1-1 0 0,0 1 1 0 0,1-1 0 0 0,-1 0 0 0 0,0 0 8 0 0,1-1 1 0 0,-1 0-1 0 0,0 1 0 0 0,1-1 0 0 0,-1 1 0 0 0,0-1 0 0 0,0 0 1 0 0,0 1-1 0 0,0-1 0 0 0,-1 0 0 0 0,1 1 0 0 0,0-1 1 0 0,-1 1-1 0 0,1-1 0 0 0,-1 1 0 0 0,1-1 0 0 0,-1 1 1 0 0,0-1-1 0 0,0 1 0 0 0,-1-2 0 0 0,0 0-12 0 0,0 1-1 0 0,0-1 1 0 0,0 1-1 0 0,0 0 0 0 0,0 0 1 0 0,-1 0-1 0 0,1 1 1 0 0,0-1-1 0 0,-1 0 1 0 0,0 1-1 0 0,1 0 1 0 0,-1-1-1 0 0,0 1 1 0 0,0 0-1 0 0,0 0 1 0 0,0 1-1 0 0,0-1 1 0 0,1 1-1 0 0,-1-1 1 0 0,-6 1-1 0 0,5 1 0 0 0,0-1 0 0 0,0 1 0 0 0,0 0 1 0 0,1 1-1 0 0,-1-1 0 0 0,0 1 0 0 0,1-1 0 0 0,-1 1 0 0 0,1 0 0 0 0,0 0 0 0 0,-1 1 0 0 0,1-1 1 0 0,0 1-1 0 0,-3 3 0 0 0,2-2 0 0 0,0 1 0 0 0,0-1 0 0 0,0 1 0 0 0,1 0-1 0 0,0 0 1 0 0,0 0 0 0 0,0 0 0 0 0,0 0 0 0 0,1 1 0 0 0,0-1 0 0 0,0 1 0 0 0,1 0 0 0 0,-1-1 0 0 0,1 1 0 0 0,0 0 0 0 0,1 0 0 0 0,0 0 0 0 0,0 0 0 0 0,0 0 0 0 0,0 0 0 0 0,2 7 0 0 0,-2-13 1 0 0,1 1 1 0 0,-1 0-1 0 0,0 0 0 0 0,1 0 1 0 0,-1 0-1 0 0,1 0 1 0 0,-1 0-1 0 0,1 0 0 0 0,-1-1 1 0 0,1 1-1 0 0,-1 0 1 0 0,1-1-1 0 0,0 1 0 0 0,0 0 1 0 0,-1-1-1 0 0,1 1 1 0 0,0 0-1 0 0,0-1 0 0 0,0 0 1 0 0,-1 1-1 0 0,1-1 1 0 0,0 1-1 0 0,0-1 0 0 0,0 0 1 0 0,1 1-1 0 0,0-1 1 0 0,0 0 0 0 0,0 0 0 0 0,0 0-1 0 0,0-1 1 0 0,0 1 0 0 0,0-1 0 0 0,0 1 0 0 0,0-1-1 0 0,0 1 1 0 0,0-1 0 0 0,2-2 0 0 0,2 0 65 0 0,-1 0 1 0 0,0-1 0 0 0,0 1 0 0 0,0-1 0 0 0,0-1-1 0 0,-1 1 1 0 0,4-5 0 0 0,-5 5-8 0 0,-1 1-1 0 0,0 0 1 0 0,0-1-1 0 0,0 0 1 0 0,-1 1 0 0 0,1-1-1 0 0,-1 0 1 0 0,0 0-1 0 0,0 0 1 0 0,0 0 0 0 0,0 0-1 0 0,-1 0 1 0 0,0 0 0 0 0,0 0-1 0 0,0 0 1 0 0,0 0-1 0 0,-1 0 1 0 0,1 0 0 0 0,-1 0-1 0 0,0 0 1 0 0,-2-4-1 0 0,2 5-49 0 0,0 0-1 0 0,-1 1 0 0 0,1-1 0 0 0,-1 1 0 0 0,0-1 0 0 0,0 1 0 0 0,0-1 1 0 0,0 1-1 0 0,0 0 0 0 0,-1 0 0 0 0,1 0 0 0 0,-1 0 0 0 0,1 1 0 0 0,-1-1 0 0 0,0 1 1 0 0,1-1-1 0 0,-1 1 0 0 0,0 0 0 0 0,0 0 0 0 0,0 0 0 0 0,0 1 0 0 0,0-1 0 0 0,0 1 1 0 0,0-1-1 0 0,0 1 0 0 0,0 0 0 0 0,0 0 0 0 0,-4 1 0 0 0,5-1-12 0 0,0 0-1 0 0,1 0 1 0 0,-1 0-1 0 0,1 0 0 0 0,-1 1 1 0 0,1-1-1 0 0,-1 1 1 0 0,1-1-1 0 0,-1 1 1 0 0,1-1-1 0 0,-1 1 0 0 0,1 0 1 0 0,0-1-1 0 0,-1 1 1 0 0,1 0-1 0 0,0 0 1 0 0,-1 0-1 0 0,1 0 0 0 0,0 0 1 0 0,0 1-1 0 0,0-1 1 0 0,0 0-1 0 0,0 0 1 0 0,1 1-1 0 0,-1-1 0 0 0,0 1 1 0 0,0 1-1 0 0,0-1 0 0 0,1-1 0 0 0,0 1 0 0 0,0 0 0 0 0,1 0 0 0 0,-1 0 0 0 0,0 0 0 0 0,0-1 0 0 0,1 1 0 0 0,-1 0 0 0 0,1 0 0 0 0,0-1 0 0 0,-1 1 0 0 0,1 0 0 0 0,0-1 0 0 0,0 1 0 0 0,0-1 0 0 0,0 1 0 0 0,0-1 0 0 0,0 1 0 0 0,1-1 0 0 0,-1 0 0 0 0,0 0 0 0 0,1 0 0 0 0,1 2 0 0 0,-1-2 5 0 0,0 1-1 0 0,0-1 1 0 0,0 0-1 0 0,0 1 1 0 0,0-1-1 0 0,1 0 1 0 0,-1 0-1 0 0,0 0 1 0 0,1-1-1 0 0,-1 1 1 0 0,0 0-1 0 0,1-1 1 0 0,-1 0-1 0 0,1 0 1 0 0,-1 1-1 0 0,1-1 1 0 0,-1-1-1 0 0,1 1 1 0 0,2-1-1 0 0,-1 0 2 0 0,0 0 1 0 0,1-1-1 0 0,-1 0 0 0 0,0 0 0 0 0,0 0 0 0 0,0 0 1 0 0,-1-1-1 0 0,1 1 0 0 0,6-7 0 0 0,-1 0 3 0 0,0-1-1 0 0,-1 0 1 0 0,0 0-1 0 0,0-1 1 0 0,-1 0 0 0 0,7-16-1 0 0,-12 22-10 0 0,0-1 1 0 0,0 1-1 0 0,-1-1 0 0 0,0 1 0 0 0,0-1 1 0 0,0 0-1 0 0,-1 1 0 0 0,1-1 0 0 0,-2 0 0 0 0,1 1 1 0 0,0-1-1 0 0,-3-8 0 0 0,3 12 9 0 0,-1 0-1 0 0,1 0 1 0 0,-1 1 0 0 0,1-1 0 0 0,-1 0-1 0 0,0 1 1 0 0,0-1 0 0 0,0 1-1 0 0,0-1 1 0 0,0 1 0 0 0,0-1-1 0 0,0 1 1 0 0,0 0 0 0 0,-1-1-1 0 0,1 1 1 0 0,0 0 0 0 0,-1 0-1 0 0,1 0 1 0 0,-1 0 0 0 0,1 0-1 0 0,-1 0 1 0 0,0 1 0 0 0,1-1-1 0 0,-1 0 1 0 0,0 1 0 0 0,0-1-1 0 0,1 1 1 0 0,-1 0 0 0 0,0 0-1 0 0,0-1 1 0 0,0 1 0 0 0,1 0-1 0 0,-1 1 1 0 0,0-1 0 0 0,0 0-1 0 0,0 0 1 0 0,1 1 0 0 0,-1-1-1 0 0,0 1 1 0 0,1-1 0 0 0,-1 1 0 0 0,-3 2-1 0 0,0-1-2 0 0,1 1 0 0 0,-1 0 0 0 0,0 0 0 0 0,1 0 0 0 0,0 0 0 0 0,0 1 0 0 0,0-1 0 0 0,0 1 0 0 0,0 0 0 0 0,1 1 0 0 0,0-1 0 0 0,0 0 0 0 0,0 1 0 0 0,0 0 0 0 0,1 0 0 0 0,0 0 0 0 0,0 0 0 0 0,0 0 0 0 0,1 0 0 0 0,-1 0 0 0 0,1 1 0 0 0,0-1 0 0 0,0 10 0 0 0,1-14 0 0 0,0-1 0 0 0,1 1 0 0 0,-1 0 0 0 0,0-1 0 0 0,0 1 0 0 0,0 0 0 0 0,0-1 0 0 0,1 1 0 0 0,-1 0 0 0 0,0-1 0 0 0,1 1 0 0 0,-1 0 0 0 0,0-1 0 0 0,1 1 0 0 0,-1-1 0 0 0,1 1 0 0 0,-1-1 0 0 0,1 1 0 0 0,-1-1 0 0 0,1 1 0 0 0,-1-1 0 0 0,1 0 0 0 0,0 1 0 0 0,-1-1 0 0 0,1 0 0 0 0,1 1 0 0 0,21-1 0 0 0,-16-2 0 0 0,-1 0 0 0 0,0 0 0 0 0,1-1 0 0 0,10-5 0 0 0,-14 5 0 0 0,1 1 0 0 0,-1 0 0 0 0,0-1 0 0 0,0 1 0 0 0,0-1 0 0 0,0 0 0 0 0,-1 0 0 0 0,1 0 0 0 0,-1-1 0 0 0,1 1 0 0 0,-1 0 0 0 0,2-6 0 0 0,-3 7 0 0 0,0 0 0 0 0,-1 0 0 0 0,1 0 0 0 0,-1 0 0 0 0,0 0 0 0 0,0 0 0 0 0,1-1 0 0 0,-1 1 0 0 0,-1 0 0 0 0,1 0 0 0 0,0 0 0 0 0,0-1 0 0 0,-1 1 0 0 0,1 0 0 0 0,-1 0 0 0 0,0 0 0 0 0,0 0 0 0 0,0 0 0 0 0,0 0 0 0 0,0 0 0 0 0,0 0 0 0 0,0 1 0 0 0,0-1 0 0 0,-3-2 0 0 0,1 0 0 0 0,-1 0 0 0 0,0 0 0 0 0,0 0 0 0 0,0 0 0 0 0,0 0 0 0 0,-1 1 0 0 0,1 0 0 0 0,-9-5 0 0 0,12 8 0 0 0,0 0 0 0 0,0-1 0 0 0,0 1 0 0 0,0 0 0 0 0,0 0 0 0 0,0-1 0 0 0,0 1 0 0 0,0 0 0 0 0,0 0 0 0 0,0 0 0 0 0,0 0 0 0 0,-1 1 0 0 0,1-1 0 0 0,0 0 0 0 0,0 0 0 0 0,0 1 0 0 0,0-1 0 0 0,0 0 0 0 0,-1 2 0 0 0,0-1 0 0 0,1 0 0 0 0,-1 1 0 0 0,1-1 0 0 0,-1 1 0 0 0,1-1 0 0 0,-1 1 0 0 0,1 0 0 0 0,0 0 0 0 0,0 0 0 0 0,0-1 0 0 0,0 1 0 0 0,0 0 0 0 0,0 4 0 0 0,0-4 0 0 0,0-1 0 0 0,0 1 0 0 0,0 0 0 0 0,1 0 0 0 0,-1 1 0 0 0,0-1 0 0 0,1 0 0 0 0,0 0 0 0 0,0 0 0 0 0,0 0 0 0 0,0 0 0 0 0,0 0 0 0 0,0 0 0 0 0,0 1 0 0 0,0-1 0 0 0,1 0 0 0 0,-1 0 0 0 0,1 0 0 0 0,0 0 0 0 0,0 0 0 0 0,0 0 0 0 0,0 0 0 0 0,0 0 0 0 0,0-1 0 0 0,0 1 0 0 0,0 0 0 0 0,1-1 0 0 0,-1 1 0 0 0,1 0 0 0 0,-1-1 0 0 0,1 0 0 0 0,-1 1 0 0 0,1-1 0 0 0,0 0 0 0 0,0 0 0 0 0,0 0 0 0 0,0 0 0 0 0,0 0 0 0 0,0 0 0 0 0,3 0 0 0 0,-2 0 0 0 0,0-1 0 0 0,1 1 0 0 0,-1-1 0 0 0,0 0 0 0 0,1 0 0 0 0,-1 0 0 0 0,1-1 0 0 0,-1 1 0 0 0,0-1 0 0 0,0 1 0 0 0,1-1 0 0 0,-1 0 0 0 0,0-1 0 0 0,0 1 0 0 0,0 0 0 0 0,0-1 0 0 0,0 0 0 0 0,0 0 0 0 0,0 1 0 0 0,-1-2 0 0 0,1 1 0 0 0,-1 0 0 0 0,1 0 0 0 0,-1-1 0 0 0,3-4 0 0 0,-2 1 0 0 0,0 1 0 0 0,-1 0 0 0 0,1-1 0 0 0,-1 1 0 0 0,-1-1 0 0 0,1 0 0 0 0,-1 0 0 0 0,0 1 0 0 0,0-1 0 0 0,-1 0 0 0 0,0 0 0 0 0,0-10 0 0 0,0 14 0 0 0,-1 0 0 0 0,1 0 0 0 0,0 0 0 0 0,-1 1 0 0 0,1-1 0 0 0,-1 0 0 0 0,1 0 0 0 0,-1 0 0 0 0,0 1 0 0 0,0-1 0 0 0,0 0 0 0 0,0 1 0 0 0,0-1 0 0 0,0 1 0 0 0,0-1 0 0 0,-1 1 0 0 0,1-1 0 0 0,-1 1 0 0 0,1 0 0 0 0,-1 0 0 0 0,1 0 0 0 0,-1 0 0 0 0,0 0 0 0 0,1 0 0 0 0,-1 0 0 0 0,0 0 0 0 0,0 1 0 0 0,1-1 0 0 0,-1 1 0 0 0,0-1 0 0 0,0 1 0 0 0,0 0 0 0 0,0 0 0 0 0,0-1 0 0 0,0 1 0 0 0,0 1 0 0 0,0-1 0 0 0,1 0 0 0 0,-1 0 0 0 0,0 1 0 0 0,0-1 0 0 0,-3 2 0 0 0,-2 0 0 0 0,1 1-1 0 0,-1 0 1 0 0,0 0-1 0 0,1 0 1 0 0,0 1 0 0 0,0 0-1 0 0,0 0 1 0 0,0 1-1 0 0,1-1 1 0 0,-1 1-1 0 0,1 1 1 0 0,-7 8 0 0 0,10-11 3 0 0,-1 0-1 0 0,1 0 1 0 0,0 1 0 0 0,-1-1 0 0 0,1 1 0 0 0,1-1 0 0 0,-1 1 0 0 0,1 0 0 0 0,-1 0 0 0 0,1 0 0 0 0,0 0-1 0 0,0 0 1 0 0,1 0 0 0 0,-1 0 0 0 0,1 0 0 0 0,0 0 0 0 0,0 0 0 0 0,0 0 0 0 0,1 0 0 0 0,-1 0 0 0 0,1 0-1 0 0,0 0 1 0 0,3 7 0 0 0,-4-10-3 0 0,0 0 0 0 0,1-1 0 0 0,-1 1 0 0 0,0 0 0 0 0,1-1 0 0 0,-1 1 0 0 0,1 0 0 0 0,-1-1 0 0 0,1 1 0 0 0,0-1 0 0 0,-1 1 0 0 0,1 0 0 0 0,-1-1 0 0 0,1 0 0 0 0,0 1 0 0 0,-1-1 0 0 0,1 1 0 0 0,0-1 0 0 0,0 0 0 0 0,-1 1 0 0 0,1-1 0 0 0,0 0 0 0 0,0 0 0 0 0,0 0 0 0 0,-1 0 0 0 0,1 0 0 0 0,0 0 0 0 0,0 0 0 0 0,1 0 0 0 0,0 0 0 0 0,1-1 0 0 0,-1 0 0 0 0,0 0 0 0 0,1 0 0 0 0,-1 0 0 0 0,0 0 0 0 0,0-1 0 0 0,0 1 0 0 0,0 0 0 0 0,2-3 0 0 0,3-2 0 0 0,0-1 0 0 0,-1 0 0 0 0,0-1 0 0 0,6-9 0 0 0,-10 14 3 0 0,0-1-1 0 0,0 1 1 0 0,0-1-1 0 0,-1 0 0 0 0,0 1 1 0 0,1-1-1 0 0,-2 0 1 0 0,1 0-1 0 0,0 0 1 0 0,-1 0-1 0 0,1 0 0 0 0,-1 0 1 0 0,-1 0-1 0 0,1 0 1 0 0,0 0-1 0 0,-2-6 1 0 0,1 8-1 0 0,0 0 1 0 0,0 0-1 0 0,1 0 1 0 0,-2 0-1 0 0,1 0 1 0 0,0 0-1 0 0,0 1 1 0 0,0-1 0 0 0,-1 1-1 0 0,1-1 1 0 0,-1 1-1 0 0,1-1 1 0 0,-1 1-1 0 0,0 0 1 0 0,0-1-1 0 0,1 1 1 0 0,-1 0-1 0 0,0 0 1 0 0,0 0 0 0 0,0 1-1 0 0,0-1 1 0 0,0 0-1 0 0,0 1 1 0 0,0-1-1 0 0,0 1 1 0 0,-1 0-1 0 0,1 0 1 0 0,0 0 0 0 0,0 0-1 0 0,0 0 1 0 0,0 0-1 0 0,0 1 1 0 0,-3 0-1 0 0,2-1-3 0 0,0 2-1 0 0,0-1 1 0 0,0 0 0 0 0,0 0-1 0 0,0 1 1 0 0,0 0-1 0 0,0 0 1 0 0,1 0-1 0 0,-1 0 1 0 0,1 0-1 0 0,-1 0 1 0 0,1 0 0 0 0,0 1-1 0 0,0-1 1 0 0,0 1-1 0 0,0 0 1 0 0,0 0-1 0 0,1-1 1 0 0,-1 1-1 0 0,1 0 1 0 0,0 0 0 0 0,0 1-1 0 0,0-1 1 0 0,-1 6-1 0 0,1-5 0 0 0,0 0 0 0 0,0 0 1 0 0,0 1-1 0 0,1-1 0 0 0,-1 0 0 0 0,1 1 0 0 0,0-1 0 0 0,1 0 0 0 0,-1 1 0 0 0,1-1 0 0 0,0 0 1 0 0,0 0-1 0 0,0 0 0 0 0,0 1 0 0 0,1-1 0 0 0,-1 0 0 0 0,1-1 0 0 0,4 7 0 0 0,-5-9 3 0 0,-1 0-1 0 0,1 0 1 0 0,0-1-1 0 0,-1 1 0 0 0,1 0 1 0 0,0-1-1 0 0,0 1 1 0 0,-1 0-1 0 0,1-1 1 0 0,0 1-1 0 0,0-1 0 0 0,0 0 1 0 0,0 1-1 0 0,0-1 1 0 0,0 0-1 0 0,0 1 1 0 0,-1-1-1 0 0,1 0 0 0 0,0 0 1 0 0,0 0-1 0 0,0 0 1 0 0,0 0-1 0 0,0 0 1 0 0,0 0-1 0 0,2 0 0 0 0,-1-1 2 0 0,-1 0 0 0 0,1 0 0 0 0,0 0 0 0 0,-1 0 0 0 0,1 0 0 0 0,-1 0 0 0 0,1 0 0 0 0,-1 0 0 0 0,1-1 0 0 0,-1 1-1 0 0,0-1 1 0 0,2-1 0 0 0,0-2 3 0 0,0 0-1 0 0,0 0 1 0 0,0 0-1 0 0,-1 0 1 0 0,0-1-1 0 0,0 1 1 0 0,2-11-1 0 0,-3 13-4 0 0,-1 0 0 0 0,0 1 0 0 0,0-1 0 0 0,0 0 0 0 0,0 0 0 0 0,-1 0 0 0 0,1 0 0 0 0,-1 1 0 0 0,0-1 0 0 0,0 0 0 0 0,0 1 0 0 0,0-1 0 0 0,0 0 0 0 0,0 1 0 0 0,-1-1 0 0 0,1 1 0 0 0,-4-4 0 0 0,4 5 0 0 0,1 1 0 0 0,-1-1 0 0 0,0 1 0 0 0,1-1 0 0 0,-1 1 0 0 0,0-1 0 0 0,1 1 0 0 0,-1 0 0 0 0,0-1 0 0 0,0 1 0 0 0,0 0 0 0 0,1-1 0 0 0,-1 1 0 0 0,0 0 0 0 0,0 0 0 0 0,0 0 0 0 0,0 0 0 0 0,1 0 0 0 0,-1 0 0 0 0,0 0 0 0 0,0 0 0 0 0,-1 0 0 0 0,0 1 0 0 0,0 0 0 0 0,1 0 0 0 0,-1 0 0 0 0,1 0 0 0 0,-1 0 0 0 0,1 0 0 0 0,-1 0 0 0 0,1 0 0 0 0,0 1 0 0 0,0-1 0 0 0,-1 1 0 0 0,1-1 0 0 0,0 1 0 0 0,0-1 0 0 0,0 2 0 0 0,-1 1-19 0 0,0-1-1 0 0,0 0 1 0 0,1 1-1 0 0,0-1 1 0 0,-1 1-1 0 0,1-1 1 0 0,1 1-1 0 0,-1 0 0 0 0,0-1 1 0 0,1 1-1 0 0,0 0 1 0 0,0 0-1 0 0,0-1 1 0 0,0 1-1 0 0,1 0 1 0 0,1 5-1 0 0,3 6-264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0:55.5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33 234 1376 0 0,'-3'-30'1399'0'0,"1"-1"-1"0"0,1-31 0 0 0,-2-38 7650 0 0,0 90-5116 0 0,-1 20-2060 0 0,-2 18-1058 0 0,-1 51-246 0 0,3 0 1 0 0,9 107-1 0 0,32 159-207 0 0,-20-206 53 0 0,-7-77-251 0 0,18 60-1 0 0,-14-70-243 0 0,-3 1-1 0 0,5 56 0 0 0,-14-81-2094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0:56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93 141 7834 0 0,'-12'0'833'0'0,"0"-1"0"0"0,1-1 1 0 0,-1 0-1 0 0,0-1 0 0 0,-21-8 0 0 0,49 10 3176 0 0,29 1-3497 0 0,45-1 925 0 0,101-14-1 0 0,-94 6-731 0 0,273-7 310 0 0,-189 11-218 0 0,-102 1-1097 0 0,-1-3 1 0 0,0-4-1 0 0,126-34 1 0 0,-192 41-4937 0 0,0 0-1776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0:56.6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60 5529 0 0,'0'0'423'0'0,"24"-13"2852"0"0,-10 6-2247 0 0,1 1-1 0 0,0 0 1 0 0,1 2-1 0 0,0-1 0 0 0,-1 2 1 0 0,22-3-1 0 0,102-1 1614 0 0,-91 6-2123 0 0,32-1-1664 0 0,-68 2 54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0:57.0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4609 0 0,'0'0'132'0'0,"0"0"0"0"0,1 0 0 0 0,-1 0 0 0 0,0 0 0 0 0,0 0 1 0 0,0 0-1 0 0,0 0 0 0 0,0 0 0 0 0,1 0 0 0 0,-1-1 0 0 0,0 1 0 0 0,0 0 0 0 0,0 0 0 0 0,0 0 0 0 0,0 0 0 0 0,1 0 0 0 0,-1 0 1 0 0,0 0-1 0 0,0 0 0 0 0,0 0 0 0 0,0 0 0 0 0,0 0 0 0 0,1 0 0 0 0,-1 1 0 0 0,0-1 0 0 0,0 0 0 0 0,0 0 0 0 0,0 0 1 0 0,0 0-1 0 0,1 0 0 0 0,-1 0 0 0 0,0 0 0 0 0,0 0 0 0 0,0 0 0 0 0,0 0 0 0 0,0 0 0 0 0,0 1 0 0 0,0-1 0 0 0,0 0 0 0 0,1 0 1 0 0,-1 0-1 0 0,0 0 0 0 0,0 0 0 0 0,0 1 0 0 0,0-1 0 0 0,0 0 0 0 0,0 0 0 0 0,5 13 1652 0 0,1 16 89 0 0,15 187 3734 0 0,-8-76-4566 0 0,-1-35-863 0 0,9 105 474 0 0,-18-159-521 0 0,-3 1 0 0 0,-7 55 0 0 0,5-88-178 0 0,0-6-95 0 0,0-1 1 0 0,1 0 0 0 0,0 1-1 0 0,1-1 1 0 0,0 1 0 0 0,1-1 0 0 0,5 25-1 0 0,-3-32-1660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07.5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98 4545 0 0,'-1'1'188'0'0,"1"-1"0"0"0,-1 0 0 0 0,1 0 0 0 0,-1 0 1 0 0,0 0-1 0 0,1 0 0 0 0,-1 0 0 0 0,0 0 0 0 0,1 0 0 0 0,-1 0 0 0 0,0 0 0 0 0,1-1 1 0 0,-1 1-1 0 0,1 0 0 0 0,-1 0 0 0 0,0-1 0 0 0,1 1 0 0 0,-1 0 0 0 0,1-1 0 0 0,-1 1 0 0 0,1 0 1 0 0,-1-1-1 0 0,1 1 0 0 0,-1-1 0 0 0,6-12 5733 0 0,12-1-1764 0 0,-2 6-3995 0 0,122-38 2559 0 0,-122 42-2878 0 0,0 1 1 0 0,0 1-1 0 0,1 0 1 0 0,-1 1-1 0 0,0 0 1 0 0,1 1-1 0 0,20 4 0 0 0,-26-2-487 0 0,0 1-1 0 0,0 0 0 0 0,0 1 0 0 0,-1 0 0 0 0,0 1 0 0 0,16 10 0 0 0,-3-1-810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0:57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1 5065 0 0,'-23'16'984'0'0,"20"-14"-861"0"0,0-1 0 0 0,0 1 0 0 0,0 0 0 0 0,0 0-1 0 0,1 1 1 0 0,-1-1 0 0 0,1 0 0 0 0,-4 4 0 0 0,1 1 385 0 0,1 0-1 0 0,0 0 1 0 0,0 1 0 0 0,0 0-1 0 0,1-1 1 0 0,0 1 0 0 0,0 0-1 0 0,-2 17 1 0 0,5-24-430 0 0,0-1-1 0 0,1 1 1 0 0,-1 0 0 0 0,1-1 0 0 0,-1 1 0 0 0,1 0 0 0 0,-1-1-1 0 0,1 1 1 0 0,0-1 0 0 0,-1 1 0 0 0,1 0 0 0 0,0-1-1 0 0,-1 0 1 0 0,1 1 0 0 0,0-1 0 0 0,-1 1 0 0 0,1-1-1 0 0,0 0 1 0 0,0 0 0 0 0,0 1 0 0 0,-1-1 0 0 0,1 0 0 0 0,0 0-1 0 0,0 0 1 0 0,0 0 0 0 0,0 0 0 0 0,-1 0 0 0 0,2 0-1 0 0,28 0 283 0 0,-29 0-297 0 0,256-29 2437 0 0,-21 0-988 0 0,-33 14-631 0 0,184-6 427 0 0,-305 23-1140 0 0,316-10 149 0 0,-371 3-377 0 0,7 0-409 0 0,-12 6-5523 0 0,-17 1-270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0:58.8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28 183 3225 0 0,'-21'4'-81'0'0,"14"6"7663"0"0,10-8-7240 0 0,9 8 379 0 0,-1-1 0 0 0,1 0 0 0 0,1-1 0 0 0,0 0 0 0 0,0-1 0 0 0,0 0 0 0 0,20 6 0 0 0,-32-13-641 0 0,0 0 0 0 0,0-1 0 0 0,0 1 0 0 0,0 0 0 0 0,0-1 0 0 0,0 1 0 0 0,-1-1 0 0 0,1 1 0 0 0,0-1 0 0 0,0 1 0 0 0,-1-1 0 0 0,1 1 0 0 0,0-1 0 0 0,-1 0 0 0 0,1 1 0 0 0,-1-1 0 0 0,1 0 1 0 0,0 0-1 0 0,-1 0 0 0 0,0 1 0 0 0,1-1 0 0 0,-1 0 0 0 0,1 0 0 0 0,-1 0 0 0 0,0 0 0 0 0,0 0 0 0 0,0 0 0 0 0,1 0 0 0 0,-1-1 0 0 0,7-36-5 0 0,-6 31 89 0 0,7-42 167 0 0,27-82 0 0 0,-35 130-327 0 0,0 1 0 0 0,0-1 0 0 0,0 0 0 0 0,1 0 0 0 0,-1 1 0 0 0,0-1 0 0 0,0 1 0 0 0,1-1 0 0 0,-1 0 0 0 0,0 1 0 0 0,1-1 0 0 0,-1 1 0 0 0,1-1 0 0 0,-1 0 0 0 0,0 1 0 0 0,1-1 0 0 0,-1 1 0 0 0,1 0 0 0 0,0-1 0 0 0,-1 1 0 0 0,1-1 0 0 0,-1 1 1 0 0,1 0-1 0 0,0-1 0 0 0,-1 1 0 0 0,1 0 0 0 0,0 0 0 0 0,0-1 0 0 0,0 2 4 0 0,1-1-1 0 0,-1 0 1 0 0,0 1 0 0 0,0-1 0 0 0,0 1-1 0 0,0-1 1 0 0,0 1 0 0 0,0 0 0 0 0,0-1 0 0 0,-1 1-1 0 0,1 0 1 0 0,0 0 0 0 0,0 0 0 0 0,0 0-1 0 0,0 1 1 0 0,25 44 235 0 0,-23-42-203 0 0,6 15 95 0 0,7 14 63 0 0,26 39 0 0 0,-37-64-185 0 0,1 0 0 0 0,0-1 0 0 0,0 0 0 0 0,0 0 0 0 0,1 0 0 0 0,0-1 0 0 0,0 0 0 0 0,0 0-1 0 0,1-1 1 0 0,12 7 0 0 0,-19-12-9 0 0,-1 0 1 0 0,1 1-1 0 0,0-1 0 0 0,0 0 0 0 0,0 0 1 0 0,0 1-1 0 0,-1-1 0 0 0,1 0 0 0 0,0 0 1 0 0,0 0-1 0 0,0 0 0 0 0,0 0 0 0 0,0 0 1 0 0,-1 0-1 0 0,1-1 0 0 0,0 1 0 0 0,0 0 1 0 0,0 0-1 0 0,0-1 0 0 0,-1 1 0 0 0,1 0 1 0 0,0-1-1 0 0,0 1 0 0 0,-1-1 0 0 0,2 0 1 0 0,0-1 4 0 0,0 0 1 0 0,-1 0-1 0 0,1 0 1 0 0,-1 0-1 0 0,1 0 0 0 0,-1-1 1 0 0,0 1-1 0 0,2-4 1 0 0,11-47 152 0 0,-10 26-151 0 0,0-3-10 0 0,2 1 0 0 0,0 1 0 0 0,12-31 1 0 0,-17 58 3 0 0,-1 0 1 0 0,0-1 0 0 0,1 1 0 0 0,-1 0 0 0 0,0 0 0 0 0,1 0 0 0 0,-1 0 0 0 0,1 0-1 0 0,0 0 1 0 0,-1 0 0 0 0,1 0 0 0 0,0 0 0 0 0,0 0 0 0 0,-1 1 0 0 0,1-1 0 0 0,0 0-1 0 0,0 0 1 0 0,0 1 0 0 0,0-1 0 0 0,0 0 0 0 0,0 1 0 0 0,0-1 0 0 0,2 0-1 0 0,-2 2 0 0 0,0-1 0 0 0,0 0-1 0 0,0 1 1 0 0,0-1-1 0 0,0 0 1 0 0,0 1 0 0 0,0 0-1 0 0,0-1 1 0 0,0 1-1 0 0,0-1 1 0 0,-1 1 0 0 0,1 0-1 0 0,0 0 1 0 0,0-1 0 0 0,-1 1-1 0 0,1 0 1 0 0,0 0-1 0 0,-1 0 1 0 0,2 2 0 0 0,4 8 44 0 0,-1 1 1 0 0,0-1 0 0 0,4 15 0 0 0,-6-18 15 0 0,5 18-7 0 0,2 0-1 0 0,1 0 1 0 0,0-1-1 0 0,2 0 1 0 0,1-1-1 0 0,1 0 1 0 0,21 24-1 0 0,-36-47-57 0 0,1-1-1 0 0,-1 1 1 0 0,1 0-1 0 0,0-1 1 0 0,-1 1-1 0 0,1 0 1 0 0,-1-1-1 0 0,1 1 1 0 0,0-1 0 0 0,-1 1-1 0 0,1-1 1 0 0,0 1-1 0 0,0-1 1 0 0,-1 0-1 0 0,1 1 1 0 0,0-1-1 0 0,0 0 1 0 0,0 0-1 0 0,-1 1 1 0 0,1-1-1 0 0,0 0 1 0 0,0 0-1 0 0,0 0 1 0 0,0 0 0 0 0,-1 0-1 0 0,3 0 1 0 0,-2-1 2 0 0,0 0 0 0 0,0 0 0 0 0,0 1 0 0 0,0-1 0 0 0,-1 0 0 0 0,1 0 0 0 0,0 0 0 0 0,0 0 1 0 0,-1 0-1 0 0,1 0 0 0 0,-1 0 0 0 0,1 0 0 0 0,-1 0 0 0 0,1-1 0 0 0,-1 1 0 0 0,1-2 0 0 0,1-8-3 0 0,0 0-1 0 0,0 0 0 0 0,-1-13 0 0 0,0 20-24 0 0,0-19 48 0 0,8-77-46 0 0,-7 88-29 0 0,0-1 0 0 0,1 1 0 0 0,0 0 1 0 0,1 0-1 0 0,10-19 0 0 0,-14 30 53 0 0,0 0 0 0 0,1 0 1 0 0,-1 1-1 0 0,0-1 0 0 0,1 0 0 0 0,-1 0 1 0 0,1 1-1 0 0,-1-1 0 0 0,1 0 1 0 0,-1 1-1 0 0,1-1 0 0 0,0 1 0 0 0,-1-1 1 0 0,1 1-1 0 0,0-1 0 0 0,0 1 1 0 0,-1-1-1 0 0,1 1 0 0 0,0-1 0 0 0,0 1 1 0 0,-1 0-1 0 0,1 0 0 0 0,0-1 1 0 0,0 1-1 0 0,0 0 0 0 0,0 0 0 0 0,1 0 1 0 0,-1 0 1 0 0,1 1 1 0 0,-1-1 0 0 0,0 1-1 0 0,1 0 1 0 0,-1 0 0 0 0,0-1 0 0 0,1 1-1 0 0,-1 0 1 0 0,0 0 0 0 0,0 0-1 0 0,0 0 1 0 0,0 0 0 0 0,0 0-1 0 0,1 2 1 0 0,5 8 19 0 0,0 0-1 0 0,-1 0 1 0 0,5 12-1 0 0,-6-14-15 0 0,19 42-252 0 0,1 0-1970 0 0,45 71-1 0 0,-62-113-4387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0:59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22 456 0 0,'0'0'268'0'0,"-1"0"0"0"0,1 0 0 0 0,-1 1 0 0 0,1-1 1 0 0,0 0-1 0 0,-1 1 0 0 0,1-1 0 0 0,0 0 0 0 0,0 1 0 0 0,-1-1 0 0 0,1 0 0 0 0,0 1 0 0 0,0-1 0 0 0,0 1 0 0 0,-1-1 0 0 0,1 0 1 0 0,0 1-1 0 0,0-1 0 0 0,0 1 0 0 0,0-1 0 0 0,0 1 0 0 0,0-1 0 0 0,0 0 0 0 0,0 1 0 0 0,0-1 0 0 0,0 1 0 0 0,0-1 0 0 0,0 1 1 0 0,0-1-1 0 0,0 1 0 0 0,0-1 0 0 0,0 0 0 0 0,1 1 0 0 0,-1-1 0 0 0,0 1 0 0 0,0-1 0 0 0,0 0 0 0 0,1 1 0 0 0,20 8 2792 0 0,29-3-1220 0 0,85-7 1548 0 0,57 4-976 0 0,-189-2-2384 0 0,462 25 1166 0 0,-411-30-1171 0 0,1-2 0 0 0,-1-2-1 0 0,63-20 1 0 0,-8 3-6 0 0,-97 23-118 0 0,-1-1-1 0 0,1 1 1 0 0,-1 1-1 0 0,1 0 1 0 0,0 1 0 0 0,-1 0-1 0 0,21 3 1 0 0,-27-1-616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0.4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0 269 7370 0 0,'6'-8'433'0'0,"-1"0"1"0"0,0-1-1 0 0,-1 0 1 0 0,0 0 0 0 0,0 0-1 0 0,-1 0 1 0 0,0-1-1 0 0,2-14 1 0 0,-3 16-225 0 0,-1 6-169 0 0,35-162 2890 0 0,-36 200 340 0 0,18 72-2379 0 0,-15-91-800 0 0,2 1 0 0 0,0 0 0 0 0,1-1 0 0 0,1 0 0 0 0,0-1 0 0 0,1 1-1 0 0,1-1 1 0 0,1-1 0 0 0,0 0 0 0 0,19 21 0 0 0,-28-35-84 0 0,-1 0 0 0 0,1 0-1 0 0,0 0 1 0 0,0 0 0 0 0,0 0-1 0 0,1 0 1 0 0,-1 0 0 0 0,0-1-1 0 0,0 1 1 0 0,0 0 0 0 0,1-1-1 0 0,-1 1 1 0 0,0-1 0 0 0,0 1 0 0 0,1-1-1 0 0,-1 0 1 0 0,0 1 0 0 0,1-1-1 0 0,-1 0 1 0 0,1 0 0 0 0,-1 0-1 0 0,0 0 1 0 0,1 0 0 0 0,2-1-1 0 0,-2 0 7 0 0,-1 0 0 0 0,1 0 0 0 0,0 0-1 0 0,0-1 1 0 0,0 1 0 0 0,-1 0 0 0 0,1-1-1 0 0,-1 1 1 0 0,1-1 0 0 0,-1 0 0 0 0,0 1-1 0 0,0-1 1 0 0,1 0 0 0 0,0-2-1 0 0,3-7 69 0 0,-1 0-1 0 0,1 0 1 0 0,-2-1-1 0 0,4-16 0 0 0,7-63 217 0 0,-10 53-541 0 0,15-57-1 0 0,-19 94 263 0 0,0 1-1 0 0,0-1 1 0 0,0 0-1 0 0,1 1 0 0 0,-1-1 1 0 0,0 0-1 0 0,0 0 0 0 0,1 1 1 0 0,-1-1-1 0 0,0 1 1 0 0,1-1-1 0 0,-1 0 0 0 0,1 1 1 0 0,-1-1-1 0 0,1 1 1 0 0,-1-1-1 0 0,1 1 0 0 0,-1-1 1 0 0,1 1-1 0 0,-1-1 1 0 0,1 1-1 0 0,0 0 0 0 0,-1-1 1 0 0,1 1-1 0 0,-1 0 1 0 0,1 0-1 0 0,0-1 0 0 0,0 1 1 0 0,-1 0-1 0 0,1 0 1 0 0,1 0-1 0 0,0 0 26 0 0,0 1-1 0 0,0-1 1 0 0,-1 1-1 0 0,1 0 1 0 0,0-1-1 0 0,0 1 1 0 0,0 0-1 0 0,-1 0 1 0 0,1 0-1 0 0,-1 0 1 0 0,3 3-1 0 0,5 4 46 0 0,-1 0-1 0 0,-1 1 0 0 0,8 9 1 0 0,-2 4-4 0 0,0 0 0 0 0,12 30 0 0 0,-14-29 13 0 0,0-1 0 0 0,19 28 1 0 0,-30-50-97 0 0,0 0 1 0 0,0 0-1 0 0,0 1 1 0 0,0-1-1 0 0,0 0 1 0 0,1 0 0 0 0,-1 1-1 0 0,0-1 1 0 0,0 0-1 0 0,0 0 1 0 0,0 0-1 0 0,1 0 1 0 0,-1 1-1 0 0,0-1 1 0 0,0 0 0 0 0,0 0-1 0 0,1 0 1 0 0,-1 0-1 0 0,0 0 1 0 0,0 0-1 0 0,1 0 1 0 0,-1 1-1 0 0,0-1 1 0 0,0 0-1 0 0,1 0 1 0 0,-1 0 0 0 0,0 0-1 0 0,0 0 1 0 0,1 0-1 0 0,-1 0 1 0 0,0 0-1 0 0,0 0 1 0 0,1 0-1 0 0,-1-1 1 0 0,0 1-1 0 0,0 0 1 0 0,0 0 0 0 0,1 0-1 0 0,-1 0 1 0 0,0 0-1 0 0,0 0 1 0 0,1 0-1 0 0,-1-1 1 0 0,0 1-1 0 0,0 0 1 0 0,0 0 0 0 0,1-1-1 0 0,7-15 12 0 0,1-23-23 0 0,-9 38 13 0 0,7-46-21 0 0,-5 30-26 0 0,0 1 1 0 0,1-1 0 0 0,0 0 0 0 0,2 1 0 0 0,0 0 0 0 0,10-23 0 0 0,-14 39 39 0 0,-1 0 0 0 0,0 0 0 0 0,0-1 0 0 0,1 1 0 0 0,-1 0 0 0 0,0 0 0 0 0,0-1 0 0 0,1 1 0 0 0,-1 0 1 0 0,0 0-1 0 0,0 0 0 0 0,1 0 0 0 0,-1-1 0 0 0,0 1 0 0 0,1 0 0 0 0,-1 0 0 0 0,0 0 0 0 0,1 0 0 0 0,-1 0 0 0 0,0 0 0 0 0,1 0 1 0 0,-1 0-1 0 0,0 0 0 0 0,1 0 0 0 0,-1 0 0 0 0,0 0 0 0 0,1 0 0 0 0,-1 0 0 0 0,0 0 0 0 0,1 0 0 0 0,-1 1 0 0 0,0-1 1 0 0,1 0-1 0 0,-1 0 0 0 0,0 0 0 0 0,1 0 0 0 0,-1 1 0 0 0,0-1 0 0 0,0 0 0 0 0,1 0 0 0 0,-1 1 0 0 0,0-1 0 0 0,0 0 0 0 0,0 0 1 0 0,1 1-1 0 0,-1-1 0 0 0,0 0 0 0 0,0 1 0 0 0,0-1 0 0 0,0 0 0 0 0,0 1 0 0 0,1-1 0 0 0,-1 0 0 0 0,0 1 0 0 0,0-1 0 0 0,0 1 1 0 0,12 24 144 0 0,-10-19-82 0 0,11 20 84 0 0,1 0 1 0 0,2-1-1 0 0,25 32 1 0 0,-31-45-753 0 0,1 0-1 0 0,0 0 1 0 0,1-1 0 0 0,19 13-1 0 0,-21-17-1674 0 0,-2-4-4083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0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0 1824 0 0,'-17'3'-518'0'0,"17"-3"793"0"0,-1 0 0 0 0,0 1 0 0 0,0-1 1 0 0,0 0-1 0 0,1 1 0 0 0,-1-1 0 0 0,0 0 0 0 0,0 1 1 0 0,1-1-1 0 0,-1 1 0 0 0,1-1 0 0 0,-1 1 1 0 0,0 0-1 0 0,1-1 0 0 0,-1 1 0 0 0,1-1 0 0 0,-1 1 1 0 0,0 1-1 0 0,1-2-81 0 0,0 0 0 0 0,0 1-1 0 0,0-1 1 0 0,0 1 0 0 0,0-1 0 0 0,0 0 0 0 0,0 1 0 0 0,0-1 0 0 0,0 1-1 0 0,0-1 1 0 0,0 0 0 0 0,0 1 0 0 0,0-1 0 0 0,1 0 0 0 0,-1 1-1 0 0,0-1 1 0 0,0 1 0 0 0,0-1 0 0 0,0 0 0 0 0,1 0 0 0 0,-1 1 0 0 0,0-1-1 0 0,0 0 1 0 0,1 1 0 0 0,-1-1 0 0 0,0 0 0 0 0,1 1 0 0 0,19 7 1905 0 0,11-3-949 0 0,1-1 1 0 0,0-2-1 0 0,36-1 1 0 0,97-14 1287 0 0,12 0-1242 0 0,77 25-843 0 0,-170-5-152 0 0,-1-3-1 0 0,122-11 1 0 0,-197 7-579 0 0,15 0 836 0 0,-16-2-7398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1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 2304 0 0,'-1'1'12687'0'0,"-8"9"-12295"0"0,8-9-246 0 0,0 1-1 0 0,0-1 1 0 0,0 1-1 0 0,0 0 1 0 0,0 0-1 0 0,1-1 1 0 0,-1 1-1 0 0,1 0 1 0 0,-1 0-1 0 0,1 0 1 0 0,0 0-1 0 0,0 0 1 0 0,0 0-1 0 0,0 0 1 0 0,0-1-1 0 0,0 1 1 0 0,1 4-1 0 0,10 33 955 0 0,-7-29-797 0 0,8 36 441 0 0,-3 1-1 0 0,8 88 1 0 0,-16-120-623 0 0,16 292 401 0 0,6 45 266 0 0,-2-39-146 0 0,-17-207-461 0 0,-1 301 854 0 0,0 151-183 0 0,4-63 189 0 0,-4-205-1072 0 0,-2-287-55 0 0,-1-1-1 0 0,0 0 1 0 0,0 0 0 0 0,0 0-1 0 0,0 1 1 0 0,0-1 0 0 0,0 0-1 0 0,-1 0 1 0 0,1 0 0 0 0,-1 0-1 0 0,1 1 1 0 0,-1-1 0 0 0,0 0-1 0 0,0 0 1 0 0,0 0 0 0 0,0 0-1 0 0,0-1 1 0 0,-2 3 0 0 0,-3-1-576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2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0 2304 0 0,'-2'1'118'0'0,"1"0"-1"0"0,0 0 0 0 0,0 0 1 0 0,-1-1-1 0 0,1 1 0 0 0,0 0 1 0 0,0 1-1 0 0,0-1 0 0 0,0 0 0 0 0,0 0 1 0 0,0 0-1 0 0,0 1 0 0 0,1-1 1 0 0,-1 0-1 0 0,0 1 0 0 0,1-1 0 0 0,-1 1 1 0 0,1-1-1 0 0,0 1 0 0 0,-1-1 1 0 0,1 1-1 0 0,0-1 0 0 0,0 1 1 0 0,0-1-1 0 0,0 1 0 0 0,0 1 0 0 0,-3 48 3565 0 0,3-50-3541 0 0,3 57 2820 0 0,11 66 1 0 0,1 12-4356 0 0,-15-119-3132 0 0,-1-10 502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2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0 104 656 0 0,'28'-18'5689'0'0,"26"1"-2904"0"0,-42 13-1970 0 0,19-3 230 0 0,-1 1 0 0 0,0 1 0 0 0,1 2 0 0 0,34 0 1 0 0,127 10 728 0 0,-152-5-1489 0 0,295 39 771 0 0,-31-2-805 0 0,-171-33 139 0 0,216-19 0 0 0,-146-1 1076 0 0,357 21 0 0 0,-226 35-1269 0 0,119 6 26 0 0,546-61 725 0 0,-779 12-402 0 0,291 37 0 0 0,-435-30-377 0 0,1-4-1 0 0,0-3 0 0 0,0-3 0 0 0,92-17 1 0 0,227-37 1059 0 0,-356 52-1174 0 0,0-1-1 0 0,42-14 1 0 0,-68 17-41 0 0,1-1 1 0 0,-1-1-1 0 0,0 0 1 0 0,-1-1-1 0 0,0-1 0 0 0,0 0 1 0 0,0 0-1 0 0,20-19 0 0 0,-33 27-26 0 0,1-1 0 0 0,0 1-1 0 0,-1-1 1 0 0,1 1 0 0 0,-1-1-1 0 0,1 1 1 0 0,-1-1 0 0 0,1 1-1 0 0,-1-1 1 0 0,1 0-1 0 0,-1 1 1 0 0,1-1 0 0 0,-1 0-1 0 0,0 0 1 0 0,1 1 0 0 0,-1-1-1 0 0,0 0 1 0 0,0 1-1 0 0,0-1 1 0 0,0 0 0 0 0,0 0-1 0 0,1 0 1 0 0,-1 1 0 0 0,0-1-1 0 0,-1 0 1 0 0,1 0 0 0 0,0 1-1 0 0,0-1 1 0 0,0 0-1 0 0,-1-1 1 0 0,-7-5-1871 0 0,-6 1-4583 0 0,2 3-1410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3.9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69 5065 0 0,'-24'-17'5603'0'0,"36"27"-3550"0"0,19 20-1013 0 0,-1 1 0 0 0,51 69 0 0 0,-23-26-736 0 0,-52-67-276 0 0,79 88 190 0 0,-75-85-177 0 0,2 0 0 0 0,-1-1 0 0 0,1 0 0 0 0,0 0 0 0 0,1-2 0 0 0,19 10 0 0 0,-14-14 20 0 0,-17-3-44 0 0,-1 0 0 0 0,1-1 1 0 0,-1 1-1 0 0,0 0 1 0 0,1 0-1 0 0,-1 0 0 0 0,0-1 1 0 0,1 1-1 0 0,-1 0 0 0 0,0-1 1 0 0,1 1-1 0 0,-1 0 1 0 0,0-1-1 0 0,0 1 0 0 0,0 0 1 0 0,1-1-1 0 0,-1 1 1 0 0,0-1-1 0 0,0 1 0 0 0,0 0 1 0 0,0-1-1 0 0,0 1 0 0 0,1-1 1 0 0,-1 1-1 0 0,0 0 1 0 0,0-1-1 0 0,-8-35 1252 0 0,4 23-958 0 0,-22-78 1486 0 0,-13-54-1174 0 0,35 126-888 0 0,1-1 0 0 0,1 0 0 0 0,0 0 0 0 0,2 1 1 0 0,2-28-1 0 0,5 23-1794 0 0,-6 23 1853 0 0,-1 0 0 0 0,0 1 0 0 0,1-1 1 0 0,-1 1-1 0 0,0-1 0 0 0,1 1 0 0 0,-1-1 1 0 0,1 1-1 0 0,-1-1 0 0 0,1 1 0 0 0,-1-1 1 0 0,1 1-1 0 0,-1 0 0 0 0,1-1 0 0 0,-1 1 1 0 0,1 0-1 0 0,-1-1 0 0 0,1 1 0 0 0,0 0 1 0 0,-1 0-1 0 0,1 0 0 0 0,0-1 1 0 0,-1 1-1 0 0,1 0 0 0 0,0 0 0 0 0,-1 0 1 0 0,1 0-1 0 0,-1 0 0 0 0,1 0 0 0 0,0 0 1 0 0,-1 1-1 0 0,1-1 0 0 0,0 0 0 0 0,-1 0 1 0 0,2 1-1 0 0,2 1-2057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4.3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0 6913 0 0,'-4'17'582'0'0,"2"1"-1"0"0,0-1 1 0 0,1 0-1 0 0,0 1 1 0 0,2-1-1 0 0,4 31 0 0 0,-2-12 764 0 0,2 7 194 0 0,16 68 1 0 0,-8-51-1280 0 0,-11-30-1576 0 0,-3-26-3833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08.0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5 136 7834 0 0,'-1'-2'209'0'0,"0"0"0"0"0,1 0 1 0 0,-1 0-1 0 0,1 0 0 0 0,-1 0 0 0 0,1 0 1 0 0,0 0-1 0 0,0 0 0 0 0,0 0 1 0 0,0 0-1 0 0,0 0 0 0 0,0 0 1 0 0,0 0-1 0 0,1 0 0 0 0,-1 0 0 0 0,1 0 1 0 0,0 0-1 0 0,-1 0 0 0 0,1 0 1 0 0,2-2-1 0 0,-1-3 550 0 0,1 0 1 0 0,1 1-1 0 0,-1-1 1 0 0,9-10-1 0 0,-7 13-499 0 0,0-1 1 0 0,0 1-1 0 0,0 0 1 0 0,0 0-1 0 0,1 0 0 0 0,0 1 1 0 0,0 0-1 0 0,0 0 1 0 0,0 0-1 0 0,0 1 0 0 0,1 0 1 0 0,12-2-1 0 0,-17 3-269 0 0,1 1-1 0 0,0-1 1 0 0,0 1 0 0 0,-1 0-1 0 0,1 0 1 0 0,0 0-1 0 0,0 0 1 0 0,-1 0 0 0 0,1 1-1 0 0,0-1 1 0 0,-1 1 0 0 0,1 0-1 0 0,0 0 1 0 0,-1 0-1 0 0,1 0 1 0 0,-1 0 0 0 0,1 1-1 0 0,-1-1 1 0 0,0 1-1 0 0,0-1 1 0 0,1 1 0 0 0,-1 0-1 0 0,0 0 1 0 0,-1 0 0 0 0,1 0-1 0 0,0 0 1 0 0,0 0-1 0 0,-1 1 1 0 0,1-1 0 0 0,-1 0-1 0 0,0 1 1 0 0,0-1-1 0 0,1 4 1 0 0,1 7-243 0 0,0 0-1 0 0,-1 0 1 0 0,-1 0-1 0 0,0 1 1 0 0,-1-1 0 0 0,0 0-1 0 0,-1 1 1 0 0,-1-1-1 0 0,-2 13 1 0 0,-5 13-482 0 0,-23 64-1 0 0,19-71 502 0 0,-21 36-1 0 0,21-44 1241 0 0,0 0 0 0 0,-15 48 0 0 0,28-71-942 0 0,0-1 0 0 0,-1 1 0 0 0,1-1-1 0 0,0 1 1 0 0,0-1 0 0 0,0 1 0 0 0,0-1 0 0 0,0 1 0 0 0,-1 0-1 0 0,1-1 1 0 0,0 1 0 0 0,0-1 0 0 0,1 1 0 0 0,-1-1 0 0 0,0 1-1 0 0,0-1 1 0 0,0 1 0 0 0,0-1 0 0 0,0 1 0 0 0,1-1 0 0 0,-1 1-1 0 0,0-1 1 0 0,0 1 0 0 0,1-1 0 0 0,-1 1 0 0 0,0-1 0 0 0,1 1-1 0 0,-1-1 1 0 0,0 0 0 0 0,1 1 0 0 0,18 0 902 0 0,23-15-402 0 0,-40 13-491 0 0,58-26 123 0 0,70-26-41 0 0,-111 47-1360 0 0,-1 1 0 0 0,37-4 1 0 0,-28 7-5406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4.6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0 3225 0 0,'0'0'187'0'0,"0"1"0"0"0,-1-1 0 0 0,1 0 1 0 0,-1 0-1 0 0,1 0 0 0 0,0 1 1 0 0,-1-1-1 0 0,1 0 0 0 0,0 0 0 0 0,0 1 1 0 0,-1-1-1 0 0,1 0 0 0 0,0 1 0 0 0,-1-1 1 0 0,1 0-1 0 0,0 1 0 0 0,0-1 0 0 0,0 0 1 0 0,-1 1-1 0 0,1-1 0 0 0,0 0 0 0 0,0 1 1 0 0,0-1-1 0 0,0 0 0 0 0,0 1 0 0 0,0-1 1 0 0,0 1-1 0 0,0-1 0 0 0,0 0 1 0 0,0 2-1 0 0,9 11 2372 0 0,28 15-1741 0 0,-17-14 770 0 0,3 8 93 0 0,25 31 0 0 0,-32-34-1409 0 0,0-1 1 0 0,1-1 0 0 0,29 23 0 0 0,-44-38-355 0 0,0 0 0 0 0,1-1 1 0 0,-1 1-1 0 0,0 0 0 0 0,0-1 0 0 0,1 0 1 0 0,-1 0-1 0 0,1 0 0 0 0,-1 0 0 0 0,1 0 1 0 0,0 0-1 0 0,-1 0 0 0 0,1-1 0 0 0,0 0 1 0 0,-1 1-1 0 0,1-1 0 0 0,0 0 0 0 0,0 0 1 0 0,4-1-1 0 0,-3-1-872 0 0</inkml:trace>
  <inkml:trace contextRef="#ctx0" brushRef="#br0" timeOffset="1">114 238 10594 0 0,'0'-1'-19'0'0,"-1"1"-1"0"0,1-1 0 0 0,-1 0 0 0 0,1 0 1 0 0,0 1-1 0 0,-1-1 0 0 0,1 0 1 0 0,0 0-1 0 0,0 0 0 0 0,0 0 1 0 0,-1 1-1 0 0,1-1 0 0 0,0 0 1 0 0,0 0-1 0 0,0 0 0 0 0,0 0 1 0 0,1 1-1 0 0,-1-1 0 0 0,0 0 0 0 0,0 0 1 0 0,0 0-1 0 0,1 0 0 0 0,-1 1 1 0 0,0-1-1 0 0,1 0 0 0 0,-1 0 1 0 0,1 1-1 0 0,-1-1 0 0 0,1 0 1 0 0,0 0-1 0 0,17-23 728 0 0,56-17-2 0 0,-60 31-638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5.5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5985 0 0,'8'10'6249'0'0,"2"3"-5260"0"0,4 25 545 0 0,12 51 0 0 0,1 4-589 0 0,81 224-1625 0 0,-103-303-5258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6.1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63 166 1376 0 0,'-6'-1'181'0'0,"1"-1"-1"0"0,-1 1 1 0 0,1-1 0 0 0,-1-1-1 0 0,-6-3 1 0 0,11 5 139 0 0,-1 0 0 0 0,0 0 0 0 0,1-1 0 0 0,-1 1 0 0 0,1 0 0 0 0,-1-1 0 0 0,1 0-1 0 0,0 1 1 0 0,-1-1 0 0 0,1 0 0 0 0,0 0 0 0 0,0 0 0 0 0,0 1 0 0 0,1-1 0 0 0,-1 0 0 0 0,0 0 0 0 0,1 0 0 0 0,-1-3 0 0 0,1 4-164 0 0,0 0 1 0 0,0 0-1 0 0,0 0 0 0 0,1 0 1 0 0,-1-1-1 0 0,0 1 0 0 0,1 0 0 0 0,-1 0 1 0 0,1 0-1 0 0,-1 0 0 0 0,1 0 1 0 0,0 1-1 0 0,-1-1 0 0 0,1 0 0 0 0,0 0 1 0 0,-1 0-1 0 0,1 0 0 0 0,0 1 1 0 0,0-1-1 0 0,2-1 0 0 0,22-14 283 0 0,-20 13-224 0 0,10-6-31 0 0,9-6 176 0 0,0 1-1 0 0,28-11 1 0 0,-47 23-248 0 0,1-1 1 0 0,0 1 0 0 0,0 1-1 0 0,0-1 1 0 0,0 1-1 0 0,0 0 1 0 0,0 0 0 0 0,0 0-1 0 0,0 1 1 0 0,1 0-1 0 0,-1 0 1 0 0,0 1 0 0 0,0 0-1 0 0,0 0 1 0 0,9 3-1 0 0,-13-3-82 0 0,1 0 1 0 0,0 0-1 0 0,0 0 0 0 0,0 1 0 0 0,-1-1 0 0 0,1 1 0 0 0,-1 0 1 0 0,1 0-1 0 0,-1 0 0 0 0,0 0 0 0 0,0 0 0 0 0,0 1 0 0 0,0-1 0 0 0,0 0 1 0 0,0 1-1 0 0,0 0 0 0 0,0 2 0 0 0,-1-2-30 0 0,0 0 0 0 0,-1-1-1 0 0,1 1 1 0 0,-1 0 0 0 0,0-1 0 0 0,1 1-1 0 0,-2 0 1 0 0,1 0 0 0 0,0 0-1 0 0,0-1 1 0 0,-1 1 0 0 0,0 0 0 0 0,1-1-1 0 0,-1 1 1 0 0,-2 3 0 0 0,-2 4-30 0 0,-1 0 0 0 0,0 0 0 0 0,-1-1 1 0 0,0 0-1 0 0,0 0 0 0 0,-1 0 0 0 0,-13 11 0 0 0,-33 24 54 0 0,-28 28 1146 0 0,82-72-1159 0 0,0 0 0 0 0,0 0-1 0 0,0 0 1 0 0,0 0 0 0 0,0 0 0 0 0,0 0-1 0 0,0 1 1 0 0,0-1 0 0 0,0 0 0 0 0,0 0 0 0 0,0 0-1 0 0,0 0 1 0 0,0 0 0 0 0,0 0 0 0 0,0 0 0 0 0,0 0-1 0 0,0 0 1 0 0,0 1 0 0 0,0-1 0 0 0,0 0 0 0 0,0 0-1 0 0,0 0 1 0 0,0 0 0 0 0,0 0 0 0 0,0 0-1 0 0,0 0 1 0 0,0 0 0 0 0,0 0 0 0 0,0 0 0 0 0,0 1-1 0 0,0-1 1 0 0,0 0 0 0 0,0 0 0 0 0,0 0 0 0 0,0 0-1 0 0,0 0 1 0 0,0 0 0 0 0,0 0 0 0 0,0 0 0 0 0,1 0-1 0 0,-1 0 1 0 0,0 0 0 0 0,0 0 0 0 0,0 0-1 0 0,0 0 1 0 0,0 0 0 0 0,0 0 0 0 0,0 0 0 0 0,0 0-1 0 0,0 0 1 0 0,1 0 0 0 0,-1 0 0 0 0,0 0 0 0 0,0 0-1 0 0,0 0 1 0 0,0 0 0 0 0,0 0 0 0 0,0 0 0 0 0,0 0-1 0 0,0 0 1 0 0,0 0 0 0 0,1 0 0 0 0,-1 0-1 0 0,0 0 1 0 0,0 0 0 0 0,14 0 155 0 0,21-3-261 0 0,-30 2 211 0 0,181-12 427 0 0,-91 8-2188 0 0,-85 5-4391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6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 2761 0 0,'1'-1'71'0'0,"-1"1"1"0"0,0-1 0 0 0,1 0 0 0 0,-1 1 0 0 0,1-1 0 0 0,-1 1-1 0 0,0-1 1 0 0,1 1 0 0 0,0-1 0 0 0,-1 1 0 0 0,1-1-1 0 0,-1 1 1 0 0,1-1 0 0 0,-1 1 0 0 0,1 0 0 0 0,0-1 0 0 0,-1 1-1 0 0,1 0 1 0 0,0 0 0 0 0,0 0 0 0 0,-1-1 0 0 0,1 1 0 0 0,0 0-1 0 0,-1 0 1 0 0,1 0 0 0 0,0 0 0 0 0,0 0 0 0 0,-1 0-1 0 0,1 0 1 0 0,0 0 0 0 0,-1 1 0 0 0,1-1 0 0 0,0 0 0 0 0,0 1-1 0 0,9 21 4048 0 0,-7-12-3646 0 0,7 20 2003 0 0,19 38 0 0 0,20 26-1390 0 0,-9-18-1843 0 0,-35-67 109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7.0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87 3225 0 0,'1'-3'-92'0'0,"0"-1"0"0"0,0 1 0 0 0,0 0 0 0 0,1-1 0 0 0,-1 1 0 0 0,1 0 0 0 0,0 0 0 0 0,0 0 0 0 0,0 1 0 0 0,4-5 0 0 0,-2 2 538 0 0,1 1-1 0 0,1 0 1 0 0,-1-1 0 0 0,0 1 0 0 0,9-4 0 0 0,-9 5 21 0 0,0 1 0 0 0,-1 0 0 0 0,1-1 0 0 0,0 2 0 0 0,1-1 0 0 0,-1 0 0 0 0,0 1 0 0 0,0 0 0 0 0,1 1 0 0 0,-1-1 0 0 0,0 1 0 0 0,1 0 0 0 0,-1 0 0 0 0,0 0 0 0 0,9 2 0 0 0,-12-1-451 0 0,0 0 1 0 0,-1-1-1 0 0,1 1 1 0 0,0 0-1 0 0,0 0 1 0 0,-1 0-1 0 0,1 0 0 0 0,-1 0 1 0 0,1 0-1 0 0,-1 0 1 0 0,1 1-1 0 0,-1-1 1 0 0,0 0-1 0 0,1 1 0 0 0,-1-1 1 0 0,0 1-1 0 0,0-1 1 0 0,0 1-1 0 0,0 0 1 0 0,-1 0-1 0 0,1-1 1 0 0,0 1-1 0 0,-1 0 0 0 0,1 0 1 0 0,-1 0-1 0 0,0-1 1 0 0,1 1-1 0 0,-1 0 1 0 0,0 0-1 0 0,0 0 0 0 0,0 0 1 0 0,0 0-1 0 0,-1 2 1 0 0,-1 6 60 0 0,-1 0 1 0 0,0 1 0 0 0,0-1 0 0 0,-9 17 0 0 0,2-5 657 0 0,10-21-711 0 0,0-1 0 0 0,0 1-1 0 0,-1-1 1 0 0,1 0 0 0 0,0 1 0 0 0,0-1-1 0 0,0 0 1 0 0,0 1 0 0 0,0-1 0 0 0,0 1-1 0 0,0-1 1 0 0,0 0 0 0 0,0 1 0 0 0,0-1-1 0 0,0 0 1 0 0,0 1 0 0 0,0-1 0 0 0,0 1-1 0 0,1-1 1 0 0,-1 0 0 0 0,0 1 0 0 0,0-1-1 0 0,0 0 1 0 0,1 1 0 0 0,-1-1 0 0 0,0 0-1 0 0,0 1 1 0 0,1-1 0 0 0,-1 0 0 0 0,0 0 0 0 0,0 1-1 0 0,1-1 1 0 0,-1 0 0 0 0,0 0 0 0 0,1 0-1 0 0,-1 1 1 0 0,0-1 0 0 0,1 0 0 0 0,-1 0-1 0 0,0 0 1 0 0,1 0 0 0 0,-1 0 0 0 0,1 0-1 0 0,-1 0 1 0 0,0 1 0 0 0,1-1 0 0 0,-1 0-1 0 0,1-1 1 0 0,-1 1 0 0 0,0 0 0 0 0,1 0-1 0 0,-1 0 1 0 0,0 0 0 0 0,1 0 0 0 0,-1 0-1 0 0,1 0 1 0 0,-1 0 0 0 0,0-1 0 0 0,1 1-1 0 0,-1 0 1 0 0,33-10-119 0 0,-26 7 133 0 0,-1 2-46 0 0,-1 0-1 0 0,1 0 1 0 0,-1 0-1 0 0,1 1 1 0 0,0 0-1 0 0,-1 0 1 0 0,1 0-1 0 0,0 1 1 0 0,-1 0-1 0 0,1 0 1 0 0,-1 0-1 0 0,1 1 1 0 0,-1 0-1 0 0,0 0 1 0 0,10 5-1 0 0,-13-6 36 0 0,0 0-1 0 0,0 1 0 0 0,0-1 0 0 0,-1 1 0 0 0,1-1 1 0 0,0 1-1 0 0,-1 0 0 0 0,1 0 0 0 0,-1 0 0 0 0,1 0 1 0 0,-1 0-1 0 0,0 0 0 0 0,0 0 0 0 0,0 0 0 0 0,0 0 1 0 0,0 1-1 0 0,-1-1 0 0 0,1 0 0 0 0,-1 1 0 0 0,1-1 1 0 0,-1 0-1 0 0,0 1 0 0 0,0-1 0 0 0,0 0 0 0 0,0 1 1 0 0,0-1-1 0 0,-1 0 0 0 0,1 1 0 0 0,-1-1 0 0 0,0 0 1 0 0,1 1-1 0 0,-1-1 0 0 0,0 0 0 0 0,0 0 0 0 0,0 0 1 0 0,-1 0-1 0 0,1 0 0 0 0,0 0 0 0 0,-2 2 0 0 0,-35 39 2009 0 0,33-38-2840 0 0,-2 1-5466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7.6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18 11979 0 0,'-12'-13'1564'0'0,"7"8"-273"0"0,9 24 174 0 0,15 45 239 0 0,41 94 0 0 0,-37-110-2468 0 0,2-1-1 0 0,44 62 0 0 0,-60-96-5518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8.4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79 1840 0 0,'-12'-3'1254'0'0,"10"3"-904"0"0,0 0 0 0 0,-1-1 0 0 0,1 1 1 0 0,-1-1-1 0 0,1 0 0 0 0,0 1 0 0 0,-1-1 1 0 0,1 0-1 0 0,0 0 0 0 0,0-1 0 0 0,-1 1 0 0 0,1 0 1 0 0,0-1-1 0 0,0 1 0 0 0,1-1 0 0 0,-1 0 0 0 0,0 1 1 0 0,1-1-1 0 0,-3-3 0 0 0,5 4-221 0 0,-1 0-1 0 0,0 1 0 0 0,1-1 1 0 0,-1 0-1 0 0,1 0 1 0 0,-1 0-1 0 0,1 1 1 0 0,0-1-1 0 0,-1 0 1 0 0,1 1-1 0 0,0-1 0 0 0,-1 0 1 0 0,1 1-1 0 0,0-1 1 0 0,0 1-1 0 0,0-1 1 0 0,-1 1-1 0 0,1-1 1 0 0,0 1-1 0 0,2-1 0 0 0,24-11 387 0 0,-22 10-150 0 0,5-2-133 0 0,-1 0-1 0 0,1 1 1 0 0,0 0 0 0 0,0 0 0 0 0,0 1-1 0 0,0 0 1 0 0,1 1 0 0 0,12 0 0 0 0,-20 1-207 0 0,1 1-1 0 0,-1-1 1 0 0,0 1 0 0 0,0-1 0 0 0,1 1 0 0 0,-1 0 0 0 0,0 0 0 0 0,0 1 0 0 0,0-1 0 0 0,0 0 0 0 0,0 1-1 0 0,0 0 1 0 0,-1 0 0 0 0,1 0 0 0 0,0 0 0 0 0,-1 0 0 0 0,0 1 0 0 0,1-1 0 0 0,-1 1 0 0 0,0-1-1 0 0,0 1 1 0 0,-1 0 0 0 0,1 0 0 0 0,0-1 0 0 0,-1 1 0 0 0,0 0 0 0 0,0 1 0 0 0,0-1 0 0 0,1 3 0 0 0,1 5 12 0 0,-1-1 0 0 0,0 0 0 0 0,0 1 1 0 0,-1-1-1 0 0,0 20 0 0 0,-2-25-13 0 0,1-1-1 0 0,-1 1 1 0 0,0-1-1 0 0,0 0 1 0 0,0 1-1 0 0,0-1 1 0 0,-1 0 0 0 0,0 0-1 0 0,0 0 1 0 0,0 0-1 0 0,0 0 1 0 0,-1 0-1 0 0,0-1 1 0 0,1 1 0 0 0,-1-1-1 0 0,-4 4 1 0 0,6-6-5 0 0,-24 23 1372 0 0,25-24-1383 0 0,0 0 1 0 0,0 0-1 0 0,0 0 0 0 0,0 0 0 0 0,0 0 0 0 0,0 0 0 0 0,1 0 1 0 0,-1 0-1 0 0,0 0 0 0 0,0 0 0 0 0,0 0 0 0 0,0 0 0 0 0,0 0 1 0 0,0 0-1 0 0,0 0 0 0 0,0 0 0 0 0,0 0 0 0 0,0 1 0 0 0,1-1 0 0 0,-1 0 1 0 0,0 0-1 0 0,0 0 0 0 0,0 0 0 0 0,0 0 0 0 0,0 0 0 0 0,0 0 1 0 0,0 0-1 0 0,0 0 0 0 0,0 0 0 0 0,0 0 0 0 0,0 0 0 0 0,0 0 1 0 0,0 0-1 0 0,0 1 0 0 0,0-1 0 0 0,0 0 0 0 0,0 0 0 0 0,0 0 1 0 0,0 0-1 0 0,1 0 0 0 0,-1 0 0 0 0,0 0 0 0 0,0 0 0 0 0,0 0 0 0 0,0 0 1 0 0,0 1-1 0 0,-1-1 0 0 0,1 0 0 0 0,0 0 0 0 0,0 0 0 0 0,0 0 1 0 0,0 0-1 0 0,0 0 0 0 0,0 0 0 0 0,0 0 0 0 0,0 0 0 0 0,0 0 1 0 0,0 1-1 0 0,0-1 0 0 0,0 0 0 0 0,0 0 0 0 0,0 0 0 0 0,0 0 0 0 0,0 0 1 0 0,0 0-1 0 0,-1 0 0 0 0,21-7 35 0 0,-5 0-39 0 0,1 1-1 0 0,-1 0 1 0 0,1 1-1 0 0,0 1 1 0 0,0 1 0 0 0,1 0-1 0 0,23 0 1 0 0,27 7-5581 0 0,-49-2-261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09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 26 1840 0 0,'15'-19'1853'0'0,"-12"12"-138"0"0,-11 9 645 0 0,2 1-1765 0 0,1 0 0 0 0,-1 1-1 0 0,1 0 1 0 0,0 0 0 0 0,1 0-1 0 0,-6 5 1 0 0,4-1-288 0 0,0-1-1 0 0,0 1 1 0 0,1 0 0 0 0,0 0 0 0 0,0 1 0 0 0,-6 16-1 0 0,8-19-190 0 0,1 1-1 0 0,0 0 0 0 0,0-1 0 0 0,1 1 0 0 0,-1 0 0 0 0,2 0 1 0 0,-1 0-1 0 0,1 0 0 0 0,0 0 0 0 0,0 0 0 0 0,1 0 0 0 0,0 0 1 0 0,0 0-1 0 0,0-1 0 0 0,1 1 0 0 0,0 0 0 0 0,5 10 0 0 0,-5-14-69 0 0,0 0 0 0 0,-1 0 0 0 0,1-1 0 0 0,0 1 0 0 0,0-1 0 0 0,1 1 0 0 0,-1-1 0 0 0,0 0 0 0 0,1 0 0 0 0,-1 0 0 0 0,1 0 0 0 0,0 0 0 0 0,0 0 0 0 0,0-1 0 0 0,0 1 0 0 0,0-1 0 0 0,0 0 0 0 0,0 0 0 0 0,4 1 0 0 0,-2-2 53 0 0,0 0-1 0 0,0 0 0 0 0,0 0 0 0 0,0 0 1 0 0,0-1-1 0 0,0 0 0 0 0,1 0 0 0 0,-1 0 0 0 0,-1-1 1 0 0,1 1-1 0 0,5-4 0 0 0,9-4 423 0 0,-1-2-1 0 0,0 0 1 0 0,-1-2-1 0 0,27-24 0 0 0,-31 27-608 0 0,14-14 809 0 0,-15 7-6725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10.8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60 5985 0 0,'1'1'184'0'0,"0"0"0"0"0,-1 0-1 0 0,1 0 1 0 0,0 0-1 0 0,0 0 1 0 0,-1 0 0 0 0,1 0-1 0 0,-1 1 1 0 0,1-1 0 0 0,-1 0-1 0 0,0 0 1 0 0,1 1-1 0 0,-1-1 1 0 0,0 0 0 0 0,0 0-1 0 0,0 3 1 0 0,8 21 1061 0 0,-5-24-1161 0 0,-1 0 0 0 0,1 0 1 0 0,0 1-1 0 0,0-2 0 0 0,-1 1 1 0 0,1 0-1 0 0,0 0 0 0 0,0-1 1 0 0,0 0-1 0 0,0 1 1 0 0,-1-1-1 0 0,1 0 0 0 0,0-1 1 0 0,0 1-1 0 0,0 0 0 0 0,0-1 1 0 0,0 1-1 0 0,-1-1 1 0 0,1 0-1 0 0,5-3 0 0 0,0 1 191 0 0,0 0-1 0 0,0-1 1 0 0,-1 0 0 0 0,1-1-1 0 0,11-9 1 0 0,-17 12-275 0 0,-1 0 0 0 0,1 0 0 0 0,-1 0 0 0 0,0 0 0 0 0,0 0 0 0 0,0-1 0 0 0,0 1 0 0 0,0 0 0 0 0,-1-1 0 0 0,1 1 0 0 0,-1-1 0 0 0,1 1 0 0 0,-1 0 0 0 0,0-1 0 0 0,0 1 0 0 0,0-1 0 0 0,0 1 0 0 0,0-1 0 0 0,-1 1 0 0 0,-1-5 0 0 0,2 6 0 0 0,0 0 0 0 0,0 0 0 0 0,0 0 0 0 0,0 0 0 0 0,-1 0 0 0 0,1 0 0 0 0,0 0 0 0 0,-1 0 0 0 0,1 0 0 0 0,-1 1 0 0 0,1-1 0 0 0,-1 0 0 0 0,0 0 0 0 0,1 0 0 0 0,-1 0 0 0 0,0 1 0 0 0,1-1 0 0 0,-1 0 0 0 0,0 1 0 0 0,0-1 0 0 0,0 1 0 0 0,1-1 0 0 0,-1 1 0 0 0,0-1 0 0 0,0 1 0 0 0,0-1 0 0 0,0 1 0 0 0,0 0 0 0 0,0 0 0 0 0,0-1 0 0 0,0 1 0 0 0,0 0 0 0 0,0 0 0 0 0,0 0 0 0 0,0 0 0 0 0,0 0 0 0 0,0 0 0 0 0,0 0 0 0 0,0 1 0 0 0,0-1 0 0 0,0 0 0 0 0,0 1 0 0 0,0-1 0 0 0,0 0 0 0 0,0 1 0 0 0,0-1 0 0 0,0 1 0 0 0,1-1 0 0 0,-1 1 0 0 0,-1 1 0 0 0,-6 3 11 0 0,1 1 1 0 0,0 0-1 0 0,0 1 1 0 0,1 0-1 0 0,0 0 1 0 0,-7 10-1 0 0,11-15-6 0 0,0 1 0 0 0,0 0 0 0 0,1-1 0 0 0,-1 1 0 0 0,1 0 1 0 0,0 0-1 0 0,0 0 0 0 0,0 0 0 0 0,0 0 0 0 0,0 0 0 0 0,0 0 0 0 0,1 0 0 0 0,0 0 0 0 0,0 1 0 0 0,-1-1 0 0 0,2 0 1 0 0,-1 0-1 0 0,0 0 0 0 0,1 0 0 0 0,-1 0 0 0 0,3 6 0 0 0,-2-7 21 0 0,0-1-1 0 0,0 1 1 0 0,0-1 0 0 0,1 0 0 0 0,-1 0-1 0 0,0 0 1 0 0,1 0 0 0 0,-1 0 0 0 0,0 0-1 0 0,1 0 1 0 0,-1 0 0 0 0,1 0 0 0 0,0 0-1 0 0,-1-1 1 0 0,1 1 0 0 0,-1-1 0 0 0,1 1-1 0 0,0-1 1 0 0,0 0 0 0 0,-1 0 0 0 0,1 0-1 0 0,0 0 1 0 0,-1 0 0 0 0,1 0-1 0 0,0 0 1 0 0,0 0 0 0 0,-1-1 0 0 0,1 1-1 0 0,0-1 1 0 0,2 0 0 0 0,3-1 135 0 0,-1-1 1 0 0,0 1-1 0 0,0-1 1 0 0,0 0-1 0 0,0 0 1 0 0,9-7-1 0 0,-14 9-156 0 0,1-1 0 0 0,-1 1 0 0 0,0-1 0 0 0,0 1 0 0 0,1-1 0 0 0,-1 0 0 0 0,0 1 0 0 0,-1-1 0 0 0,1 0-1 0 0,0 0 1 0 0,0 0 0 0 0,-1 0 0 0 0,1 0 0 0 0,-1 1 0 0 0,0-1 0 0 0,1 0 0 0 0,-1 0 0 0 0,0 0 0 0 0,0-4-1 0 0,0 4-2 0 0,-1 1-1 0 0,1 0 0 0 0,0 0 1 0 0,0 0-1 0 0,-1 0 0 0 0,1-1 1 0 0,0 1-1 0 0,-1 0 0 0 0,1 0 1 0 0,-1 0-1 0 0,0 0 0 0 0,1 0 1 0 0,-1 0-1 0 0,0 0 0 0 0,0 0 0 0 0,1 0 1 0 0,-1 1-1 0 0,0-1 0 0 0,0 0 1 0 0,0 0-1 0 0,0 1 0 0 0,0-1 1 0 0,0 0-1 0 0,0 1 0 0 0,0-1 1 0 0,0 1-1 0 0,0 0 0 0 0,-1-1 1 0 0,1 1-1 0 0,0 0 0 0 0,0 0 0 0 0,0-1 1 0 0,-1 1-1 0 0,0 0 0 0 0,0 0-2 0 0,1 1-1 0 0,0-1 0 0 0,-1 0 0 0 0,1 1 1 0 0,0-1-1 0 0,-1 0 0 0 0,1 1 1 0 0,0 0-1 0 0,0-1 0 0 0,0 1 0 0 0,-1 0 1 0 0,1-1-1 0 0,0 1 0 0 0,0 0 0 0 0,0 0 1 0 0,0 0-1 0 0,0 0 0 0 0,0 0 0 0 0,1 0 1 0 0,-1 0-1 0 0,0 0 0 0 0,0 1 1 0 0,1-1-1 0 0,-2 2 0 0 0,2-2 2 0 0,0 0-1 0 0,0 0 1 0 0,-1-1-1 0 0,1 1 1 0 0,0 0-1 0 0,0 0 1 0 0,0-1-1 0 0,0 1 1 0 0,0 0-1 0 0,0 0 1 0 0,0 0-1 0 0,1-1 1 0 0,-1 1-1 0 0,0 0 1 0 0,0-1-1 0 0,1 1 1 0 0,-1 0-1 0 0,0 0 1 0 0,1-1-1 0 0,-1 1 1 0 0,0 0-1 0 0,1-1 1 0 0,-1 1-1 0 0,1-1 1 0 0,-1 1-1 0 0,1-1 1 0 0,0 1-1 0 0,-1-1 1 0 0,1 1-1 0 0,-1-1 1 0 0,1 1-1 0 0,0-1 1 0 0,-1 0-1 0 0,1 1 1 0 0,0-1-1 0 0,0 0 1 0 0,-1 0-1 0 0,1 1 1 0 0,0-1-1 0 0,0 0 1 0 0,-1 0-1 0 0,1 0 1 0 0,0 0-1 0 0,0 0 1 0 0,-1 0-1 0 0,2 0 1 0 0,43-3 159 0 0,-42 3-151 0 0,-1 0 1 0 0,0 0-1 0 0,1-1 0 0 0,-1 1 0 0 0,0-1 0 0 0,0 0 1 0 0,1 1-1 0 0,-1-1 0 0 0,0 0 0 0 0,0 0 0 0 0,0-1 0 0 0,0 1 1 0 0,0 0-1 0 0,-1-1 0 0 0,1 1 0 0 0,3-4 0 0 0,-5 4-1 0 0,1 1 0 0 0,-1-1 0 0 0,0 0 0 0 0,0 0 0 0 0,0 1 0 0 0,0-1 0 0 0,0 0 0 0 0,0 0 0 0 0,0 1 0 0 0,0-1 0 0 0,0 0 0 0 0,0 0 0 0 0,0 1 0 0 0,0-1-1 0 0,0 0 1 0 0,-1 0 0 0 0,1 1 0 0 0,0-1 0 0 0,-1 0 0 0 0,1 1 0 0 0,0-1 0 0 0,-1 0 0 0 0,1 1 0 0 0,-1-1 0 0 0,1 1 0 0 0,-1-1 0 0 0,1 0 0 0 0,-1 1 0 0 0,0 0 0 0 0,1-1-1 0 0,-1 1 1 0 0,1-1 0 0 0,-1 1 0 0 0,0 0 0 0 0,0-1 0 0 0,1 1 0 0 0,-1 0 0 0 0,0 0 0 0 0,1-1 0 0 0,-1 1 0 0 0,0 0 0 0 0,0 0 0 0 0,1 0 0 0 0,-3 0 0 0 0,-1-1 44 0 0,0 0 0 0 0,-1 1 1 0 0,1-1-1 0 0,-1 1 1 0 0,1 0-1 0 0,-6 1 1 0 0,2 0 114 0 0,1 0 1 0 0,0 1-1 0 0,0 1 1 0 0,0-1-1 0 0,-8 5 1 0 0,14-7-186 0 0,0 1 1 0 0,0-1 0 0 0,0 1-1 0 0,0 0 1 0 0,0-1 0 0 0,0 1 0 0 0,0 0-1 0 0,1 0 1 0 0,-1 0 0 0 0,0 0 0 0 0,0 0-1 0 0,1 0 1 0 0,-1 0 0 0 0,0 0-1 0 0,1 0 1 0 0,-1 0 0 0 0,1 0 0 0 0,-1 0-1 0 0,1 0 1 0 0,0 0 0 0 0,-1 0-1 0 0,1 1 1 0 0,0-1 0 0 0,0 0 0 0 0,0 0-1 0 0,0 0 1 0 0,0 0 0 0 0,0 1-1 0 0,0-1 1 0 0,0 0 0 0 0,1 0 0 0 0,-1 0-1 0 0,0 0 1 0 0,1 1 0 0 0,-1-1-1 0 0,1 0 1 0 0,-1 0 0 0 0,1 0 0 0 0,-1 0-1 0 0,2 1 1 0 0,5 8-6137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11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62 7370 0 0,'-8'-13'1842'0'0,"1"3"1325"0"0,1 29-1718 0 0,5-10-1176 0 0,1 0-1 0 0,0 0 0 0 0,0 0 0 0 0,3 16 1 0 0,-3-24-217 0 0,1 0 1 0 0,-1 0-1 0 0,0 1 1 0 0,1-1-1 0 0,-1 0 1 0 0,1 0 0 0 0,-1 1-1 0 0,1-1 1 0 0,-1 0-1 0 0,1 0 1 0 0,0 0-1 0 0,0 0 1 0 0,0 0 0 0 0,-1 0-1 0 0,1 0 1 0 0,0 0-1 0 0,2 1 1 0 0,-2-2-22 0 0,0 1 0 0 0,0-1 1 0 0,0 0-1 0 0,1 0 0 0 0,-1 0 0 0 0,0 0 0 0 0,0 0 0 0 0,0 0 1 0 0,0-1-1 0 0,0 1 0 0 0,1 0 0 0 0,-1-1 0 0 0,0 1 1 0 0,0 0-1 0 0,0-1 0 0 0,0 1 0 0 0,0-1 0 0 0,0 0 1 0 0,0 1-1 0 0,0-1 0 0 0,0 0 0 0 0,-1 1 0 0 0,1-1 0 0 0,1-2 1 0 0,2-1 39 0 0,0-1 1 0 0,0 0 0 0 0,-1 1 0 0 0,0-2-1 0 0,0 1 1 0 0,0 0 0 0 0,-1-1 0 0 0,1 1-1 0 0,-1-1 1 0 0,1-6 0 0 0,-2 10-51 0 0,0 0 1 0 0,0-1-1 0 0,-1 1 1 0 0,1 0 0 0 0,-1-1-1 0 0,0 1 1 0 0,1-1-1 0 0,-1 1 1 0 0,0-1-1 0 0,0 1 1 0 0,-1 0-1 0 0,1-1 1 0 0,0 1-1 0 0,-1-1 1 0 0,0 1 0 0 0,1 0-1 0 0,-1 0 1 0 0,0-1-1 0 0,0 1 1 0 0,0 0-1 0 0,0 0 1 0 0,-1 0-1 0 0,1 0 1 0 0,-1 0-1 0 0,1 0 1 0 0,-1 0-1 0 0,-2-1 1 0 0,3 2-26 0 0,-1 1 0 0 0,1-1 0 0 0,-1 1 0 0 0,0 0 0 0 0,1-1 0 0 0,-1 1 0 0 0,0 0 0 0 0,1 0 0 0 0,-1 0 0 0 0,1 1 0 0 0,-1-1 0 0 0,0 0 0 0 0,1 1 0 0 0,-1-1 0 0 0,1 0 0 0 0,-1 1 0 0 0,1 0 0 0 0,-1-1 0 0 0,1 1 0 0 0,-1 0 0 0 0,1 0 0 0 0,-1 0 0 0 0,-1 2 0 0 0,-34 29 0 0 0,30-25 0 0 0,3-3 7 0 0,1-2 4 0 0,1 0 0 0 0,-1 1 0 0 0,1-1 0 0 0,0 0 1 0 0,0 1-1 0 0,0-1 0 0 0,0 1 0 0 0,1 0 0 0 0,-3 5 1 0 0,1-1-139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08.4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13 246 10138 0 0,'-12'-1'5096'0'0,"12"2"-4921"0"0,1 10 3748 0 0,0-7-5047 0 0,6 11 1132 0 0,0 0 1 0 0,1-1-1 0 0,0 1 0 0 0,1-1 1 0 0,1-1-1 0 0,0 0 0 0 0,1 0 1 0 0,16 14-1 0 0,-22-22-16 0 0,10 10-60 0 0,2 0 0 0 0,-1-1 1 0 0,2 0-1 0 0,19 10 1 0 0,-27-17 63 0 0,1-1 1 0 0,0-1 0 0 0,1 1 0 0 0,-1-2 0 0 0,1 0-1 0 0,0 0 1 0 0,0-1 0 0 0,20 2 0 0 0,-29-4 45 0 0,-1-1 0 0 0,0 1 1 0 0,1-1-1 0 0,-1 0 0 0 0,0 0 1 0 0,0 0-1 0 0,1 0 0 0 0,-1-1 1 0 0,0 1-1 0 0,1-1 0 0 0,-1 1 1 0 0,0-1-1 0 0,0 0 0 0 0,0 0 0 0 0,0 0 1 0 0,0 0-1 0 0,0 0 0 0 0,0 0 1 0 0,0-1-1 0 0,0 1 0 0 0,0 0 1 0 0,0-1-1 0 0,-1 0 0 0 0,1 1 1 0 0,-1-1-1 0 0,1 0 0 0 0,-1 0 0 0 0,0 0 1 0 0,2-3-1 0 0,-2 0 143 0 0,0-1 0 0 0,0 1-1 0 0,0-1 1 0 0,-1 0 0 0 0,1 0 0 0 0,-1 1 0 0 0,-1-1-1 0 0,1 0 1 0 0,-1 0 0 0 0,-3-9 0 0 0,-6-33 707 0 0,-5-70 1 0 0,14 93-900 0 0,1 1 0 0 0,1-1 0 0 0,1 0 0 0 0,9-43 0 0 0,-2 34-1159 0 0,2 1-4080 0 0,2 3-1868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1:12.4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4609 0 0,'2'5'520'0'0,"0"0"1"0"0,0 0-1 0 0,0 0 1 0 0,1-1-1 0 0,-1 1 1 0 0,1-1-1 0 0,0 0 1 0 0,1 0-1 0 0,-1 0 1 0 0,5 4-1 0 0,-2-1 386 0 0,4 5 218 0 0,-4-4-747 0 0,0 0 0 0 0,1 0 0 0 0,0-1 1 0 0,1 0-1 0 0,-1 0 0 0 0,1-1 1 0 0,15 9-1 0 0,-22-14-355 0 0,1 0 0 0 0,-1-1 0 0 0,0 0 0 0 0,1 1 0 0 0,-1-1 0 0 0,0 0 0 0 0,1 0-1 0 0,-1 0 1 0 0,0 0 0 0 0,1 0 0 0 0,-1 0 0 0 0,0 0 0 0 0,1 0 0 0 0,-1 0 0 0 0,0-1 0 0 0,0 1 0 0 0,1-1 0 0 0,-1 1 0 0 0,0-1 0 0 0,0 1 0 0 0,1-1 0 0 0,-1 0-1 0 0,0 1 1 0 0,0-1 0 0 0,0 0 0 0 0,0 0 0 0 0,0 0 0 0 0,0 0 0 0 0,0 0 0 0 0,-1 0 0 0 0,1 0 0 0 0,0 0 0 0 0,0 0 0 0 0,-1 0 0 0 0,1 0 0 0 0,-1-1 0 0 0,1 1 0 0 0,-1 0-1 0 0,1-1 1 0 0,-1 1 0 0 0,1-2 0 0 0,-1 0-37 0 0,1 1-1 0 0,-1-1 1 0 0,1 0-1 0 0,-1 1 1 0 0,0-1-1 0 0,0 0 0 0 0,0 1 1 0 0,0-1-1 0 0,0 0 1 0 0,-1 1-1 0 0,1-1 1 0 0,-1 1-1 0 0,0-1 1 0 0,0 1-1 0 0,0-1 0 0 0,0 1 1 0 0,0-1-1 0 0,0 1 1 0 0,-1 0-1 0 0,-2-4 1 0 0,1 4-75 0 0,0 0 1 0 0,0 0 0 0 0,0 1-1 0 0,0-1 1 0 0,0 1-1 0 0,-1 0 1 0 0,1-1 0 0 0,0 2-1 0 0,-1-1 1 0 0,1 0-1 0 0,0 1 1 0 0,-1-1 0 0 0,1 1-1 0 0,-1 0 1 0 0,1 0-1 0 0,-1 1 1 0 0,1-1 0 0 0,0 1-1 0 0,-1 0 1 0 0,1-1-1 0 0,-1 1 1 0 0,-3 2-1 0 0,4-2 129 0 0,0 0 0 0 0,0 0 0 0 0,1 1 0 0 0,-1-1 0 0 0,0 1 0 0 0,1-1 0 0 0,-1 1-1 0 0,1 0 1 0 0,-1 0 0 0 0,1 0 0 0 0,0 0 0 0 0,0 0 0 0 0,0 1 0 0 0,0-1 0 0 0,0 1-1 0 0,1-1 1 0 0,-1 1 0 0 0,1-1 0 0 0,-1 1 0 0 0,1 0 0 0 0,0 0 0 0 0,0 0 0 0 0,0 0-1 0 0,1 0 1 0 0,-1 4 0 0 0,1-6-26 0 0,0 0 1 0 0,0 0-1 0 0,0 0 0 0 0,0 0 1 0 0,0 0-1 0 0,0-1 0 0 0,1 1 0 0 0,-1 0 1 0 0,0 0-1 0 0,1 0 0 0 0,-1-1 1 0 0,1 1-1 0 0,-1 0 0 0 0,1 0 0 0 0,-1-1 1 0 0,1 1-1 0 0,-1 0 0 0 0,1-1 1 0 0,0 1-1 0 0,-1-1 0 0 0,1 1 0 0 0,0-1 1 0 0,0 1-1 0 0,1 0 0 0 0,26 5 871 0 0,-21-6-398 0 0,0 0 0 0 0,0 0 0 0 0,0-1 0 0 0,0 0 0 0 0,12-4 0 0 0,-17 5-441 0 0,0-1 1 0 0,-1 1-1 0 0,1-1 1 0 0,-1 1-1 0 0,1-1 1 0 0,-1 0-1 0 0,1 0 1 0 0,-1 0-1 0 0,1 0 1 0 0,-1 0-1 0 0,0 0 1 0 0,0 0-1 0 0,1 0 1 0 0,-1-1-1 0 0,0 1 1 0 0,0 0-1 0 0,0-1 1 0 0,0 1-1 0 0,-1-1 1 0 0,1 1-1 0 0,0-1 1 0 0,0 1-1 0 0,-1-1 1 0 0,1 1-1 0 0,-1-1 1 0 0,0 0-1 0 0,1 1 1 0 0,-1-1-1 0 0,0 0 1 0 0,0-2-1 0 0,-1 1-235 0 0,0 0 0 0 0,1 0 0 0 0,-2 0-1 0 0,1 0 1 0 0,0 1 0 0 0,-1-1-1 0 0,1 0 1 0 0,-1 0 0 0 0,0 1-1 0 0,0-1 1 0 0,0 1 0 0 0,0 0 0 0 0,0-1-1 0 0,0 1 1 0 0,-1 0 0 0 0,-2-2-1 0 0,-6-2-6101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2:04.4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1 2304 0 0,'-18'22'1906'0'0,"7"-6"-1405"0"0,2-3 304 0 0,1-1 0 0 0,0 1 0 0 0,-12 28 0 0 0,19-38-637 0 0,0 1-1 0 0,-1-1 1 0 0,2 1-1 0 0,-1 0 1 0 0,0-1-1 0 0,1 1 1 0 0,-1 0-1 0 0,1-1 1 0 0,0 1-1 0 0,1 0 1 0 0,-1-1-1 0 0,0 1 1 0 0,1 0-1 0 0,0-1 1 0 0,0 1-1 0 0,0 0 0 0 0,0-1 1 0 0,1 0-1 0 0,-1 1 1 0 0,1-1-1 0 0,4 6 1 0 0,-5-9-101 0 0,-1 0-1 0 0,1 0 1 0 0,0 1 0 0 0,0-1-1 0 0,0 0 1 0 0,-1 0 0 0 0,1 0 0 0 0,0 0-1 0 0,0 0 1 0 0,0 0 0 0 0,0 0-1 0 0,-1-1 1 0 0,1 1 0 0 0,0 0-1 0 0,0 0 1 0 0,0-1 0 0 0,-1 1 0 0 0,1 0-1 0 0,0-1 1 0 0,0 1 0 0 0,-1-1-1 0 0,1 1 1 0 0,0-1 0 0 0,-1 1 0 0 0,1-1-1 0 0,-1 1 1 0 0,1-1 0 0 0,-1 0-1 0 0,1 1 1 0 0,-1-1 0 0 0,1-1 0 0 0,20-23 554 0 0,-7 1-446 0 0,-13 22-147 0 0,0 1 1 0 0,0 0-1 0 0,-1 0 0 0 0,1-1 0 0 0,0 1 1 0 0,-1 0-1 0 0,0 0 0 0 0,1-1 0 0 0,-1 1 1 0 0,0-1-1 0 0,1 1 0 0 0,-1 0 0 0 0,0-1 0 0 0,0 1 1 0 0,0-1-1 0 0,0-1 0 0 0,-1 3 46 0 0,0 1 0 0 0,1-1 0 0 0,-1 0 0 0 0,0 1 1 0 0,1-1-1 0 0,-1 0 0 0 0,0 1 0 0 0,1-1 0 0 0,-1 1 0 0 0,1-1 0 0 0,-1 1 0 0 0,1-1 0 0 0,-1 1 0 0 0,1-1 0 0 0,0 1 0 0 0,-1 0 0 0 0,1-1 0 0 0,-1 1 0 0 0,1 0 0 0 0,0-1 1 0 0,-1 2-1 0 0,1-2-66 0 0,0 1 1 0 0,-1-1 0 0 0,1 1 0 0 0,0-1 0 0 0,-1 1 0 0 0,1-1 0 0 0,0 1 0 0 0,0-1 0 0 0,-1 1-1 0 0,1-1 1 0 0,0 1 0 0 0,0-1 0 0 0,0 1 0 0 0,0-1 0 0 0,0 1 0 0 0,-1 0 0 0 0,1-1 0 0 0,0 1-1 0 0,0-1 1 0 0,1 1 0 0 0,-1-1 0 0 0,0 1 0 0 0,0-1 0 0 0,0 1 0 0 0,0 0 0 0 0,0-1 0 0 0,1 1-1 0 0,-1-1 1 0 0,0 1 0 0 0,0-1 0 0 0,1 1 0 0 0,29 7-188 0 0,-9-6-2749 0 0,-18-2 1353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2:04.8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2761 0 0,'-1'3'248'0'0,"0"-1"-248"0"0,2 1 0 0 0,0-1 0 0 0,0-1 112 0 0,1 3-24 0 0,-1 1-8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2:18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351 50 4801 0 0,'-5'-20'2369'0'0,"4"18"-1798"0"0,1-1-1 0 0,-1 1 0 0 0,1-1 1 0 0,-1 1-1 0 0,0 0 0 0 0,0-1 0 0 0,0 1 1 0 0,0 0-1 0 0,-2-4 0 0 0,1 5-435 0 0,-1 1 0 0 0,1-1 0 0 0,0 1 0 0 0,0 0-1 0 0,-1 0 1 0 0,1 0 0 0 0,0 0 0 0 0,-1 0 0 0 0,1 1-1 0 0,0-1 1 0 0,-1 0 0 0 0,1 1 0 0 0,0 0 0 0 0,0 0-1 0 0,0-1 1 0 0,0 1 0 0 0,0 0 0 0 0,-4 3 0 0 0,-35 24 2262 0 0,40-27-2393 0 0,-35 27 125 0 0,-51 53 0 0 0,73-66-76 0 0,1 2 0 0 0,0-1 0 0 0,1 2 1 0 0,1 0-1 0 0,-17 34 0 0 0,22-37 33 0 0,0 0-1 0 0,1 0 1 0 0,1 0 0 0 0,0 1-1 0 0,1-1 1 0 0,1 1 0 0 0,0 0-1 0 0,1 21 1 0 0,2-25-27 0 0,0 0 0 0 0,1 0 0 0 0,0 0 0 0 0,1 0 0 0 0,0 0 0 0 0,1-1 0 0 0,0 1 0 0 0,1-1 0 0 0,0 0 0 0 0,1 0 0 0 0,11 15 0 0 0,-9-14-65 0 0,0 0-1 0 0,1-1 1 0 0,1-1 0 0 0,18 17-1 0 0,-24-24 6 0 0,0 0-1 0 0,0-1 0 0 0,0 1 1 0 0,0-1-1 0 0,0 0 0 0 0,1 0 0 0 0,-1-1 1 0 0,1 1-1 0 0,-1-1 0 0 0,1 0 1 0 0,-1 0-1 0 0,1-1 0 0 0,0 1 1 0 0,-1-1-1 0 0,1 0 0 0 0,0 0 1 0 0,-1 0-1 0 0,8-2 0 0 0,29-10 254 0 0,0-1 0 0 0,-1-2-1 0 0,68-35 1 0 0,-95 43-196 0 0,0-1-1 0 0,-1 0 1 0 0,0 0-1 0 0,-1-1 1 0 0,0-1 0 0 0,0 0-1 0 0,-1 0 1 0 0,0-1-1 0 0,-1-1 1 0 0,0 1 0 0 0,13-25-1 0 0,-17 26-10 0 0,1-1 0 0 0,-2 0 0 0 0,0 0-1 0 0,0 0 1 0 0,-1-1 0 0 0,0 1 0 0 0,-1-1 0 0 0,0 0 0 0 0,-1 1-1 0 0,0-1 1 0 0,-1 0 0 0 0,0 0 0 0 0,-1 0 0 0 0,-1 0 0 0 0,-2-11-1 0 0,2 17-34 0 0,1 1-1 0 0,-1 0 0 0 0,-1 0 0 0 0,1 0 1 0 0,-1 0-1 0 0,0 0 0 0 0,0 1 1 0 0,0-1-1 0 0,-1 1 0 0 0,1 0 0 0 0,-1 0 1 0 0,0 0-1 0 0,0 1 0 0 0,-1-1 0 0 0,1 1 1 0 0,-10-5-1 0 0,-5-2 9 0 0,-2 1 1 0 0,1 0-1 0 0,-23-5 0 0 0,22 8 22 0 0,1-1 0 0 0,-25-12 0 0 0,32 11-40 0 0,0 1-1 0 0,-20-16 1 0 0,30 20-77 0 0,-1 0 0 0 0,1-1 1 0 0,0 1-1 0 0,0-1 1 0 0,0 1-1 0 0,1-1 0 0 0,-1 0 1 0 0,1 0-1 0 0,0 0 0 0 0,0 0 1 0 0,0-1-1 0 0,-2-8 1 0 0,1 4 76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2:18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36 6913 0 0,'-5'-19'663'0'0,"5"18"-563"0"0,0 1 0 0 0,0-1 1 0 0,-1 0-1 0 0,1 1 0 0 0,0-1 0 0 0,0 1 0 0 0,0-1 0 0 0,0 1 1 0 0,0-1-1 0 0,0 0 0 0 0,0 1 0 0 0,0-1 0 0 0,0 1 0 0 0,0-1 1 0 0,0 0-1 0 0,0 1 0 0 0,0-1 0 0 0,1 1 0 0 0,-1-1 0 0 0,0 0 1 0 0,0 1-1 0 0,0-1 0 0 0,1 1 0 0 0,-1-1 0 0 0,0 1 1 0 0,1-1-1 0 0,0 0 0 0 0,2 9 3089 0 0,9 26-2377 0 0,2-1 0 0 0,0 0 1 0 0,3-1-1 0 0,0 0 1 0 0,26 34-1 0 0,16 6-335 0 0,3-2 1 0 0,135 116-1 0 0,-191-180-1311 0 0,0 0-1 0 0,0 1 1 0 0,9 13-1 0 0,-11-15-5221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2:19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73 1376 0 0,'-2'-4'400'0'0,"0"0"0"0"0,1 0 0 0 0,0-1-1 0 0,0 1 1 0 0,0 0 0 0 0,0 0 0 0 0,1-1-1 0 0,0 1 1 0 0,0 0 0 0 0,1-9 0 0 0,-1-5 3595 0 0,-4 20-689 0 0,-14 16-1669 0 0,-31 58-169 0 0,3 2-1 0 0,-49 113 1 0 0,26-48-681 0 0,52-111-529 0 0,7-16-92 0 0,1 2 1 0 0,0-1-1 0 0,2 1 0 0 0,0 0 1 0 0,1 1-1 0 0,-6 29 1 0 0,12-47-235 0 0,0 0 0 0 0,0 0 1 0 0,0 0-1 0 0,0 0 1 0 0,0 0-1 0 0,0 0 0 0 0,0 0 1 0 0,0 0-1 0 0,1 0 0 0 0,-1 0 1 0 0,0-1-1 0 0,1 1 1 0 0,-1 0-1 0 0,0 0 0 0 0,1 0 1 0 0,-1 0-1 0 0,1 0 1 0 0,0-1-1 0 0,-1 1 0 0 0,1 0 1 0 0,0-1-1 0 0,1 2 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2:55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6 5065 0 0,'-1'0'73'0'0,"1"-1"1"0"0,0 1-1 0 0,0 0 0 0 0,0 0 0 0 0,0-1 1 0 0,-1 1-1 0 0,1 0 0 0 0,0-1 0 0 0,0 1 1 0 0,-1 0-1 0 0,1 0 0 0 0,0-1 0 0 0,0 1 1 0 0,-1 0-1 0 0,1 0 0 0 0,0 0 0 0 0,-1 0 1 0 0,1-1-1 0 0,0 1 0 0 0,-1 0 0 0 0,1 0 1 0 0,0 0-1 0 0,-1 0 0 0 0,1 0 0 0 0,0 0 1 0 0,-1 0-1 0 0,1 0 0 0 0,-1 0 0 0 0,1 0 1 0 0,0 0-1 0 0,-1 0 0 0 0,1 0 0 0 0,0 0 1 0 0,-1 0-1 0 0,1 0 0 0 0,0 1 0 0 0,-1-1 1 0 0,1 0-1 0 0,0 0 0 0 0,-1 0 0 0 0,1 0 1 0 0,0 1-1 0 0,0-1 0 0 0,-1 0 0 0 0,1 0 1 0 0,0 1-1 0 0,0-1 0 0 0,-1 0 0 0 0,1 0 1 0 0,0 1-1 0 0,0-1 0 0 0,0 0 0 0 0,-1 1 539 0 0,0 3-97 0 0,-1 8-163 0 0,0-1 1 0 0,1 1-1 0 0,0-1 0 0 0,0 1 0 0 0,2-1 1 0 0,-1 1-1 0 0,2-1 0 0 0,-1 1 0 0 0,1-1 1 0 0,1 1-1 0 0,6 14 0 0 0,8 22 1160 0 0,30 58 1 0 0,-30-72-1034 0 0,69 140 455 0 0,-82-164-1476 0 0,-3-4-4284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2:56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9 6913 0 0,'0'-1'924'0'0,"-2"-7"644"0"0,1 10-1319 0 0,-1 0 0 0 0,0 0 0 0 0,0 1 0 0 0,1-1 1 0 0,-1 0-1 0 0,1 0 0 0 0,0 1 0 0 0,0-1 0 0 0,0 1 0 0 0,0-1 1 0 0,0 1-1 0 0,0 0 0 0 0,1-1 0 0 0,-1 1 0 0 0,1 0 0 0 0,0-1 1 0 0,0 1-1 0 0,0 0 0 0 0,0-1 0 0 0,0 1 0 0 0,1 0 0 0 0,-1-1 1 0 0,1 1-1 0 0,0 3 0 0 0,3 13 182 0 0,0 0 1 0 0,1 0-1 0 0,1 0 0 0 0,0-1 1 0 0,2 0-1 0 0,0 0 0 0 0,1 0 1 0 0,14 19-1 0 0,14 27-2733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2:57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1 1840 0 0,'-11'9'4327'0'0,"-2"0"-2278"0"0,-12 12 476 0 0,1 6 1064 0 0,-15 10-2817 0 0,5-4-279 0 0,29-26 2739 0 0,-3 10-3146 0 0,2-3 292 0 0,11-16-300 0 0,1 1 0 0 0,0 0 0 0 0,0 0 1 0 0,0 1-1 0 0,0-1 0 0 0,0 1 0 0 0,8 1 0 0 0,50 12 323 0 0,-51-10-303 0 0,-1 0 1 0 0,1 0 0 0 0,0-2-1 0 0,0 1 1 0 0,20-2-1 0 0,-14-2 71 0 0,0-1 0 0 0,31-10 0 0 0,-6 1-275 0 0,-29 12-319 0 0,-9 1 201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2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6449 0 0,'2'0'405'0'0,"0"1"-1"0"0,0-1 1 0 0,0 0-1 0 0,0 0 1 0 0,0 1-1 0 0,0-1 0 0 0,0 1 1 0 0,0 0-1 0 0,0 0 1 0 0,0-1-1 0 0,0 1 0 0 0,-1 0 1 0 0,1 0-1 0 0,0 1 1 0 0,1 0-1 0 0,0 1-28 0 0,-1 0-1 0 0,1 0 1 0 0,-1 0-1 0 0,0 0 1 0 0,0 0-1 0 0,0 0 1 0 0,2 7-1 0 0,2 4-40 0 0,-2 1-1 0 0,0 0 1 0 0,3 19 0 0 0,-3-12 290 0 0,21 134 1745 0 0,-17-92-2220 0 0,25 93 0 0 0,-24-139-2319 0 0,-4-11-4497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10.0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59 5065 0 0,'0'-1'138'0'0,"1"0"1"0"0,-1 0-1 0 0,1 0 1 0 0,0 0-1 0 0,-1 0 0 0 0,1 0 1 0 0,0 1-1 0 0,-1-1 0 0 0,1 0 1 0 0,0 0-1 0 0,0 1 1 0 0,0-1-1 0 0,0 1 0 0 0,0-1 1 0 0,0 1-1 0 0,0-1 0 0 0,0 1 1 0 0,0-1-1 0 0,2 1 0 0 0,27-10 2053 0 0,-23 8-1564 0 0,68-20 2456 0 0,-24 13-4615 0 0,-35 7-2907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2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6 4145 0 0,'7'-5'2695'0'0,"-5"6"-847"0"0,-7 16 6 0 0,-14 23-609 0 0,-130 253 6939 0 0,148-292-8173 0 0,0 0 0 0 0,1 0 0 0 0,-1 0 0 0 0,0 1 0 0 0,1-1 0 0 0,0 0 0 0 0,-1 0-1 0 0,1 0 1 0 0,0 0 0 0 0,-1 0 0 0 0,1 1 0 0 0,0-1 0 0 0,0 0 0 0 0,0 0 0 0 0,0 0 0 0 0,1 3 0 0 0,-1-4 1 0 0,0 1 1 0 0,0-1-1 0 0,1 1 0 0 0,-1-1 1 0 0,1 1-1 0 0,-1-1 0 0 0,0 0 1 0 0,1 1-1 0 0,-1-1 1 0 0,1 1-1 0 0,-1-1 0 0 0,1 0 1 0 0,-1 0-1 0 0,1 1 0 0 0,-1-1 1 0 0,1 0-1 0 0,0 0 0 0 0,-1 0 1 0 0,1 1-1 0 0,-1-1 0 0 0,1 0 1 0 0,0 0-1 0 0,-1 0 1 0 0,1 0-1 0 0,7 0 108 0 0,-1-1 0 0 0,1 0 0 0 0,-1 0 0 0 0,11-4 0 0 0,0 1-21 0 0,90-14-782 0 0,-90 16-43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2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68 10594 0 0,'4'-6'855'0'0,"1"-1"-1"0"0,-1 1 0 0 0,1 0 1 0 0,0 0-1 0 0,12-10 1 0 0,-13 14-654 0 0,0-1 1 0 0,1 1 0 0 0,-1-1 0 0 0,1 1 0 0 0,0 1-1 0 0,0-1 1 0 0,-1 0 0 0 0,1 1 0 0 0,10-1-1 0 0,-8 2-6513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3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4 256 1376 0 0,'0'0'35'0'0,"0"0"0"0"0,-1 1 0 0 0,1-1-1 0 0,0 1 1 0 0,-1-1 0 0 0,1 1 0 0 0,0-1-1 0 0,0 1 1 0 0,0-1 0 0 0,-1 1 0 0 0,1-1 0 0 0,0 1-1 0 0,0-1 1 0 0,0 1 0 0 0,0-1 0 0 0,0 1-1 0 0,0-1 1 0 0,0 1 0 0 0,0-1 0 0 0,0 1 0 0 0,0-1-1 0 0,0 1 1 0 0,0-1 0 0 0,1 1 0 0 0,-1-1-1 0 0,0 1 1 0 0,0-1 0 0 0,0 1 0 0 0,1-1 0 0 0,-1 1-1 0 0,0-1 1 0 0,1 1 0 0 0,-1-1 0 0 0,0 0-1 0 0,1 1 1 0 0,-1-1 0 0 0,2 1 81 0 0,0-1 0 0 0,-1 1 0 0 0,1-1 0 0 0,-1 0 0 0 0,1 1 0 0 0,0-1 0 0 0,-1 0 0 0 0,1 0 0 0 0,0 0 0 0 0,-1 0 0 0 0,4-1 0 0 0,3-1 218 0 0,1 0 0 0 0,0-1 0 0 0,14-6-1 0 0,-9 2-350 0 0,74-43-19 0 0,-67 35 116 0 0</inkml:trace>
  <inkml:trace contextRef="#ctx0" brushRef="#br0" timeOffset="1">421 0 8754 0 0,'11'18'9423'0'0,"-1"17"-6756"0"0,6 38-2044 0 0,-2 53 36 0 0,-13-96-654 0 0,1 0 0 0 0,2 0 0 0 0,1 0 0 0 0,2 0 1 0 0,12 37-1 0 0,-18-65-201 0 0,0 0 1 0 0,0 0 0 0 0,0 0 0 0 0,0 0-1 0 0,0 0 1 0 0,1 0 0 0 0,-1 0 0 0 0,0 0-1 0 0,1-1 1 0 0,0 1 0 0 0,2 2 0 0 0,2-1-6952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3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6449 0 0,'0'-1'98'0'0,"0"1"-1"0"0,0-1 0 0 0,0 1 0 0 0,0-1 0 0 0,1 1 0 0 0,-1-1 1 0 0,0 1-1 0 0,1 0 0 0 0,-1-1 0 0 0,0 1 0 0 0,0-1 1 0 0,1 1-1 0 0,-1 0 0 0 0,1-1 0 0 0,-1 1 0 0 0,0 0 0 0 0,1 0 1 0 0,-1-1-1 0 0,1 1 0 0 0,-1 0 0 0 0,1 0 0 0 0,-1-1 0 0 0,1 1 1 0 0,-1 0-1 0 0,0 0 0 0 0,1 0 0 0 0,-1 0 0 0 0,1 0 1 0 0,-1 0-1 0 0,1 0 0 0 0,-1 0 0 0 0,1 0 0 0 0,0 0 0 0 0,-1 0 1 0 0,0 0-1 0 0,1 0 0 0 0,-1 0 0 0 0,1 0 0 0 0,-1 1 0 0 0,1-1 1 0 0,-1 0-1 0 0,1 0 0 0 0,-1 0 0 0 0,1 1 0 0 0,-1-1 1 0 0,0 0-1 0 0,1 1 0 0 0,-1-1 0 0 0,1 0 0 0 0,-1 1 0 0 0,0-1 1 0 0,0 1-1 0 0,1-1 0 0 0,-1 0 0 0 0,1 2 0 0 0,1 0 317 0 0,-1 0-1 0 0,1 0 0 0 0,0 0 1 0 0,-1 0-1 0 0,1 0 0 0 0,-1 1 1 0 0,0-1-1 0 0,1 1 0 0 0,-1-1 1 0 0,1 5-1 0 0,4 55 2032 0 0,-3-32-1726 0 0,0-1 0 0 0,11 42-1 0 0,-12-64-659 0 0,0 0 0 0 0,0 0-1 0 0,1-1 1 0 0,0 1 0 0 0,0-1 0 0 0,0 1-1 0 0,1-1 1 0 0,0 0 0 0 0,0-1 0 0 0,1 1 0 0 0,0-1-1 0 0,0 0 1 0 0,0 0 0 0 0,0 0 0 0 0,8 5-1 0 0,-10-9-44 0 0,-1 1-1 0 0,1 0 0 0 0,0-1 0 0 0,-1 0 1 0 0,1 1-1 0 0,0-1 0 0 0,0 0 0 0 0,0 0 1 0 0,0-1-1 0 0,0 1 0 0 0,0-1 1 0 0,0 1-1 0 0,0-1 0 0 0,0 0 0 0 0,0 0 1 0 0,0-1-1 0 0,0 1 0 0 0,0 0 0 0 0,0-1 1 0 0,0 0-1 0 0,0 0 0 0 0,0 0 0 0 0,0 0 1 0 0,-1 0-1 0 0,1 0 0 0 0,0-1 0 0 0,-1 1 1 0 0,1-1-1 0 0,-1 0 0 0 0,1 0 0 0 0,-1 0 1 0 0,4-4-1 0 0,-3 2 6 0 0,0-1 0 0 0,0 1 1 0 0,0-1-1 0 0,0 0 0 0 0,-1 0 0 0 0,0 0 0 0 0,0 0 0 0 0,0 0 1 0 0,0 0-1 0 0,-1 0 0 0 0,0-1 0 0 0,0 1 0 0 0,-1 0 0 0 0,1-1 1 0 0,-1 1-1 0 0,0-1 0 0 0,-2-8 0 0 0,0 4 30 0 0,-1 0 0 0 0,0 0 0 0 0,-1 1 0 0 0,0-1 0 0 0,-1 1 0 0 0,0-1-1 0 0,0 2 1 0 0,-1-1 0 0 0,0 0 0 0 0,-1 1 0 0 0,-14-14 0 0 0,-8-5-199 0 0,-57-40 0 0 0,82 64 94 0 0,-9-5-1694 0 0,-2 1-5898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4.1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11 131 5065 0 0,'-1'-2'268'0'0,"0"1"0"0"0,0 0 0 0 0,0-1-1 0 0,0 0 1 0 0,0 1 0 0 0,0-1 0 0 0,1 0 0 0 0,-1 1-1 0 0,1-1 1 0 0,-1 0 0 0 0,1 0 0 0 0,-1 1 0 0 0,1-1 0 0 0,0 0-1 0 0,0 0 1 0 0,0 0 0 0 0,0 0 0 0 0,0 0 0 0 0,0 1-1 0 0,1-1 1 0 0,-1 0 0 0 0,1 0 0 0 0,-1 1 0 0 0,1-1 0 0 0,-1 0-1 0 0,1 0 1 0 0,2-2 0 0 0,5-4 217 0 0,1 0 0 0 0,-1 1 0 0 0,2 0 0 0 0,-1 0 0 0 0,1 1 0 0 0,0 0 0 0 0,0 1 0 0 0,1 0 1 0 0,0 1-1 0 0,-1 0 0 0 0,2 1 0 0 0,-1 0 0 0 0,22-3 0 0 0,-32 6-472 0 0,1 0 0 0 0,-1 0 0 0 0,0 0 0 0 0,1 0 1 0 0,-1 0-1 0 0,0 0 0 0 0,1 0 0 0 0,-1 0 0 0 0,0 0 0 0 0,1 1 0 0 0,-1-1 1 0 0,0 1-1 0 0,0-1 0 0 0,1 1 0 0 0,-1-1 0 0 0,0 1 0 0 0,0 0 0 0 0,0-1 1 0 0,0 1-1 0 0,0 0 0 0 0,0 0 0 0 0,0 0 0 0 0,0 0 0 0 0,0 0 0 0 0,0 0 1 0 0,0 0-1 0 0,-1 0 0 0 0,1 0 0 0 0,0 0 0 0 0,-1 1 0 0 0,1-1 0 0 0,-1 0 1 0 0,1 0-1 0 0,-1 1 0 0 0,0-1 0 0 0,0 0 0 0 0,1 1 0 0 0,-1-1 1 0 0,0 0-1 0 0,0 1 0 0 0,0-1 0 0 0,0 0 0 0 0,-1 1 0 0 0,1-1 0 0 0,0 0 1 0 0,0 1-1 0 0,-1-1 0 0 0,0 2 0 0 0,-3 9 144 0 0,0 1 0 0 0,-1-1 0 0 0,-1 0 0 0 0,-7 13 0 0 0,3-6-65 0 0,9-18-92 0 0,-2 5-33 0 0,0 1 0 0 0,0 0 0 0 0,1 0-1 0 0,0 0 1 0 0,-1 9 0 0 0,2-16 27 0 0,1 1 1 0 0,0 0 0 0 0,0 0 0 0 0,0 0-1 0 0,0 0 1 0 0,0 0 0 0 0,1 0 0 0 0,-1 0-1 0 0,0 0 1 0 0,0 0 0 0 0,0 0 0 0 0,1 0-1 0 0,-1 0 1 0 0,1 0 0 0 0,-1 0 0 0 0,1 0-1 0 0,-1-1 1 0 0,1 1 0 0 0,-1 0 0 0 0,1 0-1 0 0,0-1 1 0 0,-1 1 0 0 0,1 0 0 0 0,0-1-1 0 0,0 1 1 0 0,-1-1 0 0 0,1 1-1 0 0,0 0 1 0 0,0-1 0 0 0,0 0 0 0 0,0 1-1 0 0,0-1 1 0 0,0 0 0 0 0,0 1 0 0 0,0-1-1 0 0,-1 0 1 0 0,1 0 0 0 0,0 0 0 0 0,0 0-1 0 0,0 0 1 0 0,0 0 0 0 0,0 0 0 0 0,0 0-1 0 0,0 0 1 0 0,0-1 0 0 0,0 1 0 0 0,2-1-1 0 0,24-3-259 0 0,-18 2 149 0 0,0 1 1 0 0,1-1-1 0 0,-1 2 0 0 0,1-1 0 0 0,0 1 0 0 0,10 2 0 0 0,-18-2 123 0 0,0 1 0 0 0,-1-1-1 0 0,1 1 1 0 0,0 0 0 0 0,0 0 0 0 0,0 0 0 0 0,-1-1-1 0 0,1 1 1 0 0,-1 1 0 0 0,1-1 0 0 0,-1 0-1 0 0,1 0 1 0 0,-1 1 0 0 0,1-1 0 0 0,-1 1 0 0 0,0-1-1 0 0,0 1 1 0 0,0-1 0 0 0,0 1 0 0 0,0 0-1 0 0,0-1 1 0 0,0 1 0 0 0,-1 0 0 0 0,1 0 0 0 0,-1 0-1 0 0,1 0 1 0 0,-1-1 0 0 0,0 1 0 0 0,1 0 0 0 0,-1 0-1 0 0,0 0 1 0 0,0 0 0 0 0,-1 0 0 0 0,1 0-1 0 0,-1 4 1 0 0,-1 8 199 0 0,-2 0-1 0 0,1 0 1 0 0,-1 0-1 0 0,-1 0 0 0 0,-10 19 1 0 0,-1 6-1748 0 0,10-23-5370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4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7834 0 0,'0'1'117'0'0,"0"-1"-1"0"0,0 0 1 0 0,0 1 0 0 0,0-1 0 0 0,0 0 0 0 0,0 1 0 0 0,1-1 0 0 0,-1 0-1 0 0,0 1 1 0 0,0-1 0 0 0,1 0 0 0 0,-1 0 0 0 0,0 1 0 0 0,0-1-1 0 0,1 0 1 0 0,-1 0 0 0 0,0 1 0 0 0,0-1 0 0 0,1 0 0 0 0,-1 0 0 0 0,0 0-1 0 0,1 0 1 0 0,-1 0 0 0 0,0 1 0 0 0,1-1 0 0 0,-1 0 0 0 0,0 0 0 0 0,1 0-1 0 0,-1 0 1 0 0,0 0 0 0 0,1 0 0 0 0,-1 0 0 0 0,1 0 0 0 0,-1 0 0 0 0,0 0-1 0 0,1 0 1 0 0,-1-1 0 0 0,0 1 0 0 0,1 0 0 0 0,-1 0 0 0 0,0 0 0 0 0,1 0-1 0 0,-1 0 1 0 0,0-1 0 0 0,0 1 0 0 0,1 0 0 0 0,-1 0 0 0 0,0 0 0 0 0,1-1-1 0 0,-1 1 1 0 0,0 0 0 0 0,0-1 0 0 0,0 1 0 0 0,1 0 0 0 0,-1 0-1 0 0,0-1 1 0 0,0 1 0 0 0,0 0 0 0 0,0-1 0 0 0,0 1 0 0 0,1 0 0 0 0,-1-1-1 0 0,0 1 1 0 0,0 0 0 0 0,0-1 0 0 0,9 30 3334 0 0,-8 20-2405 0 0,-2 1-1 0 0,-9 54 0 0 0,4-57-1051 0 0,3 1 1 0 0,3 73 0 0 0,0-112-409 0 0,1 6 94 0 0,2-7-5797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5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33 7370 0 0,'-1'0'94'0'0,"1"-1"0"0"0,-1 0 1 0 0,1 0-1 0 0,0 0 1 0 0,0 0-1 0 0,-1 0 1 0 0,1 0-1 0 0,0 0 0 0 0,0 0 1 0 0,0 0-1 0 0,0 0 1 0 0,0 0-1 0 0,0 0 0 0 0,1 0 1 0 0,-1 0-1 0 0,0 0 1 0 0,0 0-1 0 0,1 0 1 0 0,-1 1-1 0 0,0-1 0 0 0,1 0 1 0 0,-1 0-1 0 0,1 0 1 0 0,-1 0-1 0 0,1 0 0 0 0,0 1 1 0 0,-1-1-1 0 0,1 0 1 0 0,0 1-1 0 0,-1-1 1 0 0,1 0-1 0 0,0 1 0 0 0,0-1 1 0 0,0 1-1 0 0,-1-1 1 0 0,1 1-1 0 0,0 0 1 0 0,0-1-1 0 0,0 1 0 0 0,0 0 1 0 0,2-1-1 0 0,-2 1 89 0 0,1 0 0 0 0,-1 0 0 0 0,1 0-1 0 0,-1 0 1 0 0,0 0 0 0 0,1 1 0 0 0,-1-1 0 0 0,1 1 0 0 0,-1-1-1 0 0,1 1 1 0 0,-1-1 0 0 0,0 1 0 0 0,1-1 0 0 0,-1 1-1 0 0,0 0 1 0 0,0 0 0 0 0,0 0 0 0 0,1 0 0 0 0,-1 0 0 0 0,0 0-1 0 0,0 0 1 0 0,0 0 0 0 0,-1 0 0 0 0,1 1 0 0 0,0-1-1 0 0,0 0 1 0 0,-1 0 0 0 0,2 3 0 0 0,5 20 163 0 0,0 0 1 0 0,3 27 0 0 0,-5-22 300 0 0,12 36-1 0 0,-14-57-574 0 0,0 1-1 0 0,1-1 0 0 0,0 0 1 0 0,0 0-1 0 0,0-1 0 0 0,1 1 1 0 0,0-1-1 0 0,11 11 0 0 0,-16-18-78 0 0,1 1-1 0 0,0 0 1 0 0,0 0-1 0 0,0-1 1 0 0,-1 1-1 0 0,1 0 1 0 0,0-1 0 0 0,0 1-1 0 0,0-1 1 0 0,0 1-1 0 0,0-1 1 0 0,0 1-1 0 0,1-1 1 0 0,-1 0-1 0 0,0 0 1 0 0,0 1 0 0 0,0-1-1 0 0,0 0 1 0 0,0 0-1 0 0,0 0 1 0 0,0 0-1 0 0,0 0 1 0 0,1 0-1 0 0,-1-1 1 0 0,0 1-1 0 0,0 0 1 0 0,1-1 0 0 0,1 0-42 0 0,-1-1 1 0 0,1 0 0 0 0,0 1-1 0 0,-1-1 1 0 0,0 0 0 0 0,1 0-1 0 0,-1-1 1 0 0,0 1 0 0 0,3-5-1 0 0,3-5-184 0 0,0 0-1 0 0,-1-1 1 0 0,6-16 0 0 0,10-43-1153 0 0,-19 55 1581 0 0,1-1 0 0 0,1 1 1 0 0,14-28-1 0 0,-20 45-93 0 0,0 0 0 0 0,0-1 0 0 0,0 1 0 0 0,0 0 0 0 0,1-1 0 0 0,-1 1-1 0 0,0 0 1 0 0,0-1 0 0 0,0 1 0 0 0,1 0 0 0 0,-1 0 0 0 0,0-1 0 0 0,0 1-1 0 0,1 0 1 0 0,-1 0 0 0 0,0-1 0 0 0,0 1 0 0 0,1 0 0 0 0,-1 0 0 0 0,0 0-1 0 0,1 0 1 0 0,-1-1 0 0 0,0 1 0 0 0,1 0 0 0 0,-1 0 0 0 0,0 0 0 0 0,1 0-1 0 0,-1 0 1 0 0,1 0 0 0 0,-1 0 0 0 0,0 0 0 0 0,1 0 0 0 0,-1 0 0 0 0,0 0-1 0 0,1 0 1 0 0,-1 0 0 0 0,0 0 0 0 0,1 1 0 0 0,-1-1 0 0 0,0 0 0 0 0,1 0-1 0 0,-1 0 1 0 0,13 17 957 0 0,3 25-1144 0 0,-6-4 83 0 0,-1-7-412 0 0,0-1 0 0 0,19 39 1 0 0,-18-51-740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5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83 10138 0 0,'5'-4'896'0'0,"0"-1"-712"0"0,2 1-184 0 0,1 0 0 0 0,-2 0 328 0 0,-2 2 33 0 0,3-2 7 0 0,1-2 0 0 0,8-2 40 0 0,1-3 8 0 0,1 0 0 0 0,-2 1 0 0 0,-5 4-928 0 0,-2 2-192 0 0,-3 4-32 0 0,-1 1-1 0 0,0 4 633 0 0,-1 0 104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5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0 337 6849 0 0,'10'-4'305'0'0,"-2"1"63"0"0,-2 0-296 0 0,-1 1-72 0 0,-2 0 0 0 0,-1 1 0 0 0,2-2 0 0 0,4 1 0 0 0,1-2 0 0 0,2-1-64 0 0</inkml:trace>
  <inkml:trace contextRef="#ctx0" brushRef="#br0" timeOffset="1">310 13 3681 0 0,'10'-9'-561'0'0,"3"6"12700"0"0,-15 18-9299 0 0,-2 1-2394 0 0,1 0 1 0 0,0 0 0 0 0,1 0 0 0 0,1 1 0 0 0,1-1 0 0 0,0 0 0 0 0,2 1 0 0 0,-1-1 0 0 0,2 0 0 0 0,0 0-1 0 0,7 18 1 0 0,-5-19-666 0 0,0 0-1 0 0,2 0 1 0 0,0-1-1 0 0,16 25 1 0 0,-15-29-415 0 0,-1 0 1 0 0,2 0 0 0 0,0-1-1 0 0,0 0 1 0 0,0 0 0 0 0,15 9-1 0 0,-12-11 205 0 0,0-4 300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6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47 456 0 0,'-1'-16'813'0'0,"-6"-7"7322"0"0,7 23-7862 0 0,0-1 0 0 0,0 1 0 0 0,-1-1-1 0 0,1 1 1 0 0,0 0 0 0 0,-1-1 0 0 0,1 1 0 0 0,0-1 0 0 0,-1 1-1 0 0,1 0 1 0 0,0-1 0 0 0,-1 1 0 0 0,1 0 0 0 0,-1 0 0 0 0,1-1-1 0 0,0 1 1 0 0,-1 0 0 0 0,1 0 0 0 0,-1-1 0 0 0,1 1 0 0 0,-1 0-1 0 0,1 0 1 0 0,-1 0 0 0 0,1 0 0 0 0,-2 0 0 0 0,1 0-177 0 0,0 1 0 0 0,0-1 0 0 0,-1 1 0 0 0,1-1 0 0 0,0 1 0 0 0,0 0 0 0 0,0-1 0 0 0,0 1 0 0 0,0 0 0 0 0,0 0 0 0 0,0 0 0 0 0,0 0 0 0 0,0 0 0 0 0,1 0 0 0 0,-2 1 1 0 0,-3 5 153 0 0,1 1 0 0 0,0-1 0 0 0,0 1 1 0 0,1 0-1 0 0,0 0 0 0 0,0 0 1 0 0,1 0-1 0 0,0 1 0 0 0,-1 11 1 0 0,1-1-51 0 0,0 0 0 0 0,2 0 0 0 0,2 22 0 0 0,-1-34-181 0 0,0 1 0 0 0,1-1 0 0 0,0 1 0 0 0,0-1 0 0 0,1 1-1 0 0,0-1 1 0 0,0 0 0 0 0,1-1 0 0 0,0 1 0 0 0,0 0 0 0 0,1-1 0 0 0,0 0 0 0 0,0 0 0 0 0,0-1 0 0 0,10 9 0 0 0,-10-9-24 0 0,1-1 0 0 0,-1 0 1 0 0,1 0-1 0 0,0-1 0 0 0,0 0 1 0 0,0 0-1 0 0,0 0 1 0 0,0-1-1 0 0,1 0 0 0 0,-1 0 1 0 0,1-1-1 0 0,-1 1 0 0 0,1-2 1 0 0,0 1-1 0 0,-1-1 1 0 0,1 1-1 0 0,0-2 0 0 0,8 0 1 0 0,-11 0-12 0 0,0-1 1 0 0,0 1-1 0 0,0-1 1 0 0,0 0-1 0 0,0 0 1 0 0,0 0-1 0 0,-1 0 1 0 0,1 0-1 0 0,-1-1 1 0 0,1 0-1 0 0,-1 0 1 0 0,0 0-1 0 0,0 0 1 0 0,0 0-1 0 0,0-1 1 0 0,-1 1-1 0 0,0-1 1 0 0,1 0-1 0 0,-1 0 0 0 0,0 0 1 0 0,-1 0-1 0 0,1 0 1 0 0,-1 0-1 0 0,0 0 1 0 0,0 0-1 0 0,0-1 1 0 0,0 1-1 0 0,-1-6 1 0 0,1 0 53 0 0,0 0 1 0 0,-1 0-1 0 0,0 0 1 0 0,-1 0-1 0 0,0 0 1 0 0,-1 0-1 0 0,0 0 1 0 0,-1 0-1 0 0,1 0 1 0 0,-2 1-1 0 0,-4-11 1 0 0,3 12-63 0 0,0-1 0 0 0,-1 1 0 0 0,0 0 1 0 0,0 0-1 0 0,-1 0 0 0 0,0 1 1 0 0,-1 0-1 0 0,1 1 0 0 0,-1-1 0 0 0,-1 1 1 0 0,1 1-1 0 0,-18-9 0 0 0,14 9-780 0 0,0 0-1 0 0,-1 1 0 0 0,-13-3 0 0 0,9 3-5774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10.5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1 117 12443 0 0,'1'0'1104'0'0,"0"-2"-880"0"0,2 1-224 0 0,-1 0 0 0 0,4 0 560 0 0,-1-2 72 0 0,4-1 8 0 0,5-2 8 0 0,5-3 57 0 0,3-1-1 0 0,4-3 8 0 0,1 0 0 0 0,-1-1-1512 0 0,0 0-312 0 0,-1 3-57 0 0,-5-3-15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7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10 6449 0 0,'0'0'187'0'0,"0"0"-1"0"0,0-1 0 0 0,0 1 1 0 0,0 0-1 0 0,0-1 0 0 0,0 1 0 0 0,0 0 1 0 0,0-1-1 0 0,0 1 0 0 0,0 0 1 0 0,0-1-1 0 0,0 1 0 0 0,0 0 0 0 0,0-1 1 0 0,0 1-1 0 0,0 0 0 0 0,0-1 1 0 0,-1 1-1 0 0,1 0 0 0 0,0-1 0 0 0,0 1 1 0 0,0 0-1 0 0,-1 0 0 0 0,1-1 1 0 0,0 1-1 0 0,0 0 0 0 0,-1 0 1 0 0,1-1-1 0 0,0 1 0 0 0,0 0 0 0 0,-1 0 1 0 0,1 0-1 0 0,0 0 0 0 0,-1-1 1 0 0,-10 7 3573 0 0,-9 19-1551 0 0,15-10-2127 0 0,1-1 1 0 0,0 1 0 0 0,1 1 0 0 0,0-1 0 0 0,1 0-1 0 0,1 1 1 0 0,1-1 0 0 0,0 1 0 0 0,1-1-1 0 0,0 0 1 0 0,1 1 0 0 0,1-1 0 0 0,1 0-1 0 0,0 0 1 0 0,1 0 0 0 0,0-1 0 0 0,9 17-1 0 0,-12-28-82 0 0,-1-1 0 0 0,1 1-1 0 0,0 0 1 0 0,0-1-1 0 0,0 1 1 0 0,0-1 0 0 0,0 0-1 0 0,0 0 1 0 0,1 0 0 0 0,-1 0-1 0 0,1 0 1 0 0,0 0-1 0 0,-1 0 1 0 0,1-1 0 0 0,0 0-1 0 0,0 1 1 0 0,0-1 0 0 0,0 0-1 0 0,0-1 1 0 0,0 1-1 0 0,1 0 1 0 0,2-1 0 0 0,-3 0 5 0 0,1 0 0 0 0,-1-1 0 0 0,1 1 0 0 0,-1-1 0 0 0,0 0 1 0 0,0 0-1 0 0,1-1 0 0 0,-1 1 0 0 0,0 0 0 0 0,0-1 1 0 0,0 0-1 0 0,0 0 0 0 0,-1 0 0 0 0,1 0 0 0 0,0 0 0 0 0,-1-1 1 0 0,0 1-1 0 0,1-1 0 0 0,-1 1 0 0 0,2-5 0 0 0,2-1 35 0 0,-1-1 0 0 0,0 0 0 0 0,5-12 0 0 0,-9 19-41 0 0,0 0 1 0 0,0-1 0 0 0,0 1 0 0 0,0 0 0 0 0,-1 0 0 0 0,1-1-1 0 0,-1 1 1 0 0,0 0 0 0 0,0 0 0 0 0,1-1 0 0 0,-2 1 0 0 0,1 0 0 0 0,0-1-1 0 0,0 1 1 0 0,-1 0 0 0 0,1 0 0 0 0,-1-1 0 0 0,0 1 0 0 0,1 0 0 0 0,-3-4-1 0 0,2 6 12 0 0,0-1-1 0 0,0 0 0 0 0,0 1 0 0 0,0-1 0 0 0,0 1 0 0 0,-1-1 0 0 0,1 1 0 0 0,0 0 0 0 0,0-1 0 0 0,0 1 1 0 0,-1 0-1 0 0,1 0 0 0 0,0 0 0 0 0,0 0 0 0 0,0 0 0 0 0,-1 0 0 0 0,1 0 0 0 0,0 0 0 0 0,0 1 1 0 0,0-1-1 0 0,-1 0 0 0 0,1 1 0 0 0,0-1 0 0 0,0 1 0 0 0,0-1 0 0 0,-2 2 0 0 0,-30 17 324 0 0,32-19-326 0 0,-14 10 30 0 0,0 1 0 0 0,2 0 1 0 0,-1 0-1 0 0,-14 18 0 0 0,15-13-291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9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21 9674 0 0,'1'-1'41'0'0,"-1"1"1"0"0,1 0-1 0 0,-1-1 0 0 0,0 1 1 0 0,0-1-1 0 0,1 1 0 0 0,-1 0 1 0 0,0-1-1 0 0,1 1 0 0 0,-1-1 1 0 0,0 1-1 0 0,0-1 0 0 0,0 1 1 0 0,0 0-1 0 0,0-1 0 0 0,1 1 1 0 0,-1-1-1 0 0,0 1 0 0 0,0-1 1 0 0,0 1-1 0 0,0-1 0 0 0,0 1 1 0 0,0-1-1 0 0,0 1 0 0 0,-1-1 1 0 0,1 1-1 0 0,0-1 0 0 0,0 1 1 0 0,0-1-1 0 0,0 1 0 0 0,-1-1 1 0 0,1 1-1 0 0,0 0 0 0 0,0-1 1 0 0,-1 1-1 0 0,1-1 0 0 0,0 1 1 0 0,-1 0-1 0 0,1-1 0 0 0,0 1 1 0 0,-1 0-1 0 0,1-1 0 0 0,-1 1 1 0 0,1 0-1 0 0,0 0 0 0 0,-1-1 1 0 0,1 1-1 0 0,-1 0 0 0 0,1 0 1 0 0,-1 0-1 0 0,1 0 0 0 0,-1 0 1 0 0,1 0-1 0 0,-1 0 0 0 0,0-1 1 0 0,-1 2 117 0 0,0-1 0 0 0,0 0 0 0 0,-1 0 1 0 0,1 1-1 0 0,0-1 0 0 0,0 1 0 0 0,0 0 1 0 0,0-1-1 0 0,0 1 0 0 0,0 0 0 0 0,1 0 1 0 0,-4 2-1 0 0,-5 7 137 0 0,0 0 1 0 0,0 0-1 0 0,1 1 0 0 0,0 1 1 0 0,1-1-1 0 0,-12 22 0 0 0,6-5 161 0 0,-22 58-1 0 0,33-75-352 0 0,-1-1-1 0 0,2 1 0 0 0,0 0 0 0 0,0 0 1 0 0,1 0-1 0 0,0 0 0 0 0,0 0 0 0 0,2 0 1 0 0,-1 0-1 0 0,1 0 0 0 0,4 13 0 0 0,-3-15-83 0 0,1 0 0 0 0,1-1 0 0 0,-1 1 0 0 0,1-1 0 0 0,1 0 0 0 0,-1 0 0 0 0,2 0 0 0 0,-1 0 0 0 0,1-1 0 0 0,0 0 0 0 0,0 0 0 0 0,1-1 0 0 0,12 10 0 0 0,-3-4 72 0 0,1 0-1 0 0,1-1 1 0 0,0 0 0 0 0,37 14-1 0 0,-49-22-39 0 0,1-1-1 0 0,-1 0 1 0 0,0 0-1 0 0,1-1 0 0 0,-1 0 1 0 0,1 0-1 0 0,0 0 1 0 0,-1-1-1 0 0,1 0 1 0 0,0 0-1 0 0,-1-1 1 0 0,1 0-1 0 0,0 0 1 0 0,-1 0-1 0 0,1-1 0 0 0,-1 0 1 0 0,0 0-1 0 0,0-1 1 0 0,7-3-1 0 0,-11 5-40 0 0,0 0-1 0 0,0 0 1 0 0,-1-1-1 0 0,1 1 1 0 0,-1 0-1 0 0,1-1 1 0 0,-1 1-1 0 0,0-1 1 0 0,1 1 0 0 0,-1-1-1 0 0,0 0 1 0 0,0 0-1 0 0,0 1 1 0 0,0-1-1 0 0,0 0 1 0 0,-1 0-1 0 0,1 0 1 0 0,0 0-1 0 0,-1 0 1 0 0,1 0-1 0 0,-1-3 1 0 0,0 1-32 0 0,0 0-1 0 0,-1 1 1 0 0,0-1 0 0 0,0 1-1 0 0,0-1 1 0 0,0 1 0 0 0,0-1-1 0 0,0 1 1 0 0,-1 0 0 0 0,0-1-1 0 0,-3-3 1 0 0,-1-3-95 0 0,-2 1 1 0 0,1 1 0 0 0,-1-1-1 0 0,-1 1 1 0 0,1 1 0 0 0,-20-14-1 0 0,-21-1-247 0 0,41 20 268 0 0,1-1 0 0 0,-1 0 0 0 0,1-1 1 0 0,-1 1-1 0 0,1-1 0 0 0,0-1 0 0 0,1 1 1 0 0,-9-9-1 0 0,14 13 89 0 0,1-1 1 0 0,-1 0-1 0 0,1 1 0 0 0,-1-1 1 0 0,1 0-1 0 0,-1 0 1 0 0,1 0-1 0 0,0 1 0 0 0,-1-1 1 0 0,1 0-1 0 0,0 0 1 0 0,0 0-1 0 0,0 0 0 0 0,0 0 1 0 0,0 1-1 0 0,0-1 1 0 0,0 0-1 0 0,0 0 0 0 0,0 0 1 0 0,0 0-1 0 0,0 0 1 0 0,0 0-1 0 0,1 1 0 0 0,-1-3 1 0 0,17-20-225 0 0,28-12-80 0 0,-36 29 595 0 0,0 1 1 0 0,0 0 0 0 0,1 0-1 0 0,0 1 1 0 0,0 0-1 0 0,0 0 1 0 0,0 2 0 0 0,18-4-1 0 0,-25 5-208 0 0,0 1 0 0 0,1 0 0 0 0,-1 0 0 0 0,0 0 0 0 0,0 1 0 0 0,0-1 0 0 0,0 1-1 0 0,0-1 1 0 0,0 1 0 0 0,0 0 0 0 0,0 0 0 0 0,-1 0 0 0 0,1 1 0 0 0,0-1 0 0 0,0 1 0 0 0,-1-1 0 0 0,1 1-1 0 0,-1 0 1 0 0,1 0 0 0 0,-1 0 0 0 0,0 0 0 0 0,0 0 0 0 0,0 1 0 0 0,0-1 0 0 0,0 1 0 0 0,-1-1 0 0 0,1 1-1 0 0,-1 0 1 0 0,0 0 0 0 0,1 0 0 0 0,-1-1 0 0 0,0 1 0 0 0,0 6 0 0 0,7 27 50 0 0,3 40-1 0 0,-7-40-92 0 0,11 44-1 0 0,6-21-647 0 0,-16-49-52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19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6 8290 0 0,'-5'-6'8993'0'0,"5"21"-8552"0"0,-1 12 453 0 0,2-1 0 0 0,0 1 1 0 0,7 33-1 0 0,4-16-2410 0 0,6-2-3343 0 0,-10-29-1553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20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29 4145 0 0,'13'-28'2444'0'0,"-22"47"2281"0"0,3-9-3857 0 0,-28 61 2086 0 0,32-65-2847 0 0,0-1-1 0 0,0 0 0 0 0,1 1 0 0 0,0-1 1 0 0,0 1-1 0 0,0-1 0 0 0,0 1 0 0 0,1 0 1 0 0,0-1-1 0 0,0 1 0 0 0,2 6 1 0 0,-2-11-104 0 0,0 0 0 0 0,0 0 0 0 0,0 0 0 0 0,0-1 0 0 0,0 1 1 0 0,1 0-1 0 0,-1 0 0 0 0,0-1 0 0 0,1 1 0 0 0,-1 0 1 0 0,1 0-1 0 0,-1-1 0 0 0,1 1 0 0 0,-1-1 0 0 0,1 1 1 0 0,-1 0-1 0 0,1-1 0 0 0,-1 1 0 0 0,1-1 0 0 0,0 1 1 0 0,-1-1-1 0 0,1 1 0 0 0,0-1 0 0 0,0 0 0 0 0,-1 1 1 0 0,1-1-1 0 0,1 0 0 0 0,-1 0-6 0 0,0 0 0 0 0,1 0 0 0 0,-1 0 1 0 0,0 0-1 0 0,1-1 0 0 0,-1 1 0 0 0,0-1 0 0 0,1 1 0 0 0,-1-1 0 0 0,0 1 0 0 0,0-1 0 0 0,1 0 0 0 0,-1 1 1 0 0,1-3-1 0 0,3-1-87 0 0,0 0 1 0 0,0-1 0 0 0,0 0 0 0 0,-1 0-1 0 0,5-7 1 0 0,5-27-690 0 0,-14 20 350 0 0,-1 19 422 0 0,1-1 0 0 0,0 1 0 0 0,0 0 1 0 0,-1-1-1 0 0,1 1 0 0 0,0 0 0 0 0,-1-1 0 0 0,1 1 0 0 0,-1 0 0 0 0,1 0 0 0 0,0-1 0 0 0,-1 1 0 0 0,1 0 1 0 0,-1 0-1 0 0,1 0 0 0 0,0 0 0 0 0,-1-1 0 0 0,1 1 0 0 0,-1 0 0 0 0,1 0 0 0 0,-1 0 0 0 0,1 0 0 0 0,-1 0 1 0 0,1 0-1 0 0,-1 0 0 0 0,1 0 0 0 0,0 1 0 0 0,-1-1 0 0 0,1 0 0 0 0,-1 0 0 0 0,1 0 0 0 0,-1 0 0 0 0,1 1 1 0 0,0-1-1 0 0,-1 0 0 0 0,-2 2-234 0 0,1-1 0 0 0,0 0 0 0 0,0 1 0 0 0,0-1 0 0 0,1 1 0 0 0,-1-1 0 0 0,0 1 0 0 0,1 0 0 0 0,-3 2 0 0 0,-2 6-4181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20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63 5529 0 0,'51'-25'6470'0'0,"28"-8"-1075"0"0,-78 32-5417 0 0,1 0 0 0 0,-1 1-1 0 0,1-1 1 0 0,-1 1-1 0 0,1-1 1 0 0,0 1-1 0 0,-1 0 1 0 0,1 0 0 0 0,-1 0-1 0 0,1 0 1 0 0,0 0-1 0 0,-1 0 1 0 0,3 1-1 0 0,-2-1-253 0 0,-1 1-1 0 0,0-1 0 0 0,1 1 1 0 0,-1 0-1 0 0,0-1 1 0 0,0 1-1 0 0,1 0 0 0 0,-1 0 1 0 0,0 0-1 0 0,0 0 0 0 0,0 0 1 0 0,0 0-1 0 0,0 0 0 0 0,1 3 1 0 0,4 5-1389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21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68 3681 0 0,'-8'3'3849'0'0,"17"-5"1409"0"0,10-2-1177 0 0,-12 1-5032 0 0,94-52-4845 0 0,-88 49 5796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21.6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6913 0 0,'4'6'13718'0'0,"7"19"-13236"0"0,-2 0-1 0 0,0 1 1 0 0,-2 0-1 0 0,5 35 1 0 0,5 15-327 0 0,-9-42-160 0 0,2 5 119 0 0,16 44 0 0 0,-22-74-204 0 0,0 0 1 0 0,0 1 0 0 0,1-1 0 0 0,0-1 0 0 0,0 1 0 0 0,1-1-1 0 0,1 0 1 0 0,-1 0 0 0 0,15 12 0 0 0,-4-12-2529 0 0,-11-7-4622 0 0</inkml:trace>
  <inkml:trace contextRef="#ctx0" brushRef="#br0" timeOffset="1">342 18 1376 0 0,'0'0'257'0'0,"0"-1"-1"0"0,1 1 0 0 0,-1-1 0 0 0,0 1 0 0 0,0 0 1 0 0,0-1-1 0 0,1 1 0 0 0,-1-1 0 0 0,0 1 1 0 0,1 0-1 0 0,-1-1 0 0 0,0 1 0 0 0,1 0 1 0 0,-1-1-1 0 0,0 1 0 0 0,1 0 0 0 0,-1 0 0 0 0,1-1 1 0 0,-1 1-1 0 0,1 0 0 0 0,-1 0 0 0 0,0 0 1 0 0,1 0-1 0 0,-1 0 0 0 0,1 0 0 0 0,-1-1 1 0 0,1 1-1 0 0,-1 0 0 0 0,1 0 0 0 0,-1 0 1 0 0,1 0-1 0 0,-1 1 0 0 0,1-1 0 0 0,-1 0 0 0 0,1 0 1 0 0,-1 0-1 0 0,12 17 5967 0 0,0 27-2104 0 0,-8-24-3809 0 0,1 0 0 0 0,0 0 0 0 0,15 33 0 0 0,-17-48-292 0 0,-1 1 0 0 0,1-1 1 0 0,0 0-1 0 0,0 0 0 0 0,1 0 0 0 0,0 0 0 0 0,-1 0 0 0 0,2-1 0 0 0,-1 0 0 0 0,0 0 0 0 0,1 0 0 0 0,0 0 0 0 0,0 0 1 0 0,0-1-1 0 0,0 0 0 0 0,0 0 0 0 0,9 2 0 0 0,-11-4-9 0 0,0-1 1 0 0,-1 1 0 0 0,1-1-1 0 0,0 0 1 0 0,0 0 0 0 0,0 0-1 0 0,0 0 1 0 0,0-1-1 0 0,0 1 1 0 0,-1-1 0 0 0,1 0-1 0 0,0 0 1 0 0,0 0 0 0 0,-1 0-1 0 0,1 0 1 0 0,0 0-1 0 0,-1-1 1 0 0,0 1 0 0 0,1-1-1 0 0,-1 0 1 0 0,0 0-1 0 0,0 0 1 0 0,0 0 0 0 0,0 0-1 0 0,0 0 1 0 0,0 0 0 0 0,0-1-1 0 0,-1 1 1 0 0,1-1-1 0 0,-1 1 1 0 0,0-1 0 0 0,1-3-1 0 0,2-1-35 0 0,-1 0 0 0 0,-1-1 0 0 0,1 1 0 0 0,-1-1 0 0 0,-1 1 0 0 0,1-1 0 0 0,-1 0 0 0 0,-1 0 0 0 0,1 1 0 0 0,-2-15 0 0 0,0 18-16 0 0,1 0 0 0 0,-1 0 1 0 0,0 0-1 0 0,-1 1 0 0 0,1-1 1 0 0,-1 1-1 0 0,1-1 0 0 0,-1 1 1 0 0,0-1-1 0 0,0 1 0 0 0,0 0 1 0 0,-1 0-1 0 0,1 0 0 0 0,-1 0 1 0 0,0 1-1 0 0,0-1 1 0 0,0 1-1 0 0,0-1 0 0 0,0 1 1 0 0,0 0-1 0 0,-1 0 0 0 0,1 0 1 0 0,-5-1-1 0 0,-2 0-471 0 0,1 1-1 0 0,0 0 1 0 0,-1 0 0 0 0,0 1-1 0 0,1 0 1 0 0,-1 0-1 0 0,0 1 1 0 0,-11 2 0 0 0,-2 0-5821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22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23 7834 0 0,'14'-10'260'0'0,"8"-2"5027"0"0,-21 12-5096 0 0,-1 0 1 0 0,1 0-1 0 0,-1 0 1 0 0,1-1-1 0 0,-1 1 1 0 0,1 0-1 0 0,-1 0 1 0 0,1 0-1 0 0,-1 0 1 0 0,1 0-1 0 0,-1 0 0 0 0,1 0 1 0 0,-1 0-1 0 0,1 0 1 0 0,0 1-1 0 0,-1-1 1 0 0,1 0-1 0 0,-1 0 1 0 0,1 0-1 0 0,-1 1 1 0 0,0-1-1 0 0,1 0 1 0 0,-1 0-1 0 0,1 1 0 0 0,-1-1 1 0 0,1 1-1 0 0,0 0-50 0 0,-1 0 0 0 0,1 0 0 0 0,-1 1 0 0 0,0-1-1 0 0,1 0 1 0 0,-1 1 0 0 0,0-1 0 0 0,0 0 0 0 0,0 1-1 0 0,0-1 1 0 0,0 0 0 0 0,0 1 0 0 0,0-1 0 0 0,0 0-1 0 0,-1 3 1 0 0,-2 6 34 0 0,0-1-1 0 0,0 1 1 0 0,0-1-1 0 0,-2 1 1 0 0,1-1-1 0 0,-1 0 1 0 0,0-1-1 0 0,-1 1 1 0 0,0-1-1 0 0,0 0 1 0 0,-10 9-1 0 0,11-12-174 0 0,-1 1-1 0 0,0-1 1 0 0,0-1-1 0 0,0 1 1 0 0,0-1-1 0 0,-1 0 1 0 0,1 0 0 0 0,-1 0-1 0 0,0-1 1 0 0,0-1-1 0 0,0 1 1 0 0,-1-1-1 0 0,1 0 1 0 0,-1 0 0 0 0,-12 0-1 0 0,17-2-30 0 0,1 0-1 0 0,-1 0 1 0 0,0 0-1 0 0,0 0 0 0 0,1-1 1 0 0,-1 1-1 0 0,0-1 1 0 0,1 0-1 0 0,-1 0 1 0 0,1 0-1 0 0,-1 0 0 0 0,1 0 1 0 0,-1 0-1 0 0,1-1 1 0 0,0 1-1 0 0,-1-1 1 0 0,1 0-1 0 0,0 0 1 0 0,0 0-1 0 0,0 0 0 0 0,1 0 1 0 0,-1 0-1 0 0,0 0 1 0 0,1 0-1 0 0,-1-1 1 0 0,1 1-1 0 0,0-1 0 0 0,0 1 1 0 0,0-1-1 0 0,0 1 1 0 0,0-1-1 0 0,1 0 1 0 0,-1 1-1 0 0,1-1 0 0 0,-1 0 1 0 0,1 0-1 0 0,1-4 1 0 0,-1 1-67 0 0,0 1 0 0 0,0-1 0 0 0,1 1 0 0 0,0-1 0 0 0,1 1 0 0 0,-1-1 0 0 0,1 1 0 0 0,0 0 0 0 0,0-1 0 0 0,0 1-1 0 0,1 0 1 0 0,0 1 0 0 0,0-1 0 0 0,0 0 0 0 0,1 1 0 0 0,-1 0 0 0 0,1-1 0 0 0,5-2 0 0 0,-7 4 157 0 0,1 1 0 0 0,0 0 0 0 0,0 0 0 0 0,0 0 0 0 0,0 1 0 0 0,0-1 0 0 0,0 1 0 0 0,0-1 0 0 0,0 1-1 0 0,1 0 1 0 0,-1 0 0 0 0,1 0 0 0 0,-1 1 0 0 0,1 0 0 0 0,-1-1 0 0 0,1 1 0 0 0,-1 0 0 0 0,1 0 0 0 0,-1 1 0 0 0,0-1 0 0 0,1 1 0 0 0,-1 0 0 0 0,1 0-1 0 0,-1 0 1 0 0,0 0 0 0 0,0 0 0 0 0,1 1 0 0 0,-1 0 0 0 0,0-1 0 0 0,0 1 0 0 0,3 3 0 0 0,-1 0 42 0 0,0 0 0 0 0,-1 0 0 0 0,0 0 0 0 0,0 0 0 0 0,0 1 1 0 0,-1 0-1 0 0,0 0 0 0 0,0 0 0 0 0,0 0 0 0 0,-1 0 0 0 0,0 0 0 0 0,0 1 0 0 0,0-1 0 0 0,-1 1 1 0 0,1 12-1 0 0,-2 1-263 0 0,0 0 1 0 0,-1 0 0 0 0,-2 1 0 0 0,0-1 0 0 0,-1-1 0 0 0,-11 34-1 0 0,11-39-7790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51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45 177 1376 0 0,'-2'0'188'0'0,"0"0"0"0"0,0 0 1 0 0,0 0-1 0 0,0 0 0 0 0,0-1 0 0 0,-1 1 0 0 0,1 0 0 0 0,0-1 0 0 0,0 1 0 0 0,1-1 0 0 0,-1 0 0 0 0,0 0 0 0 0,0 0 0 0 0,0 0 1 0 0,0 0-1 0 0,1 0 0 0 0,-1 0 0 0 0,-2-2 0 0 0,4 2 18 0 0,-1 0 0 0 0,0-1 0 0 0,1 1 0 0 0,-1 0 0 0 0,0-1 0 0 0,1 1 0 0 0,0-1 0 0 0,-1 1 0 0 0,1 0 0 0 0,0-1 0 0 0,0 1 0 0 0,0-1 0 0 0,0 1 0 0 0,0-1 0 0 0,0 1 0 0 0,0-1 0 0 0,0 1 0 0 0,0 0 0 0 0,1-3 0 0 0,2-3 267 0 0,0 0 0 0 0,0 0 0 0 0,0 0 0 0 0,1 0 0 0 0,0 0 0 0 0,1 1-1 0 0,8-11 1 0 0,-7 10-336 0 0,1 0 1 0 0,0 0-1 0 0,1 0 0 0 0,-1 1 0 0 0,1 0 0 0 0,1 1 0 0 0,-1-1 0 0 0,16-6 0 0 0,-22 11-121 0 0,1 0 0 0 0,-1 1 0 0 0,1-1 0 0 0,-1 0 0 0 0,1 1 1 0 0,0-1-1 0 0,-1 1 0 0 0,1 0 0 0 0,0 0 0 0 0,-1 0 0 0 0,1 0 0 0 0,0 1 0 0 0,-1-1 0 0 0,1 1 1 0 0,-1-1-1 0 0,1 1 0 0 0,-1 0 0 0 0,1 0 0 0 0,-1 0 0 0 0,1 0 0 0 0,-1 1 0 0 0,0-1 0 0 0,0 0 1 0 0,1 1-1 0 0,-1 0 0 0 0,0 0 0 0 0,-1-1 0 0 0,1 1 0 0 0,0 0 0 0 0,0 0 0 0 0,-1 1 0 0 0,1-1 1 0 0,-1 0-1 0 0,0 0 0 0 0,0 1 0 0 0,0-1 0 0 0,1 4 0 0 0,1 1 66 0 0,0 0 0 0 0,-1 0 0 0 0,0 0 0 0 0,0 1 0 0 0,-1-1 0 0 0,0 0 0 0 0,0 1 0 0 0,0 0 0 0 0,-1-1 0 0 0,-1 1 0 0 0,1-1 0 0 0,-1 1 0 0 0,0-1 0 0 0,-3 9 0 0 0,-4 6 386 0 0,0 1 0 0 0,-1-2 0 0 0,-14 25 0 0 0,10-21 489 0 0,-16 40 0 0 0,29-64-931 0 0,0-1 1 0 0,-1 1-1 0 0,1 0 0 0 0,-1 0 1 0 0,1 0-1 0 0,0 0 0 0 0,0 0 1 0 0,0 0-1 0 0,0 0 0 0 0,-1 0 1 0 0,1 0-1 0 0,0 0 1 0 0,0 0-1 0 0,1 0 0 0 0,-1 0 1 0 0,0 0-1 0 0,0-1 0 0 0,0 1 1 0 0,1 0-1 0 0,-1 0 0 0 0,0 0 1 0 0,1 1-1 0 0,0-2-10 0 0,0 1-1 0 0,0-1 1 0 0,-1 0-1 0 0,1 1 1 0 0,0-1-1 0 0,0 0 1 0 0,-1 0-1 0 0,1 1 1 0 0,0-1-1 0 0,0 0 1 0 0,-1 0-1 0 0,1 0 1 0 0,0 0-1 0 0,0 0 1 0 0,0 0 0 0 0,-1-1-1 0 0,1 1 1 0 0,0 0-1 0 0,0 0 1 0 0,1-1-1 0 0,8-3 46 0 0,0 0 1 0 0,0-1-1 0 0,10-7 0 0 0,-10 6 11 0 0,14-7-69 0 0,1 2 0 0 0,40-14-1 0 0,-55 22-463 0 0,0 0-1 0 0,1 1 1 0 0,0 0 0 0 0,-1 1-1 0 0,1 0 1 0 0,0 0-1 0 0,-1 1 1 0 0,1 1 0 0 0,16 2-1 0 0,-13 1-5534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52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32 8754 0 0,'0'-1'245'0'0,"-1"0"-1"0"0,1-1 1 0 0,0 1 0 0 0,-1-1-1 0 0,1 1 1 0 0,0 0 0 0 0,0-1-1 0 0,0 1 1 0 0,0-1 0 0 0,0 1-1 0 0,1-1 1 0 0,-1 1 0 0 0,0 0-1 0 0,1-1 1 0 0,-1 1 0 0 0,2-2-1 0 0,4-4 1841 0 0,-5 7-2010 0 0,0 1 1 0 0,-1-1 0 0 0,1 1 0 0 0,-1 0 0 0 0,1-1 0 0 0,-1 1-1 0 0,1-1 1 0 0,-1 1 0 0 0,1 0 0 0 0,-1-1 0 0 0,1 1 0 0 0,-1 0-1 0 0,0-1 1 0 0,1 1 0 0 0,-1 0 0 0 0,0 0 0 0 0,0-1 0 0 0,0 1-1 0 0,1 1 1 0 0,20 96 3210 0 0,-18-77-3242 0 0,1 0 0 0 0,1 0 0 0 0,0 0-1 0 0,2-1 1 0 0,0 1 0 0 0,2-1-1 0 0,0-1 1 0 0,15 23 0 0 0,16 18-5397 0 0,-35-48-222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11.1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96 11979 0 0,'3'2'-89'0'0,"-1"1"0"0"0,0-1 0 0 0,1 1 0 0 0,-1 0 0 0 0,-1 0 0 0 0,1 0 0 0 0,0-1 0 0 0,-1 2 0 0 0,1-1 0 0 0,0 4 0 0 0,17 45 731 0 0,-15-42-656 0 0,16 49 534 0 0,52 130-1089 0 0,-64-171 291 0 0,2 0 0 0 0,0-1 0 0 0,1 0 1 0 0,0 0-1 0 0,1-2 0 0 0,1 1 0 0 0,29 25 1 0 0,-29-31 299 0 0,0-1-1 0 0,1 0 1 0 0,0-1 0 0 0,0 0 0 0 0,25 8 0 0 0,-30-13 294 0 0,0 0 1 0 0,0 0-1 0 0,0-1 1 0 0,1 0-1 0 0,-1-1 0 0 0,1 0 1 0 0,-1 0-1 0 0,1-1 0 0 0,-1 0 1 0 0,19-3-1 0 0,-26 2-152 0 0,1 0 1 0 0,0 0-1 0 0,-1-1 0 0 0,1 1 1 0 0,-1 0-1 0 0,0-1 0 0 0,1 0 1 0 0,-1 1-1 0 0,0-1 0 0 0,0 0 1 0 0,0 0-1 0 0,0 0 0 0 0,0-1 1 0 0,0 1-1 0 0,-1 0 0 0 0,1-1 0 0 0,-1 1 1 0 0,1-1-1 0 0,-1 1 0 0 0,0-1 1 0 0,0 0-1 0 0,0 0 0 0 0,-1 1 1 0 0,1-1-1 0 0,-1 0 0 0 0,1 0 1 0 0,-1-3-1 0 0,1-12 486 0 0,0 1 0 0 0,-2-1-1 0 0,-3-24 1 0 0,2 17-218 0 0,-3-41 67 0 0,-5-117 136 0 0,11 158-702 0 0,0 1 1 0 0,1-1 0 0 0,2 1 0 0 0,0-1 0 0 0,10-28 0 0 0,-11 45-473 0 0,1-1 1 0 0,-1 0 0 0 0,9-13 0 0 0,1 6-6403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3:52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 2304 0 0,'-17'34'6428'0'0,"5"-6"-5402"0"0,8-20-746 0 0,-6 12 1123 0 0,0-1 0 0 0,-2 0-1 0 0,0-1 1 0 0,-19 23 0 0 0,36-40-1105 0 0,0 1 0 0 0,0-1 0 0 0,0 0 0 0 0,1-1 0 0 0,-1 1 0 0 0,0-1 0 0 0,7 0 0 0 0,24-5-337 0 0,54-5 1677 0 0,-46 14-3000 0 0,-2 9-3605 0 0,-32-7-1353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2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29 3681 0 0,'0'-2'400'0'0,"0"1"1"0"0,0 0-1 0 0,0-1 1 0 0,0 1-1 0 0,0 0 1 0 0,-1-1-1 0 0,1 1 1 0 0,0 0-1 0 0,-1 0 1 0 0,1-1-1 0 0,-1 1 1 0 0,1 0-1 0 0,-1 0 1 0 0,1 0-1 0 0,-1-1 0 0 0,0 1 1 0 0,0 0-1 0 0,0 0 1 0 0,1 0-1 0 0,-1 0 1 0 0,-1 0-1 0 0,1 0-248 0 0,1 1 0 0 0,0 0 0 0 0,0 0 0 0 0,-1 0 0 0 0,1 0-1 0 0,0 0 1 0 0,-1 0 0 0 0,1 0 0 0 0,0 0 0 0 0,-1 0 0 0 0,1 0-1 0 0,0 0 1 0 0,0 0 0 0 0,-1 0 0 0 0,1 0 0 0 0,0 0 0 0 0,-1 0-1 0 0,1 0 1 0 0,0 1 0 0 0,0-1 0 0 0,-1 0 0 0 0,1 0 0 0 0,0 0 0 0 0,0 0-1 0 0,-1 0 1 0 0,1 1 0 0 0,0-1 0 0 0,0 0 0 0 0,0 0 0 0 0,-1 1-1 0 0,-5 17 1036 0 0,4 21-588 0 0,1 1-1 0 0,5 45 0 0 0,1 4-254 0 0,22 522 1969 0 0,-26-582-2242 0 0,-5 49 0 0 0,0-1-69 0 0,7-52-336 0 0,1-17-6150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2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33 2304 0 0,'-7'2'694'0'0,"-1"-1"0"0"0,0-1 0 0 0,1 0 0 0 0,-1 0 0 0 0,-11-1 0 0 0,16 0-402 0 0,1 1 0 0 0,0 0 0 0 0,-1-1 0 0 0,1 1 0 0 0,0-1 0 0 0,-1 0 1 0 0,1 1-1 0 0,0-1 0 0 0,0 0 0 0 0,-1-1 0 0 0,1 1 0 0 0,0 0 0 0 0,0 0 0 0 0,0-1 0 0 0,1 0 0 0 0,-1 1 0 0 0,0-1 0 0 0,1 0 0 0 0,-1 0 0 0 0,1 0 0 0 0,-2-2 0 0 0,3 4-214 0 0,0-1 0 0 0,0 1 0 0 0,0 0-1 0 0,0-1 1 0 0,0 1 0 0 0,0 0 0 0 0,1-1-1 0 0,-1 1 1 0 0,0 0 0 0 0,0 0-1 0 0,0-1 1 0 0,0 1 0 0 0,1 0 0 0 0,-1 0-1 0 0,0-1 1 0 0,0 1 0 0 0,1 0 0 0 0,-1 0-1 0 0,0 0 1 0 0,1-1 0 0 0,-1 1-1 0 0,0 0 1 0 0,0 0 0 0 0,1 0 0 0 0,-1 0-1 0 0,0 0 1 0 0,1 0 0 0 0,-1 0 0 0 0,0-1-1 0 0,1 1 1 0 0,-1 0 0 0 0,0 0-1 0 0,1 0 1 0 0,-1 0 0 0 0,0 1 0 0 0,1-1-1 0 0,-1 0 1 0 0,0 0 0 0 0,1 0 0 0 0,-1 0-1 0 0,0 0 1 0 0,1 0 0 0 0,-1 0-1 0 0,0 1 1 0 0,1-1 0 0 0,-1 0 0 0 0,1 1-1 0 0,21 4 1264 0 0,-21-5-1066 0 0,76 18 447 0 0,0-3 0 0 0,0-3 0 0 0,1-4 1 0 0,1-4-1 0 0,112-6 0 0 0,-174 1-800 0 0,0-1 0 0 0,-1 0-1 0 0,1-1 1 0 0,-1 0 0 0 0,0-1 0 0 0,0-1 0 0 0,0-1 0 0 0,-1 0-1 0 0,16-10 1 0 0,-19 8-701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3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5529 0 0,'0'1'338'0'0,"-1"-1"0"0"0,1 0 0 0 0,-1 1 0 0 0,1-1 0 0 0,-1 1-1 0 0,1-1 1 0 0,-1 1 0 0 0,1-1 0 0 0,0 1 0 0 0,-1-1 0 0 0,1 1 0 0 0,0-1-1 0 0,-1 1 1 0 0,1 0 0 0 0,0-1 0 0 0,0 1 0 0 0,0-1 0 0 0,-1 1 0 0 0,1 0-1 0 0,0-1 1 0 0,0 2 0 0 0,11 1 3281 0 0,27-9-1886 0 0,-28 4-972 0 0,1 1-498 0 0,-1 0 1 0 0,0 0-1 0 0,0 1 1 0 0,1 0 0 0 0,-1 1-1 0 0,0 0 1 0 0,0 0-1 0 0,1 1 1 0 0,9 4-1 0 0,14 9-2432 0 0,0 8-4561 0 0,-29-18 1193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3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 1840 0 0,'-2'3'1056'0'0,"-1"0"0"0"0,1 0 0 0 0,0 0 0 0 0,0 0 0 0 0,0 1 0 0 0,1-1-1 0 0,-3 6 1 0 0,-12 53 2849 0 0,13-47-3248 0 0,-5 27 165 0 0,2 0 1 0 0,-2 80 0 0 0,16 85 1078 0 0,-2-121-1133 0 0,-8 129 0 0 0,-8-136-1097 0 0,-31 116 0 0 0,35-173-2206 0 0,2-13-3880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4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 6449 0 0,'26'-24'3971'0'0,"-22"22"-3730"0"0,0 0 0 0 0,0 0 0 0 0,1 0 1 0 0,-1 1-1 0 0,0 0 0 0 0,0 0 0 0 0,1 0 1 0 0,-1 0-1 0 0,1 0 0 0 0,-1 1 0 0 0,1 0 1 0 0,7 1-1 0 0,59 12 939 0 0,-20-3-553 0 0,92 6 274 0 0,182 27 255 0 0,-187-22-71 0 0,163 3 0 0 0,141-25 25 0 0,-422 1-1828 0 0,1-2 1 0 0,37-6-1 0 0,-40 2-5970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5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1 166 3225 0 0,'7'-11'2837'0'0,"-1"-1"0"0"0,10-23 1 0 0,3-9-267 0 0,-18 42-2490 0 0,3-6 107 0 0,0 0-1 0 0,1 1 1 0 0,-1-1-1 0 0,8-7 0 0 0,-11 14-174 0 0,0 0 0 0 0,0-1 0 0 0,0 1 0 0 0,0 0 0 0 0,0 0 0 0 0,0 0 0 0 0,0 0 0 0 0,1 0 0 0 0,-1 1 0 0 0,0-1 0 0 0,1 0 0 0 0,-1 1 0 0 0,0-1 0 0 0,1 0 0 0 0,-1 1 0 0 0,1 0 0 0 0,-1-1 0 0 0,1 1 0 0 0,-1 0 0 0 0,1 0 0 0 0,-1 0 0 0 0,1 0-1 0 0,-1 0 1 0 0,1 0 0 0 0,0 0 0 0 0,-1 0 0 0 0,1 1 0 0 0,-1-1 0 0 0,0 0 0 0 0,1 1 0 0 0,-1 0 0 0 0,3 0 0 0 0,-2 2 99 0 0,0 0 0 0 0,0 0 1 0 0,0 1-1 0 0,-1-1 0 0 0,1 0 0 0 0,-1 1 0 0 0,0-1 0 0 0,0 1 0 0 0,0 0 1 0 0,0-1-1 0 0,-1 1 0 0 0,1 0 0 0 0,-1 6 0 0 0,1 3 144 0 0,8 78 946 0 0,-8-72-1106 0 0,0 1 0 0 0,1-1-1 0 0,1 1 1 0 0,0-1 0 0 0,2 0 0 0 0,0 0 0 0 0,1-1-1 0 0,12 25 1 0 0,-18-41-86 0 0,1-1-1 0 0,0 1 1 0 0,-1-1-1 0 0,1 0 1 0 0,0 1-1 0 0,0-1 1 0 0,0 0-1 0 0,0 0 0 0 0,0 0 1 0 0,0 1-1 0 0,0-1 1 0 0,0 0-1 0 0,1 0 1 0 0,-1-1-1 0 0,0 1 1 0 0,0 0-1 0 0,1 0 1 0 0,-1-1-1 0 0,1 1 1 0 0,-1-1-1 0 0,1 1 1 0 0,-1-1-1 0 0,4 1 1 0 0,-4-1 15 0 0,1-1 1 0 0,0 1 0 0 0,-1-1 0 0 0,1 0-1 0 0,-1 0 1 0 0,1 1 0 0 0,-1-1 0 0 0,1 0-1 0 0,-1 0 1 0 0,0-1 0 0 0,1 1-1 0 0,-1 0 1 0 0,0 0 0 0 0,0 0 0 0 0,0-1-1 0 0,0 1 1 0 0,1-3 0 0 0,5-9 138 0 0,0 0-1 0 0,-1 0 1 0 0,7-24-1 0 0,-13 36-164 0 0,17-62 160 0 0,-15 48-184 0 0,2 0 1 0 0,0 1-1 0 0,0-1 1 0 0,1 1 0 0 0,1 0-1 0 0,0 0 1 0 0,1 1 0 0 0,16-24-1 0 0,-22 36 37 0 0,-1 0-1 0 0,1 1 1 0 0,-1-1-1 0 0,1 1 0 0 0,-1-1 1 0 0,1 1-1 0 0,-1-1 1 0 0,1 1-1 0 0,0-1 1 0 0,-1 1-1 0 0,1-1 1 0 0,0 1-1 0 0,-1 0 1 0 0,1-1-1 0 0,0 1 1 0 0,-1 0-1 0 0,1 0 1 0 0,0 0-1 0 0,0-1 1 0 0,-1 1-1 0 0,1 0 0 0 0,0 0 1 0 0,0 0-1 0 0,0 0 1 0 0,-1 0-1 0 0,1 1 1 0 0,0-1-1 0 0,0 0 1 0 0,-1 0-1 0 0,1 0 1 0 0,0 1-1 0 0,-1-1 1 0 0,1 0-1 0 0,0 1 1 0 0,-1-1-1 0 0,1 0 0 0 0,0 1 1 0 0,-1-1-1 0 0,1 1 1 0 0,-1-1-1 0 0,1 1 1 0 0,0-1-1 0 0,-1 1 1 0 0,0 0-1 0 0,1-1 1 0 0,-1 1-1 0 0,1 0 1 0 0,-1-1-1 0 0,0 1 1 0 0,1 0-1 0 0,-1-1 0 0 0,0 3 1 0 0,5 6 107 0 0,-1 0 1 0 0,-1 1-1 0 0,4 13 0 0 0,-3-9-22 0 0,24 56 262 0 0,-15-40-368 0 0,-2-1 1 0 0,14 60-1 0 0,-25-89 9 0 0,0 1 1 0 0,0-1-1 0 0,0 0 0 0 0,0 0 0 0 0,0 1 0 0 0,0-1 1 0 0,0 0-1 0 0,0 0 0 0 0,0 1 0 0 0,0-1 0 0 0,0 0 1 0 0,0 0-1 0 0,0 1 0 0 0,1-1 0 0 0,-1 0 0 0 0,0 0 1 0 0,0 1-1 0 0,0-1 0 0 0,0 0 0 0 0,0 0 0 0 0,0 1 1 0 0,1-1-1 0 0,-1 0 0 0 0,0 0 0 0 0,0 0 0 0 0,0 1 1 0 0,1-1-1 0 0,-1 0 0 0 0,0 0 0 0 0,0 0 0 0 0,0 0 1 0 0,1 0-1 0 0,-1 0 0 0 0,0 1 0 0 0,0-1 0 0 0,1 0 1 0 0,-1 0-1 0 0,0 0 0 0 0,0 0 0 0 0,1 0 0 0 0,-1 0 1 0 0,1 0-1 0 0,8-11 3 0 0,6-22-67 0 0,-14 31 47 0 0,23-63-20 0 0,-13 29-342 0 0,21-40 0 0 0,-28 68 307 0 0,1-1 0 0 0,0 0 0 0 0,1 1 1 0 0,-1 0-1 0 0,1 0 0 0 0,1 1 1 0 0,0 0-1 0 0,0 0 0 0 0,11-9 0 0 0,-17 16 85 0 0,0-1 0 0 0,0 0-1 0 0,0 1 1 0 0,0-1 0 0 0,0 1 0 0 0,0-1-1 0 0,0 1 1 0 0,0 0 0 0 0,0-1-1 0 0,0 1 1 0 0,0 0 0 0 0,0 0-1 0 0,1 0 1 0 0,-1 0 0 0 0,0 0-1 0 0,0 0 1 0 0,0 0 0 0 0,0 0-1 0 0,0 0 1 0 0,0 0 0 0 0,0 0-1 0 0,0 1 1 0 0,0-1 0 0 0,1 1-1 0 0,-1-1 1 0 0,0 1 0 0 0,-1-1-1 0 0,1 1 1 0 0,0-1 0 0 0,0 1-1 0 0,0 0 1 0 0,0-1 0 0 0,0 1-1 0 0,-1 0 1 0 0,1 0 0 0 0,0 0-1 0 0,0 0 1 0 0,-1 0 0 0 0,1-1-1 0 0,-1 1 1 0 0,1 0 0 0 0,-1 1-1 0 0,1 0 1 0 0,3 8 184 0 0,0 0 0 0 0,0 0 0 0 0,3 18-1 0 0,-4-14-124 0 0,8 17-95 0 0,1-1 0 0 0,1 0 1 0 0,18 27-1 0 0,5 13-2591 0 0,-30-58 1350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5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20 103 5065 0 0,'-19'24'3700'0'0,"19"-24"-3579"0"0,0 1 0 0 0,-1-1-1 0 0,1 0 1 0 0,0 1 0 0 0,0-1-1 0 0,0 0 1 0 0,0 0 0 0 0,0 1-1 0 0,0-1 1 0 0,0 0 0 0 0,0 0-1 0 0,0 1 1 0 0,0-1 0 0 0,0 0-1 0 0,1 0 1 0 0,-1 1 0 0 0,0-1-1 0 0,0 0 1 0 0,0 0 0 0 0,0 1 0 0 0,0-1-1 0 0,0 0 1 0 0,1 0 0 0 0,-1 1-1 0 0,0-1 1 0 0,0 0 0 0 0,0 0-1 0 0,1 0 1 0 0,-1 0 0 0 0,0 1-1 0 0,0-1 1 0 0,0 0 0 0 0,1 0-1 0 0,18 2 2055 0 0,121-17 3267 0 0,-1-6-3390 0 0,-35 3-1799 0 0,138-4-1 0 0,232 2-61 0 0,-379 16-484 0 0,44-4-1483 0 0,-122 5 146 0 0,0 0 0 0 0,0-2 0 0 0,21-7 0 0 0,-24 6-3908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6.0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3225 0 0,'2'0'497'0'0,"0"0"0"0"0,-1 0 1 0 0,1 0-1 0 0,0 1 0 0 0,0-1 1 0 0,-1 1-1 0 0,1-1 0 0 0,0 1 0 0 0,-1-1 1 0 0,1 1-1 0 0,0 0 0 0 0,-1 0 1 0 0,1 0-1 0 0,-1 0 0 0 0,1 0 1 0 0,-1 0-1 0 0,0 0 0 0 0,2 2 0 0 0,-1 0 58 0 0,0 0 0 0 0,0 0 0 0 0,0 0 0 0 0,0 0 0 0 0,-1 0 0 0 0,1 1 0 0 0,-1-1 0 0 0,1 7 0 0 0,1 4 212 0 0,-1 0-1 0 0,-1 1 1 0 0,0 21-1 0 0,-1-29-545 0 0,0 59-123 0 0,24 613 1790 0 0,18-166-1328 0 0,-39-265-1378 0 0,-4-165 497 0 0,1-70-1569 0 0,-1-1-5523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7.0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38 406 3225 0 0,'-3'0'412'0'0,"0"-1"0"0"0,0 0 1 0 0,0 1-1 0 0,0-1 1 0 0,1-1-1 0 0,-1 1 0 0 0,0 0 1 0 0,0-1-1 0 0,1 1 1 0 0,-1-1-1 0 0,1 0 0 0 0,-3-2 1 0 0,8 4 14 0 0,-1 0 0 0 0,0-1 0 0 0,1 1 1 0 0,-1 0-1 0 0,1 0 0 0 0,-1 0 0 0 0,1 0 0 0 0,-1 1 1 0 0,0-1-1 0 0,1 1 0 0 0,-1-1 0 0 0,3 2 1 0 0,2-1 355 0 0,39 2 1027 0 0,-1-3 0 0 0,65-8 0 0 0,27 1-882 0 0,544 8 330 0 0,176-16-696 0 0,-197-7-226 0 0,-522 11-352 0 0,224-48 0 0 0,-48-26 235 0 0,-189 47-58 0 0,178-30 0 0 0,-267 63-165 0 0,11-3 18 0 0,0 2 0 0 0,0 1 1 0 0,0 3-1 0 0,76 7 0 0 0,-100-2-32 0 0,1-1-1 0 0,0-1 0 0 0,-1-1 1 0 0,1-1-1 0 0,0-1 1 0 0,-1-2-1 0 0,1 0 1 0 0,-1-1-1 0 0,0-1 1 0 0,33-14-1 0 0,-55 19-342 0 0,25-14 392 0 0,-21 5-6700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11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55 16131 0 0,'0'-1'175'0'0,"0"0"0"0"0,1 0 0 0 0,-1 0 0 0 0,1 0 0 0 0,-1 0 0 0 0,1 0 0 0 0,0 0-1 0 0,-1 0 1 0 0,1 1 0 0 0,0-1 0 0 0,-1 0 0 0 0,1 0 0 0 0,0 1 0 0 0,0-1 0 0 0,0 0-1 0 0,0 1 1 0 0,0-1 0 0 0,2 0 0 0 0,26-20-1009 0 0,-21 18-84 0 0,0 0 1 0 0,0 0-1 0 0,1 1 1 0 0,16-3-1 0 0,-9 4-631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7.4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 5985 0 0,'-2'0'171'0'0,"0"2"-1"0"0,0-1 1 0 0,0 0-1 0 0,0 0 1 0 0,1 1-1 0 0,-1-1 1 0 0,0 0-1 0 0,1 1 1 0 0,-1 0-1 0 0,1-1 1 0 0,0 1-1 0 0,0 0 1 0 0,-1 0-1 0 0,1 0 1 0 0,0 0-1 0 0,1 0 1 0 0,-1 0-1 0 0,-1 2 1 0 0,-15 48 2612 0 0,13-37-1866 0 0,-4 13 758 0 0,-7 48-1 0 0,12-56-1873 0 0,2 1 1 0 0,0 0-1 0 0,1 0 1 0 0,1-1 0 0 0,7 34-1 0 0,-6-35 183 0 0,-3-2 16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8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68 106 1376 0 0,'-27'-16'3715'0'0,"23"14"-2627"0"0,-1 0 0 0 0,1 0-1 0 0,0-1 1 0 0,0 1 0 0 0,0-1-1 0 0,1 0 1 0 0,-7-6 0 0 0,9 8-958 0 0,1 1-1 0 0,0-1 1 0 0,0 1 0 0 0,-1-1 0 0 0,1 0 0 0 0,0 1-1 0 0,0-1 1 0 0,0 1 0 0 0,-1-1 0 0 0,1 1 0 0 0,0-1-1 0 0,0 0 1 0 0,0 1 0 0 0,0-1 0 0 0,0 1-1 0 0,0-1 1 0 0,0 0 0 0 0,0 1 0 0 0,1-1 0 0 0,-1 1-1 0 0,0-1 1 0 0,0 0 0 0 0,0 1 0 0 0,1-1-1 0 0,-1 0 1 0 0,2-1-20 0 0,0 0-1 0 0,-1 0 0 0 0,1 1 0 0 0,0-1 1 0 0,0 1-1 0 0,0-1 0 0 0,0 1 0 0 0,0-1 1 0 0,0 1-1 0 0,3-1 0 0 0,4-3 65 0 0,1 0 0 0 0,0 1 0 0 0,0 1-1 0 0,1-1 1 0 0,-1 1 0 0 0,1 1 0 0 0,14-2 0 0 0,-22 4-133 0 0,-1 0 1 0 0,1 0 0 0 0,-1 0 0 0 0,1 1 0 0 0,-1-1 0 0 0,1 1 0 0 0,-1-1 0 0 0,0 1 0 0 0,1 0 0 0 0,-1 0 0 0 0,0 0 0 0 0,0 0 0 0 0,1 0 0 0 0,-1 1 0 0 0,3 2 0 0 0,-3-2-17 0 0,0 0 0 0 0,0 0-1 0 0,-1 1 1 0 0,1-1 0 0 0,-1 1 0 0 0,1 0 0 0 0,-1-1 0 0 0,0 1 0 0 0,0 0 0 0 0,0 0-1 0 0,0 0 1 0 0,-1 0 0 0 0,1 0 0 0 0,-1 0 0 0 0,1-1 0 0 0,-1 6 0 0 0,-1 10 47 0 0,0-1 0 0 0,-2 1 0 0 0,0 0 0 0 0,-7 26 0 0 0,5-28-76 0 0,1 0 0 0 0,1 1-1 0 0,0-1 1 0 0,2 0 0 0 0,-1 27 0 0 0,2-42 20 0 0,1 0 0 0 0,-1 1 0 0 0,0-1-1 0 0,0 0 1 0 0,1 0 0 0 0,-1 0 0 0 0,0 1 0 0 0,1-1 0 0 0,0 0 0 0 0,-1 0 0 0 0,1 0 0 0 0,-1 0 0 0 0,1 0 0 0 0,0 0 0 0 0,0 0 0 0 0,0 0 0 0 0,-1-1 0 0 0,1 1 0 0 0,0 0 0 0 0,0 0 0 0 0,0-1 0 0 0,0 1 0 0 0,0 0 0 0 0,1-1 0 0 0,-1 1 0 0 0,0-1 0 0 0,0 1 0 0 0,0-1 0 0 0,0 0 0 0 0,1 0 0 0 0,-1 1 0 0 0,0-1 0 0 0,0 0 0 0 0,0 0 0 0 0,1 0 0 0 0,-1 0 0 0 0,0 0 0 0 0,0-1 0 0 0,1 1 0 0 0,-1 0 0 0 0,0 0 0 0 0,1-1 0 0 0,10-2 191 0 0,0-1 0 0 0,-1 1 1 0 0,18-10-1 0 0,-12 6-190 0 0,-13 5-102 0 0,1 0-1 0 0,0 0 0 0 0,-1 1 1 0 0,1 0-1 0 0,0 0 0 0 0,0 0 0 0 0,0 0 1 0 0,0 1-1 0 0,0 0 0 0 0,0 0 1 0 0,0 0-1 0 0,0 0 0 0 0,0 1 1 0 0,0 0-1 0 0,0 0 0 0 0,-1 0 1 0 0,1 1-1 0 0,0-1 0 0 0,-1 1 1 0 0,8 4-1 0 0,-5-1-7410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9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1 1376 0 0,'1'0'733'0'0,"9"2"11560"0"0,-3 15-11267 0 0,-6-15-861 0 0,0 1 0 0 0,0-1 1 0 0,0 1-1 0 0,0-1 0 0 0,0 1 1 0 0,0-1-1 0 0,-1 1 1 0 0,1-1-1 0 0,-1 1 0 0 0,0 0 1 0 0,0-1-1 0 0,0 1 0 0 0,0 0 1 0 0,0-1-1 0 0,0 1 0 0 0,-1 0 1 0 0,1-1-1 0 0,-1 1 0 0 0,0-1 1 0 0,0 1-1 0 0,0-1 0 0 0,0 1 1 0 0,0-1-1 0 0,-1 0 1 0 0,-1 3-1 0 0,-6 6 175 0 0,-1 0 1 0 0,0 0-1 0 0,-1-2 1 0 0,0 1-1 0 0,-14 9 1 0 0,17-14-298 0 0,0 0 1 0 0,0 0-1 0 0,0-1 1 0 0,0 0-1 0 0,-1 0 1 0 0,0-1-1 0 0,0 0 1 0 0,0-1-1 0 0,-12 2 1 0 0,19-3-118 0 0,1-1 0 0 0,-1 0 0 0 0,0 0 0 0 0,1 0 1 0 0,-1 0-1 0 0,0 0 0 0 0,0 0 0 0 0,1-1 0 0 0,-1 1 0 0 0,0 0 1 0 0,1-1-1 0 0,-1 1 0 0 0,0-1 0 0 0,1 0 0 0 0,-1 0 0 0 0,1 1 1 0 0,-1-1-1 0 0,1 0 0 0 0,0 0 0 0 0,-1 0 0 0 0,0-2 0 0 0,1 2-1142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09.8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 6913 0 0,'-3'0'13217'0'0,"6"1"-13131"0"0,-1 1-1 0 0,1 0 1 0 0,-1 0 0 0 0,1 0 0 0 0,-1 0 0 0 0,1 0 0 0 0,-1 0 0 0 0,0 0 0 0 0,0 1 0 0 0,3 4 0 0 0,56 155 1684 0 0,-18-40-1770 0 0,-41-117-292 0 0,10 30 384 0 0,-11-33-287 0 0,-1-1-1 0 0,0 0 1 0 0,1 0 0 0 0,-1 0-1 0 0,0 0 1 0 0,0 0 0 0 0,0 1-1 0 0,0-1 1 0 0,0 0-1 0 0,0 0 1 0 0,0 0 0 0 0,0 0-1 0 0,-1 0 1 0 0,1 1 0 0 0,0-1-1 0 0,-1 0 1 0 0,1 0 0 0 0,-1 0-1 0 0,1 0 1 0 0,-1 0 0 0 0,1 0-1 0 0,-1 0 1 0 0,0 0-1 0 0,1 0 1 0 0,-1 0 0 0 0,-1 1-1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10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10 3225 0 0,'2'-9'4247'0'0,"-4"13"-1300"0"0,-3 3-3805 0 0,2-3 1278 0 0,0-1 0 0 0,0 1 0 0 0,0 0 0 0 0,0 0 0 0 0,1 0 0 0 0,0 0 0 0 0,-1 0 0 0 0,2 1 0 0 0,-3 7 0 0 0,3-12-279 0 0,1 1-1 0 0,0 0 1 0 0,0 0-1 0 0,0 0 1 0 0,0-1 0 0 0,0 1-1 0 0,1 0 1 0 0,-1 0 0 0 0,0 0-1 0 0,0-1 1 0 0,0 1 0 0 0,1 0-1 0 0,-1 0 1 0 0,0-1-1 0 0,1 1 1 0 0,-1 0 0 0 0,1-1-1 0 0,-1 1 1 0 0,1 0 0 0 0,-1-1-1 0 0,2 2 1 0 0,0-1 40 0 0,0 0 1 0 0,0 0 0 0 0,0 0-1 0 0,0 0 1 0 0,0 0-1 0 0,0 0 1 0 0,0-1-1 0 0,0 1 1 0 0,0-1-1 0 0,0 1 1 0 0,3-1-1 0 0,9 1 325 0 0,0-1-1 0 0,0 0 0 0 0,0-1 1 0 0,26-6-1 0 0,8 0-1409 0 0,0 7-5401 0 0,-39 2 124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11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1 170 14283 0 0,'0'-1'90'0'0,"0"1"0"0"0,0-1 1 0 0,0 0-1 0 0,0 1 0 0 0,0-1 0 0 0,0 1 0 0 0,0-1 0 0 0,0 1 1 0 0,0-1-1 0 0,1 1 0 0 0,-1-1 0 0 0,0 1 0 0 0,0-1 1 0 0,1 1-1 0 0,-1-1 0 0 0,0 1 0 0 0,0 0 0 0 0,1-1 0 0 0,-1 1 1 0 0,0-1-1 0 0,1 1 0 0 0,-1 0 0 0 0,1-1 0 0 0,-1 1 0 0 0,0 0 1 0 0,1-1-1 0 0,-1 1 0 0 0,1 0 0 0 0,0-1 0 0 0,18 3 1902 0 0,15 12-225 0 0,41 35-382 0 0,-57-35-1268 0 0,1-1 0 0 0,1-1 0 0 0,0 0 0 0 0,34 12 0 0 0,-53-23-113 0 0,0 0 0 0 0,0-1 0 0 0,0 1 0 0 0,0-1 1 0 0,0 0-1 0 0,0 1 0 0 0,0-1 0 0 0,0 0 0 0 0,0 0 0 0 0,0 0 1 0 0,0 1-1 0 0,0-1 0 0 0,0 0 0 0 0,0 0 0 0 0,0-1 0 0 0,0 1 0 0 0,0 0 1 0 0,0 0-1 0 0,0 0 0 0 0,0-1 0 0 0,0 1 0 0 0,0-1 0 0 0,0 1 0 0 0,0-1 1 0 0,0 1-1 0 0,0-1 0 0 0,0 1 0 0 0,0-1 0 0 0,0 0 0 0 0,0 1 1 0 0,-1-1-1 0 0,1 0 0 0 0,0 0 0 0 0,-1 0 0 0 0,1 1 0 0 0,0-1 0 0 0,-1 0 1 0 0,1 0-1 0 0,-1 0 0 0 0,0 0 0 0 0,1-2 0 0 0,0-3 25 0 0,0 0 1 0 0,0-1-1 0 0,-1 1 0 0 0,0 0 0 0 0,0-1 0 0 0,-2-5 1 0 0,-1-10-36 0 0,-1 1 1 0 0,0-1-1 0 0,-2 2 1 0 0,-1-1-1 0 0,-13-29 1 0 0,-12-11-3198 0 0,24 46-4030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12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29 9218 0 0,'0'-1'253'0'0,"-1"0"0"0"0,1 0 0 0 0,-1 0 1 0 0,1 0-1 0 0,0 0 0 0 0,-1 0 0 0 0,1 0 0 0 0,0 0 1 0 0,0 0-1 0 0,0 0 0 0 0,0 0 0 0 0,0 0 0 0 0,0 0 0 0 0,0 0 1 0 0,0 0-1 0 0,0 0 0 0 0,0 0 0 0 0,1 0 0 0 0,-1 0 1 0 0,0 0-1 0 0,1 0 0 0 0,-1 0 0 0 0,2-4 5254 0 0,-4 23-4934 0 0,3-10-482 0 0,1 0 1 0 0,-1 0-1 0 0,1 0 1 0 0,1-1-1 0 0,-1 1 1 0 0,1 0 0 0 0,1-1-1 0 0,-1 0 1 0 0,1 0-1 0 0,0 0 1 0 0,11 12-1 0 0,10 21-97 0 0,20 70 30 0 0,-9-18-715 0 0,-33-85-1045 0 0,-2-1-5423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12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 3913 0 0,'1'-2'259'0'0,"0"0"1"0"0,0 0-1 0 0,0 0 0 0 0,0 0 1 0 0,0 0-1 0 0,1 0 0 0 0,-1 1 1 0 0,1-1-1 0 0,0 0 0 0 0,-1 1 1 0 0,1 0-1 0 0,0-1 1 0 0,0 1-1 0 0,0 0 0 0 0,0 0 1 0 0,0 0-1 0 0,0 0 0 0 0,0 0 1 0 0,0 0-1 0 0,0 0 0 0 0,1 1 1 0 0,-1-1-1 0 0,0 1 1 0 0,0 0-1 0 0,1 0 0 0 0,-1 0 1 0 0,0 0-1 0 0,1 0 0 0 0,-1 0 1 0 0,0 0-1 0 0,4 2 0 0 0,0 0 196 0 0,0 1-1 0 0,-1 0 1 0 0,1 0-1 0 0,-1 1 1 0 0,0-1-1 0 0,0 1 1 0 0,0 0-1 0 0,0 1 1 0 0,-1-1-1 0 0,7 9 1 0 0,30 40-842 0 0,-15-16-2878 0 0,-17-23-1789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13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82 6913 0 0,'24'-24'9799'0'0,"32"-21"-10462"0"0,-50 41-23 0 0,4-5-466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44:23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38 456 0 0,'-1'-3'870'0'0,"-1"-1"-1"0"0,1 0 0 0 0,1 1 1 0 0,-1-1-1 0 0,1 0 1 0 0,-1 1-1 0 0,1-6 1 0 0,0 6 2028 0 0,-3 16-978 0 0,1-4-1610 0 0,-25 91 2320 0 0,16-66-1838 0 0,-10 56-1 0 0,15-53-676 0 0,-2 13-4724 0 0,4-22-649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11.9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0 523 5065 0 0,'11'-9'224'0'0,"-1"1"48"0"0,1 1-272 0 0,-1 0 0 0 0,-2 5 0 0 0,-2-1 0 0 0,3 0 456 0 0,8-4 40 0 0,10-4 8 0 0,6-2 1 0 0,0 0-705 0 0,1 3-145 0 0,0 4-23 0 0,-6-2-8 0 0,-5 2 272 0 0</inkml:trace>
  <inkml:trace contextRef="#ctx0" brushRef="#br0" timeOffset="1">890 0 3225 0 0,'4'1'290'0'0,"-1"-1"1"0"0,1 1 0 0 0,-1 0-1 0 0,0 0 1 0 0,1 0-1 0 0,-1 0 1 0 0,0 1 0 0 0,0-1-1 0 0,0 1 1 0 0,0 0-1 0 0,0-1 1 0 0,0 2 0 0 0,-1-1-1 0 0,1 0 1 0 0,-1 0 0 0 0,1 1-1 0 0,-1-1 1 0 0,0 1-1 0 0,0 0 1 0 0,0 0 0 0 0,0 0-1 0 0,1 3 1 0 0,3 5 655 0 0,-1 0 1 0 0,0 0 0 0 0,0 1-1 0 0,5 23 1 0 0,3 43 1473 0 0,6 152 1 0 0,-12-103-2048 0 0,-3-79-1282 0 0,0 0-3606 0 0,0-2-1683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30.7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80 3225 0 0,'-14'-23'3398'0'0,"12"20"-2794"0"0,0 0 1 0 0,-1-1 0 0 0,1 1 0 0 0,0-1-1 0 0,1 0 1 0 0,-1 1 0 0 0,1-1-1 0 0,0 0 1 0 0,0 0 0 0 0,0 0-1 0 0,0 0 1 0 0,0 0 0 0 0,1-4 0 0 0,1 193 1265 0 0,-5 291 3936 0 0,-1-375-5763 0 0,-6 215 415 0 0,25 1-127 0 0,-11-279-349 0 0,-2-22-125 0 0,0 1 0 0 0,2-1-1 0 0,5 25 1 0 0,-1-31-2372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31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43 4609 0 0,'-4'-1'26'0'0,"-40"-12"2146"0"0,41 13-1798 0 0,1-1 0 0 0,0 1 1 0 0,-1 0-1 0 0,1 0 0 0 0,-1 0 0 0 0,1 0 0 0 0,-1 0 0 0 0,1 0 0 0 0,-1 0 1 0 0,1 1-1 0 0,0 0 0 0 0,-1-1 0 0 0,-6 9 3623 0 0,9-9-3946 0 0,12 4 1142 0 0,10-1-295 0 0,0-3 25 0 0,0-1-1 0 0,0-2 0 0 0,41-8 0 0 0,21-4-18 0 0,391 0-361 0 0,-419 15-568 0 0,7 4-2270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31.7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 6737 0 0,'1'0'108'0'0,"-1"1"-1"0"0,0-1 0 0 0,1 1 0 0 0,0-1 0 0 0,-1 0 1 0 0,1 1-1 0 0,-1-1 0 0 0,1 1 0 0 0,-1-1 0 0 0,1 0 1 0 0,0 0-1 0 0,-1 1 0 0 0,1-1 0 0 0,0 0 0 0 0,-1 0 0 0 0,1 0 1 0 0,0 0-1 0 0,-1 0 0 0 0,1 1 0 0 0,0-1 0 0 0,-1-1 1 0 0,1 1-1 0 0,0 0 0 0 0,0 0 0 0 0,-1 0 0 0 0,1 0 1 0 0,1-1-1 0 0,30-1 3799 0 0,-28 2-3529 0 0,86-14 5080 0 0,8-1-3575 0 0,-88 14-2229 0 0,0 0-1 0 0,0 1 0 0 0,0 1 0 0 0,0 0 0 0 0,0 0 0 0 0,0 1 0 0 0,14 4 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32.1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1 8290 0 0,'-1'50'11096'0'0,"-3"-2"-8463"0"0,-1 48-2747 0 0,35 556 547 0 0,-10-324-254 0 0,-9 347 1397 0 0,-11-652-2599 0 0,3 37-1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32.7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86 6913 0 0,'-15'12'7998'0'0,"28"-10"-7052"0"0,408-20 4251 0 0,212 12-5079 0 0,-194 3 29 0 0,-274 2-86 0 0,634-38 922 0 0,-749 33-1190 0 0,-14 2-461 0 0,1-1 1 0 0,43-12 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33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1 291 11522 0 0,'6'-4'4997'0'0,"6"-7"-4030"0"0,-4-7-1221 0 0,0 0 0 0 0,6-22 0 0 0,-12 29-68 0 0,1 1 0 0 0,1-1 0 0 0,0 1 0 0 0,0 0 0 0 0,1 0 0 0 0,0 1-1 0 0,1-1 1 0 0,0 1 0 0 0,0 1 0 0 0,1-1 0 0 0,11-11 0 0 0,-17 19 332 0 0,0 1 1 0 0,-1-1-1 0 0,1 1 0 0 0,0-1 1 0 0,0 1-1 0 0,0 0 1 0 0,-1-1-1 0 0,1 1 0 0 0,0 0 1 0 0,0-1-1 0 0,0 1 1 0 0,0 0-1 0 0,0 0 0 0 0,0 0 1 0 0,0 0-1 0 0,-1 0 1 0 0,1 0-1 0 0,0 0 0 0 0,0 0 1 0 0,0 0-1 0 0,0 0 1 0 0,0 0-1 0 0,0 1 0 0 0,0-1 1 0 0,-1 0-1 0 0,1 1 0 0 0,0-1 1 0 0,0 1-1 0 0,0-1 1 0 0,-1 1-1 0 0,1-1 0 0 0,0 1 1 0 0,0-1-1 0 0,-1 1 1 0 0,1 0-1 0 0,-1-1 0 0 0,1 1 1 0 0,0 0-1 0 0,-1 0 1 0 0,1-1-1 0 0,-1 1 0 0 0,0 0 1 0 0,1 0-1 0 0,-1 0 1 0 0,0 0-1 0 0,1 1 0 0 0,3 8 217 0 0,-1-1-1 0 0,1 1 0 0 0,1 14 0 0 0,-2-14-203 0 0,17 78 136 0 0,-15-57-119 0 0,2 0-1 0 0,1-1 0 0 0,2 0 1 0 0,18 40-1 0 0,-27-68-25 0 0,0-1 0 0 0,-1 1 0 0 0,1-1 0 0 0,0 1 0 0 0,0-1 0 0 0,0 0 0 0 0,0 1 0 0 0,0-1 0 0 0,0 0 0 0 0,0 0 0 0 0,1 0 0 0 0,-1 0 0 0 0,0 0 0 0 0,0 0 0 0 0,1 0 0 0 0,-1 0 0 0 0,1 0 0 0 0,-1-1 0 0 0,1 1 0 0 0,1 0 0 0 0,-2-1-31 0 0,1 0 1 0 0,-1 0 0 0 0,1-1 0 0 0,-1 1 0 0 0,1 0 0 0 0,-1 0-1 0 0,1-1 1 0 0,-1 1 0 0 0,1-1 0 0 0,-1 0 0 0 0,0 1 0 0 0,1-1-1 0 0,-1 0 1 0 0,0 0 0 0 0,0 0 0 0 0,1 1 0 0 0,0-3-1 0 0,6-5-208 0 0,-1-1 0 0 0,0 1 0 0 0,-1-1 0 0 0,9-17-1 0 0,-13 23 173 0 0,29-57 481 0 0,-2-2 1 0 0,31-102 0 0 0,-49 134-54 0 0,-10 26-212 0 0,-1 2 10 0 0,1-1 1 0 0,0 1 0 0 0,-1 0-1 0 0,1-1 1 0 0,0 1-1 0 0,0 0 1 0 0,0 0-1 0 0,0 0 1 0 0,0 0 0 0 0,1 0-1 0 0,-1 0 1 0 0,1 0-1 0 0,2-2 1 0 0,-2 7 57 0 0,0 1 0 0 0,0 0 1 0 0,-1-1-1 0 0,1 1 0 0 0,-1 0 0 0 0,0 0 0 0 0,0 0 1 0 0,0 0-1 0 0,0 5 0 0 0,0-5-31 0 0,7 39 441 0 0,-1-6-264 0 0,13 43-1 0 0,-16-70-353 0 0,-1 0 0 0 0,1-1-1 0 0,0 1 1 0 0,1-1 0 0 0,0 0-1 0 0,1-1 1 0 0,0 1-1 0 0,0-1 1 0 0,10 10 0 0 0,-14-17-26 0 0,-1 1 0 0 0,1 0 0 0 0,0-1 1 0 0,0 0-1 0 0,0 1 0 0 0,0-1 0 0 0,0 0 0 0 0,0 0 1 0 0,0 0-1 0 0,0 0 0 0 0,1 0 0 0 0,-1-1 0 0 0,0 1 1 0 0,1-1-1 0 0,-1 1 0 0 0,0-1 0 0 0,1 0 0 0 0,-1 0 1 0 0,4 0-1 0 0,-3-1-44 0 0,0 0 0 0 0,1 0 1 0 0,-1 0-1 0 0,0-1 0 0 0,0 1 0 0 0,1-1 1 0 0,-1 0-1 0 0,-1 1 0 0 0,1-1 0 0 0,0-1 1 0 0,4-3-1 0 0,4-6-214 0 0,0-1 0 0 0,-1 0 0 0 0,0-1 0 0 0,10-19 0 0 0,-17 27 210 0 0,11-21-319 0 0,18-47 0 0 0,-22 48 345 0 0,1 0-1 0 0,18-31 1 0 0,-28 56 32 0 0,0-1 0 0 0,0 0 0 0 0,0 0 0 0 0,0 1 0 0 0,0-1 0 0 0,1 1 0 0 0,-1-1 0 0 0,0 1 0 0 0,1 0 0 0 0,-1-1 0 0 0,1 1 0 0 0,0 0 0 0 0,-1 0 0 0 0,1 0 0 0 0,0 0 0 0 0,0 0 0 0 0,0 1 0 0 0,0-1 0 0 0,0 0 0 0 0,0 1 0 0 0,2-1 0 0 0,-2 1 34 0 0,-1 1-1 0 0,1-1 1 0 0,0 1-1 0 0,-1-1 1 0 0,1 1 0 0 0,0 0-1 0 0,-1-1 1 0 0,1 1-1 0 0,-1 0 1 0 0,1 0-1 0 0,-1 0 1 0 0,0 0 0 0 0,1 1-1 0 0,-1-1 1 0 0,0 0-1 0 0,0 0 1 0 0,0 1-1 0 0,0-1 1 0 0,0 1-1 0 0,0-1 1 0 0,0 1 0 0 0,0-1-1 0 0,-1 1 1 0 0,2 2-1 0 0,7 21 323 0 0,-1 0-1 0 0,0 1 1 0 0,-2 0 0 0 0,4 48-1 0 0,-6-40-342 0 0,2-1 1 0 0,13 43-1 0 0,-9-54-594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33.9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0 129 2761 0 0,'25'-10'7178'0'0,"4"-9"-3436"0"0,33-16 0 0 0,-38 24-2953 0 0,0 2 0 0 0,1 0 1 0 0,0 1-1 0 0,27-5 0 0 0,-19 8-603 0 0,-1 0 0 0 0,1 2 0 0 0,0 1 0 0 0,-1 2 0 0 0,1 2 0 0 0,0 0 0 0 0,0 2 0 0 0,-1 2 0 0 0,40 12 0 0 0,15 8-438 0 0,84 23-1479 0 0,-148-44 1225 0 0,0-1-1 0 0,1-1 1 0 0,-1-2 0 0 0,1 0-1 0 0,32-3 1 0 0,-28-2-6220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35.0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78 404 9218 0 0,'-3'3'3038'0'0,"-6"11"-1479"0"0,-3 4 3399 0 0,10-14-5214 0 0,-31 44-1647 0 0,14-11-2416 0 0,41-116 10312 0 0,-21 80-5944 0 0,0 0-1 0 0,0 0 1 0 0,1 0 0 0 0,-1-1 0 0 0,0 1 0 0 0,0 0-1 0 0,0-1 1 0 0,0 1 0 0 0,1-1 0 0 0,-1 1-1 0 0,0-1 1 0 0,0 1 0 0 0,1-1 0 0 0,-1 0 0 0 0,0 0-1 0 0,3 1 1 0 0,32 3 750 0 0,-7-5-596 0 0,-23 2-118 0 0,1-1 0 0 0,-1 0 0 0 0,1 0 1 0 0,0-1-1 0 0,-1 0 0 0 0,1 0 0 0 0,-1 0 1 0 0,0-1-1 0 0,8-3 0 0 0,-12 2-91 0 0,1 0 0 0 0,-1 0 0 0 0,0 0 0 0 0,-1-1 0 0 0,1 1 0 0 0,0-1 0 0 0,-1 0 0 0 0,0 1 0 0 0,0-1 0 0 0,0 0 0 0 0,0 1 0 0 0,-1-1 0 0 0,0 0 0 0 0,1-5 0 0 0,0-2-64 0 0,2-22-2014 0 0,-2 0-1 0 0,-4-60 1 0 0,1-33-1137 0 0,3 110 3638 0 0,1 1-1 0 0,0 0 1 0 0,7-21 0 0 0,-9 35-275 0 0,0 1 1 0 0,0-1-1 0 0,0 0 0 0 0,0 0 0 0 0,1 0 1 0 0,-1 1-1 0 0,0-1 0 0 0,0 0 0 0 0,1 0 0 0 0,-1 1 1 0 0,0-1-1 0 0,1 0 0 0 0,-1 0 0 0 0,1 1 1 0 0,-1-1-1 0 0,1 0 0 0 0,-1 1 0 0 0,1-1 1 0 0,0 1-1 0 0,0-2 0 0 0,3 16 2537 0 0,-4 29-723 0 0,-3 149-619 0 0,4-163-1339 0 0,2-1-1 0 0,1 1 0 0 0,1-1 1 0 0,16 47-1 0 0,-20-72-92 0 0,0 0 1 0 0,0 0-1 0 0,0 0 0 0 0,1 0 0 0 0,-1 0 1 0 0,1 0-1 0 0,0-1 0 0 0,0 1 0 0 0,0-1 1 0 0,0 1-1 0 0,4 3 0 0 0,-5-6-11 0 0,0 0 0 0 0,0 1 0 0 0,0-1 0 0 0,0 0-1 0 0,0 0 1 0 0,0 1 0 0 0,0-1 0 0 0,0 0 0 0 0,0 0 0 0 0,0 0 0 0 0,0 0-1 0 0,0 0 1 0 0,0-1 0 0 0,0 1 0 0 0,0 0 0 0 0,0 0 0 0 0,0-1 0 0 0,0 1-1 0 0,0 0 1 0 0,0-1 0 0 0,0 1 0 0 0,0-1 0 0 0,0 0 0 0 0,0 1 0 0 0,0-1-1 0 0,-1 0 1 0 0,1 1 0 0 0,0-1 0 0 0,0 0 0 0 0,-1 0 0 0 0,1 0 0 0 0,-1 1-1 0 0,1-1 1 0 0,-1 0 0 0 0,1 0 0 0 0,-1 0 0 0 0,1-1 0 0 0,17-29-615 0 0,-2-1 1 0 0,-1 0-1 0 0,21-66 1 0 0,-13 32 1050 0 0,-14 40-165 0 0,19-44-473 0 0,-26 65 546 0 0,1-1 0 0 0,1 0 0 0 0,-1 1 1 0 0,1-1-1 0 0,0 1 0 0 0,0 0 0 0 0,0 1 1 0 0,10-9-1 0 0,-14 13-169 0 0,0 0 0 0 0,0-1 0 0 0,1 1 0 0 0,-1 0 0 0 0,0 0 0 0 0,1-1 0 0 0,-1 1 0 0 0,0 0 0 0 0,1 0 0 0 0,-1 0 0 0 0,1 0 1 0 0,-1 0-1 0 0,0 0 0 0 0,1 0 0 0 0,-1-1 0 0 0,0 1 0 0 0,1 0 0 0 0,-1 0 0 0 0,1 0 0 0 0,-1 1 0 0 0,0-1 0 0 0,1 0 0 0 0,-1 0 0 0 0,1 0 0 0 0,-1 0 0 0 0,0 0 0 0 0,1 0 1 0 0,-1 0-1 0 0,0 1 0 0 0,1-1 0 0 0,-1 0 0 0 0,0 0 0 0 0,1 0 0 0 0,-1 1 0 0 0,0-1 0 0 0,1 1 0 0 0,7 18 1261 0 0,-3 26-154 0 0,-5-43-1015 0 0,0 83 838 0 0,-1-62-940 0 0,1 0 0 0 0,0 0 0 0 0,2 0 0 0 0,5 28 0 0 0,-7-49-57 0 0,0-1 0 0 0,1 1 1 0 0,-1-1-1 0 0,0 0 0 0 0,0 1 1 0 0,1-1-1 0 0,-1 0 0 0 0,1 1 0 0 0,-1-1 1 0 0,1 0-1 0 0,-1 1 0 0 0,1-1 1 0 0,0 0-1 0 0,0 0 0 0 0,0 0 0 0 0,0 0 1 0 0,0 0-1 0 0,0 0 0 0 0,0 0 0 0 0,0 0 1 0 0,0 0-1 0 0,0 0 0 0 0,0-1 1 0 0,0 1-1 0 0,1 0 0 0 0,-1-1 0 0 0,0 1 1 0 0,1-1-1 0 0,-1 1 0 0 0,0-1 1 0 0,1 0-1 0 0,-1 0 0 0 0,2 1 0 0 0,0-2-49 0 0,0 0-1 0 0,-1 0 1 0 0,1 0-1 0 0,0 0 0 0 0,-1-1 1 0 0,1 1-1 0 0,-1-1 1 0 0,1 0-1 0 0,-1 1 0 0 0,1-1 1 0 0,-1 0-1 0 0,0 0 1 0 0,0-1-1 0 0,0 1 0 0 0,2-3 1 0 0,13-20-1006 0 0,-1 0 1 0 0,16-32-1 0 0,-22 35 1032 0 0,1 2 1 0 0,1 0-1 0 0,1 0 1 0 0,29-33-1 0 0,-41 52 60 0 0,0 0 1 0 0,0 0-1 0 0,0 0 0 0 0,0 0 0 0 0,0 0 1 0 0,1 0-1 0 0,-1 0 0 0 0,0 0 0 0 0,0 1 1 0 0,1-1-1 0 0,-1 0 0 0 0,0 1 0 0 0,1-1 1 0 0,-1 1-1 0 0,1 0 0 0 0,-1-1 1 0 0,1 1-1 0 0,1 0 0 0 0,-2 0-8 0 0,0 0 0 0 0,0 0 0 0 0,-1 1-1 0 0,1-1 1 0 0,0 1 0 0 0,0-1 0 0 0,0 1 0 0 0,0-1 0 0 0,-1 1-1 0 0,1-1 1 0 0,0 1 0 0 0,-1 0 0 0 0,1-1 0 0 0,0 1 0 0 0,-1 0-1 0 0,1-1 1 0 0,-1 1 0 0 0,1 0 0 0 0,-1 0 0 0 0,1 0 0 0 0,-1 1 0 0 0,8 26-1131 0 0,-4 2-3489 0 0,-3-26 3373 0 0,1 14-4526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35.4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17 223 2304 0 0,'-16'19'12446'0'0,"30"-28"-11953"0"0,13-6 490 0 0,0 2 1 0 0,1 0-1 0 0,0 2 0 0 0,1 1 0 0 0,0 1 1 0 0,52-9-1 0 0,184-5 231 0 0,-80 11-481 0 0,2-5-419 0 0,-59 7-366 0 0,195-41 0 0 0,-239 28-2241 0 0,-60 16-5622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36.0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7 9218 0 0,'-1'-6'12715'0'0,"4"11"-12676"0"0,1 0 0 0 0,0 0 0 0 0,-1 0 0 0 0,0 1 0 0 0,-1-1 0 0 0,1 1 0 0 0,-1 0 0 0 0,0 0 0 0 0,0-1 0 0 0,-1 2 0 0 0,2 11 0 0 0,1 14 245 0 0,-1 35-1 0 0,-2-19-166 0 0,19 787-345 0 0,-20-812 224 0 0,3 140-47 0 0,7-1 1 0 0,58 294-1 0 0,-61-423 86 0 0,66 357 540 0 0,-65-317-461 0 0,-2 1 1 0 0,-3-1-1 0 0,-10 102 0 0 0,3-139-281 0 0,-1 13 10 0 0,2-16-6421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12.3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11058 0 0,'0'-1'89'0'0,"0"0"-1"0"0,1-1 0 0 0,-1 1 1 0 0,1 0-1 0 0,-1 0 0 0 0,1-1 1 0 0,0 1-1 0 0,-1 0 0 0 0,1 0 0 0 0,0 0 1 0 0,0 0-1 0 0,0 0 0 0 0,0 0 1 0 0,0 0-1 0 0,0 0 0 0 0,0 0 1 0 0,0 0-1 0 0,0 1 0 0 0,0-1 1 0 0,2 0-1 0 0,32-16 1420 0 0,-22 12-1007 0 0,-3 0 31 0 0,8-4-252 0 0,0 0-1 0 0,1 2 1 0 0,31-9 0 0 0,-46 15-421 0 0,1 0 1 0 0,-1 0-1 0 0,1 0 0 0 0,-1 1 0 0 0,1 0 1 0 0,0 0-1 0 0,-1 0 0 0 0,1 0 1 0 0,-1 1-1 0 0,1 0 0 0 0,-1 0 1 0 0,1 0-1 0 0,-1 0 0 0 0,0 1 0 0 0,1-1 1 0 0,-1 1-1 0 0,0 0 0 0 0,0 1 1 0 0,0-1-1 0 0,0 1 0 0 0,5 5 1 0 0,7 11 113 0 0</inkml:trace>
  <inkml:trace contextRef="#ctx0" brushRef="#br0" timeOffset="1">91 936 14283 0 0,'27'-17'275'0'0,"49"-18"-941"0"0,2 3 1 0 0,107-28-1 0 0,-153 50 624 0 0,-2-2-18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36.8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1 743 13827 0 0,'13'-8'1614'0'0,"0"1"-1"0"0,21-8 1 0 0,-5 3-612 0 0,40-8-1 0 0,148-46-1113 0 0,-125 36 2 0 0,124-25 1 0 0,625-31 149 0 0,-624 72-26 0 0,1017-34-449 0 0,-107 24-2675 0 0,281-43 4633 0 0,-1393 67-1499 0 0,964-101 1579 0 0,-723 67-814 0 0,409-100 901 0 0,-641 128-1655 0 0,0 1-37 0 0,0 1 0 0 0,1 1 0 0 0,-1 1 0 0 0,0 1 1 0 0,1 1-1 0 0,-1 1 0 0 0,43 8 0 0 0,-62-8-273 0 0,0 0 0 0 0,0-1-1 0 0,0 0 1 0 0,-1 0 0 0 0,1 0-1 0 0,8-1 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37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0 713 8290 0 0,'2'-18'10405'0'0,"-2"17"-10315"0"0,1 0 1 0 0,-1 0-1 0 0,1 0 0 0 0,-1 1 0 0 0,1-1 1 0 0,-1 0-1 0 0,1 0 0 0 0,-1 1 1 0 0,1-1-1 0 0,0 0 0 0 0,-1 1 0 0 0,1-1 1 0 0,0 0-1 0 0,0 1 0 0 0,-1-1 1 0 0,1 1-1 0 0,0-1 0 0 0,0 1 1 0 0,0 0-1 0 0,0-1 0 0 0,0 1 0 0 0,0 0 1 0 0,0-1-1 0 0,-1 1 0 0 0,1 0 1 0 0,0 0-1 0 0,2 0 0 0 0,7 0-16 0 0,1 0-1 0 0,-1 1 0 0 0,1 0 1 0 0,-1 0-1 0 0,0 1 0 0 0,1 1 1 0 0,-1 0-1 0 0,0 0 0 0 0,0 1 1 0 0,-1 0-1 0 0,18 10 1 0 0,0 3-26 0 0,-1 0 1 0 0,40 36 0 0 0,-29-20 1 0 0,-13-10-6 0 0,43 31 0 0 0,-60-49-49 0 0,0 0 0 0 0,0-1-1 0 0,0 0 1 0 0,1-1 0 0 0,-1 1-1 0 0,1-1 1 0 0,0-1 0 0 0,0 1 0 0 0,0-2-1 0 0,0 1 1 0 0,14 0 0 0 0,-22-2 5 0 0,1 0 0 0 0,-1 0 0 0 0,1 0 0 0 0,-1-1 0 0 0,1 1 0 0 0,-1 0 0 0 0,1 0 0 0 0,-1-1 0 0 0,0 1 0 0 0,1 0 0 0 0,-1-1 0 0 0,1 1 0 0 0,-1-1 0 0 0,0 1 0 0 0,1 0 0 0 0,-1-1 0 0 0,0 1 0 0 0,1-1 0 0 0,-1 1 0 0 0,0-1 0 0 0,0 1 0 0 0,0-1 0 0 0,1 1 0 0 0,-1-1 0 0 0,0 1 0 0 0,0-1 0 0 0,0 1 0 0 0,0-1 0 0 0,0 1 0 0 0,0-1 0 0 0,0 1 0 0 0,0-1 0 0 0,0 1 0 0 0,0-1 0 0 0,0 1 0 0 0,-1-1 0 0 0,1 0 0 0 0,0 0 0 0 0,-7-28 64 0 0,5 22-6 0 0,-23-98 413 0 0,-5-14-26 0 0,-19-165 0 0 0,43 231-534 0 0,2 1 1 0 0,3-1-1 0 0,2 1 1 0 0,14-98-1 0 0,-11 133-423 0 0,2 5-144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38.5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 23 4145 0 0,'-22'-23'9847'0'0,"22"23"-9745"0"0,-1 0 0 0 0,0 1 1 0 0,0-1-1 0 0,1 0 1 0 0,-1 0-1 0 0,0 1 0 0 0,1-1 1 0 0,-1 0-1 0 0,0 1 1 0 0,1-1-1 0 0,-1 1 1 0 0,0-1-1 0 0,1 1 0 0 0,-1-1 1 0 0,1 1-1 0 0,-1-1 1 0 0,1 1-1 0 0,-1-1 0 0 0,1 1 1 0 0,-1 0-1 0 0,1-1 1 0 0,0 1-1 0 0,-1 0 0 0 0,1-1 1 0 0,0 1-1 0 0,0 0 1 0 0,-1 0-1 0 0,1-1 1 0 0,0 1-1 0 0,0 1 0 0 0,-8 21 109 0 0,2-1 0 0 0,0 1 0 0 0,2 1 0 0 0,0-1 0 0 0,2 1 0 0 0,1-1 0 0 0,0 1 0 0 0,4 33 0 0 0,-2-54-212 0 0,-1 0 0 0 0,0 0 0 0 0,1 1 0 0 0,0-1 0 0 0,0 0 0 0 0,0 0 0 0 0,0 0 0 0 0,0 0 0 0 0,1 0 0 0 0,-1-1 0 0 0,1 1 1 0 0,0 0-1 0 0,-1 0 0 0 0,1-1 0 0 0,1 0 0 0 0,-1 1 0 0 0,0-1 0 0 0,1 0 0 0 0,-1 0 0 0 0,1 0 0 0 0,-1 0 0 0 0,1-1 0 0 0,0 1 0 0 0,0-1 0 0 0,5 3 0 0 0,2-2-2 0 0,1 0-1 0 0,0-1 1 0 0,-1 0 0 0 0,1 0 0 0 0,0-1 0 0 0,13-2 0 0 0,37 3-3 0 0,-59-1 29 0 0,-1 0 1 0 0,0 0-1 0 0,1 1 0 0 0,-1-1 1 0 0,0 0-1 0 0,1 1 0 0 0,-1-1 0 0 0,0 1 1 0 0,0 0-1 0 0,0-1 0 0 0,0 1 1 0 0,1 0-1 0 0,-1-1 0 0 0,0 1 0 0 0,0 0 1 0 0,0 0-1 0 0,0 0 0 0 0,-1 0 1 0 0,1 0-1 0 0,0 0 0 0 0,0 0 1 0 0,-1 1-1 0 0,1-1 0 0 0,0 0 0 0 0,-1 0 1 0 0,1 0-1 0 0,-1 1 0 0 0,0-1 1 0 0,1 0-1 0 0,-1 1 0 0 0,0-1 0 0 0,0 0 1 0 0,0 1-1 0 0,0-1 0 0 0,0 0 1 0 0,0 1-1 0 0,0-1 0 0 0,0 0 1 0 0,-1 1-1 0 0,1 1 0 0 0,-3 7 251 0 0,0-1 0 0 0,0 1 0 0 0,-1 0 0 0 0,-6 11-1 0 0,4-10-132 0 0,-13 28 126 0 0,-2 0 0 0 0,-30 40 1 0 0,-24 16-4019 0 0,58-77-3030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40.7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26 10594 0 0,'-34'-26'10910'0'0,"51"42"-9646"0"0,-14-14-1378 0 0,11 12 133 0 0,1 1-1 0 0,-2 1 1 0 0,0 0 0 0 0,-1 1-1 0 0,0 0 1 0 0,-2 0 0 0 0,16 36-1 0 0,-4 4-14 0 0,20 78-1 0 0,-12-31-95 0 0,-13-64-2022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41.1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14 227 6913 0 0,'-2'-2'227'0'0,"0"-1"-1"0"0,1-1 0 0 0,-1 1 1 0 0,1 0-1 0 0,0 0 0 0 0,0 0 1 0 0,0-1-1 0 0,0 1 0 0 0,0 0 1 0 0,1-1-1 0 0,0 1 0 0 0,0-1 1 0 0,0 1-1 0 0,0-1 0 0 0,0 1 1 0 0,1 0-1 0 0,-1-1 1 0 0,1 1-1 0 0,0 0 0 0 0,2-5 1 0 0,0-4 440 0 0,1 0 1 0 0,1 0-1 0 0,0 0 1 0 0,9-14 0 0 0,-10 20-366 0 0,1 0 0 0 0,0 0 1 0 0,0 1-1 0 0,0-1 1 0 0,1 1-1 0 0,0 0 0 0 0,0 1 1 0 0,0 0-1 0 0,1 0 1 0 0,-1 0-1 0 0,1 0 0 0 0,0 1 1 0 0,0 0-1 0 0,12-3 1 0 0,-11 4-147 0 0,1 0 1 0 0,0 0-1 0 0,-1 1 0 0 0,1 0 1 0 0,0 1-1 0 0,0 0 1 0 0,-1 0-1 0 0,1 1 0 0 0,0 0 1 0 0,0 0-1 0 0,-1 1 1 0 0,13 4-1 0 0,-18-5-161 0 0,0 0 0 0 0,0 1 0 0 0,0 0 0 0 0,0-1 0 0 0,0 1 0 0 0,0 0 0 0 0,-1 1 0 0 0,1-1 1 0 0,-1 0-1 0 0,1 1 0 0 0,-1-1 0 0 0,0 1 0 0 0,0 0 0 0 0,0 0 0 0 0,3 5 0 0 0,-3-2-101 0 0,0 0 1 0 0,0 0-1 0 0,0 1 1 0 0,-1-1-1 0 0,1 0 0 0 0,-2 1 1 0 0,1 11-1 0 0,-2 6-282 0 0,-1-1 0 0 0,-1 1 0 0 0,-10 34 0 0 0,13-56 383 0 0,-19 65-422 0 0,12-43 733 0 0,0 0 0 0 0,1 1 0 0 0,2-1 0 0 0,-3 37 0 0 0,7-60-224 0 0,0 1-1 0 0,0-1 0 0 0,0 0 1 0 0,0 1-1 0 0,0-1 0 0 0,0 1 1 0 0,0-1-1 0 0,1 1 0 0 0,-1-1 0 0 0,1 1 1 0 0,-1-1-1 0 0,1 0 0 0 0,-1 1 1 0 0,1-1-1 0 0,-1 0 0 0 0,1 1 1 0 0,0-1-1 0 0,0 0 0 0 0,0 0 1 0 0,0 0-1 0 0,0 0 0 0 0,0 0 1 0 0,2 2-1 0 0,-2-3-41 0 0,1 1 1 0 0,0-1-1 0 0,0 0 1 0 0,-1 1-1 0 0,1-1 1 0 0,0 0-1 0 0,0 0 1 0 0,-1 0-1 0 0,1 0 1 0 0,0 0-1 0 0,0-1 1 0 0,-1 1-1 0 0,1 0 1 0 0,0-1-1 0 0,-1 1 0 0 0,3-2 1 0 0,9-4-53 0 0,-1 0 1 0 0,-1-1 0 0 0,22-16-1 0 0,-28 19 55 0 0,4-3-97 0 0,14-11-1048 0 0,1 2-1 0 0,33-18 0 0 0,-34 24-5989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41.4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46 6449 0 0,'-23'-14'1740'0'0,"-7"-18"10547"0"0,44 56-9982 0 0,5 18-1941 0 0,18 63 0 0 0,-23-63-1397 0 0,32 69 0 0 0,-28-79-6655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41.8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24 6449 0 0,'-12'-23'14365'0'0,"24"35"-12592"0"0,-4-1-1652 0 0,0-1-1 0 0,-1 2 0 0 0,0-1 0 0 0,-1 1 1 0 0,0 0-1 0 0,-1 0 0 0 0,0 0 0 0 0,-1 1 1 0 0,3 19-1 0 0,1 14-163 0 0,2 66 0 0 0,3 23-736 0 0,1-84-609 0 0,-4-33 151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42.2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97 112 0 0,'-1'-1'214'0'0,"1"0"0"0"0,0 0 0 0 0,-1-1 0 0 0,1 1 0 0 0,0 0 1 0 0,0 0-1 0 0,-1 0 0 0 0,1-1 0 0 0,0 1 0 0 0,0 0 0 0 0,0 0 0 0 0,1 0 0 0 0,-1-1 0 0 0,0 1 0 0 0,0 0 0 0 0,1 0 1 0 0,-1 0-1 0 0,0 0 0 0 0,1 0 0 0 0,-1-1 0 0 0,1 1 0 0 0,0 0 0 0 0,-1 0 0 0 0,1 0 0 0 0,0 1 0 0 0,0-1 0 0 0,-1 0 1 0 0,1 0-1 0 0,0 0 0 0 0,2-1 0 0 0,29-27 4864 0 0,-25 25-4181 0 0,1-1 0 0 0,0 1 0 0 0,0 1 1 0 0,0 0-1 0 0,0 0 0 0 0,17-4 1 0 0,-17 6-560 0 0,0 0 0 0 0,0 0 1 0 0,1 0-1 0 0,-1 1 0 0 0,0 1 0 0 0,0-1 1 0 0,11 3-1 0 0,-14-2-321 0 0,1 1 1 0 0,-1-1-1 0 0,0 1 1 0 0,0 0-1 0 0,0 0 1 0 0,0 1-1 0 0,0-1 1 0 0,-1 1-1 0 0,1 0 1 0 0,-1 0-1 0 0,0 1 1 0 0,0-1-1 0 0,0 1 1 0 0,0 0-1 0 0,-1 0 1 0 0,1 0-1 0 0,-1 1 1 0 0,0-1-1 0 0,0 1 1 0 0,-1 0-1 0 0,1 0 0 0 0,-1 0 1 0 0,0 0-1 0 0,0 0 1 0 0,-1 0-1 0 0,2 6 1 0 0,-1 3-185 0 0,-1 0 0 0 0,0 0 0 0 0,0 0 0 0 0,-1 0 0 0 0,-1 0 0 0 0,-1 0 0 0 0,-4 20 0 0 0,-4 4-1030 0 0,-19 47-1 0 0,-10 34-10 0 0,38-117 1290 0 0,1 0 0 0 0,-1-1-1 0 0,1 1 1 0 0,-1 0-1 0 0,1 0 1 0 0,0 0-1 0 0,0 0 1 0 0,0 0 0 0 0,0-1-1 0 0,0 1 1 0 0,0 0-1 0 0,1 0 1 0 0,-1 0-1 0 0,0 0 1 0 0,1-1 0 0 0,0 1-1 0 0,-1 0 1 0 0,1 0-1 0 0,0-1 1 0 0,0 1-1 0 0,0 0 1 0 0,0-1-1 0 0,0 1 1 0 0,3 2 0 0 0,-3-3 3 0 0,1-1 1 0 0,0 1 0 0 0,-1-1 0 0 0,1 1 0 0 0,0-1-1 0 0,0 1 1 0 0,-1-1 0 0 0,1 0 0 0 0,0 0 0 0 0,0 0 0 0 0,0 0-1 0 0,-1 0 1 0 0,1 0 0 0 0,0-1 0 0 0,0 1 0 0 0,-1-1-1 0 0,1 1 1 0 0,0-1 0 0 0,0 0 0 0 0,-1 1 0 0 0,1-1 0 0 0,-1 0-1 0 0,1 0 1 0 0,-1 0 0 0 0,3-2 0 0 0,15-11 232 0 0,-2-1 1 0 0,24-24 0 0 0,-30 27-1212 0 0,0 0 0 0 0,1 1 1 0 0,1 0-1 0 0,0 1 0 0 0,0 1 0 0 0,27-15 1 0 0,6 9 273 0 0,-26 12 604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42.6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1 118 5873 0 0,'0'-4'303'0'0,"1"-1"0"0"0,0 1 0 0 0,0 0-1 0 0,1 0 1 0 0,-1 0 0 0 0,1 0 0 0 0,0 0-1 0 0,0 0 1 0 0,0 0 0 0 0,0 1 0 0 0,1-1-1 0 0,0 1 1 0 0,-1-1 0 0 0,1 1 0 0 0,1 0-1 0 0,-1 0 1 0 0,0 0 0 0 0,1 1 0 0 0,5-4-1 0 0,0 0 499 0 0,0 0-1 0 0,1 1 1 0 0,0 0-1 0 0,0 1 1 0 0,0 0-1 0 0,19-5 1 0 0,-25 8-673 0 0,-1 0-1 0 0,1 1 1 0 0,0-1 0 0 0,0 1 0 0 0,-1 0 0 0 0,1 0-1 0 0,0 0 1 0 0,0 0 0 0 0,-1 1 0 0 0,1 0 0 0 0,0-1-1 0 0,-1 1 1 0 0,1 1 0 0 0,0-1 0 0 0,-1 0 0 0 0,1 1-1 0 0,-1 0 1 0 0,5 3 0 0 0,-4-1-80 0 0,0-1 0 0 0,-1 1 0 0 0,1 0 0 0 0,-1 0 0 0 0,0 1 0 0 0,0-1 0 0 0,-1 1 0 0 0,1-1 0 0 0,-1 1 1 0 0,0 0-1 0 0,3 9 0 0 0,0 11-71 0 0,0 0 0 0 0,-2-1 0 0 0,-1 1 0 0 0,-2 38 0 0 0,0-51 163 0 0,0 0-4 0 0,-1 20 211 0 0,1-31-266 0 0,-1 0 1 0 0,1 0-1 0 0,1 0 1 0 0,-1 1-1 0 0,0-1 0 0 0,0 0 1 0 0,0 0-1 0 0,1 1 1 0 0,-1-1-1 0 0,0 0 0 0 0,1 0 1 0 0,-1 0-1 0 0,1 0 1 0 0,0 0-1 0 0,-1 0 0 0 0,1 0 1 0 0,1 1-1 0 0,-1-2-64 0 0,0 0 0 0 0,0 0-1 0 0,0 0 1 0 0,0 0 0 0 0,0 0 0 0 0,0 0-1 0 0,0-1 1 0 0,0 1 0 0 0,0 0 0 0 0,0-1-1 0 0,0 1 1 0 0,0-1 0 0 0,0 1 0 0 0,0-1-1 0 0,0 0 1 0 0,0 1 0 0 0,0-1-1 0 0,0 0 1 0 0,-1 0 0 0 0,1 0 0 0 0,0 1-1 0 0,-1-1 1 0 0,1 0 0 0 0,0-1 0 0 0,20-26 280 0 0,-19 26-294 0 0,25-40-1071 0 0,12-16-4276 0 0,-10 19-1879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45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1 262 8754 0 0,'37'-113'3016'0'0,"-6"20"-1307"0"0,-26 78-1215 0 0,-3 10-108 0 0,0 1 0 0 0,-1-1 0 0 0,1 0 1 0 0,-1 0-1 0 0,0 1 0 0 0,-3-8 3746 0 0,-11 40-2549 0 0,7-2-1334 0 0,1 0 0 0 0,2 0 0 0 0,0 1-1 0 0,2-1 1 0 0,2 31 0 0 0,20 134 36 0 0,-2-26-162 0 0,-13 41-111 0 0,-5-105-12 0 0,19 136-1 0 0,0-139-224 0 0,-14-74-38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5:21.7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90 4145 0 0,'-1'-3'121'0'0,"1"1"0"0"0,-1 0-1 0 0,1 0 1 0 0,-1 0 0 0 0,1 0 0 0 0,0 0 0 0 0,0 0 0 0 0,0-1 0 0 0,0 1-1 0 0,0 0 1 0 0,1 0 0 0 0,-1 0 0 0 0,1 0 0 0 0,-1 0 0 0 0,1 0-1 0 0,0 0 1 0 0,-1 0 0 0 0,1 0 0 0 0,0 0 0 0 0,0 0 0 0 0,1 0 0 0 0,-1 0-1 0 0,0 1 1 0 0,1-1 0 0 0,-1 1 0 0 0,1-1 0 0 0,-1 1 0 0 0,1-1-1 0 0,2-1 1 0 0,0 1 80 0 0,0 1-1 0 0,0-1 0 0 0,0 1 0 0 0,0 0 0 0 0,0-1 0 0 0,0 2 1 0 0,0-1-1 0 0,0 0 0 0 0,0 1 0 0 0,1 0 0 0 0,-1 0 0 0 0,0 0 1 0 0,0 1-1 0 0,5 0 0 0 0,27 6-58 0 0,1-3 0 0 0,1 0 0 0 0,-1-3 0 0 0,0-1 1 0 0,0-1-1 0 0,40-8 0 0 0,32-4 250 0 0,1 4 1 0 0,0 5 0 0 0,0 5-1 0 0,172 23 1 0 0,366 35 1519 0 0,-477-54-820 0 0,307-32 1 0 0,-61-17-133 0 0,1 35-600 0 0,-307 15-400 0 0,180 33 0 0 0,-220-25-1613 0 0,102 6 0 0 0,-129-19 644 0 0,-1-1 0 0 0,0-3 0 0 0,74-12 1 0 0,-74 6-374 0 0,1 0 63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12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21 5065 0 0,'0'-1'18'0'0,"0"0"0"0"0,-1 0 1 0 0,1 0-1 0 0,0 1 0 0 0,0-1 0 0 0,0 0 1 0 0,0 0-1 0 0,0 0 0 0 0,0 0 0 0 0,0 0 0 0 0,0 1 1 0 0,0-1-1 0 0,0 0 0 0 0,0 0 0 0 0,1 0 0 0 0,-1 0 1 0 0,0 1-1 0 0,1-1 0 0 0,-1 0 0 0 0,0 0 0 0 0,1 1 1 0 0,0-2-1 0 0,0 2-9 0 0,-1 0-1 0 0,1 0 1 0 0,0 0 0 0 0,-1 0 0 0 0,1 0 0 0 0,0 0 0 0 0,-1 0-1 0 0,1 0 1 0 0,-1 0 0 0 0,1 0 0 0 0,0 0 0 0 0,-1 1-1 0 0,1-1 1 0 0,-1 0 0 0 0,1 0 0 0 0,0 1 0 0 0,-1-1 0 0 0,1 1-1 0 0,-1-1 1 0 0,1 0 0 0 0,0 2 0 0 0,4 2 378 0 0,-1 0 1 0 0,1 1-1 0 0,-1-1 1 0 0,7 11-1 0 0,-2 2 319 0 0,-1 0 1 0 0,-1 1 0 0 0,-1 0-1 0 0,0 0 1 0 0,-1 0-1 0 0,-1 1 1 0 0,2 20-1 0 0,5 137 1196 0 0,-11-169-1834 0 0,2 96-31 0 0,-1 10-4570 0 0,1-65-87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46.0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63 6913 0 0,'3'-2'1323'0'0,"-3"1"-1134"0"0,1 1 0 0 0,-1 0 0 0 0,1-1 0 0 0,-1 1 0 0 0,1 0 0 0 0,-1 0-1 0 0,1-1 1 0 0,-1 1 0 0 0,1 0 0 0 0,-1 0 0 0 0,1 0 0 0 0,-1 0 0 0 0,1 0 0 0 0,-1 0 0 0 0,1 0 0 0 0,-1 0 0 0 0,1 0 0 0 0,-1 0 0 0 0,2 0 0 0 0,17 1 1703 0 0,-18-1-1652 0 0,43 3 2842 0 0,64-3 0 0 0,122-26-557 0 0,-22 2-2327 0 0,-132 20 225 0 0,-24 1-1886 0 0,-17 0-3842 0 0,-9 2-1862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46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0 166 18436 0 0,'69'-19'1208'0'0,"-1"-3"0"0"0,69-32 1 0 0,25-9-1447 0 0,-157 61-86 0 0,-1 1 0 0 0,0-1-1 0 0,1 1 1 0 0,-1 1-1 0 0,1-1 1 0 0,-1 1 0 0 0,1 0-1 0 0,-1 0 1 0 0,1 0-1 0 0,0 0 1 0 0,-1 1 0 0 0,8 1-1 0 0,-10-1 105 0 0,0 0-1 0 0,0 0 1 0 0,0 0 0 0 0,0 0-1 0 0,0 0 1 0 0,0 1-1 0 0,-1-1 1 0 0,1 1-1 0 0,0-1 1 0 0,-1 1 0 0 0,1-1-1 0 0,-1 1 1 0 0,1 0-1 0 0,-1 0 1 0 0,0 0 0 0 0,0 0-1 0 0,0 0 1 0 0,0 0-1 0 0,0 0 1 0 0,0 0-1 0 0,-1 0 1 0 0,1 0 0 0 0,-1 0-1 0 0,1 1 1 0 0,-1-1-1 0 0,0 0 1 0 0,0 3-1 0 0,-1 8 181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47.0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2 4145 0 0,'-6'-1'12349'0'0,"4"1"-12303"0"0,1 0 1 0 0,0 0-1 0 0,-1 0 0 0 0,1 0 0 0 0,0 0 1 0 0,0 1-1 0 0,-1-1 0 0 0,1 1 1 0 0,0-1-1 0 0,0 1 0 0 0,-1-1 0 0 0,1 1 1 0 0,0-1-1 0 0,0 1 0 0 0,0 0 0 0 0,0 0 1 0 0,0 0-1 0 0,0-1 0 0 0,0 1 0 0 0,0 0 1 0 0,0 0-1 0 0,0 2 0 0 0,0-1 92 0 0,0 0 0 0 0,0 0 0 0 0,0 0 0 0 0,1 0 0 0 0,-1 0-1 0 0,1 1 1 0 0,-1-1 0 0 0,1 0 0 0 0,0 0 0 0 0,0 1 0 0 0,0-1 0 0 0,0 0 0 0 0,0 0-1 0 0,1 0 1 0 0,0 4 0 0 0,3 8 437 0 0,1-1-1 0 0,1 0 0 0 0,11 21 1 0 0,5 11-144 0 0,10 42-35 0 0,-3 1 1 0 0,32 171-1 0 0,-4 189 271 0 0,-46-306-503 0 0,-3-18-165 0 0,46 229 0 0 0,-52-346-201 0 0,-1-1-161 0 0,1 0 0 0 0,0 1-1 0 0,0-1 1 0 0,0-1 0 0 0,0 1-1 0 0,6 8 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47.5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363 67 10594 0 0,'16'-7'3496'0'0,"23"-31"-2029"0"0,-38 37-1461 0 0,0 1 0 0 0,-1 0 0 0 0,1-1-1 0 0,-1 1 1 0 0,1 0 0 0 0,-1-1 0 0 0,1 1 0 0 0,-1-1 0 0 0,0 1 0 0 0,1-1 0 0 0,-1 1 0 0 0,0-1 0 0 0,1 1 0 0 0,-1-1 0 0 0,0 1 0 0 0,1-1 0 0 0,-1 0 0 0 0,0 1 0 0 0,0-1 0 0 0,0 1 0 0 0,0-1 0 0 0,0 0 0 0 0,0 1 0 0 0,1-1 0 0 0,-1 0 0 0 0,-1 1 0 0 0,1-1 0 0 0,0 1-1 0 0,0-1 1 0 0,0 0 0 0 0,0 1 0 0 0,0-1 0 0 0,0 1 0 0 0,-1-2 0 0 0,0 2-19 0 0,-1-1-1 0 0,1 1 0 0 0,-1 0 0 0 0,1-1 1 0 0,-1 1-1 0 0,1 0 0 0 0,-1 0 0 0 0,1 0 1 0 0,-1 0-1 0 0,1 0 0 0 0,-1 0 1 0 0,1 1-1 0 0,-2 0 0 0 0,-51 15 7 0 0,-36 27 1054 0 0,-18 6 1980 0 0,95-44-2995 0 0,-1-1-1 0 0,-1 0 1 0 0,1-1 0 0 0,0-1 0 0 0,-1 0 0 0 0,-16 0 0 0 0,14-2-4893 0 0,0 0-1595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48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 90 1376 0 0,'-4'-1'40'0'0,"1"1"-1"0"0,-1-1 1 0 0,0 0-1 0 0,0-1 0 0 0,1 1 1 0 0,-1-1-1 0 0,1 1 1 0 0,-1-1-1 0 0,1 0 0 0 0,0 0 1 0 0,-5-5-1 0 0,-48-3 13742 0 0,56 10-13670 0 0,15 10 1680 0 0,-5-5-1399 0 0,1-1 1 0 0,-1-1 0 0 0,1 0-1 0 0,0 0 1 0 0,0-1-1 0 0,0 0 1 0 0,13 0-1 0 0,84-4 427 0 0,-49-1-433 0 0,750-39 598 0 0,-755 38-1316 0 0,-1-3 1 0 0,87-23-1 0 0,-132 27-682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48.7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0 351 11058 0 0,'14'-9'190'0'0,"0"0"-1"0"0,-1-1 1 0 0,-1-1 0 0 0,0 0-1 0 0,0 0 1 0 0,-1-1-1 0 0,17-25 1 0 0,-14 17 573 0 0,-2-2-1 0 0,0 1 1 0 0,-2-2 0 0 0,12-35 0 0 0,-17 41 267 0 0,-3 9-740 0 0,1 0 0 0 0,0 0 0 0 0,0 0 0 0 0,0 0 1 0 0,1 0-1 0 0,0 1 0 0 0,7-11 0 0 0,-10 19-293 0 0,0 0 0 0 0,-1 0 1 0 0,1 0-1 0 0,-1 0 0 0 0,1 0 0 0 0,-1 0 0 0 0,0 0 0 0 0,1 0 0 0 0,-1 0 0 0 0,0 0 0 0 0,0 0 0 0 0,0 1 0 0 0,0-1 1 0 0,0 0-1 0 0,0 0 0 0 0,0 1 0 0 0,-2 25-241 0 0,0-3 111 0 0,1 0 0 0 0,4 41 0 0 0,-2-57 167 0 0,1 1 1 0 0,0-1-1 0 0,0-1 0 0 0,0 1 0 0 0,1 0 0 0 0,0-1 0 0 0,1 1 0 0 0,0-1 1 0 0,0 0-1 0 0,0 0 0 0 0,1 0 0 0 0,6 5 0 0 0,-2-1 78 0 0,1-1 1 0 0,1 0-1 0 0,15 11 0 0 0,-23-19-89 0 0,0 0 0 0 0,0 0 0 0 0,0 0 1 0 0,0-1-1 0 0,0 1 0 0 0,0-1 0 0 0,1 1 0 0 0,-1-1 0 0 0,0 0 1 0 0,1 0-1 0 0,-1 0 0 0 0,1-1 0 0 0,-1 0 0 0 0,1 1 0 0 0,-1-1 1 0 0,1 0-1 0 0,-1 0 0 0 0,1-1 0 0 0,4 0 0 0 0,-7 0-8 0 0,1 0-1 0 0,-1 0 0 0 0,1 0 0 0 0,-1 0 1 0 0,0-1-1 0 0,0 1 0 0 0,1 0 0 0 0,-1-1 1 0 0,0 1-1 0 0,0-1 0 0 0,0 1 0 0 0,0-1 1 0 0,0 1-1 0 0,-1-1 0 0 0,1 0 0 0 0,0 1 1 0 0,-1-1-1 0 0,1-3 0 0 0,7-39 394 0 0,-5 26-269 0 0,26-102 104 0 0,-24 106-241 0 0,0 0-1 0 0,0 1 1 0 0,1 0 0 0 0,1 0-1 0 0,0 1 1 0 0,15-19 0 0 0,-22 30 3 0 0,1 0 0 0 0,1-1 0 0 0,-1 1 0 0 0,0 0 0 0 0,0 0 0 0 0,0 0 0 0 0,0 0 1 0 0,1 0-1 0 0,-1 0 0 0 0,1 0 0 0 0,-1 1 0 0 0,0-1 0 0 0,1 0 0 0 0,-1 1 0 0 0,3-1 1 0 0,-3 1 8 0 0,0 0 1 0 0,0 0 0 0 0,0 0 0 0 0,0 0 0 0 0,0 0-1 0 0,0 0 1 0 0,0 1 0 0 0,0-1 0 0 0,-1 0 0 0 0,1 1-1 0 0,0-1 1 0 0,0 1 0 0 0,0-1 0 0 0,0 1 0 0 0,-1-1-1 0 0,1 1 1 0 0,0-1 0 0 0,-1 1 0 0 0,2 1 0 0 0,2 4 96 0 0,0 0 0 0 0,0 0 0 0 0,-1 0 0 0 0,0 1 0 0 0,4 11 0 0 0,2 2-19 0 0,-4-8-75 0 0,2-1 1 0 0,-1 0-1 0 0,2 0 0 0 0,-1 0 1 0 0,2-1-1 0 0,9 11 1 0 0,-15-18-19 0 0,0 0 1 0 0,0 0-1 0 0,0-1 1 0 0,1 1 0 0 0,-1-1-1 0 0,1 0 1 0 0,-1 0-1 0 0,1 0 1 0 0,0 0 0 0 0,-1-1-1 0 0,1 1 1 0 0,0-1-1 0 0,0 0 1 0 0,0 0 0 0 0,0 0-1 0 0,0-1 1 0 0,1 0-1 0 0,-1 1 1 0 0,0-1 0 0 0,0-1-1 0 0,0 1 1 0 0,0-1-1 0 0,7-1 1 0 0,-7 0 6 0 0,0 1-1 0 0,0-1 1 0 0,-1-1 0 0 0,1 1-1 0 0,-1 0 1 0 0,1-1 0 0 0,-1 0-1 0 0,0 0 1 0 0,0 0 0 0 0,0 0-1 0 0,3-4 1 0 0,28-46-12 0 0,-7 9 8 0 0,-23 40 0 0 0,0-1 0 0 0,0 0 0 0 0,1 1-1 0 0,-1 0 1 0 0,1 0 0 0 0,0 0 0 0 0,0 1 0 0 0,0 0 0 0 0,1 0 0 0 0,-1 0 0 0 0,7-2 0 0 0,-10 4-3 0 0,0 1 0 0 0,-1-1 1 0 0,1 1-1 0 0,0 0 0 0 0,0 0 1 0 0,0 0-1 0 0,0 0 0 0 0,0 0 1 0 0,0 0-1 0 0,0 0 0 0 0,0 1 1 0 0,0-1-1 0 0,0 1 0 0 0,0-1 1 0 0,0 1-1 0 0,0 0 0 0 0,0-1 1 0 0,-1 1-1 0 0,1 0 0 0 0,0 1 1 0 0,-1-1-1 0 0,1 0 0 0 0,-1 0 1 0 0,1 1-1 0 0,-1-1 0 0 0,1 0 1 0 0,-1 1-1 0 0,0 0 0 0 0,0-1 1 0 0,0 1-1 0 0,0 0 0 0 0,0-1 1 0 0,0 1-1 0 0,0 0 0 0 0,-1 0 1 0 0,1 0-1 0 0,0 2 0 0 0,14 51 192 0 0,-3-8-1626 0 0,1-18-4430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49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1901 293 10594 0 0,'0'-2'134'0'0,"1"0"-1"0"0,-1 1 1 0 0,1-1-1 0 0,-1 0 0 0 0,1 1 1 0 0,0-1-1 0 0,0 0 1 0 0,0 1-1 0 0,0-1 1 0 0,0 1-1 0 0,0-1 1 0 0,0 1-1 0 0,0 0 0 0 0,0-1 1 0 0,1 1-1 0 0,-1 0 1 0 0,3-2-1 0 0,31-18 2078 0 0,-26 16-1853 0 0,11-6 392 0 0,0 2 1 0 0,1 0 0 0 0,1 1 0 0 0,-1 1 0 0 0,1 2 0 0 0,25-5-1 0 0,139-8 1042 0 0,-36 6-1455 0 0,119-34-111 0 0,-225 35-424 0 0,-1-1 1 0 0,0-3-1 0 0,-2-1 1 0 0,43-24-1 0 0,-79 38-422 0 0,11-4-4432 0 0,1 8 3686 0 0,-18 1 1969 0 0,0 1 0 0 0,-1-1 1 0 0,1 0-1 0 0,-1 0 1 0 0,0 0-1 0 0,0 0 1 0 0,0 0-1 0 0,-3 3 0 0 0,-6 11 68 0 0,3 0-458 0 0,0 1 1 0 0,2 0-1 0 0,0 1 0 0 0,2 0 1 0 0,0-1-1 0 0,1 2 1 0 0,-2 37-1 0 0,13 139 147 0 0,-7-181-296 0 0,34 518 68 0 0,-15-191-376 0 0,32 51-215 0 0,30-6 158 0 0,-67-325 298 0 0,22 118 205 0 0,16 192-1 0 0,-50-317-93 0 0,-2 1 0 0 0,-12 101-1 0 0,-35 106-331 0 0,46-263 226 0 0,-3 21 59 0 0,3-20-21 0 0,0-1 0 0 0,0 1 0 0 0,-1-1 0 0 0,1 1 1 0 0,0-1-1 0 0,0 1 0 0 0,0-1 0 0 0,0 1 0 0 0,0-1 0 0 0,0 1 1 0 0,0-1-1 0 0,0 1 0 0 0,0-1 0 0 0,1 1 0 0 0,-1-1 0 0 0,0 1 1 0 0,0-1-1 0 0,0 1 0 0 0,1-1 0 0 0,-1 1 0 0 0,0-1 0 0 0,0 1 1 0 0,1-1-1 0 0,-1 1 0 0 0,0-1 0 0 0,1 0 0 0 0,-1 1 0 0 0,1-1 1 0 0,-1 0-1 0 0,1 1 0 0 0,-1-1 33 0 0,-13 6 117 0 0,-5 3-198 0 0,0-1 1 0 0,-1-1 0 0 0,0 0 0 0 0,0-2 0 0 0,0 0 0 0 0,-1-1 0 0 0,0-1 0 0 0,-37 0 0 0 0,-5-3-88 0 0,-324 11-208 0 0,162 9 338 0 0,-211 16 618 0 0,-734 13 1082 0 0,706-43-2277 0 0,447-5 96 0 0,-108 1 526 0 0,43-10-7759 0 0,49 2-48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50.6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 10594 0 0,'6'-2'9705'0'0,"-2"9"-9533"0"0,0 1-1 0 0,-1 0 1 0 0,1 0-1 0 0,-2 1 1 0 0,1-1-1 0 0,-1 1 1 0 0,1 13-1 0 0,4 72 396 0 0,-5-48-416 0 0,2-1-111 0 0,17 188 151 0 0,-13-175-367 0 0,31 111-1 0 0,-36-159-214 0 0,16 44 409 0 0,-5-29-2079 0 0,3-8-3852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51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146 316 456 0 0,'-44'-70'487'0'0,"13"21"2555"0"0,-37-77 0 0 0,67 125-2856 0 0,1 0 0 0 0,-1 0 0 0 0,1 0 0 0 0,0 0 0 0 0,0 0 0 0 0,-1 0 0 0 0,1 0 1 0 0,0 0-1 0 0,0 0 0 0 0,0 0 0 0 0,0 0 0 0 0,0 0 0 0 0,0 0 0 0 0,0 0 0 0 0,1 0 0 0 0,-1 0 0 0 0,0 0 0 0 0,0 0 1 0 0,1 0-1 0 0,-1 0 0 0 0,1 0 0 0 0,-1 0 0 0 0,2-1 0 0 0,-1 0 76 0 0,1 0 0 0 0,0 0 0 0 0,0 1-1 0 0,0-1 1 0 0,0 0 0 0 0,0 1 0 0 0,0 0 0 0 0,0-1 0 0 0,5 0-1 0 0,5-3 349 0 0,1 1-1 0 0,0 1 0 0 0,14-2 0 0 0,-18 3-211 0 0,7-1-16 0 0,0 0 0 0 0,1 1 0 0 0,-1 1 0 0 0,1 1 0 0 0,-1 0 0 0 0,0 1 0 0 0,23 4 0 0 0,-34-4-361 0 0,-1 0-1 0 0,1 0 1 0 0,-1 1 0 0 0,0-1 0 0 0,0 1-1 0 0,0 0 1 0 0,0 0 0 0 0,0 0 0 0 0,0 1-1 0 0,0-1 1 0 0,0 1 0 0 0,-1 0 0 0 0,0 0-1 0 0,0 0 1 0 0,1 1 0 0 0,-2-1 0 0 0,1 1-1 0 0,0 0 1 0 0,-1 0 0 0 0,0 0 0 0 0,0 0-1 0 0,0 0 1 0 0,0 0 0 0 0,0 0 0 0 0,-1 1-1 0 0,0-1 1 0 0,0 0 0 0 0,0 1 0 0 0,-1-1-1 0 0,1 1 1 0 0,-1 4 0 0 0,0 3-73 0 0,-1 0 1 0 0,0 0-1 0 0,-1 0 1 0 0,0 0-1 0 0,-1 0 0 0 0,0-1 1 0 0,-8 18-1 0 0,-4 5 164 0 0,-22 35 0 0 0,20-39 976 0 0,-21 50 0 0 0,38-80-1083 0 0,0 0-1 0 0,0 1 1 0 0,0-1 0 0 0,0 0-1 0 0,0 1 1 0 0,0-1 0 0 0,0 0-1 0 0,0 1 1 0 0,0-1 0 0 0,0 0-1 0 0,0 0 1 0 0,0 1 0 0 0,0-1-1 0 0,0 0 1 0 0,0 1 0 0 0,0-1-1 0 0,1 0 1 0 0,-1 0 0 0 0,0 1-1 0 0,0-1 1 0 0,0 0 0 0 0,1 0-1 0 0,-1 1 1 0 0,0-1 0 0 0,0 0-1 0 0,0 0 1 0 0,1 1 0 0 0,-1-1-1 0 0,0 0 1 0 0,1 0 0 0 0,-1 0-1 0 0,0 0 1 0 0,0 0 0 0 0,1 0-1 0 0,-1 1 1 0 0,0-1 0 0 0,1 0-1 0 0,-1 0 1 0 0,0 0 0 0 0,1 0-1 0 0,-1 0 1 0 0,0 0 0 0 0,1 0-1 0 0,-1 0 1 0 0,0 0 0 0 0,1 0-1 0 0,-1 0 1 0 0,0-1 0 0 0,0 1-1 0 0,1 0 1 0 0,-1 0 0 0 0,0 0-1 0 0,1 0 1 0 0,-1 0 0 0 0,0-1-1 0 0,0 1 1 0 0,1 0 0 0 0,27-9 278 0 0,-22 7-253 0 0,15-4-667 0 0,0 1 0 0 0,1 1 1 0 0,0 1-1 0 0,0 1 0 0 0,31 1 0 0 0,-33 2-6448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51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65 14283 0 0,'-2'0'58'0'0,"1"1"-1"0"0,-1-1 1 0 0,0 1-1 0 0,0 0 1 0 0,1-1-1 0 0,-1 1 1 0 0,0 0-1 0 0,1 0 1 0 0,-1 0-1 0 0,1 0 1 0 0,-1 0-1 0 0,1 0 1 0 0,0 0-1 0 0,-1 1 1 0 0,1-1-1 0 0,0 1 1 0 0,0-1-1 0 0,0 1 1 0 0,-1 1 0 0 0,2-1-3 0 0,-1 0 0 0 0,1 1 0 0 0,0-1 0 0 0,0 0 0 0 0,1 1 0 0 0,-1-1 0 0 0,0 0 0 0 0,1 0 1 0 0,-1 0-1 0 0,1 1 0 0 0,0-1 0 0 0,0 0 0 0 0,0 0 0 0 0,0 0 0 0 0,2 3 0 0 0,15 28 618 0 0,-2 1 0 0 0,-1 1-1 0 0,-1 0 1 0 0,-2 1-1 0 0,13 69 1 0 0,-22-84-1445 0 0,0-1 0 0 0,2 1 1 0 0,0-1-1 0 0,1 0 0 0 0,2 0 0 0 0,10 22 1 0 0,-10-29 641 0 0</inkml:trace>
  <inkml:trace contextRef="#ctx0" brushRef="#br0" timeOffset="1">202 113 8290 0 0,'0'0'639'0'0,"30"1"5894"0"0,0-4-4825 0 0,1 0 0 0 0,-1-2 0 0 0,57-17 0 0 0,-64 15-2272 0 0,0-2 0 0 0,0-1 1 0 0,-1-1-1 0 0,0-1 0 0 0,28-20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13.1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50 6449 0 0,'7'-5'260'0'0,"0"-1"-1"0"0,1 1 1 0 0,0 0-1 0 0,-1 1 0 0 0,1 0 1 0 0,1 0-1 0 0,-1 1 1 0 0,0 0-1 0 0,1 0 0 0 0,0 1 1 0 0,0 0-1 0 0,0 0 1 0 0,0 1-1 0 0,16 0 0 0 0,-18 2-170 0 0,-1-1 0 0 0,0 1 0 0 0,1 0-1 0 0,-1 0 1 0 0,0 1 0 0 0,0-1 0 0 0,0 1-1 0 0,0 1 1 0 0,0-1 0 0 0,-1 1 0 0 0,1 0-1 0 0,-1 0 1 0 0,0 1 0 0 0,0 0-1 0 0,0 0 1 0 0,0 0 0 0 0,0 0 0 0 0,-1 1-1 0 0,0 0 1 0 0,0 0 0 0 0,0 0 0 0 0,3 6-1 0 0,-2-1-150 0 0,0 1 0 0 0,0-1 0 0 0,-1 1-1 0 0,0 1 1 0 0,-1-1 0 0 0,-1 0 0 0 0,0 1-1 0 0,0-1 1 0 0,-1 1 0 0 0,0 0 0 0 0,-2 14 0 0 0,-1-7 403 0 0,0 1 1 0 0,-2-1 0 0 0,0 0 0 0 0,-1-1-1 0 0,-1 1 1 0 0,-9 17 0 0 0,15-35-204 0 0,-1 1 0 0 0,0-1 0 0 0,1 0 0 0 0,-1 1 0 0 0,1-1 0 0 0,-1 0 0 0 0,1 1 0 0 0,0-1 0 0 0,-1 1 0 0 0,1-1 0 0 0,0 1 0 0 0,0-1 0 0 0,0 1 0 0 0,0-1 0 0 0,0 0 0 0 0,1 1 0 0 0,-1-1-1 0 0,0 1 1 0 0,1 1 0 0 0,0-2-58 0 0,0 0-1 0 0,-1 0 0 0 0,1-1 0 0 0,0 1 0 0 0,0-1 0 0 0,0 1 0 0 0,0-1 0 0 0,-1 1 0 0 0,1-1 1 0 0,0 1-1 0 0,0-1 0 0 0,0 0 0 0 0,0 1 0 0 0,0-1 0 0 0,0 0 0 0 0,0 0 0 0 0,0 0 0 0 0,0 0 1 0 0,0 0-1 0 0,0 0 0 0 0,1 0 0 0 0,8-1 200 0 0,0-1-1 0 0,0 0 1 0 0,0-1-1 0 0,12-5 1 0 0,-17 6-227 0 0,101-38 1068 0 0,37-13-1573 0 0,-133 50-390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51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 1 12899 0 0,'-2'2'220'0'0,"0"-1"0"0"0,0 1 0 0 0,0 0 0 0 0,0 0-1 0 0,1 0 1 0 0,-1 1 0 0 0,1-1 0 0 0,-1 0 0 0 0,1 0 0 0 0,0 1 0 0 0,0-1 0 0 0,0 1 0 0 0,0 0 0 0 0,0-1 0 0 0,0 1 0 0 0,1-1 0 0 0,-1 1 0 0 0,1 0 0 0 0,0 0 0 0 0,0-1-1 0 0,0 1 1 0 0,0 0 0 0 0,0-1 0 0 0,1 1 0 0 0,-1 0 0 0 0,1-1 0 0 0,1 4 0 0 0,3 12 412 0 0,0 0 0 0 0,2 0 0 0 0,8 16 0 0 0,-4-9-695 0 0,1 5-305 0 0,60 162 1377 0 0,-61-154-4432 0 0,10 57 0 0 0,-17-66-3164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52.2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9218 0 0,'32'16'5665'0'0,"-25"-9"-5448"0"0,-1 1-1 0 0,0 0 0 0 0,0 0 1 0 0,-1 0-1 0 0,0 1 0 0 0,-1 0 1 0 0,0 0-1 0 0,0 0 1 0 0,0 0-1 0 0,-2 0 0 0 0,1 1 1 0 0,1 10-1 0 0,2 19 196 0 0,1 64 1 0 0,-6-82-262 0 0,1 89 29 0 0,2 37-94 0 0,8-50-6205 0 0,-10-84 598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52.6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8 189 1376 0 0,'-6'-30'-204'0'0,"5"25"956"0"0,1 0 1 0 0,-1 0 0 0 0,1 1 0 0 0,0-1 0 0 0,2-9 0 0 0,-1 9-243 0 0,1 1 0 0 0,-1 0 0 0 0,1 0 0 0 0,0 0 0 0 0,0 0 0 0 0,0 1 0 0 0,0-1 0 0 0,1 0 1 0 0,-1 1-1 0 0,1 0 0 0 0,0 0 0 0 0,0-1 0 0 0,1 2 0 0 0,3-4 0 0 0,4-2 131 0 0,-1 0 0 0 0,1 2 1 0 0,1-1-1 0 0,-1 1 0 0 0,1 1 0 0 0,19-6 0 0 0,-22 8-453 0 0,0 0 0 0 0,0 1-1 0 0,0 0 1 0 0,1 1 0 0 0,-1 0 0 0 0,1 1-1 0 0,-1 0 1 0 0,1 0 0 0 0,14 3 0 0 0,-22-3-182 0 0,0 1 1 0 0,0-1 0 0 0,-1 1 0 0 0,1-1 0 0 0,0 1 0 0 0,-1 0 0 0 0,1 0 0 0 0,-1 0 0 0 0,1 0-1 0 0,-1 0 1 0 0,1 0 0 0 0,-1 1 0 0 0,0-1 0 0 0,0 0 0 0 0,1 1 0 0 0,-1-1 0 0 0,0 1 0 0 0,0-1 0 0 0,1 3-1 0 0,-1 0-8 0 0,1 0-1 0 0,-1 0 0 0 0,0 0 1 0 0,0 0-1 0 0,0 0 0 0 0,-1 0 1 0 0,1 1-1 0 0,-1 4 0 0 0,-1 5-40 0 0,0 1-1 0 0,-1-1 0 0 0,-8 27 0 0 0,-15 34-461 0 0,17-58 460 0 0,1 0 1 0 0,2 1 0 0 0,-1-1-1 0 0,2 1 1 0 0,0 0 0 0 0,2 0-1 0 0,-2 35 1 0 0,4-52 109 0 0,0 0 0 0 0,0 0 1 0 0,0 0-1 0 0,1 1 0 0 0,-1-1 0 0 0,0 0 0 0 0,0 0 0 0 0,1 0 1 0 0,-1 0-1 0 0,1 0 0 0 0,-1 0 0 0 0,1 0 0 0 0,0 0 1 0 0,-1 0-1 0 0,1 0 0 0 0,0 0 0 0 0,-1 0 0 0 0,1 0 1 0 0,0 0-1 0 0,0 0 0 0 0,0-1 0 0 0,0 1 0 0 0,2 1 0 0 0,-1-2 37 0 0,0 1-1 0 0,0-1 0 0 0,0 1 1 0 0,0-1-1 0 0,0 0 0 0 0,0 0 0 0 0,0 0 1 0 0,0 0-1 0 0,0 0 0 0 0,1 0 1 0 0,-1 0-1 0 0,3-2 0 0 0,2 0-2 0 0,0 0 0 0 0,0-1 0 0 0,-1 0-1 0 0,1 0 1 0 0,0-1 0 0 0,9-7 0 0 0,23-24-1497 0 0,-28 24 11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53.0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67 13827 0 0,'10'-7'722'0'0,"0"-1"0"0"0,1 2 0 0 0,0-1 0 0 0,0 1 0 0 0,0 1 0 0 0,18-6 0 0 0,-8 2-167 0 0,-19 8-533 0 0,1 0 1 0 0,-1 0-1 0 0,0 0 0 0 0,0 0 1 0 0,1 1-1 0 0,-1-1 0 0 0,0 1 1 0 0,1-1-1 0 0,-1 1 0 0 0,0 0 1 0 0,1 0-1 0 0,-1 0 0 0 0,0 0 1 0 0,1 0-1 0 0,-1 1 0 0 0,0-1 0 0 0,1 1 1 0 0,-1 0-1 0 0,0-1 0 0 0,4 3 1 0 0,-4-1-18 0 0,1 0 1 0 0,-1 0-1 0 0,0 0 0 0 0,0 0 1 0 0,0 0-1 0 0,0 1 1 0 0,0-1-1 0 0,-1 1 1 0 0,1-1-1 0 0,-1 1 1 0 0,1 0-1 0 0,-1-1 0 0 0,0 1 1 0 0,1 3-1 0 0,1 11-17 0 0,0 0 0 0 0,0 0 0 0 0,-2 0 0 0 0,0 25 0 0 0,-1-38 26 0 0,-1 29-18 0 0,0-1 239 0 0,2 0 0 0 0,5 35 0 0 0,-5-59-97 0 0,1 0 0 0 0,-1 0 0 0 0,1-1 0 0 0,1 1 0 0 0,-1-1 0 0 0,1 1 0 0 0,1-1 0 0 0,-1 0 0 0 0,1 0 0 0 0,1 0 0 0 0,-1-1 0 0 0,1 0 0 0 0,11 12 0 0 0,-14-17-116 0 0,0 1 0 0 0,0-1-1 0 0,1 0 1 0 0,-1 1 0 0 0,1-1 0 0 0,0 0 0 0 0,-1 0 0 0 0,1-1 0 0 0,-1 1 0 0 0,1-1-1 0 0,0 1 1 0 0,0-1 0 0 0,-1 0 0 0 0,1 0 0 0 0,0 0 0 0 0,0 0 0 0 0,-1 0 0 0 0,1-1-1 0 0,0 1 1 0 0,0-1 0 0 0,-1 0 0 0 0,1 0 0 0 0,-1 0 0 0 0,1 0 0 0 0,-1 0 0 0 0,1 0-1 0 0,-1-1 1 0 0,3-1 0 0 0,9-7 141 0 0,-1 1 0 0 0,0-2 0 0 0,17-17-1 0 0,-20 18-135 0 0,26-24 16 0 0,-7 5-1353 0 0,44-34-1 0 0,-52 50-6369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54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0 245 14283 0 0,'2'3'316'0'0,"-1"-1"0"0"0,1 1 0 0 0,0 0 0 0 0,0-1 0 0 0,0 1-1 0 0,0-1 1 0 0,1 0 0 0 0,-1 0 0 0 0,1 0 0 0 0,-1 0 0 0 0,1 0 0 0 0,0 0 0 0 0,-1-1 0 0 0,1 1-1 0 0,0-1 1 0 0,0 0 0 0 0,0 0 0 0 0,5 1 0 0 0,25 12 83 0 0,-30-12-419 0 0,0 0 0 0 0,-1 1-1 0 0,1-1 1 0 0,0 1-1 0 0,-1-1 1 0 0,1 1-1 0 0,-1 0 1 0 0,0 0 0 0 0,0 0-1 0 0,0 0 1 0 0,-1 0-1 0 0,1 1 1 0 0,1 5 0 0 0,13 52 17 0 0,-5-15 146 0 0,-9-42-129 0 0,0 1 1 0 0,0-1-1 0 0,0 0 0 0 0,1-1 1 0 0,-1 1-1 0 0,1 0 0 0 0,0-1 1 0 0,0 1-1 0 0,1-1 0 0 0,-1 0 1 0 0,1 0-1 0 0,-1 0 0 0 0,1-1 1 0 0,0 1-1 0 0,0-1 0 0 0,0 0 1 0 0,1 0-1 0 0,-1 0 1 0 0,0-1-1 0 0,1 1 0 0 0,-1-1 1 0 0,5 1-1 0 0,4 0 8 0 0,-1-1-1 0 0,0 0 1 0 0,1-1 0 0 0,-1 0 0 0 0,1 0 0 0 0,-1-2-1 0 0,13-2 1 0 0,-23 4 70 0 0,-1-1-1 0 0,0 0 1 0 0,0 1-1 0 0,0-1 1 0 0,0 0 0 0 0,0 0-1 0 0,0 0 1 0 0,0 0-1 0 0,0 0 1 0 0,0 0-1 0 0,0 0 1 0 0,-1 0-1 0 0,1 0 1 0 0,0 0 0 0 0,-1 0-1 0 0,1 0 1 0 0,0-1-1 0 0,-1 1 1 0 0,0 0-1 0 0,1-1 1 0 0,-1 0-1 0 0,9-39 622 0 0,-4 18-438 0 0,17-47 132 0 0,23-90-115 0 0,-41 139-273 0 0,-1-1 0 0 0,0 1-1 0 0,-2-1 1 0 0,0 0-1 0 0,-5-35 1 0 0,-4 27-308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0:55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45 10138 0 0,'6'-3'99'0'0,"0"-1"0"0"0,0 1-1 0 0,-1-1 1 0 0,0 0 0 0 0,1-1-1 0 0,-2 1 1 0 0,1-1 0 0 0,6-7-1 0 0,-21 25-221 0 0,2 1-1 0 0,0 0 0 0 0,0 0 0 0 0,-6 20 1 0 0,11-28 619 0 0,1 1 1 0 0,0 0 0 0 0,0 0 0 0 0,0-1 0 0 0,1 1 0 0 0,0 0 0 0 0,1 0 0 0 0,-1 0-1 0 0,1 0 1 0 0,0 0 0 0 0,1 0 0 0 0,0 0 0 0 0,2 7 0 0 0,-1-10-310 0 0,0 0 0 0 0,0 0-1 0 0,0 0 1 0 0,1-1 0 0 0,-1 0 0 0 0,1 1 0 0 0,0-1 0 0 0,0 0 0 0 0,0 0 0 0 0,1 0 0 0 0,-1-1 0 0 0,1 1-1 0 0,5 2 1 0 0,-5-2-168 0 0,1 0-1 0 0,-1 0 0 0 0,1 1 0 0 0,-1 0 1 0 0,0-1-1 0 0,7 10 0 0 0,-11-12-41 0 0,1 0 1 0 0,0 0-1 0 0,-1 0 0 0 0,1 0 0 0 0,-1 0 0 0 0,0 0 0 0 0,1 0 0 0 0,-1 1 0 0 0,0-1 0 0 0,1 0 0 0 0,-1 0 1 0 0,0 0-1 0 0,0 0 0 0 0,0 1 0 0 0,0-1 0 0 0,0 0 0 0 0,-1 0 0 0 0,1 0 0 0 0,0 0 0 0 0,0 1 1 0 0,-1-1-1 0 0,1 0 0 0 0,-1 2 0 0 0,-1-1-42 0 0,0 1 0 0 0,0 0 0 0 0,0 0-1 0 0,0-1 1 0 0,-1 1 0 0 0,1-1 0 0 0,0 0 0 0 0,-5 3 0 0 0,-2 1-187 0 0,-1 0-1 0 0,1 0 1 0 0,-1-1 0 0 0,-12 4 0 0 0,2-4-248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20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 10 16131 0 0,'-1'-1'166'0'0,"-1"0"-1"0"0,0-1 1 0 0,1 2-1 0 0,-1-1 1 0 0,0 0-1 0 0,0 0 0 0 0,0 1 1 0 0,1-1-1 0 0,-1 0 1 0 0,0 1-1 0 0,0 0 0 0 0,0 0 1 0 0,0-1-1 0 0,0 1 1 0 0,0 0-1 0 0,-2 1 1 0 0,2 0-104 0 0,1-1 0 0 0,-1 1 1 0 0,1 1-1 0 0,0-1 1 0 0,-1 0-1 0 0,1 0 1 0 0,0 0-1 0 0,-1 1 0 0 0,1-1 1 0 0,0 0-1 0 0,0 1 1 0 0,0-1-1 0 0,0 1 1 0 0,1 0-1 0 0,-1-1 0 0 0,0 1 1 0 0,1 0-1 0 0,-1 1 1 0 0,-8 27 218 0 0,1 0 0 0 0,2 0 1 0 0,1 0-1 0 0,-2 62 0 0 0,3-44-200 0 0,-31 373 111 0 0,-50 833 636 0 0,77-1107-2414 0 0,-3-2-3280 0 0,7-103-2085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20.8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1 237 12443 0 0,'28'-15'4961'0'0,"46"-23"-3377"0"0,-31 23-839 0 0,1 3 0 0 0,82-13-1 0 0,6-1 111 0 0,-11-1-651 0 0,1 6 0 0 0,129-6 0 0 0,249 11 256 0 0,-489 15-460 0 0,114-5-27 0 0,29-1-43 0 0,-129 7 59 0 0,-1 2 1 0 0,0 0-1 0 0,1 2 1 0 0,25 7 0 0 0,-41-9-165 0 0,-1 1 0 0 0,0 1 0 0 0,0-1 0 0 0,0 1 0 0 0,-1 1 0 0 0,9 5 0 0 0,7 10-5945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21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58 12443 0 0,'-11'8'2910'0'0,"36"-12"331"0"0,-8 1-2902 0 0,87-4 1228 0 0,-69 5-1857 0 0,1 0 0 0 0,-1-2 1 0 0,1-2-1 0 0,67-20 0 0 0,-76 15-1029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21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0 3681 0 0,'-25'28'12883'0'0,"31"-17"-12263"0"0,2 4-121 0 0,-1 0 1 0 0,-1 1-1 0 0,0 0 1 0 0,-1 0-1 0 0,0 0 0 0 0,-2 0 1 0 0,3 26-1 0 0,1-1-97 0 0,89 705 831 0 0,-55-347-730 0 0,-6 44 9 0 0,-9-82-476 0 0,30-4-761 0 0,-42-307-1074 0 0,2-3-5891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14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 1 6449 0 0,'-30'-1'13528'0'0,"30"2"-13278"0"0,2 12 479 0 0,7 19-561 0 0,-1 1 0 0 0,-1 1 0 0 0,2 44 0 0 0,-1 106 410 0 0,-7-142-547 0 0,-1-5-77 0 0,12 243-2286 0 0,-6-212 1529 0 0,3-1 0 0 0,21 76 0 0 0,-23-116-1062 0 0,-3-3-3886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22.4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 1 5985 0 0,'-8'0'1960'0'0,"3"0"-921"0"0,0 0 1 0 0,0 0-1 0 0,0 0 0 0 0,0 1 1 0 0,0-1-1 0 0,0 1 0 0 0,-4 8 2913 0 0,34 6-2934 0 0,39 8-819 0 0,1-3 1 0 0,0-2 0 0 0,2-4 0 0 0,-1-2 0 0 0,2-3 0 0 0,70-1 0 0 0,13-10-418 0 0,187-27 1 0 0,-37 1-37 0 0,201 24 11 0 0,0 30 261 0 0,-487-25-11 0 0,139 11-176 0 0,-2 5 1 0 0,0 8 0 0 0,148 44-1 0 0,38 18-3147 0 0,-222-59 1559 0 0,-63-15 793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23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35 6913 0 0,'-15'-34'12227'0'0,"19"57"-10628"0"0,20 72-573 0 0,21 177 1 0 0,-40 221-730 0 0,-9-184-422 0 0,27-1-1138 0 0,-11-235-546 0 0,-4-39 289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23.7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195 22 1952 0 0,'-3'-2'245'0'0,"0"-1"0"0"0,0 1-1 0 0,-1 0 1 0 0,1 0 0 0 0,-1 0-1 0 0,0 1 1 0 0,1-1 0 0 0,-1 1-1 0 0,0 0 1 0 0,0 0 0 0 0,0 0-1 0 0,0 0 1 0 0,0 1-1 0 0,0 0 1 0 0,0 0 0 0 0,0 0-1 0 0,0 0 1 0 0,0 0 0 0 0,0 1-1 0 0,0 0 1 0 0,0 0 0 0 0,0 0-1 0 0,0 0 1 0 0,0 1 0 0 0,1-1-1 0 0,-5 3 1 0 0,2-1 423 0 0,-1 0 0 0 0,1 1 0 0 0,0 0 0 0 0,0-1 1 0 0,1 2-1 0 0,-1-1 0 0 0,1 1 0 0 0,0 0 0 0 0,0 0 0 0 0,1 0 0 0 0,-8 11 1 0 0,10-12-438 0 0,0-1 0 0 0,0 1 0 0 0,0 0 0 0 0,1 0 0 0 0,-1 0 0 0 0,1 0 0 0 0,0 0 0 0 0,0 0 0 0 0,1 1 1 0 0,-1-1-1 0 0,1 0 0 0 0,0 0 0 0 0,0 1 0 0 0,0-1 0 0 0,1 0 0 0 0,-1 0 0 0 0,1 0 0 0 0,0 0 0 0 0,0 1 0 0 0,3 4 1 0 0,0 0-236 0 0,0 0 1 0 0,1 0-1 0 0,1 0 1 0 0,-1-1 0 0 0,1 0-1 0 0,0 0 1 0 0,1 0-1 0 0,0-1 1 0 0,0 0 0 0 0,1 0-1 0 0,0-1 1 0 0,0 0-1 0 0,1-1 1 0 0,-1 1 0 0 0,1-1-1 0 0,11 4 1 0 0,10 2-286 0 0,2-2 1 0 0,-1 0-1 0 0,54 6 1 0 0,-47-9-53 0 0,72 21 0 0 0,-107-26 264 0 0,0 0-1 0 0,0 0 1 0 0,0 1 0 0 0,0-1 0 0 0,0 1-1 0 0,0-1 1 0 0,0 1 0 0 0,0 0 0 0 0,0 0-1 0 0,-1 0 1 0 0,1 1 0 0 0,-1-1 0 0 0,4 5 0 0 0,-5-5 34 0 0,0 1 1 0 0,0-1 0 0 0,-1 0 0 0 0,1 0 0 0 0,-1 0-1 0 0,0 1 1 0 0,0-1 0 0 0,1 0 0 0 0,-1 0-1 0 0,-1 1 1 0 0,1-1 0 0 0,0 0 0 0 0,-1 0 0 0 0,1 1-1 0 0,-1-1 1 0 0,1 0 0 0 0,-1 0 0 0 0,0 0 0 0 0,0 0-1 0 0,0 0 1 0 0,-2 2 0 0 0,-20 37 90 0 0,-2-2-1 0 0,-44 55 0 0 0,43-63 45 0 0,2 1-1 0 0,2 2 0 0 0,1 0 1 0 0,-17 37-1 0 0,37-70-75 0 0,1 0 0 0 0,0-1 0 0 0,-1 1 1 0 0,1 0-1 0 0,0 0 0 0 0,-1-1 0 0 0,1 1 0 0 0,0 0 1 0 0,0 0-1 0 0,0 0 0 0 0,-1 0 0 0 0,1-1 0 0 0,0 1 1 0 0,0 0-1 0 0,0 0 0 0 0,1 0 0 0 0,-1 0 0 0 0,0-1 0 0 0,0 1 1 0 0,0 0-1 0 0,1 0 0 0 0,-1 0 0 0 0,0-1 0 0 0,1 1 1 0 0,-1 0-1 0 0,0 0 0 0 0,1-1 0 0 0,-1 1 0 0 0,1 0 1 0 0,-1-1-1 0 0,1 1 0 0 0,0-1 0 0 0,-1 1 0 0 0,1 0 0 0 0,0-1 1 0 0,-1 0-1 0 0,1 1 0 0 0,0-1 0 0 0,0 1 0 0 0,-1-1 1 0 0,1 0-1 0 0,0 1 0 0 0,0-1 0 0 0,0 0 0 0 0,-1 0 1 0 0,1 0-1 0 0,0 0 0 0 0,0 0 0 0 0,0 1 0 0 0,0-2 1 0 0,-1 1-1 0 0,1 0 0 0 0,0 0 0 0 0,1 0 0 0 0,10-1 167 0 0,0 0 0 0 0,-1 0 0 0 0,16-5 0 0 0,-11 3 27 0 0,-14 3-198 0 0,63-7 216 0 0,-60 7-289 0 0,-1 0 0 0 0,0 0 1 0 0,1 1-1 0 0,-1-1 0 0 0,0 1 1 0 0,0 0-1 0 0,1 0 0 0 0,-1 0 1 0 0,0 0-1 0 0,0 1 0 0 0,0 0 0 0 0,7 4 1 0 0,-10-5 6 0 0,0 1 0 0 0,0-1 1 0 0,0 1-1 0 0,0-1 0 0 0,0 1 1 0 0,0-1-1 0 0,-1 1 0 0 0,1 0 1 0 0,-1-1-1 0 0,1 1 0 0 0,-1 0 1 0 0,1 0-1 0 0,-1-1 0 0 0,0 1 1 0 0,0 0-1 0 0,0 0 0 0 0,0-1 1 0 0,0 1-1 0 0,0 0 0 0 0,0 0 1 0 0,-1-1-1 0 0,1 1 0 0 0,-1 0 1 0 0,-1 3-1 0 0,-19 43-329 0 0,18-41 289 0 0,-74 121-789 0 0,49-86 1420 0 0,-29 60 1 0 0,55-98-425 0 0,1 0-1 0 0,-1 1 1 0 0,0-1 0 0 0,1 0 0 0 0,0 1 0 0 0,0-1-1 0 0,0 1 1 0 0,1 0 0 0 0,0-1 0 0 0,0 1-1 0 0,0 4 1 0 0,0-8-123 0 0,1 1-1 0 0,-1-1 1 0 0,1 0-1 0 0,-1 1 1 0 0,1-1-1 0 0,-1 0 1 0 0,1 0-1 0 0,0 0 0 0 0,-1 0 1 0 0,1 0-1 0 0,0 1 1 0 0,0-1-1 0 0,0-1 1 0 0,0 1-1 0 0,0 0 1 0 0,0 0-1 0 0,0 0 1 0 0,0 0-1 0 0,1-1 1 0 0,-1 1-1 0 0,0 0 1 0 0,0-1-1 0 0,1 1 0 0 0,-1-1 1 0 0,0 0-1 0 0,1 1 1 0 0,-1-1-1 0 0,0 0 1 0 0,1 0-1 0 0,-1 0 1 0 0,0 0-1 0 0,1 0 1 0 0,-1 0-1 0 0,0 0 1 0 0,1 0-1 0 0,-1-1 1 0 0,0 1-1 0 0,1 0 1 0 0,1-2-1 0 0,10-1-777 0 0,-1-1 1 0 0,1 0-1 0 0,18-10 0 0 0,-19 8-13 0 0,-1 1 0 0 0,2 0-1 0 0,22-5 1 0 0,-18 7-249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24.0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8290 0 0,'1'5'696'0'0,"0"0"0"0"0,1 0 0 0 0,-1 0 0 0 0,1 0 0 0 0,0 0 0 0 0,1 0 0 0 0,2 4 0 0 0,6 13 908 0 0,2 14 1065 0 0,11 48 0 0 0,-1 42-633 0 0,-2 131-2046 0 0,-16-181 317 0 0,11 226-127 0 0,47 471-915 0 0,-57-735-1144 0 0,1-1-5609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24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1 138 10594 0 0,'2'-3'50'0'0,"0"1"-1"0"0,0-1 0 0 0,0 1 0 0 0,1 0 1 0 0,-1-1-1 0 0,1 1 0 0 0,-1 0 0 0 0,1 0 1 0 0,0 1-1 0 0,0-1 0 0 0,0 1 0 0 0,0-1 1 0 0,3 0-1 0 0,45-15-216 0 0,-47 16 220 0 0,38-7 299 0 0,1 1-1 0 0,1 2 0 0 0,56 1 0 0 0,7-1 486 0 0,153-19 876 0 0,-41 2-494 0 0,226 6 1 0 0,-17 42 120 0 0,257 0 427 0 0,-427-41-1003 0 0,104-1-303 0 0,-281 17-1916 0 0,-1 3 1 0 0,119 22-1 0 0,-119-10-4737 0 0,-45-11 1261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25.0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8754 0 0,'29'11'3898'0'0,"-24"-9"-3352"0"0,1 0-1 0 0,-1 1 1 0 0,1 0-1 0 0,-1 0 1 0 0,0 0-1 0 0,0 1 1 0 0,0-1-1 0 0,-1 1 1 0 0,1 0-1 0 0,-1 1 1 0 0,0-1-1 0 0,0 1 1 0 0,0 0-1 0 0,2 5 1 0 0,1 3-53 0 0,-1 0 1 0 0,-1 1-1 0 0,-1-1 1 0 0,6 28-1 0 0,5 31 50 0 0,8 140-1 0 0,-18 76-175 0 0,-5-151-273 0 0,23 187-1 0 0,-6-255 162 0 0,-5-25-2260 0 0,-7-15-4062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25.6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452 35 6913 0 0,'-1'-2'88'0'0,"1"1"-1"0"0,-1-1 0 0 0,0 0 0 0 0,1 0 1 0 0,-1 0-1 0 0,0 0 0 0 0,0 1 0 0 0,0-1 0 0 0,-1 0 1 0 0,1 1-1 0 0,0-1 0 0 0,-1 1 0 0 0,1-1 0 0 0,-1 1 1 0 0,1 0-1 0 0,-1 0 0 0 0,0-1 0 0 0,1 1 1 0 0,-1 1-1 0 0,-3-3 0 0 0,2 3 31 0 0,0-1 0 0 0,0 1 0 0 0,0 0 0 0 0,0 0 0 0 0,0 0 0 0 0,0 0-1 0 0,0 0 1 0 0,0 0 0 0 0,1 1 0 0 0,-1 0 0 0 0,0-1 0 0 0,-5 3 0 0 0,-6 4-13 0 0,-1 1-1 0 0,2 0 1 0 0,-1 1-1 0 0,-14 12 1 0 0,24-18-217 0 0,0 0 107 0 0,-144 117 258 0 0,125-99 525 0 0,1 1 0 0 0,1 0 1 0 0,1 2-1 0 0,-20 30 1 0 0,38-52-713 0 0,1 0 1 0 0,0 0 0 0 0,-1 0-1 0 0,1 0 1 0 0,0 0 0 0 0,0 0 0 0 0,0 0-1 0 0,1 1 1 0 0,-1-1 0 0 0,0 0-1 0 0,1 0 1 0 0,-1 1 0 0 0,1-1 0 0 0,0 0-1 0 0,0 1 1 0 0,0-1 0 0 0,0 0 0 0 0,0 1-1 0 0,0-1 1 0 0,1 0 0 0 0,-1 0-1 0 0,1 1 1 0 0,0-1 0 0 0,-1 0 0 0 0,1 0-1 0 0,0 0 1 0 0,0 0 0 0 0,1 0-1 0 0,-1 0 1 0 0,2 3 0 0 0,1-2-86 0 0,0 0 0 0 0,0 1-1 0 0,1-1 1 0 0,-1-1 0 0 0,1 1 0 0 0,0-1 0 0 0,-1 1-1 0 0,1-1 1 0 0,0-1 0 0 0,0 1 0 0 0,0-1 0 0 0,8 2 0 0 0,18 0-181 0 0,-1-1 0 0 0,1-1 0 0 0,33-3 0 0 0,-25 0-15 0 0,54 4 0 0 0,-82-1 252 0 0,1 1 1 0 0,-1 0-1 0 0,1 1 1 0 0,-1 0-1 0 0,0 0 1 0 0,0 2-1 0 0,0-1 1 0 0,-1 1-1 0 0,11 7 1 0 0,-18-10-8 0 0,1 1-1 0 0,0 0 1 0 0,-1 0 0 0 0,0 0 0 0 0,0 0 0 0 0,0 1 0 0 0,0-1-1 0 0,0 1 1 0 0,0 0 0 0 0,-1-1 0 0 0,0 1 0 0 0,0 0 0 0 0,0 1 0 0 0,0-1-1 0 0,1 5 1 0 0,-2-1 31 0 0,1 0 0 0 0,-2 0 0 0 0,1 0 1 0 0,-1-1-1 0 0,0 1 0 0 0,0 0 0 0 0,-1 0 0 0 0,-2 8 0 0 0,-3 10 44 0 0,-2-1 1 0 0,0 0 0 0 0,-2 0-1 0 0,-15 26 1 0 0,-50 76 462 0 0,105-134 431 0 0,2-5-1100 0 0,-19 7 37 0 0,1-1-1 0 0,-1 2 1 0 0,1 0 0 0 0,0 1 0 0 0,0 0-1 0 0,0 1 1 0 0,24-1 0 0 0,-35 4 62 0 0,-1-1-1 0 0,1 1 1 0 0,-1-1 0 0 0,0 1 0 0 0,1 0 0 0 0,-1 0-1 0 0,0 0 1 0 0,0 0 0 0 0,0 1 0 0 0,1-1 0 0 0,-1 0-1 0 0,-1 1 1 0 0,1-1 0 0 0,0 1 0 0 0,0 0-1 0 0,0 0 1 0 0,-1 0 0 0 0,1 0 0 0 0,-1 0 0 0 0,0 0-1 0 0,1 0 1 0 0,-1 0 0 0 0,0 0 0 0 0,0 1-1 0 0,-1-1 1 0 0,1 0 0 0 0,0 1 0 0 0,-1-1 0 0 0,1 1-1 0 0,-1-1 1 0 0,0 1 0 0 0,0 3 0 0 0,1 9-25 0 0,-2 0-1 0 0,0 1 1 0 0,0-1 0 0 0,-4 16 0 0 0,3-22 11 0 0,-41 187-2429 0 0,42-188 1518 0 0,2-2-173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26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0 920 0 0,'-7'26'385'0'0,"6"-20"704"0"0,1 0-1 0 0,-1 0 1 0 0,1 1-1 0 0,0-1 1 0 0,1 0 0 0 0,-1 0-1 0 0,1 0 1 0 0,1 0-1 0 0,1 7 1 0 0,8 17 932 0 0,1 2-406 0 0,-1 1-1 0 0,-2 0 1 0 0,-1 1-1 0 0,4 45 1 0 0,2 141-1017 0 0,-7-69-144 0 0,67 529 180 0 0,-47-463-528 0 0,19 92-2724 0 0,-39-273 1011 0 0,-4-24 487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26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1 477 11522 0 0,'21'6'1873'0'0,"73"24"-884"0"0,-53-16-515 0 0,-1-2 0 0 0,54 10 0 0 0,243-2 820 0 0,-244-17-934 0 0,439-8 723 0 0,-458 3-1075 0 0,73-2-36 0 0,720-8-539 0 0,-215 7 1026 0 0,-450-7-222 0 0,244-44 0 0 0,-242 20-300 0 0,158-30-119 0 0,424-74 247 0 0,230 6 435 0 0,-406 86 181 0 0,30-4 457 0 0,-568 45-782 0 0,-1 3-1 0 0,1 3 0 0 0,-1 4 1 0 0,103 16-1 0 0,-118-15-31 0 0,-42-4-422 0 0,-1 0 0 0 0,0 2 0 0 0,0-1 0 0 0,19 6 1 0 0,-30-6-426 0 0,-2 2-141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28.1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0 425 11058 0 0,'3'0'3089'0'0,"-2"0"-2975"0"0,0 0 1 0 0,0 0-1 0 0,0-1 1 0 0,0 1-1 0 0,0 0 1 0 0,1 1 0 0 0,-1-1-1 0 0,0 0 1 0 0,0 0-1 0 0,0 0 1 0 0,0 1-1 0 0,0-1 1 0 0,0 0-1 0 0,0 1 1 0 0,2 0-1 0 0,25 16 438 0 0,0 2-1 0 0,-1 0 1 0 0,34 33 0 0 0,64 76 276 0 0,-88-87-904 0 0,2-1 1 0 0,1-2-1 0 0,76 55 1 0 0,-110-90 23 0 0,0 1 0 0 0,0-1-1 0 0,0-1 1 0 0,0 1 0 0 0,0-1 0 0 0,1 0 0 0 0,-1-1 0 0 0,0 1-1 0 0,1-1 1 0 0,9 0 0 0 0,-12-1 47 0 0,0 0 0 0 0,-1 0 0 0 0,1 0 0 0 0,0-1 0 0 0,-1 1 0 0 0,1-1 0 0 0,0 0 0 0 0,-1 0 0 0 0,1-1 0 0 0,-1 1 0 0 0,1-1 0 0 0,-1 0 0 0 0,0 1 0 0 0,1-2 0 0 0,-1 1 0 0 0,0 0 0 0 0,-1 0 0 0 0,1-1 1 0 0,4-5-1 0 0,-6 6 62 0 0,0 0 0 0 0,0 0 0 0 0,0 0 0 0 0,0 0 1 0 0,-1 0-1 0 0,1-1 0 0 0,-1 1 0 0 0,0 0 1 0 0,1 0-1 0 0,-1-1 0 0 0,0 1 0 0 0,-1 0 1 0 0,1-1-1 0 0,0 1 0 0 0,0 0 0 0 0,-1 0 0 0 0,0-1 1 0 0,0-1-1 0 0,-18-45 772 0 0,16 42-624 0 0,-33-73 1141 0 0,-35-89-367 0 0,69 164-975 0 0,-25-73 91 0 0,3-1-1 0 0,-25-163 1 0 0,48 237-92 0 0,-1-55-190 0 0,2 57 74 0 0,0 1-1 0 0,0-1 1 0 0,0 1 0 0 0,1-1 0 0 0,-1 1-1 0 0,1-1 1 0 0,0 1 0 0 0,-1 0 0 0 0,1-1-1 0 0,0 1 1 0 0,0 0 0 0 0,0-1 0 0 0,1 1 0 0 0,-1 0-1 0 0,1 0 1 0 0,-1 0 0 0 0,1 0 0 0 0,0 0-1 0 0,-1 0 1 0 0,3-1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14.9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 5985 0 0,'19'-1'2866'0'0,"37"-7"0"0"0,0 0 220 0 0,-13 1-3511 0 0,-37 5-530 0 0,0 0-1 0 0,0 0 0 0 0,0 0 0 0 0,10-6 0 0 0,-5-1-993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28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14 9674 0 0,'-4'-12'2336'0'0,"-1"11"-694"0"0,-7 21 69 0 0,-8 36-1013 0 0,11-22-1129 0 0,1 1 0 0 0,2 0 0 0 0,1 1 0 0 0,2-1 0 0 0,2 67 0 0 0,1-98 465 0 0,0 0 1 0 0,1 0 0 0 0,0 0-1 0 0,0 0 1 0 0,0 0-1 0 0,0 0 1 0 0,1 0-1 0 0,0 0 1 0 0,-1-1-1 0 0,1 1 1 0 0,1-1 0 0 0,-1 1-1 0 0,0-1 1 0 0,1 0-1 0 0,0 0 1 0 0,-1 0-1 0 0,1 0 1 0 0,1 0-1 0 0,-1-1 1 0 0,0 1-1 0 0,4 1 1 0 0,0-1 32 0 0,-1 0-1 0 0,0-1 0 0 0,1 0 1 0 0,-1 0-1 0 0,1-1 1 0 0,-1 0-1 0 0,1 0 1 0 0,0 0-1 0 0,0-1 1 0 0,-1 0-1 0 0,1-1 1 0 0,8 0-1 0 0,11-4 177 0 0,1-1-1 0 0,41-15 0 0 0,-38 10 30 0 0,37-7 0 0 0,-65 18-258 0 0,-1-1 0 0 0,0 1-1 0 0,1 0 1 0 0,-1 0 0 0 0,1-1-1 0 0,-1 1 1 0 0,1 0 0 0 0,-1 0-1 0 0,1 0 1 0 0,-1 0 0 0 0,1 1 0 0 0,-1-1-1 0 0,1 0 1 0 0,-1 1 0 0 0,0-1-1 0 0,1 0 1 0 0,-1 1 0 0 0,0 0-1 0 0,1-1 1 0 0,-1 1 0 0 0,0 0 0 0 0,1 0-1 0 0,-1 0 1 0 0,1 1 0 0 0,-1 0 34 0 0,0-1 0 0 0,0 1 0 0 0,-1 0 0 0 0,1 0 0 0 0,0 0 0 0 0,-1-1 0 0 0,0 1 0 0 0,1 0 0 0 0,-1 0 0 0 0,0 0 0 0 0,0 0 1 0 0,0 0-1 0 0,0 0 0 0 0,-1 0 0 0 0,1-1 0 0 0,-1 4 0 0 0,-2 7 399 0 0,-1 1 0 0 0,-1-1 0 0 0,0 0 0 0 0,-8 15 1 0 0,2-9-126 0 0,0 0 1 0 0,-1-1-1 0 0,-1-1 0 0 0,-19 21 1 0 0,7-13-536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29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4 17108 0 0,'-2'-4'5413'0'0,"33"42"-5331"0"0,-2 1 0 0 0,-2 1-1 0 0,26 50 1 0 0,13 18-122 0 0,-55-90-306 0 0,45 62-258 0 0,-48-70-962 0 0,1 0 0 0 0,18 15 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30.3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35 170 3681 0 0,'-5'-7'1017'0'0,"0"0"0"0"0,1 0 0 0 0,0-1 0 0 0,0 0 0 0 0,1 1 0 0 0,0-1 0 0 0,-2-9 0 0 0,5 14-891 0 0,-1 0 0 0 0,1 0 0 0 0,0 0 0 0 0,0 0 0 0 0,0 0 0 0 0,0 0 0 0 0,1 0 0 0 0,-1 0 0 0 0,1 0 0 0 0,0 0 0 0 0,0 1 0 0 0,0-1 0 0 0,0 0 0 0 0,0 0 0 0 0,0 1 0 0 0,1-1 1 0 0,-1 1-1 0 0,1-1 0 0 0,0 1 0 0 0,0 0 0 0 0,0-1 0 0 0,0 1 0 0 0,5-3 0 0 0,-3 1-73 0 0,-1 1 0 0 0,1 0-1 0 0,1 0 1 0 0,-1 0 0 0 0,0 1 0 0 0,1-1 0 0 0,-1 1 0 0 0,1 0-1 0 0,0 0 1 0 0,0 1 0 0 0,0-1 0 0 0,0 1 0 0 0,0 0 0 0 0,0 1-1 0 0,0-1 1 0 0,0 1 0 0 0,0 0 0 0 0,0 0 0 0 0,0 1 0 0 0,0-1-1 0 0,0 1 1 0 0,0 0 0 0 0,0 1 0 0 0,0-1 0 0 0,0 1 0 0 0,-1 0-1 0 0,1 0 1 0 0,-1 0 0 0 0,1 1 0 0 0,-1-1 0 0 0,0 1 0 0 0,8 7 0 0 0,-3-2-203 0 0,0 1 0 0 0,-1 0 0 0 0,0 1 0 0 0,0 0 0 0 0,-1 0 1 0 0,0 0-1 0 0,-1 1 0 0 0,0 0 0 0 0,-1 0 0 0 0,0 1 0 0 0,0 0 1 0 0,3 17-1 0 0,-4-8-61 0 0,-1-1-1 0 0,-1 1 1 0 0,-1 0 0 0 0,-3 37 0 0 0,-18 80 1763 0 0,11-84 1014 0 0,29-69 883 0 0,5-3-3674 0 0,-12 11-419 0 0,1 0-1 0 0,0 0 0 0 0,1 1 1 0 0,26-6-1 0 0,-18 5-5798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30.7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11522 0 0,'1'3'340'0'0,"0"0"0"0"0,0-1-1 0 0,1 1 1 0 0,-1-1 0 0 0,0 0-1 0 0,1 1 1 0 0,0-1 0 0 0,-1 0-1 0 0,1 0 1 0 0,0 0 0 0 0,0 0-1 0 0,0 0 1 0 0,4 2 0 0 0,37 21 2912 0 0,-9-4-864 0 0,-17-8-2023 0 0,-1 1 1 0 0,-1 1-1 0 0,0 0 1 0 0,20 28-1 0 0,42 76-1034 0 0,-61-92-72 0 0,17 19-7679 0 0,-18-31 3403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31.1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1 17052 0 0,'-3'2'3097'0'0,"3"-2"-3046"0"0,9 12 1653 0 0,28 26-864 0 0,-3-4-475 0 0,83 118 329 0 0,-71-88-2234 0 0,81 85 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31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0 278 3681 0 0,'0'-13'541'0'0,"0"0"0"0"0,1 1 0 0 0,1-1 1 0 0,0 0-1 0 0,0 1 0 0 0,1-1 0 0 0,1 1 0 0 0,6-15 1 0 0,-1 7 478 0 0,0 1 0 0 0,1 0 0 0 0,1 1 0 0 0,15-19 0 0 0,-24 34-835 0 0,0 0 0 0 0,0 0-1 0 0,1 1 1 0 0,-1-1-1 0 0,1 0 1 0 0,-1 1 0 0 0,1 0-1 0 0,0 0 1 0 0,0 0 0 0 0,0 0-1 0 0,1 0 1 0 0,-1 0-1 0 0,0 1 1 0 0,1 0 0 0 0,-1 0-1 0 0,6-2 1 0 0,-7 3-115 0 0,1 1 1 0 0,-1-1-1 0 0,1 0 1 0 0,0 0-1 0 0,-1 1 1 0 0,1 0-1 0 0,-1-1 1 0 0,1 1-1 0 0,-1 0 1 0 0,1 0-1 0 0,-1 1 1 0 0,0-1-1 0 0,0 0 1 0 0,1 1-1 0 0,-1-1 1 0 0,0 1-1 0 0,0 0 1 0 0,-1 0-1 0 0,1-1 1 0 0,0 1-1 0 0,0 0 1 0 0,-1 1-1 0 0,2 1 1 0 0,1 3-46 0 0,-1-1 1 0 0,1 1 0 0 0,-1 0 0 0 0,-1 0 0 0 0,1 0 0 0 0,-1 0-1 0 0,-1 0 1 0 0,1 0 0 0 0,-1 1 0 0 0,0 13 0 0 0,-1 8-389 0 0,-4 40 1 0 0,2-51 193 0 0,-26 163-2493 0 0,2-29 2086 0 0,26-151 711 0 0,-1 0-1 0 0,1 1 1 0 0,0-1-1 0 0,0 0 0 0 0,-1 1 1 0 0,1-1-1 0 0,0 0 1 0 0,0 1-1 0 0,1-1 1 0 0,-1 0-1 0 0,0 1 1 0 0,0-1-1 0 0,0 0 1 0 0,1 1-1 0 0,-1-1 1 0 0,1 0-1 0 0,-1 1 1 0 0,1-1-1 0 0,0 0 1 0 0,-1 0-1 0 0,1 0 0 0 0,0 0 1 0 0,0 0-1 0 0,0 0 1 0 0,0 0-1 0 0,0 0 1 0 0,0 0-1 0 0,0 0 1 0 0,0 0-1 0 0,0 0 1 0 0,0-1-1 0 0,0 1 1 0 0,1 0-1 0 0,1 0 1 0 0,0-1 35 0 0,0 0-1 0 0,1 0 1 0 0,-1 0 0 0 0,0 0 0 0 0,0 0 0 0 0,0-1 0 0 0,1 1 0 0 0,-1-1 0 0 0,0 0 0 0 0,0 0-1 0 0,0 0 1 0 0,0-1 0 0 0,0 1 0 0 0,3-3 0 0 0,16-10 89 0 0,-1-2 0 0 0,35-31-1 0 0,0-1-1638 0 0,-44 39-899 0 0,0 0-1 0 0,25-13 0 0 0,-12 11-3957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31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46 10250 0 0,'0'1'39'0'0,"0"-1"0"0"0,0 1-1 0 0,-1-1 1 0 0,1 1 0 0 0,0-1-1 0 0,0 1 1 0 0,0-1 0 0 0,0 1 0 0 0,-1-1-1 0 0,1 0 1 0 0,0 1 0 0 0,0-1-1 0 0,-1 1 1 0 0,1-1 0 0 0,0 0-1 0 0,0 1 1 0 0,-1-1 0 0 0,1 0 0 0 0,-1 1-1 0 0,1-1 1 0 0,0 0 0 0 0,-1 0-1 0 0,1 1 1 0 0,-1-1 0 0 0,1 0-1 0 0,-1 0 1 0 0,-2-11 1717 0 0,3 9-1375 0 0,0 0 0 0 0,0 0 0 0 0,1 0 1 0 0,-1 0-1 0 0,0 0 0 0 0,1 0 0 0 0,-1-1 0 0 0,1 1 0 0 0,0 0 0 0 0,0 1 1 0 0,-1-1-1 0 0,1 0 0 0 0,1 0 0 0 0,1-3 0 0 0,-1 4-199 0 0,0-1 0 0 0,0 1 0 0 0,0 0 1 0 0,0 0-1 0 0,0 0 0 0 0,0 0 0 0 0,0 1 0 0 0,0-1 0 0 0,0 0 0 0 0,0 1 0 0 0,0-1 0 0 0,1 1 1 0 0,-1 0-1 0 0,0 0 0 0 0,3 0 0 0 0,1 1-79 0 0,-1 1 0 0 0,0-1 0 0 0,1 1 0 0 0,-1 0 0 0 0,7 3-1 0 0,-6-1-44 0 0,0 0-1 0 0,0 1 0 0 0,0-1 1 0 0,-1 1-1 0 0,1 0 1 0 0,-1 0-1 0 0,-1 1 0 0 0,1 0 1 0 0,-1-1-1 0 0,8 14 0 0 0,0 3 153 0 0,17 44-1 0 0,-11-10 20 0 0,-13-36 2 0 0,1-1 0 0 0,11 22 0 0 0,-17-40-222 0 0,0-1 0 0 0,0 0 1 0 0,0 1-1 0 0,1-1 1 0 0,-1 0-1 0 0,0 0 0 0 0,0 1 1 0 0,0-1-1 0 0,0 0 1 0 0,1 1-1 0 0,-1-1 0 0 0,0 0 1 0 0,0 0-1 0 0,0 1 1 0 0,1-1-1 0 0,-1 0 0 0 0,0 0 1 0 0,1 1-1 0 0,-1-1 1 0 0,0 0-1 0 0,0 0 0 0 0,1 0 1 0 0,-1 0-1 0 0,0 0 1 0 0,1 1-1 0 0,-1-1 0 0 0,0 0 1 0 0,1 0-1 0 0,-1 0 1 0 0,1 0-1 0 0,-1 0 0 0 0,0 0 1 0 0,1 0-1 0 0,-1 0 1 0 0,0 0-1 0 0,1 0 0 0 0,-1 0 1 0 0,0-1-1 0 0,1 1 1 0 0,-1 0-1 0 0,0 0 0 0 0,1 0 1 0 0,-1 0-1 0 0,0 0 1 0 0,0-1-1 0 0,1 1 1 0 0,-1 0-1 0 0,0 0 0 0 0,1 0 1 0 0,-1-1-1 0 0,0 1 1 0 0,0 0-1 0 0,0-1 0 0 0,1 1 1 0 0,-1 0-1 0 0,0 0 1 0 0,0-1-1 0 0,0 1 0 0 0,0 0 1 0 0,0-1-1 0 0,1 1 1 0 0,-1 0-1 0 0,0-1 0 0 0,0 1 1 0 0,0 0-1 0 0,0-1 1 0 0,0 1-1 0 0,0-1 0 0 0,9-27-81 0 0,-8 25 88 0 0,21-84-2298 0 0,-9 52-5848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37.1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 56 5985 0 0,'-4'-5'885'0'0,"1"0"1"0"0,-1 0-1 0 0,1-1 0 0 0,0 0 0 0 0,-2-6 0 0 0,1-4 5323 0 0,11 28-2732 0 0,1 12-3055 0 0,-4-10-271 0 0,0 1 0 0 0,-1 0 1 0 0,-1 0-1 0 0,0 1 0 0 0,0 25 1 0 0,-12 80 64 0 0,4-57-147 0 0,-2 436 7 0 0,36-167-75 0 0,-12-220 75 0 0,-6 0-1 0 0,-5 164 1 0 0,-8-217-666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37.8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 2 3225 0 0,'-29'4'2570'0'0,"-37"1"1"0"0,43-4-666 0 0,0 1 0 0 0,0 1 1 0 0,-28 7-1 0 0,41-7-1286 0 0,5-2-327 0 0,0 0-1 0 0,-1 0 1 0 0,1 1 0 0 0,0 0-1 0 0,0 0 1 0 0,0 1-1 0 0,1-1 1 0 0,-6 4 0 0 0,13-7-91 0 0,-1 1 0 0 0,1-1-1 0 0,0 1 1 0 0,-1 0 0 0 0,1 0 0 0 0,0 0 0 0 0,-1 0 0 0 0,1 0 0 0 0,0 1 0 0 0,4 0-1 0 0,13 1 109 0 0,44-5 193 0 0,77-13 0 0 0,3-1-393 0 0,414 12 143 0 0,-516 6-249 0 0,202-7-3 0 0,-47 0 0 0 0,-195 6-4 0 0,6 0-194 0 0,0 0 1 0 0,-1 1 0 0 0,1-1 0 0 0,12 4-1 0 0,-19-4 155 0 0,0 1 0 0 0,0-1 1 0 0,1 0-1 0 0,-1 1 0 0 0,0-1 0 0 0,0 1 0 0 0,0 0 0 0 0,0-1 0 0 0,0 1 0 0 0,0 0 0 0 0,0-1 0 0 0,0 1 0 0 0,0 0 1 0 0,0 0-1 0 0,0 0 0 0 0,0 0 0 0 0,0 0 0 0 0,-1 0 0 0 0,1 0 0 0 0,0 0 0 0 0,-1 1 0 0 0,1-1 0 0 0,-1 0 0 0 0,1 0 1 0 0,-1 0-1 0 0,0 1 0 0 0,1-1 0 0 0,-1 0 0 0 0,0 0 0 0 0,0 1 0 0 0,0-1 0 0 0,0 0 0 0 0,0 0 0 0 0,0 3 0 0 0,-3 5-1217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38.2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 7514 0 0,'43'0'4359'0'0,"72"-1"2335"0"0,0-9-8176 0 0,-98 8-4713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15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0 113 10594 0 0,'18'-16'7247'0'0,"26"-23"-5325"0"0,-34 30-2652 0 0,0 1-1 0 0,0 1 1 0 0,1-1-1 0 0,1 2 1 0 0,14-8 0 0 0,-9 9-640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38.6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1 5985 0 0,'-11'10'11794'0'0,"11"-9"-11303"0"0,-7 28 3322 0 0,2 36-4722 0 0,5-54 2018 0 0,-1 104-682 0 0,28 222-1 0 0,-14-218-333 0 0,33 389-138 0 0,35 307-46 0 0,-67-681-944 0 0,9 61-4453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39.2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90 3225 0 0,'-3'1'548'0'0,"0"0"1"0"0,-1 0 0 0 0,1 0 0 0 0,0 1-1 0 0,0-1 1 0 0,0 1 0 0 0,0 0 0 0 0,0 0-1 0 0,0 0 1 0 0,0 0 0 0 0,1 0 0 0 0,-1 1-1 0 0,1-1 1 0 0,0 1 0 0 0,0 0-1 0 0,0 0 1 0 0,-3 3 0 0 0,4-4-352 0 0,0 0-1 0 0,0 0 1 0 0,0 0 0 0 0,0 0-1 0 0,1 0 1 0 0,-1 0 0 0 0,0 0 0 0 0,1 0-1 0 0,-1 0 1 0 0,1 0 0 0 0,0 0-1 0 0,0 1 1 0 0,0 1 0 0 0,0-2-180 0 0,0-1 1 0 0,1 0-1 0 0,-1 0 1 0 0,0 0-1 0 0,1 0 1 0 0,0 0-1 0 0,-1 1 1 0 0,1-1-1 0 0,-1 0 1 0 0,1 0-1 0 0,0 0 1 0 0,0-1-1 0 0,0 1 0 0 0,-1 0 1 0 0,1 0-1 0 0,0 0 1 0 0,0-1-1 0 0,0 1 1 0 0,0 0-1 0 0,0-1 1 0 0,0 1-1 0 0,1-1 1 0 0,-1 1-1 0 0,0-1 1 0 0,1 1-1 0 0,16 2-36 0 0,0 0-1 0 0,-1-1 1 0 0,1-1-1 0 0,0 0 0 0 0,0-1 1 0 0,0-1-1 0 0,19-4 1 0 0,-5 2 59 0 0,239-26 127 0 0,24-2 213 0 0,340-30 1234 0 0,-264 22 267 0 0,-356 38-1820 0 0,251-20 838 0 0,-200 19-791 0 0,131 13 1 0 0,-182-8-146 0 0,0-1 0 0 0,-1 2 1 0 0,1 0-1 0 0,-1 1 0 0 0,0 0 1 0 0,0 1-1 0 0,22 13 1 0 0,-30-15-123 0 0,1 1 0 0 0,-1-1 0 0 0,0 1 0 0 0,0 1 0 0 0,0-1 0 0 0,-1 1 0 0 0,1 0 1 0 0,-1 0-1 0 0,-1 0 0 0 0,1 1 0 0 0,-1 0 0 0 0,-1 0 0 0 0,1 0 0 0 0,-1 0 0 0 0,0 1 1 0 0,2 8-1 0 0,-2-2-992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39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7834 0 0,'4'1'10181'0'0,"5"18"-7700"0"0,9 25-1767 0 0,-3 23-152 0 0,-2 0-1 0 0,6 95 1 0 0,-8 141-636 0 0,-10-254 170 0 0,-1 88-96 0 0,11 168 0 0 0,-9-286 30 0 0,1 0 0 0 0,6 18 0 0 0,-8-33-98 0 0,0 1 1 0 0,1-1-1 0 0,0 1 1 0 0,0-1-1 0 0,0 0 1 0 0,0 0-1 0 0,1 0 1 0 0,-1 0-1 0 0,1 0 1 0 0,0 0-1 0 0,0-1 1 0 0,1 0 0 0 0,6 6-1 0 0,-10-8-52 0 0,1-1-1 0 0,0 0 0 0 0,0 1 1 0 0,0-1-1 0 0,0 1 1 0 0,-1-1-1 0 0,1 0 1 0 0,0 0-1 0 0,0 1 1 0 0,0-1-1 0 0,0 0 0 0 0,0 0 1 0 0,0 0-1 0 0,0 0 1 0 0,0 0-1 0 0,-1 0 1 0 0,1 0-1 0 0,0 0 1 0 0,2-1-1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40.2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40 39 3225 0 0,'-25'-39'13100'0'0,"24"40"-12833"0"0,0-1-70 0 0,0 1 0 0 0,0 0 0 0 0,0 0 0 0 0,0-1 0 0 0,0 1 0 0 0,1 0 0 0 0,-1 0 0 0 0,0 0 0 0 0,0 0 0 0 0,1 0 0 0 0,-1 0 0 0 0,1 0 0 0 0,-1 0 0 0 0,1 0 1 0 0,0 0-1 0 0,-1 2 0 0 0,0-1-132 0 0,1 0 0 0 0,0 0 1 0 0,0 0-1 0 0,0 0 0 0 0,0 0 1 0 0,0 0-1 0 0,0 1 1 0 0,1-1-1 0 0,-1 0 0 0 0,0 0 1 0 0,1 0-1 0 0,0 0 0 0 0,-1-1 1 0 0,1 1-1 0 0,0 0 1 0 0,0 0-1 0 0,0 0 0 0 0,0-1 1 0 0,1 1-1 0 0,-1 0 0 0 0,0-1 1 0 0,1 1-1 0 0,-1-1 1 0 0,1 1-1 0 0,-1-1 0 0 0,1 0 1 0 0,0 0-1 0 0,3 2 0 0 0,7 4-55 0 0,1 0-1 0 0,-1 0 0 0 0,16 4 1 0 0,-16-6 174 0 0,-6-2-144 0 0,22 9-328 0 0,44 26-1 0 0,-65-34 101 0 0,0 0-1 0 0,-1 1 1 0 0,1 0-1 0 0,-1 1 1 0 0,0-1 0 0 0,0 1-1 0 0,-1 0 1 0 0,0 0 0 0 0,0 1-1 0 0,0 0 1 0 0,5 11-1 0 0,-9-16 160 0 0,-1 0 0 0 0,1 0 0 0 0,-1 1-1 0 0,0-1 1 0 0,0 0 0 0 0,0 0 0 0 0,0 0-1 0 0,0 1 1 0 0,0-1 0 0 0,0 0 0 0 0,-1 0-1 0 0,1 0 1 0 0,-1 0 0 0 0,0 1 0 0 0,1-1-1 0 0,-1 0 1 0 0,0 0 0 0 0,0 0 0 0 0,0-1-1 0 0,-1 1 1 0 0,-1 2 0 0 0,-35 39-285 0 0,26-32-3 0 0,-39 40-1000 0 0,-68 53 1 0 0,118-104 1329 0 0,1 0-1 0 0,0 0 1 0 0,-1 0 0 0 0,1 1-1 0 0,0-1 1 0 0,0 0 0 0 0,-1 0-1 0 0,1 0 1 0 0,0 1 0 0 0,0-1-1 0 0,-1 0 1 0 0,1 0 0 0 0,0 1-1 0 0,0-1 1 0 0,0 0 0 0 0,-1 0-1 0 0,1 1 1 0 0,0-1 0 0 0,0 0-1 0 0,0 1 1 0 0,0-1-1 0 0,0 0 1 0 0,0 1 0 0 0,0-1-1 0 0,-1 0 1 0 0,1 1 0 0 0,0-1-1 0 0,0 0 1 0 0,0 1 0 0 0,0-1-1 0 0,0 0 1 0 0,1 1 0 0 0,-1-1-1 0 0,0 1 1 0 0,12 4 447 0 0,26-2 305 0 0,-32-3-629 0 0,-3 0-56 0 0,7 1 164 0 0,1-1 1 0 0,-1 1-1 0 0,1 1 0 0 0,-1 0 0 0 0,19 6 0 0 0,-26-7-222 0 0,-1 0 1 0 0,0 0-1 0 0,0 1 0 0 0,0-1 1 0 0,0 0-1 0 0,0 1 1 0 0,0-1-1 0 0,-1 1 0 0 0,1 0 1 0 0,0 0-1 0 0,-1-1 0 0 0,1 1 1 0 0,-1 0-1 0 0,0 0 1 0 0,0 0-1 0 0,0 1 0 0 0,0-1 1 0 0,0 0-1 0 0,0 0 0 0 0,0 1 1 0 0,-1-1-1 0 0,1 0 1 0 0,-1 1-1 0 0,1-1 0 0 0,-1 0 1 0 0,0 1-1 0 0,0-1 0 0 0,0 1 1 0 0,-1-1-1 0 0,1 0 0 0 0,-2 5 1 0 0,-4 18 89 0 0,-1 0 0 0 0,-2-1 1 0 0,0 0-1 0 0,-1 0 0 0 0,-17 26 0 0 0,-23 56-19 0 0,45-93 41 0 0,0-1 1 0 0,2 2-1 0 0,0-1 0 0 0,0 0 0 0 0,1 1 0 0 0,0 19 1 0 0,2-31-186 0 0,0 0 0 0 0,0 0 0 0 0,0 1 0 0 0,1-1 0 0 0,-1 0 0 0 0,1 0 0 0 0,-1 1 0 0 0,1-1 0 0 0,0 0 1 0 0,0 0-1 0 0,0 0 0 0 0,2 3 0 0 0,-2-4-181 0 0,-1 0 1 0 0,1 0-1 0 0,0 0 0 0 0,0-1 1 0 0,0 1-1 0 0,0 0 0 0 0,0 0 1 0 0,0-1-1 0 0,0 1 0 0 0,0 0 1 0 0,1-1-1 0 0,-1 1 0 0 0,0-1 1 0 0,0 0-1 0 0,0 1 1 0 0,2-1-1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40.7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 7834 0 0,'3'-3'885'0'0,"0"0"0"0"0,0 0 0 0 0,0 0 0 0 0,1 1 1 0 0,-1-1-1 0 0,1 1 0 0 0,7-4 0 0 0,-11 6-701 0 0,1-1 0 0 0,0 1 0 0 0,-1 0 0 0 0,1 0 0 0 0,-1 0 0 0 0,1 0 0 0 0,0 0 0 0 0,-1 0 0 0 0,1 0 0 0 0,0 0 0 0 0,-1 0 0 0 0,1 0 0 0 0,-1 1 0 0 0,1-1 0 0 0,0 0 0 0 0,-1 0 0 0 0,1 0 0 0 0,-1 1 0 0 0,1-1 0 0 0,0 0 0 0 0,-1 1 0 0 0,1 0 0 0 0,0 0-48 0 0,1 0 0 0 0,-1 1 0 0 0,0-1 0 0 0,0 1 0 0 0,-1-1 0 0 0,1 1 0 0 0,0-1 0 0 0,0 1 0 0 0,-1 0 0 0 0,1-1 0 0 0,0 4 0 0 0,53 359 2184 0 0,-52-345-2230 0 0,17 326 540 0 0,2 21-368 0 0,-8-261-227 0 0,31 324 254 0 0,-39-366-169 0 0,0-24-384 0 0,-3 1 0 0 0,-3 66 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41.2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85 7834 0 0,'-1'2'296'0'0,"1"1"0"0"0,1-1 0 0 0,-1 1 1 0 0,0-1-1 0 0,1 1 0 0 0,-1-1 0 0 0,1 1 0 0 0,0-1 1 0 0,-1 1-1 0 0,1-1 0 0 0,0 0 0 0 0,1 0 1 0 0,-1 1-1 0 0,0-1 0 0 0,1 0 0 0 0,-1 0 1 0 0,1 0-1 0 0,0 0 0 0 0,-1-1 0 0 0,1 1 0 0 0,0 0 1 0 0,0-1-1 0 0,0 1 0 0 0,0-1 0 0 0,1 0 1 0 0,-1 1-1 0 0,0-1 0 0 0,1 0 0 0 0,-1-1 0 0 0,5 2 1 0 0,5 1 174 0 0,1-1 0 0 0,0-1 0 0 0,1 0 0 0 0,24-1 0 0 0,2 0 753 0 0,16 5-517 0 0,307 18 765 0 0,-275-22-1522 0 0,0-4 0 0 0,101-17 0 0 0,407-56 38 0 0,-542 72 12 0 0,340-10 0 0 0,-353 15 0 0 0,136 1 0 0 0,-142-3 0 0 0,1-3 0 0 0,65-13 0 0 0,-91 14-286 0 0,0 0 0 0 0,0-1 0 0 0,0 0 0 0 0,-1-1 1 0 0,11-7-1 0 0,1-1-7201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41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2 11058 0 0,'-4'-1'10376'0'0,"6"18"-8443"0"0,9 26-2387 0 0,4-10 613 0 0,2 1 0 0 0,24 35 1 0 0,-19-34-58 0 0,26 56-1 0 0,-35-57-82 0 0,-2 2-1 0 0,-2-1 1 0 0,6 38-1 0 0,-9-36-968 0 0,2 0-1 0 0,23 63 0 0 0,-30-98 856 0 0,5 11-1824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42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1 133 10594 0 0,'39'-69'3763'0'0,"-35"62"-3172"0"0,1 1 1 0 0,0 0-1 0 0,0 0 1 0 0,0 1-1 0 0,0-1 1 0 0,1 1-1 0 0,0 0 1 0 0,8-5-1 0 0,-13 9-559 0 0,0 0 0 0 0,0 1 0 0 0,1-1 0 0 0,-1 0 0 0 0,0 1 0 0 0,1-1 0 0 0,-1 1 0 0 0,0-1 0 0 0,1 1 0 0 0,-1-1 0 0 0,1 1-1 0 0,-1 0 1 0 0,1 0 0 0 0,-1 0 0 0 0,1 0 0 0 0,-1 0 0 0 0,1 0 0 0 0,-1 0 0 0 0,1 0 0 0 0,-1 1 0 0 0,1-1 0 0 0,-1 1 0 0 0,0-1 0 0 0,1 1 0 0 0,-1-1 0 0 0,1 1 0 0 0,-1 0-1 0 0,0 0 1 0 0,0-1 0 0 0,0 1 0 0 0,1 0 0 0 0,-1 0 0 0 0,0 0 0 0 0,0 1 0 0 0,0-1 0 0 0,0 0 0 0 0,0 0 0 0 0,-1 0 0 0 0,1 1 0 0 0,0-1 0 0 0,-1 0 0 0 0,1 1 0 0 0,-1-1 0 0 0,1 1-1 0 0,-1-1 1 0 0,1 0 0 0 0,-1 2 0 0 0,2 7-99 0 0,0 0 1 0 0,0 0-1 0 0,-1 0 0 0 0,0 0 0 0 0,-2 16 0 0 0,-4 26-10 0 0,-3 0 0 0 0,-20 71 0 0 0,15-70 618 0 0,12-52-495 0 0,1 0-1 0 0,-1 0 1 0 0,1 0 0 0 0,-1 1 0 0 0,1-1 0 0 0,0 0-1 0 0,0 0 1 0 0,0 0 0 0 0,-1 1 0 0 0,1-1-1 0 0,0 0 1 0 0,0 0 0 0 0,1 0 0 0 0,-1 1 0 0 0,0-1-1 0 0,0 0 1 0 0,1 0 0 0 0,-1 0 0 0 0,0 0-1 0 0,1 1 1 0 0,-1-1 0 0 0,1 0 0 0 0,0 0 0 0 0,-1 0-1 0 0,1 0 1 0 0,0 0 0 0 0,0 0 0 0 0,-1-1-1 0 0,1 1 1 0 0,0 0 0 0 0,0 0 0 0 0,0 0 0 0 0,0-1-1 0 0,0 1 1 0 0,0 0 0 0 0,1 0 0 0 0,4 0 37 0 0,-1 0 0 0 0,1-1-1 0 0,-1 1 1 0 0,1-1 0 0 0,-1 0 0 0 0,11-2 0 0 0,-16 2-83 0 0,39-3-231 0 0,-1-1 249 0 0,43 2 1 0 0,-65 3-1901 0 0,-1 1 1 0 0,0 0-1 0 0,19 5 0 0 0,-12 0-4871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42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38 355 17052 0 0,'13'-14'1771'0'0,"-1"0"-1"0"0,19-29 1 0 0,-22 28-1551 0 0,0 0 0 0 0,-1-1-1 0 0,10-28 1 0 0,-15 34-352 0 0,0 0 0 0 0,-1 0 0 0 0,0 0 0 0 0,-1 0 0 0 0,0 0 0 0 0,0 0 0 0 0,-2-16 0 0 0,0 20 97 0 0,0-1-1 0 0,0 1 1 0 0,0 0 0 0 0,-1 0 0 0 0,0 0 0 0 0,-1 0 0 0 0,1 0 0 0 0,-1 1 0 0 0,0-1 0 0 0,0 1 0 0 0,-1 0-1 0 0,0 0 1 0 0,-4-6 0 0 0,7 10 7 0 0,0 0-1 0 0,0 0 0 0 0,0 0 1 0 0,0 1-1 0 0,0-1 0 0 0,0 0 1 0 0,0 0-1 0 0,0 0 0 0 0,0 1 1 0 0,0-1-1 0 0,-1 1 0 0 0,1-1 1 0 0,0 1-1 0 0,0-1 0 0 0,-1 1 1 0 0,1 0-1 0 0,0-1 0 0 0,-1 1 1 0 0,1 0-1 0 0,0 0 0 0 0,-1 0 1 0 0,1 0-1 0 0,-3 1 0 0 0,2-1-1 0 0,0 1-1 0 0,0 0 1 0 0,0 0 0 0 0,0 0-1 0 0,0 1 1 0 0,0-1-1 0 0,0 0 1 0 0,0 1 0 0 0,0 0-1 0 0,0-1 1 0 0,1 1-1 0 0,-3 2 1 0 0,-1 4-12 0 0,-1 0 1 0 0,2 0-1 0 0,-1 0 1 0 0,1 1 0 0 0,-5 13-1 0 0,4-8 24 0 0,1 0 1 0 0,0 0-1 0 0,1 0 0 0 0,1 0 1 0 0,0 0-1 0 0,1 1 0 0 0,1 21 1 0 0,1-30 59 0 0,0 0 1 0 0,0 0-1 0 0,0 0 1 0 0,1-1 0 0 0,-1 1-1 0 0,2 0 1 0 0,-1-1 0 0 0,0 0-1 0 0,1 1 1 0 0,0-1-1 0 0,1 0 1 0 0,-1 0 0 0 0,1-1-1 0 0,0 1 1 0 0,0-1-1 0 0,0 0 1 0 0,0 0 0 0 0,1 0-1 0 0,0 0 1 0 0,-1-1 0 0 0,7 3-1 0 0,-1-1-50 0 0,0-1-1 0 0,1 1 1 0 0,0-2-1 0 0,-1 0 1 0 0,1 0-1 0 0,0-1 0 0 0,1 0 1 0 0,-1-1-1 0 0,17 0 1 0 0,3-2-566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43.1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128 111 6449 0 0,'-3'0'119'0'0,"1"1"-1"0"0,-1-1 0 0 0,1 1 1 0 0,-1 0-1 0 0,1 0 1 0 0,-1 0-1 0 0,1 0 0 0 0,0 1 1 0 0,0-1-1 0 0,-1 1 0 0 0,1-1 1 0 0,0 1-1 0 0,0 0 1 0 0,0 0-1 0 0,1 0 0 0 0,-1 0 1 0 0,0 0-1 0 0,1 0 0 0 0,-1 0 1 0 0,-1 3-1 0 0,-22 48 2013 0 0,11-13-811 0 0,2-1 0 0 0,2 1 0 0 0,-9 74 0 0 0,19-112-1306 0 0,-1 1-1 0 0,1-1 0 0 0,0 0 1 0 0,0 1-1 0 0,0-1 1 0 0,0 1-1 0 0,0-1 0 0 0,1 1 1 0 0,-1-1-1 0 0,1 1 1 0 0,0-1-1 0 0,-1 0 0 0 0,1 1 1 0 0,0-1-1 0 0,0 0 1 0 0,2 4-1 0 0,-2-6-52 0 0,-1 0 0 0 0,1 1 0 0 0,0-1 0 0 0,-1 1 1 0 0,1-1-1 0 0,-1 0 0 0 0,1 1 0 0 0,0-1 0 0 0,-1 0 0 0 0,1 0 0 0 0,0 1 0 0 0,-1-1 0 0 0,1 0 0 0 0,0 0 0 0 0,-1 0 0 0 0,1 0 1 0 0,0 0-1 0 0,-1 0 0 0 0,1 0 0 0 0,0 0 0 0 0,-1 0 0 0 0,2 0 0 0 0,0-1-91 0 0,1 0 0 0 0,-1 0 0 0 0,0 0 0 0 0,0 0 0 0 0,0 0 0 0 0,0-1 0 0 0,0 1 0 0 0,0 0 0 0 0,3-3 0 0 0,1-3-60 0 0,1 0 0 0 0,-1 0 0 0 0,0-1 0 0 0,0 1 0 0 0,-1-1 0 0 0,0-1 0 0 0,-1 1-1 0 0,1-1 1 0 0,5-17 0 0 0,-1-7 585 0 0,9-49-1 0 0,-2 27 5923 0 0,-16 56-6243 0 0,11 10 1338 0 0,7 15-728 0 0,45 115-300 0 0,-3-6 45 0 0,-52-120-400 0 0,1 0 1 0 0,1 0-1 0 0,0-1 1 0 0,1 0-1 0 0,0-1 0 0 0,16 14 1 0 0,-24-24-30 0 0,0-1 0 0 0,0 1 0 0 0,1-1 0 0 0,-1 0 0 0 0,1 0 0 0 0,-1 0 0 0 0,1 0 0 0 0,0 0 0 0 0,0-1 0 0 0,0 0 0 0 0,0 0 0 0 0,7 1 0 0 0,-9-2 0 0 0,0 0 0 0 0,-1 0 0 0 0,1 0 0 0 0,0 0 0 0 0,-1-1 0 0 0,1 1 0 0 0,-1 0 0 0 0,1-1 0 0 0,0 0 0 0 0,-1 1 0 0 0,1-1 0 0 0,-1 0 0 0 0,1 0 0 0 0,-1 0 0 0 0,0 1 0 0 0,1-2 0 0 0,-1 1 0 0 0,0 0 0 0 0,0 0 0 0 0,0 0 0 0 0,0-1 0 0 0,0 1 0 0 0,0 0 0 0 0,0-1 0 0 0,0 1 0 0 0,0-1 0 0 0,-1 1 0 0 0,1-1 0 0 0,0 1 0 0 0,-1-1 0 0 0,0 1 0 0 0,1-1 0 0 0,-1-2 0 0 0,3-18 46 0 0,-1 0 0 0 0,-1 0-1 0 0,-1-1 1 0 0,-1 1 0 0 0,-4-26 0 0 0,-2-26 79 0 0,9-161-825 0 0,-1 156-4945 0 0,1 11-1597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20.9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 1 12899 0 0,'-1'0'163'0'0,"0"0"0"0"0,1 0 0 0 0,-1 0 0 0 0,0 0 0 0 0,0 0-1 0 0,1 0 1 0 0,-1 1 0 0 0,0-1 0 0 0,1 0 0 0 0,-1 0 0 0 0,0 1 0 0 0,1-1 0 0 0,-1 1 0 0 0,0-1 0 0 0,1 0 0 0 0,-1 1 0 0 0,1-1 0 0 0,-1 1 0 0 0,1-1 0 0 0,-1 1 0 0 0,1-1 0 0 0,-1 1 0 0 0,1 0 0 0 0,-1-1 0 0 0,1 1 0 0 0,-1 1 0 0 0,-13 17 478 0 0,-2 13-434 0 0,1 1 0 0 0,2 1 0 0 0,1 0 0 0 0,1 0 0 0 0,-6 39 0 0 0,12-52-190 0 0,-29 133-516 0 0,-27 306 0 0 0,58-419 317 0 0,3-1 0 0 0,1 1 0 0 0,2 0 0 0 0,2 0 0 0 0,2-1 0 0 0,1 0 0 0 0,24 67 0 0 0,-22-82 139 0 0,1 0 1 0 0,1 0-1 0 0,1-1 1 0 0,2-1-1 0 0,0 0 1 0 0,1-1-1 0 0,1-1 0 0 0,2 0 1 0 0,0-2-1 0 0,0 0 1 0 0,2-1-1 0 0,33 22 0 0 0,37 12-1717 0 0,-46-31-3477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48.3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0 108 17972 0 0,'0'-8'399'0'0,"0"0"0"0"0,1 0 0 0 0,0-1 0 0 0,0 1 0 0 0,1 0 1 0 0,0 0-1 0 0,0 0 0 0 0,1 0 0 0 0,0 0 0 0 0,6-11 0 0 0,-9 19-378 0 0,0 0 1 0 0,0-1-1 0 0,0 1 0 0 0,0-1 0 0 0,1 1 1 0 0,-1 0-1 0 0,0-1 0 0 0,0 1 0 0 0,1-1 1 0 0,-1 1-1 0 0,0 0 0 0 0,0-1 1 0 0,1 1-1 0 0,-1 0 0 0 0,0 0 0 0 0,1-1 1 0 0,-1 1-1 0 0,1 0 0 0 0,-1 0 0 0 0,0 0 1 0 0,1-1-1 0 0,-1 1 0 0 0,1 0 0 0 0,-1 0 1 0 0,1 0-1 0 0,-1 0 0 0 0,0 0 0 0 0,1 0 1 0 0,-1 0-1 0 0,1 0 0 0 0,-1 0 0 0 0,1 0 1 0 0,-1 0-1 0 0,1 0 0 0 0,-1 0 1 0 0,0 0-1 0 0,1 0 0 0 0,-1 0 0 0 0,1 1 1 0 0,-1-1-1 0 0,0 0 0 0 0,1 0 0 0 0,-1 0 1 0 0,1 1-1 0 0,-1-1 0 0 0,0 0 0 0 0,1 1 1 0 0,-1-1-1 0 0,0 0 0 0 0,0 1 0 0 0,1-1 1 0 0,-1 0-1 0 0,0 1 0 0 0,1 0 0 0 0,15 24 295 0 0,-14-22-271 0 0,8 19 18 0 0,0 0 1 0 0,-2 1-1 0 0,0 0 0 0 0,-2 1 1 0 0,0-1-1 0 0,-2 1 1 0 0,3 37-1 0 0,-7 176-98 0 0,-1-191 47 0 0,-3 60-375 0 0,-2 186-758 0 0,21-101-2710 0 0,-6-139-3163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48.7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59 104 7834 0 0,'-37'16'3134'0'0,"15"-6"3487"0"0,47-15-3859 0 0,152-36-733 0 0,310-30 1 0 0,-341 61-2065 0 0,-1 7 1 0 0,237 26 0 0 0,-338-18-238 0 0,-4 1-369 0 0,0-1 1 0 0,0-3-1 0 0,1-1 1 0 0,70-7-1 0 0,-76-2-6900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49.0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19356 0 0,'34'20'3294'0'0,"-24"-12"-3135"0"0,0 2 0 0 0,-1-1-1 0 0,1 1 1 0 0,-2 0 0 0 0,1 1-1 0 0,-2 0 1 0 0,1 0 0 0 0,-2 1-1 0 0,1 0 1 0 0,-2 0 0 0 0,7 20 0 0 0,2 11-56 0 0,-2 1 0 0 0,7 48 0 0 0,4 76-936 0 0,1 253 0 0 0,-24-412 573 0 0,1-5 36 0 0,-1 0 0 0 0,1 0 0 0 0,-1 1 0 0 0,-1-1 0 0 0,1 0 0 0 0,-1 1 0 0 0,1-1 0 0 0,-1 0 0 0 0,0 0 0 0 0,-3 6 0 0 0,0-6-982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49.4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3 389 7834 0 0,'-2'-20'700'0'0,"2"-1"-1"0"0,0 0 1 0 0,1 1 0 0 0,1-1 0 0 0,1 1 0 0 0,1-1 0 0 0,1 1-1 0 0,1 1 1 0 0,0-1 0 0 0,1 1 0 0 0,2 0 0 0 0,0 0 0 0 0,0 1-1 0 0,2 0 1 0 0,0 1 0 0 0,16-18 0 0 0,-23 30-502 0 0,0 1 0 0 0,0 1 0 0 0,0-1 0 0 0,1 0 0 0 0,-1 1 1 0 0,1 0-1 0 0,0 0 0 0 0,0 1 0 0 0,0-1 0 0 0,6-1 0 0 0,-9 3-170 0 0,0 1 0 0 0,0-1 0 0 0,0 1 0 0 0,0 0 0 0 0,0-1 0 0 0,0 1 0 0 0,0 0 0 0 0,0 0 0 0 0,0 1 0 0 0,0-1 0 0 0,0 0 0 0 0,0 1 0 0 0,0-1 0 0 0,0 1 0 0 0,0-1 0 0 0,0 1 0 0 0,0 0-1 0 0,-1 0 1 0 0,1 0 0 0 0,0 0 0 0 0,-1 0 0 0 0,1 1 0 0 0,0-1 0 0 0,-1 0 0 0 0,0 1 0 0 0,1-1 0 0 0,-1 1 0 0 0,0-1 0 0 0,0 1 0 0 0,1 0 0 0 0,0 2 0 0 0,4 8-40 0 0,-1-1 1 0 0,-1 1-1 0 0,0 1 1 0 0,0-1-1 0 0,-1 1 1 0 0,-1-1-1 0 0,0 1 1 0 0,1 17-1 0 0,-6 107-387 0 0,2-126 364 0 0,-19 161-413 0 0,5-55 930 0 0,17-92-72 0 0,-2-25-386 0 0,1 1 0 0 0,-1-1-1 0 0,0 1 1 0 0,1 0 0 0 0,-1-1 0 0 0,1 1-1 0 0,-1-1 1 0 0,1 1 0 0 0,-1-1 0 0 0,1 1-1 0 0,-1-1 1 0 0,1 0 0 0 0,0 1 0 0 0,-1-1-1 0 0,1 1 1 0 0,-1-1 0 0 0,1 0 0 0 0,0 0-1 0 0,-1 1 1 0 0,2-1 0 0 0,2 0 24 0 0,-1 0 1 0 0,1 0-1 0 0,-1-1 0 0 0,1 1 0 0 0,-1-1 1 0 0,1 0-1 0 0,-1 0 0 0 0,1 0 1 0 0,-1 0-1 0 0,4-2 0 0 0,58-27 311 0 0,-44 19-455 0 0,0 1 0 0 0,0 2 0 0 0,1 0 0 0 0,0 1 0 0 0,0 1 0 0 0,45-7 0 0 0,-2 12-2254 0 0,-35 3-5277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49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74 383 13827 0 0,'-3'7'3220'0'0,"11"-19"-1523"0"0,13-21-109 0 0,-10 9-1461 0 0,-2-2 1 0 0,0 1-1 0 0,-1-1 0 0 0,-2-1 0 0 0,-1 1 0 0 0,-1-1 0 0 0,-1 0 0 0 0,-1-54 1 0 0,-2 78-145 0 0,0 1 0 0 0,0 0 0 0 0,0 0 0 0 0,-1-1 0 0 0,1 1 0 0 0,-1 0 0 0 0,1 0 0 0 0,-1-1 0 0 0,0 1 0 0 0,1 0 0 0 0,-1 0 0 0 0,0 0 0 0 0,-1 0 0 0 0,1 0 0 0 0,0 0 0 0 0,0 0 0 0 0,-1 1 0 0 0,1-1 0 0 0,-1 0 0 0 0,0 1 0 0 0,1-1 0 0 0,-1 1 0 0 0,0 0 0 0 0,0-1 0 0 0,0 1 0 0 0,0 0 0 0 0,0 0 0 0 0,0 0 0 0 0,-3-1 0 0 0,1 2 2 0 0,0 0 1 0 0,0-1-1 0 0,0 1 0 0 0,0 1 1 0 0,1-1-1 0 0,-1 0 0 0 0,0 1 1 0 0,0 0-1 0 0,0 0 0 0 0,1 0 1 0 0,-1 0-1 0 0,0 1 0 0 0,1 0 1 0 0,-1-1-1 0 0,1 1 0 0 0,-6 4 1 0 0,5-1 25 0 0,-1-1 1 0 0,1 0 0 0 0,0 1-1 0 0,0 0 1 0 0,0 0-1 0 0,1 0 1 0 0,0 1 0 0 0,0-1-1 0 0,0 1 1 0 0,1 0-1 0 0,-1 0 1 0 0,1 0 0 0 0,1 0-1 0 0,-1 0 1 0 0,1 0-1 0 0,0 0 1 0 0,1 0 0 0 0,-1 1-1 0 0,1-1 1 0 0,0 0 0 0 0,2 7-1 0 0,-1 1 149 0 0,1 0 0 0 0,0 0 0 0 0,1 0 0 0 0,0-1 0 0 0,1 0 0 0 0,1 1 0 0 0,0-1 0 0 0,11 19 0 0 0,-12-26-260 0 0,0-1-1 0 0,0 0 1 0 0,0 1 0 0 0,1-1 0 0 0,0-1-1 0 0,0 1 1 0 0,1-1 0 0 0,-1 0-1 0 0,1 0 1 0 0,0-1 0 0 0,0 1 0 0 0,0-1-1 0 0,0-1 1 0 0,0 1 0 0 0,1-1 0 0 0,12 3-1 0 0,3-1-7332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50.2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44 6449 0 0,'-11'148'8333'0'0,"6"-112"-7968"0"0,2 0 0 0 0,1 0 0 0 0,2 0 1 0 0,6 49-1 0 0,-6-82-377 0 0,1 0 1 0 0,0 1 0 0 0,0-1 0 0 0,0 0 0 0 0,0 0-1 0 0,0 0 1 0 0,1 0 0 0 0,0-1 0 0 0,-1 1 0 0 0,1 0-1 0 0,0-1 1 0 0,4 5 0 0 0,-6-6 20 0 0,1-1-1 0 0,-1 0 1 0 0,1 1-1 0 0,-1-1 1 0 0,1 0-1 0 0,0 1 1 0 0,-1-1-1 0 0,1 0 1 0 0,-1 1-1 0 0,1-1 1 0 0,-1 0 0 0 0,1 0-1 0 0,0 0 1 0 0,-1 0-1 0 0,1 0 1 0 0,-1 0-1 0 0,1 0 1 0 0,0 0-1 0 0,-1 0 1 0 0,1 0-1 0 0,0 0 1 0 0,-1 0 0 0 0,1 0-1 0 0,-1 0 1 0 0,2-1-1 0 0,-1 0 10 0 0,0 0 0 0 0,1 0 1 0 0,-1 0-1 0 0,0 0 0 0 0,0 0 0 0 0,0-1 0 0 0,0 1 0 0 0,0 0 0 0 0,0-1 0 0 0,0 1 0 0 0,-1-1 0 0 0,1 1 0 0 0,0-1 1 0 0,0-2-1 0 0,7-24-133 0 0,-1-1 1 0 0,-2 0-1 0 0,-1 0 1 0 0,1-58 0 0 0,-4 55 166 0 0,1 1 0 0 0,1 0 0 0 0,2 0 0 0 0,10-35 0 0 0,-15 63 34 0 0,1 1 0 0 0,0-1 1 0 0,0 0-1 0 0,0 0 0 0 0,0 0 1 0 0,1 1-1 0 0,-1-1 1 0 0,1 0-1 0 0,-1 1 0 0 0,1 0 1 0 0,0-1-1 0 0,0 1 0 0 0,0 0 1 0 0,0 0-1 0 0,1 0 1 0 0,-1 0-1 0 0,0 0 0 0 0,1 1 1 0 0,0-1-1 0 0,3-1 0 0 0,-3 3 39 0 0,-1-1-1 0 0,1 1 1 0 0,0 0-1 0 0,0 0 1 0 0,-1 1-1 0 0,1-1 1 0 0,0 1-1 0 0,0-1 1 0 0,-1 1-1 0 0,1 0 1 0 0,0 0-1 0 0,-1 0 1 0 0,1 0-1 0 0,-1 0 1 0 0,0 1-1 0 0,1-1 1 0 0,-1 1 0 0 0,0 0-1 0 0,0-1 1 0 0,0 1-1 0 0,4 4 1 0 0,11 12 224 0 0,-1 0 0 0 0,-1 0 0 0 0,-1 2 1 0 0,14 22-1 0 0,42 91 20 0 0,-17-30-180 0 0,-30-58-207 0 0,-16-29 5 0 0,2-1 1 0 0,-1 1 0 0 0,2-1-1 0 0,15 19 1 0 0,-25-34 5 0 0,0 1 0 0 0,1-1 0 0 0,-1 1 0 0 0,0-1 1 0 0,1 1-1 0 0,-1-1 0 0 0,1 1 0 0 0,-1-1 0 0 0,1 1 0 0 0,-1-1 0 0 0,1 1 0 0 0,-1-1 0 0 0,1 0 0 0 0,0 1 1 0 0,-1-1-1 0 0,1 0 0 0 0,0 1 0 0 0,-1-1 0 0 0,1 0 0 0 0,0 0 0 0 0,-1 0 0 0 0,1 0 0 0 0,0 0 0 0 0,-1 0 1 0 0,1 0-1 0 0,0 0 0 0 0,-1 0 0 0 0,1 0 0 0 0,0 0 0 0 0,0 0 0 0 0,0-1-24 0 0,0 0 0 0 0,-1 0 0 0 0,1 0 0 0 0,0 0 0 0 0,-1 0 0 0 0,1 0 0 0 0,-1 0 0 0 0,1 0 0 0 0,-1 0 0 0 0,1 0 0 0 0,-1 0 0 0 0,0 0 0 0 0,0 0 0 0 0,1-1 0 0 0,-1-1 0 0 0,0-46-939 0 0,-6-180-4183 0 0,8 171-937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50.5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0 156 13363 0 0,'21'-4'4129'0'0,"-6"-1"-3515"0"0,-1-2 1 0 0,0 0 0 0 0,0 0 0 0 0,0-2-1 0 0,-1 1 1 0 0,-1-2 0 0 0,16-13-1 0 0,41-30-746 0 0,-64 50-370 0 0,1 0 0 0 0,0 0 0 0 0,-1 1 0 0 0,1-1 0 0 0,0 1-1 0 0,0 1 1 0 0,0-1 0 0 0,1 1 0 0 0,-1 0 0 0 0,7 0 0 0 0,8 1-1609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50.9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74 12443 0 0,'4'-1'1216'0'0,"-1"0"-1088"0"0,1 0-128 0 0,-1-1 0 0 0,0 1 0 0 0,2 0 808 0 0,3-2 136 0 0,4-1 25 0 0,4-2 7 0 0,1 0-304 0 0,0-2-64 0 0,-3 0-16 0 0,4-2-3945 0 0,0-1-783 0 0,1 1-161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51.3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18892 0 0,'32'71'3812'0'0,"-23"-48"-3565"0"0,-1 0 1 0 0,-2 0-1 0 0,0 1 1 0 0,-1 0 0 0 0,1 32-1 0 0,-4 10 185 0 0,-15 129-1 0 0,6-129-591 0 0,2 131-1 0 0,10-154-282 0 0,3-3-120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51.7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20 11979 0 0,'-10'5'208'0'0,"0"2"2044"0"0,22-5 1106 0 0,155-17 2454 0 0,82-4-4640 0 0,-83 19-729 0 0,289 38 0 0 0,-318-16-598 0 0,274 32 587 0 0,-356-51-1018 0 0,0-2-1 0 0,1-2 1 0 0,-1-3-1 0 0,0-3 0 0 0,76-18 1 0 0,-94 15-7524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22.0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7 5529 0 0,'-12'-6'12015'0'0,"12"5"-11831"0"0,-2 3-3 0 0,1 0 1 0 0,0-1-1 0 0,-1 1 0 0 0,1 0 0 0 0,0 0 0 0 0,0 0 0 0 0,0 0 0 0 0,0 0 0 0 0,0 0 0 0 0,0 4 0 0 0,-15 254 508 0 0,21-87-3874 0 0,-2-124-3117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52.1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 12443 0 0,'-1'-1'94'0'0,"1"1"1"0"0,0 0-1 0 0,0-1 1 0 0,0 1-1 0 0,0-1 1 0 0,0 1-1 0 0,0-1 1 0 0,0 1-1 0 0,0-1 1 0 0,0 1-1 0 0,0 0 1 0 0,0-1-1 0 0,1 1 1 0 0,-1-1-1 0 0,0 1 1 0 0,0-1-1 0 0,0 1 1 0 0,1 0-1 0 0,-1-1 1 0 0,0 1-1 0 0,0-1 1 0 0,1 1-1 0 0,-1 0 1 0 0,0-1-1 0 0,1 1 1 0 0,-1 0-1 0 0,0 0 1 0 0,1-1-1 0 0,-1 1 1 0 0,0 0-1 0 0,1-1 1 0 0,13 7 1888 0 0,9 18 507 0 0,-11-4-1875 0 0,0 0 0 0 0,-2 0 0 0 0,0 1 0 0 0,13 40-1 0 0,16 93 465 0 0,-20-51-970 0 0,-4 2 0 0 0,2 185 0 0 0,-16-272-458 0 0,0-13-2 0 0,-1 0 0 0 0,0 1 1 0 0,0-1-1 0 0,0 0 0 0 0,0 0 1 0 0,-1 1-1 0 0,0-1 1 0 0,0 0-1 0 0,-3 8 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52.5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0 148 2761 0 0,'3'-6'927'0'0,"-1"-1"0"0"0,1 0 0 0 0,0 1 0 0 0,1 0 0 0 0,0 0 0 0 0,0 0 0 0 0,0 0 0 0 0,7-7 0 0 0,42-39 4757 0 0,-50 49-5279 0 0,1-1 0 0 0,0 1 0 0 0,1 0 1 0 0,-1 0-1 0 0,1 0 0 0 0,-1 0 0 0 0,1 1 1 0 0,0 0-1 0 0,0 0 0 0 0,7-2 0 0 0,-10 4-360 0 0,0 0 0 0 0,0 0-1 0 0,0 0 1 0 0,0 0-1 0 0,-1 0 1 0 0,1 0 0 0 0,0 1-1 0 0,0-1 1 0 0,0 1-1 0 0,0-1 1 0 0,0 1 0 0 0,-1 0-1 0 0,1-1 1 0 0,0 1-1 0 0,-1 0 1 0 0,1 0 0 0 0,0 0-1 0 0,-1 1 1 0 0,1-1 0 0 0,-1 0-1 0 0,0 0 1 0 0,1 1-1 0 0,-1-1 1 0 0,0 1 0 0 0,0-1-1 0 0,0 1 1 0 0,0 0-1 0 0,0-1 1 0 0,0 1 0 0 0,-1 0-1 0 0,2 2 1 0 0,2 7-161 0 0,0 0 1 0 0,-1 0-1 0 0,-1 0 1 0 0,1 1-1 0 0,-2-1 0 0 0,0 1 1 0 0,0-1-1 0 0,-2 20 1 0 0,-3 11-907 0 0,-10 44 0 0 0,-1 13-194 0 0,15-93 1099 0 0,-1-1 318 0 0,0 0 0 0 0,1 1 0 0 0,0-1 0 0 0,0 0 0 0 0,0 0-1 0 0,1 1 1 0 0,1 4 0 0 0,-1-9-120 0 0,-1 0-1 0 0,1 0 0 0 0,-1 1 1 0 0,1-1-1 0 0,0 0 0 0 0,0-1 1 0 0,-1 1-1 0 0,1 0 0 0 0,0 0 1 0 0,0 0-1 0 0,0 0 0 0 0,0-1 1 0 0,0 1-1 0 0,0 0 0 0 0,0-1 1 0 0,0 1-1 0 0,0-1 0 0 0,1 1 1 0 0,-1-1-1 0 0,0 0 0 0 0,0 1 1 0 0,0-1-1 0 0,1 0 0 0 0,-1 0 1 0 0,0 0-1 0 0,0 0 0 0 0,0 0 1 0 0,1 0-1 0 0,-1 0 1 0 0,0 0-1 0 0,0 0 0 0 0,0-1 1 0 0,1 1-1 0 0,-1 0 0 0 0,2-2 1 0 0,20-4 327 0 0,38-16 0 0 0,-38 12-432 0 0,44-11 0 0 0,-59 19-444 0 0,0 1 0 0 0,1 0 1 0 0,-1 0-1 0 0,0 1 0 0 0,12 1 1 0 0,-2 1-7040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52.9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15667 0 0,'22'52'4020'0'0,"25"84"-1"0"0,-39-107-3584 0 0,-2 0-1 0 0,-1 1 0 0 0,-1 0 0 0 0,-1 49 1 0 0,-5 18-2457 0 0,3-68-6535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53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4 401 14747 0 0,'0'0'64'0'0,"-1"1"1"0"0,1-1-1 0 0,0 0 0 0 0,0 0 1 0 0,0 0-1 0 0,-1 0 0 0 0,1 1 1 0 0,0-1-1 0 0,0 0 0 0 0,0 0 1 0 0,0 1-1 0 0,-1-1 0 0 0,1 0 1 0 0,0 0-1 0 0,0 0 0 0 0,0 1 1 0 0,0-1-1 0 0,0 0 0 0 0,0 1 1 0 0,0-1-1 0 0,0 0 0 0 0,0 0 1 0 0,0 1-1 0 0,0-1 0 0 0,0 0 1 0 0,0 0-1 0 0,0 1 0 0 0,0-1 1 0 0,0 0-1 0 0,0 1 0 0 0,0-1 0 0 0,0 0 1 0 0,0 0-1 0 0,0 1 0 0 0,0-1 1 0 0,1 0-1 0 0,-1 0 0 0 0,0 0 1 0 0,0 1-1 0 0,0-1 0 0 0,0 0 1 0 0,1 0-1 0 0,-1 1 0 0 0,0-1 1 0 0,0 0-1 0 0,1 0 0 0 0,17 6 1202 0 0,23-4-426 0 0,5-10 181 0 0,0-1 0 0 0,58-21-1 0 0,-41 11-2469 0 0,1 2-3771 0 0,-26 10-1767 0 0</inkml:trace>
  <inkml:trace contextRef="#ctx0" brushRef="#br0" timeOffset="1">326 1 14747 0 0,'1'18'1623'0'0,"1"-1"0"0"0,1 1 0 0 0,9 29 0 0 0,0 5-700 0 0,-2 15 632 0 0,3 119 1 0 0,-19 67-1476 0 0,6-239-182 0 0,-2 33-496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53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 17972 0 0,'-1'-14'2147'0'0,"9"12"-410"0"0,-7 2-1663 0 0,0 1 0 0 0,1-1 0 0 0,-1 1 0 0 0,0-1 0 0 0,0 1 0 0 0,0 0 0 0 0,0 0 0 0 0,1-1 0 0 0,-1 1 0 0 0,0 0 1 0 0,0 0-1 0 0,-1 0 0 0 0,1 0 0 0 0,0 0 0 0 0,0 0 0 0 0,0 1 0 0 0,0 1 0 0 0,6 12 70 0 0,-2 1 1 0 0,0-1-1 0 0,-1 1 0 0 0,0 0 1 0 0,-1 1-1 0 0,0 17 1 0 0,0 103 259 0 0,-3-121-347 0 0,-2 69-16 0 0,-1-20-452 0 0,3 0 1 0 0,3 0-1 0 0,16 90 1 0 0,-9-112-7863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54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58 231 2304 0 0,'-20'8'-365'0'0,"-17"3"16128"0"0,210-44-10535 0 0,92 4-3769 0 0,-36 6-811 0 0,-167 15-554 0 0,422-68-152 0 0,-150 5-1875 0 0,-280 62 1342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54.4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15203 0 0,'19'20'3672'0'0,"22"29"0"0"0,-26-27-3273 0 0,0 1 0 0 0,-2 0 0 0 0,-1 1 0 0 0,0 0 0 0 0,13 45 0 0 0,2 30 445 0 0,18 127-1 0 0,-15-64-2024 0 0,11-2-6533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54.8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44 8290 0 0,'0'0'639'0'0,"18"-28"1901"0"0,-17 26-2389 0 0,1 0 0 0 0,1 1 0 0 0,-1-1-1 0 0,0 1 1 0 0,0 0 0 0 0,0 0 0 0 0,1 0 0 0 0,-1 0 0 0 0,0 0-1 0 0,1 0 1 0 0,-1 1 0 0 0,1-1 0 0 0,-1 1 0 0 0,1-1-1 0 0,-1 1 1 0 0,1 0 0 0 0,-1 0 0 0 0,1 0 0 0 0,-1 1 0 0 0,1-1-1 0 0,-1 1 1 0 0,1-1 0 0 0,-1 1 0 0 0,1 0 0 0 0,-1 0-1 0 0,0 0 1 0 0,1 0 0 0 0,-1 0 0 0 0,0 0 0 0 0,0 1 0 0 0,0-1-1 0 0,0 1 1 0 0,0-1 0 0 0,0 1 0 0 0,0 0 0 0 0,-1 0 0 0 0,3 3-1 0 0,0 0-295 0 0,-1-1 0 0 0,0 1-1 0 0,0 0 1 0 0,0 1-1 0 0,-1-1 1 0 0,0 0-1 0 0,0 1 1 0 0,0 0 0 0 0,-1-1-1 0 0,0 1 1 0 0,0 0-1 0 0,0 0 1 0 0,-1-1 0 0 0,0 1-1 0 0,0 8 1 0 0,-3 2-906 0 0,-1 0 0 0 0,-1 0 1 0 0,-8 18-1 0 0,7-20-68 0 0,1 0 0 0 0,1 0 0 0 0,0 0 0 0 0,-2 18 0 0 0,6-31 1167 0 0,-1-1 1 0 0,1 1-1 0 0,0-1 0 0 0,0 1 1 0 0,0 0-1 0 0,0-1 1 0 0,0 1-1 0 0,1-1 0 0 0,-1 1 1 0 0,0-1-1 0 0,0 1 1 0 0,0-1-1 0 0,0 1 1 0 0,1 0-1 0 0,-1-1 0 0 0,0 1 1 0 0,1-1-1 0 0,-1 1 1 0 0,0-1-1 0 0,1 0 0 0 0,-1 1 1 0 0,0-1-1 0 0,1 1 1 0 0,-1-1-1 0 0,1 0 0 0 0,-1 1 1 0 0,1-1-1 0 0,-1 0 1 0 0,1 1-1 0 0,21 1 1811 0 0,25-14 1719 0 0,-43 11-3156 0 0,64-21 4387 0 0,141-24 1 0 0,-179 43-4380 0 0,-20 2-371 0 0,1 1 0 0 0,-1-1 0 0 0,0-1 0 0 0,0 0 0 0 0,0 0 0 0 0,-1-1 0 0 0,1 0 0 0 0,0-1 0 0 0,12-6 0 0 0,-15 1-914 0 0,-4 5 401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1:55.6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 11522 0 0,'68'-12'9376'0'0,"-64"11"-9248"0"0,-1 1 0 0 0,1 0 0 0 0,0 1 0 0 0,-1-1 0 0 0,1 1 0 0 0,0-1 0 0 0,-1 1 0 0 0,1 0 0 0 0,-1 0-1 0 0,1 1 1 0 0,-1-1 0 0 0,0 1 0 0 0,1 0 0 0 0,-1 0 0 0 0,0 0 0 0 0,4 4 0 0 0,-4-3-140 0 0,0 1 0 0 0,-1-1 0 0 0,1 1 0 0 0,-1 0 0 0 0,0 0 0 0 0,0 0 0 0 0,-1 0 0 0 0,1 1 0 0 0,-1-1 0 0 0,0 0 0 0 0,0 0 0 0 0,0 1 0 0 0,0 6 0 0 0,1 112-808 0 0,-4-94 581 0 0,2 0 1 0 0,2 0 0 0 0,0 0 0 0 0,8 36 0 0 0,-10-64 284 0 0,0 1 0 0 0,1-1 0 0 0,-1 1 0 0 0,0-1 0 0 0,1 0 0 0 0,-1 1 1 0 0,1-1-1 0 0,-1 0 0 0 0,1 1 0 0 0,0-1 0 0 0,-1 0 0 0 0,1 0 0 0 0,0 1 0 0 0,0-1 0 0 0,0 0 1 0 0,0 0-1 0 0,0 0 0 0 0,0 0 0 0 0,0 0 0 0 0,0-1 0 0 0,1 1 0 0 0,-1 0 0 0 0,0 0 0 0 0,0-1 1 0 0,2 1-1 0 0,-1-1-6 0 0,0 0 0 0 0,0 0 0 0 0,0 0 0 0 0,0-1 0 0 0,-1 1 0 0 0,1-1 0 0 0,0 1 0 0 0,0-1 0 0 0,0 0 1 0 0,-1 1-1 0 0,1-1 0 0 0,0 0 0 0 0,-1 0 0 0 0,1 0 0 0 0,-1-1 0 0 0,2-1 0 0 0,8-7 36 0 0,-1-1 0 0 0,0 0 0 0 0,13-20 0 0 0,-22 30-80 0 0,74-115-1648 0 0,-53 85-6015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10.1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 9218 0 0,'-1'0'105'0'0,"1"0"0"0"0,0 1-1 0 0,-1-1 1 0 0,1 1 0 0 0,0-1 0 0 0,0 1 0 0 0,0-1-1 0 0,-1 1 1 0 0,1-1 0 0 0,0 1 0 0 0,0-1 0 0 0,0 1 0 0 0,0-1-1 0 0,0 1 1 0 0,0-1 0 0 0,0 1 0 0 0,0-1 0 0 0,0 1-1 0 0,0-1 1 0 0,0 1 0 0 0,0-1 0 0 0,1 1 0 0 0,-1-1-1 0 0,0 0 1 0 0,0 1 0 0 0,0-1 0 0 0,1 1 0 0 0,-1-1 0 0 0,0 1-1 0 0,0-1 1 0 0,1 0 0 0 0,-1 1 0 0 0,0-1 0 0 0,1 0-1 0 0,-1 1 1 0 0,1-1 0 0 0,-1 0 0 0 0,0 1 0 0 0,1-1-1 0 0,-1 0 1 0 0,1 0 0 0 0,-1 1 0 0 0,1-1 0 0 0,19 10 1227 0 0,15-2-126 0 0,-1-2 1 0 0,57 5-1 0 0,2-1-31 0 0,73 16-723 0 0,174 5 0 0 0,-228-26-496 0 0,-49-1-108 0 0,0-2 0 0 0,0-3-1 0 0,90-14 1 0 0,-118 10-2289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22.7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93 35 6913 0 0,'-2'21'723'0'0,"-1"0"0"0"0,0 0-1 0 0,-2-1 1 0 0,-12 36 0 0 0,3-9 144 0 0,8-28-559 0 0,-6 21-198 0 0,2 1 0 0 0,-9 77 0 0 0,18-108-60 0 0,1 0 1 0 0,-1 0 0 0 0,2 0 0 0 0,-1 0 0 0 0,1 0 0 0 0,1-1-1 0 0,0 1 1 0 0,0 0 0 0 0,1 0 0 0 0,0-1 0 0 0,1 0 0 0 0,0 0 0 0 0,0 0-1 0 0,1 0 1 0 0,0 0 0 0 0,1-1 0 0 0,11 14 0 0 0,-16-21-97 0 0,0 0-1 0 0,1 1 1 0 0,-1-1 0 0 0,1 0 0 0 0,-1 0-1 0 0,1 0 1 0 0,0 0 0 0 0,0 0 0 0 0,-1 0-1 0 0,1 0 1 0 0,0 0 0 0 0,0-1 0 0 0,0 1-1 0 0,0-1 1 0 0,0 0 0 0 0,0 1 0 0 0,0-1-1 0 0,0 0 1 0 0,0 0 0 0 0,0 0 0 0 0,0 0-1 0 0,3-1 1 0 0,-1 0-91 0 0,0-1 0 0 0,-1 1 0 0 0,1-1-1 0 0,0 0 1 0 0,-1 0 0 0 0,1 0 0 0 0,-1-1 0 0 0,0 1-1 0 0,0-1 1 0 0,5-5 0 0 0,-1 0-172 0 0,0-1 1 0 0,0 0-1 0 0,0 0 1 0 0,-1-1-1 0 0,-1 0 1 0 0,1 0-1 0 0,3-13 1 0 0,-7 18 173 0 0,0-1 0 0 0,-1 0 0 0 0,0 1 0 0 0,-1-1 0 0 0,1 0 0 0 0,-1 0 1 0 0,0 0-1 0 0,0 1 0 0 0,-1-1 0 0 0,0 0 0 0 0,0 0 0 0 0,0 1 0 0 0,-1-1 0 0 0,-3-8 1 0 0,-2-2-642 0 0,-1 1 0 0 0,-1-1 0 0 0,-15-19 0 0 0,13 21 303 0 0,1-1 1 0 0,1 0-1 0 0,-10-21 0 0 0,17 30 574 0 0,0 1-1 0 0,1 0 1 0 0,-1-1-1 0 0,1 1 1 0 0,0-1-1 0 0,0 0 0 0 0,1 1 1 0 0,0-1-1 0 0,0 0 1 0 0,0 0-1 0 0,0 1 1 0 0,1-1-1 0 0,0 0 1 0 0,3-7-1 0 0,-1 6 421 0 0,0 1-1 0 0,1-1 1 0 0,0 1-1 0 0,0 0 1 0 0,0 0-1 0 0,1 0 0 0 0,0 1 1 0 0,0-1-1 0 0,0 1 1 0 0,1 1-1 0 0,0-1 1 0 0,0 1-1 0 0,0 0 1 0 0,0 0-1 0 0,12-5 1 0 0,12-5 1402 0 0,1 2 0 0 0,34-9 0 0 0,-62 19-1939 0 0,70-15 1087 0 0,-68 16-1084 0 0,1 0-1 0 0,0 1 1 0 0,-1 0-1 0 0,1 0 1 0 0,-1 0-1 0 0,1 1 1 0 0,-1 0-1 0 0,1 0 1 0 0,-1 0-1 0 0,1 0 1 0 0,6 4-1 0 0,-10-4-61 0 0,-1 0 1 0 0,1 0-1 0 0,-1 1 0 0 0,1-1 1 0 0,-1 1-1 0 0,0-1 0 0 0,0 1 0 0 0,1-1 1 0 0,-1 1-1 0 0,0 0 0 0 0,0-1 1 0 0,-1 1-1 0 0,1 0 0 0 0,0 0 1 0 0,-1 0-1 0 0,1 0 0 0 0,-1 0 0 0 0,1-1 1 0 0,-1 1-1 0 0,0 0 0 0 0,0 0 1 0 0,0 0-1 0 0,0 0 0 0 0,0 3 1 0 0,-9 53-1867 0 0,6-46 1751 0 0,-7 29-483 0 0,5-20 151 0 0,-6 43 1 0 0,10-57 485 0 0,1 1-1 0 0,0-1 1 0 0,1 1-1 0 0,0 0 1 0 0,0-1-1 0 0,0 0 1 0 0,1 1-1 0 0,0-1 1 0 0,5 11-1 0 0,-3-7 30 0 0,0-1 0 0 0,1 0 0 0 0,0 0 0 0 0,1 0-1 0 0,0-1 1 0 0,1 0 0 0 0,0 0 0 0 0,0-1 0 0 0,15 13-1 0 0,-21-20 67 0 0,1 0 0 0 0,-1 0-1 0 0,1-1 1 0 0,-1 1 0 0 0,1-1-1 0 0,-1 1 1 0 0,1-1 0 0 0,-1 0-1 0 0,1 0 1 0 0,-1 1 0 0 0,1-1-1 0 0,-1 0 1 0 0,1 0-1 0 0,-1-1 1 0 0,1 1 0 0 0,0 0-1 0 0,-1 0 1 0 0,1-1 0 0 0,-1 1-1 0 0,1-1 1 0 0,-1 1 0 0 0,0-1-1 0 0,1 0 1 0 0,-1 1 0 0 0,0-1-1 0 0,1 0 1 0 0,-1 0 0 0 0,0 0-1 0 0,0 0 1 0 0,0 0-1 0 0,1 0 1 0 0,-1-1 0 0 0,-1 1-1 0 0,1 0 1 0 0,0 0 0 0 0,0-1-1 0 0,1-1 1 0 0,0-1 101 0 0,1 0 0 0 0,-1-1 1 0 0,1 1-1 0 0,-1 0 0 0 0,-1-1 0 0 0,1 1 1 0 0,-1-1-1 0 0,1 0 0 0 0,-1 1 0 0 0,-1-1 1 0 0,1-5-1 0 0,-2-1 27 0 0,-1 0-1 0 0,0 1 1 0 0,0-1-1 0 0,-2 1 1 0 0,1 0 0 0 0,-8-17-1 0 0,-38-58 654 0 0,21 36-453 0 0,12 21-563 0 0,-21-41 428 0 0,34 63-1204 0 0,1 0 1 0 0,0-1 0 0 0,1 1 0 0 0,0 0 0 0 0,-2-11 0 0 0,4 4-4344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10.6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95 47 9674 0 0,'-4'-5'454'0'0,"-1"-1"1"0"0,1 2-1 0 0,0-1 1 0 0,-1 1-1 0 0,0-1 1 0 0,-9-4-1 0 0,13 8-241 0 0,0 0 0 0 0,-1 0 0 0 0,1 0 1 0 0,-1 0-1 0 0,1 1 0 0 0,-1-1 0 0 0,0 0 0 0 0,1 1 0 0 0,-1 0 1 0 0,0-1-1 0 0,1 1 0 0 0,-1 0 0 0 0,0 0 0 0 0,1 0 0 0 0,-1 0 1 0 0,0 0-1 0 0,1 0 0 0 0,-1 0 0 0 0,0 1 0 0 0,1-1 0 0 0,-1 1 1 0 0,0-1-1 0 0,1 1 0 0 0,-1 0 0 0 0,1-1 0 0 0,-1 1 0 0 0,1 0 1 0 0,-1 0-1 0 0,1 0 0 0 0,0 0 0 0 0,-2 2 0 0 0,3-2-152 0 0,-1 0-1 0 0,1 0 1 0 0,0 0-1 0 0,-1 0 1 0 0,1 0-1 0 0,0 0 1 0 0,0 0 0 0 0,0 0-1 0 0,0 0 1 0 0,0 0-1 0 0,0 0 1 0 0,0 0-1 0 0,0 0 1 0 0,0 0-1 0 0,1 0 1 0 0,-1 0-1 0 0,0 0 1 0 0,1 0 0 0 0,-1 0-1 0 0,1 0 1 0 0,-1 0-1 0 0,1 0 1 0 0,-1 0-1 0 0,1 0 1 0 0,-1-1-1 0 0,1 1 1 0 0,1 1-1 0 0,21 25 62 0 0,-21-25-82 0 0,32 30-20 0 0,1-2 0 0 0,2-2 1 0 0,1-1-1 0 0,1-2 1 0 0,45 21-1 0 0,-54-32-12 0 0,34 12-1 0 0,-41-19-7 0 0,-2 2-1 0 0,1 0 1 0 0,-1 1 0 0 0,20 14 0 0 0,-36-20-2 0 0,1 1 1 0 0,-1-1-1 0 0,0 1 1 0 0,-1 0-1 0 0,1 0 0 0 0,-1 1 1 0 0,0-1-1 0 0,0 1 1 0 0,0 0-1 0 0,-1 0 1 0 0,0 0-1 0 0,0 1 1 0 0,-1-1-1 0 0,1 1 1 0 0,-2-1-1 0 0,1 1 1 0 0,-1 0-1 0 0,0 0 1 0 0,0 0-1 0 0,0 12 1 0 0,-2-8 45 0 0,0 0 0 0 0,-1 0 1 0 0,0 0-1 0 0,0 0 0 0 0,-1-1 1 0 0,0 1-1 0 0,-1-1 0 0 0,0 0 0 0 0,-1 0 1 0 0,0-1-1 0 0,-1 1 0 0 0,-10 13 1 0 0,-137 149 207 0 0,109-125-282 0 0,31-35 203 0 0,7-9-488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11.0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78 137 3169 0 0,'-7'-20'888'0'0,"0"0"1"0"0,-15-27 0 0 0,16 38 853 0 0,1 1 1 0 0,-1-1 0 0 0,0 2 0 0 0,-10-9 848 0 0,16 16-2564 0 0,0 0 0 0 0,0 0 1 0 0,-1 0-1 0 0,1 1 1 0 0,0-1-1 0 0,-1-1 548 0 0,1 1-548 0 0,2 12 2654 0 0,7 12 944 0 0,31 70-3625 0 0,51 181 0 0 0,-1 30-1327 0 0,-87-283-2507 0 0,-5-26 3714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11.4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12 275 10594 0 0,'-11'5'716'0'0,"12"-10"776"0"0,16-16 1775 0 0,-11 14-2507 0 0,22-30 1697 0 0,48-50 1 0 0,43-19-5318 0 0,-98 89-3997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11.8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1 205 9674 0 0,'3'0'555'0'0,"0"-1"0"0"0,0 0 0 0 0,0 0 0 0 0,0 0 0 0 0,0 0 0 0 0,0 0 0 0 0,0 0 0 0 0,0-1 0 0 0,0 1 0 0 0,0-1 0 0 0,-1 0 0 0 0,4-3 0 0 0,34-32 1226 0 0,-23 20-645 0 0,-2 2-1183 0 0,-1-1 0 0 0,0-1 1 0 0,-1-1-1 0 0,17-29 0 0 0,-21 28-657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12.4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6593 0 0,'0'0'658'0'0,"2"15"4191"0"0,5 11-3522 0 0,1 3-711 0 0,78 437 2731 0 0,-26 5-3561 0 0,-59-457-118 0 0,2 48-484 0 0,-4-58 372 0 0,1 0-1 0 0,0 0 1 0 0,-1-1-1 0 0,0 1 1 0 0,0 0-1 0 0,0 0 1 0 0,-3 5-1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12.8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18 111 8754 0 0,'-1'0'191'0'0,"0"1"1"0"0,0-1 0 0 0,0 0-1 0 0,0 1 1 0 0,0-1-1 0 0,0 1 1 0 0,1-1 0 0 0,-1 1-1 0 0,0 0 1 0 0,0-1-1 0 0,0 1 1 0 0,1 0 0 0 0,-1 0-1 0 0,0-1 1 0 0,1 1-1 0 0,-1 0 1 0 0,1 0 0 0 0,-1 0-1 0 0,1 0 1 0 0,-1 0 0 0 0,1 0-1 0 0,-1 0 1 0 0,1 0-1 0 0,0 0 1 0 0,0 0 0 0 0,0 0-1 0 0,-1 0 1 0 0,1 0-1 0 0,0 0 1 0 0,0 0 0 0 0,0 0-1 0 0,1 0 1 0 0,-1 0-1 0 0,0 0 1 0 0,0 0 0 0 0,1 1-1 0 0,1 3 162 0 0,1 0-1 0 0,0 0 0 0 0,0-1 1 0 0,1 1-1 0 0,-1-1 1 0 0,5 4-1 0 0,9 13-34 0 0,0 5 90 0 0,1 0 1 0 0,27 30-1 0 0,-39-50-340 0 0,0 0-1 0 0,0 0 1 0 0,0-1 0 0 0,0 0-1 0 0,1 0 1 0 0,0-1 0 0 0,0 1 0 0 0,0-1-1 0 0,0-1 1 0 0,1 1 0 0 0,0-1-1 0 0,-1-1 1 0 0,1 0 0 0 0,10 2-1 0 0,-16-4-47 0 0,0 0 0 0 0,0 0 0 0 0,1 0 0 0 0,-1 0 0 0 0,0 0 0 0 0,0-1 0 0 0,0 1 0 0 0,0-1-1 0 0,0 1 1 0 0,0-1 0 0 0,0 0 0 0 0,0 0 0 0 0,0 0 0 0 0,0 0 0 0 0,0 0 0 0 0,0-1-1 0 0,-1 1 1 0 0,1 0 0 0 0,0-1 0 0 0,-1 1 0 0 0,1-1 0 0 0,-1 0 0 0 0,0 1 0 0 0,0-1-1 0 0,1 0 1 0 0,-1 0 0 0 0,0 0 0 0 0,0 0 0 0 0,-1 0 0 0 0,1 0 0 0 0,1-4 0 0 0,1-6 195 0 0,0-1 1 0 0,-1 0 0 0 0,0 0 0 0 0,-1-15 0 0 0,0 14-170 0 0,3-56 149 0 0,1-18-160 0 0,3 32-6243 0 0,-3 32-954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13.7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 48 7834 0 0,'-28'-36'5194'0'0,"18"24"-1387"0"0,27 30-1835 0 0,7 9-1685 0 0,-1 1 0 0 0,-2 1 1 0 0,21 35-1 0 0,45 101 195 0 0,-56-101-905 0 0,76 114 0 0 0,-70-134-2457 0 0,-21-27-3278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14.1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0 235 10138 0 0,'52'-73'3682'0'0,"-24"45"-1767"0"0,54-43 0 0 0,-16 15-2093 0 0,-60 49 238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14.4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39 191 5985 0 0,'-2'1'222'0'0,"1"0"-1"0"0,0-1 1 0 0,0 1-1 0 0,-1-1 1 0 0,1 1-1 0 0,0-1 0 0 0,-1 1 1 0 0,1-1-1 0 0,-1 0 1 0 0,1 1-1 0 0,0-1 1 0 0,-1 0-1 0 0,1 0 1 0 0,-1 0-1 0 0,1 0 1 0 0,0-1-1 0 0,-1 1 0 0 0,1 0 1 0 0,-1 0-1 0 0,1-1 1 0 0,0 1-1 0 0,-2-1 1 0 0,2-1 61 0 0,0 0 1 0 0,0 1-1 0 0,1-1 1 0 0,-1 0-1 0 0,1 1 1 0 0,-1-1 0 0 0,1 0-1 0 0,0 0 1 0 0,-1 1-1 0 0,1-1 1 0 0,0 0-1 0 0,0 0 1 0 0,0 0-1 0 0,1 1 1 0 0,-1-1 0 0 0,0 0-1 0 0,1 0 1 0 0,0-2-1 0 0,2-8 207 0 0,0 0-1 0 0,1 0 1 0 0,0 0-1 0 0,1 1 0 0 0,0 0 1 0 0,8-13-1 0 0,-8 16-678 0 0,1 1 0 0 0,0-1 0 0 0,0 1 0 0 0,0 0 0 0 0,8-7-1 0 0,3 1-6492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14.8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12899 0 0,'6'30'4816'0'0,"16"14"-2808"0"0,-12-25-1329 0 0,3 4-676 0 0,1-1 0 0 0,20 25-1 0 0,-18-25-489 0 0,-3-4 88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23.4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0 562 8290 0 0,'2'-2'682'0'0,"0"1"0"0"0,0-1 1 0 0,0 1-1 0 0,0-1 1 0 0,0 1-1 0 0,0 0 0 0 0,0 0 1 0 0,0 0-1 0 0,0 0 0 0 0,4 0 1 0 0,24-3 2311 0 0,-26 4-3179 0 0,0-1 1 0 0,0 1 0 0 0,0-1-1 0 0,0 1 1 0 0,0-1 0 0 0,0 0-1 0 0,0-1 1 0 0,-1 1 0 0 0,1-1 0 0 0,4-2-1 0 0,-6 2-126 0 0,0 0 0 0 0,0 0 0 0 0,-1-1 1 0 0,0 1-1 0 0,1 0 0 0 0,-1-1 0 0 0,0 1 0 0 0,0-1 0 0 0,0 0 0 0 0,0 1 0 0 0,-1-1 0 0 0,1 0 0 0 0,-1 1 0 0 0,1-5 1 0 0,1-38-360 0 0,-3 18-174 0 0,-10-50-1 0 0,7 61 383 0 0,1-1-1 0 0,1 1 0 0 0,0-1 0 0 0,1 0 1 0 0,1 0-1 0 0,1 0 0 0 0,4-25 1 0 0,-1 30 992 0 0,1 1 0 0 0,0 0 0 0 0,1 0 0 0 0,0 1 0 0 0,0 0 0 0 0,1 0 0 0 0,1 0 0 0 0,0 1 0 0 0,0 0 0 0 0,1 0 1 0 0,0 1-1 0 0,0 0 0 0 0,1 1 0 0 0,0 0 0 0 0,0 1 0 0 0,1 0 0 0 0,0 0 0 0 0,0 1 0 0 0,0 1 0 0 0,21-6 0 0 0,-28 9-408 0 0,0 0-1 0 0,0 1 0 0 0,1-1 0 0 0,-1 1 1 0 0,0 0-1 0 0,0 0 0 0 0,0 1 0 0 0,0-1 0 0 0,0 1 1 0 0,0 0-1 0 0,0 0 0 0 0,0 0 0 0 0,0 1 1 0 0,-1-1-1 0 0,7 5 0 0 0,-7-5-115 0 0,-1 1 0 0 0,0 0 0 0 0,0 1 0 0 0,0-1 1 0 0,0 0-1 0 0,0 1 0 0 0,0-1 0 0 0,0 1 0 0 0,-1-1 0 0 0,0 1 0 0 0,1 0 0 0 0,-1 0 0 0 0,0 0 0 0 0,0-1 0 0 0,0 1 1 0 0,-1 0-1 0 0,1 0 0 0 0,-1 0 0 0 0,0 0 0 0 0,0 1 0 0 0,0 4 0 0 0,-2 19-616 0 0,-2 0 0 0 0,-10 40 1 0 0,9-49 278 0 0,1 0 1 0 0,0 0 0 0 0,1 0 0 0 0,1 0 0 0 0,1 0 0 0 0,1 1-1 0 0,0-1 1 0 0,4 22 0 0 0,-4-37 425 0 0,1-1 0 0 0,-1 1 0 0 0,1 0 0 0 0,0-1 0 0 0,-1 1 0 0 0,1-1 0 0 0,0 0-1 0 0,1 1 1 0 0,-1-1 0 0 0,0 0 0 0 0,1 0 0 0 0,-1 1 0 0 0,1-1 0 0 0,0 0 0 0 0,0-1 0 0 0,-1 1 0 0 0,1 0 0 0 0,0 0 0 0 0,1-1 0 0 0,-1 1-1 0 0,0-1 1 0 0,0 0 0 0 0,1 0 0 0 0,-1 0 0 0 0,1 0 0 0 0,-1 0 0 0 0,1 0 0 0 0,3 0 0 0 0,-1-1 29 0 0,0 0-1 0 0,1 0 1 0 0,-1-1 0 0 0,0 0-1 0 0,0 0 1 0 0,1 0 0 0 0,-1 0 0 0 0,0-1-1 0 0,0 0 1 0 0,-1 0 0 0 0,1-1 0 0 0,0 1-1 0 0,4-4 1 0 0,49-35-1271 0 0,-36 27 210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35.5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160 196 5985 0 0,'-14'-13'944'0'0,"1"-1"0"0"0,1-1 0 0 0,0 0 0 0 0,-13-24 0 0 0,16 24 599 0 0,-2-1 0 0 0,1 1 0 0 0,-2 1 0 0 0,-30-26 3581 0 0,46 51-4067 0 0,12 19-1459 0 0,-13-25 698 0 0,41 82-291 0 0,-3 2 1 0 0,52 175 0 0 0,17 199-201 0 0,-86-360-728 0 0,47 125-1 0 0,-63-203-1244 0 0,-2-2-4732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35.9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0 185 8754 0 0,'18'-6'2165'0'0,"-1"-2"0"0"0,25-14 0 0 0,-8 4-640 0 0,35-16 391 0 0,24-12-672 0 0,-32 14-6659 0 0,-30 14-822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36.3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27 200 11058 0 0,'-2'0'529'0'0,"1"1"0"0"0,-1 0 0 0 0,1-1 0 0 0,-11 10 4761 0 0,11-9-4761 0 0,-1 2 0 0 0,1-1-255 0 0,0 0 0 0 0,0 0 0 0 0,0 0 0 0 0,1 0 1 0 0,-1 0-1 0 0,1 0 0 0 0,0 0 0 0 0,-1 0 0 0 0,1 1 0 0 0,0 2 0 0 0,1 4-410 0 0,1 1 0 0 0,0 0 0 0 0,0-1 0 0 0,5 12 1 0 0,0 1 862 0 0,19 85-673 0 0,41 135-24 0 0,-57-215-979 0 0,2-1-4378 0 0,0-4-1728 0 0</inkml:trace>
  <inkml:trace contextRef="#ctx0" brushRef="#br0" timeOffset="1">404 23 1376 0 0,'-13'-1'15916'0'0,"22"-3"-14836"0"0,1 0-529 0 0,1 0 1 0 0,-1 1-1 0 0,21-3 1 0 0,-19 5-1062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36.7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0 180 9674 0 0,'0'0'440'0'0,"11"-19"1606"0"0,-2 5-1254 0 0,2-1-1 0 0,-1 2 1 0 0,2-1 0 0 0,0 2-1 0 0,25-22 1 0 0,1 8-2234 0 0,3 3-4100 0 0,-22 14 1953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37.1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181 63 10594 0 0,'-8'-12'10757'0'0,"23"46"-9495"0"0,139 371-513 0 0,-6-15-947 0 0,-141-376 47 0 0,1 0 0 0 0,0-1 0 0 0,13 16 0 0 0,2-1-2956 0 0</inkml:trace>
  <inkml:trace contextRef="#ctx0" brushRef="#br0" timeOffset="1">16 135 7370 0 0,'-1'0'271'0'0,"0"0"0"0"0,1 0 0 0 0,-1 0 0 0 0,-8-7 3523 0 0,9 7-3523 0 0,-1-1 0 0 0,1 0 0 0 0,-1 1 0 0 0,1-1 0 0 0,0 0 0 0 0,-1 1 0 0 0,1-1 0 0 0,0 0 0 0 0,0 0 0 0 0,0 1 0 0 0,0-1 0 0 0,-1 0 0 0 0,1 0 0 0 0,0 0 0 0 0,0 1 0 0 0,1-1 0 0 0,-1-1 0 0 0,1-1 12 0 0,0 0 1 0 0,0 0-1 0 0,0 0 1 0 0,1 1-1 0 0,-1-1 0 0 0,1 0 1 0 0,0 1-1 0 0,0-1 0 0 0,3-3 1 0 0,7-6-157 0 0,0 1-1 0 0,23-18 1 0 0,-30 26-250 0 0,0-1 0 0 0,0 1-1 0 0,0 0 1 0 0,0 0-1 0 0,0 1 1 0 0,1-1 0 0 0,-1 1-1 0 0,1 0 1 0 0,0 1-1 0 0,-1 0 1 0 0,1-1 0 0 0,0 2-1 0 0,0-1 1 0 0,0 1-1 0 0,0 0 1 0 0,7 0 0 0 0,9 6-6470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37.4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0 329 11979 0 0,'30'-39'6336'0'0,"7"-27"-4359"0"0,-22 37-1066 0 0,4-7-418 0 0,31-44-1 0 0,-39 66-1795 0 0,0 1 1 0 0,0 0-1 0 0,17-14 0 0 0,-16 16-607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39.5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12 676 6449 0 0,'-11'2'9590'0'0,"23"-10"-7777"0"0,30-13-2357 0 0,103-34 787 0 0,-51 18 726 0 0,145-37-1 0 0,257-52 653 0 0,-50-8-1065 0 0,-225 66-232 0 0,-139 43-281 0 0,46-15 131 0 0,259-46 1 0 0,-375 84-570 0 0,1 1 0 0 0,0 0 0 0 0,-1 1 0 0 0,1 1 0 0 0,0 0 0 0 0,-1 1 0 0 0,21 4 0 0 0,-14 1-6599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41.5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1 13827 0 0,'-1'0'156'0'0,"0"0"0"0"0,1 0 1 0 0,-1 1-1 0 0,0-1 0 0 0,1 0 0 0 0,-1 1 1 0 0,1-1-1 0 0,-1 0 0 0 0,1 1 0 0 0,-1-1 1 0 0,1 1-1 0 0,-1-1 0 0 0,1 0 0 0 0,-1 1 1 0 0,1-1-1 0 0,-1 1 0 0 0,1 0 0 0 0,0-1 1 0 0,-1 1-1 0 0,1-1 0 0 0,0 1 0 0 0,0 0 0 0 0,-1-1 1 0 0,1 1-1 0 0,0-1 0 0 0,0 1 0 0 0,0 0 1 0 0,0-1-1 0 0,0 1 0 0 0,0 0 0 0 0,0-1 1 0 0,0 1-1 0 0,0 0 0 0 0,0 1 0 0 0,3 23 745 0 0,6 4-653 0 0,2 0 0 0 0,0 0-1 0 0,2-1 1 0 0,30 47-1 0 0,2 5-191 0 0,65 166-61 0 0,-72-156-1177 0 0,-25-62-3758 0 0,1-2-1661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41.9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0 284 8754 0 0,'2'-16'934'0'0,"1"0"0"0"0,1 0 1 0 0,0 1-1 0 0,1-1 0 0 0,1 1 1 0 0,0 0-1 0 0,11-18 0 0 0,-11 22-518 0 0,0-2 36 0 0,0 1 1 0 0,1 1 0 0 0,1-1 0 0 0,0 1-1 0 0,0 0 1 0 0,1 1 0 0 0,20-18 0 0 0,-27 26-434 0 0,1-1-1 0 0,0 1 1 0 0,0 0 0 0 0,0 0-1 0 0,0 0 1 0 0,0 1 0 0 0,1-1-1 0 0,-1 1 1 0 0,0 0 0 0 0,1-1-1 0 0,-1 2 1 0 0,1-1 0 0 0,-1 0-1 0 0,1 1 1 0 0,-1-1-1 0 0,1 1 1 0 0,0 0 0 0 0,-1 0-1 0 0,1 1 1 0 0,-1-1 0 0 0,1 1-1 0 0,-1 0 1 0 0,1 0 0 0 0,-1 0-1 0 0,1 0 1 0 0,-1 0 0 0 0,0 1-1 0 0,0-1 1 0 0,1 1 0 0 0,-1 0-1 0 0,0 0 1 0 0,-1 0 0 0 0,1 1-1 0 0,4 3 1 0 0,2 4-282 0 0,-1 0 0 0 0,-1 0 0 0 0,1 1 0 0 0,-2 0 0 0 0,1 0 0 0 0,-2 1 0 0 0,1-1 0 0 0,-1 1 0 0 0,-1 0 1 0 0,-1 1-1 0 0,5 22 0 0 0,-2 2-446 0 0,-2-1 1 0 0,-1 69-1 0 0,-4-88 672 0 0,-5 116 912 0 0,3-114 376 0 0,0 0-1 0 0,-10 29 970 0 0,46-68-509 0 0,-23 13-1398 0 0,14-9-279 0 0,-8 4-271 0 0,1 1 1 0 0,0 0-1 0 0,1 2 0 0 0,0-1 0 0 0,0 2 1 0 0,1 1-1 0 0,0 0 0 0 0,30-6 1 0 0,-15 9-7366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42.4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1 6913 0 0,'-11'13'1794'0'0,"10"-12"-1194"0"0,0 1-1 0 0,1-1 1 0 0,-1 1-1 0 0,0-1 1 0 0,1 1 0 0 0,-1-1-1 0 0,1 1 1 0 0,0 0-1 0 0,0-1 1 0 0,-1 1 0 0 0,1-1-1 0 0,0 1 1 0 0,0 0-1 0 0,0-1 1 0 0,1 1 0 0 0,-1-1-1 0 0,0 1 1 0 0,1 1-1 0 0,4 12-892 0 0,69 204 3030 0 0,-48-138-4357 0 0,-17-52-5876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23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0 8290 0 0,'-5'3'7749'0'0,"5"-3"-7608"0"0,2 13 2834 0 0,9 21-2764 0 0,-9-28 439 0 0,15 48-465 0 0,-2 1 0 0 0,-3 0 0 0 0,-2 0 0 0 0,-2 1 0 0 0,-3 0 0 0 0,-3 1-1 0 0,-2-1 1 0 0,-2 1 0 0 0,-3-1 0 0 0,-20 93 0 0 0,5-68-798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42.8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1 178 10138 0 0,'31'-27'5448'0'0,"22"-10"-2402"0"0,5-4-1571 0 0,-41 27-1181 0 0,-4 3-679 0 0,1 0 1 0 0,0 1-1 0 0,17-9 1 0 0,-14 11-6412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43.2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1 5985 0 0,'-4'9'1059'0'0,"1"0"0"0"0,-1 1 0 0 0,1-1 0 0 0,1 1-1 0 0,0 0 1 0 0,0 0 0 0 0,1 0 0 0 0,0 15 0 0 0,1-19-745 0 0,1 1 1 0 0,0-1-1 0 0,0 0 0 0 0,0 0 1 0 0,1 1-1 0 0,0-1 1 0 0,0 0-1 0 0,0-1 0 0 0,1 1 1 0 0,0 0-1 0 0,0-1 1 0 0,1 1-1 0 0,-1-1 1 0 0,7 7-1 0 0,28 35-133 0 0,-1 1 0 0 0,-3 3 0 0 0,-2 0 0 0 0,39 88 1 0 0,-57-108-796 0 0,0 1-9 0 0</inkml:trace>
  <inkml:trace contextRef="#ctx0" brushRef="#br0" timeOffset="1">505 113 14283 0 0,'1'3'296'0'0,"0"0"0"0"0,-1 0 0 0 0,1 0 0 0 0,1 0 0 0 0,-1 0 0 0 0,0 0 0 0 0,1-1 0 0 0,-1 1 0 0 0,1 0-1 0 0,2 2 1 0 0,1 3 355 0 0,18 40 220 0 0,-2 1 0 0 0,-2 1 0 0 0,18 76 0 0 0,-3-8-2398 0 0,-26-94-3396 0 0,-2-1-1618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43.5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0 143 6913 0 0,'1'-5'414'0'0,"0"0"0"0"0,0 0-1 0 0,0 0 1 0 0,0 0 0 0 0,1 1-1 0 0,0-1 1 0 0,0 0-1 0 0,0 1 1 0 0,6-9 0 0 0,29-36 2414 0 0,-35 46-2555 0 0,2 0 1 0 0,-1-1 0 0 0,0 1 0 0 0,0 0 0 0 0,1 1 0 0 0,0-1 0 0 0,-1 1-1 0 0,1-1 1 0 0,0 1 0 0 0,0 0 0 0 0,0 1 0 0 0,1-1 0 0 0,-1 1-1 0 0,8-2 1 0 0,-10 3-206 0 0,0 0-1 0 0,1 0 1 0 0,-1 0-1 0 0,0 0 0 0 0,0 1 1 0 0,1-1-1 0 0,-1 1 1 0 0,0-1-1 0 0,0 1 0 0 0,0 0 1 0 0,0 0-1 0 0,0 0 1 0 0,0 0-1 0 0,0 0 0 0 0,0 1 1 0 0,0-1-1 0 0,0 1 1 0 0,-1-1-1 0 0,1 1 0 0 0,0-1 1 0 0,-1 1-1 0 0,1 0 1 0 0,-1 0-1 0 0,0 0 1 0 0,0 0-1 0 0,0 0 0 0 0,0 0 1 0 0,0 0-1 0 0,0 0 1 0 0,0 3-1 0 0,5 16-187 0 0,-1-1 0 0 0,-1 1-1 0 0,-1 0 1 0 0,-1 0 0 0 0,-1 0 0 0 0,-1 0 0 0 0,-4 39-1 0 0,2-28-419 0 0,1 0 0 0 0,4 44 0 0 0,-3-76 585 0 0,0 1 0 0 0,0 0 1 0 0,0-1-1 0 0,0 1 0 0 0,0 0 0 0 0,0-1 1 0 0,0 1-1 0 0,0 0 0 0 0,0-1 0 0 0,1 1 0 0 0,-1 0 1 0 0,0-1-1 0 0,0 1 0 0 0,0-1 0 0 0,1 1 0 0 0,-1 0 1 0 0,0-1-1 0 0,1 1 0 0 0,-1-1 0 0 0,1 1 0 0 0,-1-1 1 0 0,1 1-1 0 0,-1-1 0 0 0,1 1 0 0 0,-1-1 0 0 0,1 1 1 0 0,-1-1-1 0 0,1 0 0 0 0,-1 1 0 0 0,1-1 1 0 0,0 0-1 0 0,-1 0 0 0 0,1 1 0 0 0,-1-1 0 0 0,1 0 1 0 0,0 0-1 0 0,-1 0 0 0 0,1 0 0 0 0,0 0 0 0 0,-1 0 1 0 0,1 0-1 0 0,0 0 0 0 0,-1 0 0 0 0,1 0 0 0 0,0 0 1 0 0,-1 0-1 0 0,1 0 0 0 0,0-1 0 0 0,-1 1 0 0 0,1 0 1 0 0,0 0-1 0 0,-1-1 0 0 0,1 1 0 0 0,-1 0 0 0 0,1-1 1 0 0,-1 1-1 0 0,1-1 0 0 0,-1 1 0 0 0,1-1 1 0 0,-1 1-1 0 0,1-2 0 0 0,37-37 1345 0 0,-31 31-1378 0 0,14-17 4 0 0,-15 17-459 0 0,1 0 1 0 0,0 0-1 0 0,0 0 0 0 0,0 1 0 0 0,1 1 0 0 0,0-1 1 0 0,16-9-1 0 0,-2 7-6223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43.9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0 920 0 0,'2'14'22902'0'0,"-2"3"-26542"0"0,-2-13 5423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44.3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21 140 10594 0 0,'0'0'116'0'0,"-1"0"-1"0"0,1 0 0 0 0,-1 1 1 0 0,1-1-1 0 0,0 0 0 0 0,-1 0 0 0 0,1 0 1 0 0,-1 0-1 0 0,1 1 0 0 0,-1-1 1 0 0,1 0-1 0 0,-1 0 0 0 0,1 0 1 0 0,0 0-1 0 0,-1 0 0 0 0,1 0 1 0 0,-1 0-1 0 0,1 0 0 0 0,-1-1 0 0 0,1 1 1 0 0,-1 0-1 0 0,1 0 0 0 0,0 0 1 0 0,-1 0-1 0 0,1-1 0 0 0,-1 1 1 0 0,1 0-1 0 0,0 0 0 0 0,-1-1 1 0 0,1 1-1 0 0,-1 0 0 0 0,1-1 0 0 0,0 1 1 0 0,0 0-1 0 0,-1-1 0 0 0,1 1 1 0 0,-6-23 2881 0 0,6 16-2370 0 0,0-1 1 0 0,1 1 0 0 0,-1-1 0 0 0,3-9-1 0 0,-1 11-452 0 0,1 0-1 0 0,-1 0 0 0 0,1 0 0 0 0,0 1 0 0 0,0-1 1 0 0,1 1-1 0 0,6-9 0 0 0,-9 13-167 0 0,-1 0 1 0 0,1 0-1 0 0,0 0 1 0 0,0 0-1 0 0,0 0 1 0 0,0 1-1 0 0,0-1 1 0 0,0 0-1 0 0,0 0 0 0 0,0 1 1 0 0,0-1-1 0 0,0 1 1 0 0,1-1-1 0 0,-1 1 1 0 0,0-1-1 0 0,0 1 1 0 0,1 0-1 0 0,-1 0 0 0 0,0-1 1 0 0,0 1-1 0 0,1 0 1 0 0,-1 0-1 0 0,0 0 1 0 0,0 0-1 0 0,1 1 0 0 0,-1-1 1 0 0,0 0-1 0 0,1 0 1 0 0,-1 1-1 0 0,0-1 1 0 0,0 1-1 0 0,0-1 1 0 0,0 1-1 0 0,1 0 0 0 0,-1-1 1 0 0,0 1-1 0 0,0 0 1 0 0,0 0-1 0 0,0 0 1 0 0,-1-1-1 0 0,1 1 1 0 0,0 0-1 0 0,0 0 0 0 0,0 2 1 0 0,7 7-8 0 0,-1 0 1 0 0,0 1-1 0 0,-1 0 0 0 0,0 0 1 0 0,-1 1-1 0 0,5 16 0 0 0,18 78-12 0 0,-13-46-70 0 0,-10-37-5 0 0,-4-15 107 0 0,1 0 0 0 0,0-1 1 0 0,0 1-1 0 0,0-1 0 0 0,1 1 1 0 0,0-1-1 0 0,1 0 0 0 0,-1 0 1 0 0,9 11-1 0 0,-11-18-14 0 0,-1 1 1 0 0,1-1-1 0 0,0 0 1 0 0,-1 0-1 0 0,1 1 1 0 0,0-1-1 0 0,0 0 1 0 0,-1 0-1 0 0,1 0 1 0 0,0 0-1 0 0,-1 0 1 0 0,1 0-1 0 0,0 0 0 0 0,-1 0 1 0 0,1-1-1 0 0,0 1 1 0 0,-1 0-1 0 0,1 0 1 0 0,0-1-1 0 0,-1 1 1 0 0,1 0-1 0 0,0 0 1 0 0,-1-1-1 0 0,1 1 1 0 0,-1-1-1 0 0,1 1 1 0 0,-1-1-1 0 0,1 1 1 0 0,-1-1-1 0 0,1 1 0 0 0,-1-1 1 0 0,1 1-1 0 0,-1-1 1 0 0,0 1-1 0 0,1-1 1 0 0,-1-1-1 0 0,17-23 70 0 0,-16 24-68 0 0,19-40 86 0 0,-9 20-1555 0 0,0-1-3603 0 0,4-2-2095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16.7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9674 0 0,'2'18'8810'0'0,"7"44"-8023"0"0,-4-31-182 0 0,25 228 95 0 0,15 88-846 0 0,-38-316-587 0 0,19 51 1 0 0,-7-36-2302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18.2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70 124 6913 0 0,'-2'-1'90'0'0,"-1"0"0"0"0,0 1 0 0 0,1-1 0 0 0,-1 1 0 0 0,0-1 0 0 0,0 1 0 0 0,1 0 0 0 0,-1 0 0 0 0,-3 1 0 0 0,4-1 263 0 0,0 0 0 0 0,-1 0 1 0 0,1 0-1 0 0,0 0 0 0 0,0 0 0 0 0,0 0 0 0 0,0 0 0 0 0,0-1 0 0 0,0 1 1 0 0,-1-1-1 0 0,1 1 0 0 0,0-1 0 0 0,0 0 0 0 0,1 0 0 0 0,-1 0 0 0 0,0 0 1 0 0,-2-2-1 0 0,4 3-250 0 0,0 0 1 0 0,-1-1-1 0 0,1 1 1 0 0,0 0 0 0 0,0-1-1 0 0,0 1 1 0 0,0 0-1 0 0,0-1 1 0 0,0 1-1 0 0,0 0 1 0 0,0-1-1 0 0,0 1 1 0 0,0 0 0 0 0,0-1-1 0 0,0 1 1 0 0,0 0-1 0 0,1-1 1 0 0,-1 1-1 0 0,0 0 1 0 0,0-1 0 0 0,0 1-1 0 0,0 0 1 0 0,1-1-1 0 0,-1 1 1 0 0,0 0-1 0 0,0 0 1 0 0,1-1-1 0 0,-1 1 1 0 0,0 0 0 0 0,0 0-1 0 0,1-1 1 0 0,-1 1-1 0 0,0 0 1 0 0,1 0-1 0 0,-1 0 1 0 0,0 0 0 0 0,0-1-1 0 0,1 1 1 0 0,-1 0-1 0 0,1 0 1 0 0,-1 0-1 0 0,0 0 1 0 0,1 0-1 0 0,0 0 2 0 0,0-1-1 0 0,0 1 0 0 0,0-1 0 0 0,0 1 0 0 0,0 0 0 0 0,0-1 0 0 0,0 1 0 0 0,0 0 1 0 0,0 0-1 0 0,0 0 0 0 0,0 0 0 0 0,0 0 0 0 0,0 0 0 0 0,0 0 0 0 0,2 0 0 0 0,9 10-91 0 0,-1 1-1 0 0,0-1 0 0 0,0 2 0 0 0,-1-1 1 0 0,16 26-1 0 0,-17-23-24 0 0,1 0 1 0 0,1-1-1 0 0,0-1 0 0 0,1 1 1 0 0,13 10-1 0 0,-20-20 3 0 0,-1 0 1 0 0,1 0-1 0 0,-1-1 1 0 0,1 1-1 0 0,0-1 0 0 0,0 0 1 0 0,0-1-1 0 0,0 1 0 0 0,0-1 1 0 0,1 0-1 0 0,-1 0 1 0 0,0-1-1 0 0,1 1 0 0 0,-1-1 1 0 0,0 0-1 0 0,0-1 0 0 0,1 1 1 0 0,-1-1-1 0 0,0 0 1 0 0,8-3-1 0 0,-10 3-11 0 0,-1 0 1 0 0,1-1-1 0 0,0 1 0 0 0,-1-1 0 0 0,1 0 1 0 0,-1 1-1 0 0,1-1 0 0 0,-1 0 0 0 0,0 0 1 0 0,0-1-1 0 0,0 1 0 0 0,0 0 1 0 0,0-1-1 0 0,-1 1 0 0 0,1-1 0 0 0,-1 0 1 0 0,1 1-1 0 0,-1-1 0 0 0,1-5 0 0 0,3-7 311 0 0,-2 1 0 0 0,4-27 0 0 0,-5 24-257 0 0,19-117-1612 0 0,-14 108-5304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20.9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 4609 0 0,'-3'5'11496'0'0,"18"21"-9321"0"0,26 32 1 0 0,12 17-1179 0 0,39 109-431 0 0,-42-79-380 0 0,-2-18-5127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21.2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32 363 7834 0 0,'-32'1'6404'0'0,"36"-15"-4224"0"0,13-14-1435 0 0,2 0 0 0 0,1 2 0 0 0,0 0 0 0 0,2 1 1 0 0,47-40-1 0 0,-7 4-13 0 0,-53 52-778 0 0,0-1-567 0 0,1 0-1 0 0,0 0 1 0 0,0 1-1 0 0,1 1 1 0 0,0 0 0 0 0,23-13-1 0 0,-17 16-5785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21.6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0 170 8754 0 0,'22'-48'6131'0'0,"4"1"-3474"0"0,0-3-2357 0 0,-25 48-550 0 0,0 0 0 0 0,0 0-1 0 0,0 0 1 0 0,0 1-1 0 0,0-1 1 0 0,1 0 0 0 0,-1 1-1 0 0,0-1 1 0 0,1 1-1 0 0,0 0 1 0 0,-1-1 0 0 0,3 0-1 0 0,2-1-997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5:22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121 241 3225 0 0,'-4'-32'85'0'0,"-18"-82"-1599"0"0,18 101 2215 0 0,0 0 1 0 0,-1 0-1 0 0,-9-17 0 0 0,13 28-497 0 0,0 0 0 0 0,0 0-1 0 0,0 0 1 0 0,0 1 0 0 0,0-1 0 0 0,-1 1-1 0 0,1-1 1 0 0,0 1 0 0 0,-1-1 0 0 0,0 1-1 0 0,1 0 1 0 0,-1-1 0 0 0,0 1 0 0 0,-2-1 0 0 0,4 2-41 0 0,-1 0 0 0 0,0-1 0 0 0,0 1 1 0 0,0 0-1 0 0,0 0 0 0 0,0 0 1 0 0,0 0-1 0 0,0 0 0 0 0,0 0 1 0 0,0 0-1 0 0,0 0 0 0 0,0 1 1 0 0,0-1-1 0 0,0 0 0 0 0,0 0 1 0 0,0 1-1 0 0,1-1 0 0 0,-1 1 0 0 0,0-1 1 0 0,0 1-1 0 0,-1 0 0 0 0,0 1 84 0 0,0 0-1 0 0,0 1 0 0 0,0-1 0 0 0,0 0 0 0 0,0 1 0 0 0,0 0 1 0 0,1-1-1 0 0,0 1 0 0 0,-1 0 0 0 0,1 0 0 0 0,0 0 0 0 0,0 0 1 0 0,1 0-1 0 0,-1 0 0 0 0,0 0 0 0 0,1 6 0 0 0,4 202 1277 0 0,2-85-949 0 0,-5 82 40 0 0,19 312-313 0 0,-17-498-969 0 0,-2-3-811 0 0,2 0 0 0 0,4 19 0 0 0,-5-60-2005 0 0,-2 4 3484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29.3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25 11522 0 0,'-1'-2'547'0'0,"1"0"-1"0"0,0 0 0 0 0,0 1 1 0 0,0-1-1 0 0,1 0 0 0 0,-1 0 1 0 0,0 0-1 0 0,1 0 0 0 0,-1 1 1 0 0,1-1-1 0 0,-1 0 0 0 0,1 0 1 0 0,7 1 2805 0 0,-2 19-2878 0 0,5 44-473 0 0,-3 1 0 0 0,-3-1-1 0 0,-5 114 1 0 0,-1-5-3328 0 0,4-121-3653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22.0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12 163 5065 0 0,'-1'-3'226'0'0,"-1"1"-1"0"0,1-1 1 0 0,0 0-1 0 0,-1 1 1 0 0,1-1-1 0 0,1 0 0 0 0,-1 0 1 0 0,0 0-1 0 0,1 1 1 0 0,-1-1-1 0 0,1 0 1 0 0,0 0-1 0 0,0 0 1 0 0,0 0-1 0 0,0 0 1 0 0,1 0-1 0 0,-1 0 1 0 0,3-5-1 0 0,-1-2 479 0 0,0 1-1 0 0,1 0 1 0 0,1 0-1 0 0,6-14 1 0 0,-8 19-429 0 0,0 1 1 0 0,1-1 0 0 0,-1 1-1 0 0,0 0 1 0 0,1 0-1 0 0,0 1 1 0 0,0-1-1 0 0,0 0 1 0 0,0 1 0 0 0,0 0-1 0 0,0-1 1 0 0,7-2-1 0 0,-8 4-227 0 0,0 1 0 0 0,0-1 1 0 0,0 1-1 0 0,0-1 0 0 0,0 1 0 0 0,0 0 0 0 0,0 0 0 0 0,0 0 0 0 0,0 0 0 0 0,0 0 0 0 0,0 0 0 0 0,0 0 0 0 0,0 1 1 0 0,0-1-1 0 0,0 1 0 0 0,0-1 0 0 0,-1 1 0 0 0,1 0 0 0 0,0 0 0 0 0,0 0 0 0 0,-1 0 0 0 0,1 0 0 0 0,0 0 0 0 0,-1 0 1 0 0,1 1-1 0 0,-1-1 0 0 0,2 2 0 0 0,5 6-22 0 0,-2 0 0 0 0,1 0 0 0 0,-1 0 0 0 0,-1 0 0 0 0,0 1 0 0 0,0 0 0 0 0,-1 0 0 0 0,0 1 0 0 0,0-1 0 0 0,-1 1 0 0 0,1 13 0 0 0,3 9 423 0 0,-2 2-1 0 0,-1-1 1 0 0,3 54 2314 0 0,3-102-1877 0 0,16-29-1075 0 0,-13 21 424 0 0,5-5-865 0 0,1 0 1 0 0,34-36 0 0 0,-30 38-7005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47.7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180 1 2304 0 0,'-5'0'208'0'0,"0"1"-1"0"0,1 0 0 0 0,-1 0 0 0 0,0 1 0 0 0,1-1 0 0 0,-1 1 1 0 0,1 0-1 0 0,-1 0 0 0 0,1 1 0 0 0,0-1 0 0 0,0 1 0 0 0,0 0 0 0 0,0 0 1 0 0,-5 5-1 0 0,-3 5 351 0 0,0-1 0 0 0,-17 26 0 0 0,22-28-456 0 0,0 0 0 0 0,1 1 0 0 0,0 0 1 0 0,1 1-1 0 0,0-1 0 0 0,1 1 1 0 0,0 0-1 0 0,1 0 0 0 0,-3 24 1 0 0,4-8 110 0 0,2 1 0 0 0,0 0 1 0 0,6 35-1 0 0,70 439-1629 0 0,-70-469 806 0 0,2-1 0 0 0,1 0 0 0 0,1-1 0 0 0,20 41 0 0 0,-7-34-301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48.0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442 1859 1840 0 0,'24'6'191'0'0,"-1"-2"-1"0"0,1-1 0 0 0,0-1 1 0 0,0 0-1 0 0,0-2 0 0 0,48-6 1 0 0,-14-3 596 0 0,-1-3 0 0 0,0-2 1 0 0,74-29-1 0 0,-99 29-213 0 0,0-1 0 0 0,-1-1 0 0 0,-1-2 0 0 0,0-1 0 0 0,-2-1 0 0 0,0-1 0 0 0,27-28 0 0 0,-10 6 267 0 0,-3-2 0 0 0,-1-2-1 0 0,-3-2 1 0 0,63-104 0 0 0,-93 137-634 0 0,0-1 1 0 0,-1-1-1 0 0,-1 1 0 0 0,-1-1 0 0 0,-1 0 1 0 0,0 0-1 0 0,-1-1 0 0 0,-1 1 1 0 0,-1-1-1 0 0,0 0 0 0 0,-1 1 1 0 0,-4-25-1 0 0,0 20-173 0 0,-1 0 1 0 0,-1 1-1 0 0,-1 0 0 0 0,-1 0 0 0 0,-1 0 1 0 0,-1 1-1 0 0,0 0 0 0 0,-2 1 1 0 0,-21-28-1 0 0,-84-117-37 0 0,-60-76-2 0 0,145 205 12 0 0,-1 1 0 0 0,-2 2 0 0 0,-1 2 0 0 0,-1 1-1 0 0,-2 2 1 0 0,0 2 0 0 0,-2 1 0 0 0,-1 2 0 0 0,-1 2 0 0 0,-47-15 0 0 0,56 24 93 0 0,-1 2 0 0 0,-1 1-1 0 0,-68-8 1 0 0,80 15-143 0 0,-1 1 1 0 0,0 1-1 0 0,1 2 0 0 0,-1 0 0 0 0,1 1 1 0 0,-41 12-1 0 0,52-11-106 0 0,1 1-1 0 0,0 0 1 0 0,0 1-1 0 0,1 1 1 0 0,0 0 0 0 0,0 0-1 0 0,0 1 1 0 0,1 0 0 0 0,0 1-1 0 0,-12 15 1 0 0,2-1-798 0 0,2 1 1 0 0,1 1-1 0 0,-21 39 1 0 0,15-20-3843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49.3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34 8290 0 0,'-1'-2'347'0'0,"0"1"1"0"0,0 0-1 0 0,1-1 0 0 0,-1 1 1 0 0,0-1-1 0 0,0 1 1 0 0,1-1-1 0 0,-1 0 0 0 0,1 1 1 0 0,0-1-1 0 0,-1 1 0 0 0,1-1 1 0 0,0-1-1 0 0,0 2-304 0 0,0 1 0 0 0,0-1-1 0 0,0 1 1 0 0,0 0 0 0 0,0-1-1 0 0,0 1 1 0 0,0-1 0 0 0,0 1-1 0 0,0 0 1 0 0,0-1-1 0 0,0 1 1 0 0,1 0 0 0 0,-1-1-1 0 0,0 1 1 0 0,0 0 0 0 0,0-1-1 0 0,1 1 1 0 0,-1 0 0 0 0,0-1-1 0 0,1 1 1 0 0,-1 0 0 0 0,0 0-1 0 0,0-1 1 0 0,1 1 0 0 0,-1 0-1 0 0,0 0 1 0 0,1-1 0 0 0,-1 1-1 0 0,0 0 1 0 0,1 0 0 0 0,-1 0-1 0 0,1 0 1 0 0,-1 0 0 0 0,0 0-1 0 0,1 0 1 0 0,-1 0 0 0 0,1 0-1 0 0,-1 0 1 0 0,0 0 0 0 0,1 0-1 0 0,-1 0 1 0 0,1 0 0 0 0,-1 0-1 0 0,0 0 1 0 0,1 0 0 0 0,-1 0-1 0 0,0 0 1 0 0,1 0-1 0 0,-1 1 1 0 0,0-1 0 0 0,1 0-1 0 0,-1 0 1 0 0,0 1 0 0 0,1-1-1 0 0,-1 0 1 0 0,0 0 0 0 0,1 1-1 0 0,-1-1 1 0 0,0 0 0 0 0,1 1-1 0 0,7 5 131 0 0,0 0-1 0 0,0 1 0 0 0,-1 0 0 0 0,1 0 1 0 0,-1 0-1 0 0,-1 1 0 0 0,8 12 1 0 0,37 64 639 0 0,-47-78-738 0 0,31 62 260 0 0,-3 1 0 0 0,27 86 0 0 0,31 153-313 0 0,-72-232-1451 0 0,-17-69 517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49.8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6 153 5985 0 0,'-1'-2'171'0'0,"0"0"0"0"0,1 0-1 0 0,-1 0 1 0 0,0 0 0 0 0,1 0-1 0 0,-1 0 1 0 0,1-1 0 0 0,0 1 0 0 0,0 0-1 0 0,-1 0 1 0 0,2 0 0 0 0,-1-1-1 0 0,0 1 1 0 0,0 0 0 0 0,1 0-1 0 0,-1 0 1 0 0,1 0 0 0 0,-1-1 0 0 0,1 1-1 0 0,0 0 1 0 0,2-2 0 0 0,0-5 485 0 0,1-1 0 0 0,1 2 0 0 0,8-15 0 0 0,-10 19-493 0 0,1 0-1 0 0,-1 0 1 0 0,0 0 0 0 0,1 0-1 0 0,0 1 1 0 0,0 0-1 0 0,0-1 1 0 0,0 1 0 0 0,0 1-1 0 0,1-1 1 0 0,-1 1-1 0 0,1-1 1 0 0,0 1 0 0 0,0 1-1 0 0,-1-1 1 0 0,1 1-1 0 0,0-1 1 0 0,1 1 0 0 0,-1 1-1 0 0,0-1 1 0 0,7 1-1 0 0,-4 1-114 0 0,0 0 0 0 0,0 1 0 0 0,0 0-1 0 0,0 0 1 0 0,-1 0 0 0 0,1 1 0 0 0,-1 1 0 0 0,1-1-1 0 0,-1 1 1 0 0,0 0 0 0 0,-1 1 0 0 0,13 10 0 0 0,-9-7-86 0 0,-1 1 1 0 0,0 0 0 0 0,-1 0 0 0 0,0 1 0 0 0,0 1 0 0 0,-1-1 0 0 0,0 1 0 0 0,-1 0 0 0 0,8 22 0 0 0,-6-14-52 0 0,-1 1 0 0 0,-1 0 0 0 0,-1 1 0 0 0,-1-1 1 0 0,0 1-1 0 0,-2 0 0 0 0,-1 0 0 0 0,0 0 0 0 0,-1 0 0 0 0,-2 0 0 0 0,0 0 1 0 0,-1 0-1 0 0,-1-1 0 0 0,-1 1 0 0 0,-9 23 0 0 0,11-37 295 0 0,0-1-1 0 0,0 0 0 0 0,-1 0 1 0 0,1-1-1 0 0,-10 11 0 0 0,25-27 1440 0 0,0 1-1 0 0,24-16 1 0 0,72-33-1422 0 0,-36 20 214 0 0,65-52-1094 0 0,-120 79 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50.4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 93 5065 0 0,'-1'0'193'0'0,"-1"-1"0"0"0,1 1 0 0 0,0-1 0 0 0,0 0 0 0 0,-1 0 0 0 0,1 0 0 0 0,0 1 0 0 0,0-1 0 0 0,0 0 0 0 0,0 0 0 0 0,0 0 0 0 0,0-1 0 0 0,0 1 0 0 0,0 0 0 0 0,0 0 0 0 0,1 0 0 0 0,-1-1 0 0 0,0 1 0 0 0,1 0 0 0 0,-2-3 0 0 0,2 2 8 0 0,-1 0 0 0 0,0 0 0 0 0,0 1-1 0 0,1-1 1 0 0,-1 0 0 0 0,1 0 0 0 0,-1 0-1 0 0,1 0 1 0 0,0 0 0 0 0,0 0 0 0 0,0 0 0 0 0,0 0-1 0 0,0 0 1 0 0,1 0 0 0 0,0-3 0 0 0,0 2-111 0 0,0 1 0 0 0,0 0 1 0 0,0 0-1 0 0,1 0 1 0 0,-1 0-1 0 0,1 0 1 0 0,0 0-1 0 0,-1 0 0 0 0,1 0 1 0 0,0 1-1 0 0,0-1 1 0 0,0 1-1 0 0,0-1 0 0 0,0 1 1 0 0,0 0-1 0 0,1 0 1 0 0,-1 0-1 0 0,0 0 1 0 0,1 0-1 0 0,-1 0 0 0 0,1 1 1 0 0,-1-1-1 0 0,0 1 1 0 0,1-1-1 0 0,0 1 0 0 0,-1 0 1 0 0,1 0-1 0 0,-1 0 1 0 0,1 1-1 0 0,-1-1 1 0 0,0 1-1 0 0,1-1 0 0 0,-1 1 1 0 0,1 0-1 0 0,-1 0 1 0 0,0 0-1 0 0,1 0 0 0 0,-1 0 1 0 0,0 0-1 0 0,0 1 1 0 0,4 2-1 0 0,2 2-76 0 0,0 1-1 0 0,0 0 0 0 0,-1 0 1 0 0,0 1-1 0 0,0 0 1 0 0,-1 0-1 0 0,0 0 0 0 0,0 1 1 0 0,4 9-1 0 0,-4 0-249 0 0,0 0 0 0 0,-1 1-1 0 0,-1-1 1 0 0,-1 1 0 0 0,-1 0-1 0 0,0 0 1 0 0,-1 0 0 0 0,-3 27-1 0 0,2-16 702 0 0,2-31-236 0 0,0 0-1 0 0,0 0 0 0 0,0 0 1 0 0,0 0-1 0 0,0 0 0 0 0,0 0 0 0 0,-1 0 1 0 0,1-1-1 0 0,0 1 0 0 0,-1-1 0 0 0,3-2 1 0 0,59-62 1244 0 0,-22 23-557 0 0,62-52-1 0 0,-89 84-1362 0 0,-1-1 0 0 0,0-1 0 0 0,22-27 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52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0 11979 0 0,'-1'1'166'0'0,"1"-1"1"0"0,-1 0 0 0 0,0 0 0 0 0,1 1-1 0 0,-1-1 1 0 0,1 1 0 0 0,-1-1 0 0 0,1 1-1 0 0,-1-1 1 0 0,1 1 0 0 0,-1-1 0 0 0,1 1 0 0 0,-1-1-1 0 0,1 1 1 0 0,0-1 0 0 0,-1 1 0 0 0,1 0-1 0 0,0-1 1 0 0,-1 1 0 0 0,1 0 0 0 0,0-1 0 0 0,0 1-1 0 0,0 0 1 0 0,-1-1 0 0 0,1 1 0 0 0,0 1-1 0 0,-2 21 429 0 0,1-20-301 0 0,2 30 38 0 0,1 0 0 0 0,2 0 0 0 0,1 0 0 0 0,1-1-1 0 0,18 53 1 0 0,-2-2-9 0 0,2 24-458 0 0,18 76-2603 0 0,75 203-1 0 0,-103-353-3307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52.3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0 136 6913 0 0,'0'-3'231'0'0,"0"1"0"0"0,0-1 0 0 0,1 0 0 0 0,-1 1 0 0 0,0-1 0 0 0,1 1-1 0 0,0-1 1 0 0,-1 1 0 0 0,1-1 0 0 0,0 1 0 0 0,0 0 0 0 0,1-1-1 0 0,-1 1 1 0 0,0 0 0 0 0,1 0 0 0 0,-1 0 0 0 0,1 0 0 0 0,0 0-1 0 0,0 0 1 0 0,0 0 0 0 0,0 1 0 0 0,2-3 0 0 0,6-4 570 0 0,1 0 0 0 0,-1 1 0 0 0,14-6 0 0 0,-10 5-437 0 0,1 1-1 0 0,0 1 0 0 0,1 0 0 0 0,-1 1 0 0 0,1 1 1 0 0,24-4-1 0 0,-26 7-683 0 0,1 0 0 0 0,-1 1 0 0 0,0 1 0 0 0,23 3 0 0 0,-3 2-5568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52.7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14 169 16996 0 0,'-6'6'376'0'0,"3"-5"72"0"0,1 0 24 0 0,0-1 0 0 0,1 0-376 0 0,1-1-96 0 0,1-2 0 0 0,2-3 0 0 0,0-3 352 0 0,3-6 48 0 0,2-3 16 0 0,3-4 0 0 0,2 2-776 0 0,3-2-152 0 0,2 2-32 0 0,2 2-8 0 0,3 4 432 0 0,0 5 120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53.1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16 367 10594 0 0,'-11'5'796'0'0,"7"-6"-48"0"0,7-9 2148 0 0,-2 9-2869 0 0,0-1 0 0 0,0 1 0 0 0,0-1 0 0 0,0 1 0 0 0,0-1 0 0 0,0 1 0 0 0,0 0 0 0 0,1 0 0 0 0,-1-1 0 0 0,0 1 0 0 0,1 0 0 0 0,-1 0 0 0 0,1 0 0 0 0,-1 0 0 0 0,1 1 0 0 0,0-1 0 0 0,-1 0 0 0 0,1 1 0 0 0,0-1 0 0 0,0 1 0 0 0,-1-1 0 0 0,1 1 0 0 0,0 0 0 0 0,0 0 0 0 0,-1 0 0 0 0,1 0 0 0 0,0 0 0 0 0,0 0 0 0 0,0 0 0 0 0,-1 1 0 0 0,1-1 0 0 0,0 0 0 0 0,0 1 0 0 0,-1 0 0 0 0,1-1 0 0 0,-1 1 0 0 0,1 0 0 0 0,0 0 0 0 0,-1 0 0 0 0,1 0 0 0 0,-1 0 0 0 0,3 3 0 0 0,2 2-21 0 0,1 0 0 0 0,-1 0-1 0 0,0 1 1 0 0,0 0 0 0 0,0 0-1 0 0,-1 0 1 0 0,-1 1 0 0 0,1 0-1 0 0,4 12 1 0 0,2 7 70 0 0,10 47 0 0 0,-15-49 4 0 0,1-1 0 0 0,14 33 0 0 0,-21-56-45 0 0,1 1 0 0 0,0 0 0 0 0,0 0 1 0 0,0-1-1 0 0,-1 1 0 0 0,1-1 0 0 0,1 1 1 0 0,-1-1-1 0 0,0 1 0 0 0,0-1 1 0 0,0 0-1 0 0,1 1 0 0 0,-1-1 0 0 0,1 0 1 0 0,-1 0-1 0 0,1 0 0 0 0,-1 0 0 0 0,1 0 1 0 0,0-1-1 0 0,-1 1 0 0 0,4 1 0 0 0,-3-2-11 0 0,0-1-1 0 0,0 1 1 0 0,0 0-1 0 0,0 0 0 0 0,-1-1 1 0 0,1 1-1 0 0,0-1 1 0 0,0 0-1 0 0,0 0 1 0 0,-1 1-1 0 0,1-1 0 0 0,0 0 1 0 0,-1 0-1 0 0,1-1 1 0 0,-1 1-1 0 0,1 0 0 0 0,1-2 1 0 0,7-8 73 0 0,-1 0 0 0 0,0-1 0 0 0,0 0 1 0 0,8-17-1 0 0,-12 20 12 0 0,46-74-2211 0 0,-31 55-3814 0 0</inkml:trace>
  <inkml:trace contextRef="#ctx0" brushRef="#br0" timeOffset="1">824 72 2761 0 0,'-11'4'9878'0'0,"19"-32"-2770"0"0,-2 13-8686 0 0,16-18 122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29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1 101 5529 0 0,'7'140'4555'0'0,"-3"-82"-3303"0"0,-3-39-1035 0 0,1 12 69 0 0,1-1-1 0 0,10 46 0 0 0,-12-69-203 0 0,0-1 0 0 0,1 0 0 0 0,0 0 0 0 0,0 0 0 0 0,1 0-1 0 0,0 0 1 0 0,0 0 0 0 0,0-1 0 0 0,1 0 0 0 0,0 1 0 0 0,0-1-1 0 0,0 0 1 0 0,0-1 0 0 0,1 1 0 0 0,0-1 0 0 0,0 0 0 0 0,0 0-1 0 0,8 4 1 0 0,-11-7-79 0 0,0 0-1 0 0,1 1 1 0 0,-1-1-1 0 0,1-1 0 0 0,-1 1 1 0 0,1 0-1 0 0,-1-1 1 0 0,1 1-1 0 0,0-1 1 0 0,-1 0-1 0 0,1 1 0 0 0,0-1 1 0 0,-1-1-1 0 0,1 1 1 0 0,0 0-1 0 0,-1-1 1 0 0,1 1-1 0 0,-1-1 0 0 0,1 0 1 0 0,-1 0-1 0 0,1 0 1 0 0,-1 0-1 0 0,1 0 1 0 0,-1 0-1 0 0,0-1 0 0 0,0 1 1 0 0,4-4-1 0 0,-4 2-127 0 0,-1 1 0 0 0,1 0-1 0 0,0-1 1 0 0,-1 0 0 0 0,0 1-1 0 0,0-1 1 0 0,0 0-1 0 0,0 0 1 0 0,0 1 0 0 0,-1-1-1 0 0,1 0 1 0 0,-1 0 0 0 0,1 0-1 0 0,-1 0 1 0 0,0 0 0 0 0,-1 0-1 0 0,1 0 1 0 0,0 0 0 0 0,-1 0-1 0 0,1 0 1 0 0,-1 1-1 0 0,0-1 1 0 0,0 0 0 0 0,-3-4-1 0 0,-62-114-1694 0 0,6 16 1737 0 0,52 89 498 0 0,1 0-1 0 0,1 0 1 0 0,1-1-1 0 0,-7-31 1 0 0,11 44-190 0 0,1 0 0 0 0,-1-1 0 0 0,1 1 1 0 0,0 0-1 0 0,0 0 0 0 0,0 0 0 0 0,1 0 0 0 0,-1-1 1 0 0,1 1-1 0 0,0 0 0 0 0,0 0 0 0 0,1 0 0 0 0,-1 0 1 0 0,1 0-1 0 0,0 1 0 0 0,0-1 0 0 0,0 0 0 0 0,0 1 1 0 0,1 0-1 0 0,4-6 0 0 0,0 3 20 0 0,-1 1 0 0 0,1 0 1 0 0,0 1-1 0 0,0 0 0 0 0,1 0 0 0 0,-1 0 1 0 0,1 1-1 0 0,0 0 0 0 0,12-2 0 0 0,-13 3-200 0 0,-1 0-1 0 0,0 1 1 0 0,0 0-1 0 0,1 1 0 0 0,-1-1 1 0 0,0 1-1 0 0,1 0 1 0 0,-1 1-1 0 0,0-1 1 0 0,1 1-1 0 0,-1 1 0 0 0,0-1 1 0 0,0 1-1 0 0,0 0 1 0 0,0 1-1 0 0,0-1 1 0 0,-1 1-1 0 0,9 5 1 0 0,-8-3-135 0 0,0-1 0 0 0,-1 1 1 0 0,0 1-1 0 0,0-1 1 0 0,0 1-1 0 0,-1-1 0 0 0,1 1 1 0 0,-2 0-1 0 0,1 1 0 0 0,-1-1 1 0 0,1 1-1 0 0,-2 0 1 0 0,1-1-1 0 0,-1 1 0 0 0,3 14 1 0 0,-1 10-811 0 0,-2-1-1 0 0,-1 1 1 0 0,-4 46 0 0 0,1-37 148 0 0,3 47 1 0 0,-1-84 756 0 0,0 0 1 0 0,1 0-1 0 0,-1 0 0 0 0,1 0 1 0 0,-1 0-1 0 0,1 0 0 0 0,0 0 0 0 0,0 0 1 0 0,1 0-1 0 0,-1-1 0 0 0,0 1 1 0 0,1 0-1 0 0,0-1 0 0 0,0 1 1 0 0,-1-1-1 0 0,2 0 0 0 0,-1 1 0 0 0,0-1 1 0 0,3 2-1 0 0,-3-3 23 0 0,0 0 0 0 0,0 0 0 0 0,0-1 0 0 0,1 1-1 0 0,-1 0 1 0 0,0-1 0 0 0,1 0 0 0 0,-1 1 0 0 0,0-1 0 0 0,1 0 0 0 0,-1 0 0 0 0,0 0-1 0 0,1-1 1 0 0,-1 1 0 0 0,0 0 0 0 0,0-1 0 0 0,1 0 0 0 0,-1 1 0 0 0,0-1 0 0 0,0 0-1 0 0,0 0 1 0 0,0 0 0 0 0,0 0 0 0 0,0-1 0 0 0,3-1 0 0 0,8-7 281 0 0,-1 0 1 0 0,0-1-1 0 0,0-1 0 0 0,-1 0 1 0 0,0-1-1 0 0,-1 1 0 0 0,14-26 1 0 0,2-8 258 0 0,20-51 0 0 0,-39 82-445 0 0,18-47 99 0 0,-23 57-125 0 0,0 0 0 0 0,-1-1-1 0 0,0 1 1 0 0,0 0-1 0 0,0-1 1 0 0,-1 1 0 0 0,1 0-1 0 0,-2-1 1 0 0,0-8-1 0 0,0 12 4 0 0,0 0 0 0 0,0 0-1 0 0,0 0 1 0 0,0 1-1 0 0,-1-1 1 0 0,1 0 0 0 0,0 0-1 0 0,-1 1 1 0 0,0-1 0 0 0,1 1-1 0 0,-1-1 1 0 0,0 1 0 0 0,0 0-1 0 0,0 0 1 0 0,0 0 0 0 0,0 0-1 0 0,0 0 1 0 0,0 0-1 0 0,0 0 1 0 0,0 1 0 0 0,-1-1-1 0 0,1 1 1 0 0,-4-1 0 0 0,-57-5 1284 0 0,56 6-1370 0 0,-88 0 443 0 0,-19-1-4777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53.5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66 8754 0 0,'0'0'776'0'0,"1"0"-616"0"0,4-1 1552 0 0,-1-1-767 0 0,2-2 7 0 0,4-1-368 0 0,1-3-72 0 0,0-1-8 0 0,2 1-8 0 0,-1 2-1360 0 0,1 0-280 0 0,1 1-48 0 0,-1 0-17 0 0,-2 1 953 0 0,-1 1 184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53.9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158 0 13827 0 0,'-8'2'3928'0'0,"8"-2"-3835"0"0,-1 1 1 0 0,0 14 1591 0 0,8 19-361 0 0,-7-34-1279 0 0,196 611 1617 0 0,-159-505-1587 0 0,-27-77-174 0 0,31 77-1197 0 0,-37-97 1129 0 0,1 0-1 0 0,0 0 1 0 0,1 0-1 0 0,0 0 1 0 0,0-1-1 0 0,1 0 1 0 0,0 0-1 0 0,11 9 1 0 0</inkml:trace>
  <inkml:trace contextRef="#ctx0" brushRef="#br0" timeOffset="1">1 190 7834 0 0,'10'0'4844'0'0,"12"-5"-3023"0"0,14-7 541 0 0,-21 6-2059 0 0,0 1 1 0 0,1 1-1 0 0,-1 0 1 0 0,29-2 0 0 0,-27 6-543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54.3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3 140 17972 0 0,'-2'9'800'0'0,"1"-5"160"0"0,1-2-768 0 0,1 0-192 0 0,1-1 0 0 0,0-2 0 0 0,2-1 0 0 0,2 0-64 0 0,4-3 0 0 0,6-4 0 0 0,0-4-584 0 0,3-5-120 0 0,2-2-16 0 0,0-6-8 0 0,3-3 600 0 0,1-4 128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54.8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13363 0 0,'4'8'5537'0'0,"6"17"-4055"0"0,0-1-906 0 0,51 113 218 0 0,183 379-615 0 0,-231-492-1038 0 0,1 0 1 0 0,22 28-1 0 0,-19-33-6149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55.2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69 10138 0 0,'-1'-1'122'0'0,"1"1"0"0"0,-1-1-1 0 0,1 0 1 0 0,0 0 0 0 0,-1 0 0 0 0,1 0 0 0 0,0 1-1 0 0,0-1 1 0 0,0 0 0 0 0,-1 0 0 0 0,1 0-1 0 0,0 0 1 0 0,0 0 0 0 0,1 0 0 0 0,-1 1-1 0 0,0-1 1 0 0,0 0 0 0 0,0 0 0 0 0,0 0-1 0 0,1 0 1 0 0,-1 0 0 0 0,0 1 0 0 0,1-1-1 0 0,-1 0 1 0 0,1-1 0 0 0,21-20 2194 0 0,-18 19-2060 0 0,1 0 0 0 0,-1 1 0 0 0,1-1 0 0 0,-1 1 0 0 0,1 0 0 0 0,0 0 0 0 0,0 0 0 0 0,0 1 0 0 0,8-2 0 0 0,-8 4-256 0 0,1 0 1 0 0,-1 0-1 0 0,0 0 0 0 0,0 1 0 0 0,0-1 1 0 0,0 1-1 0 0,0 1 0 0 0,0-1 1 0 0,0 1-1 0 0,-1 0 0 0 0,1 0 1 0 0,-1 0-1 0 0,5 5 0 0 0,11 10-244 0 0,22 27-1 0 0,-35-37 218 0 0,6 7-150 0 0,0 0-1 0 0,-2 1 1 0 0,0 0 0 0 0,0 0 0 0 0,-2 1 0 0 0,0 1 0 0 0,-1 0 0 0 0,-1 0-1 0 0,-1 0 1 0 0,0 1 0 0 0,-1 0 0 0 0,-1 0 0 0 0,-1 0 0 0 0,-1 1 0 0 0,-1-1-1 0 0,0 1 1 0 0,-3 19 0 0 0,2-38 315 0 0,0 0 1 0 0,0-1-1 0 0,0 1 0 0 0,0 0 0 0 0,0-1 0 0 0,-1 1 1 0 0,1 0-1 0 0,0 0 0 0 0,0-1 0 0 0,1 1 0 0 0,-1 0 1 0 0,0-1-1 0 0,0 1 0 0 0,0 0 0 0 0,0-1 1 0 0,1 1-1 0 0,-1 0 0 0 0,0-1 0 0 0,0 1 0 0 0,1 0 1 0 0,0 0-1 0 0,12-7 4549 0 0,0-1-5228 0 0,86-44 710 0 0,-30 20-3892 0 0,-47 21-2931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55.6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25 10594 0 0,'-5'-25'10941'0'0,"14"37"-10307"0"0,9 24-89 0 0,-2 0-1 0 0,17 52 1 0 0,-22-55-1034 0 0,1-1-1 0 0,1 0 0 0 0,30 50 1 0 0,-28-60-7345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56.0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1254 10594 0 0,'-2'1'190'0'0,"1"0"0"0"0,0-1-1 0 0,-1 1 1 0 0,1-1 0 0 0,0 1 0 0 0,-1-1-1 0 0,1 0 1 0 0,-1 0 0 0 0,1 1 0 0 0,-1-1-1 0 0,1 0 1 0 0,-1 0 0 0 0,1 0 0 0 0,0-1-1 0 0,-1 1 1 0 0,1 0 0 0 0,-1 0-1 0 0,1-1 1 0 0,-1 1 0 0 0,1-1 0 0 0,0 1-1 0 0,-1-1 1 0 0,1 0 0 0 0,0 0 0 0 0,-2 0-1 0 0,3 0-67 0 0,-1-1-1 0 0,0 1 1 0 0,1 0-1 0 0,-1 0 0 0 0,1 0 1 0 0,0-1-1 0 0,-1 1 1 0 0,1 0-1 0 0,0-1 0 0 0,-1 1 1 0 0,1 0-1 0 0,0-1 1 0 0,0 1-1 0 0,0-1 0 0 0,1 1 1 0 0,-1 0-1 0 0,0-1 1 0 0,0 1-1 0 0,1 0 0 0 0,-1-1 1 0 0,1 1-1 0 0,-1 0 1 0 0,1 0-1 0 0,-1 0 0 0 0,1-1 1 0 0,0 1-1 0 0,1-2 1 0 0,6-9 46 0 0,1 1 0 0 0,0-1 0 0 0,0 1 1 0 0,2 1-1 0 0,-1 0 0 0 0,1 0 0 0 0,0 1 0 0 0,17-10 1 0 0,11-5 176 0 0,55-24 0 0 0,-24 18-101 0 0,115-34 0 0 0,79-3 476 0 0,2 0-350 0 0,112-38-370 0 0,529-173 0 0 0,-796 229-89 0 0,-3-4-1 0 0,106-70 1 0 0,-120 67 27 0 0,-50 30-740 0 0,-2-2-1 0 0,43-38 0 0 0,-56 41-6397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56.4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14283 0 0,'0'0'100'0'0,"0"1"0"0"0,0-1 0 0 0,0 1 0 0 0,0-1 0 0 0,0 1 0 0 0,0-1 0 0 0,0 1 0 0 0,0-1 0 0 0,0 0 0 0 0,0 1 0 0 0,1-1 0 0 0,-1 1 0 0 0,0-1 0 0 0,0 1 0 0 0,0-1 0 0 0,1 0 0 0 0,-1 1 0 0 0,0-1 0 0 0,1 0 0 0 0,-1 1 0 0 0,0-1 1 0 0,1 0-1 0 0,-1 1 0 0 0,0-1 0 0 0,1 0 0 0 0,-1 0 0 0 0,1 1 0 0 0,-1-1 0 0 0,0 0 0 0 0,1 0 0 0 0,-1 0 0 0 0,1 1 0 0 0,-1-1 0 0 0,1 0 0 0 0,-1 0 0 0 0,1 0 0 0 0,-1 0 0 0 0,2 0 0 0 0,28 8 992 0 0,-19-6-524 0 0,3 3-329 0 0,1 0 0 0 0,-1 1 0 0 0,0 1 0 0 0,0 1 0 0 0,0 0 0 0 0,-1 0 0 0 0,0 1 0 0 0,-1 1 0 0 0,0 0 0 0 0,-1 1 0 0 0,0 0 0 0 0,-1 1 0 0 0,15 20 0 0 0,7 17-307 0 0,-2 0 1 0 0,31 74 0 0 0,-29-57 100 0 0,9 9-358 0 0,5 11-757 0 0,-21-28-3246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56.8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3 247 5065 0 0,'-1'-6'393'0'0,"1"1"-1"0"0,-1-1 1 0 0,1 1-1 0 0,0-1 1 0 0,0 1-1 0 0,1 0 1 0 0,-1-1 0 0 0,1 1-1 0 0,1-1 1 0 0,-1 1-1 0 0,1 0 1 0 0,-1 0-1 0 0,2 0 1 0 0,-1 0-1 0 0,0 0 1 0 0,6-7 0 0 0,3-6 1444 0 0,1 1 1 0 0,27-29 0 0 0,-31 37-1473 0 0,0 1 1 0 0,0 0 0 0 0,1 1 0 0 0,0-1-1 0 0,19-10 1 0 0,-26 16-312 0 0,1 1 1 0 0,0-1-1 0 0,0 1 0 0 0,0 0 0 0 0,-1 0 1 0 0,1 1-1 0 0,0-1 0 0 0,0 1 0 0 0,0-1 0 0 0,0 1 1 0 0,0 0-1 0 0,0 0 0 0 0,0 0 0 0 0,0 0 1 0 0,0 1-1 0 0,0-1 0 0 0,0 1 0 0 0,0 0 0 0 0,0 0 1 0 0,0 0-1 0 0,-1 0 0 0 0,1 0 0 0 0,0 1 1 0 0,-1-1-1 0 0,1 1 0 0 0,-1 0 0 0 0,5 3 0 0 0,3 5-94 0 0,-1 0 0 0 0,0 1 0 0 0,0 0-1 0 0,-1 0 1 0 0,0 1 0 0 0,-1 0 0 0 0,-1 1-1 0 0,9 19 1 0 0,30 116-573 0 0,-26-79 436 0 0,-9-32-60 0 0,-7-23 180 0 0,1-1 0 0 0,0 1-1 0 0,1-1 1 0 0,0 0-1 0 0,12 19 1 0 0,-17-31 102 0 0,1-1-1 0 0,0 1 1 0 0,0-1 0 0 0,-1 0 0 0 0,1 1-1 0 0,0-1 1 0 0,0 0 0 0 0,0 0 0 0 0,-1 0 0 0 0,1 0-1 0 0,0 1 1 0 0,0-1 0 0 0,0 0 0 0 0,0 0-1 0 0,-1-1 1 0 0,1 1 0 0 0,0 0 0 0 0,0 0 0 0 0,0 0-1 0 0,0 0 1 0 0,-1-1 0 0 0,1 1 0 0 0,0 0-1 0 0,0-1 1 0 0,-1 1 0 0 0,1-1 0 0 0,0 1 0 0 0,-1-1-1 0 0,1 1 1 0 0,0-1 0 0 0,-1 1 0 0 0,2-2-1 0 0,25-21 699 0 0,-25 21-695 0 0,23-22 277 0 0,66-58-983 0 0,-68 63-232 0 0</inkml:trace>
  <inkml:trace contextRef="#ctx0" brushRef="#br0" timeOffset="1">897 98 2304 0 0,'-2'6'811'0'0,"0"-1"-1"0"0,0 1 0 0 0,1 0 1 0 0,0 0-1 0 0,0 0 0 0 0,0 0 1 0 0,1 0-1 0 0,-1 0 0 0 0,2 0 1 0 0,-1 0-1 0 0,1 0 0 0 0,0 0 1 0 0,0 0-1 0 0,0 0 0 0 0,1 0 1 0 0,4 10-1 0 0,4 6 1080 0 0,2 0 1 0 0,27 39-1 0 0,2 4-1231 0 0,18 49-1436 0 0,-49-96-28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57.1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1 437 12899 0 0,'8'-3'5530'0'0,"11"-8"-3772"0"0,2-4-690 0 0,4-5-266 0 0,37-21 1 0 0,-52 36-935 0 0,1 0-1 0 0,0 0 1 0 0,0 1-1 0 0,0 0 1 0 0,0 1-1 0 0,1 0 1 0 0,14-1 0 0 0,-4 2-1733 0 0,0-1-5364 0 0</inkml:trace>
  <inkml:trace contextRef="#ctx0" brushRef="#br0" timeOffset="1">129 0 13363 0 0,'-3'3'377'0'0,"0"0"-1"0"0,1 0 1 0 0,-1 0 0 0 0,0 0 0 0 0,1 0 0 0 0,0 1 0 0 0,0-1-1 0 0,0 1 1 0 0,0-1 0 0 0,1 1 0 0 0,-1 0 0 0 0,1 0-1 0 0,0-1 1 0 0,0 1 0 0 0,1 0 0 0 0,-1 0 0 0 0,1 0-1 0 0,-1 0 1 0 0,1 0 0 0 0,1 0 0 0 0,0 5 0 0 0,3 21-150 0 0,1 0 1 0 0,1-1 0 0 0,2 0 0 0 0,1-1 0 0 0,14 30-1 0 0,73 132-441 0 0,-57-123-1472 0 0,-17-36-5878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30.4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1 491 11058 0 0,'11'0'581'0'0,"0"-1"0"0"0,0-1-1 0 0,0 0 1 0 0,0-1-1 0 0,0 0 1 0 0,21-9 0 0 0,27-18-667 0 0,-73 40-4224 0 0,10-6 3937 0 0,-1-1-1 0 0,0 1 1 0 0,0-1 0 0 0,0 0-1 0 0,0-1 1 0 0,-7 3-1 0 0,11-4 488 0 0,0-1 0 0 0,0 0 1 0 0,0 0-1 0 0,0 0 0 0 0,0 0 0 0 0,0 0 0 0 0,0 0 0 0 0,0 0 0 0 0,0 0 0 0 0,0 0 0 0 0,-1 0 0 0 0,1-1 0 0 0,0 1 0 0 0,0 0 0 0 0,0-1 0 0 0,0 1 0 0 0,0-1 0 0 0,1 1 0 0 0,-1-1 0 0 0,0 1 0 0 0,0-1 0 0 0,0 0 0 0 0,0 1 0 0 0,1-1 0 0 0,-1 0 0 0 0,0 0 0 0 0,0 0 0 0 0,1 1 0 0 0,-1-1 0 0 0,1 0 0 0 0,-1 0 0 0 0,1 0 0 0 0,-1 0 0 0 0,1 0 1 0 0,0 0-1 0 0,-1 0 0 0 0,1 0 0 0 0,0 0 0 0 0,0 0 0 0 0,0-1 0 0 0,0 0 0 0 0,-4-19 555 0 0,0 0 0 0 0,2-1 1 0 0,1 1-1 0 0,0 0 0 0 0,2-1 0 0 0,0 1 1 0 0,2 0-1 0 0,0 0 0 0 0,11-37 0 0 0,-10 45-566 0 0,0 0-1 0 0,1 1 0 0 0,0 0 1 0 0,1 0-1 0 0,0 0 1 0 0,1 1-1 0 0,0 0 0 0 0,1 0 1 0 0,0 1-1 0 0,0 0 0 0 0,2 0 1 0 0,-1 1-1 0 0,1 0 0 0 0,0 1 1 0 0,1 0-1 0 0,22-13 0 0 0,-31 20-103 0 0,0 0 1 0 0,0 0-1 0 0,0 1 0 0 0,0-1 0 0 0,0 0 0 0 0,0 1 1 0 0,0-1-1 0 0,0 1 0 0 0,0 0 0 0 0,0 0 0 0 0,1 0 0 0 0,-1 0 1 0 0,0 0-1 0 0,0 0 0 0 0,0 0 0 0 0,0 1 0 0 0,0-1 1 0 0,0 1-1 0 0,0 0 0 0 0,0-1 0 0 0,0 1 0 0 0,0 0 1 0 0,0 0-1 0 0,0 0 0 0 0,0 1 0 0 0,0-1 0 0 0,-1 0 0 0 0,1 1 1 0 0,-1-1-1 0 0,1 1 0 0 0,-1-1 0 0 0,1 1 0 0 0,-1 0 1 0 0,0-1-1 0 0,0 1 0 0 0,0 0 0 0 0,2 4 0 0 0,3 7-150 0 0,-1 0 0 0 0,-1 1 0 0 0,0-1 0 0 0,4 23 0 0 0,-5-23-3 0 0,5 31-304 0 0,-5-21 107 0 0,1 0 0 0 0,1-1 0 0 0,1 0-1 0 0,1 0 1 0 0,10 21 0 0 0,-16-39 335 0 0,1 0-1 0 0,0-1 1 0 0,0 1 0 0 0,1 0-1 0 0,-1-1 1 0 0,1 0-1 0 0,0 1 1 0 0,0-1 0 0 0,0 0-1 0 0,0 0 1 0 0,0-1-1 0 0,1 1 1 0 0,-1-1 0 0 0,1 0-1 0 0,0 0 1 0 0,0 0-1 0 0,0 0 1 0 0,0 0 0 0 0,0-1-1 0 0,0 0 1 0 0,0 0-1 0 0,0 0 1 0 0,0 0 0 0 0,1-1-1 0 0,-1 0 1 0 0,0 1-1 0 0,0-2 1 0 0,1 1 0 0 0,-1 0-1 0 0,0-1 1 0 0,0 0-1 0 0,9-2 1 0 0,-7 0 119 0 0,0 1-1 0 0,1-1 1 0 0,-1 0-1 0 0,0 0 1 0 0,-1-1-1 0 0,1 0 1 0 0,0 0 0 0 0,-1 0-1 0 0,0-1 1 0 0,8-8-1 0 0,3-7-2062 0 0,21-32 0 0 0,-31 44 467 0 0,13-21-4101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57.5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1 14283 0 0,'-1'0'37'0'0,"1"0"0"0"0,0 0-1 0 0,0 0 1 0 0,0 0 0 0 0,0 0 0 0 0,0 0 0 0 0,0 0-1 0 0,-1 0 1 0 0,1 0 0 0 0,0 0 0 0 0,0 0 0 0 0,0 0-1 0 0,0 0 1 0 0,0 0 0 0 0,-1 0 0 0 0,1 0 0 0 0,0 0-1 0 0,0 0 1 0 0,0 0 0 0 0,0 0 0 0 0,0 0 0 0 0,0 0 0 0 0,-1 0-1 0 0,1 0 1 0 0,0 0 0 0 0,0 0 0 0 0,0 0 0 0 0,0 0-1 0 0,0 0 1 0 0,0 0 0 0 0,-1 1 0 0 0,1-1 0 0 0,0 0-1 0 0,0 0 1 0 0,0 0 0 0 0,0 0 0 0 0,0 0 0 0 0,0 0-1 0 0,0 0 1 0 0,0 1 0 0 0,0-1 0 0 0,0 0 0 0 0,0 0-1 0 0,0 0 1 0 0,0 0 0 0 0,0 0 0 0 0,0 1 0 0 0,0-1-1 0 0,0 0 1 0 0,0 0 0 0 0,0 0 0 0 0,0 0 0 0 0,0 0-1 0 0,0 1 1 0 0,0-1 0 0 0,0 0 0 0 0,0 0 0 0 0,0 0-1 0 0,0 0 1 0 0,0 0 0 0 0,0 0 0 0 0,0 1 0 0 0,0-1-1 0 0,0 0 1 0 0,0 0 0 0 0,0 0 0 0 0,1 0 0 0 0,6 20 1455 0 0,13 19 365 0 0,183 315 701 0 0,-177-305-3856 0 0,59 82 0 0 0,-74-115 44 0 0,-1-1-25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57.9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4 247 6913 0 0,'-1'-1'131'0'0,"1"0"-1"0"0,-1 0 1 0 0,1 0-1 0 0,0 0 1 0 0,-1 0-1 0 0,1-1 1 0 0,0 1-1 0 0,0 0 1 0 0,-1 0-1 0 0,1 0 1 0 0,0 0-1 0 0,0 0 1 0 0,0-1-1 0 0,1 1 0 0 0,-1 0 1 0 0,0 0-1 0 0,0 0 1 0 0,1 0-1 0 0,-1 0 1 0 0,0 0-1 0 0,2-2 1 0 0,12-28 1733 0 0,-10 22-1171 0 0,5-10-8 0 0,0 1 0 0 0,2-1-1 0 0,0 2 1 0 0,0-1 0 0 0,2 2-1 0 0,0 0 1 0 0,30-28-1 0 0,-41 42-676 0 0,-1 1 0 0 0,1 0 0 0 0,-1 0 0 0 0,1 0 0 0 0,-1 0 0 0 0,1 0 0 0 0,-1 0 0 0 0,1 0 0 0 0,0 0 0 0 0,-1 1 0 0 0,1-1 0 0 0,0 1 0 0 0,0-1 0 0 0,0 1 0 0 0,0 0 0 0 0,-1 0 0 0 0,1 0 0 0 0,0 0 0 0 0,0 0 0 0 0,0 0 0 0 0,0 0 0 0 0,-1 1 0 0 0,4 0 0 0 0,-3 0-22 0 0,1 1 0 0 0,-1-1 0 0 0,0 1 0 0 0,0 0 0 0 0,0-1 0 0 0,0 1 0 0 0,-1 0 0 0 0,1 0 0 0 0,0 0 0 0 0,-1 1 0 0 0,1-1 0 0 0,-1 0 0 0 0,0 1 0 0 0,2 3 0 0 0,2 10-246 0 0,0 1 0 0 0,0 0 0 0 0,3 33 1 0 0,-7-44 151 0 0,4 50-1377 0 0,-4 112 1 0 0,-3-71 667 0 0,1-94 1037 0 0,1 0 0 0 0,0 1 1 0 0,1-1-1 0 0,-1 1 0 0 0,1-1 1 0 0,-1 0-1 0 0,1 0 0 0 0,0 1 1 0 0,0-1-1 0 0,1 0 0 0 0,-1 0 1 0 0,0 0-1 0 0,1 0 0 0 0,0 0 1 0 0,0-1-1 0 0,0 1 0 0 0,0 0 0 0 0,0-1 1 0 0,0 1-1 0 0,1-1 0 0 0,-1 0 1 0 0,1 0-1 0 0,0 0 0 0 0,0 0 1 0 0,0 0-1 0 0,4 1 0 0 0,-2-1 25 0 0,1 0-1 0 0,0-1 0 0 0,0 1 1 0 0,0-1-1 0 0,0-1 0 0 0,0 1 0 0 0,0-1 1 0 0,0 0-1 0 0,1 0 0 0 0,-1-1 1 0 0,0 0-1 0 0,0 0 0 0 0,11-4 0 0 0,7-4-125 0 0,0-1 0 0 0,33-20 0 0 0,26-11-1056 0 0,-73 37 324 0 0,0 1-1 0 0,0 0 0 0 0,0 0 0 0 0,0 1 0 0 0,0 0 0 0 0,19 0 0 0 0,-11 2 508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2:58.3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90 2304 0 0,'1'-2'611'0'0,"0"-1"0"0"0,-1 1 0 0 0,1 0 0 0 0,0-1 0 0 0,0 1 0 0 0,1 0 0 0 0,-1 0 0 0 0,0 0 0 0 0,1 0 0 0 0,-1 0 0 0 0,1 0 0 0 0,2-3 0 0 0,23-21 3858 0 0,-23 23-4347 0 0,0 0-1 0 0,-1 0 0 0 0,1 0 0 0 0,1 0 0 0 0,-1 0 0 0 0,0 1 0 0 0,1 0 0 0 0,-1 0 0 0 0,1 0 1 0 0,0 1-1 0 0,-1-1 0 0 0,1 1 0 0 0,0 0 0 0 0,0 0 0 0 0,0 1 0 0 0,7 0 0 0 0,-6 0-25 0 0,-1 1 0 0 0,1 1 0 0 0,-1-1-1 0 0,1 1 1 0 0,-1 0 0 0 0,0 0 0 0 0,1 0-1 0 0,-1 1 1 0 0,0 0 0 0 0,-1 0 0 0 0,1 0 0 0 0,-1 1-1 0 0,1-1 1 0 0,4 6 0 0 0,2 3-49 0 0,0 0 0 0 0,0 1 0 0 0,-1 1 0 0 0,-1-1-1 0 0,10 19 1 0 0,29 77 494 0 0,-15-31-251 0 0,-32-78-207 0 0,-1 1 1 0 0,0 0-1 0 0,0 0 0 0 0,1-1 0 0 0,-1 1 0 0 0,1 0 0 0 0,-1-1 1 0 0,1 1-1 0 0,-1 0 0 0 0,1-1 0 0 0,-1 1 0 0 0,1 0 1 0 0,0-1-1 0 0,-1 1 0 0 0,1-1 0 0 0,0 0 0 0 0,-1 1 0 0 0,1-1 1 0 0,0 1-1 0 0,-1-1 0 0 0,1 0 0 0 0,0 1 0 0 0,0-1 1 0 0,0 0-1 0 0,-1 0 0 0 0,3 0 0 0 0,-2 0 0 0 0,1 0-1 0 0,-1-1 1 0 0,1 1 0 0 0,-1-1-1 0 0,1 1 1 0 0,-1-1 0 0 0,1 0-1 0 0,-1 0 1 0 0,0 0 0 0 0,1 1-1 0 0,-1-1 1 0 0,0-1 0 0 0,2 0-1 0 0,6-8 116 0 0,-1 0 1 0 0,14-21-1 0 0,-13 18-83 0 0,104-129-1930 0 0,-95 120-5940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2.2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26 4609 0 0,'-44'-10'2327'0'0,"35"9"-395"0"0,0-1 1 0 0,0 0-1 0 0,1 0 1 0 0,-16-6-1 0 0,34 25 2897 0 0,1 22-4576 0 0,-10-35 44 0 0,16 94 179 0 0,6 111 1 0 0,-9-58-354 0 0,4-17-69 0 0,-3-31 24 0 0,-5-1 0 0 0,-3 142 0 0 0,-9-181 209 0 0,1-9-1163 0 0,-2-18-5304 0 0,2-29-942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2.6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0 5529 0 0,'-17'1'8354'0'0,"62"2"-5581"0"0,63 4 651 0 0,143 0-2158 0 0,-148-10-926 0 0,-38-1-289 0 0,0 3 1 0 0,0 4 0 0 0,82 12 0 0 0,-102-2-219 0 0,6 1-3580 0 0,-44-13 2236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3.1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57 456 0 0,'-1'0'156'0'0,"0"1"0"0"0,-1-1 1 0 0,1 0-1 0 0,0 0 0 0 0,0 0 0 0 0,0 0 0 0 0,-1 0 0 0 0,1 0 0 0 0,0 0 1 0 0,0-1-1 0 0,-1 1 0 0 0,1 0 0 0 0,0-1 0 0 0,0 1 0 0 0,0-1 1 0 0,0 1-1 0 0,0-1 0 0 0,0 0 0 0 0,0 1 0 0 0,0-1 0 0 0,0 0 0 0 0,-2-1 1 0 0,3 2-43 0 0,0 0 0 0 0,0-1 0 0 0,0 1 0 0 0,-1 0 0 0 0,1 0 0 0 0,0-1 0 0 0,0 1 1 0 0,0 0-1 0 0,0 0 0 0 0,0 0 0 0 0,0-1 0 0 0,0 1 0 0 0,-1 0 0 0 0,1-1 0 0 0,0 1 0 0 0,0 0 1 0 0,0 0-1 0 0,0-1 0 0 0,0 1 0 0 0,0 0 0 0 0,0 0 0 0 0,0-1 0 0 0,0 1 0 0 0,0 0 1 0 0,0 0-1 0 0,1-1 0 0 0,-1 1 0 0 0,0 0 0 0 0,0 0 0 0 0,0-1 0 0 0,0 1 0 0 0,0 0 0 0 0,0 0 1 0 0,1-1-1 0 0,-1 1 0 0 0,19-4 3471 0 0,-2 2-2009 0 0,-1 1 0 0 0,0-2 0 0 0,31-8 0 0 0,-30 6-1143 0 0,-1 1 0 0 0,0 1-1 0 0,34-3 1 0 0,7 6-2989 0 0,-51-1-3694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3.6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2016 0 0,'0'-30'14468'0'0,"20"139"-11775"0"0,10 181 0 0 0,-22-171-2350 0 0,30 149 1 0 0,5-20-155 0 0,-41-216-181 0 0,-1 0 1 0 0,-1 1-1 0 0,-1-1 1 0 0,-2 0-1 0 0,-12 56 1 0 0,5-44-1148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4.3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19 2304 0 0,'-22'-6'2562'0'0,"21"5"-2303"0"0,-1 0 1 0 0,1 1-1 0 0,-1-1 1 0 0,1 1 0 0 0,-1-1-1 0 0,1 1 1 0 0,-1-1-1 0 0,0 1 1 0 0,1 0 0 0 0,-1 0-1 0 0,0 0 1 0 0,1 0-1 0 0,-1 0 1 0 0,0 0 0 0 0,0 0-1 0 0,1 0 1 0 0,-1 1-1 0 0,1-1 1 0 0,-1 1 0 0 0,0-1-1 0 0,-2 2 1 0 0,6 1 2389 0 0,9-1-1568 0 0,11-1-289 0 0,433-17 3258 0 0,-266 15-3637 0 0,485 5 189 0 0,-618-2-608 0 0,20 0-11 0 0,0 4 0 0 0,0 2 1 0 0,82 22-1 0 0,-138-24-971 0 0,-11-2-71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4.7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0 5065 0 0,'-1'0'188'0'0,"1"0"0"0"0,0 1 0 0 0,-1-1 0 0 0,1 0 0 0 0,0 0 0 0 0,-1 0 0 0 0,1 0 0 0 0,0 0 0 0 0,-1 0 0 0 0,1 1 0 0 0,0-1 0 0 0,0 0 0 0 0,-1 0 0 0 0,1 1 1 0 0,0-1-1 0 0,0 0 0 0 0,0 0 0 0 0,-1 1 0 0 0,1-1 0 0 0,0 0 0 0 0,0 0 0 0 0,0 1 0 0 0,0-1 0 0 0,-1 0 0 0 0,1 1 0 0 0,0-1 0 0 0,0 0 0 0 0,0 1 0 0 0,0-1 0 0 0,0 0 0 0 0,0 1 0 0 0,0-1 0 0 0,0 0 0 0 0,0 1 0 0 0,0 0 0 0 0,-3 13 875 0 0,3-14-1113 0 0,-1 20 675 0 0,0 1-1 0 0,1 0 1 0 0,1-1 0 0 0,1 1 0 0 0,1-1 0 0 0,9 32-1 0 0,0 6 104 0 0,-9-38-523 0 0,2 1 1 0 0,10 27 0 0 0,1-12-5536 0 0,-12-29-359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6.3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4609 0 0,'-10'4'7879'0'0,"15"5"-4695"0"0,23 14-2510 0 0,-16-14 1489 0 0,-5-3-1886 0 0,-1 0-1 0 0,-1 1 0 0 0,1 0 0 0 0,-1 0 1 0 0,-1 0-1 0 0,1 0 0 0 0,-1 1 0 0 0,0 0 1 0 0,-1 0-1 0 0,0 0 0 0 0,4 15 0 0 0,-2 2-133 0 0,-2 0 0 0 0,1 42-1 0 0,-4-48-133 0 0,1 0-1 0 0,1 0 0 0 0,0 0 0 0 0,1 0 1 0 0,1 0-1 0 0,9 24 0 0 0,-4-33-1968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26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 84 7834 0 0,'-8'-6'920'0'0,"1"-1"1"0"0,-1 1 0 0 0,1-2 0 0 0,-7-7 0 0 0,8 7 421 0 0,-1 1 0 0 0,0 0 0 0 0,0 0 0 0 0,-9-6 0 0 0,24 61 1699 0 0,11 80-3130 0 0,0 143 0 0 0,-16 130-1325 0 0,-4-356 1135 0 0,1 0-1862 0 0,9 83 1 0 0,-2-88-3831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7.0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56 5529 0 0,'-2'1'-142'0'0,"-8"0"1648"0"0,23-7 4084 0 0,16-5-4344 0 0,1 1 0 0 0,0 1 0 0 0,41-6 0 0 0,-52 12-1116 0 0,0 1 0 0 0,0 1 0 0 0,0 0 0 0 0,0 2 0 0 0,0 0 1 0 0,-1 1-1 0 0,20 5 0 0 0,-35-7-129 0 0,-1 1 1 0 0,1-1-1 0 0,-1 1 1 0 0,1 0-1 0 0,-1 0 0 0 0,1 0 1 0 0,-1 0-1 0 0,0 0 1 0 0,1 1-1 0 0,-1-1 0 0 0,0 0 1 0 0,0 1-1 0 0,0 0 1 0 0,0 0-1 0 0,0-1 0 0 0,2 4 1 0 0,-4-3-5 0 0,0-1 0 0 0,1 1 0 0 0,-1 0 0 0 0,0-1 0 0 0,0 1 0 0 0,0-1-1 0 0,0 1 1 0 0,0 0 0 0 0,0-1 0 0 0,0 1 0 0 0,-1 0 0 0 0,1-1 0 0 0,-1 1 0 0 0,1-1 0 0 0,-1 1 0 0 0,0-1 0 0 0,1 1 0 0 0,-1-1 0 0 0,0 0 0 0 0,0 1 0 0 0,0-1 0 0 0,0 0 0 0 0,0 1-1 0 0,0-1 1 0 0,0 0 0 0 0,-3 2 0 0 0,-12 11-97 0 0,0 1 0 0 0,-2-2 1 0 0,1 0-1 0 0,-27 13 0 0 0,22-13 35 0 0,0 1 0 0 0,-26 22 1 0 0,47-36 64 0 0,1 1 1 0 0,-1 0-1 0 0,0-1 0 0 0,0 1 1 0 0,0-1-1 0 0,1 1 0 0 0,-1 0 1 0 0,0-1-1 0 0,1 1 1 0 0,-1 0-1 0 0,0 0 0 0 0,1 0 1 0 0,-1 0-1 0 0,1-1 1 0 0,0 1-1 0 0,-1 0 0 0 0,1 0 1 0 0,0 0-1 0 0,-1 0 0 0 0,1 0 1 0 0,0 0-1 0 0,0 0 1 0 0,0 0-1 0 0,0 0 0 0 0,0 2 1 0 0,0-3-2 0 0,1 1 0 0 0,0 0-1 0 0,0 0 1 0 0,0-1 0 0 0,-1 1 0 0 0,1 0 0 0 0,0-1 0 0 0,0 1-1 0 0,0-1 1 0 0,0 1 0 0 0,0-1 0 0 0,0 1 0 0 0,0-1 0 0 0,0 0 0 0 0,0 0-1 0 0,0 1 1 0 0,1-1 0 0 0,0 0 0 0 0,11 1-18 0 0,0-1-1 0 0,22-2 1 0 0,-33 2 17 0 0,13-2 6 0 0,36-1 47 0 0,-48 3-40 0 0,0 0 1 0 0,0 0-1 0 0,1 0 1 0 0,-1 1-1 0 0,0-1 1 0 0,0 1-1 0 0,0 0 1 0 0,0 0-1 0 0,0 0 0 0 0,0 0 1 0 0,0 1-1 0 0,3 1 1 0 0,-6-2-12 0 0,1-1 1 0 0,-1 1-1 0 0,0-1 0 0 0,0 1 1 0 0,0-1-1 0 0,0 1 0 0 0,0-1 1 0 0,1 1-1 0 0,-1-1 0 0 0,0 1 1 0 0,0-1-1 0 0,0 1 0 0 0,0-1 1 0 0,0 1-1 0 0,-1-1 0 0 0,1 1 1 0 0,0-1-1 0 0,0 1 0 0 0,0-1 1 0 0,0 1-1 0 0,0-1 0 0 0,-1 0 1 0 0,1 1-1 0 0,0-1 1 0 0,0 1-1 0 0,-1-1 0 0 0,1 1 1 0 0,0-1-1 0 0,-1 0 0 0 0,1 1 1 0 0,-1-1-1 0 0,1 0 0 0 0,0 1 1 0 0,-1-1-1 0 0,1 0 0 0 0,-1 0 1 0 0,0 1-1 0 0,-20 15-2 0 0,17-13 3 0 0,-58 38 72 0 0,-20 15 124 0 0,73-48-180 0 0,0-1-1 0 0,1 1 0 0 0,0 0 0 0 0,0 1 0 0 0,1 0 1 0 0,-9 14-1 0 0,16-23-15 0 0,-1 1 1 0 0,1-1-1 0 0,0 1 1 0 0,-1 0-1 0 0,1-1 0 0 0,0 1 1 0 0,-1 0-1 0 0,1 0 1 0 0,0-1-1 0 0,0 1 0 0 0,0 0 1 0 0,0 0-1 0 0,-1-1 1 0 0,1 1-1 0 0,0 0 0 0 0,1 0 1 0 0,-1-1-1 0 0,0 1 1 0 0,0 0-1 0 0,0 0 0 0 0,0-1 1 0 0,0 1-1 0 0,1 0 1 0 0,-1 0-1 0 0,0-1 1 0 0,1 1-1 0 0,-1 0 0 0 0,0-1 1 0 0,1 1-1 0 0,-1-1 1 0 0,1 1-1 0 0,-1 0 0 0 0,1-1 1 0 0,0 1-1 0 0,-1-1 1 0 0,1 1-1 0 0,-1-1 0 0 0,1 0 1 0 0,0 1-1 0 0,-1-1 1 0 0,1 0-1 0 0,0 1 0 0 0,-1-1 1 0 0,1 0-1 0 0,0 0 1 0 0,0 1-1 0 0,-1-1 1 0 0,1 0-1 0 0,1 0 0 0 0,48 5 129 0 0,-36-5-91 0 0,0 1 28 0 0,0 1 0 0 0,-1 1 0 0 0,1 0 0 0 0,0 1 0 0 0,18 7 0 0 0,-29-10-69 0 0,0 0 1 0 0,1 1 0 0 0,-1-1 0 0 0,0 1-1 0 0,0 0 1 0 0,0 0 0 0 0,0 0-1 0 0,-1 0 1 0 0,1 0 0 0 0,0 1 0 0 0,-1-1-1 0 0,1 1 1 0 0,-1 0 0 0 0,0-1 0 0 0,0 1-1 0 0,0 0 1 0 0,-1 0 0 0 0,1 1 0 0 0,-1-1-1 0 0,1 0 1 0 0,-1 0 0 0 0,0 1 0 0 0,0-1-1 0 0,0 1 1 0 0,-1-1 0 0 0,0 1 0 0 0,1 4-1 0 0,-2-5-2 0 0,0 1 1 0 0,0-1-1 0 0,0 1 0 0 0,-1-1 0 0 0,1 1 0 0 0,-1-1 0 0 0,0 0 0 0 0,1 0 0 0 0,-2 0 0 0 0,1 0 0 0 0,0 0 1 0 0,-1 0-1 0 0,1 0 0 0 0,-4 2 0 0 0,-45 35 13 0 0,41-32-13 0 0,-4 1-36 0 0,9-6-22 0 0,1-1 0 0 0,0 1 0 0 0,0-1 0 0 0,1 1 0 0 0,-1 0 0 0 0,1 1 0 0 0,-1-1 0 0 0,1 0 0 0 0,0 1 0 0 0,0 0 0 0 0,-2 4 0 0 0,4-5-626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7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0 4145 0 0,'-4'17'7215'0'0,"6"0"-4792"0"0,-1-14-2622 0 0,8 216 7175 0 0,13 102-5682 0 0,-20-274-1424 0 0,-3-1 0 0 0,-7 60 0 0 0,2-45-5523 0 0,6-55-1140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8.0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1 5065 0 0,'-27'13'3524'0'0,"27"-13"-3492"0"0,0 0 0 0 0,-1 0 1 0 0,1 0-1 0 0,0 0 0 0 0,0 0 0 0 0,0 0 1 0 0,0 0-1 0 0,0 0 0 0 0,0 0 0 0 0,0 0 1 0 0,0 0-1 0 0,0 0 0 0 0,-1 0 0 0 0,1 1 1 0 0,0-1-1 0 0,0 0 0 0 0,0 0 0 0 0,0 0 1 0 0,0 0-1 0 0,0 0 0 0 0,0 0 0 0 0,0 0 1 0 0,0 0-1 0 0,0 1 0 0 0,0-1 0 0 0,0 0 1 0 0,0 0-1 0 0,0 0 0 0 0,0 0 1 0 0,0 0-1 0 0,0 0 0 0 0,0 0 0 0 0,0 1 1 0 0,0-1-1 0 0,0 0 0 0 0,0 0 0 0 0,0 0 1 0 0,0 0-1 0 0,0 0 0 0 0,0 0 0 0 0,0 0 1 0 0,0 0-1 0 0,0 1 0 0 0,0-1 0 0 0,0 0 1 0 0,0 0-1 0 0,0 0 0 0 0,0 0 0 0 0,0 0 1 0 0,1 0-1 0 0,-1 0 0 0 0,0 0 0 0 0,0 0 1 0 0,0 0-1 0 0,0 1 0 0 0,0-1 1 0 0,0 0-1 0 0,19 1 1010 0 0,375-12 3507 0 0,-189 15-3613 0 0,57-1-191 0 0,281-6 303 0 0,-341 14-702 0 0,-3 0-260 0 0,-145-18-149 0 0,-21 1-1426 0 0,0 5-3802 0 0,-24 5 1713 0 0,-6-3 2341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8.3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24 456 0 0,'-5'-6'3447'0'0,"-12"-10"2820"0"0,10 15-2712 0 0,4 12 1176 0 0,-1 210-2719 0 0,6-172-1796 0 0,3 0 0 0 0,16 76 1 0 0,-17-108-202 0 0,0 4 31 0 0,2 0-1 0 0,0 0 0 0 0,1 0 1 0 0,0-1-1 0 0,17 28 1 0 0,0-22-6033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8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33 4145 0 0,'10'-3'8029'0'0,"6"-5"-5747"0"0,8-3-1327 0 0,31 1 1261 0 0,-52 10-2155 0 0,0 0 0 0 0,-1 0 0 0 0,1 0 0 0 0,0 0 0 0 0,-1 0 0 0 0,1 0 0 0 0,-1 1 0 0 0,1-1-1 0 0,0 1 1 0 0,-1 0 0 0 0,1 0 0 0 0,-1 0 0 0 0,0 0 0 0 0,1 0 0 0 0,-1 0 0 0 0,0 1 0 0 0,0-1 0 0 0,1 1-1 0 0,1 1 1 0 0,-4-1-60 0 0,0-1 0 0 0,0 0 0 0 0,1 0 0 0 0,-1 0-1 0 0,0 0 1 0 0,0 0 0 0 0,0 0 0 0 0,0 1 0 0 0,-1-1 0 0 0,1 0-1 0 0,0 0 1 0 0,0 0 0 0 0,-1 0 0 0 0,1 0 0 0 0,-1 0 0 0 0,1 0-1 0 0,-1 0 1 0 0,1 0 0 0 0,-1 0 0 0 0,1 0 0 0 0,-1 0 0 0 0,0 0-1 0 0,0 0 1 0 0,1 0 0 0 0,-2 0 0 0 0,-23 25-85 0 0,24-25 66 0 0,-33 30-189 0 0,18-19 278 0 0,2 1 0 0 0,0 1 0 0 0,0 0 0 0 0,-18 26 0 0 0,31-39-60 0 0,1 0-1 0 0,-1 0 0 0 0,1 0 0 0 0,-1 0 0 0 0,1 0 0 0 0,-1 0 0 0 0,1 0 1 0 0,0 0-1 0 0,-1 0 0 0 0,1 0 0 0 0,0 0 0 0 0,0 0 0 0 0,0 0 1 0 0,-1 0-1 0 0,1 0 0 0 0,0 0 0 0 0,1 0 0 0 0,-1 0 0 0 0,0 0 0 0 0,0 0 1 0 0,0 0-1 0 0,1 0 0 0 0,-1 0 0 0 0,0 0 0 0 0,1 0 0 0 0,-1 0 1 0 0,1 0-1 0 0,-1 0 0 0 0,1 0 0 0 0,0 0 0 0 0,-1 0 0 0 0,1 0 0 0 0,0-1 1 0 0,-1 1-1 0 0,1 0 0 0 0,0 0 0 0 0,0-1 0 0 0,0 1 0 0 0,0-1 1 0 0,0 1-1 0 0,0-1 0 0 0,0 1 0 0 0,0-1 0 0 0,0 0 0 0 0,1 1 0 0 0,8 2 59 0 0,1 0-1 0 0,-1 0 0 0 0,21 2 1 0 0,-10-2 105 0 0,-19-3-170 0 0,40 11 12 0 0,-40-10-16 0 0,1 0 0 0 0,-1 0-1 0 0,1 0 1 0 0,-1 0 0 0 0,1 0 0 0 0,-1 1-1 0 0,0-1 1 0 0,0 1 0 0 0,1-1-1 0 0,-1 1 1 0 0,0 0 0 0 0,-1 0 0 0 0,4 3-1 0 0,-5-4-1 0 0,0 0 1 0 0,0 1-1 0 0,0-1 0 0 0,0 0 0 0 0,0 0 0 0 0,0 0 0 0 0,0 0 1 0 0,0 1-1 0 0,0-1 0 0 0,0 0 0 0 0,-1 0 0 0 0,1 0 0 0 0,0 0 1 0 0,-1 1-1 0 0,1-1 0 0 0,-1 0 0 0 0,1 0 0 0 0,-1 0 1 0 0,0 0-1 0 0,1 0 0 0 0,-1 0 0 0 0,0 0 0 0 0,0-1 0 0 0,0 1 1 0 0,1 0-1 0 0,-1 0 0 0 0,0-1 0 0 0,-2 2 0 0 0,-34 23-68 0 0,31-21 65 0 0,-10 5-5 0 0,8-4-4 0 0,0-1 1 0 0,1 1 0 0 0,-1 0-1 0 0,1 0 1 0 0,0 1 0 0 0,1 0-1 0 0,-1 0 1 0 0,1 0 0 0 0,-6 10-1 0 0,12-16 13 0 0,-1 1 1 0 0,1-1-1 0 0,0 0 0 0 0,0 0 0 0 0,0 1 1 0 0,0-1-1 0 0,0 0 0 0 0,-1 1 0 0 0,1-1 0 0 0,0 0 1 0 0,0 1-1 0 0,0-1 0 0 0,0 0 0 0 0,0 1 1 0 0,0-1-1 0 0,0 0 0 0 0,0 1 0 0 0,0-1 0 0 0,0 0 1 0 0,0 1-1 0 0,0-1 0 0 0,1 0 0 0 0,-1 1 1 0 0,0-1-1 0 0,0 0 0 0 0,0 1 0 0 0,0-1 0 0 0,0 0 1 0 0,1 0-1 0 0,-1 1 0 0 0,0-1 0 0 0,0 0 1 0 0,1 0-1 0 0,-1 1 0 0 0,0-1 0 0 0,0 0 0 0 0,1 0 1 0 0,-1 1-1 0 0,18 3-70 0 0,18-4-72 0 0,-36 0 142 0 0,49-2-541 0 0,-47 2 472 0 0,1 0 1 0 0,-1 0 0 0 0,0 0 0 0 0,0 0 0 0 0,0 0 0 0 0,0 1 0 0 0,0-1 0 0 0,0 1 0 0 0,1 0-1 0 0,-1 0 1 0 0,-1 0 0 0 0,1 0 0 0 0,0 0 0 0 0,0 0 0 0 0,0 0 0 0 0,0 0 0 0 0,-1 1 0 0 0,1-1 0 0 0,1 3-1 0 0,-2-3-144 0 0,-1 0-1 0 0,0 1 1 0 0,1-1-1 0 0,-1 0 0 0 0,0 1 1 0 0,0-1-1 0 0,0 0 1 0 0,0 1-1 0 0,0-1 0 0 0,0 0 1 0 0,-1 1-1 0 0,1-1 1 0 0,0 0-1 0 0,-1 1 0 0 0,1-1 1 0 0,-1 0-1 0 0,1 1 0 0 0,-1-1 1 0 0,1 0-1 0 0,-1 0 1 0 0,0 0-1 0 0,0 0 0 0 0,0 0 1 0 0,-1 2-1 0 0,-1 1-1108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49.2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20 2304 0 0,'-1'-5'96'0'0,"-1"-10"12678"0"0,3 25-10174 0 0,6 86 757 0 0,-5 50-2763 0 0,0-6-610 0 0,23 91 129 0 0,-4-65 287 0 0,-20-147-289 0 0,-2 0-1 0 0,0-1 1 0 0,-4 23-1 0 0,0 4-89 0 0,5-43-51 0 0,0-1-1 0 0,-1 0 1 0 0,1 0 0 0 0,0 1-1 0 0,1-1 1 0 0,-1 0 0 0 0,0 0-1 0 0,0 0 1 0 0,0 1 0 0 0,1-1-1 0 0,-1 0 1 0 0,1 0 0 0 0,-1 0 0 0 0,1 0-1 0 0,-1 0 1 0 0,1 0 0 0 0,0 0-1 0 0,-1 0 1 0 0,1 0 0 0 0,0 0-1 0 0,1 1 1 0 0,1 0-711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0.0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52 5065 0 0,'7'-1'679'0'0,"0"0"0"0"0,-1 0-1 0 0,1-1 1 0 0,12-4 0 0 0,8-3 473 0 0,69-6 547 0 0,0 5 0 0 0,0 3-1 0 0,98 7 1 0 0,112 22 725 0 0,-148-7-1444 0 0,48 15-266 0 0,-59-7-362 0 0,-134-22-1237 0 0,1-1 0 0 0,-1 0 0 0 0,1-1 0 0 0,-1 0 0 0 0,16-5 0 0 0,-27 6 697 0 0,9-2-5572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0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 3225 0 0,'-1'-1'1654'0'0,"1"1"-1504"0"0,0 0 0 0 0,0 0 1 0 0,0-1-1 0 0,0 1 0 0 0,0 0 1 0 0,-1 0-1 0 0,1 0 0 0 0,0 0 1 0 0,0 0-1 0 0,0 0 1 0 0,0 0-1 0 0,0 0 0 0 0,-1 0 1 0 0,1 0-1 0 0,0 0 0 0 0,0 0 1 0 0,0 0-1 0 0,0 0 0 0 0,0 0 1 0 0,-1 0-1 0 0,1 0 0 0 0,-1 1 1655 0 0,1 0-1655 0 0,-3 8 3393 0 0,3 15-1712 0 0,25 84 1431 0 0,7 36-1965 0 0,4 15-526 0 0,-22-109-444 0 0,-3 1-1 0 0,9 84 1 0 0,-20-132-404 0 0,1-1 0 0 0,-1 1 0 0 0,0 0 0 0 0,0 0 0 0 0,0-1 0 0 0,0 1 0 0 0,0 0 0 0 0,-1-1 0 0 0,1 1 0 0 0,-1 0 0 0 0,0-1 0 0 0,0 1 0 0 0,0-1 0 0 0,0 1 0 0 0,0-1 0 0 0,0 0 0 0 0,-1 1 0 0 0,1-1 0 0 0,-1 0 0 0 0,1 0 0 0 0,-4 3 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1.0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 1 2304 0 0,'-18'3'954'0'0,"0"1"-1"0"0,1 0 0 0 0,0 1 0 0 0,0 1 0 0 0,1 1 0 0 0,-1 0 0 0 0,1 1 1 0 0,1 1-1 0 0,-22 16 0 0 0,36-24-814 0 0,-1-1 1 0 0,1 1-1 0 0,0 0 1 0 0,0 0-1 0 0,0 0 1 0 0,0 0-1 0 0,0 0 1 0 0,0 0-1 0 0,0 0 1 0 0,0 0-1 0 0,1 0 1 0 0,-1 0-1 0 0,0 1 1 0 0,1-1-1 0 0,-1 0 1 0 0,0 0-1 0 0,1 1 1 0 0,0-1-1 0 0,-1 0 1 0 0,1 1-1 0 0,0-1 1 0 0,0 3-1 0 0,0-3-35 0 0,1 0-1 0 0,-1 0 1 0 0,1 0 0 0 0,0 0-1 0 0,0-1 1 0 0,0 1-1 0 0,-1 0 1 0 0,1-1-1 0 0,0 1 1 0 0,0 0 0 0 0,0-1-1 0 0,0 1 1 0 0,0-1-1 0 0,0 1 1 0 0,0-1 0 0 0,0 0-1 0 0,1 1 1 0 0,-1-1-1 0 0,0 0 1 0 0,0 0-1 0 0,1 0 1 0 0,12 2 390 0 0,0-1-1 0 0,0-1 1 0 0,15-1-1 0 0,-28 0-482 0 0,35-1 411 0 0,67-3 32 0 0,-92 5-476 0 0,0 0 0 0 0,-1 2 1 0 0,1-1-1 0 0,-1 1 0 0 0,1 1 0 0 0,-1-1 0 0 0,13 7 1 0 0,-23-9 16 0 0,1 0 1 0 0,-1 0 0 0 0,1 1 0 0 0,0-1-1 0 0,-1 0 1 0 0,1 0 0 0 0,-1 1 0 0 0,1-1-1 0 0,-1 1 1 0 0,1-1 0 0 0,-1 0 0 0 0,1 1-1 0 0,-1-1 1 0 0,1 1 0 0 0,-1-1 0 0 0,0 1-1 0 0,1 0 1 0 0,-1-1 0 0 0,0 1 0 0 0,1-1-1 0 0,-1 1 1 0 0,0 0 0 0 0,0-1 0 0 0,1 1-1 0 0,-1-1 1 0 0,0 1 0 0 0,0 0 0 0 0,0-1-1 0 0,0 1 1 0 0,0 0 0 0 0,0 1 0 0 0,-1-1-4 0 0,0 1 0 0 0,1 0 0 0 0,-1 0 0 0 0,0-1 1 0 0,0 1-1 0 0,0 0 0 0 0,-1-1 0 0 0,1 1 1 0 0,0-1-1 0 0,-1 1 0 0 0,-1 0 0 0 0,-48 34-147 0 0,45-32 116 0 0,-5 2 17 0 0,-3 2-23 0 0,1 0 1 0 0,0 1-1 0 0,0 0 1 0 0,1 1-1 0 0,0 0 1 0 0,-19 23-1 0 0,31-33 40 0 0,-1 1 0 0 0,1-1-1 0 0,-1 1 1 0 0,1-1 0 0 0,0 1-1 0 0,-1-1 1 0 0,1 1 0 0 0,0 0-1 0 0,0-1 1 0 0,-1 1 0 0 0,1-1 0 0 0,0 1-1 0 0,0 0 1 0 0,0-1 0 0 0,0 1-1 0 0,0-1 1 0 0,0 1 0 0 0,0 0-1 0 0,0-1 1 0 0,0 1 0 0 0,0 0 0 0 0,0-1-1 0 0,0 1 1 0 0,0-1 0 0 0,0 1-1 0 0,1 0 1 0 0,-1-1 0 0 0,0 1 0 0 0,0-1-1 0 0,1 1 1 0 0,-1 0 0 0 0,2 0-26 0 0,-1 0 0 0 0,0 0 1 0 0,0-1-1 0 0,1 1 1 0 0,-1 0-1 0 0,1-1 0 0 0,-1 1 1 0 0,0-1-1 0 0,1 1 1 0 0,-1-1-1 0 0,1 0 1 0 0,2 1-1 0 0,50-2-784 0 0,-50 1 749 0 0,20-2-299 0 0,46-2-345 0 0,-64 4 639 0 0,1 1 1 0 0,-1-1-1 0 0,0 1 0 0 0,1 0 0 0 0,-1 1 0 0 0,0 0 0 0 0,0 0 0 0 0,8 4 0 0 0,-13-6 70 0 0,-1 0-1 0 0,1 1 0 0 0,-1-1 0 0 0,1 1 0 0 0,-1-1 0 0 0,1 0 0 0 0,-1 1 0 0 0,1-1 1 0 0,-1 1-1 0 0,0-1 0 0 0,1 1 0 0 0,-1-1 0 0 0,0 1 0 0 0,0 0 0 0 0,1-1 0 0 0,-1 1 0 0 0,0-1 1 0 0,0 1-1 0 0,0 0 0 0 0,0-1 0 0 0,0 1 0 0 0,1-1 0 0 0,-1 1 0 0 0,0 0 0 0 0,-1-1 1 0 0,1 1-1 0 0,0-1 0 0 0,0 1 0 0 0,0 0 0 0 0,0-1 0 0 0,0 1 0 0 0,-1-1 0 0 0,1 1 0 0 0,0 0 1 0 0,0-1-1 0 0,-1 1 0 0 0,1-1 0 0 0,0 1 0 0 0,-1-1 0 0 0,1 1 0 0 0,-1-1 0 0 0,1 0 1 0 0,0 1-1 0 0,-1-1 0 0 0,1 1 0 0 0,-1-1 0 0 0,1 0 0 0 0,-2 1 0 0 0,-29 22 45 0 0,28-21-28 0 0,-51 32 383 0 0,34-23-181 0 0,0 1-1 0 0,0 2 1 0 0,2-1 0 0 0,-1 2 0 0 0,-27 30 0 0 0,45-45-210 0 0,0 1 1 0 0,0 0-1 0 0,0 0 1 0 0,1-1-1 0 0,-1 1 1 0 0,0 0-1 0 0,1 0 0 0 0,-1 0 1 0 0,1-1-1 0 0,-1 1 1 0 0,1 0-1 0 0,-1 0 1 0 0,1 0-1 0 0,-1 0 1 0 0,1 0-1 0 0,0 0 1 0 0,0 0-1 0 0,-1 0 0 0 0,1 0 1 0 0,0 0-1 0 0,0 0 1 0 0,0 0-1 0 0,0 1 1 0 0,0-1-1 0 0,1 0 1 0 0,-1 0-1 0 0,0 0 1 0 0,0 0-1 0 0,1 0 0 0 0,-1 0 1 0 0,0 0-1 0 0,1-1 1 0 0,-1 1-1 0 0,1 0 1 0 0,-1 0-1 0 0,1 0 1 0 0,0 0-1 0 0,-1 0 1 0 0,1-1-1 0 0,0 1 0 0 0,0 0 1 0 0,-1-1-1 0 0,1 1 1 0 0,0 0-1 0 0,0-1 1 0 0,0 1-1 0 0,0-1 1 0 0,0 1-1 0 0,0-1 1 0 0,0 0-1 0 0,0 1 0 0 0,0-1 1 0 0,0 0-1 0 0,0 0 1 0 0,2 1-1 0 0,9 1-348 0 0,0 0 1 0 0,0 0-1 0 0,21-1 0 0 0,-23-1-220 0 0,60 2-4591 0 0,-59-3 4041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1.5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 2361 0 0,'0'0'50'0'0,"0"0"0"0"0,0-1 0 0 0,0 1 1 0 0,0 0-1 0 0,0-1 0 0 0,0 1 1 0 0,0 0-1 0 0,1-1 0 0 0,-1 1 0 0 0,0 0 1 0 0,0-1-1 0 0,0 1 0 0 0,0 0 0 0 0,0-1 1 0 0,0 1-1 0 0,1 0 0 0 0,-1 0 1 0 0,0-1-1 0 0,0 1 0 0 0,11 0 13452 0 0,-4 26-11716 0 0,0 1 1 0 0,3 44-1 0 0,-8-29-1684 0 0,-2 0 0 0 0,-1-1-1 0 0,-3 1 1 0 0,-11 53-1 0 0,7-52-67 0 0,2 0-1 0 0,2 1 1 0 0,3 82-1 0 0,10-43-31 0 0,23 314 549 0 0,-31-385-548 0 0,-1 16 11 0 0,2-1 1 0 0,1 0-1 0 0,9 34 0 0 0,-12-60-128 0 0,0 0 0 0 0,1 0 0 0 0,-1 0 0 0 0,0 0 0 0 0,1 0 0 0 0,-1 0 0 0 0,1 0 0 0 0,-1 0-1 0 0,1 0 1 0 0,0 0 0 0 0,-1 0 0 0 0,1-1 0 0 0,0 1 0 0 0,-1 0 0 0 0,1 0 0 0 0,0-1 0 0 0,1 2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27.0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24 15203 0 0,'12'-24'6710'0'0,"-12"37"-7594"0"0,0-10 280 0 0,-1 0 0 0 0,1-1 0 0 0,0 1 0 0 0,0 0 0 0 0,0-1 0 0 0,0 1 0 0 0,1 0 0 0 0,-1-1 1 0 0,1 1-1 0 0,1 2 0 0 0,3 5-1891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2.7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67 210 3681 0 0,'-1'-2'229'0'0,"0"0"-1"0"0,0 0 1 0 0,-1 0 0 0 0,1 0 0 0 0,-1 0 0 0 0,1 0-1 0 0,-1 0 1 0 0,0 1 0 0 0,0-1 0 0 0,0 1 0 0 0,0-1-1 0 0,0 1 1 0 0,0 0 0 0 0,0 0 0 0 0,-1 0 0 0 0,1 0-1 0 0,0 0 1 0 0,0 0 0 0 0,-1 1 0 0 0,1-1 0 0 0,-1 1-1 0 0,1-1 1 0 0,-3 1 0 0 0,-12-4 989 0 0,58-14 1075 0 0,-12 12-1744 0 0,1 2 0 0 0,-1 2 0 0 0,0 0 1 0 0,50 4-1 0 0,17-1 353 0 0,158-19 528 0 0,-65 3-843 0 0,305 4 149 0 0,-243 15-427 0 0,468-7 2155 0 0,-406-27-2263 0 0,-85 7-110 0 0,-152 17-93 0 0,263-16-20 0 0,-154 15 59 0 0,187-3-74 0 0,102 8-33 0 0,-290 0 192 0 0,107 4-222 0 0,233 17 1195 0 0,-377-16-633 0 0,-78-4-235 0 0,82 12 0 0 0,-130-8-157 0 0,-15-1-36 0 0,0-1 0 0 0,0 0 0 0 0,0 0 0 0 0,1 0 1 0 0,-1-1-1 0 0,0 0 0 0 0,1 0 0 0 0,7-2 0 0 0,-10-3-419 0 0,-4 1 94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4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32 1376 0 0,'1'-1'424'0'0,"1"0"0"0"0,-1 1 0 0 0,1-1-1 0 0,-1 0 1 0 0,1 1 0 0 0,-1-1 0 0 0,0 0-1 0 0,0 0 1 0 0,1 0 0 0 0,-1 0 0 0 0,0-1 0 0 0,0 1-1 0 0,0 0 1 0 0,0 0 0 0 0,0-1 0 0 0,0 1-1 0 0,-1 0 1 0 0,1-1 0 0 0,0 1 0 0 0,-1-1-1 0 0,1 1 1 0 0,-1-1 0 0 0,1 1 0 0 0,-1-4 0 0 0,-5 10 4327 0 0,-5 9-3560 0 0,7-4-959 0 0,1 0 0 0 0,-1 1 0 0 0,2-1 0 0 0,-1 0-1 0 0,2 1 1 0 0,-1-1 0 0 0,1 1 0 0 0,1-1 0 0 0,0 0 0 0 0,0 1-1 0 0,4 12 1 0 0,2 5 47 0 0,1-1 0 0 0,22 50 1 0 0,-7-35-256 0 0,-17-33-138 0 0,0 1 0 0 0,-1-1 0 0 0,7 17 0 0 0,-12-26 60 0 0,0 0 0 0 0,0 1 0 0 0,0-1 0 0 0,0 0 0 0 0,0 1 0 0 0,0-1 1 0 0,0 0-1 0 0,0 1 0 0 0,0-1 0 0 0,0 0 0 0 0,0 0 0 0 0,0 1 1 0 0,0-1-1 0 0,0 0 0 0 0,0 1 0 0 0,0-1 0 0 0,-1 0 0 0 0,1 1 0 0 0,0-1 1 0 0,0 0-1 0 0,0 0 0 0 0,-1 1 0 0 0,1-1 0 0 0,0 0 0 0 0,0 0 1 0 0,0 0-1 0 0,-1 1 0 0 0,1-1 0 0 0,0 0 0 0 0,0 0 0 0 0,-1 0 0 0 0,1 0 1 0 0,0 1-1 0 0,-1-1 0 0 0,1 0 0 0 0,0 0 0 0 0,-1 0 0 0 0,1 0 1 0 0,0 0-1 0 0,0 0 0 0 0,-1 0 0 0 0,1 0 0 0 0,-1 0 0 0 0,-9 0-6196 0 0,5-2 843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4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70 3137 0 0,'2'-5'664'0'0,"0"0"1"0"0,1 0-1 0 0,-1 0 0 0 0,1 0 1 0 0,-1 1-1 0 0,2-1 1 0 0,-1 1-1 0 0,0 0 1 0 0,1 0-1 0 0,6-6 0 0 0,-8 8-431 0 0,0 1 0 0 0,0 0-1 0 0,0-1 1 0 0,0 1 0 0 0,0 0-1 0 0,0 0 1 0 0,0 0 0 0 0,1 0-1 0 0,-1 0 1 0 0,0 1 0 0 0,1-1-1 0 0,-1 1 1 0 0,0-1 0 0 0,1 1-1 0 0,-1 0 1 0 0,0 0 0 0 0,1 0 0 0 0,-1 0-1 0 0,1 1 1 0 0,-1-1 0 0 0,0 1-1 0 0,1-1 1 0 0,-1 1 0 0 0,0 0-1 0 0,1 0 1 0 0,2 2 0 0 0,-3-3-149 0 0,0 1 0 0 0,-1 0 0 0 0,1 1 0 0 0,-1-1 0 0 0,1 0 0 0 0,-1 0 0 0 0,1 1 0 0 0,-1-1 0 0 0,0 1 0 0 0,0-1 1 0 0,0 1-1 0 0,0 0 0 0 0,0-1 0 0 0,0 1 0 0 0,0 0 0 0 0,0-1 0 0 0,-1 1 0 0 0,1 0 0 0 0,-1 0 0 0 0,1 3 0 0 0,-1 0-19 0 0,0 0-1 0 0,0-1 0 0 0,0 1 1 0 0,-1 0-1 0 0,1-1 0 0 0,-1 1 0 0 0,-1 0 1 0 0,-1 5-1 0 0,-4 7-24 0 0,-1-1 0 0 0,0 0 0 0 0,-15 21 0 0 0,14-17 24 0 0,9-20-55 0 0,0 0 0 0 0,0 1 1 0 0,0-1-1 0 0,0 0 0 0 0,0 1 0 0 0,0-1 0 0 0,0 0 1 0 0,1 0-1 0 0,-1 1 0 0 0,0-1 0 0 0,0 0 1 0 0,0 1-1 0 0,0-1 0 0 0,0 0 0 0 0,1 0 0 0 0,-1 1 1 0 0,0-1-1 0 0,0 0 0 0 0,0 0 0 0 0,1 1 1 0 0,-1-1-1 0 0,0 0 0 0 0,0 0 0 0 0,1 0 0 0 0,-1 0 1 0 0,0 1-1 0 0,0-1 0 0 0,1 0 0 0 0,-1 0 1 0 0,0 0-1 0 0,0 0 0 0 0,1 0 0 0 0,-1 0 0 0 0,5 0 99 0 0,0 0-1 0 0,-1 0 1 0 0,1 0-1 0 0,-1-1 1 0 0,1 0-1 0 0,5-1 1 0 0,-8 1-80 0 0,41-9 665 0 0,-11 1-672 0 0,2 2 1 0 0,-1 1-1 0 0,1 2 1 0 0,41-1-1 0 0,-59 6-927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5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6913 0 0,'-3'2'8284'0'0,"4"6"-4521"0"0,5 14-3606 0 0,-1-1 760 0 0,-3 28-345 0 0,2 23-362 0 0,-4-67-229 0 0,1-1 0 0 0,0 1 1 0 0,0-1-1 0 0,1 0 1 0 0,-1 1-1 0 0,1-1 0 0 0,0 0 1 0 0,0 0-1 0 0,0 0 1 0 0,1 0-1 0 0,-1 0 0 0 0,5 4 1 0 0,-6-7-113 0 0,0 0 1 0 0,0 0-1 0 0,0 0 1 0 0,0 0-1 0 0,0-1 1 0 0,0 1-1 0 0,1 0 1 0 0,-1-1-1 0 0,0 1 1 0 0,1 0-1 0 0,-1-1 1 0 0,0 0-1 0 0,1 1 1 0 0,-1-1-1 0 0,0 0 1 0 0,3 1-1 0 0,12-8-5043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5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45 5817 0 0,'6'-5'570'0'0,"0"1"0"0"0,1-1 0 0 0,-1 1 1 0 0,1 0-1 0 0,0 0 0 0 0,0 1 0 0 0,0 0 0 0 0,1 0 0 0 0,-1 1 0 0 0,1 0 0 0 0,-1 0 0 0 0,1 1 0 0 0,0 0 0 0 0,0 0 0 0 0,-1 1 1 0 0,11 0-1 0 0,-17 0-516 0 0,-1 0 0 0 0,1 0 0 0 0,-1 0 0 0 0,1 1 0 0 0,0-1 0 0 0,-1 0 0 0 0,1 0 0 0 0,-1 0 0 0 0,0 1 0 0 0,1-1 0 0 0,-1 0 0 0 0,1 1 0 0 0,-1-1 0 0 0,1 0 0 0 0,-1 1 0 0 0,0-1 0 0 0,1 0 0 0 0,-1 1 0 0 0,0-1 0 0 0,1 1 0 0 0,-1-1 0 0 0,0 1 0 0 0,1-1 0 0 0,-1 0 0 0 0,0 1 0 0 0,0 0 0 0 0,0-1 0 0 0,1 1 0 0 0,-3 20 737 0 0,-16 20-167 0 0,16-37-505 0 0,-3 5 88 0 0,2-4-57 0 0,1-1 1 0 0,-1 1-1 0 0,1 0 0 0 0,0-1 1 0 0,0 1-1 0 0,0 0 1 0 0,1 1-1 0 0,-1-1 0 0 0,1 0 1 0 0,0 0-1 0 0,0 8 0 0 0,2-12-103 0 0,0-1 0 0 0,0 1 0 0 0,-1-1 0 0 0,1 1 0 0 0,0-1 0 0 0,0 1 0 0 0,-1-1 0 0 0,1 0 0 0 0,0 1 0 0 0,0-1 0 0 0,0 0 0 0 0,0 0 0 0 0,-1 0 0 0 0,1 1-1 0 0,0-1 1 0 0,0 0 0 0 0,0 0 0 0 0,0 0 0 0 0,0-1 0 0 0,0 1 0 0 0,-1 0 0 0 0,1 0 0 0 0,0 0 0 0 0,0-1 0 0 0,1 0 0 0 0,27-7-30 0 0,-26 7 20 0 0,39-11-2040 0 0,-33 10 659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6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 5985 0 0,'0'0'213'0'0,"0"-1"-1"0"0,0 1 1 0 0,1 0-1 0 0,-1-1 1 0 0,0 1-1 0 0,0-1 1 0 0,0 1-1 0 0,0 0 1 0 0,0-1-1 0 0,0 1 0 0 0,1-1 1 0 0,-1 1-1 0 0,0 0 1 0 0,0-1-1 0 0,0 1 1 0 0,1 0-1 0 0,-1-1 1 0 0,0 1-1 0 0,1 0 1 0 0,-1 0-1 0 0,0-1 1 0 0,1 1-1 0 0,-1 0 1 0 0,0 0-1 0 0,1-1 1 0 0,-1 1-1 0 0,0 0 0 0 0,1 0 1 0 0,-1 0-1 0 0,0 0 1 0 0,1 0-1 0 0,-1 0 1 0 0,1-1-1 0 0,-1 1 1 0 0,1 0-1 0 0,-1 0 1 0 0,0 0-1 0 0,1 0 1 0 0,-1 1-1 0 0,1-1 1 0 0,-1 0-1 0 0,0 0 0 0 0,1 0 1 0 0,-1 0-1 0 0,1 0 1 0 0,-1 0-1 0 0,0 1 1 0 0,1-1-1 0 0,-1 0 1 0 0,0 0-1 0 0,1 0 1 0 0,0 1-1 0 0,19 13 1951 0 0,-7 2-1667 0 0,-2 1-1 0 0,0 0 0 0 0,0 1 0 0 0,-2 0 0 0 0,10 26 1 0 0,9 17-416 0 0,-13-29-179 0 0,-9-19-243 0 0,0 0 0 0 0,0 0 0 0 0,1-1 0 0 0,1 0 0 0 0,13 15 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6.5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40 2673 0 0,'5'-4'266'0'0,"0"1"0"0"0,0 0 0 0 0,0-1 0 0 0,0 2 0 0 0,0-1 0 0 0,1 1 0 0 0,-1 0 0 0 0,1 0 0 0 0,9-2 0 0 0,2 0 1425 0 0,0 1-1 0 0,19 0 0 0 0,-32 2-1501 0 0,0 1-1 0 0,0 0 1 0 0,-1 0 0 0 0,1 1 0 0 0,0-1 0 0 0,0 1 0 0 0,-1 0 0 0 0,1 0 0 0 0,0 0 0 0 0,-1 0 0 0 0,1 0 0 0 0,-1 1 0 0 0,0 0 0 0 0,7 4 0 0 0,-9-5-146 0 0,0 1 1 0 0,1-1-1 0 0,-1 1 1 0 0,0-1-1 0 0,0 1 1 0 0,0 0-1 0 0,0-1 0 0 0,0 1 1 0 0,0 0-1 0 0,-1 0 1 0 0,1 0-1 0 0,-1 0 0 0 0,1 0 1 0 0,-1 0-1 0 0,0 0 1 0 0,0 0-1 0 0,0 0 0 0 0,0 0 1 0 0,0-1-1 0 0,0 1 1 0 0,0 0-1 0 0,-1 0 1 0 0,1 0-1 0 0,0 0 0 0 0,-1 0 1 0 0,0 0-1 0 0,0 0 1 0 0,1-1-1 0 0,-3 5 0 0 0,-13 21 607 0 0,-9 17 519 0 0,24-42-1053 0 0,0 0 1 0 0,0 1 0 0 0,0-1 0 0 0,1 1 0 0 0,-1-1 0 0 0,1 0 0 0 0,-1 1 0 0 0,1-1 0 0 0,0 1 0 0 0,0-1 0 0 0,0 1 0 0 0,0-1-1 0 0,1 1 1 0 0,-1-1 0 0 0,2 5 0 0 0,-1-6-28 0 0,0 1 0 0 0,0-1 0 0 0,0 1 0 0 0,1-1 0 0 0,-1 1 1 0 0,1-1-1 0 0,-1 0 0 0 0,1 0 0 0 0,-1 0 0 0 0,1 0 0 0 0,0 0 0 0 0,0 0 0 0 0,-1 0 0 0 0,1 0 0 0 0,0-1 0 0 0,0 1 0 0 0,0-1 0 0 0,0 1 0 0 0,0-1 0 0 0,0 0 0 0 0,0 0 0 0 0,0 0 0 0 0,3 0 0 0 0,48-5 902 0 0,15-10-379 0 0,-37 8-1434 0 0,56-6-1 0 0,-77 12-465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8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6 125 6913 0 0,'-1'0'92'0'0,"1"0"-1"0"0,0 0 0 0 0,0 0 1 0 0,0 0-1 0 0,-1 0 0 0 0,1 0 1 0 0,0 0-1 0 0,0 0 0 0 0,0 0 1 0 0,-1 0-1 0 0,1 0 0 0 0,0 0 1 0 0,0 0-1 0 0,0-1 0 0 0,0 1 1 0 0,-1 0-1 0 0,1 0 0 0 0,0 0 1 0 0,0 0-1 0 0,0 0 0 0 0,0 0 1 0 0,0-1-1 0 0,-1 1 0 0 0,1 0 1 0 0,0 0-1 0 0,0 0 0 0 0,0 0 1 0 0,0-1-1 0 0,0 1 0 0 0,0 0 1 0 0,0 0-1 0 0,0 0 0 0 0,0-1 1 0 0,0 1-1 0 0,0 0 0 0 0,0 0 1 0 0,0-1-1 0 0,0 1 94 0 0,0-1 1 0 0,0 1-1 0 0,0 0 1 0 0,1-1-1 0 0,-1 1 0 0 0,0 0 1 0 0,0 0-1 0 0,1-1 1 0 0,-1 1-1 0 0,0 0 0 0 0,1-1 1 0 0,-1 1-1 0 0,0 0 1 0 0,1 0-1 0 0,-1 0 0 0 0,0-1 1 0 0,1 1-1 0 0,-1 0 1 0 0,0 0-1 0 0,1 0 0 0 0,-1 0 1 0 0,1 0-1 0 0,-1 0 1 0 0,0 0-1 0 0,1 0 0 0 0,-1 0 1 0 0,1 0-1 0 0,0 0 1 0 0,7 0 129 0 0,-1 0 1 0 0,1 0-1 0 0,0 1 1 0 0,-1 0-1 0 0,1 0 1 0 0,-1 1-1 0 0,1 0 1 0 0,-1 1-1 0 0,0 0 1 0 0,0 0-1 0 0,0 0 1 0 0,0 1-1 0 0,0 0 1 0 0,8 6-1 0 0,4 7-162 0 0,0 0 0 0 0,-1 1 0 0 0,17 22 0 0 0,18 19-11 0 0,-17-28 43 0 0,-34-30-152 0 0,-1 0 0 0 0,1 0 0 0 0,-1 0 0 0 0,1 0 0 0 0,0 0 0 0 0,-1 0 0 0 0,1 0 0 0 0,0-1 0 0 0,0 1 0 0 0,-1 0 0 0 0,1-1 0 0 0,0 0 0 0 0,0 1 0 0 0,0-1 0 0 0,0 0-1 0 0,0 0 1 0 0,0 0 0 0 0,-1 0 0 0 0,1 0 0 0 0,0-1 0 0 0,0 1 0 0 0,2-1 0 0 0,-3 0-21 0 0,0 0 1 0 0,0-1-1 0 0,0 1 1 0 0,0 0-1 0 0,0 0 1 0 0,-1 0-1 0 0,1 0 0 0 0,0-1 1 0 0,-1 1-1 0 0,1 0 1 0 0,-1-1-1 0 0,0 1 0 0 0,1 0 1 0 0,-1-1-1 0 0,0 1 1 0 0,0-1-1 0 0,0 1 0 0 0,0 0 1 0 0,0-1-1 0 0,0-1 1 0 0,-5-33 169 0 0,4 30-158 0 0,-10-52-177 0 0,-6-36 129 0 0,16 85-330 0 0,0 0 0 0 0,1 0 0 0 0,0 1 0 0 0,1-1 0 0 0,0 0 0 0 0,0 0 1 0 0,1 0-1 0 0,3-10 0 0 0,-4 18 136 0 0,0-1-1 0 0,0 0 1 0 0,0 0 0 0 0,0 0-1 0 0,0 1 1 0 0,0-1 0 0 0,0 1 0 0 0,1-1-1 0 0,-1 1 1 0 0,0-1 0 0 0,1 1 0 0 0,0 0-1 0 0,-1-1 1 0 0,1 1 0 0 0,0 0-1 0 0,-1 0 1 0 0,1 0 0 0 0,0 1 0 0 0,0-1-1 0 0,0 0 1 0 0,0 1 0 0 0,0-1 0 0 0,0 1-1 0 0,-1 0 1 0 0,1-1 0 0 0,0 1 0 0 0,0 0-1 0 0,0 0 1 0 0,3 1 0 0 0,6-1 218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8.5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4145 0 0,'5'23'8392'0'0,"15"17"-4901"0"0,-15-30-3214 0 0,0 0-1 0 0,0 0 1 0 0,4 15-1 0 0,-6-7-219 0 0,-1 0-1 0 0,0 0 0 0 0,-2 19 1 0 0,-1-24-321 0 0,1 0 1 0 0,1 0-1 0 0,0 0 0 0 0,1 0 1 0 0,0 0-1 0 0,1-1 1 0 0,6 19-1 0 0,-7-26-5249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8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 3225 0 0,'0'0'76'0'0,"0"-1"1"0"0,0 1-1 0 0,0-1 1 0 0,0 1-1 0 0,0-1 1 0 0,0 1-1 0 0,0-1 1 0 0,0 1-1 0 0,0-1 1 0 0,0 1-1 0 0,0-1 1 0 0,0 1-1 0 0,0-1 1 0 0,0 1-1 0 0,1 0 1 0 0,-1-1-1 0 0,0 1 1 0 0,0-1-1 0 0,1 1 1 0 0,-1-1-1 0 0,0 1 1 0 0,0 0-1 0 0,1-1 1 0 0,-1 1-1 0 0,0 0 1 0 0,1-1-1 0 0,-1 1 1 0 0,1 0-1 0 0,-1-1 1 0 0,0 1-1 0 0,1 0 1 0 0,-1 0-1 0 0,1-1 1 0 0,-1 1-1 0 0,1 0 1 0 0,-1 0-1 0 0,0 0 1 0 0,1 0-1 0 0,-1 0 1 0 0,1 0-1 0 0,-1 0 1 0 0,2 0-1 0 0,21-7 3091 0 0,-19 7-2882 0 0,-1 1-1 0 0,1 0 1 0 0,0 0 0 0 0,0 1 0 0 0,-1-1 0 0 0,1 1 0 0 0,-1-1 0 0 0,1 1-1 0 0,-1 0 1 0 0,0 1 0 0 0,0-1 0 0 0,0 0 0 0 0,4 5 0 0 0,37 45 676 0 0,-12-12-951 0 0,-18-27-647 0 0,1 0 0 0 0,18 13 0 0 0,-25-21-273 0 0</inkml:trace>
  <inkml:trace contextRef="#ctx0" brushRef="#br0" timeOffset="1">130 204 1376 0 0,'-13'-1'688'0'0,"16"-2"1684"0"0,24-4 2417 0 0,-18 4-5107 0 0,75-29 1685 0 0,-67 26-1367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27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26 4609 0 0,'0'-2'222'0'0,"1"1"0"0"0,-1 0 1 0 0,0-1-1 0 0,1 1 0 0 0,-1 0 0 0 0,1 0 1 0 0,0 0-1 0 0,-1-1 0 0 0,1 1 0 0 0,0 0 1 0 0,0 0-1 0 0,0 0 0 0 0,0 0 0 0 0,-1 0 0 0 0,1 0 1 0 0,0 1-1 0 0,1-1 0 0 0,-1 0 0 0 0,0 0 1 0 0,0 1-1 0 0,0-1 0 0 0,0 1 0 0 0,1-1 0 0 0,-1 1 1 0 0,0-1-1 0 0,0 1 0 0 0,1 0 0 0 0,-1-1 1 0 0,0 1-1 0 0,3 0 0 0 0,0 1 303 0 0,0 0 1 0 0,1 0-1 0 0,-1 0 0 0 0,0 0 1 0 0,1 1-1 0 0,-1 0 0 0 0,0-1 1 0 0,5 5-1 0 0,-2-2-458 0 0,-1 2 1 0 0,1-1-1 0 0,-1 1 0 0 0,0 0 0 0 0,0 0 1 0 0,-1 0-1 0 0,1 1 0 0 0,-2 0 0 0 0,1 0 1 0 0,-1 0-1 0 0,0 0 0 0 0,0 1 0 0 0,-1 0 1 0 0,0 0-1 0 0,3 13 0 0 0,1 8 86 0 0,-1 0 1 0 0,-1 0-1 0 0,0 33 1 0 0,-5-61-165 0 0,0 1-1 0 0,0 0 1 0 0,0 0 0 0 0,0-1 0 0 0,0 1 0 0 0,1 0-1 0 0,-1-1 1 0 0,0 1 0 0 0,1 0 0 0 0,-1-1 0 0 0,1 1-1 0 0,0-1 1 0 0,-1 1 0 0 0,1-1 0 0 0,0 1 0 0 0,0-1-1 0 0,2 3 1 0 0,-1-3-17 0 0,1 0-1 0 0,-1 0 0 0 0,1-1 0 0 0,-1 1 1 0 0,1-1-1 0 0,-1 1 0 0 0,1-1 1 0 0,0 0-1 0 0,-1 0 0 0 0,5-1 0 0 0,-3 1 11 0 0,22 0-323 0 0,-11-1 182 0 0,-1 1-1 0 0,1 0 1 0 0,0 1-1 0 0,-1 1 0 0 0,23 5 1 0 0,-34-6 199 0 0,0 0-1 0 0,0 0 1 0 0,0 1-1 0 0,0-1 1 0 0,0 1 0 0 0,0 0-1 0 0,0-1 1 0 0,-1 1 0 0 0,1 0-1 0 0,-1 1 1 0 0,1-1-1 0 0,-1 0 1 0 0,0 1 0 0 0,0-1-1 0 0,0 1 1 0 0,0 0 0 0 0,-1-1-1 0 0,1 1 1 0 0,-1 0-1 0 0,1 0 1 0 0,-1 0 0 0 0,0 0-1 0 0,0 1 1 0 0,0-1 0 0 0,-1 0-1 0 0,1 0 1 0 0,-1 0-1 0 0,0 1 1 0 0,0-1 0 0 0,0 6-1 0 0,-2 8 330 0 0,0 1-1 0 0,-1-1 0 0 0,-1 0 0 0 0,0 0 1 0 0,-1-1-1 0 0,-1 1 0 0 0,-10 20 0 0 0,2-11-465 0 0,0-1 0 0 0,-1-1-1 0 0,-31 38 1 0 0,26-39-774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6:59.5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7834 0 0,'2'2'746'0'0,"1"0"1"0"0,0 0 0 0 0,0-1 0 0 0,0 0-1 0 0,0 1 1 0 0,1-1 0 0 0,-1 0 0 0 0,4 1 0 0 0,14 5 1647 0 0,-15-4-2193 0 0,0 1 1 0 0,0 0-1 0 0,-1 1 1 0 0,1-1-1 0 0,-1 1 1 0 0,0 0-1 0 0,-1 0 1 0 0,1 1-1 0 0,-1 0 0 0 0,0-1 1 0 0,0 1-1 0 0,-1 0 1 0 0,4 8-1 0 0,3 11-229 0 0,-2 0-1 0 0,8 33 0 0 0,-10-32-130 0 0,16 40-1 0 0,-21-64 94 0 0,13 26-546 0 0,-2-11-2664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7:00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49 1376 0 0,'0'-1'124'0'0,"0"0"0"0"0,-1 1 0 0 0,1-1 0 0 0,0 0 0 0 0,0 0 0 0 0,0 1 0 0 0,0-1 0 0 0,-1 0 0 0 0,1 0 0 0 0,0 0 0 0 0,0 1 0 0 0,0-1 0 0 0,1 0 0 0 0,-1 0 0 0 0,0 0 0 0 0,0 1 0 0 0,0-1 0 0 0,0 0 0 0 0,1 0 0 0 0,-1 1 0 0 0,0-1 0 0 0,1 0 0 0 0,-1 1 0 0 0,1-1 0 0 0,-1 0 0 0 0,1 1 0 0 0,-1-1 0 0 0,1 1 0 0 0,-1-1 0 0 0,1 0 0 0 0,0 1 0 0 0,-1-1 0 0 0,1 1 0 0 0,0 0 0 0 0,-1-1 0 0 0,1 1 0 0 0,0-1 0 0 0,29-16 2171 0 0,-25 16-1972 0 0,0-1 0 0 0,0 1-1 0 0,0 0 1 0 0,0 1 0 0 0,0-1 0 0 0,0 1-1 0 0,0 0 1 0 0,0 0 0 0 0,1 1 0 0 0,-1 0-1 0 0,0 0 1 0 0,0 0 0 0 0,0 0-1 0 0,8 4 1 0 0,-11-4-284 0 0,0 0-1 0 0,0 0 0 0 0,-1 0 0 0 0,1 0 1 0 0,-1 1-1 0 0,1-1 0 0 0,-1 0 1 0 0,1 1-1 0 0,-1-1 0 0 0,0 1 0 0 0,0-1 1 0 0,0 1-1 0 0,1 0 0 0 0,-2-1 0 0 0,1 1 1 0 0,0 0-1 0 0,0 0 0 0 0,-1 0 1 0 0,1-1-1 0 0,0 1 0 0 0,-1 0 0 0 0,0 0 1 0 0,0 0-1 0 0,1 0 0 0 0,-1 0 1 0 0,0 0-1 0 0,-1 0 0 0 0,1 0 0 0 0,0 0 1 0 0,0 0-1 0 0,-1 0 0 0 0,1 0 1 0 0,-1 0-1 0 0,0 0 0 0 0,0-1 0 0 0,1 1 1 0 0,-1 0-1 0 0,0 0 0 0 0,-1-1 1 0 0,0 3-1 0 0,-71 100 2660 0 0,72-104-2681 0 0,1 0 1 0 0,0 1 0 0 0,0-1 0 0 0,-1 0-1 0 0,1 1 1 0 0,0-1 0 0 0,0 0-1 0 0,0 1 1 0 0,-1-1 0 0 0,1 1 0 0 0,0-1-1 0 0,0 0 1 0 0,0 1 0 0 0,0-1-1 0 0,0 1 1 0 0,0-1 0 0 0,0 0-1 0 0,0 1 1 0 0,0-1 0 0 0,0 1 0 0 0,0-1-1 0 0,0 0 1 0 0,0 1 0 0 0,0-1-1 0 0,0 1 1 0 0,0-1 0 0 0,1 0 0 0 0,-1 1-1 0 0,0-1 1 0 0,0 0 0 0 0,0 1-1 0 0,1 0 1 0 0,14 3 310 0 0,27-8 97 0 0,-32 2-186 0 0,-1 1-151 0 0,0 1-1 0 0,0-1 1 0 0,1 1-1 0 0,-1 1 1 0 0,0 0-1 0 0,0 0 1 0 0,12 4 0 0 0,-19-5-86 0 0,1 1 1 0 0,-1 0-1 0 0,0 0 1 0 0,0 0 0 0 0,0 1-1 0 0,0-1 1 0 0,0 0-1 0 0,0 1 1 0 0,0 0 0 0 0,0-1-1 0 0,-1 1 1 0 0,1 0 0 0 0,0 0-1 0 0,-1 0 1 0 0,0 0-1 0 0,1 0 1 0 0,-1 0 0 0 0,0 0-1 0 0,0 0 1 0 0,0 0 0 0 0,0 1-1 0 0,-1-1 1 0 0,1 0-1 0 0,-1 1 1 0 0,1-1 0 0 0,-1 1-1 0 0,0-1 1 0 0,0 0-1 0 0,0 1 1 0 0,0-1 0 0 0,0 1-1 0 0,-1 2 1 0 0,0 5 28 0 0,-1-1 1 0 0,0 0 0 0 0,0 0-1 0 0,-1 1 1 0 0,-1-2-1 0 0,-4 11 1 0 0,-8 9-5798 0 0,12-21-390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7:00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153 18 3681 0 0,'1'0'203'0'0,"0"0"1"0"0,1-1-1 0 0,-1 0 0 0 0,0 1 1 0 0,0-1-1 0 0,0 1 0 0 0,0-1 1 0 0,0 0-1 0 0,0 0 1 0 0,0 0-1 0 0,0 0 0 0 0,0 0 1 0 0,0 0-1 0 0,1-2 0 0 0,-2 3-86 0 0,0-1-1 0 0,0 1 0 0 0,-1 0 0 0 0,1-1 1 0 0,0 1-1 0 0,0 0 0 0 0,-1-1 0 0 0,1 1 0 0 0,0 0 1 0 0,-1 0-1 0 0,1 0 0 0 0,0-1 0 0 0,-1 1 1 0 0,1 0-1 0 0,0 0 0 0 0,-1 0 0 0 0,1-1 0 0 0,-1 1 1 0 0,1 0-1 0 0,0 0 0 0 0,-1 0 0 0 0,1 0 0 0 0,-1 0 1 0 0,1 0-1 0 0,0 0 0 0 0,-1 0 0 0 0,1 0 1 0 0,-1 0-1 0 0,1 0 0 0 0,-6 0 509 0 0,1 1 1 0 0,0-1-1 0 0,-1 1 0 0 0,1-1 1 0 0,0 2-1 0 0,-7 1 0 0 0,1 3-89 0 0,0-1 0 0 0,0 2 0 0 0,0-1 0 0 0,1 2 0 0 0,-11 9 0 0 0,17-14-423 0 0,1 1 1 0 0,-1-1-1 0 0,1 1 0 0 0,0 0 1 0 0,0-1-1 0 0,0 1 1 0 0,1 1-1 0 0,-1-1 1 0 0,1 0-1 0 0,0 0 0 0 0,1 1 1 0 0,-1-1-1 0 0,0 1 1 0 0,1 0-1 0 0,0-1 0 0 0,0 9 1 0 0,1-11-65 0 0,0 1 0 0 0,1-1 0 0 0,0 0 0 0 0,-1 0 1 0 0,1 1-1 0 0,0-1 0 0 0,0 0 0 0 0,0 0 0 0 0,0 0 0 0 0,0 0 0 0 0,1 0 0 0 0,-1 0 1 0 0,1 0-1 0 0,-1 0 0 0 0,1-1 0 0 0,0 1 0 0 0,0-1 0 0 0,0 1 0 0 0,0-1 1 0 0,0 1-1 0 0,0-1 0 0 0,0 0 0 0 0,0 0 0 0 0,0 0 0 0 0,0 0 0 0 0,1-1 0 0 0,-1 1 1 0 0,0-1-1 0 0,4 1 0 0 0,5 1 30 0 0,-1 0 1 0 0,0-1-1 0 0,0 0 1 0 0,0-1-1 0 0,16-1 1 0 0,-5-2-504 0 0,0-1-1 0 0,34-12 1 0 0,-35 9-2444 0 0,-12 6-3591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7:01.6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10138 0 0,'2'1'360'0'0,"-1"-1"-1"0"0,1 1 1 0 0,-1-1-1 0 0,1 1 0 0 0,-1 0 1 0 0,0 0-1 0 0,1-1 1 0 0,-1 1-1 0 0,0 0 1 0 0,0 0-1 0 0,0 0 1 0 0,2 2-1 0 0,23 28 2264 0 0,-19-18-2136 0 0,0 0 0 0 0,-1 1 0 0 0,-1 0 0 0 0,0 0 0 0 0,-1 1-1 0 0,5 27 1 0 0,11 36-293 0 0,-15-65-339 0 0,21 51 208 0 0,-23-60-478 0 0,-1 0 0 0 0,0 0 0 0 0,1 0 0 0 0,0 0 0 0 0,0-1 0 0 0,0 1 0 0 0,0-1 0 0 0,1 1 0 0 0,-1-1 0 0 0,1 0 0 0 0,7 4 0 0 0,-4-4-5469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7:02.5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33 920 0 0,'-5'-1'552'0'0,"1"0"0"0"0,-1 0-1 0 0,1 0 1 0 0,0 0 0 0 0,-1-1 0 0 0,-3-2 0 0 0,-21-6 5010 0 0,43 9 589 0 0,13-2-4218 0 0,34-4-986 0 0,-48 7-854 0 0,0 0 0 0 0,1 1 0 0 0,-1 1 0 0 0,0 0 0 0 0,0 0 0 0 0,-1 2 0 0 0,1-1 0 0 0,-1 2 0 0 0,19 8 0 0 0,-27-11-94 0 0,-1-1 0 0 0,1 1-1 0 0,-1 0 1 0 0,0 0-1 0 0,0 0 1 0 0,0 1-1 0 0,0-1 1 0 0,0 1 0 0 0,-1 0-1 0 0,1-1 1 0 0,-1 1-1 0 0,0 0 1 0 0,0 1 0 0 0,0-1-1 0 0,0 0 1 0 0,0 1-1 0 0,-1-1 1 0 0,1 1-1 0 0,-1-1 1 0 0,0 1 0 0 0,0-1-1 0 0,0 1 1 0 0,-1 0-1 0 0,1 0 1 0 0,-1-1-1 0 0,0 1 1 0 0,0 0 0 0 0,0 0-1 0 0,-1 0 1 0 0,1-1-1 0 0,-1 1 1 0 0,0 0-1 0 0,0-1 1 0 0,0 1 0 0 0,0-1-1 0 0,-1 1 1 0 0,-2 4-1 0 0,-2 2 85 0 0,0 0-1 0 0,0-1 1 0 0,-1 1-1 0 0,-1-1 0 0 0,0 0 1 0 0,0-1-1 0 0,0 0 0 0 0,-1 0 1 0 0,-10 6-1 0 0,-11 7-1875 0 0,-50 25-1 0 0,68-40-4613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7:04.2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86 5065 0 0,'-1'-1'97'0'0,"0"1"0"0"0,0-1 0 0 0,0 0 0 0 0,0 1 0 0 0,0-1 0 0 0,0 0-1 0 0,0 1 1 0 0,0-1 0 0 0,-1 1 0 0 0,1 0 0 0 0,0-1 0 0 0,0 1 0 0 0,-1 0 0 0 0,1 0 0 0 0,0 0 0 0 0,0 0-1 0 0,-1 0 1 0 0,1 0 0 0 0,0 0 0 0 0,0 0 0 0 0,-1 0 0 0 0,1 1 0 0 0,0-1 0 0 0,0 0 0 0 0,-2 2 0 0 0,0-1 69 0 0,0 1 1 0 0,0 0-1 0 0,0 0 1 0 0,1 1-1 0 0,-1-1 1 0 0,1 0-1 0 0,0 1 1 0 0,-1 0-1 0 0,-2 4 1 0 0,-1 3 64 0 0,1-1 0 0 0,-1 2 0 0 0,2-1 0 0 0,-1 1 1 0 0,-3 13-1 0 0,7-21-203 0 0,1-1 0 0 0,-1 1 0 0 0,1 0 1 0 0,-1-1-1 0 0,1 1 0 0 0,0 0 0 0 0,0 0 0 0 0,0-1 0 0 0,0 1 1 0 0,1 0-1 0 0,-1 0 0 0 0,1-1 0 0 0,0 1 0 0 0,-1 0 0 0 0,1-1 1 0 0,0 1-1 0 0,1-1 0 0 0,-1 1 0 0 0,0-1 0 0 0,1 0 0 0 0,-1 1 0 0 0,1-1 1 0 0,0 0-1 0 0,0 0 0 0 0,0 0 0 0 0,0 0 0 0 0,0-1 0 0 0,0 1 1 0 0,0 0-1 0 0,0-1 0 0 0,1 0 0 0 0,-1 1 0 0 0,1-1 0 0 0,-1 0 1 0 0,1 0-1 0 0,0 0 0 0 0,-1-1 0 0 0,1 1 0 0 0,4 0 0 0 0,0 0 188 0 0,0 0-1 0 0,1 0 0 0 0,-1 0 0 0 0,0-1 0 0 0,1-1 1 0 0,-1 1-1 0 0,0-1 0 0 0,1 0 0 0 0,-1-1 1 0 0,0 1-1 0 0,0-2 0 0 0,0 1 0 0 0,13-7 0 0 0,-3-1 29 0 0,-1-1 0 0 0,-1-1 0 0 0,15-13-1 0 0,-26 21-213 0 0,0 0-1 0 0,0 0 1 0 0,0 0-1 0 0,-1 0 0 0 0,0 0 1 0 0,0-1-1 0 0,0 1 1 0 0,0-1-1 0 0,-1 0 1 0 0,0 0-1 0 0,0 0 0 0 0,0 0 1 0 0,0 0-1 0 0,-1 0 1 0 0,1-11-1 0 0,-2 13-5 0 0,0 0 0 0 0,-1 0 0 0 0,1 0 0 0 0,-1 0 0 0 0,0-1 0 0 0,0 1 0 0 0,0 1-1 0 0,0-1 1 0 0,0 0 0 0 0,-1 0 0 0 0,1 0 0 0 0,-1 1 0 0 0,0-1 0 0 0,0 1 0 0 0,0-1 0 0 0,0 1 0 0 0,0 0 0 0 0,-1 0 0 0 0,1 0-1 0 0,-1 0 1 0 0,1 0 0 0 0,-1 0 0 0 0,0 1 0 0 0,0-1 0 0 0,0 1 0 0 0,1 0 0 0 0,-1 0 0 0 0,0 0 0 0 0,0 0 0 0 0,-1 1 0 0 0,-3-1-1 0 0,0-1 65 0 0,1 1 0 0 0,-1 1 1 0 0,0-1-1 0 0,1 1 0 0 0,-1 0 0 0 0,1 1 0 0 0,-1 0 0 0 0,0 0 0 0 0,1 0 0 0 0,0 1 0 0 0,-1 0 0 0 0,1 0 0 0 0,0 0 0 0 0,-7 5 0 0 0,10-5-88 0 0,0 0 0 0 0,0 0 0 0 0,1 0 0 0 0,-1 0 0 0 0,1 1 0 0 0,0-1 0 0 0,0 1 0 0 0,-1 0 0 0 0,2 0 0 0 0,-1-1 0 0 0,0 1 0 0 0,0 1 0 0 0,1-1 0 0 0,0 0 0 0 0,0 0 0 0 0,0 0 0 0 0,0 1 0 0 0,0-1 0 0 0,1 0 0 0 0,-1 1 0 0 0,1-1 0 0 0,0 1 0 0 0,0-1 0 0 0,0 1 0 0 0,0-1 0 0 0,1 0 0 0 0,-1 1 0 0 0,1-1 0 0 0,0 0 0 0 0,0 1 0 0 0,0-1 0 0 0,1 0 0 0 0,-1 0 0 0 0,1 0 0 0 0,0 0 0 0 0,0 0 0 0 0,0 0 0 0 0,0 0 0 0 0,0-1 0 0 0,0 1 0 0 0,1-1 0 0 0,-1 0 0 0 0,1 1 0 0 0,0-1 0 0 0,0 0 0 0 0,0-1 0 0 0,0 1 0 0 0,0 0 0 0 0,4 1 0 0 0,-6-3 5 0 0,0 1 0 0 0,0-1 0 0 0,0 1 0 0 0,0-1-1 0 0,0 0 1 0 0,0 1 0 0 0,0-1 0 0 0,0 0 0 0 0,0 0 0 0 0,0 0 0 0 0,0 0 0 0 0,1 0 0 0 0,-1 0-1 0 0,0 0 1 0 0,0 0 0 0 0,0 0 0 0 0,0-1 0 0 0,0 1 0 0 0,0 0 0 0 0,0-1 0 0 0,0 1 0 0 0,0 0 0 0 0,0-1-1 0 0,0 0 1 0 0,0 1 0 0 0,0-1 0 0 0,0 1 0 0 0,0-1 0 0 0,0 0 0 0 0,0 0 0 0 0,-1 0 0 0 0,1 1 0 0 0,0-1-1 0 0,-1 0 1 0 0,1 0 0 0 0,0 0 0 0 0,-1 0 0 0 0,1 0 0 0 0,-1 0 0 0 0,0 0 0 0 0,1 0 0 0 0,-1 0 0 0 0,0-1-1 0 0,0 1 1 0 0,1 0 0 0 0,-1 0 0 0 0,0 0 0 0 0,0-2 0 0 0,0-1 17 0 0,1-1 0 0 0,-1 0-1 0 0,0 1 1 0 0,0-1 0 0 0,-1 0 0 0 0,1 0 0 0 0,-1 1 0 0 0,0-1-1 0 0,0 1 1 0 0,-3-8 0 0 0,1 9-22 0 0,1-1 0 0 0,-1 1 0 0 0,0 0 0 0 0,0 0 0 0 0,0 0 0 0 0,0 0 0 0 0,-1 1 0 0 0,1-1 0 0 0,-1 1 0 0 0,0 0 0 0 0,1 0 0 0 0,-1 0 1 0 0,0 0-1 0 0,0 1 0 0 0,0 0 0 0 0,0 0 0 0 0,-1 0 0 0 0,1 0 0 0 0,0 0 0 0 0,0 1 0 0 0,0 0 0 0 0,-1 0 0 0 0,1 0 0 0 0,0 0 0 0 0,0 1 0 0 0,-1 0 0 0 0,1 0 0 0 0,-4 1 0 0 0,3-1 0 0 0,1 1 0 0 0,-1-1 0 0 0,1 1-1 0 0,0 0 1 0 0,0 0 0 0 0,0 0 0 0 0,0 1 0 0 0,0-1 0 0 0,1 1 0 0 0,-1 0-1 0 0,-5 6 1 0 0,7-7 0 0 0,0 0-1 0 0,1 1 1 0 0,-1-1-1 0 0,1 1 0 0 0,-1-1 1 0 0,1 1-1 0 0,0 0 1 0 0,0 0-1 0 0,0-1 1 0 0,1 1-1 0 0,-1 0 1 0 0,0 0-1 0 0,1 0 0 0 0,0 0 1 0 0,0 0-1 0 0,0-1 1 0 0,0 1-1 0 0,0 0 1 0 0,1 4-1 0 0,0-4-5 0 0,0-1 0 0 0,-1 1 1 0 0,1 0-1 0 0,0-1 0 0 0,1 1 0 0 0,-1-1 0 0 0,0 0 0 0 0,1 1 1 0 0,-1-1-1 0 0,1 0 0 0 0,0 0 0 0 0,0 0 0 0 0,-1 0 1 0 0,1 0-1 0 0,1 0 0 0 0,2 2 0 0 0,0-1-2 0 0,0-1 0 0 0,0 1-1 0 0,0-1 1 0 0,1 0 0 0 0,-1 0-1 0 0,1-1 1 0 0,8 2 0 0 0,0-1 1 0 0,1-1 1 0 0,-1 0-1 0 0,0-2 1 0 0,1 1-1 0 0,21-5 1 0 0,-22 2 9 0 0,1-1 1 0 0,21-7-1 0 0,-33 10 26 0 0,1-1 0 0 0,-1 1-1 0 0,0 0 1 0 0,0-1 0 0 0,0 1 0 0 0,-1-1 0 0 0,1 0 0 0 0,0 0 0 0 0,-1 0-1 0 0,1-1 1 0 0,-1 1 0 0 0,1 0 0 0 0,-1-1 0 0 0,0 0 0 0 0,0 1 0 0 0,-1-1 0 0 0,4-6-1 0 0,-5 6-13 0 0,0 0 0 0 0,0 0 0 0 0,0 0 0 0 0,-1 0 0 0 0,1 0-1 0 0,-1 0 1 0 0,1 0 0 0 0,-1 0 0 0 0,0 0 0 0 0,0 0 0 0 0,-1 0 0 0 0,1 1-1 0 0,-1-1 1 0 0,1 0 0 0 0,-1 1 0 0 0,0-1 0 0 0,0 1 0 0 0,-4-5-1 0 0,1 3-2 0 0,1-1 0 0 0,-1 0-1 0 0,0 1 1 0 0,0 0-1 0 0,0 0 1 0 0,-1 0 0 0 0,-11-5-1 0 0,14 8 7 0 0,0 1 0 0 0,0-1 1 0 0,-1 1-1 0 0,1 0 0 0 0,0 0 0 0 0,0 1 0 0 0,-1-1 0 0 0,1 0 1 0 0,0 1-1 0 0,0 0 0 0 0,0 0 0 0 0,0 0 0 0 0,0 0 0 0 0,0 1 1 0 0,0-1-1 0 0,0 1 0 0 0,0-1 0 0 0,0 1 0 0 0,1 0 0 0 0,-1 0 1 0 0,1 0-1 0 0,0 1 0 0 0,-1-1 0 0 0,1 1 0 0 0,0-1 0 0 0,0 1 1 0 0,0-1-1 0 0,1 1 0 0 0,-1 0 0 0 0,1 0 0 0 0,0 0 0 0 0,-1 0 1 0 0,1 0-1 0 0,1 0 0 0 0,-1 1 0 0 0,0 4 0 0 0,1-6-10 0 0,1 0-1 0 0,-1 0 0 0 0,1-1 1 0 0,0 1-1 0 0,0 0 0 0 0,0-1 1 0 0,0 1-1 0 0,0-1 0 0 0,0 1 0 0 0,0-1 1 0 0,0 0-1 0 0,0 1 0 0 0,1-1 1 0 0,-1 0-1 0 0,1 0 0 0 0,-1 0 1 0 0,1 0-1 0 0,-1 0 0 0 0,1 0 1 0 0,0-1-1 0 0,-1 1 0 0 0,1 0 1 0 0,0-1-1 0 0,0 1 0 0 0,-1-1 0 0 0,1 0 1 0 0,0 1-1 0 0,0-1 0 0 0,0 0 1 0 0,-1 0-1 0 0,3-1 0 0 0,6 2 30 0 0,-1-1-1 0 0,1 0 1 0 0,-1-1-1 0 0,15-3 0 0 0,-22 4-4 0 0,0-1 0 0 0,1 1 0 0 0,-1-1 0 0 0,1 0 0 0 0,-1 0 0 0 0,0 0 0 0 0,1 0 0 0 0,-1 0 0 0 0,0 0 0 0 0,0-1 0 0 0,0 1 0 0 0,0-1 0 0 0,0 1 0 0 0,0-1 0 0 0,-1 0-1 0 0,1 0 1 0 0,-1 0 0 0 0,1 0 0 0 0,-1 0 0 0 0,1 0 0 0 0,-1 0 0 0 0,0-1 0 0 0,1-1 0 0 0,-1 0-7 0 0,-1 0 0 0 0,1 1 0 0 0,-1-1 0 0 0,1 1 0 0 0,-1-1 0 0 0,0 0 0 0 0,-1 1 0 0 0,1-1 0 0 0,-1 0 0 0 0,1 1 0 0 0,-1-1 0 0 0,0 1 0 0 0,0-1 0 0 0,-3-4 0 0 0,2 4-8 0 0,0-1 1 0 0,-1 1 0 0 0,1 0 0 0 0,-1 0 0 0 0,0 0 0 0 0,0 0 0 0 0,-1 0 0 0 0,1 0 0 0 0,-1 1 0 0 0,-6-5 0 0 0,8 6-7 0 0,-1 1 0 0 0,1-1 0 0 0,0 1 0 0 0,-1 0 0 0 0,1 0 1 0 0,0 0-1 0 0,-1 0 0 0 0,1 1 0 0 0,-1-1 0 0 0,0 0 0 0 0,1 1 0 0 0,-1 0 1 0 0,1 0-1 0 0,-1 0 0 0 0,0 0 0 0 0,1 0 0 0 0,-1 0 0 0 0,1 1 0 0 0,-1-1 1 0 0,-3 2-1 0 0,2 1-6 0 0,-1-1-1 0 0,1 1 1 0 0,0 0 0 0 0,-1 1 0 0 0,1-1-1 0 0,1 1 1 0 0,-1 0 0 0 0,1-1 0 0 0,-1 2-1 0 0,1-1 1 0 0,0 0 0 0 0,0 1 0 0 0,1-1 0 0 0,0 1-1 0 0,-3 6 1 0 0,3-7-14 0 0,0 1-1 0 0,0-1 1 0 0,1 1-1 0 0,0-1 1 0 0,0 1 0 0 0,0 0-1 0 0,0-1 1 0 0,1 1-1 0 0,-1 0 1 0 0,1 0-1 0 0,0-1 1 0 0,1 1-1 0 0,-1 0 1 0 0,1 0 0 0 0,0-1-1 0 0,3 9 1 0 0,-3-10-1 0 0,1 0 0 0 0,0-1-1 0 0,-1 1 1 0 0,1-1 0 0 0,0 1 0 0 0,0-1 0 0 0,0 0 0 0 0,1 0 0 0 0,-1 0 0 0 0,0 0 0 0 0,1 0 0 0 0,0-1 0 0 0,-1 1-1 0 0,1-1 1 0 0,0 1 0 0 0,0-1 0 0 0,-1 0 0 0 0,1 0 0 0 0,0-1 0 0 0,0 1 0 0 0,0 0 0 0 0,0-1 0 0 0,0 0 0 0 0,0 0 0 0 0,1 0-1 0 0,-1 0 1 0 0,0 0 0 0 0,0 0 0 0 0,0-1 0 0 0,0 0 0 0 0,0 0 0 0 0,4-1 0 0 0,-3 0 26 0 0,-1 1 1 0 0,0 0-1 0 0,0-1 1 0 0,0 0-1 0 0,0 0 1 0 0,0 0-1 0 0,0 0 0 0 0,0 0 1 0 0,-1-1-1 0 0,1 1 1 0 0,-1-1-1 0 0,0 1 1 0 0,0-1-1 0 0,0 0 1 0 0,0 0-1 0 0,0 0 0 0 0,0 0 1 0 0,-1 0-1 0 0,0-1 1 0 0,1 1-1 0 0,-1 0 1 0 0,-1-1-1 0 0,1 1 1 0 0,0-1-1 0 0,-1 1 0 0 0,0-1 1 0 0,1 1-1 0 0,-2-6 1 0 0,1 6-2 0 0,0 1 1 0 0,0-1-1 0 0,-1 1 1 0 0,1-1-1 0 0,-1 1 1 0 0,0-1 0 0 0,1 1-1 0 0,-1-1 1 0 0,0 1-1 0 0,-1 0 1 0 0,1-1-1 0 0,0 1 1 0 0,-1 0-1 0 0,1 0 1 0 0,-1 0 0 0 0,1 0-1 0 0,-1 0 1 0 0,0 0-1 0 0,0 1 1 0 0,0-1-1 0 0,0 1 1 0 0,-3-2-1 0 0,1 1-1 0 0,1 1-1 0 0,-1 0 0 0 0,1 0 0 0 0,-1 1 1 0 0,0-1-1 0 0,0 1 0 0 0,1 0 1 0 0,-1 0-1 0 0,0 0 0 0 0,1 0 0 0 0,-1 1 1 0 0,0-1-1 0 0,-6 3 0 0 0,1 0-34 0 0,-1 0 0 0 0,1 1 1 0 0,0 0-1 0 0,1 0 0 0 0,-1 1 0 0 0,1 0 0 0 0,0 0 0 0 0,0 1 1 0 0,0 0-1 0 0,1 1 0 0 0,-8 8 0 0 0,5 7-1990 0 0,11-11-5369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7:05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124 96 5985 0 0,'-2'-1'214'0'0,"1"-1"0"0"0,-1 1 1 0 0,0 0-1 0 0,0 0 0 0 0,0 0 0 0 0,0 0 0 0 0,0 0 0 0 0,0 1 0 0 0,0-1 0 0 0,-1 1 0 0 0,1-1 1 0 0,0 1-1 0 0,0 0 0 0 0,0 0 0 0 0,-1 0 0 0 0,1 0 0 0 0,0 0 0 0 0,0 0 0 0 0,0 0 0 0 0,-1 1 1 0 0,1-1-1 0 0,0 1 0 0 0,0 0 0 0 0,0 0 0 0 0,0-1 0 0 0,-3 3 0 0 0,0-1 27 0 0,0 1 0 0 0,1 0-1 0 0,-1 0 1 0 0,1 0 0 0 0,-1 0 0 0 0,1 1-1 0 0,0 0 1 0 0,0 0 0 0 0,-5 6 0 0 0,7-7-203 0 0,1-1 1 0 0,-1 1 0 0 0,0-1-1 0 0,1 1 1 0 0,0 0 0 0 0,0 0-1 0 0,0-1 1 0 0,0 1 0 0 0,0 0-1 0 0,0 0 1 0 0,1 0 0 0 0,-1 0-1 0 0,1 0 1 0 0,0 0 0 0 0,0 0-1 0 0,0 0 1 0 0,0 0 0 0 0,1 0-1 0 0,-1 0 1 0 0,1 0 0 0 0,0 0-1 0 0,-1 0 1 0 0,1-1 0 0 0,1 1 0 0 0,-1 0-1 0 0,0 0 1 0 0,1-1 0 0 0,-1 1-1 0 0,1-1 1 0 0,0 1 0 0 0,0-1-1 0 0,4 4 1 0 0,-3-3 38 0 0,1-1 0 0 0,-1 1 1 0 0,1-1-1 0 0,0 0 0 0 0,-1 0 1 0 0,1 0-1 0 0,0 0 0 0 0,0-1 1 0 0,1 1-1 0 0,-1-1 0 0 0,0 0 0 0 0,0-1 1 0 0,0 1-1 0 0,1-1 0 0 0,-1 0 1 0 0,0 0-1 0 0,1 0 0 0 0,-1 0 1 0 0,0-1-1 0 0,1 0 0 0 0,-1 1 0 0 0,6-4 1 0 0,-6 3-14 0 0,1-1 0 0 0,-1 0 1 0 0,0 0-1 0 0,0 0 0 0 0,1 0 1 0 0,-2-1-1 0 0,1 0 0 0 0,0 0 0 0 0,-1 0 1 0 0,1 0-1 0 0,-1-1 0 0 0,0 1 1 0 0,0-1-1 0 0,0 0 0 0 0,0 1 1 0 0,2-6-1 0 0,-5 6-47 0 0,1 1 1 0 0,0 0-1 0 0,-1-1 1 0 0,1 0-1 0 0,-1 1 1 0 0,0-1 0 0 0,0 1-1 0 0,0-1 1 0 0,0 1-1 0 0,0-1 1 0 0,0 1-1 0 0,-1-1 1 0 0,1 0-1 0 0,-1 1 1 0 0,0 0-1 0 0,0-1 1 0 0,0 1-1 0 0,0-1 1 0 0,0 1-1 0 0,0 0 1 0 0,-1 0-1 0 0,1 0 1 0 0,-1 0-1 0 0,0 0 1 0 0,1 0-1 0 0,-1 0 1 0 0,0 0-1 0 0,0 1 1 0 0,0-1-1 0 0,-5-2 1 0 0,4 2-4 0 0,0 0 1 0 0,0 0-1 0 0,-1 0 1 0 0,1 1-1 0 0,-1-1 1 0 0,0 1-1 0 0,1 0 1 0 0,-1 0-1 0 0,0 0 1 0 0,0 1-1 0 0,0-1 1 0 0,0 1-1 0 0,1 0 1 0 0,-1 0-1 0 0,-6 1 1 0 0,7-1-31 0 0,0 1 0 0 0,1-1 0 0 0,-1 1 0 0 0,0 0 1 0 0,0 0-1 0 0,1 0 0 0 0,-1 0 0 0 0,0 0 0 0 0,1 1 1 0 0,0-1-1 0 0,-1 1 0 0 0,1 0 0 0 0,0 0 0 0 0,-1-1 1 0 0,1 2-1 0 0,0-1 0 0 0,1 0 0 0 0,-1 0 0 0 0,0 0 1 0 0,1 1-1 0 0,-3 3 0 0 0,3-4 11 0 0,1 0-1 0 0,0 0 1 0 0,-1 0-1 0 0,1 0 1 0 0,0 0 0 0 0,0 0-1 0 0,0 0 1 0 0,0 0-1 0 0,0 0 1 0 0,0 0 0 0 0,1 0-1 0 0,-1 0 1 0 0,1 0-1 0 0,-1 0 1 0 0,1 0 0 0 0,0 0-1 0 0,0 0 1 0 0,0-1-1 0 0,0 1 1 0 0,0 0 0 0 0,0-1-1 0 0,0 1 1 0 0,1 0 0 0 0,-1-1-1 0 0,1 0 1 0 0,-1 1-1 0 0,1-1 1 0 0,2 2 0 0 0,3 3 7 0 0,1-1 0 0 0,-1 0 0 0 0,1-1 0 0 0,0 0 0 0 0,9 4 0 0 0,-12-7 35 0 0,1 1-1 0 0,-1-1 1 0 0,1 0-1 0 0,-1-1 1 0 0,1 1-1 0 0,0-1 1 0 0,0 0 0 0 0,-1-1-1 0 0,1 1 1 0 0,0-1-1 0 0,5-1 1 0 0,-10 1-21 0 0,1 1 0 0 0,-1 0 0 0 0,0-1 0 0 0,1 1 0 0 0,-1 0 0 0 0,0-1 0 0 0,1 1 1 0 0,-1-1-1 0 0,0 0 0 0 0,0 0 0 0 0,0 1 0 0 0,0-1 0 0 0,0 0 0 0 0,0 0 0 0 0,0 0 0 0 0,0 0 0 0 0,0 0 0 0 0,0 0 0 0 0,0 0 0 0 0,-1 0 1 0 0,1-1-1 0 0,0 1 0 0 0,-1 0 0 0 0,1 0 0 0 0,-1-1 0 0 0,1 1 0 0 0,-1 0 0 0 0,0 0 0 0 0,1-1 0 0 0,-1 1 0 0 0,0-1 0 0 0,0 1 0 0 0,0 0 1 0 0,0-1-1 0 0,0 1 0 0 0,0 0 0 0 0,-1-1 0 0 0,1 1 0 0 0,0 0 0 0 0,-1-1 0 0 0,1 1 0 0 0,-1 0 0 0 0,1 0 0 0 0,-1-1 0 0 0,0 1 1 0 0,1 0-1 0 0,-1 0 0 0 0,0 0 0 0 0,0 0 0 0 0,-1-1 0 0 0,-4-7 83 0 0,0 1 1 0 0,0 0-1 0 0,-1 1 0 0 0,0-1 1 0 0,-1 2-1 0 0,1-1 1 0 0,-14-9-1 0 0,19 15-93 0 0,0 0 0 0 0,1 0 0 0 0,-1 0-1 0 0,0 0 1 0 0,1 0 0 0 0,-1 0 0 0 0,0 0 0 0 0,0 0 0 0 0,0 1 0 0 0,0-1 0 0 0,0 1-1 0 0,0-1 1 0 0,0 1 0 0 0,0 0 0 0 0,0 0 0 0 0,0 0 0 0 0,0 0 0 0 0,0 0 0 0 0,0 0-1 0 0,0 1 1 0 0,0-1 0 0 0,0 1 0 0 0,0-1 0 0 0,0 1 0 0 0,0 0 0 0 0,0 0 0 0 0,1 0-1 0 0,-1 0 1 0 0,0 0 0 0 0,0 0 0 0 0,1 0 0 0 0,-1 0 0 0 0,1 1 0 0 0,-1-1 0 0 0,1 1-1 0 0,0-1 1 0 0,0 1 0 0 0,-1 0 0 0 0,1-1 0 0 0,0 1 0 0 0,0 0 0 0 0,0 0 0 0 0,0 2-1 0 0,0-2-15 0 0,0-1-1 0 0,1 0 1 0 0,-1 1-1 0 0,1-1 0 0 0,-1 0 1 0 0,1 1-1 0 0,0-1 0 0 0,0 1 1 0 0,-1-1-1 0 0,1 1 1 0 0,0-1-1 0 0,0 0 0 0 0,0 1 1 0 0,1-1-1 0 0,-1 1 0 0 0,0-1 1 0 0,0 1-1 0 0,1-1 0 0 0,-1 0 1 0 0,1 1-1 0 0,0-1 1 0 0,-1 0-1 0 0,2 3 0 0 0,0-2 4 0 0,0 0 0 0 0,0 0-1 0 0,1 0 1 0 0,-1 0 0 0 0,0-1 0 0 0,0 1-1 0 0,1-1 1 0 0,-1 1 0 0 0,1-1-1 0 0,0 0 1 0 0,4 1 0 0 0,0 1 7 0 0,1-2-1 0 0,0 1 1 0 0,-1-1 0 0 0,1 0 0 0 0,0 0 0 0 0,0-1 0 0 0,0 0 0 0 0,9-2-1 0 0,-10 0 27 0 0,0 0 0 0 0,-1 0 0 0 0,1 0 0 0 0,0-1 0 0 0,-1 0 0 0 0,0-1 0 0 0,1 1 0 0 0,-1-1 0 0 0,10-9 0 0 0,-14 11-15 0 0,-1 1 0 0 0,1-1-1 0 0,-1 1 1 0 0,1-1 0 0 0,-1 1-1 0 0,0-1 1 0 0,1 0 0 0 0,-1 0 0 0 0,0 0-1 0 0,0 0 1 0 0,-1 0 0 0 0,1 0-1 0 0,0 0 1 0 0,-1 0 0 0 0,1 0 0 0 0,-1 0-1 0 0,1 0 1 0 0,-1 0 0 0 0,0 0-1 0 0,0-1 1 0 0,0 1 0 0 0,0 0 0 0 0,0 0-1 0 0,-1 0 1 0 0,1 0 0 0 0,-1 0-1 0 0,1 0 1 0 0,-1 0 0 0 0,0 0 0 0 0,0 0-1 0 0,0 0 1 0 0,0 0 0 0 0,0 0-1 0 0,0 0 1 0 0,0 1 0 0 0,-2-3 0 0 0,-2-1 5 0 0,1 0 1 0 0,-1 0-1 0 0,1 0 1 0 0,-1 1-1 0 0,0 0 1 0 0,-1 0-1 0 0,1 0 1 0 0,-1 1-1 0 0,0 0 1 0 0,0 0-1 0 0,-11-4 1 0 0,14 6-23 0 0,1 0 1 0 0,-1 1-1 0 0,1 0 0 0 0,-1-1 0 0 0,1 1 1 0 0,0 0-1 0 0,-1 1 0 0 0,1-1 0 0 0,-1 0 1 0 0,1 1-1 0 0,-1-1 0 0 0,1 1 0 0 0,-1-1 1 0 0,1 1-1 0 0,0 0 0 0 0,0 0 0 0 0,-1 1 1 0 0,1-1-1 0 0,0 0 0 0 0,0 1 0 0 0,0-1 1 0 0,0 1-1 0 0,0-1 0 0 0,1 1 0 0 0,-1 0 1 0 0,0 0-1 0 0,1 0 0 0 0,0 0 0 0 0,-1 0 1 0 0,1 0-1 0 0,0 0 0 0 0,0 1 0 0 0,0-1 1 0 0,-1 4-1 0 0,1-3-22 0 0,-1 0 0 0 0,1 1 0 0 0,0-1-1 0 0,0 0 1 0 0,0 1 0 0 0,1-1 0 0 0,-1 1 0 0 0,1 0 0 0 0,0-1 0 0 0,0 1 0 0 0,0-1 0 0 0,1 1 0 0 0,-1-1-1 0 0,1 1 1 0 0,0-1 0 0 0,0 1 0 0 0,0-1 0 0 0,0 1 0 0 0,3 5 0 0 0,-2-7 11 0 0,-1-1 1 0 0,1 1-1 0 0,0 0 1 0 0,-1 0-1 0 0,1-1 1 0 0,0 1-1 0 0,0-1 1 0 0,0 1-1 0 0,0-1 1 0 0,1 0-1 0 0,-1 0 1 0 0,0 0-1 0 0,0 0 1 0 0,1 0-1 0 0,-1 0 1 0 0,0-1-1 0 0,1 1 1 0 0,-1-1-1 0 0,1 0 0 0 0,-1 1 1 0 0,1-1-1 0 0,-1 0 1 0 0,1-1-1 0 0,-1 1 1 0 0,1 0-1 0 0,-1-1 1 0 0,0 1-1 0 0,1-1 1 0 0,4-2-1 0 0,-2 2 24 0 0,0-2 1 0 0,0 1-1 0 0,0 0 0 0 0,0-1 0 0 0,-1 0 0 0 0,1 0 0 0 0,-1-1 1 0 0,1 1-1 0 0,-1-1 0 0 0,0 0 0 0 0,-1 0 0 0 0,1 0 0 0 0,-1 0 1 0 0,1-1-1 0 0,2-6 0 0 0,-4 8 9 0 0,-1 1 0 0 0,0-1-1 0 0,0 1 1 0 0,0-1 0 0 0,0 0 0 0 0,0 0 0 0 0,-1 1-1 0 0,1-1 1 0 0,-1 0 0 0 0,0 0 0 0 0,0 1 0 0 0,0-1-1 0 0,0 0 1 0 0,0 0 0 0 0,-1 0 0 0 0,1 1 0 0 0,-1-1-1 0 0,0 0 1 0 0,0 1 0 0 0,0-1 0 0 0,0 0-1 0 0,0 1 1 0 0,-1-1 0 0 0,1 1 0 0 0,-1 0 0 0 0,1-1-1 0 0,-1 1 1 0 0,0 0 0 0 0,0 0 0 0 0,0 0 0 0 0,-4-3-1 0 0,4 3 11 0 0,-1 1-1 0 0,1-1 0 0 0,0 1 0 0 0,-1 0 0 0 0,1-1 0 0 0,0 1 1 0 0,-1 1-1 0 0,1-1 0 0 0,-1 0 0 0 0,0 0 0 0 0,1 1 0 0 0,-1 0 1 0 0,0-1-1 0 0,1 1 0 0 0,-1 0 0 0 0,-5 1 0 0 0,3 0 12 0 0,0 0 1 0 0,0 0-1 0 0,-1 1 0 0 0,1 0 1 0 0,0 0-1 0 0,0 0 0 0 0,-8 6 0 0 0,-1 1-1 0 0,1 1 0 0 0,1 1-1 0 0,0 0 1 0 0,-17 19 0 0 0,28-28-84 0 0,-8 8 9 0 0,1 0 0 0 0,1 0 0 0 0,-1 1 0 0 0,-5 12 1 0 0,12-21-67 0 0,0-1-1 0 0,0 1 1 0 0,0-1 0 0 0,0 1 0 0 0,1 0 0 0 0,-1-1-1 0 0,0 1 1 0 0,1-1 0 0 0,0 1 0 0 0,-1 0 0 0 0,1 0 0 0 0,0-1-1 0 0,0 1 1 0 0,0 0 0 0 0,0 0 0 0 0,0-1 0 0 0,0 1-1 0 0,0 0 1 0 0,1 0 0 0 0,-1-1 0 0 0,1 1 0 0 0,-1 0 0 0 0,1-1-1 0 0,0 1 1 0 0,-1-1 0 0 0,1 1 0 0 0,0-1 0 0 0,0 1-1 0 0,0-1 1 0 0,0 1 0 0 0,1-1 0 0 0,-1 0 0 0 0,0 0 0 0 0,0 0-1 0 0,1 1 1 0 0,-1-1 0 0 0,1-1 0 0 0,-1 1 0 0 0,1 0-1 0 0,2 1 1 0 0,13 4-6199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7:06.5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76 4145 0 0,'-3'3'650'0'0,"-1"-1"0"0"0,1 1 1 0 0,0 0-1 0 0,0 1 0 0 0,0-1 1 0 0,0 0-1 0 0,-4 8 0 0 0,4-6-333 0 0,0-1-1 0 0,0 1 0 0 0,1 0 1 0 0,-1 0-1 0 0,1 0 1 0 0,0 0-1 0 0,1 0 0 0 0,-1 0 1 0 0,1 0-1 0 0,0 1 0 0 0,0-1 1 0 0,1 7-1 0 0,0-10-223 0 0,0 1 0 0 0,1-1 0 0 0,0 0 0 0 0,-1 1 0 0 0,1-1-1 0 0,0 0 1 0 0,0 0 0 0 0,0 0 0 0 0,0 0 0 0 0,1 0 0 0 0,-1 0 0 0 0,1 0 0 0 0,-1 0-1 0 0,1 0 1 0 0,-1-1 0 0 0,1 1 0 0 0,0 0 0 0 0,0-1 0 0 0,0 0 0 0 0,0 1 0 0 0,0-1 0 0 0,0 0-1 0 0,0 0 1 0 0,0 0 0 0 0,1 0 0 0 0,-1-1 0 0 0,0 1 0 0 0,1-1 0 0 0,-1 1 0 0 0,3-1-1 0 0,-1 1-6 0 0,1 0 0 0 0,-1 0 0 0 0,1 0-1 0 0,0-1 1 0 0,-1 0 0 0 0,1 0-1 0 0,-1 0 1 0 0,1-1 0 0 0,0 1-1 0 0,-1-1 1 0 0,1 0 0 0 0,-1-1 0 0 0,0 1-1 0 0,1-1 1 0 0,-1 0 0 0 0,0 0-1 0 0,0 0 1 0 0,0 0 0 0 0,0-1-1 0 0,0 1 1 0 0,-1-1 0 0 0,1 0 0 0 0,-1-1-1 0 0,0 1 1 0 0,0 0 0 0 0,0-1-1 0 0,0 0 1 0 0,-1 1 0 0 0,1-1-1 0 0,-1 0 1 0 0,0 0 0 0 0,0-1 0 0 0,0 1-1 0 0,-1 0 1 0 0,1-1 0 0 0,-1 1-1 0 0,0-1 1 0 0,-1 1 0 0 0,1-1-1 0 0,-1 1 1 0 0,0-1 0 0 0,0 0 0 0 0,0 1-1 0 0,-1-1 1 0 0,1 1 0 0 0,-1-1-1 0 0,0 1 1 0 0,-1-1 0 0 0,-1-4-1 0 0,2 6-65 0 0,0-1 0 0 0,-1 1-1 0 0,0 0 1 0 0,0-1-1 0 0,0 1 1 0 0,0 0-1 0 0,0 0 1 0 0,0 0-1 0 0,-1 1 1 0 0,0-1 0 0 0,1 0-1 0 0,-1 1 1 0 0,0 0-1 0 0,0 0 1 0 0,0 0-1 0 0,-1 0 1 0 0,1 0-1 0 0,0 0 1 0 0,-8-1-1 0 0,7 2-1 0 0,1 1-1 0 0,-1 0 0 0 0,0-1 0 0 0,0 2 0 0 0,0-1 0 0 0,0 0 0 0 0,1 1 0 0 0,-1 0 0 0 0,0 0 0 0 0,1 0 0 0 0,-1 0 0 0 0,0 1 0 0 0,1-1 0 0 0,0 1 0 0 0,-1 0 0 0 0,1 0 0 0 0,0 0 0 0 0,0 0 1 0 0,-5 5-1 0 0,4-4-34 0 0,1 0 0 0 0,-1 1 1 0 0,0 0-1 0 0,1-1 1 0 0,0 1-1 0 0,0 1 0 0 0,0-1 1 0 0,0 0-1 0 0,0 1 1 0 0,1-1-1 0 0,0 1 0 0 0,0 0 1 0 0,0 0-1 0 0,1 0 1 0 0,0 0-1 0 0,0 0 0 0 0,0 0 1 0 0,0 0-1 0 0,1 9 0 0 0,0-9 4 0 0,1-1-1 0 0,0 0 0 0 0,0 0 0 0 0,1 0 0 0 0,-1 0 0 0 0,1 0 1 0 0,0 0-1 0 0,0 0 0 0 0,0 0 0 0 0,1-1 0 0 0,-1 1 0 0 0,1-1 1 0 0,0 0-1 0 0,0 0 0 0 0,0 0 0 0 0,0 0 0 0 0,0 0 0 0 0,1 0 1 0 0,-1-1-1 0 0,1 0 0 0 0,0 0 0 0 0,0 0 0 0 0,7 3 0 0 0,-8-4 22 0 0,0 0 0 0 0,-1 0 0 0 0,1 0 0 0 0,0 0-1 0 0,0 0 1 0 0,0 0 0 0 0,0-1 0 0 0,0 0 0 0 0,-1 1-1 0 0,1-1 1 0 0,0 0 0 0 0,0 0 0 0 0,0-1 0 0 0,0 1 0 0 0,0-1-1 0 0,0 1 1 0 0,0-1 0 0 0,-1 0 0 0 0,1 0 0 0 0,0 0-1 0 0,-1 0 1 0 0,1-1 0 0 0,0 1 0 0 0,-1-1 0 0 0,0 1-1 0 0,1-1 1 0 0,-1 0 0 0 0,0 0 0 0 0,0 0 0 0 0,0 0-1 0 0,0-1 1 0 0,0 1 0 0 0,-1 0 0 0 0,1-1 0 0 0,1-2-1 0 0,-1 0 11 0 0,1-1 0 0 0,-1 1-1 0 0,0-1 1 0 0,-1 1-1 0 0,1-1 1 0 0,-1 0 0 0 0,0 0-1 0 0,-1 0 1 0 0,1 0-1 0 0,-1 1 1 0 0,-1-1 0 0 0,1 0-1 0 0,-1 0 1 0 0,0 0-1 0 0,0 0 1 0 0,-3-8 0 0 0,2 9-14 0 0,0-1 0 0 0,-1 1 1 0 0,0 0-1 0 0,0 1 1 0 0,0-1-1 0 0,0 0 1 0 0,-1 1-1 0 0,0 0 1 0 0,0 0-1 0 0,0 0 0 0 0,0 0 1 0 0,-1 0-1 0 0,1 1 1 0 0,-1 0-1 0 0,-9-5 1 0 0,11 7-21 0 0,1 0 1 0 0,-1 0-1 0 0,0 1 1 0 0,1-1 0 0 0,-1 1-1 0 0,0-1 1 0 0,0 1-1 0 0,1 0 1 0 0,-1 0 0 0 0,0 0-1 0 0,0 0 1 0 0,1 1-1 0 0,-1-1 1 0 0,0 1 0 0 0,0-1-1 0 0,1 1 1 0 0,-1 0-1 0 0,1 0 1 0 0,-1 0 0 0 0,1 1-1 0 0,-1-1 1 0 0,1 1-1 0 0,0-1 1 0 0,-1 1 0 0 0,1 0-1 0 0,0-1 1 0 0,0 1-1 0 0,0 0 1 0 0,1 1-1 0 0,-1-1 1 0 0,0 0 0 0 0,1 0-1 0 0,0 1 1 0 0,-2 3-1 0 0,2-6 10 0 0,0 1-1 0 0,1 0 0 0 0,-1 0 0 0 0,1 0 0 0 0,-1 0 0 0 0,1 0 1 0 0,-1 0-1 0 0,1 0 0 0 0,-1 0 0 0 0,1 0 0 0 0,0 0 1 0 0,0 1-1 0 0,0-1 0 0 0,0 0 0 0 0,0 0 0 0 0,0 0 0 0 0,0 0 1 0 0,0 0-1 0 0,0 0 0 0 0,0 0 0 0 0,0 1 0 0 0,1-1 0 0 0,-1 0 1 0 0,0 0-1 0 0,1 0 0 0 0,-1 0 0 0 0,1 0 0 0 0,1 2 1 0 0,-1-2 2 0 0,1 1 1 0 0,0-1 0 0 0,0 0 0 0 0,0 1 0 0 0,0-1 0 0 0,1 0 0 0 0,-1 0-1 0 0,0-1 1 0 0,0 1 0 0 0,1 0 0 0 0,-1-1 0 0 0,5 1 0 0 0,6 1 22 0 0,1-1 0 0 0,-1-1 0 0 0,23-3 0 0 0,-28 2 20 0 0,1 0 1 0 0,-1-1 0 0 0,0 0-1 0 0,0 0 1 0 0,0-1 0 0 0,-1 0-1 0 0,14-8 1 0 0,-19 10-24 0 0,0 0 1 0 0,0 0-1 0 0,0 0 0 0 0,-1-1 1 0 0,1 1-1 0 0,0-1 1 0 0,-1 1-1 0 0,1-1 0 0 0,-1 1 1 0 0,0-1-1 0 0,1 0 1 0 0,-1 0-1 0 0,0 0 0 0 0,0 0 1 0 0,0 0-1 0 0,0 0 1 0 0,-1 0-1 0 0,1 0 0 0 0,0 0 1 0 0,-1 0-1 0 0,1 0 1 0 0,-1 0-1 0 0,0 0 0 0 0,0-1 1 0 0,0 1-1 0 0,0 0 0 0 0,0 0 1 0 0,0 0-1 0 0,-1-1 1 0 0,1 1-1 0 0,-1 0 0 0 0,0 0 1 0 0,1 0-1 0 0,-2-2 1 0 0,1 3-17 0 0,1 0 0 0 0,0 0 1 0 0,-1 1-1 0 0,1-1 0 0 0,0 0 1 0 0,-1 1-1 0 0,1-1 0 0 0,-1 1 1 0 0,1-1-1 0 0,-1 0 0 0 0,0 1 1 0 0,1-1-1 0 0,-1 1 0 0 0,0 0 1 0 0,1-1-1 0 0,-1 1 0 0 0,0-1 1 0 0,1 1-1 0 0,-1 0 0 0 0,0 0 1 0 0,0-1-1 0 0,1 1 0 0 0,-1 0 1 0 0,0 0-1 0 0,0 0 0 0 0,-1 0 1 0 0,-22 8-41 0 0,-18 24-376 0 0,2 12-83 0 0,38-41 465 0 0,0 0 0 0 0,0 1 0 0 0,0-1 0 0 0,0 0 0 0 0,0 1 0 0 0,1 0 0 0 0,-1-1 0 0 0,1 1 0 0 0,0 0 0 0 0,0-1 0 0 0,1 1 0 0 0,-1 0 0 0 0,1 4 0 0 0,0-6 29 0 0,0-1-1 0 0,1 1 1 0 0,-1-1 0 0 0,1 0 0 0 0,-1 1-1 0 0,1-1 1 0 0,0 0 0 0 0,0 1-1 0 0,-1-1 1 0 0,1 0 0 0 0,0 0 0 0 0,0 0-1 0 0,0 0 1 0 0,0 0 0 0 0,0 0 0 0 0,1 0-1 0 0,-1 0 1 0 0,0 0 0 0 0,0 0-1 0 0,0-1 1 0 0,1 1 0 0 0,-1 0 0 0 0,1-1-1 0 0,-1 1 1 0 0,0-1 0 0 0,1 0-1 0 0,-1 1 1 0 0,1-1 0 0 0,-1 0 0 0 0,1 0-1 0 0,-1 0 1 0 0,1 0 0 0 0,-1 0 0 0 0,0 0-1 0 0,1 0 1 0 0,2-1 0 0 0,3 0-5 0 0,0 0 1 0 0,1 0 0 0 0,-1-1 0 0 0,0 0-1 0 0,13-5 1 0 0,-15 5 41 0 0,-1-1 0 0 0,0 0 0 0 0,0 0 1 0 0,0 0-1 0 0,0 0 0 0 0,0 0 0 0 0,-1-1 0 0 0,0 0 0 0 0,1 0 0 0 0,2-5 0 0 0,-5 8-31 0 0,0 0 0 0 0,0 0-1 0 0,-1-1 1 0 0,1 1 0 0 0,0 0-1 0 0,-1-1 1 0 0,1 1 0 0 0,-1-1 0 0 0,1 1-1 0 0,-1 0 1 0 0,0-1 0 0 0,0 1-1 0 0,0-1 1 0 0,0 1 0 0 0,0-1 0 0 0,0 1-1 0 0,0-1 1 0 0,0 1 0 0 0,0-1-1 0 0,-1 1 1 0 0,1-1 0 0 0,0 1 0 0 0,-1 0-1 0 0,0-1 1 0 0,1 1 0 0 0,-1 0-1 0 0,0-1 1 0 0,1 1 0 0 0,-1 0 0 0 0,0 0-1 0 0,0 0 1 0 0,0-1 0 0 0,0 1-1 0 0,0 0 1 0 0,0 0 0 0 0,-1 1 0 0 0,1-1-1 0 0,0 0 1 0 0,-2 0 0 0 0,-12-4-1078 0 0,4 6-3705 0 0,-1 4-1407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7:07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119 52 7370 0 0,'-1'0'140'0'0,"0"1"0"0"0,0-1 0 0 0,0 0 0 0 0,0 0 0 0 0,0 1 0 0 0,0-1 0 0 0,0 1 0 0 0,0-1 0 0 0,0 1 0 0 0,0-1 0 0 0,1 1 0 0 0,-1-1 0 0 0,0 1 0 0 0,0 0 0 0 0,0-1 0 0 0,1 1 0 0 0,-1 0 0 0 0,-1 1 0 0 0,-15 17 303 0 0,0 2 95 0 0,-22 34 1 0 0,35-49-427 0 0,1 1-1 0 0,-1-1 1 0 0,1 1 0 0 0,1-1 0 0 0,-1 1-1 0 0,1 0 1 0 0,0 0 0 0 0,1 0-1 0 0,-1 0 1 0 0,1 15 0 0 0,0-20-68 0 0,2 0 1 0 0,-1 0-1 0 0,0-1 1 0 0,0 1 0 0 0,0 0-1 0 0,1 0 1 0 0,-1 0-1 0 0,1 0 1 0 0,0 0 0 0 0,0 0-1 0 0,-1 0 1 0 0,1-1-1 0 0,0 1 1 0 0,1 0-1 0 0,-1-1 1 0 0,0 1 0 0 0,0-1-1 0 0,1 1 1 0 0,-1-1-1 0 0,1 1 1 0 0,-1-1-1 0 0,1 0 1 0 0,-1 0 0 0 0,1 0-1 0 0,0 0 1 0 0,0 0-1 0 0,-1 0 1 0 0,1 0 0 0 0,0-1-1 0 0,0 1 1 0 0,0-1-1 0 0,0 1 1 0 0,0-1-1 0 0,0 0 1 0 0,0 0 0 0 0,0 0-1 0 0,0 0 1 0 0,0 0-1 0 0,0 0 1 0 0,0 0-1 0 0,0-1 1 0 0,2 0 0 0 0,4 0 47 0 0,0-1 0 0 0,0 0 0 0 0,0-1 0 0 0,0 1-1 0 0,0-2 1 0 0,-1 1 0 0 0,1-1 0 0 0,11-8 0 0 0,-8 3-56 0 0,0 0 0 0 0,-1 0-1 0 0,0-1 1 0 0,0 0 0 0 0,11-17-1 0 0,-18 23-25 0 0,0-1 0 0 0,0 1 0 0 0,-1-1 0 0 0,0 0 0 0 0,0 1 0 0 0,0-1 0 0 0,0 0-1 0 0,-1 0 1 0 0,1-1 0 0 0,-2 1 0 0 0,1 0 0 0 0,0 0 0 0 0,-1-1 0 0 0,0 1 0 0 0,0 0 0 0 0,-1 0 0 0 0,-1-9-1 0 0,2 12-15 0 0,-1 0 0 0 0,1 1 0 0 0,-1-1 0 0 0,0 0 0 0 0,1 0 0 0 0,-1 1 0 0 0,0-1 0 0 0,0 0 0 0 0,0 1 0 0 0,0-1 0 0 0,-1 1-1 0 0,1 0 1 0 0,0-1 0 0 0,-1 1 0 0 0,1 0 0 0 0,0 0 0 0 0,-1-1 0 0 0,0 1 0 0 0,1 1 0 0 0,-1-1 0 0 0,-2-1 0 0 0,1 1-22 0 0,-1 0 1 0 0,0 0 0 0 0,1 1-1 0 0,-1-1 1 0 0,1 1 0 0 0,-1 0 0 0 0,0 0-1 0 0,1 0 1 0 0,-1 1 0 0 0,-5 0-1 0 0,0 2-33 0 0,-1-1-1 0 0,1 1 0 0 0,0 1 0 0 0,0-1 0 0 0,0 2 1 0 0,1-1-1 0 0,-13 9 0 0 0,20-12 52 0 0,0 0 1 0 0,-1 0-1 0 0,1 0 0 0 0,0 0 0 0 0,-1 0 0 0 0,1 0 1 0 0,0 0-1 0 0,0 0 0 0 0,0 0 0 0 0,0 1 0 0 0,0-1 1 0 0,0 0-1 0 0,0 1 0 0 0,1-1 0 0 0,-1 0 0 0 0,0 1 0 0 0,1-1 1 0 0,-1 1-1 0 0,1 0 0 0 0,0-1 0 0 0,-1 1 0 0 0,1-1 1 0 0,0 1-1 0 0,0-1 0 0 0,0 4 0 0 0,1-4 21 0 0,0 0 0 0 0,0 0 0 0 0,0 1 0 0 0,0-1 0 0 0,0 0 0 0 0,1 0 1 0 0,-1 0-1 0 0,0 0 0 0 0,1-1 0 0 0,-1 1 0 0 0,0 0 0 0 0,1-1 0 0 0,-1 1 0 0 0,1 0 0 0 0,-1-1 0 0 0,1 0 0 0 0,-1 1 0 0 0,1-1 0 0 0,-1 0 0 0 0,1 0 0 0 0,0 0 0 0 0,-1 0 0 0 0,1 0 0 0 0,-1 0 0 0 0,4-1 0 0 0,4 0 143 0 0,1 0-1 0 0,-1-1 1 0 0,1 0-1 0 0,-1 0 0 0 0,0-1 1 0 0,15-6-1 0 0,-21 7-128 0 0,1 0 0 0 0,-1 1-1 0 0,1-1 1 0 0,-1 0 0 0 0,0-1 0 0 0,0 1-1 0 0,0 0 1 0 0,0-1 0 0 0,0 0-1 0 0,-1 0 1 0 0,1 1 0 0 0,-1-2 0 0 0,1 1-1 0 0,-1 0 1 0 0,0 0 0 0 0,-1-1-1 0 0,1 1 1 0 0,-1-1 0 0 0,2-4 0 0 0,-3 8-28 0 0,1-1 1 0 0,-1 1 0 0 0,0-1 0 0 0,0 1 0 0 0,0-1 0 0 0,0 1 0 0 0,0-1 0 0 0,0 0 0 0 0,0 1 0 0 0,0-1 0 0 0,0 1 0 0 0,0-1 0 0 0,0 1-1 0 0,0-1 1 0 0,0 1 0 0 0,-1-1 0 0 0,1 1 0 0 0,0-1 0 0 0,0 1 0 0 0,-1-1 0 0 0,1 1 0 0 0,0-1 0 0 0,-1 1 0 0 0,1-1 0 0 0,0 1 0 0 0,-1-1-1 0 0,1 1 1 0 0,0 0 0 0 0,-1-1 0 0 0,1 1 0 0 0,-1-1 0 0 0,-20 1-93 0 0,-19 15-48 0 0,31-9 73 0 0,0-1-1 0 0,1 1 0 0 0,-1 1 1 0 0,1 0-1 0 0,0 0 0 0 0,1 0 1 0 0,0 1-1 0 0,0 0 0 0 0,0 0 1 0 0,1 1-1 0 0,-6 12 0 0 0,11-21 80 0 0,1 1 1 0 0,0-1-1 0 0,0 1 0 0 0,-1 0 0 0 0,1-1 0 0 0,0 1 0 0 0,0-1 0 0 0,0 1 1 0 0,-1-1-1 0 0,1 1 0 0 0,0 0 0 0 0,0-1 0 0 0,0 1 0 0 0,0-1 1 0 0,0 1-1 0 0,0 0 0 0 0,0-1 0 0 0,1 1 0 0 0,-1-1 0 0 0,0 1 0 0 0,0 0 1 0 0,0-1-1 0 0,1 1 0 0 0,-1-1 0 0 0,0 1 0 0 0,0-1 0 0 0,1 1 1 0 0,-1-1-1 0 0,0 1 0 0 0,1-1 0 0 0,0 1 0 0 0,0 0 13 0 0,1 0-1 0 0,-1-1 0 0 0,0 1 1 0 0,1-1-1 0 0,-1 0 1 0 0,1 1-1 0 0,-1-1 1 0 0,1 0-1 0 0,-1 0 0 0 0,1 0 1 0 0,-1 0-1 0 0,3 0 1 0 0,3-1 109 0 0,0 0-1 0 0,-1 0 1 0 0,1-1 0 0 0,12-4 0 0 0,-11 2-51 0 0,1-1 0 0 0,-1-1 0 0 0,0 0 0 0 0,0 0 0 0 0,-1 0 0 0 0,0-1 0 0 0,0 0 0 0 0,9-12 0 0 0,-14 17-48 0 0,0-1 0 0 0,-1 0 0 0 0,1 0 0 0 0,0 0 0 0 0,-1 0 0 0 0,0 0 0 0 0,0 0 0 0 0,0 0 0 0 0,0-1 0 0 0,0 1 0 0 0,0 0 0 0 0,-1-6 0 0 0,0 7-24 0 0,0 0 0 0 0,0 0 0 0 0,-1 0-1 0 0,1 0 1 0 0,-1 0 0 0 0,0 0 0 0 0,1 0 0 0 0,-1 0 0 0 0,0 1 0 0 0,0-1 0 0 0,0 0 0 0 0,-1 0 0 0 0,1 1 0 0 0,0-1 0 0 0,-1 1 0 0 0,1-1 0 0 0,-1 1 0 0 0,1-1 0 0 0,-1 1 0 0 0,0 0 0 0 0,1 0 0 0 0,-3-1 0 0 0,0 0-17 0 0,1 1 0 0 0,-1 0 0 0 0,1 0 1 0 0,-1 0-1 0 0,0 0 0 0 0,1 0 0 0 0,-1 1 0 0 0,0 0 1 0 0,1 0-1 0 0,-1 0 0 0 0,0 0 0 0 0,1 1 0 0 0,-1-1 0 0 0,0 1 1 0 0,1 0-1 0 0,-1 0 0 0 0,1 0 0 0 0,-1 0 0 0 0,1 1 1 0 0,-5 2-1 0 0,4-2-2 0 0,0 0-1 0 0,0 0 1 0 0,0 1 0 0 0,1-1-1 0 0,-1 1 1 0 0,1 0 0 0 0,0 0 0 0 0,0 0-1 0 0,0 0 1 0 0,0 0 0 0 0,1 1-1 0 0,-1 0 1 0 0,1-1 0 0 0,0 1 0 0 0,0 0-1 0 0,0 0 1 0 0,-2 5 0 0 0,4-8 14 0 0,0 1 0 0 0,-1-1 0 0 0,1 0 0 0 0,0 0 0 0 0,0 1 0 0 0,0-1 0 0 0,-1 0 0 0 0,1 1 1 0 0,1-1-1 0 0,-1 0 0 0 0,0 1 0 0 0,0-1 0 0 0,0 0 0 0 0,1 0 0 0 0,-1 1 0 0 0,1-1 0 0 0,-1 0 0 0 0,1 0 0 0 0,-1 0 0 0 0,1 0 1 0 0,0 1-1 0 0,0-1 0 0 0,-1 0 0 0 0,1 0 0 0 0,0 0 0 0 0,2 1 0 0 0,-1-1 19 0 0,1 0 1 0 0,-1 1-1 0 0,1-2 1 0 0,-1 1-1 0 0,1 0 0 0 0,0 0 1 0 0,-1-1-1 0 0,1 1 1 0 0,0-1-1 0 0,-1 0 0 0 0,1 0 1 0 0,3 0-1 0 0,5-1 117 0 0,0-1-1 0 0,-1 0 1 0 0,0 0-1 0 0,1-1 1 0 0,15-6-1 0 0,-16 4 22 0 0,0 0-1 0 0,0-1 1 0 0,-1-1-1 0 0,13-9 1 0 0,-20 14-141 0 0,0 0 0 0 0,-1 1 0 0 0,1-1 0 0 0,0 0 0 0 0,-1 0 0 0 0,1-1 0 0 0,-1 1 0 0 0,0 0 0 0 0,1 0 0 0 0,-1-1 0 0 0,1-3 0 0 0,-2 5-16 0 0,0 0 0 0 0,0 0 0 0 0,0 0 0 0 0,0-1 0 0 0,0 1 0 0 0,0 0 0 0 0,0 0 0 0 0,0 0 0 0 0,0 0 0 0 0,-1-1 0 0 0,1 1-1 0 0,-1 0 1 0 0,1 0 0 0 0,-1 0 0 0 0,1 0 0 0 0,-1 0 0 0 0,1 0 0 0 0,-1 0 0 0 0,0 0 0 0 0,0 0 0 0 0,1 0 0 0 0,-1 1 0 0 0,0-1 0 0 0,0 0 0 0 0,0 0 0 0 0,-1 0 0 0 0,-1-1 7 0 0,-1 0 1 0 0,0 1 0 0 0,1-1-1 0 0,-1 1 1 0 0,0 0-1 0 0,1 0 1 0 0,-1 0-1 0 0,0 0 1 0 0,0 1-1 0 0,0-1 1 0 0,0 1 0 0 0,0 0-1 0 0,0 0 1 0 0,1 1-1 0 0,-1-1 1 0 0,0 1-1 0 0,0 0 1 0 0,0 0 0 0 0,0 0-1 0 0,1 0 1 0 0,-5 3-1 0 0,-4 1 65 0 0,-1 1 1 0 0,2 0-1 0 0,-1 1 0 0 0,-19 15 0 0 0,-9 15-23 0 0,37-34-57 0 0,0 0 0 0 0,1 0-1 0 0,0 0 1 0 0,-1 0 0 0 0,1 1 0 0 0,1-1 0 0 0,-1 1-1 0 0,0 0 1 0 0,1-1 0 0 0,0 1 0 0 0,-2 6-1 0 0,3-9-45 0 0,0-1-1 0 0,0 1 0 0 0,0 0 1 0 0,0-1-1 0 0,1 1 0 0 0,-1-1 0 0 0,0 1 1 0 0,0 0-1 0 0,0-1 0 0 0,1 1 1 0 0,-1-1-1 0 0,0 1 0 0 0,1 0 0 0 0,-1-1 1 0 0,0 1-1 0 0,1-1 0 0 0,-1 1 1 0 0,1-1-1 0 0,-1 0 0 0 0,0 1 0 0 0,1-1 1 0 0,0 1-1 0 0,-1-1 0 0 0,1 0 1 0 0,-1 1-1 0 0,1-1 0 0 0,-1 0 1 0 0,1 0-1 0 0,0 1 0 0 0,0-1 0 0 0,6 1-1081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7:08.9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146 134 5065 0 0,'-2'-2'247'0'0,"0"0"0"0"0,-1 0 0 0 0,1 1 0 0 0,-1-1 0 0 0,0 1 0 0 0,0-1 0 0 0,1 1 0 0 0,-1 0 0 0 0,0 0 0 0 0,0 0 1 0 0,0 0-1 0 0,0 0 0 0 0,0 1 0 0 0,0 0 0 0 0,0-1 0 0 0,0 1 0 0 0,-1 0 0 0 0,1 0 0 0 0,0 1 0 0 0,0-1 0 0 0,0 1 0 0 0,0-1 0 0 0,0 1 0 0 0,0 0 0 0 0,-2 2 0 0 0,1-1-147 0 0,0 0 1 0 0,1 0-1 0 0,0 1 1 0 0,-1 0-1 0 0,1 0 0 0 0,0 0 1 0 0,1 0-1 0 0,-1 0 0 0 0,0 0 1 0 0,1 1-1 0 0,0-1 0 0 0,0 1 1 0 0,0 0-1 0 0,0 0 0 0 0,0 0 1 0 0,1 0-1 0 0,0 0 1 0 0,-1 5-1 0 0,0-4-55 0 0,2-1 0 0 0,-1 1 1 0 0,0 0-1 0 0,1-1 0 0 0,0 1 0 0 0,0 0 1 0 0,0-1-1 0 0,1 1 0 0 0,0 0 1 0 0,0-1-1 0 0,2 7 0 0 0,-3-9-17 0 0,1-1-1 0 0,0 0 1 0 0,0 1-1 0 0,-1-1 1 0 0,1 0-1 0 0,0 1 1 0 0,0-1-1 0 0,1 0 1 0 0,-1 0-1 0 0,0 0 1 0 0,0 0-1 0 0,1 0 1 0 0,-1 0-1 0 0,0 0 1 0 0,1 0-1 0 0,-1-1 1 0 0,1 1 0 0 0,-1-1-1 0 0,1 1 1 0 0,-1-1-1 0 0,1 1 1 0 0,-1-1-1 0 0,1 0 1 0 0,-1 0-1 0 0,1 1 1 0 0,0-1-1 0 0,-1 0 1 0 0,1-1-1 0 0,-1 1 1 0 0,1 0-1 0 0,0 0 1 0 0,-1-1-1 0 0,1 1 1 0 0,-1-1-1 0 0,1 1 1 0 0,1-2 0 0 0,8-2 181 0 0,0-1 1 0 0,0 0-1 0 0,0-1 1 0 0,-1 0-1 0 0,1 0 1 0 0,-2-2 0 0 0,1 1-1 0 0,-1-1 1 0 0,14-15-1 0 0,-18 18-218 0 0,-1 0 1 0 0,1 0-1 0 0,-1-1 0 0 0,0 1 0 0 0,0-1 0 0 0,-1 0 0 0 0,0-1 0 0 0,0 1 0 0 0,0 0 0 0 0,-1-1 0 0 0,0 0 0 0 0,0 1 0 0 0,-1-1 0 0 0,0 0 0 0 0,0 0 0 0 0,0 0 1 0 0,-2-13-1 0 0,1 17-9 0 0,0 0 0 0 0,-1 0 1 0 0,1 0-1 0 0,-1 0 1 0 0,0 0-1 0 0,1 1 0 0 0,-1-1 1 0 0,-1 0-1 0 0,1 0 1 0 0,0 1-1 0 0,-1-1 0 0 0,1 1 1 0 0,-1-1-1 0 0,0 1 1 0 0,0 0-1 0 0,0 0 0 0 0,0 0 1 0 0,0 0-1 0 0,-1 0 1 0 0,1 0-1 0 0,0 0 0 0 0,-1 1 1 0 0,1-1-1 0 0,-1 1 1 0 0,0 0-1 0 0,0 0 0 0 0,1 0 1 0 0,-1 0-1 0 0,0 0 1 0 0,0 0-1 0 0,-4 0 0 0 0,1 1-4 0 0,1 1-1 0 0,0-1 1 0 0,0 1-1 0 0,0 0 0 0 0,0 0 1 0 0,0 0-1 0 0,0 0 1 0 0,0 1-1 0 0,1 0 1 0 0,-1 0-1 0 0,1 1 0 0 0,-1-1 1 0 0,1 1-1 0 0,0 0 1 0 0,-1 0-1 0 0,2 0 1 0 0,-6 6-1 0 0,1 0-39 0 0,0 0 1 0 0,1 0-1 0 0,0 1 0 0 0,1 0 1 0 0,0 0-1 0 0,1 1 0 0 0,0-1 1 0 0,-6 19-1 0 0,10-26 53 0 0,1 0 0 0 0,-1 0 0 0 0,1 0 1 0 0,-1 0-1 0 0,1 1 0 0 0,0-1 0 0 0,0 0 1 0 0,0 0-1 0 0,0 0 0 0 0,1 0 0 0 0,-1 0 0 0 0,1 0 1 0 0,0 0-1 0 0,0 0 0 0 0,2 5 0 0 0,-1-6 17 0 0,0 0 0 0 0,0 0 0 0 0,0 1 0 0 0,0-1 0 0 0,0-1 0 0 0,0 1 0 0 0,1 0 0 0 0,-1 0 0 0 0,1-1-1 0 0,-1 1 1 0 0,1-1 0 0 0,0 0 0 0 0,-1 0 0 0 0,1 0 0 0 0,0 0 0 0 0,0 0 0 0 0,0-1 0 0 0,-1 1 0 0 0,7-1 0 0 0,-5 0 66 0 0,0 0 0 0 0,0 0 0 0 0,1 0 0 0 0,-1-1 0 0 0,0 1 0 0 0,0-1 0 0 0,0 0 0 0 0,0-1 1 0 0,0 1-1 0 0,0-1 0 0 0,0 1 0 0 0,0-1 0 0 0,-1-1 0 0 0,1 1 0 0 0,-1 0 0 0 0,1-1 0 0 0,-1 1 0 0 0,0-1 1 0 0,0 0-1 0 0,0 0 0 0 0,0-1 0 0 0,-1 1 0 0 0,1 0 0 0 0,-1-1 0 0 0,0 0 0 0 0,3-6 0 0 0,-3 7-51 0 0,-1 0 0 0 0,1-1 0 0 0,-1 0 0 0 0,0 1-1 0 0,0-1 1 0 0,0 0 0 0 0,0 1 0 0 0,-1-1 0 0 0,1 0-1 0 0,-1 0 1 0 0,0 0 0 0 0,0 0 0 0 0,-1 1-1 0 0,1-1 1 0 0,-1 0 0 0 0,0 0 0 0 0,0 1 0 0 0,0-1-1 0 0,0 0 1 0 0,-1 1 0 0 0,1-1 0 0 0,-1 1 0 0 0,0 0-1 0 0,0-1 1 0 0,0 1 0 0 0,0 0 0 0 0,-1 0 0 0 0,1 0-1 0 0,-5-3 1 0 0,4 4 45 0 0,0-1-1 0 0,-1 1 1 0 0,1 0 0 0 0,-1 1-1 0 0,1-1 1 0 0,-1 1-1 0 0,0-1 1 0 0,1 1-1 0 0,-1 0 1 0 0,0 0 0 0 0,0 1-1 0 0,0-1 1 0 0,0 1-1 0 0,0 0 1 0 0,0 0 0 0 0,1 0-1 0 0,-1 0 1 0 0,0 1-1 0 0,0 0 1 0 0,-7 2-1 0 0,9-3-58 0 0,-1 1-1 0 0,1 0 0 0 0,0 1 1 0 0,0-1-1 0 0,0 0 0 0 0,0 1 1 0 0,0-1-1 0 0,1 1 0 0 0,-1-1 1 0 0,0 1-1 0 0,1 0 0 0 0,-1 0 1 0 0,1 0-1 0 0,-1 0 0 0 0,1 0 1 0 0,0 0-1 0 0,0 0 0 0 0,0 0 1 0 0,0 0-1 0 0,0 1 0 0 0,1-1 1 0 0,-1 0-1 0 0,0 1 0 0 0,1-1 1 0 0,0 1-1 0 0,0-1 0 0 0,0 0 1 0 0,0 1-1 0 0,0-1 0 0 0,0 1 1 0 0,0-1-1 0 0,1 0 0 0 0,0 1 1 0 0,-1-1-1 0 0,2 3 0 0 0,-1-2-8 0 0,0 0 1 0 0,1 1-1 0 0,-1-1 0 0 0,1 0 0 0 0,0 0 1 0 0,0 0-1 0 0,0 0 0 0 0,0 0 0 0 0,1 0 1 0 0,-1-1-1 0 0,1 1 0 0 0,-1-1 0 0 0,1 1 1 0 0,0-1-1 0 0,0 0 0 0 0,6 3 0 0 0,-4-3-1 0 0,1 1 0 0 0,-1-1 0 0 0,1 0 0 0 0,0 0 0 0 0,0-1 0 0 0,0 0 0 0 0,0 0 0 0 0,0 0 0 0 0,11-1 0 0 0,-12 0 2 0 0,0 0 0 0 0,-1-1-1 0 0,1 1 1 0 0,0-1 0 0 0,-1 0 0 0 0,1-1 0 0 0,-1 1-1 0 0,1-1 1 0 0,-1 0 0 0 0,1 0 0 0 0,-1 0 0 0 0,5-4 0 0 0,-7 4 2 0 0,0 0 0 0 0,1 0 0 0 0,-1 0 0 0 0,0-1 1 0 0,-1 1-1 0 0,1 0 0 0 0,0-1 0 0 0,-1 1 1 0 0,1-1-1 0 0,-1 1 0 0 0,0-1 0 0 0,0 0 0 0 0,0 0 1 0 0,0 1-1 0 0,-1-1 0 0 0,1 0 0 0 0,-1 0 1 0 0,1 0-1 0 0,-1 0 0 0 0,0-5 0 0 0,-1 3 4 0 0,1 1 0 0 0,-1 0 0 0 0,0 0 0 0 0,0 0 0 0 0,-1-1 0 0 0,1 1 0 0 0,-1 0-1 0 0,0 1 1 0 0,0-1 0 0 0,0 0 0 0 0,0 1 0 0 0,-1-1 0 0 0,1 1 0 0 0,-1-1 0 0 0,0 1 0 0 0,0 0-1 0 0,0 0 1 0 0,-1 1 0 0 0,1-1 0 0 0,0 1 0 0 0,-1-1 0 0 0,0 1 0 0 0,0 0 0 0 0,0 1 0 0 0,-5-3 0 0 0,3 2 11 0 0,1 0 1 0 0,0 1-1 0 0,-1 0 1 0 0,1 0-1 0 0,-1 0 1 0 0,1 1-1 0 0,-1-1 1 0 0,1 2-1 0 0,-1-1 1 0 0,1 0-1 0 0,-1 1 1 0 0,1 0-1 0 0,-1 0 1 0 0,1 1-1 0 0,0-1 1 0 0,0 1-1 0 0,-1 0 1 0 0,1 1-1 0 0,-5 3 1 0 0,4-2-4 0 0,0 0 1 0 0,1 1 0 0 0,-1 0 0 0 0,1 0-1 0 0,0 0 1 0 0,1 1 0 0 0,-1-1 0 0 0,1 1-1 0 0,-5 10 1 0 0,8-15-21 0 0,0 1 0 0 0,1 0 0 0 0,-1-1 0 0 0,1 1 0 0 0,-1 0 0 0 0,1-1 0 0 0,-1 1 0 0 0,1 0 0 0 0,0 0 0 0 0,0 0 1 0 0,0-1-1 0 0,0 1 0 0 0,0 0 0 0 0,0 0 0 0 0,1-1 0 0 0,-1 1 0 0 0,0 0 0 0 0,1 0 0 0 0,0-1 0 0 0,-1 1 0 0 0,1 0 0 0 0,0-1 0 0 0,0 1 0 0 0,0-1 0 0 0,0 1 0 0 0,0-1 0 0 0,0 1 0 0 0,0-1 0 0 0,0 0 0 0 0,1 0 0 0 0,-1 0 0 0 0,0 1 0 0 0,1-1 0 0 0,-1 0 0 0 0,1-1 0 0 0,0 1 0 0 0,-1 0 1 0 0,1 0-1 0 0,0-1 0 0 0,-1 1 0 0 0,1-1 0 0 0,3 1 0 0 0,8 3-97 0 0,0 0 1 0 0,0-1 0 0 0,0-1-1 0 0,0 0 1 0 0,23-1 0 0 0,-28-1 57 0 0,0 0 0 0 0,0-1 0 0 0,0 0 0 0 0,0 0 0 0 0,0-1 0 0 0,0 0 0 0 0,0 0 1 0 0,-1-1-1 0 0,1 0 0 0 0,11-7 0 0 0,-18 10 37 0 0,0-1 0 0 0,1 0 0 0 0,-1 1 0 0 0,0-1-1 0 0,0 0 1 0 0,0 0 0 0 0,0 0 0 0 0,0 0 0 0 0,0 0 0 0 0,0 0 0 0 0,0 0 0 0 0,0 0 0 0 0,0 0 0 0 0,-1 0 0 0 0,1 0 0 0 0,0-1 0 0 0,-1 1 0 0 0,1 0-1 0 0,-1 0 1 0 0,0-1 0 0 0,1 1 0 0 0,-1 0 0 0 0,0-1 0 0 0,0 1 0 0 0,1-2 0 0 0,-2 1 9 0 0,0 0-1 0 0,1 1 1 0 0,-1-1-1 0 0,0 0 1 0 0,0 1 0 0 0,0-1-1 0 0,0 1 1 0 0,0-1 0 0 0,0 1-1 0 0,-1-1 1 0 0,1 1-1 0 0,0 0 1 0 0,-1 0 0 0 0,1 0-1 0 0,-4-2 1 0 0,-5-3 57 0 0,-1 0 1 0 0,1 1-1 0 0,-1 0 0 0 0,-16-4 0 0 0,20 7-180 0 0,0 0-1 0 0,1 0 0 0 0,-1 1 0 0 0,0-1 1 0 0,0 2-1 0 0,1-1 0 0 0,-1 1 0 0 0,0 0 1 0 0,0 0-1 0 0,0 0 0 0 0,0 1 0 0 0,0 0 1 0 0,1 1-1 0 0,-1 0 0 0 0,0 0 0 0 0,-11 5 1 0 0,4 2-6161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27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1 432 6449 0 0,'29'-13'15860'0'0,"-17"20"-17170"0"0,9 9 1523 0 0,-1 1 0 0 0,0 0 0 0 0,-1 2 1 0 0,-1 0-1 0 0,-1 1 0 0 0,-1 1 0 0 0,15 24 0 0 0,-8-12-277 0 0,51 55 1 0 0,-84-130 1033 0 0,-4-69 0 0 0,6 30-678 0 0,5-127-1 0 0,5 178-841 0 0,1 0 0 0 0,1 0 0 0 0,1 0 0 0 0,2 1 0 0 0,1-1 0 0 0,2 2 0 0 0,19-43 0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7:10.1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64 4609 0 0,'-1'0'38'0'0,"0"0"1"0"0,0 1-1 0 0,0-1 0 0 0,0 0 0 0 0,0 0 1 0 0,1 1-1 0 0,-1-1 0 0 0,0 0 1 0 0,0 1-1 0 0,0-1 0 0 0,1 1 0 0 0,-1-1 1 0 0,0 1-1 0 0,1 0 0 0 0,-1-1 1 0 0,0 1-1 0 0,1 0 0 0 0,-1-1 0 0 0,1 1 1 0 0,-1 0-1 0 0,1 0 0 0 0,-1-1 1 0 0,1 1-1 0 0,0 0 0 0 0,-1 0 0 0 0,1 1 1 0 0,-13 30 752 0 0,11-26-613 0 0,-3 5 140 0 0,2 0-1 0 0,-1 1 1 0 0,2-1-1 0 0,-1 0 1 0 0,2 1-1 0 0,-1 0 1 0 0,1 16-1 0 0,1-25-224 0 0,0 0-1 0 0,1-1 1 0 0,-1 1 0 0 0,0-1-1 0 0,1 1 1 0 0,-1-1-1 0 0,1 1 1 0 0,0-1-1 0 0,0 1 1 0 0,0-1-1 0 0,0 0 1 0 0,0 0-1 0 0,1 1 1 0 0,-1-1 0 0 0,1 0-1 0 0,-1 0 1 0 0,1 0-1 0 0,0 0 1 0 0,0-1-1 0 0,0 1 1 0 0,0 0-1 0 0,0-1 1 0 0,0 1-1 0 0,0-1 1 0 0,0 0 0 0 0,1 0-1 0 0,-1 0 1 0 0,0 0-1 0 0,1 0 1 0 0,-1 0-1 0 0,1-1 1 0 0,-1 1-1 0 0,1-1 1 0 0,-1 0-1 0 0,1 1 1 0 0,0-1 0 0 0,-1 0-1 0 0,1-1 1 0 0,-1 1-1 0 0,4-1 1 0 0,1 0 154 0 0,1-1 0 0 0,-1 1 0 0 0,0-2 0 0 0,0 1 0 0 0,0-1 0 0 0,0 0 0 0 0,0 0 0 0 0,-1-1 0 0 0,1 0 0 0 0,-1 0 1 0 0,0-1-1 0 0,0 1 0 0 0,0-1 0 0 0,-1-1 0 0 0,9-10 0 0 0,-12 13-194 0 0,1 1 0 0 0,-1-1 0 0 0,0 0 0 0 0,0 0 0 0 0,-1 0 1 0 0,1 0-1 0 0,-1-1 0 0 0,1 1 0 0 0,-1 0 0 0 0,0-1 0 0 0,-1 1 0 0 0,1-1 0 0 0,0 1 0 0 0,-1-1 1 0 0,0 1-1 0 0,0-1 0 0 0,0 1 0 0 0,0-1 0 0 0,0 1 0 0 0,-1-1 0 0 0,0 1 0 0 0,1-1 1 0 0,-1 1-1 0 0,-1-1 0 0 0,1 1 0 0 0,0 0 0 0 0,-1 0 0 0 0,0-1 0 0 0,1 1 0 0 0,-1 1 0 0 0,0-1 1 0 0,-1 0-1 0 0,1 0 0 0 0,0 1 0 0 0,-4-3 0 0 0,4 3-16 0 0,0 0 0 0 0,0 1-1 0 0,0-1 1 0 0,-1 1 0 0 0,1-1-1 0 0,0 1 1 0 0,-1 0 0 0 0,1 0 0 0 0,-1 0-1 0 0,1 0 1 0 0,-1 1 0 0 0,1-1 0 0 0,-1 1-1 0 0,1-1 1 0 0,-1 1 0 0 0,0 0 0 0 0,1 0-1 0 0,-1 0 1 0 0,0 0 0 0 0,1 1 0 0 0,-1-1-1 0 0,0 1 1 0 0,1-1 0 0 0,-1 1 0 0 0,1 0-1 0 0,-1 0 1 0 0,1 0 0 0 0,0 1-1 0 0,-1-1 1 0 0,1 0 0 0 0,0 1 0 0 0,0-1-1 0 0,0 1 1 0 0,0 0 0 0 0,0 0 0 0 0,0 0-1 0 0,1 0 1 0 0,-3 3 0 0 0,3-3-42 0 0,-1 0 0 0 0,1 0 1 0 0,-1 0-1 0 0,1 0 0 0 0,0 0 1 0 0,0 1-1 0 0,0-1 0 0 0,0 0 1 0 0,0 1-1 0 0,0-1 0 0 0,1 1 0 0 0,-1-1 1 0 0,1 1-1 0 0,0-1 0 0 0,0 1 1 0 0,0-1-1 0 0,0 1 0 0 0,0-1 1 0 0,0 1-1 0 0,1-1 0 0 0,-1 1 1 0 0,1-1-1 0 0,0 1 0 0 0,0-1 0 0 0,0 1 1 0 0,0-1-1 0 0,0 0 0 0 0,0 0 1 0 0,1 0-1 0 0,-1 1 0 0 0,1-1 1 0 0,-1-1-1 0 0,1 1 0 0 0,0 0 0 0 0,0 0 1 0 0,0 0-1 0 0,0-1 0 0 0,0 1 1 0 0,0-1-1 0 0,4 2 0 0 0,1 0 10 0 0,-1 0-1 0 0,1-1 1 0 0,0 0-1 0 0,0 0 1 0 0,0 0-1 0 0,1-1 1 0 0,-1 0 0 0 0,0 0-1 0 0,0-1 1 0 0,1 0-1 0 0,-1-1 1 0 0,14-2-1 0 0,-16 3 48 0 0,1-1-1 0 0,-1-1 1 0 0,1 1 0 0 0,-1-1-1 0 0,0 0 1 0 0,0 0 0 0 0,0 0-1 0 0,0-1 1 0 0,0 0-1 0 0,0 0 1 0 0,-1 0 0 0 0,1-1-1 0 0,-1 1 1 0 0,0-1 0 0 0,0 0-1 0 0,-1 0 1 0 0,7-8 0 0 0,-9 10-49 0 0,0 0 1 0 0,0-1 0 0 0,0 1 0 0 0,0 0 0 0 0,0 0 0 0 0,-1 0 0 0 0,1-1 0 0 0,0 1 0 0 0,-1-1 0 0 0,0 1 0 0 0,0 0 0 0 0,0-1 0 0 0,0 1 0 0 0,0-1 0 0 0,0 1-1 0 0,0 0 1 0 0,-1-1 0 0 0,1 1 0 0 0,-1 0 0 0 0,0-1 0 0 0,0 1 0 0 0,0 0 0 0 0,0 0 0 0 0,0 0 0 0 0,0 0 0 0 0,0 0 0 0 0,-1 0 0 0 0,1 0 0 0 0,-1 0 0 0 0,1 0 0 0 0,-1 1-1 0 0,0-1 1 0 0,0 0 0 0 0,0 1 0 0 0,0 0 0 0 0,-4-3 0 0 0,3 2 8 0 0,-1 0 0 0 0,0 0-1 0 0,0 0 1 0 0,0 1 0 0 0,-1-1-1 0 0,1 1 1 0 0,0 0 0 0 0,0 0 0 0 0,-1 1-1 0 0,1-1 1 0 0,-1 1 0 0 0,1 0 0 0 0,0 0-1 0 0,-1 0 1 0 0,1 1 0 0 0,-1 0-1 0 0,1 0 1 0 0,0 0 0 0 0,-8 3 0 0 0,9-3-15 0 0,0 1 1 0 0,-1-1 0 0 0,1 1 0 0 0,0 0 0 0 0,1 0-1 0 0,-1 0 1 0 0,0 1 0 0 0,0-1 0 0 0,1 1 0 0 0,0-1 0 0 0,-1 1-1 0 0,1 0 1 0 0,0 0 0 0 0,-3 6 0 0 0,5-7-4 0 0,-1 0 0 0 0,1 0-1 0 0,0-1 1 0 0,0 1 0 0 0,0 0 0 0 0,0 0 0 0 0,0 0 0 0 0,0 0 0 0 0,1-1 0 0 0,-1 1 0 0 0,1 0-1 0 0,-1 0 1 0 0,1 0 0 0 0,-1-1 0 0 0,1 1 0 0 0,0 0 0 0 0,0-1 0 0 0,0 1 0 0 0,0-1 0 0 0,0 1 0 0 0,0-1-1 0 0,1 0 1 0 0,-1 1 0 0 0,0-1 0 0 0,1 0 0 0 0,-1 0 0 0 0,1 0 0 0 0,-1 0 0 0 0,4 2 0 0 0,6 4 2 0 0,0 1 1 0 0,1-2 0 0 0,0 1 0 0 0,0-2 0 0 0,1 0-1 0 0,13 4 1 0 0,-24-8 18 0 0,0 0-1 0 0,1-1 0 0 0,-1 1 0 0 0,0-1 1 0 0,0 0-1 0 0,1 1 0 0 0,-1-1 1 0 0,0 0-1 0 0,0 0 0 0 0,1-1 1 0 0,-1 1-1 0 0,0 0 0 0 0,0-1 0 0 0,1 1 1 0 0,-1-1-1 0 0,0 0 0 0 0,0 0 1 0 0,0 0-1 0 0,0 0 0 0 0,0 0 1 0 0,0 0-1 0 0,0-1 0 0 0,0 1 1 0 0,-1 0-1 0 0,1-1 0 0 0,0 0 0 0 0,-1 1 1 0 0,1-1-1 0 0,-1 0 0 0 0,0 0 1 0 0,1 0-1 0 0,-1 0 0 0 0,0 0 1 0 0,0 0-1 0 0,0 0 0 0 0,-1 0 1 0 0,1 0-1 0 0,0 0 0 0 0,-1-1 0 0 0,0 1 1 0 0,1 0-1 0 0,-1 0 0 0 0,0-1 1 0 0,0-2-1 0 0,0-3-7 0 0,-1 0 0 0 0,0 1 0 0 0,0-1-1 0 0,0 0 1 0 0,-1 1 0 0 0,0-1 0 0 0,-1 1 0 0 0,0-1 0 0 0,0 1-1 0 0,0 0 1 0 0,-1 0 0 0 0,0 0 0 0 0,-8-8 0 0 0,9 10-3 0 0,-1 1-1 0 0,1 0 1 0 0,-1 0 0 0 0,0 0 0 0 0,-1 0 0 0 0,1 1 0 0 0,-1-1 0 0 0,-9-4 0 0 0,12 7 0 0 0,-1 0 0 0 0,0 0 0 0 0,1 0 0 0 0,-1 0 1 0 0,0 1-1 0 0,0-1 0 0 0,1 1 0 0 0,-1-1 1 0 0,0 1-1 0 0,0 0 0 0 0,0 0 0 0 0,0 1 0 0 0,1-1 1 0 0,-1 0-1 0 0,0 1 0 0 0,0 0 0 0 0,1 0 0 0 0,-4 1 1 0 0,2 0-11 0 0,1 0 0 0 0,-1 0 0 0 0,1 0 1 0 0,0 0-1 0 0,-1 1 0 0 0,1 0 0 0 0,0-1 0 0 0,0 1 1 0 0,1 1-1 0 0,-1-1 0 0 0,1 0 0 0 0,-1 0 0 0 0,1 1 1 0 0,0 0-1 0 0,0-1 0 0 0,1 1 0 0 0,-1 0 1 0 0,1 0-1 0 0,0 0 0 0 0,0 0 0 0 0,0 0 0 0 0,0 0 1 0 0,1 0-1 0 0,0 0 0 0 0,0 0 0 0 0,0 5 0 0 0,0-3-10 0 0,1 0-1 0 0,-1 1 1 0 0,2-1-1 0 0,-1 0 1 0 0,0 0-1 0 0,1 0 1 0 0,0-1-1 0 0,1 1 1 0 0,-1 0-1 0 0,1-1 0 0 0,0 1 1 0 0,0-1-1 0 0,1 0 1 0 0,0 0-1 0 0,0 0 1 0 0,7 7-1 0 0,-7-10 18 0 0,-1 1 1 0 0,1 0-1 0 0,0-1 0 0 0,0 0 0 0 0,-1 0 0 0 0,1 0 0 0 0,1 0 0 0 0,-1 0 0 0 0,0-1 0 0 0,0 0 1 0 0,1 0-1 0 0,-1 0 0 0 0,9 0 0 0 0,-11-1 10 0 0,-1 0 1 0 0,1-1-1 0 0,0 1 1 0 0,0-1-1 0 0,-1 1 1 0 0,1-1-1 0 0,0 1 1 0 0,-1-1-1 0 0,1 0 0 0 0,-1 0 1 0 0,1 0-1 0 0,-1 0 1 0 0,0 0-1 0 0,1 0 1 0 0,-1 0-1 0 0,0-1 1 0 0,0 1-1 0 0,1 0 1 0 0,-1-1-1 0 0,0 1 0 0 0,0 0 1 0 0,-1-1-1 0 0,1 0 1 0 0,0 1-1 0 0,0-1 1 0 0,-1 1-1 0 0,1-1 1 0 0,-1 0-1 0 0,1 1 0 0 0,-1-1 1 0 0,0 0-1 0 0,0 0 1 0 0,0 1-1 0 0,0-1 1 0 0,0 0-1 0 0,0 0 1 0 0,-1-1-1 0 0,2-5 18 0 0,-2 1-1 0 0,1 0 1 0 0,-1 0-1 0 0,0 0 1 0 0,-1 0 0 0 0,1 0-1 0 0,-1 0 1 0 0,-1 0-1 0 0,1 0 1 0 0,-1 1-1 0 0,-6-10 1 0 0,7 13-25 0 0,0 1 1 0 0,0-1-1 0 0,0 1 1 0 0,-1 0-1 0 0,1-1 1 0 0,0 1-1 0 0,-1 1 0 0 0,0-1 1 0 0,1 0-1 0 0,-1 1 1 0 0,0-1-1 0 0,0 1 0 0 0,0 0 1 0 0,0 0-1 0 0,0 0 1 0 0,0 0-1 0 0,0 0 1 0 0,-1 1-1 0 0,1 0 0 0 0,0-1 1 0 0,0 1-1 0 0,0 0 1 0 0,-1 1-1 0 0,1-1 1 0 0,0 0-1 0 0,0 1 0 0 0,-5 1 1 0 0,0 1 1 0 0,1 0 1 0 0,-1 0-1 0 0,1 0 1 0 0,0 1-1 0 0,1 0 1 0 0,-1 1-1 0 0,1 0 1 0 0,-12 10-1 0 0,16-13-6 0 0,-1 1 0 0 0,1-1 0 0 0,0 1 0 0 0,0-1 0 0 0,1 1 0 0 0,-1 0 0 0 0,0 0 0 0 0,1 0 0 0 0,0 0 0 0 0,-2 6 0 0 0,2-7-9 0 0,1-1 0 0 0,0 1 0 0 0,0 0 0 0 0,0-1 0 0 0,0 1 0 0 0,0 0 0 0 0,0 0 0 0 0,1-1 0 0 0,-1 1 0 0 0,0 0 0 0 0,1-1 1 0 0,0 1-1 0 0,-1-1 0 0 0,1 1 0 0 0,0 0 0 0 0,0-1 0 0 0,0 0 0 0 0,-1 1 0 0 0,2-1 0 0 0,-1 1 0 0 0,2 1 0 0 0,1 0-107 0 0,-1-1-1 0 0,1 1 1 0 0,0-1-1 0 0,0 0 0 0 0,0 0 1 0 0,0 0-1 0 0,0 0 1 0 0,0-1-1 0 0,1 0 1 0 0,-1 0-1 0 0,0 0 1 0 0,1 0-1 0 0,-1-1 1 0 0,1 1-1 0 0,5-1 0 0 0,-2 0-499 0 0,0-1-1 0 0,0 0 0 0 0,-1 0 1 0 0,1 0-1 0 0,0-1 0 0 0,-1 0 1 0 0,1-1-1 0 0,7-3 0 0 0,-3-1 193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00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6 106 456 0 0,'6'-26'1319'0'0,"-5"18"-997"0"0,0 0-1 0 0,1 0 0 0 0,0 0 1 0 0,0 0-1 0 0,1 0 1 0 0,0 0-1 0 0,7-11 0 0 0,-10 19-273 0 0,0 0 0 0 0,0-1 0 0 0,1 1 0 0 0,-1 0-1 0 0,0-1 1 0 0,1 1 0 0 0,-1 0 0 0 0,0 0 0 0 0,1-1 0 0 0,-1 1-1 0 0,0 0 1 0 0,1 0 0 0 0,-1 0 0 0 0,0-1 0 0 0,1 1 0 0 0,-1 0-1 0 0,1 0 1 0 0,-1 0 0 0 0,0 0 0 0 0,1 0 0 0 0,-1 0 0 0 0,1 0-1 0 0,-1 0 1 0 0,0 0 0 0 0,1 0 0 0 0,-1 0 0 0 0,1 0 0 0 0,-1 0-1 0 0,0 0 1 0 0,1 0 0 0 0,-1 1 0 0 0,1-1 0 0 0,-1 0 0 0 0,1 0-1 0 0,12 14 573 0 0,4 20-393 0 0,-15-27-170 0 0,0 0 1 0 0,0 1 0 0 0,-1-1-1 0 0,0 1 1 0 0,-1-1 0 0 0,0 1-1 0 0,0-1 1 0 0,0 1-1 0 0,-1-1 1 0 0,-2 10 0 0 0,-4 12 229 0 0,-13 37 0 0 0,1-6 479 0 0,13-25-384 0 0,1 1 1 0 0,-2 68 0 0 0,7-66-1023 0 0,-3 0 0 0 0,-9 50-1 0 0,8-71-2314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01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85 3689 0 0,'0'1'3'0'0,"0"0"0"0"0,0 0 0 0 0,0 0 0 0 0,0 0 0 0 0,1 0 0 0 0,-1-1 0 0 0,0 1 0 0 0,0 0 0 0 0,1 0 0 0 0,-1 0 0 0 0,1-1 0 0 0,-1 1 0 0 0,1 0 0 0 0,-1 0 0 0 0,1-1 0 0 0,-1 1 0 0 0,1 0 0 0 0,0-1 0 0 0,-1 1 0 0 0,1-1 0 0 0,0 1 0 0 0,0-1 0 0 0,-1 1 0 0 0,1-1 0 0 0,0 0 0 0 0,0 1 0 0 0,0-1 0 0 0,0 0 0 0 0,-1 1 0 0 0,1-1 0 0 0,0 0 0 0 0,0 0 0 0 0,0 0 0 0 0,0 0 0 0 0,0 0 0 0 0,0 0 0 0 0,-1 0 0 0 0,1 0 0 0 0,0 0 0 0 0,0 0 0 0 0,0-1 0 0 0,0 1 0 0 0,0 0 0 0 0,-1-1 0 0 0,1 1 0 0 0,0 0 0 0 0,0-1 0 0 0,0 1 0 0 0,-1-1 0 0 0,1 1 0 0 0,0-1 0 0 0,-1 0 0 0 0,1 1 0 0 0,0-1 0 0 0,-1 0-1 0 0,2-1 1 0 0,-1 1-12 0 0,0 0 0 0 0,0 0-1 0 0,0 0 1 0 0,1 0-1 0 0,-1 0 1 0 0,0-1-1 0 0,0 1 1 0 0,-1 0-1 0 0,1-1 1 0 0,0 1-1 0 0,0-1 1 0 0,-1 1-1 0 0,1-1 1 0 0,-1 1-1 0 0,1-1 1 0 0,-1 0-1 0 0,0 1 1 0 0,1-1-1 0 0,-1 1 1 0 0,0-1-1 0 0,0 0 1 0 0,0 1-1 0 0,0-1 1 0 0,-1 0-1 0 0,1 1 1 0 0,0-1 0 0 0,-2-2-1 0 0,0-2-34 0 0,-1 0-1 0 0,0 0 1 0 0,-1 1-1 0 0,1 0 1 0 0,-7-8-1 0 0,6 8 9 0 0,-1-1 26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01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12 3225 0 0,'0'-1'-20'0'0,"1"0"0"0"0,-1 0 0 0 0,1 1 0 0 0,0-1 0 0 0,0 0 0 0 0,-1 0 0 0 0,1 1 0 0 0,0-1 0 0 0,0 1 0 0 0,0-1 0 0 0,0 0 0 0 0,0 1 0 0 0,0 0 0 0 0,0-1 0 0 0,0 1 0 0 0,0-1 0 0 0,0 1 0 0 0,2 0 0 0 0,4 1 1073 0 0,-15 11-613 0 0,7-10-338 0 0,-1 0 0 0 0,0 0-1 0 0,0-1 1 0 0,0 1-1 0 0,0-1 1 0 0,0 1 0 0 0,0-1-1 0 0,0 0 1 0 0,0 0 0 0 0,-1 0-1 0 0,1 0 1 0 0,0 0 0 0 0,-4 1-1 0 0,9 2 315 0 0,0 1-416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03.1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3225 0 0,'-1'1'653'0'0,"0"0"1"0"0,1 0 0 0 0,-1 0 0 0 0,1 1-1 0 0,0-1 1 0 0,-1 0 0 0 0,1 0 0 0 0,0 1-1 0 0,0-1 1 0 0,0 0 0 0 0,0 1-1 0 0,0-1 1 0 0,0 0 0 0 0,0 0 0 0 0,0 1-1 0 0,1 1 1 0 0,10 37 3049 0 0,-3-17-2970 0 0,18 32 0 0 0,111 172 1098 0 0,-133-220-1784 0 0,2 0-1 0 0,-1 0 1 0 0,0-1 0 0 0,1 1 0 0 0,10 7 0 0 0,-15-13-27 0 0,0 0 0 0 0,1 0 0 0 0,-1 0 1 0 0,0 0-1 0 0,1-1 0 0 0,-1 1 0 0 0,1 0 1 0 0,-1-1-1 0 0,1 1 0 0 0,-1-1 1 0 0,1 0-1 0 0,-1 1 0 0 0,1-1 0 0 0,-1 0 1 0 0,1 0-1 0 0,-1 0 0 0 0,1 0 0 0 0,-1 0 1 0 0,1 0-1 0 0,-1-1 0 0 0,1 1 0 0 0,-1 0 1 0 0,1-1-1 0 0,-1 1 0 0 0,1-1 1 0 0,-1 0-1 0 0,1 1 0 0 0,-1-1 0 0 0,0 0 1 0 0,0 0-1 0 0,1 0 0 0 0,-1 0 0 0 0,0 0 1 0 0,0 0-1 0 0,0 0 0 0 0,0 0 1 0 0,1-2-1 0 0,14-18 126 0 0,-2 0 0 0 0,0-1 0 0 0,12-28 1 0 0,-12 22-180 0 0,32-46 1 0 0,-1 17-2411 0 0,-28 36-4948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03.6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0 8290 0 0,'0'0'969'0'0,"-8"28"3431"0"0,4 5-3491 0 0,2 0-1 0 0,1 0 1 0 0,2 1 0 0 0,7 47 0 0 0,35 131 581 0 0,2 12-1668 0 0,-38-177-1713 0 0,-4-23-4475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04.0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5873 0 0,'1'13'1015'0'0,"1"0"0"0"0,-1-1 0 0 0,2 1 0 0 0,0-1 0 0 0,0 0 0 0 0,2 0 0 0 0,-1 0 0 0 0,9 15 0 0 0,-9-19-725 0 0,0 0 0 0 0,1 0 0 0 0,0-1 0 0 0,0 1-1 0 0,1-1 1 0 0,-1 0 0 0 0,2-1 0 0 0,-1 1 0 0 0,1-1 0 0 0,0-1-1 0 0,0 1 1 0 0,11 5 0 0 0,-15-10-259 0 0,-1 0-1 0 0,1 0 1 0 0,0 0-1 0 0,0 0 1 0 0,-1-1 0 0 0,1 1-1 0 0,0-1 1 0 0,0 0-1 0 0,0 0 1 0 0,0 0 0 0 0,0 0-1 0 0,0 0 1 0 0,0-1-1 0 0,-1 1 1 0 0,1-1 0 0 0,0 0-1 0 0,0 0 1 0 0,-1 0-1 0 0,1 0 1 0 0,0 0 0 0 0,-1 0-1 0 0,1-1 1 0 0,-1 0-1 0 0,0 1 1 0 0,1-1 0 0 0,-1 0-1 0 0,0 0 1 0 0,0 0-1 0 0,0 0 1 0 0,0-1 0 0 0,3-4-1 0 0,4-7 179 0 0,0-1 0 0 0,0 0 0 0 0,-1-1 0 0 0,6-18 0 0 0,-9 22-181 0 0,14-35-5759 0 0,-10 26-748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04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1 5529 0 0,'0'0'246'0'0,"-1"0"-1"0"0,0 0 1 0 0,0 0-1 0 0,1 0 1 0 0,-1 0-1 0 0,0 0 1 0 0,1 1 0 0 0,-1-1-1 0 0,0 0 1 0 0,1 0-1 0 0,-1 1 1 0 0,0-1-1 0 0,1 0 1 0 0,-1 1-1 0 0,1-1 1 0 0,-1 1-1 0 0,0-1 1 0 0,1 1-1 0 0,-1-1 1 0 0,1 1 0 0 0,-1-1-1 0 0,1 1 1 0 0,0 0-1 0 0,-1-1 1 0 0,1 1-1 0 0,-1 0 1 0 0,-2 24 3286 0 0,11 29-1082 0 0,-7-51-2275 0 0,28 154 1609 0 0,11 204-1 0 0,-33-283-1659 0 0,-5-64-159 0 0,1 64 214 0 0,-3-72-239 0 0,0 0 0 0 0,-1 0 0 0 0,0 0 0 0 0,0 0 0 0 0,0 0 0 0 0,-1 0 0 0 0,0 0 0 0 0,0-1 0 0 0,0 1 0 0 0,-5 6 0 0 0,5-9-683 0 0,-1-3-209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05.0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13 3225 0 0,'-18'-2'3426'0'0,"24"9"4758"0"0,11 11-6453 0 0,-15-14-1457 0 0,27 33 1800 0 0,63 65 0 0 0,-91-101-2055 0 0,-1 0 0 0 0,1-1 0 0 0,0 1 0 0 0,-1 0 0 0 0,1-1 0 0 0,0 1-1 0 0,0-1 1 0 0,0 1 0 0 0,-1-1 0 0 0,1 0 0 0 0,0 1 0 0 0,0-1 0 0 0,0 0-1 0 0,0 0 1 0 0,-1 1 0 0 0,1-1 0 0 0,0 0 0 0 0,0 0 0 0 0,0 0 0 0 0,0 0-1 0 0,0 0 1 0 0,0 0 0 0 0,0 0 0 0 0,0 0 0 0 0,-1-1 0 0 0,3 1 0 0 0,-2-1 8 0 0,1-1 1 0 0,0 1 0 0 0,-1 0-1 0 0,1 0 1 0 0,-1-1-1 0 0,0 1 1 0 0,1 0 0 0 0,-1-1-1 0 0,0 0 1 0 0,0 1 0 0 0,0-1-1 0 0,1-2 1 0 0,3-7 56 0 0,0-1-1 0 0,-1-1 1 0 0,3-13 0 0 0,-5 19-71 0 0,18-74-704 0 0,-16 66 45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10.1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 6913 0 0,'-4'0'6906'0'0,"3"0"-6733"0"0,0 28 1832 0 0,2 42-1030 0 0,10 151 1049 0 0,7 279-692 0 0,-18-481-1408 0 0,-1 1-1 0 0,-1 0 1 0 0,-5 25-1 0 0,-7-3-2807 0 0,12-39 1893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28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190 283 5985 0 0,'-30'-10'3036'0'0,"-35"-6"0"0"0,34 9 568 0 0,-33-12-1 0 0,64 18-3527 0 0,1 1 1 0 0,-1-1-1 0 0,0 1 0 0 0,0-1 0 0 0,0 1 1 0 0,1 0-1 0 0,-1-1 0 0 0,0 1 0 0 0,1-1 1 0 0,-1 1-1 0 0,0 0 0 0 0,1-1 0 0 0,-1 1 1 0 0,1 0-1 0 0,-1-1 0 0 0,0 1 0 0 0,1 0 1 0 0,-1 0-1 0 0,1-1 0 0 0,-1 1 0 0 0,1 0 1 0 0,-1 0-1 0 0,1 0 0 0 0,-1 0 0 0 0,1 0 1 0 0,-1 0-1 0 0,1 0 0 0 0,-1 0 0 0 0,1 0 1 0 0,-1 0-1 0 0,1 0 0 0 0,25-8-9 0 0,370-49 28 0 0,-291 44 1 0 0,235-19 309 0 0,529 16 1 0 0,-577 18 37 0 0,0-14-1 0 0,290-49 1 0 0,-503 49-739 0 0,0 4 0 0 0,146 3 0 0 0,-191 8-1447 0 0,-6 2-5980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10.5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205 3 456 0 0,'0'0'27'0'0,"-1"0"0"0"0,1-1-1 0 0,0 1 1 0 0,0 0 0 0 0,0 0 0 0 0,0 0-1 0 0,-1 0 1 0 0,1-1 0 0 0,0 1 0 0 0,0 0 0 0 0,-1 0-1 0 0,1 0 1 0 0,0 0 0 0 0,0 0 0 0 0,0 0-1 0 0,-1-1 1 0 0,1 1 0 0 0,0 0 0 0 0,-1 0-1 0 0,1 0 1 0 0,0 0 0 0 0,0 0 0 0 0,-1 0 0 0 0,1 0-1 0 0,0 0 1 0 0,0 0 0 0 0,-1 0 0 0 0,1 0-1 0 0,0 1 1 0 0,0-1 0 0 0,-1 0 0 0 0,1 0-1 0 0,0 0 1 0 0,0 0 0 0 0,-1 0 0 0 0,1 0-1 0 0,0 0 1 0 0,0 1 0 0 0,0-1 0 0 0,-1 0 0 0 0,1 0-1 0 0,0 0 1 0 0,0 1 0 0 0,-18 14 1475 0 0,-15 21 818 0 0,4-1-425 0 0,5-5 194 0 0,-2 0 0 0 0,-39 35 1 0 0,76-76-2163 0 0,-1 0-1 0 0,-1-1 1 0 0,15-25-1 0 0,-14 21 311 0 0,0 1 0 0 0,1 0 0 0 0,0 1-1 0 0,1 0 1 0 0,21-18 0 0 0,-31 30-124 0 0,0 1 0 0 0,0 0 0 0 0,0 0 0 0 0,1 0 0 0 0,-1 0 0 0 0,0 1 0 0 0,0-1 0 0 0,1 1 0 0 0,-1-1 0 0 0,0 1 0 0 0,1 0 1 0 0,-1 0-1 0 0,0 0 0 0 0,1 0 0 0 0,-1 0 0 0 0,0 0 0 0 0,1 1 0 0 0,-1-1 0 0 0,0 1 0 0 0,1-1 0 0 0,-1 1 0 0 0,4 2 0 0 0,6 3 443 0 0,-1 0 0 0 0,0 1 1 0 0,12 9-1 0 0,6 3 197 0 0,-4-4 85 0 0,39 32 1 0 0,-27-17-5275 0 0,-30-24 2516 0 0,4 3-4803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11.2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134 55 4145 0 0,'-1'-3'266'0'0,"0"0"0"0"0,0 0 0 0 0,0 0 0 0 0,-1 0-1 0 0,1 0 1 0 0,-1 0 0 0 0,0 1 0 0 0,0-1 0 0 0,0 0 0 0 0,0 1 0 0 0,0 0 0 0 0,-1 0 0 0 0,1-1 0 0 0,-1 1 0 0 0,0 1-1 0 0,1-1 1 0 0,-1 0 0 0 0,0 1 0 0 0,0-1 0 0 0,0 1 0 0 0,-4-1 0 0 0,5 1-40 0 0,0 0-1 0 0,0 1 1 0 0,0-1-1 0 0,0 1 1 0 0,0 0 0 0 0,0-1-1 0 0,0 1 1 0 0,0 0 0 0 0,0 0-1 0 0,0 0 1 0 0,0 0-1 0 0,0 1 1 0 0,0-1 0 0 0,0 1-1 0 0,0-1 1 0 0,0 1 0 0 0,0 0-1 0 0,0-1 1 0 0,0 1-1 0 0,1 0 1 0 0,-1 0 0 0 0,0 0-1 0 0,0 1 1 0 0,1-1 0 0 0,-1 0-1 0 0,1 1 1 0 0,-1-1-1 0 0,1 1 1 0 0,0-1 0 0 0,-1 1-1 0 0,1 0 1 0 0,0-1 0 0 0,0 1-1 0 0,-1 3 1 0 0,-4 15 261 0 0,2 0 0 0 0,0 1 1 0 0,1 0-1 0 0,1-1 0 0 0,1 1 1 0 0,2 34-1 0 0,-1-23-172 0 0,22 420 512 0 0,-15-340-2880 0 0,-5-100-5272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11.6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197 64 2761 0 0,'-3'1'419'0'0,"1"0"1"0"0,0 0-1 0 0,0 1 1 0 0,0-1-1 0 0,0 1 0 0 0,0-1 1 0 0,0 1-1 0 0,0-1 1 0 0,0 1-1 0 0,1 0 1 0 0,-1 0-1 0 0,-1 3 1 0 0,-2 0 291 0 0,-39 41 1921 0 0,23-22-2002 0 0,-2-1-1 0 0,0-2 1 0 0,-30 23-1 0 0,52-49 255 0 0,8-11-470 0 0,9-17-33 0 0,-1 8-387 0 0,1 1 0 0 0,29-33 0 0 0,-35 45 102 0 0,1 1-1 0 0,0 1 1 0 0,1 0-1 0 0,0 0 1 0 0,0 1-1 0 0,21-12 1 0 0,-29 20 83 0 0,-1 0 1 0 0,1 0-1 0 0,-1 0 0 0 0,1 0 1 0 0,-1 0-1 0 0,1 1 0 0 0,-1-1 1 0 0,1 1-1 0 0,0 0 1 0 0,-1 0-1 0 0,1 1 0 0 0,-1-1 1 0 0,1 1-1 0 0,-1 0 0 0 0,1-1 1 0 0,-1 2-1 0 0,1-1 1 0 0,-1 0-1 0 0,0 1 0 0 0,1-1 1 0 0,-1 1-1 0 0,0 0 0 0 0,0 0 1 0 0,4 4-1 0 0,8 6 120 0 0,0 2 1 0 0,-1 0-1 0 0,17 22 0 0 0,-3-4-271 0 0,46 38-487 0 0,-41-41-5227 0 0,-6-7-1177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12.4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4609 0 0,'0'0'83'0'0,"0"0"1"0"0,0-1-1 0 0,0 1 0 0 0,0 0 0 0 0,1 0 1 0 0,-1 0-1 0 0,0 0 0 0 0,0-1 0 0 0,0 1 1 0 0,1 0-1 0 0,-1 0 0 0 0,0 0 0 0 0,0 0 1 0 0,1 0-1 0 0,-1 0 0 0 0,0 0 1 0 0,1 0-1 0 0,-1 0 0 0 0,0 0 0 0 0,0-1 1 0 0,1 1-1 0 0,-1 0 0 0 0,0 1 0 0 0,0-1 1 0 0,1 0-1 0 0,-1 0 0 0 0,0 0 1 0 0,0 0-1 0 0,1 0 0 0 0,-1 0 0 0 0,0 0 1 0 0,0 0-1 0 0,1 1 0 0 0,5 9 7735 0 0,3 81-3384 0 0,-10 57-2595 0 0,-1-51-1291 0 0,35 451 90 0 0,-29-498-535 0 0,2 11-3101 0 0,-5-53-4189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13.1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181 0 920 0 0,'-1'2'793'0'0,"-1"-1"1"0"0,0 1-1 0 0,0-1 0 0 0,0 1 1 0 0,0-1-1 0 0,0 0 0 0 0,0 0 1 0 0,0 0-1 0 0,0 0 0 0 0,-3 1 1 0 0,2 0-1407 0 0,-3 1 1032 0 0,1 1-1 0 0,0 0 1 0 0,0 1-1 0 0,0-1 1 0 0,0 1-1 0 0,1 0 1 0 0,-1 0 0 0 0,1 1-1 0 0,-3 5 1 0 0,-27 56 1009 0 0,23-44-871 0 0,5-11-485 0 0,-4 8 132 0 0,1 0 1 0 0,0 0-1 0 0,2 0 1 0 0,-9 38-1 0 0,44-98-1700 0 0,-15 13 902 0 0,5-10 323 0 0,36-54 0 0 0,-47 80 694 0 0,0 1 0 0 0,2 0 0 0 0,-1 1 0 0 0,1-1 1 0 0,0 2-1 0 0,1-1 0 0 0,0 2 0 0 0,0-1 0 0 0,18-8 0 0 0,-27 15-365 0 0,0 0 0 0 0,1 1-1 0 0,-1-1 1 0 0,1 0 0 0 0,0 1-1 0 0,-1 0 1 0 0,1-1 0 0 0,-1 1-1 0 0,1 0 1 0 0,0 0 0 0 0,-1 0-1 0 0,1 0 1 0 0,0 0 0 0 0,-1 0-1 0 0,1 0 1 0 0,-1 1-1 0 0,1-1 1 0 0,0 0 0 0 0,-1 1-1 0 0,1 0 1 0 0,-1-1 0 0 0,1 1-1 0 0,-1 0 1 0 0,0 0 0 0 0,1-1-1 0 0,-1 1 1 0 0,0 0 0 0 0,1 0-1 0 0,-1 1 1 0 0,0-1 0 0 0,0 0-1 0 0,0 0 1 0 0,0 1-1 0 0,0-1 1 0 0,0 0 0 0 0,0 1-1 0 0,-1-1 1 0 0,1 1 0 0 0,0 1-1 0 0,4 9 157 0 0,-1-1 0 0 0,0 1-1 0 0,0 1 1 0 0,1 13-1 0 0,-1-9 0 0 0,-3-13-188 0 0,9 41 425 0 0,25 63-1 0 0,-31-97-525 0 0,1 0 0 0 0,0 0-1 0 0,1 0 1 0 0,0-1 0 0 0,0 0 0 0 0,1 0-1 0 0,0-1 1 0 0,1 0 0 0 0,0 0-1 0 0,1-1 1 0 0,11 9 0 0 0,-6-9-948 0 0,0-1-282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29.1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94 15 13363 0 0,'0'0'82'0'0,"0"-1"1"0"0,0 0-1 0 0,0 1 1 0 0,0-1-1 0 0,0 0 1 0 0,0 0-1 0 0,1 1 1 0 0,-1-1-1 0 0,0 0 1 0 0,0 1-1 0 0,1-1 0 0 0,-1 0 1 0 0,0 1-1 0 0,1-1 1 0 0,-1 1-1 0 0,1-1 1 0 0,-1 1-1 0 0,0-1 1 0 0,1 1-1 0 0,0-1 1 0 0,-1 1-1 0 0,1-1 1 0 0,0 0-1 0 0,5 2-32 0 0,-5 13 209 0 0,-44 194 3327 0 0,20-111-1967 0 0,-12 129 0 0 0,28-6-800 0 0,9-178-1853 0 0,2 0 0 0 0,2 0 0 0 0,13 50-1 0 0,-16-79-5991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29.8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33 109 8754 0 0,'-3'-1'362'0'0,"0"1"-1"0"0,0 0 1 0 0,0-1 0 0 0,0 1 0 0 0,0-1-1 0 0,0 0 1 0 0,1 0 0 0 0,-5-2 0 0 0,7 3-339 0 0,0 0 0 0 0,0 0 0 0 0,0 0 0 0 0,0 0 0 0 0,-1 0 0 0 0,1 0 0 0 0,0 0 0 0 0,0 0 0 0 0,0 0 0 0 0,0 0 0 0 0,0 0 0 0 0,0 0 0 0 0,-1-1 0 0 0,1 1 0 0 0,0 0 0 0 0,0 0 0 0 0,0 0 1 0 0,0 0-1 0 0,0 0 0 0 0,0 0 0 0 0,0-1 0 0 0,0 1 0 0 0,-1 0 0 0 0,1 0 0 0 0,0 0 0 0 0,0 0 0 0 0,0 0 0 0 0,0-1 0 0 0,0 1 0 0 0,0 0 0 0 0,0 0 0 0 0,0 0 0 0 0,0 0 0 0 0,0-1 0 0 0,0 1 0 0 0,0 0 0 0 0,0 0 0 0 0,0 0 1 0 0,0 0-1 0 0,0-1 0 0 0,1 1 0 0 0,-1 0 0 0 0,0 0 0 0 0,0 0 0 0 0,0 0 0 0 0,17-5 699 0 0,177-8 3475 0 0,-46 4-2606 0 0,115-17-173 0 0,400-16-467 0 0,-612 44-1460 0 0,-17 1-5158 0 0,-11 0-1112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0.6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21 10594 0 0,'-1'0'150'0'0,"1"-1"0"0"0,0 1 0 0 0,-1-1-1 0 0,1 1 1 0 0,0-1 0 0 0,0 1 0 0 0,0-1-1 0 0,-1 0 1 0 0,1 1 0 0 0,0-1 0 0 0,0 1-1 0 0,0-1 1 0 0,0 1 0 0 0,0-1 0 0 0,0 0 0 0 0,0 1-1 0 0,0-1 1 0 0,0 1 0 0 0,1-1 0 0 0,-1 1-1 0 0,0-1 1 0 0,0 0 0 0 0,0 1 0 0 0,1-1-1 0 0,-1 1 1 0 0,0-1 0 0 0,1 1 0 0 0,-1-1 0 0 0,0 1-1 0 0,1-1 1 0 0,-1 1 0 0 0,1 0 0 0 0,-1-1-1 0 0,0 1 1 0 0,1 0 0 0 0,-1-1 0 0 0,1 1-1 0 0,-1 0 1 0 0,1-1 0 0 0,0 1 0 0 0,-1 0 0 0 0,1 0-1 0 0,-1 0 1 0 0,1-1 0 0 0,0 1 0 0 0,0 0-26 0 0,0 1 1 0 0,0-1 0 0 0,0 0 0 0 0,0 0 0 0 0,0 1-1 0 0,0-1 1 0 0,0 1 0 0 0,-1-1 0 0 0,1 1-1 0 0,0-1 1 0 0,0 1 0 0 0,0 0 0 0 0,-1-1 0 0 0,1 1-1 0 0,0 0 1 0 0,-1-1 0 0 0,1 1 0 0 0,0 0-1 0 0,-1 0 1 0 0,1 0 0 0 0,-1-1 0 0 0,1 1 0 0 0,-1 0-1 0 0,0 0 1 0 0,1 0 0 0 0,-1 0 0 0 0,0 0-1 0 0,0 0 1 0 0,0 0 0 0 0,1 0 0 0 0,-1 1 0 0 0,4 50 449 0 0,-2 0 1 0 0,-6 70-1 0 0,1-6-337 0 0,4-44-157 0 0,4 1 0 0 0,3-1 0 0 0,4 0 0 0 0,26 95 0 0 0,-32-154-616 0 0,-6-13 516 0 0,0 1 0 0 0,0-1 0 0 0,0 0 0 0 0,0 1 0 0 0,0-1 0 0 0,1 0 0 0 0,-1 0 0 0 0,0 1 0 0 0,0-1 0 0 0,0 0 0 0 0,1 1 0 0 0,-1-1 0 0 0,0 0 0 0 0,0 0 0 0 0,0 0 0 0 0,1 1 0 0 0,-1-1 0 0 0,0 0 0 0 0,1 0 0 0 0,-1 0 0 0 0,0 0 0 0 0,0 1 0 0 0,1-1 0 0 0,-1 0 0 0 0,0 0 0 0 0,1 0 0 0 0,-1 0 0 0 0,0 0 0 0 0,1 0 0 0 0,-1 0 0 0 0,0 0 0 0 0,1 0 0 0 0,-1 0 0 0 0,0 0 0 0 0,1 0 0 0 0,-1 0 0 0 0,1 0 0 0 0,2-4-428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1.0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24 136 3681 0 0,'-1'-4'304'0'0,"0"0"0"0"0,0 0 0 0 0,0 0 0 0 0,0-1 0 0 0,1 1 0 0 0,0 0 0 0 0,0 0 1 0 0,0-1-1 0 0,0 1 0 0 0,0 0 0 0 0,1 0 0 0 0,0 0 0 0 0,0 0 0 0 0,0-1 0 0 0,0 1 0 0 0,1 0 0 0 0,0 1 0 0 0,0-1 1 0 0,0 0-1 0 0,0 0 0 0 0,4-4 0 0 0,-4 5-82 0 0,0 0 0 0 0,0 0 1 0 0,0 0-1 0 0,0 1 0 0 0,1-1 0 0 0,-1 0 1 0 0,1 1-1 0 0,0 0 0 0 0,0 0 0 0 0,-1 0 1 0 0,2 0-1 0 0,-1 0 0 0 0,0 1 0 0 0,0-1 1 0 0,0 1-1 0 0,1 0 0 0 0,-1 0 0 0 0,1 0 1 0 0,-1 0-1 0 0,1 0 0 0 0,-1 1 0 0 0,1 0 1 0 0,-1 0-1 0 0,1 0 0 0 0,0 0 0 0 0,3 1 0 0 0,-5 0-147 0 0,-1 0 0 0 0,1 0 0 0 0,0 0 0 0 0,0 0 0 0 0,0 0-1 0 0,-1 0 1 0 0,1 1 0 0 0,-1-1 0 0 0,1 1 0 0 0,-1-1-1 0 0,1 1 1 0 0,-1 0 0 0 0,0 0 0 0 0,0-1 0 0 0,0 1-1 0 0,0 0 1 0 0,0 0 0 0 0,0 0 0 0 0,0 0 0 0 0,-1 0-1 0 0,1 0 1 0 0,-1 0 0 0 0,0 1 0 0 0,1-1 0 0 0,-1 0-1 0 0,0 0 1 0 0,0 0 0 0 0,0 0 0 0 0,-1 0 0 0 0,0 3-1 0 0,0 10 163 0 0,-1-1 0 0 0,-1 1 0 0 0,-4 14 0 0 0,6-25-169 0 0,-11 29 206 0 0,-1-1 1 0 0,-2 0 0 0 0,-1-1 0 0 0,-1 0-1 0 0,-43 55 1 0 0,60-85-248 0 0,-1-1 1 0 0,1 1 1 0 0,-1-1 0 0 0,1 1-1 0 0,-1-1 1 0 0,1 1 0 0 0,0-1 0 0 0,-1 1-1 0 0,1-1 1 0 0,0 1 0 0 0,-1-1-1 0 0,1 1 1 0 0,0-1 0 0 0,0 1 0 0 0,0 0-1 0 0,-1-1 1 0 0,1 1 0 0 0,0-1-1 0 0,0 1 1 0 0,0 0 0 0 0,0-1 0 0 0,0 1-1 0 0,0 0 1 0 0,0-1 0 0 0,0 1-1 0 0,1-1 1 0 0,-1 1 0 0 0,0 0 0 0 0,0-1-1 0 0,0 1 1 0 0,1-1 0 0 0,-1 1-1 0 0,1 0 1 0 0,0 0-3 0 0,0 0 1 0 0,1-1-1 0 0,-1 1 0 0 0,0-1 1 0 0,1 1-1 0 0,-1-1 0 0 0,0 1 0 0 0,1-1 1 0 0,-1 0-1 0 0,1 0 0 0 0,-1 0 1 0 0,1 0-1 0 0,1 0 0 0 0,58-9-18 0 0,-51 7 32 0 0,4-1-105 0 0,0 0-1 0 0,0 1 1 0 0,0 1 0 0 0,0 0 0 0 0,1 1 0 0 0,-1 0 0 0 0,0 1 0 0 0,1 1 0 0 0,-1 0 0 0 0,0 1 0 0 0,16 6 0 0 0,-8-1-910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1.4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 6913 0 0,'0'0'529'0'0,"0"-1"676"0"0,3 22 6583 0 0,6 13-4422 0 0,1 0-2188 0 0,6 68 61 0 0,15 64-450 0 0,-25-144-1065 0 0,1 1 0 0 0,1-1 0 0 0,0 0 0 0 0,2-1 0 0 0,14 24 0 0 0,-15-31-7368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30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 42 13363 0 0,'-1'0'102'0'0,"0"0"0"0"0,0 1 1 0 0,-1-1-1 0 0,1 0 0 0 0,0 0 1 0 0,0 1-1 0 0,-1-1 0 0 0,1 0 1 0 0,0 0-1 0 0,0 0 0 0 0,-1-1 0 0 0,1 1 1 0 0,0 0-1 0 0,0 0 0 0 0,-2-1 1 0 0,3 1-45 0 0,0-1 0 0 0,0 1 1 0 0,0 0-1 0 0,0-1 1 0 0,0 1-1 0 0,0 0 0 0 0,0-1 1 0 0,0 1-1 0 0,0 0 0 0 0,0-1 1 0 0,0 1-1 0 0,0-1 1 0 0,0 1-1 0 0,0 0 0 0 0,0-1 1 0 0,0 1-1 0 0,0 0 1 0 0,0-1-1 0 0,1 1 0 0 0,-1 0 1 0 0,0 0-1 0 0,0-1 0 0 0,0 1 1 0 0,1 0-1 0 0,-1-1 1 0 0,0 1-1 0 0,0 0 0 0 0,1 0 1 0 0,-1-1-1 0 0,0 1 0 0 0,1 0 1 0 0,2-3 138 0 0,1 0 0 0 0,-1 0 0 0 0,1 0 1 0 0,0 0-1 0 0,0 1 0 0 0,0 0 0 0 0,5-3 0 0 0,-3 4-279 0 0,-1-1-1 0 0,0 1 0 0 0,1 0 0 0 0,-1 0 1 0 0,1 0-1 0 0,-1 1 0 0 0,1 0 0 0 0,-1 0 1 0 0,1 0-1 0 0,-1 1 0 0 0,1 0 1 0 0,-1 0-1 0 0,0 0 0 0 0,1 1 0 0 0,-1-1 1 0 0,0 1-1 0 0,0 0 0 0 0,0 1 0 0 0,0 0 1 0 0,0-1-1 0 0,-1 1 0 0 0,1 1 1 0 0,-1-1-1 0 0,0 1 0 0 0,0 0 0 0 0,0 0 1 0 0,0 0-1 0 0,-1 0 0 0 0,5 7 0 0 0,0 8 83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1.7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14 185 10594 0 0,'-1'0'43'0'0,"1"0"0"0"0,0 0-1 0 0,-1 0 1 0 0,1 0-1 0 0,-1 0 1 0 0,1 0 0 0 0,-1 0-1 0 0,1 0 1 0 0,0 0 0 0 0,-1 0-1 0 0,1 0 1 0 0,-1 0 0 0 0,1 0-1 0 0,-1 0 1 0 0,1-1 0 0 0,0 1-1 0 0,-1 0 1 0 0,1 0-1 0 0,-1 0 1 0 0,1-1 0 0 0,0 1-1 0 0,-1 0 1 0 0,1 0 0 0 0,0-1-1 0 0,-1 1 1 0 0,1 0 0 0 0,0-1-1 0 0,0 1 1 0 0,-1 0-1 0 0,1-1 1 0 0,0 1 0 0 0,0-1-1 0 0,0 1 1 0 0,-1 0 0 0 0,1-1-1 0 0,0 1 1 0 0,0-1 0 0 0,0 1-1 0 0,0-1 1 0 0,0 1 0 0 0,0 0-1 0 0,0-1 1 0 0,0 0-1 0 0,12-23 1425 0 0,27-21 865 0 0,-28 34-2543 0 0,-1 1 0 0 0,1 1 0 0 0,1 0 0 0 0,0 0 0 0 0,0 1 0 0 0,0 1 0 0 0,1 0 1 0 0,0 0-1 0 0,1 2 0 0 0,-1-1 0 0 0,1 2 0 0 0,0 0 0 0 0,19-3 0 0 0,-7 5 114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2.1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39 292 6913 0 0,'-5'9'456'0'0,"0"0"0"0"0,0 0-1 0 0,1 0 1 0 0,0 0-1 0 0,1 1 1 0 0,0-1-1 0 0,0 1 1 0 0,1 0-1 0 0,0 0 1 0 0,1 0 0 0 0,0 0-1 0 0,1 1 1 0 0,1 10-1 0 0,-1-14-183 0 0,1-1 0 0 0,0 1 1 0 0,0 0-1 0 0,1-1 0 0 0,0 1 0 0 0,0-1 0 0 0,0 0 0 0 0,1 1 0 0 0,4 6 0 0 0,-4-9-105 0 0,-1-1-1 0 0,1 0 1 0 0,-1 0-1 0 0,1 0 0 0 0,0 0 1 0 0,0 0-1 0 0,1 0 1 0 0,-1-1-1 0 0,0 1 0 0 0,1-1 1 0 0,-1 0-1 0 0,1 0 1 0 0,0-1-1 0 0,0 1 0 0 0,7 2 1 0 0,-8-4-71 0 0,-1 1 1 0 0,1-1-1 0 0,-1 1 1 0 0,1-1 0 0 0,0 0-1 0 0,-1 0 1 0 0,1 0-1 0 0,0 0 1 0 0,-1 0-1 0 0,1 0 1 0 0,-1-1 0 0 0,1 1-1 0 0,-1-1 1 0 0,1 0-1 0 0,-1 0 1 0 0,1 0 0 0 0,-1 0-1 0 0,0 0 1 0 0,1-1-1 0 0,-1 1 1 0 0,3-3-1 0 0,-1 0-36 0 0,-1 1 0 0 0,0-1-1 0 0,-1 0 1 0 0,1 0 0 0 0,-1 0-1 0 0,1 0 1 0 0,-1 0 0 0 0,0-1-1 0 0,-1 1 1 0 0,1-1 0 0 0,0-5-1 0 0,1-4-31 0 0,0-1 0 0 0,-2 0-1 0 0,0 0 1 0 0,0 0-1 0 0,-2 0 1 0 0,-3-25 0 0 0,3 31-28 0 0,-2 0 1 0 0,1 0 0 0 0,-1 0 0 0 0,0 1 0 0 0,-1-1 0 0 0,-5-8 0 0 0,7 14-231 0 0,0-1 1 0 0,0 1 0 0 0,0 0 0 0 0,-1 0-1 0 0,0 0 1 0 0,1 0 0 0 0,-1 0-1 0 0,0 0 1 0 0,0 1 0 0 0,0-1 0 0 0,-1 1-1 0 0,1 0 1 0 0,-1 0 0 0 0,1 0 0 0 0,-1 1-1 0 0,-5-3 1 0 0,1 3-6266 0 0</inkml:trace>
  <inkml:trace contextRef="#ctx0" brushRef="#br0" timeOffset="1">380 5 8290 0 0,'0'-1'76'0'0,"0"1"1"0"0,0 0 0 0 0,0 0-1 0 0,1-1 1 0 0,-1 1 0 0 0,0 0-1 0 0,0 0 1 0 0,0-1 0 0 0,1 1-1 0 0,-1 0 1 0 0,0 0 0 0 0,1 0-1 0 0,-1-1 1 0 0,0 1 0 0 0,0 0-1 0 0,1 0 1 0 0,-1 0 0 0 0,0 0-1 0 0,1 0 1 0 0,-1 0 0 0 0,0 0 0 0 0,1-1-1 0 0,-1 1 1 0 0,0 0 0 0 0,1 0-1 0 0,-1 0 1 0 0,0 0 0 0 0,1 0-1 0 0,-1 1 1 0 0,0-1 0 0 0,1 0-1 0 0,-1 0 1 0 0,0 0 0 0 0,1 0-1 0 0,-1 0 1 0 0,0 0 0 0 0,0 0-1 0 0,1 1 1 0 0,-1-1 0 0 0,0 0-1 0 0,1 0 1 0 0,4 19 2462 0 0,-4 39 770 0 0,-1-39-2479 0 0,0 3-492 0 0,2 0 0 0 0,1 0 0 0 0,0 0 0 0 0,2 0 0 0 0,1 0 0 0 0,0-1-1 0 0,1 0 1 0 0,2 0 0 0 0,18 34 0 0 0,-24-51-394 0 0,17 31-892 0 0,18 44 0 0 0,-34-65-6104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2.5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74 6913 0 0,'-13'2'609'0'0,"7"0"-481"0"0,0-1-128 0 0,2-1 0 0 0,0 0 2584 0 0,3-1-1656 0 0,-1-1 97 0 0,1 0 15 0 0,4-2 8 0 0,2-1 0 0 0,4-3-672 0 0,2 1-136 0 0,2-2-24 0 0,10-7-3056 0 0,1 4-609 0 0,1-1-120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2.9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96 6449 0 0,'63'-52'6141'0'0,"-53"44"-5716"0"0,1 1-1 0 0,1 0 1 0 0,-1 1-1 0 0,15-6 0 0 0,-25 11-549 0 0,0 1 0 0 0,-1-1 0 0 0,1 1 0 0 0,0 0 0 0 0,0-1 0 0 0,0 1 0 0 0,-1 0 0 0 0,1 0 0 0 0,0-1-1 0 0,0 1 1 0 0,0 0 0 0 0,0 0 0 0 0,0 0 0 0 0,-1 0 0 0 0,1 0 0 0 0,0 0 0 0 0,0 0 0 0 0,0 0-1 0 0,0 1 1 0 0,0-1 0 0 0,-1 0 0 0 0,1 0 0 0 0,0 1 0 0 0,0-1 0 0 0,0 1 0 0 0,-1-1 0 0 0,1 0-1 0 0,0 1 1 0 0,0 0 0 0 0,-1-1 0 0 0,1 1 0 0 0,-1-1 0 0 0,1 1 0 0 0,0 0 0 0 0,-1-1 0 0 0,1 2-1 0 0,1 4 85 0 0</inkml:trace>
  <inkml:trace contextRef="#ctx0" brushRef="#br0" timeOffset="1">118 180 3225 0 0,'0'1'126'0'0,"-1"-1"0"0"0,1 0 1 0 0,0 1-1 0 0,-1-1 1 0 0,1 0-1 0 0,-1 1 0 0 0,1-1 1 0 0,0 0-1 0 0,-1 1 0 0 0,1-1 1 0 0,0 1-1 0 0,-1-1 0 0 0,1 1 1 0 0,0-1-1 0 0,0 0 1 0 0,0 1-1 0 0,-1-1 0 0 0,1 1 1 0 0,0-1-1 0 0,0 1 0 0 0,0 0 1 0 0,0-1-1 0 0,0 1 1 0 0,0-1-1 0 0,0 1 0 0 0,0-1 1 0 0,0 1-1 0 0,13-6 3153 0 0,21-17-922 0 0,34-29-1745 0 0,-58 43-612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3.2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12 12899 0 0,'-2'-12'3646'0'0,"5"17"-336"0"0,8 23-1651 0 0,-3 65-838 0 0,-4 96 0 0 0,-5-107-612 0 0,20 154-1 0 0,29-20-32 0 0,-21-125-6921 0 0,-19-69-569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3.6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201 19 8290 0 0,'-120'13'3033'0'0,"40"-10"2340"0"0,319-9-637 0 0,2-5-3424 0 0,285-7-963 0 0,-174 29-185 0 0,-160-4-271 0 0,-173-6-1513 0 0,-4 1-6091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4.0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12443 0 0,'4'10'6758'0'0,"1"21"-5708"0"0,-4-22-337 0 0,26 237 1607 0 0,-9-55-1983 0 0,-6-112-400 0 0,3 22-253 0 0,-11-34-3811 0 0,-4-60-2897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4.4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7 101 3889 0 0,'2'-6'274'0'0,"0"0"0"0"0,1 0 0 0 0,0 0 0 0 0,0 0 0 0 0,0 1 0 0 0,1-1-1 0 0,0 1 1 0 0,0 0 0 0 0,0 0 0 0 0,0 1 0 0 0,1-1 0 0 0,0 1 0 0 0,0 0 0 0 0,0 0 0 0 0,8-4 0 0 0,-9 6 68 0 0,-1 0-1 0 0,1 0 1 0 0,0 0 0 0 0,0 0 0 0 0,1 1-1 0 0,-1 0 1 0 0,0 0 0 0 0,0 0-1 0 0,1 0 1 0 0,6 0 0 0 0,-8 2-105 0 0,-1-1 0 0 0,1 0 0 0 0,-1 1 0 0 0,1-1 0 0 0,-1 1 0 0 0,1 0 0 0 0,-1-1 0 0 0,0 1 0 0 0,1 0 0 0 0,-1 1 0 0 0,0-1 0 0 0,0 0 0 0 0,0 1 0 0 0,0-1 0 0 0,0 1 0 0 0,0 0 0 0 0,0-1 1 0 0,0 1-1 0 0,1 3 0 0 0,0-1-68 0 0,-1 1 0 0 0,1-1 0 0 0,-1 1 1 0 0,-1 0-1 0 0,1 0 0 0 0,-1 0 0 0 0,0 0 1 0 0,0 0-1 0 0,0 0 0 0 0,0 0 0 0 0,-1 0 1 0 0,0 0-1 0 0,0 1 0 0 0,-1-1 0 0 0,1 0 1 0 0,-1 0-1 0 0,-3 9 0 0 0,-1 5 14 0 0,-1 0 1 0 0,-1 0-1 0 0,-11 21 0 0 0,2-7-108 0 0,-2 0-1 0 0,-1-1 1 0 0,-2-1 0 0 0,-1-1-1 0 0,-31 33 1 0 0,84-69 1000 0 0,-20 3-1063 0 0,18-8 309 0 0,39-8 0 0 0,-58 18-566 0 0,0-1 0 0 0,0 1 0 0 0,0 0 1 0 0,0 1-1 0 0,0 0 0 0 0,0 1 0 0 0,0 0 0 0 0,11 3 0 0 0,3 2-7132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4.7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3681 0 0,'0'0'553'0'0,"1"4"4057"0"0,5 18-1057 0 0,-3-8-2048 0 0,36 125 6912 0 0,-25-96-9570 0 0,23 49-1 0 0,-31-81-6087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5.1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64 3225 0 0,'3'-4'303'0'0,"0"-1"0"0"0,0 1 0 0 0,1 0 0 0 0,0 0 1 0 0,0 1-1 0 0,0-1 0 0 0,0 1 0 0 0,0 0 0 0 0,6-3 1 0 0,-5 2 594 0 0,1 1 0 0 0,-1 0 0 0 0,1 0 0 0 0,0 1 0 0 0,0 0 0 0 0,0 0 0 0 0,10-2 1 0 0,-15 4-745 0 0,0 0 1 0 0,0 0 0 0 0,-1 0 0 0 0,1 0 0 0 0,0 0 0 0 0,0 0 0 0 0,0 0 0 0 0,0 0 0 0 0,0 0 0 0 0,0 0 0 0 0,0 1 0 0 0,0-1-1 0 0,0 0 1 0 0,0 1 0 0 0,-1-1 0 0 0,1 1 0 0 0,0-1 0 0 0,0 1 0 0 0,0-1 0 0 0,-1 1 0 0 0,1 0 0 0 0,0-1 0 0 0,-1 1 0 0 0,1 0-1 0 0,0 1 1 0 0,0 0-5 0 0,0-1 0 0 0,0 1-1 0 0,-1 0 1 0 0,1 0-1 0 0,-1 0 1 0 0,0 0 0 0 0,0 0-1 0 0,1 0 1 0 0,-1 0-1 0 0,0 0 1 0 0,-1 3 0 0 0,-1 5 94 0 0,0 0 1 0 0,0-1-1 0 0,-7 17 1 0 0,-9 12-71 0 0,13-29-134 0 0,0 0-1 0 0,1 0 0 0 0,0 0 1 0 0,1 0-1 0 0,0 0 0 0 0,-2 12 0 0 0,5-21-39 0 0,0 0 0 0 0,0 0 0 0 0,0 0-1 0 0,0 1 1 0 0,0-1 0 0 0,0 0-1 0 0,0 0 1 0 0,0 1 0 0 0,0-1-1 0 0,0 0 1 0 0,1 0 0 0 0,-1 0 0 0 0,0 1-1 0 0,0-1 1 0 0,0 0 0 0 0,0 0-1 0 0,0 1 1 0 0,0-1 0 0 0,0 0-1 0 0,1 0 1 0 0,-1 0 0 0 0,0 0 0 0 0,0 1-1 0 0,0-1 1 0 0,0 0 0 0 0,1 0-1 0 0,-1 0 1 0 0,0 0 0 0 0,0 0 0 0 0,0 0-1 0 0,1 1 1 0 0,-1-1 0 0 0,0 0-1 0 0,0 0 1 0 0,1 0 0 0 0,-1 0-1 0 0,0 0 1 0 0,1 0 0 0 0,13-2-28 0 0,11-7-38 0 0,13-10-106 0 0,-25 10 146 0 0,2 2-1 0 0,-1 0 1 0 0,1 0 0 0 0,1 2-1 0 0,-1 0 1 0 0,1 0 0 0 0,24-3-1 0 0,-38 8 30 0 0,0 0-1 0 0,0 0 1 0 0,0 0-1 0 0,0 0 1 0 0,0 0-1 0 0,-1 0 1 0 0,1 0-1 0 0,0 1 1 0 0,0-1 0 0 0,0 1-1 0 0,0-1 1 0 0,-1 1-1 0 0,1 0 1 0 0,0 0-1 0 0,-1 0 1 0 0,1 0-1 0 0,0 0 1 0 0,-1 0-1 0 0,1 0 1 0 0,-1 0-1 0 0,0 1 1 0 0,1-1-1 0 0,-1 0 1 0 0,1 3-1 0 0,0-1 40 0 0,-1 0-1 0 0,0 0 1 0 0,0 0-1 0 0,0 0 0 0 0,0 1 1 0 0,-1-1-1 0 0,1 0 1 0 0,-1 0-1 0 0,0 1 0 0 0,0-1 1 0 0,0 0-1 0 0,-1 6 1 0 0,-2 6 124 0 0,-1-1 1 0 0,0 1 0 0 0,0-1 0 0 0,-14 27-1 0 0,2-11-833 0 0,-22 29 1 0 0,26-41-380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31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61 6449 0 0,'8'-8'288'0'0,"-2"3"57"0"0,2-1-281 0 0,0 1-64 0 0,0 1 0 0 0,-1 2 0 0 0,3 0-104 0 0,8-4-41 0 0,8-2-7 0 0,9 2 0 0 0,3 1 152 0 0,-6 1 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5.4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1 129 6913 0 0,'79'-27'3841'0'0,"113"-35"2600"0"0,-146 50-5333 0 0,0 2 1 0 0,58-6-1 0 0,-85 15-1821 0 0,-1 1-4172 0 0,-2 0-1523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5.8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1 12899 0 0,'-2'1'231'0'0,"0"1"0"0"0,0 0 0 0 0,0-1 1 0 0,1 1-1 0 0,-1 0 0 0 0,0 0 0 0 0,1 0 0 0 0,-1 0 1 0 0,1 0-1 0 0,0 1 0 0 0,-1-1 0 0 0,1 0 0 0 0,0 1 0 0 0,1-1 1 0 0,-1 1-1 0 0,0-1 0 0 0,1 1 0 0 0,-1 4 0 0 0,-6 55 2866 0 0,6-53-2424 0 0,-2 159 1264 0 0,11-57-3821 0 0,-5-84-5683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6.1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 10138 0 0,'1'-1'197'0'0,"-1"1"0"0"0,1-1 0 0 0,-1 1-1 0 0,1-1 1 0 0,-1 1 0 0 0,1-1 0 0 0,-1 1-1 0 0,1-1 1 0 0,-1 1 0 0 0,1-1 0 0 0,0 1 0 0 0,-1 0-1 0 0,1-1 1 0 0,0 1 0 0 0,-1 0 0 0 0,1 0-1 0 0,0 0 1 0 0,-1-1 0 0 0,1 1 0 0 0,0 0 0 0 0,0 0-1 0 0,-1 0 1 0 0,1 0 0 0 0,0 0 0 0 0,-1 0 0 0 0,1 0-1 0 0,0 0 1 0 0,0 1 0 0 0,-1-1 0 0 0,2 0-1 0 0,-1 2 68 0 0,1-1 0 0 0,-1 0 0 0 0,0 0 0 0 0,0 0 0 0 0,0 1 0 0 0,0-1 0 0 0,-1 0-1 0 0,1 1 1 0 0,0-1 0 0 0,0 1 0 0 0,-1-1 0 0 0,1 1 0 0 0,0 1 0 0 0,7 49 2224 0 0,-6 180-547 0 0,0 4-1744 0 0,0-197-567 0 0,3 1 0 0 0,1-1 0 0 0,21 71 1 0 0,-16-78-554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6.5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24 117 4609 0 0,'-23'1'870'0'0,"22"-2"-803"0"0,1 1 0 0 0,0 0 0 0 0,0 0 0 0 0,0 0 0 0 0,0-1 0 0 0,0 1 0 0 0,0 0 0 0 0,0 0 0 0 0,0 0 0 0 0,0-1 0 0 0,0 1 0 0 0,1 0 0 0 0,-1 0 0 0 0,0 0 0 0 0,0-1 0 0 0,0 1 0 0 0,0 0 0 0 0,0 0 0 0 0,0 0 0 0 0,0 0 0 0 0,0-1-1 0 0,0 1 1 0 0,1 0 0 0 0,-1 0 0 0 0,0 0 0 0 0,0 0 0 0 0,0 0 0 0 0,0 0 0 0 0,0-1 0 0 0,1 1 0 0 0,-1 0 0 0 0,0 0 0 0 0,0 0 0 0 0,0 0 0 0 0,1 0 0 0 0,-1 0 0 0 0,0 0 0 0 0,0 0 0 0 0,0 0 0 0 0,0 0 0 0 0,1 0 0 0 0,-1 0 0 0 0,0 0 0 0 0,0 0 0 0 0,0 0 0 0 0,1 0 0 0 0,-1 0 0 0 0,48-17 6299 0 0,-34 12-6349 0 0,39-12 2780 0 0,61-12 0 0 0,59 3-875 0 0,175 8-1494 0 0,-324 18-833 0 0,0 1 1 0 0,0 1-1 0 0,0 0 1 0 0,-1 2-1 0 0,31 9 1 0 0,-29-4-7027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6.8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14283 0 0,'1'0'170'0'0,"0"0"1"0"0,0 0-1 0 0,0 0 1 0 0,-1 0-1 0 0,1 0 1 0 0,0 0-1 0 0,0 0 0 0 0,0 1 1 0 0,0-1-1 0 0,0 0 1 0 0,0 0-1 0 0,-1 1 1 0 0,1-1-1 0 0,0 1 0 0 0,0-1 1 0 0,0 1-1 0 0,-1-1 1 0 0,1 1-1 0 0,0-1 1 0 0,-1 1-1 0 0,1-1 0 0 0,0 1 1 0 0,-1 0-1 0 0,1 0 1 0 0,-1-1-1 0 0,1 1 1 0 0,-1 0-1 0 0,0 0 0 0 0,1-1 1 0 0,-1 1-1 0 0,0 0 1 0 0,1 0-1 0 0,-1 1 1 0 0,13 33 1188 0 0,-2 16-553 0 0,-3 0 0 0 0,5 104 0 0 0,4 38-656 0 0,12-65-683 0 0,-14-73-3029 0 0,-12-46-3713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7.2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49 39 1840 0 0,'9'-6'1015'0'0,"1"1"0"0"0,0 0-1 0 0,0 1 1 0 0,0 0 0 0 0,1 0-1 0 0,12-2 1 0 0,-19 5-616 0 0,0 0 1 0 0,1 0-1 0 0,-1 1 0 0 0,0-1 1 0 0,1 1-1 0 0,-1 0 0 0 0,1 0 1 0 0,-1 0-1 0 0,0 1 0 0 0,1-1 1 0 0,-1 1-1 0 0,0 0 1 0 0,1 1-1 0 0,-1-1 0 0 0,0 1 1 0 0,0 0-1 0 0,7 4 0 0 0,-9-4-273 0 0,0 0 0 0 0,-1 0-1 0 0,1 1 1 0 0,-1-1 0 0 0,1 1-1 0 0,-1-1 1 0 0,0 1 0 0 0,1-1-1 0 0,-2 1 1 0 0,1 0-1 0 0,0 0 1 0 0,0-1 0 0 0,-1 1-1 0 0,0 0 1 0 0,1 0 0 0 0,-1 0-1 0 0,0 0 1 0 0,0 0 0 0 0,-1 0-1 0 0,1-1 1 0 0,-1 1 0 0 0,1 0-1 0 0,-1 0 1 0 0,0 0-1 0 0,0-1 1 0 0,0 1 0 0 0,-2 3-1 0 0,-4 9 66 0 0,0 0 0 0 0,-1 0 0 0 0,-12 16-1 0 0,-66 80 617 0 0,4-7 75 0 0,81-102-842 0 0,-1 0 0 0 0,1 0 0 0 0,-1 1 0 0 0,1-1-1 0 0,0 0 1 0 0,0 1 0 0 0,0-1 0 0 0,0 0 0 0 0,0 1 0 0 0,0-1 0 0 0,1 1 0 0 0,-1-1 0 0 0,1 1 0 0 0,0 4 0 0 0,0-7-26 0 0,0 1 0 0 0,0 0 0 0 0,1-1 0 0 0,-1 1 0 0 0,0-1 0 0 0,1 1 1 0 0,-1 0-1 0 0,0-1 0 0 0,1 1 0 0 0,-1-1 0 0 0,0 1 0 0 0,1-1 0 0 0,-1 1 0 0 0,1-1 0 0 0,-1 1 0 0 0,1-1 0 0 0,0 0 0 0 0,-1 1 1 0 0,1-1-1 0 0,-1 0 0 0 0,2 1 0 0 0,22 1 141 0 0,47-9 16 0 0,-40 2-206 0 0,1 2 1 0 0,0 2-1 0 0,0 0 0 0 0,40 6 0 0 0,-49-1-1085 0 0,0 0-4294 0 0,-2-1-1740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7.9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136 47 920 0 0,'0'-2'361'0'0,"0"0"-1"0"0,0 0 1 0 0,0 1 0 0 0,0-1-1 0 0,0 0 1 0 0,-1 0 0 0 0,1 1-1 0 0,0-1 1 0 0,-1 0 0 0 0,1 0-1 0 0,-1 1 1 0 0,1-1 0 0 0,-1 1-1 0 0,0-1 1 0 0,0 1-1 0 0,0-1 1 0 0,0 1 0 0 0,0-1-1 0 0,0 1 1 0 0,0 0 0 0 0,0-1-1 0 0,-1 1 1 0 0,1 0 0 0 0,0 0-1 0 0,-1 0 1 0 0,1 0-1 0 0,-1 0 1 0 0,1 0 0 0 0,-1 1-1 0 0,0-1 1 0 0,1 0 0 0 0,-1 1-1 0 0,0-1 1 0 0,-3 0 0 0 0,3 1-89 0 0,-1 1-1 0 0,1-1 1 0 0,-1 0 0 0 0,0 1 0 0 0,1-1 0 0 0,0 1 0 0 0,-1 0 0 0 0,1-1 0 0 0,-1 1 0 0 0,1 1 0 0 0,0-1-1 0 0,0 0 1 0 0,-1 0 0 0 0,1 1 0 0 0,0-1 0 0 0,0 1 0 0 0,0 0 0 0 0,1 0 0 0 0,-1-1 0 0 0,0 1 0 0 0,1 0-1 0 0,-1 1 1 0 0,-1 3 0 0 0,-5 10 36 0 0,1 0 0 0 0,0 0 0 0 0,2 1-1 0 0,0-1 1 0 0,1 1 0 0 0,-4 32 0 0 0,7-36-247 0 0,0 0 0 0 0,1-1-1 0 0,0 1 1 0 0,1 0 0 0 0,0 0 0 0 0,1-1 0 0 0,1 1 0 0 0,0-1 0 0 0,0 0 0 0 0,6 13 0 0 0,-6-20-31 0 0,0 1 1 0 0,0-1-1 0 0,0 0 1 0 0,0 0-1 0 0,1 0 0 0 0,0 0 1 0 0,0-1-1 0 0,0 1 1 0 0,1-1-1 0 0,-1 0 0 0 0,1-1 1 0 0,0 1-1 0 0,0-1 1 0 0,1 0-1 0 0,-1 0 0 0 0,0 0 1 0 0,1-1-1 0 0,0 0 1 0 0,0 0-1 0 0,-1 0 0 0 0,1-1 1 0 0,0 0-1 0 0,0 0 1 0 0,1-1-1 0 0,-1 1 1 0 0,6-2-1 0 0,-3 1-146 0 0,1-1 0 0 0,0-1 0 0 0,-1 0 1 0 0,0 0-1 0 0,1-1 0 0 0,-1 0 0 0 0,0-1 0 0 0,0 0 0 0 0,-1 0 1 0 0,1-1-1 0 0,-1 0 0 0 0,0-1 0 0 0,0 1 0 0 0,-1-2 1 0 0,12-10-1 0 0,3-8-7718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9.1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 10138 0 0,'68'-6'4946'0'0,"-4"0"-3737"0"0,-5 6-2555 0 0,-41 0-4031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9.4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11522 0 0,'1'0'214'0'0,"1"0"-1"0"0,-1 1 1 0 0,1-1-1 0 0,-1 1 1 0 0,1-1-1 0 0,-1 1 0 0 0,1-1 1 0 0,-1 1-1 0 0,0 0 1 0 0,1 0-1 0 0,-1 0 1 0 0,0-1-1 0 0,0 1 0 0 0,0 0 1 0 0,0 1-1 0 0,0-1 1 0 0,0 0-1 0 0,0 0 1 0 0,0 0-1 0 0,0 1 0 0 0,0-1 1 0 0,0 0-1 0 0,-1 1 1 0 0,1-1-1 0 0,-1 1 0 0 0,1-1 1 0 0,-1 0-1 0 0,0 1 1 0 0,1 2-1 0 0,4 51 1281 0 0,-4-49-1210 0 0,-1 46 311 0 0,5 68-1303 0 0,8-42-6509 0 0,-5-46 2758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39.8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 11522 0 0,'0'-8'1361'0'0,"8"11"552"0"0,9 12 521 0 0,-11-1-1946 0 0,-1 0-1 0 0,-1 0 1 0 0,0 0 0 0 0,-1 1-1 0 0,0-1 1 0 0,-1 1-1 0 0,-1 0 1 0 0,-1 17-1 0 0,4 23 150 0 0,3 6-836 0 0,3-1 0 0 0,2-1 0 0 0,3 0-1 0 0,44 112 1 0 0,-45-137-7417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5:22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1 3225 0 0,'1'0'140'0'0,"-1"1"0"0"0,1-1 0 0 0,-1 1 0 0 0,0 0 0 0 0,1-1 0 0 0,-1 1 0 0 0,0-1 0 0 0,1 1 0 0 0,-1 0 0 0 0,0-1 0 0 0,0 1 0 0 0,1 0 0 0 0,-1-1 0 0 0,0 1 0 0 0,0 0 0 0 0,0 0 0 0 0,0-1 0 0 0,0 1 0 0 0,0 0 0 0 0,0-1 0 0 0,0 1 0 0 0,-1 0 0 0 0,1 0 0 0 0,0-1 0 0 0,0 1 0 0 0,0 0 0 0 0,-1-1 1 0 0,1 1-1 0 0,0-1 0 0 0,-1 1 0 0 0,1 0 0 0 0,-1-1 0 0 0,1 1 0 0 0,0-1 0 0 0,-1 1 0 0 0,1-1 0 0 0,-1 1 0 0 0,0-1 0 0 0,1 1 0 0 0,-1-1 0 0 0,1 0 0 0 0,-1 1 0 0 0,0-1 0 0 0,1 0 0 0 0,-1 1 0 0 0,0-1 0 0 0,1 0 0 0 0,-1 0 0 0 0,0 0 0 0 0,1 0 0 0 0,-1 0 0 0 0,0 0 0 0 0,1 0 0 0 0,-1 0 0 0 0,0 0 0 0 0,0 0 0 0 0,1 0 0 0 0,-1 0 0 0 0,0 0 0 0 0,1 0 1 0 0,-1-1-1 0 0,0 1 0 0 0,1 0 0 0 0,-1 0 0 0 0,0-1 0 0 0,0 0 0 0 0,17 19 424 0 0,1-1 0 0 0,1-1 1 0 0,21 15-1 0 0,9 9-282 0 0,-21-16-328 0 0,2-1 1 0 0,0-1-1 0 0,57 31 1 0 0,-68-43-484 0 0,1-2-1 0 0,1 0 1 0 0,0-1 0 0 0,0-2 0 0 0,0 0 0 0 0,0 0-1 0 0,1-2 1 0 0,21 1 0 0 0,-15-3-566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31.6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54 14283 0 0,'-4'-5'64'0'0,"-30"-31"2352"0"0,32 35-2238 0 0,1 0 0 0 0,0 0 1 0 0,-1-1-1 0 0,1 1 0 0 0,0 1 0 0 0,-1-1 0 0 0,1 0 1 0 0,-1 0-1 0 0,1 0 0 0 0,-1 1 0 0 0,0-1 0 0 0,1 1 0 0 0,-1-1 1 0 0,0 1-1 0 0,1 0 0 0 0,-1 0 0 0 0,0-1 0 0 0,0 1 1 0 0,1 0-1 0 0,-1 1 0 0 0,0-1 0 0 0,1 0 0 0 0,-1 0 1 0 0,-2 2-1 0 0,3-2-114 0 0,0 1 0 0 0,0 0-1 0 0,0 0 1 0 0,1 0 0 0 0,-1 0 0 0 0,0 0 0 0 0,0 0 0 0 0,1 0-1 0 0,-1 0 1 0 0,1 1 0 0 0,-1-1 0 0 0,1 0 0 0 0,-1 0 0 0 0,1 0-1 0 0,0 1 1 0 0,0-1 0 0 0,0 0 0 0 0,-1 0 0 0 0,1 1 0 0 0,1 1-1 0 0,0 32 138 0 0,0-26-108 0 0,13 141 368 0 0,7 164 127 0 0,-20-242-456 0 0,-2-19-374 0 0,3 1 0 0 0,1-1 1 0 0,22 102-1 0 0,-23-146-80 0 0,1-1-1 0 0,-1 0 0 0 0,2-1 0 0 0,5 11 1 0 0,1-3-511 0 0</inkml:trace>
  <inkml:trace contextRef="#ctx0" brushRef="#br0" timeOffset="1">1 180 13827 0 0,'65'-77'5009'0'0,"0"1"-5473"0"0,-64 75 385 0 0,0 0 1 0 0,-1 0 0 0 0,1 0-1 0 0,0 1 1 0 0,0-1-1 0 0,-1 0 1 0 0,1 1-1 0 0,0-1 1 0 0,0 0-1 0 0,0 1 1 0 0,0-1-1 0 0,0 1 1 0 0,0-1-1 0 0,0 1 1 0 0,0 0 0 0 0,0 0-1 0 0,0-1 1 0 0,0 1-1 0 0,0 0 1 0 0,0 0-1 0 0,1 0 1 0 0,-1 0-1 0 0,1 0 1 0 0,4 2-7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0.2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43 106 9674 0 0,'-4'1'384'0'0,"1"0"-153"0"0,1 0 0 0 0,-1 0 0 0 0,0 0 0 0 0,0 0-1 0 0,0-1 1 0 0,0 0 0 0 0,0 0 0 0 0,0 1 0 0 0,0-2-1 0 0,0 1 1 0 0,-4-1 0 0 0,12-2 298 0 0,0 0 0 0 0,-1 1 0 0 0,1-1 0 0 0,0 1 0 0 0,0 0 0 0 0,6-2 1 0 0,42-7 1262 0 0,0 3 0 0 0,91-3 0 0 0,-45 4-1255 0 0,122-15 155 0 0,123-9-496 0 0,-328 30-324 0 0,0 1 0 0 0,0 0 0 0 0,0 1 0 0 0,15 3 0 0 0,-17 0-496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0.5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1 9218 0 0,'0'0'154'0'0,"-1"-1"-1"0"0,0 1 1 0 0,1 0 0 0 0,-1 0 0 0 0,0 0-1 0 0,1 0 1 0 0,-1 0 0 0 0,0 0 0 0 0,1 0-1 0 0,-1 0 1 0 0,0 1 0 0 0,1-1-1 0 0,-1 0 1 0 0,0 0 0 0 0,1 0 0 0 0,-1 1-1 0 0,0-1 1 0 0,1 0 0 0 0,-1 1 0 0 0,1-1-1 0 0,-1 0 1 0 0,1 1 0 0 0,-1-1-1 0 0,1 1 1 0 0,-1-1 0 0 0,1 1 0 0 0,-1-1-1 0 0,1 1 1 0 0,-1 0 0 0 0,1-1 0 0 0,0 1-1 0 0,-1-1 1 0 0,1 1 0 0 0,0 1-1 0 0,6 24 5033 0 0,-5-22-5489 0 0,50 124 3893 0 0,-30-80-3332 0 0,-3 0-1 0 0,21 81 1 0 0,-19 32-83 0 0,-18-119-801 0 0,3-1-1 0 0,1 0 0 0 0,17 58 1 0 0,-22-93-643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0.9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94 4609 0 0,'-1'0'112'0'0,"0"-1"0"0"0,0 1 0 0 0,1-1 0 0 0,-1 1 1 0 0,0-1-1 0 0,1 1 0 0 0,-1-1 0 0 0,0 1 0 0 0,1-1 0 0 0,-1 0 0 0 0,0 1 0 0 0,1-1 1 0 0,-1 0-1 0 0,1 0 0 0 0,-1 1 0 0 0,1-1 0 0 0,0 0 0 0 0,-1 0 0 0 0,1 0 1 0 0,0 1-1 0 0,0-1 0 0 0,-1 0 0 0 0,1 0 0 0 0,0 0 0 0 0,0 0 0 0 0,0 0 0 0 0,0 0 1 0 0,0 1-1 0 0,0-1 0 0 0,0 0 0 0 0,0 0 0 0 0,1 0 0 0 0,-1 0 0 0 0,0 0 0 0 0,1 1 1 0 0,-1-1-1 0 0,0 0 0 0 0,1 0 0 0 0,0-1 0 0 0,0-1 230 0 0,0 0 1 0 0,0 0-1 0 0,1-1 1 0 0,0 1-1 0 0,-1 0 0 0 0,1 0 1 0 0,0 1-1 0 0,1-1 0 0 0,-1 0 1 0 0,4-3-1 0 0,1 2 192 0 0,-1 1 0 0 0,0-1 0 0 0,1 2 1 0 0,0-1-1 0 0,-1 1 0 0 0,1 0 0 0 0,0 0 0 0 0,0 1 0 0 0,0 0 0 0 0,10-1 1 0 0,-9 2-313 0 0,-1 0 1 0 0,0 0 0 0 0,0 0 0 0 0,0 1-1 0 0,0 0 1 0 0,0 0 0 0 0,0 1 0 0 0,0 0-1 0 0,0 0 1 0 0,9 5 0 0 0,-14-6-199 0 0,0 1 1 0 0,0 0-1 0 0,0 0 0 0 0,0-1 1 0 0,0 1-1 0 0,0 1 0 0 0,-1-1 1 0 0,1 0-1 0 0,-1 0 1 0 0,0 1-1 0 0,1-1 0 0 0,-1 0 1 0 0,0 1-1 0 0,0 0 0 0 0,-1-1 1 0 0,1 1-1 0 0,0-1 1 0 0,-1 1-1 0 0,0 0 0 0 0,0-1 1 0 0,0 1-1 0 0,0 0 0 0 0,0 4 1 0 0,-2 9 31 0 0,0 0 0 0 0,-9 29 0 0 0,7-27 23 0 0,-20 52-4 0 0,17-53 33 0 0,1 1 0 0 0,1-1 0 0 0,-5 24 0 0 0,10-39-95 0 0,0-1 0 0 0,-1 1 0 0 0,1-1 0 0 0,0 1 0 0 0,0-1 0 0 0,1 1 0 0 0,-1-1 0 0 0,0 1 0 0 0,0-1 0 0 0,1 1 0 0 0,-1-1 0 0 0,1 0 0 0 0,-1 1 0 0 0,1-1 0 0 0,0 1 0 0 0,-1-1 0 0 0,1 0 0 0 0,0 0 0 0 0,0 0 0 0 0,0 1 0 0 0,2 1 0 0 0,-1-2 5 0 0,0 1 0 0 0,1 0 0 0 0,0-1 1 0 0,-1 0-1 0 0,1 0 0 0 0,0 1 0 0 0,-1-2 1 0 0,1 1-1 0 0,0 0 0 0 0,5 0 0 0 0,6 1 41 0 0,0-2-1 0 0,1 0 1 0 0,22-3-1 0 0,-31 3-42 0 0,2-1-362 0 0,13-1 397 0 0,0 0 0 0 0,40 3 0 0 0,-19 9-6594 0 0,-30-5-564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1.2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 8754 0 0,'0'0'41'0'0,"0"0"0"0"0,0 0 0 0 0,0 0 0 0 0,0 0 0 0 0,0 0 0 0 0,0 0 1 0 0,0 0-1 0 0,0 0 0 0 0,0 0 0 0 0,0 0 0 0 0,1 0 0 0 0,-1 0 0 0 0,0 0 0 0 0,0 0 0 0 0,0 0 0 0 0,0 0 0 0 0,0 0 1 0 0,0 0-1 0 0,0 1 0 0 0,0-1 0 0 0,0 0 0 0 0,0 0 0 0 0,0-1 0 0 0,0 1 0 0 0,1 0 0 0 0,-1 0 0 0 0,0 0 0 0 0,0 0 1 0 0,0 0-1 0 0,0 0 0 0 0,0 0 0 0 0,0 0 0 0 0,0 0 0 0 0,0 0 0 0 0,0 0 0 0 0,0 0 0 0 0,0 0 0 0 0,0 0 1 0 0,0 0-1 0 0,0 0 0 0 0,1 0 0 0 0,-1 0 0 0 0,0 0 0 0 0,0 0 0 0 0,0 0 0 0 0,0 0 0 0 0,0 0 0 0 0,0-1 0 0 0,0 1 1 0 0,0 0-1 0 0,0 0 0 0 0,0 0 0 0 0,0 0 0 0 0,0 0 0 0 0,0 0 0 0 0,0 0 0 0 0,0 0 0 0 0,0 0 0 0 0,0 0 0 0 0,0 0 1 0 0,0 0-1 0 0,0-1 0 0 0,0 1 0 0 0,0 0 0 0 0,6 9 2037 0 0,5 12 512 0 0,2 29 250 0 0,12 89 0 0 0,-10-46-2542 0 0,-11-68-319 0 0,11 75-1662 0 0,-14-92 448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2.0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49 21 6817 0 0,'-4'2'657'0'0,"1"1"0"0"0,-1-1 0 0 0,1 0 0 0 0,-1 0 0 0 0,0 0 0 0 0,0 0 0 0 0,0-1-1 0 0,0 1 1 0 0,0-1 0 0 0,-7 1 0 0 0,11-2-432 0 0,0-1 257 0 0,13-6 16 0 0,1 1 0 0 0,-1 0 0 0 0,1 1 0 0 0,0 0 0 0 0,1 2 0 0 0,24-5 0 0 0,-33 8-462 0 0,-1-1-1 0 0,1 2 1 0 0,-1-1 0 0 0,0 0-1 0 0,1 1 1 0 0,-1 0 0 0 0,0 0-1 0 0,1 1 1 0 0,-1-1-1 0 0,0 1 1 0 0,0 0 0 0 0,0 1-1 0 0,-1-1 1 0 0,1 1 0 0 0,0 0-1 0 0,-1 0 1 0 0,0 0 0 0 0,1 1-1 0 0,-1 0 1 0 0,-1 0-1 0 0,6 6 1 0 0,0 2 83 0 0,0-1-1 0 0,-1 1 1 0 0,-1 1-1 0 0,0-1 1 0 0,0 1-1 0 0,-1 0 1 0 0,-1 1-1 0 0,5 17 1 0 0,-9-25-52 0 0,0-1 0 0 0,0 1 0 0 0,0 0 0 0 0,-1-1 0 0 0,0 1 1 0 0,0 0-1 0 0,0 0 0 0 0,-1-1 0 0 0,0 1 0 0 0,0-1 0 0 0,0 1 0 0 0,-1 0 1 0 0,0-1-1 0 0,0 0 0 0 0,0 1 0 0 0,-1-1 0 0 0,1 0 0 0 0,-1 0 0 0 0,-1-1 0 0 0,1 1 1 0 0,-1-1-1 0 0,1 1 0 0 0,-7 4 0 0 0,0 0 16 0 0,0 0 0 0 0,-1-1-1 0 0,0 0 1 0 0,-1-1 0 0 0,-16 8 0 0 0,-13-3-6253 0 0,28-11-701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3.2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55 104 10594 0 0,'-2'-3'133'0'0,"1"-1"0"0"0,0 1-1 0 0,0-1 1 0 0,0 1 0 0 0,0-1 0 0 0,0 1-1 0 0,1-1 1 0 0,-1 1 0 0 0,1-1-1 0 0,0 0 1 0 0,0 1 0 0 0,0-1 0 0 0,1 0-1 0 0,-1 1 1 0 0,1-1 0 0 0,1-4-1 0 0,3-20 1573 0 0,-7 18-407 0 0,-5 16-120 0 0,-6 18-89 0 0,4 8-630 0 0,2 1 0 0 0,0 0 0 0 0,3 1 1 0 0,0-1-1 0 0,3 61 0 0 0,25 169 511 0 0,16-51-894 0 0,-30-170-256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4.1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14283 0 0,'7'2'197'0'0,"-1"0"0"0"0,1 1 0 0 0,0 0-1 0 0,-1 0 1 0 0,7 4 0 0 0,-11-4-138 0 0,1-1-1 0 0,0 1 1 0 0,-1-1-1 0 0,1 1 1 0 0,-1 0-1 0 0,0-1 1 0 0,0 1-1 0 0,0 0 1 0 0,-1 1-1 0 0,1-1 1 0 0,-1 0-1 0 0,2 6 1 0 0,4 12 469 0 0,-2 0 1 0 0,3 27-1 0 0,-6-33-11 0 0,0-1 1 0 0,1 1-1 0 0,0 0 0 0 0,2-1 1 0 0,-1 0-1 0 0,2 0 0 0 0,8 16 1 0 0,-7-20-434 0 0,1 1 1 0 0,1-1-1 0 0,-1 0 1 0 0,18 14-1 0 0,-3-2-4583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4.5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74 21 3225 0 0,'-5'-1'458'0'0,"-1"1"0"0"0,1-1 1 0 0,0 0-1 0 0,0 0 1 0 0,0-1-1 0 0,0 1 0 0 0,-6-3 1 0 0,-15-5-100 0 0,107 22 9135 0 0,52-8-5776 0 0,-22-1-2655 0 0,47 16-499 0 0,-96-10-965 0 0,91 2 1 0 0,-114-16-2490 0 0,-20 1-3859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6.0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620 33 10594 0 0,'-6'4'142'0'0,"0"-1"0"0"0,0 1 0 0 0,-1-1 0 0 0,1 0-1 0 0,-1 0 1 0 0,1-1 0 0 0,-1 0 0 0 0,0 0 0 0 0,0 0-1 0 0,-7 0 1 0 0,-20 6-37 0 0,19-4 492 0 0,-1-1 1 0 0,0 0-1 0 0,0-1 1 0 0,0 0-1 0 0,0-2 1 0 0,0 0-1 0 0,0 0 1 0 0,-26-6-1 0 0,-2-3 1109 0 0,-74-28 0 0 0,73 22-1527 0 0,35 11-326 0 0,-2 1 0 0 0,1 0 0 0 0,0 0 0 0 0,-1 1 0 0 0,1 1 0 0 0,-1 0 0 0 0,1 1 0 0 0,-18 1 0 0 0,18 2-985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6.7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41 11522 0 0,'-19'7'1925'0'0,"27"-7"-1454"0"0,37-9-964 0 0,-36 7 692 0 0,81-13 1929 0 0,0 3-1 0 0,174 2 0 0 0,182 37 69 0 0,87 45-1946 0 0,-472-62-233 0 0,-49-8-19 0 0,136 17 8 0 0,-126-17-16 0 0,0-2-1 0 0,0 0 1 0 0,0-1-1 0 0,37-8 1 0 0,-47 6-232 0 0,-1-2-52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7:32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70 14283 0 0,'5'4'1272'0'0,"1"0"-1016"0"0,2-2-256 0 0,-2-2 0 0 0,0 0 1153 0 0,2-1 191 0 0,7 1 32 0 0,9-2 1 0 0,8-3-801 0 0,4-6-168 0 0,1-5-32 0 0,7-8-6305 0 0,-8 3-1265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7.5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54 5041 0 0,'-7'-8'597'0'0,"6"6"-614"0"0,0 0-1 0 0,0 1 0 0 0,0-1 0 0 0,-1 1 0 0 0,1 0 0 0 0,0-1 0 0 0,0 1 1 0 0,-1 0-1 0 0,1 0 0 0 0,-1 0 0 0 0,1 0 0 0 0,-1 0 0 0 0,0 0 1 0 0,1 0-1 0 0,-1 0 0 0 0,0 1 0 0 0,1-1 0 0 0,-1 1 0 0 0,0-1 1 0 0,0 1-1 0 0,0 0 0 0 0,1-1 0 0 0,-1 1 0 0 0,0 0 0 0 0,-3 1 0 0 0,11 2 5021 0 0,8 0-3666 0 0,76-17 3678 0 0,-62 8-3682 0 0,52-3 1 0 0,140 16 755 0 0,-216-7-2043 0 0,-5-2-747 0 0,-2-1-61 0 0,2 1 250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8.5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59 1208 0 0,'-1'-2'31'0'0,"1"1"-1"0"0,0 0 0 0 0,0-1 1 0 0,0 1-1 0 0,0 0 1 0 0,0-1-1 0 0,0 1 0 0 0,0 0 1 0 0,0-1-1 0 0,0 1 0 0 0,0 0 1 0 0,1-1-1 0 0,-1 1 1 0 0,1-2-1 0 0,0 2 39 0 0,-1-1 0 0 0,1 1 0 0 0,-1-1 0 0 0,1 1 0 0 0,-1-1 0 0 0,0 0 0 0 0,0 1 0 0 0,0-1 0 0 0,0 1 0 0 0,0-1 0 0 0,0 0 0 0 0,0 1 0 0 0,0-1 1 0 0,-1 0-1 0 0,0-1 0 0 0,1 3 312 0 0,0-1 0 0 0,0 1 0 0 0,0 0 1 0 0,0-1-1 0 0,0 1 0 0 0,0-1 1 0 0,0 1-1 0 0,0-1 0 0 0,-1 1 0 0 0,1 0 1 0 0,0-1-1 0 0,0 1 0 0 0,-1 0 1 0 0,1-1-1 0 0,0 1 0 0 0,0 0 0 0 0,-1-1 1 0 0,1 1-1 0 0,0 0 0 0 0,-1 0 1 0 0,1-1-1 0 0,-1 1 0 0 0,1 0 0 0 0,0 0 1 0 0,-1 0-1 0 0,1-1 0 0 0,-1 1 0 0 0,1 0 1 0 0,0 0-1 0 0,-1 0 0 0 0,1 0 1 0 0,-1 0-1 0 0,1 0 0 0 0,-1 0 0 0 0,-6 15 4119 0 0,2 41-5743 0 0,5-44 2291 0 0,-6 98-286 0 0,5-1-1 0 0,5 1 1 0 0,22 134 0 0 0,-11-94-1377 0 0,-15-85-2220 0 0,-1-53-4417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9.2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335 0 6913 0 0,'1'0'207'0'0,"0"1"-1"0"0,0-1 0 0 0,0 0 0 0 0,0 0 0 0 0,0 0 0 0 0,-1 0 0 0 0,1 1 1 0 0,0-1-1 0 0,0 0 0 0 0,0 1 0 0 0,-1-1 0 0 0,1 1 0 0 0,0-1 0 0 0,0 1 0 0 0,-1-1 1 0 0,1 1-1 0 0,-1-1 0 0 0,1 1 0 0 0,0 0 0 0 0,-1-1 0 0 0,1 2 0 0 0,-1-1-106 0 0,0-1 0 0 0,0 1 0 0 0,0 0-1 0 0,0-1 1 0 0,0 1 0 0 0,0 0 0 0 0,0-1-1 0 0,0 1 1 0 0,0 0 0 0 0,-1-1-1 0 0,1 1 1 0 0,0 0 0 0 0,-1-1 0 0 0,1 1-1 0 0,0-1 1 0 0,-1 1 0 0 0,1-1 0 0 0,-1 1-1 0 0,1-1 1 0 0,-1 1 0 0 0,0 0-1 0 0,-40 28 144 0 0,29-21-662 0 0,-36 25-1098 0 0,-141 93-342 0 0,183-122 2022 0 0,-25 16 450 0 0,29-19-508 0 0,1 0 1 0 0,0 0-1 0 0,-1 0 1 0 0,1 0-1 0 0,0 0 1 0 0,-1 1-1 0 0,1-1 1 0 0,0 0-1 0 0,0 1 1 0 0,0-1-1 0 0,0 0 0 0 0,0 1 1 0 0,1 0-1 0 0,-1-1 1 0 0,0 1-1 0 0,0 1 1 0 0,2-2-43 0 0,-1 0-1 0 0,0 0 1 0 0,1-1 0 0 0,-1 1 0 0 0,1 0 0 0 0,0 0 0 0 0,-1-1 0 0 0,1 1 0 0 0,-1 0-1 0 0,1-1 1 0 0,0 1 0 0 0,0-1 0 0 0,-1 1 0 0 0,1-1 0 0 0,0 1 0 0 0,0-1 0 0 0,0 0 0 0 0,-1 1-1 0 0,1-1 1 0 0,0 0 0 0 0,0 0 0 0 0,0 0 0 0 0,0 1 0 0 0,0-1 0 0 0,1 0 0 0 0,24 3 213 0 0,9-3 927 0 0,1-2 0 0 0,43-7 0 0 0,-51 4-566 0 0,-1 2 0 0 0,1 1 0 0 0,-1 1 0 0 0,56 5 1 0 0,-78-3-602 0 0,0 0 1 0 0,0 0 0 0 0,0 1 0 0 0,0-1 0 0 0,0 1-1 0 0,-1 0 1 0 0,1 1 0 0 0,0-1 0 0 0,-1 1 0 0 0,0 0-1 0 0,0 0 1 0 0,1 0 0 0 0,-2 0 0 0 0,7 7 0 0 0,-8-7-39 0 0,0 0 1 0 0,-1-1-1 0 0,1 1 1 0 0,-1 0-1 0 0,0 0 1 0 0,0 0 0 0 0,0 0-1 0 0,0 0 1 0 0,0 0-1 0 0,-1 0 1 0 0,1 0-1 0 0,-1 0 1 0 0,0 0 0 0 0,0 0-1 0 0,0 0 1 0 0,0 0-1 0 0,-1 1 1 0 0,1-1-1 0 0,-1 0 1 0 0,0 0-1 0 0,0 0 1 0 0,0 0 0 0 0,0-1-1 0 0,0 1 1 0 0,-3 4-1 0 0,-1 2-29 0 0,-1 0-1 0 0,0-1 0 0 0,0 1 0 0 0,-1-2 0 0 0,1 1 0 0 0,-2-1 1 0 0,1 0-1 0 0,-18 12 0 0 0,-4 0 23 0 0,-43 20 0 0 0,46-26 18 0 0,1 1-1 0 0,-36 26 1 0 0,68-40-93 0 0,0 0 0 0 0,0 0 0 0 0,0 0 0 0 0,13-4 0 0 0,11-3-5 0 0,80-16 13 0 0,-101 21 95 0 0,0 1 0 0 0,0 1 1 0 0,0 0-1 0 0,0 0 0 0 0,0 1 0 0 0,0 0 0 0 0,0 1 0 0 0,18 5 1 0 0,-26-6-21 0 0,0-1 1 0 0,-1 1 0 0 0,1 0 0 0 0,0-1-1 0 0,-1 1 1 0 0,1 0 0 0 0,0 0 0 0 0,-1 0 0 0 0,1 0-1 0 0,-1 1 1 0 0,0-1 0 0 0,1 0 0 0 0,-1 1 0 0 0,0-1-1 0 0,0 1 1 0 0,0-1 0 0 0,0 1 0 0 0,0-1 0 0 0,0 1-1 0 0,0 0 1 0 0,0-1 0 0 0,0 3 0 0 0,-1-1 0 0 0,0 0 1 0 0,0-1-1 0 0,0 1 1 0 0,0 0 0 0 0,0-1-1 0 0,-1 1 1 0 0,1 0-1 0 0,-1-1 1 0 0,0 1-1 0 0,0 0 1 0 0,0-1-1 0 0,0 1 1 0 0,-3 3 0 0 0,-5 8 17 0 0,-1 0 1 0 0,-1-1 0 0 0,0 0 0 0 0,-13 11-1 0 0,13-13 20 0 0,-17 15 136 0 0,-57 42-1 0 0,17-16-38 0 0,68-52-140 0 0,0 0 0 0 0,0 0 0 0 0,-1 1 0 0 0,1-1 1 0 0,0 0-1 0 0,0 0 0 0 0,0 0 0 0 0,0 0 0 0 0,-1 0 1 0 0,1 0-1 0 0,0 0 0 0 0,0 1 0 0 0,0-1 0 0 0,0 0 0 0 0,-1 0 1 0 0,1 0-1 0 0,0 0 0 0 0,0 1 0 0 0,0-1 0 0 0,0 0 1 0 0,0 0-1 0 0,0 0 0 0 0,0 1 0 0 0,0-1 0 0 0,0 0 1 0 0,0 0-1 0 0,0 0 0 0 0,0 1 0 0 0,0-1 0 0 0,0 0 0 0 0,0 0 1 0 0,0 0-1 0 0,0 1 0 0 0,0-1 0 0 0,0 0 0 0 0,0 0 1 0 0,0 0-1 0 0,0 1 0 0 0,0-1 0 0 0,0 0 0 0 0,0 0 1 0 0,0 0-1 0 0,0 0 0 0 0,1 1 0 0 0,10 2-1044 0 0,14-4-3201 0 0,-13 0-7 0 0,-1 0-958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9.6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1 7370 0 0,'1'1'269'0'0,"0"0"0"0"0,0 0 0 0 0,0 0 1 0 0,0 0-1 0 0,0 0 0 0 0,0 1 1 0 0,-1-1-1 0 0,1 0 0 0 0,-1 0 0 0 0,1 1 1 0 0,-1-1-1 0 0,1 0 0 0 0,-1 1 1 0 0,0-1-1 0 0,0 0 0 0 0,1 1 0 0 0,-1-1 1 0 0,0 1-1 0 0,-1 1 0 0 0,1-2-48 0 0,1 23 2063 0 0,-2-1-1 0 0,-5 32 1 0 0,-1 23-388 0 0,16 203-116 0 0,0-81-1066 0 0,-7-128-845 0 0,-1 94 635 0 0,-3-137-1449 0 0,0-1 0 0 0,-2 1 0 0 0,-13 47 0 0 0,12-63-6582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50.2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0 104 10138 0 0,'8'1'685'0'0,"-1"1"-1"0"0,1-1 1 0 0,-1 1 0 0 0,9 3-1 0 0,31 8 207 0 0,53-4 1752 0 0,155-4-1 0 0,103-27-1412 0 0,-177 9-686 0 0,1083-32 1542 0 0,-1217 45-2153 0 0,174-5-116 0 0,-165 0 221 0 0,105-20 1 0 0,-104 7-23 0 0,-35 9-203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01.1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3 5617 0 0,'1'-2'504'0'0,"-2"1"-408"0"0,-1 1-96 0 0,1 0 0 0 0,0 0 0 0 0,-2 0 0 0 0,1 1 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01.5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55 3681 0 0,'0'0'-35'0'0,"0"0"1"0"0,0 0-1 0 0,0 0 1 0 0,0 0-1 0 0,0 0 1 0 0,1 0-1 0 0,-1 0 1 0 0,0 0 0 0 0,0 0-1 0 0,0 0 1 0 0,0 0-1 0 0,0-1 1 0 0,0 1-1 0 0,0 0 1 0 0,0 0-1 0 0,0 0 1 0 0,0 0-1 0 0,0 0 1 0 0,0 0-1 0 0,0 0 1 0 0,0 0-1 0 0,0 0 1 0 0,0 0-1 0 0,0 0 1 0 0,0-1 0 0 0,0 1-1 0 0,0 0 1 0 0,0 0-1 0 0,0 0 1 0 0,0 0-1 0 0,0 0 1 0 0,0 0-1 0 0,0 0 1 0 0,0 0-1 0 0,0 0 1 0 0,0 0-1 0 0,0 0 1 0 0,0-1-1 0 0,0 1 1 0 0,0 0-1 0 0,0 0 1 0 0,0 0 0 0 0,0 0-1 0 0,0 0 1 0 0,0 0-1 0 0,0 0 1 0 0,-1 0-1 0 0,1 0 1 0 0,0 0-1 0 0,0 0 1 0 0,0 0-1 0 0,0 0 1 0 0,0 0-1 0 0,0 0 1 0 0,0 0-1 0 0,0 0 1 0 0,0 0-1 0 0,0 0 1 0 0,-1 0-1 0 0,14-9-30 0 0,21-7 3086 0 0,-16 11-829 0 0,1 0 0 0 0,0 1 0 0 0,20-1 0 0 0,59 0-2393 0 0,-47 3-1892 0 0,-38 1-1980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5.2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 9674 0 0,'72'-13'7870'0'0,"-43"10"-6641"0"0,0 0 1 0 0,53 4-1 0 0,-25 0-4034 0 0,-49-1 1838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8:45.5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9 3225 0 0,'17'-7'401'0'0,"-16"7"66"0"0,0-1 0 0 0,1 1 0 0 0,-1 0 0 0 0,0 0 0 0 0,1 0 0 0 0,-1 0 1 0 0,0 0-1 0 0,1 0 0 0 0,-1 0 0 0 0,0 0 0 0 0,0 0 0 0 0,1 0 0 0 0,0 1 0 0 0,-1 0-170 0 0,0-1-1 0 0,-1 0 1 0 0,1 1-1 0 0,-1-1 1 0 0,1 1-1 0 0,-1-1 1 0 0,1 1-1 0 0,-1-1 1 0 0,1 1-1 0 0,-1-1 1 0 0,1 1-1 0 0,-1-1 0 0 0,0 1 1 0 0,1 0-1 0 0,-1-1 1 0 0,0 1-1 0 0,0-1 1 0 0,1 1-1 0 0,-1 0 1 0 0,0-1-1 0 0,0 1 1 0 0,0 0-1 0 0,0 0 1 0 0,-2 17 1127 0 0,-14 60 333 0 0,-13 141 0 0 0,16 83-1085 0 0,8-152-150 0 0,-3 89-35 0 0,-8 185-573 0 0,13-365-588 0 0,3-36 11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02.3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 3681 0 0,'3'-3'328'0'0,"1"1"-264"0"0,0 0-64 0 0,-1 1 0 0 0,-1 1 0 0 0,2-2 80 0 0,4-2-80 0 0,3-2 80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38:59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467 0 3225 0 0,'1'11'6107'0'0,"0"32"-4298"0"0,-2 2-1448 0 0,-1 1 0 0 0,-3-1 0 0 0,-2-1 0 0 0,-1 1 0 0 0,-20 57 0 0 0,24-91-257 0 0,0 0 0 0 0,0-1 1 0 0,-1 1-1 0 0,-1-1 0 0 0,0 0 1 0 0,0-1-1 0 0,-1 0 0 0 0,0 0 1 0 0,-1 0-1 0 0,0-1 0 0 0,0 0 1 0 0,-11 8-1 0 0,12-11-70 0 0,0-1 0 0 0,0 0 0 0 0,-1 0 0 0 0,0-1 0 0 0,1 0 0 0 0,-1 0 0 0 0,0-1 0 0 0,0 0 0 0 0,-1 0 0 0 0,1-1 0 0 0,0 0 0 0 0,-1 0 0 0 0,1-1 0 0 0,0-1 0 0 0,-1 1 0 0 0,1-1 0 0 0,-11-2 0 0 0,10 0 19 0 0,-1 1 0 0 0,1-1 0 0 0,-1 0 0 0 0,1-1 0 0 0,0 0 0 0 0,0-1 0 0 0,1 0 0 0 0,-1 0 0 0 0,1-1 0 0 0,0 0 0 0 0,0-1 0 0 0,1 1 0 0 0,0-1 0 0 0,0-1 0 0 0,-8-11 0 0 0,11 13-16 0 0,0-1 0 0 0,1 1 0 0 0,-1 0 0 0 0,2-1 0 0 0,-1 0 0 0 0,1 1 0 0 0,0-1-1 0 0,0 0 1 0 0,1 0 0 0 0,0 0 0 0 0,0 0 0 0 0,0-1 0 0 0,1 1 0 0 0,1 0 0 0 0,-1 0-1 0 0,1 0 1 0 0,0 0 0 0 0,0 0 0 0 0,1 0 0 0 0,0 0 0 0 0,0 0 0 0 0,5-9 0 0 0,-3 8-5 0 0,0-1 1 0 0,1 1 0 0 0,0 0 0 0 0,0 0-1 0 0,1 0 1 0 0,0 1 0 0 0,0 0 0 0 0,1 0 0 0 0,-1 1-1 0 0,2-1 1 0 0,-1 2 0 0 0,1-1 0 0 0,-1 1-1 0 0,2 0 1 0 0,-1 0 0 0 0,0 1 0 0 0,1 0-1 0 0,0 1 1 0 0,0 0 0 0 0,0 0 0 0 0,0 1 0 0 0,0 0-1 0 0,1 1 1 0 0,-1 0 0 0 0,1 0 0 0 0,-1 1-1 0 0,0 1 1 0 0,1-1 0 0 0,-1 1 0 0 0,1 1-1 0 0,-1 0 1 0 0,0 0 0 0 0,0 1 0 0 0,15 6 0 0 0,-10-1 107 0 0,0 0 1 0 0,-1 1 0 0 0,0 1 0 0 0,0 0 0 0 0,-1 0 0 0 0,0 2 0 0 0,-1-1 0 0 0,-1 1 0 0 0,0 1 0 0 0,0 0 0 0 0,-1 0 0 0 0,-1 1-1 0 0,11 26 1 0 0,2 7 110 0 0,-2 2 0 0 0,22 97 0 0 0,-25-70 270 0 0,10 138 0 0 0,-26-204-693 0 0,0 0-1 0 0,0 0 1 0 0,-2 15 0 0 0,12-58-9206 0 0,6-15 3754 0 0,-11 27 4838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03.0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26 294 9218 0 0,'-1'0'148'0'0,"-1"-1"1"0"0,0-1-1 0 0,1 1 1 0 0,-1 0-1 0 0,0 0 1 0 0,1-1-1 0 0,0 1 0 0 0,-1 0 1 0 0,1-1-1 0 0,0 0 1 0 0,0 1-1 0 0,-1-1 1 0 0,1 0-1 0 0,1 1 0 0 0,-1-1 1 0 0,0 0-1 0 0,0 0 1 0 0,1 0-1 0 0,-2-3 1 0 0,2-1 216 0 0,0 1 1 0 0,0-1 0 0 0,0 0 0 0 0,1 1 0 0 0,0-1-1 0 0,1-5 1 0 0,-2 11-341 0 0,0-1-1 0 0,1 1 0 0 0,-1 0 1 0 0,0 0-1 0 0,0-1 0 0 0,1 1 1 0 0,-1 0-1 0 0,0 0 1 0 0,0 0-1 0 0,1 0 0 0 0,-1 0 1 0 0,0-1-1 0 0,1 1 0 0 0,-1 0 1 0 0,0 0-1 0 0,0 0 1 0 0,1 0-1 0 0,-1 0 0 0 0,0 0 1 0 0,1 0-1 0 0,-1 0 1 0 0,0 0-1 0 0,1 0 0 0 0,-1 0 1 0 0,0 0-1 0 0,1 0 0 0 0,-1 0 1 0 0,0 0-1 0 0,1 1 1 0 0,-1-1-1 0 0,0 0 0 0 0,0 0 1 0 0,1 0-1 0 0,-1 0 0 0 0,0 1 1 0 0,0-1-1 0 0,1 0 1 0 0,-1 0-1 0 0,0 0 0 0 0,0 1 1 0 0,1-1-1 0 0,-1 0 0 0 0,0 0 1 0 0,0 1-1 0 0,0-1 1 0 0,13 11 1431 0 0,-13-10-1424 0 0,24 19 417 0 0,0 0-1 0 0,1-2 1 0 0,2-1 0 0 0,51 26-1 0 0,-53-31-110 0 0,-1 2 0 0 0,0 0 0 0 0,-1 1-1 0 0,0 1 1 0 0,-1 1 0 0 0,33 34 0 0 0,-46-39-290 0 0,-6-8 19 0 0,0-1 1 0 0,0 1-1 0 0,0 0 1 0 0,1-1-1 0 0,-1 1 0 0 0,8 4 1 0 0,-11-8-57 0 0,1 1 0 0 0,0-1 0 0 0,0 0 0 0 0,0 1 0 0 0,0-1 0 0 0,1 0 0 0 0,-1 0 0 0 0,0 0 0 0 0,0 0 1 0 0,0 0-1 0 0,0 0 0 0 0,0 0 0 0 0,0 0 0 0 0,0 0 0 0 0,0 0 0 0 0,0 0 0 0 0,0-1 0 0 0,0 1 0 0 0,0 0 0 0 0,0-1 0 0 0,0 1 0 0 0,0-1 0 0 0,0 1 0 0 0,0-1 0 0 0,-1 0 1 0 0,1 1-1 0 0,0-1 0 0 0,0 0 0 0 0,0 1 0 0 0,-1-1 0 0 0,1 0 0 0 0,0 0 0 0 0,-1 0 0 0 0,1 0 0 0 0,-1 0 0 0 0,1-1 0 0 0,16-25 151 0 0,-1 0 0 0 0,-1-1 0 0 0,-2 0 0 0 0,0-1 0 0 0,12-47 0 0 0,-7 1-285 0 0,10-83 1 0 0,-27 152-85 0 0,6-30 287 0 0,-7 35-233 0 0,1 0 1 0 0,-1-1 0 0 0,1 1 0 0 0,-1 0-1 0 0,1-1 1 0 0,-1 1 0 0 0,1 0 0 0 0,0 0-1 0 0,-1 0 1 0 0,1 0 0 0 0,0-1 0 0 0,0 1-1 0 0,0 0 1 0 0,0 0 0 0 0,0 1 0 0 0,0-1 0 0 0,0 0-1 0 0,0 0 1 0 0,1 0 0 0 0,-1 1 0 0 0,2-2-1 0 0,4 2-7164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03.5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15 6449 0 0,'0'-1'75'0'0,"0"0"0"0"0,0 0 0 0 0,1 0 0 0 0,-1 1 0 0 0,0-1 0 0 0,1 0 0 0 0,-1 0 0 0 0,1 1 0 0 0,-1-1 0 0 0,0 0 0 0 0,1 0 0 0 0,0 1 0 0 0,-1-1 0 0 0,1 1 0 0 0,-1-1 0 0 0,1 0 0 0 0,0 1 0 0 0,-1-1 0 0 0,2 0 0 0 0,-1 1 35 0 0,-1 1 0 0 0,1-1 0 0 0,-1 0 0 0 0,1 0 0 0 0,-1 0 0 0 0,0 1 0 0 0,1-1 0 0 0,-1 0 0 0 0,0 1 0 0 0,1-1 0 0 0,-1 0 0 0 0,0 1 0 0 0,1-1 0 0 0,-1 0 0 0 0,0 1 0 0 0,0-1 0 0 0,1 0-1 0 0,-1 1 1 0 0,0-1 0 0 0,0 1 0 0 0,0-1 0 0 0,0 1 0 0 0,1-1 0 0 0,-1 0 0 0 0,0 1 0 0 0,1 4 239 0 0,0-1-1 0 0,0 0 1 0 0,-1 0-1 0 0,1 1 1 0 0,-1-1 0 0 0,-1 8-1 0 0,-25 105 1194 0 0,-3 24 1116 0 0,27-123-2451 0 0,0 0-1 0 0,2 0 1 0 0,0 0-1 0 0,1 0 1 0 0,1 0-1 0 0,4 18 0 0 0,-2-17-687 0 0,3 10-1600 0 0,-4-11-3042 0 0,-2-8 268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03.9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 1840 0 0,'1'-2'223'0'0,"1"1"-1"0"0,-1 0 1 0 0,1-1-1 0 0,-1 1 1 0 0,1 0-1 0 0,0 0 1 0 0,0 0-1 0 0,0 0 1 0 0,-1 1-1 0 0,1-1 1 0 0,0 0-1 0 0,0 1 1 0 0,0-1-1 0 0,0 1 1 0 0,0 0-1 0 0,0-1 1 0 0,0 1-1 0 0,0 0 1 0 0,0 0-1 0 0,0 1 1 0 0,0-1-1 0 0,0 0 1 0 0,0 1-1 0 0,0-1 1 0 0,0 1-1 0 0,0-1 1 0 0,0 1-1 0 0,-1 0 1 0 0,1 0-1 0 0,0 0 1 0 0,0 0-1 0 0,1 1 1 0 0,7 6 1346 0 0,1 0 1 0 0,-2 1 0 0 0,1-1-1 0 0,9 13 1 0 0,5 5-915 0 0,-5-7-496 0 0,-1 1 0 0 0,-1 1 1 0 0,-1 1-1 0 0,-1 0 0 0 0,16 32 0 0 0,-20-35-903 0 0,-7-12-572 0 0,0-3-2890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04.2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0 114 14283 0 0,'4'-5'-9'0'0,"0"0"0"0"0,0 0 0 0 0,0 1-1 0 0,0 0 1 0 0,1 0 0 0 0,6-5 0 0 0,3-2-330 0 0,1 1-1 0 0,0 0 1 0 0,1 1-1 0 0,0 0 1 0 0,1 1-1 0 0,30-9 1 0 0,-31 14 459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32.9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86 96 456 0 0,'-19'-32'2109'0'0,"-24"-10"8202"0"0,20 21-3391 0 0,26 27-6472 0 0,0 0 0 0 0,0 0-1 0 0,-1 0 1 0 0,0 0 0 0 0,0 0-1 0 0,1 9 1 0 0,5 13-369 0 0,52 160 131 0 0,-37-108-115 0 0,4-1 0 0 0,63 131 0 0 0,-71-178-60 0 0,-12-21-165 0 0,0 0 1 0 0,-1 0 0 0 0,-1 0 0 0 0,8 22 0 0 0,-13-31-420 0 0,-1-5-1929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33.5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48 203 1896 0 0,'-2'0'125'0'0,"0"0"0"0"0,0 0-1 0 0,0-1 1 0 0,0 1-1 0 0,0-1 1 0 0,0 1-1 0 0,0-1 1 0 0,0 0 0 0 0,1 0-1 0 0,-1 0 1 0 0,0 0-1 0 0,0 0 1 0 0,1 0 0 0 0,-1-1-1 0 0,0 1 1 0 0,1 0-1 0 0,-2-3 1 0 0,2 3 155 0 0,-1-1 0 0 0,1 1 1 0 0,0-1-1 0 0,0 1 0 0 0,0-1 0 0 0,0 0 0 0 0,0 0 1 0 0,0 1-1 0 0,0-1 0 0 0,0 0 0 0 0,1 0 1 0 0,-1 0-1 0 0,1 0 0 0 0,0 0 0 0 0,-1 0 1 0 0,1 0-1 0 0,0 0 0 0 0,0 0 0 0 0,0 0 0 0 0,0 0 1 0 0,1 0-1 0 0,-1 0 0 0 0,1 0 0 0 0,-1 0 1 0 0,1 0-1 0 0,-1 0 0 0 0,2-2 0 0 0,7-9 683 0 0,1 1 0 0 0,0 0 0 0 0,0 1 0 0 0,1 0 0 0 0,13-9 0 0 0,-16 13-748 0 0,0 1-1 0 0,1 0 0 0 0,0 0 1 0 0,0 1-1 0 0,0 0 0 0 0,1 1 1 0 0,-1 0-1 0 0,14-3 0 0 0,-21 6-180 0 0,0 1 0 0 0,1-1 0 0 0,-1 1 0 0 0,1-1 0 0 0,-1 1-1 0 0,0 0 1 0 0,1 0 0 0 0,-1 0 0 0 0,1 0 0 0 0,-1 1 0 0 0,0-1 0 0 0,1 1-1 0 0,-1-1 1 0 0,0 1 0 0 0,1 0 0 0 0,-1 0 0 0 0,0 0 0 0 0,0 0 0 0 0,0 0 0 0 0,4 3-1 0 0,-4-2-11 0 0,-1 1 0 0 0,1-1-1 0 0,0 0 1 0 0,-1 1 0 0 0,1 0-1 0 0,-1-1 1 0 0,0 1-1 0 0,0 0 1 0 0,0 0 0 0 0,0-1-1 0 0,0 1 1 0 0,0 0 0 0 0,-1 0-1 0 0,1 4 1 0 0,-1 9 20 0 0,-1 1 1 0 0,0-1-1 0 0,-1 0 1 0 0,-7 28-1 0 0,-17 38-1 0 0,18-61-35 0 0,0 0 0 0 0,2 1 0 0 0,-4 25-1 0 0,10-47-2 0 0,0 1 0 0 0,0-1 0 0 0,0 1 0 0 0,0-1 0 0 0,0 0 0 0 0,0 1 0 0 0,0-1 0 0 0,0 1 0 0 0,0-1 0 0 0,0 0 0 0 0,0 1 0 0 0,0-1-1 0 0,0 1 1 0 0,0-1 0 0 0,1 0 0 0 0,-1 1 0 0 0,0-1 0 0 0,0 0 0 0 0,0 1 0 0 0,1-1 0 0 0,-1 0 0 0 0,0 1 0 0 0,0-1 0 0 0,1 0-1 0 0,-1 1 1 0 0,0-1 0 0 0,1 0 0 0 0,-1 0 0 0 0,0 1 0 0 0,1-1 0 0 0,-1 0 0 0 0,0 0 0 0 0,1 0 0 0 0,0 1 0 0 0,18-2 351 0 0,20-12 467 0 0,-38 13-802 0 0,18-8 131 0 0,1 2 1 0 0,-1 0-1 0 0,1 2 1 0 0,0 0-1 0 0,1 1 1 0 0,21 0-1 0 0,28 5-6926 0 0,-57-1-352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34.0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50 56 4609 0 0,'-2'-5'1260'0'0,"-1"0"-1"0"0,0 0 1 0 0,0 0 0 0 0,0 1 0 0 0,-1-1-1 0 0,1 1 1 0 0,-1 0 0 0 0,0 0-1 0 0,0 1 1 0 0,-1-1 0 0 0,-6-4 0 0 0,22 45 1646 0 0,15 11-2820 0 0,3-2 1 0 0,1-1-1 0 0,42 48 1 0 0,35 51-283 0 0,-92-116-941 0 0,-9-17-56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34.3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2 212 920 0 0,'-1'-1'78'0'0,"1"-1"-1"0"0,0 1 0 0 0,0 0 1 0 0,0 0-1 0 0,-1-1 1 0 0,1 1-1 0 0,0 0 0 0 0,1-1 1 0 0,-1 1-1 0 0,0 0 1 0 0,0 0-1 0 0,1-1 0 0 0,-1 1 1 0 0,0 0-1 0 0,1 0 1 0 0,-1-1-1 0 0,1 1 0 0 0,1-2 1 0 0,16-27 2686 0 0,-13 22-2379 0 0,3-5 453 0 0,0 1-1 0 0,0 0 1 0 0,2 0 0 0 0,-1 1 0 0 0,2 0 0 0 0,-1 0-1 0 0,1 1 1 0 0,21-14 0 0 0,-23 19-1441 0 0,0 0 0 0 0,1 0 1 0 0,-1 1-1 0 0,17-5 0 0 0,-12 6-3718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34.7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31 5529 0 0,'-1'1'234'0'0,"1"0"0"0"0,-1-1 0 0 0,0 1 0 0 0,1 0 0 0 0,-1 0 0 0 0,1-1 0 0 0,-1 1 0 0 0,1 0 0 0 0,-1 0 0 0 0,1 0 0 0 0,0 0 0 0 0,-1-1 0 0 0,1 1 0 0 0,0 0 0 0 0,0 0 0 0 0,0 0 0 0 0,-1 0 0 0 0,1 0 0 0 0,0 0 0 0 0,0 0 0 0 0,0 0 0 0 0,1 0 0 0 0,-1 0 0 0 0,0 0 0 0 0,0 0 0 0 0,0-1 0 0 0,1 1 0 0 0,-1 0 0 0 0,0 0 0 0 0,1 1 0 0 0,15 33 2469 0 0,-12-26-1911 0 0,2 3-345 0 0,1 0 1 0 0,0-1-1 0 0,1 0 0 0 0,0 0 1 0 0,1 0-1 0 0,0-1 0 0 0,0 0 0 0 0,21 15 1 0 0,-26-22-349 0 0,0 0-1 0 0,0-1 1 0 0,1 1 0 0 0,-1-1 0 0 0,1 0 0 0 0,0 0 0 0 0,0 0 0 0 0,-1-1 0 0 0,1 1 0 0 0,0-1-1 0 0,10 0 1 0 0,-11-1-47 0 0,-1 0-1 0 0,1-1 0 0 0,-1 1 0 0 0,1-1 0 0 0,-1 0 1 0 0,0 0-1 0 0,1 0 0 0 0,-1 0 0 0 0,0-1 0 0 0,0 0 0 0 0,0 1 1 0 0,0-1-1 0 0,0 0 0 0 0,0 0 0 0 0,0-1 0 0 0,-1 1 1 0 0,1-1-1 0 0,-1 1 0 0 0,3-4 0 0 0,-1 1-35 0 0,0-1 1 0 0,0 0-1 0 0,0 0 0 0 0,-1 0 0 0 0,1 0 1 0 0,-2-1-1 0 0,1 1 0 0 0,-1-1 1 0 0,0 0-1 0 0,0 0 0 0 0,-1 0 0 0 0,1 0 1 0 0,-2 0-1 0 0,1 0 0 0 0,-1-11 0 0 0,-1 14-18 0 0,1 0 0 0 0,-1 0-1 0 0,0 0 1 0 0,0 0-1 0 0,0 0 1 0 0,-1 0-1 0 0,1 0 1 0 0,-1 1-1 0 0,0-1 1 0 0,0 0-1 0 0,0 1 1 0 0,-1 0-1 0 0,1-1 1 0 0,-1 1-1 0 0,0 0 1 0 0,0 0-1 0 0,0 0 1 0 0,0 1-1 0 0,0-1 1 0 0,-1 1-1 0 0,1 0 1 0 0,-1 0-1 0 0,1 0 1 0 0,-1 0-1 0 0,0 1 1 0 0,0-1-1 0 0,-7-1 1 0 0,1 1-141 0 0,0 1 0 0 0,0 0 1 0 0,0 0-1 0 0,0 1 0 0 0,0 0 0 0 0,-1 1 1 0 0,-14 3-1 0 0,-37 10-5186 0 0,56-13 3914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1:59:35.0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36 5065 0 0,'0'-2'170'0'0,"0"1"0"0"0,0 0 1 0 0,0-1-1 0 0,0 1 0 0 0,0-1 0 0 0,1 1 0 0 0,-1 0 0 0 0,0-1 1 0 0,1 1-1 0 0,-1 0 0 0 0,1-1 0 0 0,-1 1 0 0 0,1 0 0 0 0,0 0 0 0 0,0 0 1 0 0,0-1-1 0 0,-1 1 0 0 0,1 0 0 0 0,0 0 0 0 0,0 0 0 0 0,0 0 1 0 0,1 1-1 0 0,-1-1 0 0 0,0 0 0 0 0,0 0 0 0 0,0 1 0 0 0,1-1 1 0 0,-1 0-1 0 0,0 1 0 0 0,0-1 0 0 0,1 1 0 0 0,-1 0 0 0 0,1-1 0 0 0,-1 1 1 0 0,0 0-1 0 0,1 0 0 0 0,-1 0 0 0 0,1 0 0 0 0,-1 0 0 0 0,0 0 1 0 0,3 1-1 0 0,0 0 316 0 0,0 1 0 0 0,0 0 0 0 0,0-1 0 0 0,0 1 0 0 0,-1 1 0 0 0,1-1 0 0 0,-1 1 0 0 0,1-1 0 0 0,-1 1 0 0 0,0 0 0 0 0,0 0 1 0 0,4 6-1 0 0,15 22 772 0 0,-2 1 1 0 0,16 35 0 0 0,-18-34-1027 0 0,38 58 0 0 0,-48-81-355 0 0,0 0 1 0 0,1-1-1 0 0,0 0 0 0 0,1 0 1 0 0,0-1-1 0 0,0 0 1 0 0,1 0-1 0 0,-1-1 0 0 0,17 7 1 0 0,-19-10-5106 0 0,-1-1-1783 0 0</inkml:trace>
  <inkml:trace contextRef="#ctx0" brushRef="#br0" timeOffset="1">128 187 8290 0 0,'0'-1'736'0'0,"0"-2"-584"0"0,1 2-152 0 0,0-2 0 0 0,1 1 992 0 0,0-1 176 0 0,1-2 33 0 0,2-2 7 0 0,3-4-280 0 0,2-1-64 0 0,1-2 1 0 0,2 1-9 0 0,1 0-856 0 0,1 3-280 0 0,2 0 0 0 0,7 1-2729 0 0,-4 0-552 0 0,-2-1-112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39:00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20 550 10594 0 0,'-1'0'61'0'0,"0"0"-1"0"0,0 0 1 0 0,0 0-1 0 0,0 0 1 0 0,0 0-1 0 0,0 0 1 0 0,0-1 0 0 0,0 1-1 0 0,0 0 1 0 0,0 0-1 0 0,0-1 1 0 0,0 1-1 0 0,0-1 1 0 0,0 1-1 0 0,-1-2 1 0 0,2 2-10 0 0,-1 0 0 0 0,1 0 0 0 0,0-1 0 0 0,0 1 0 0 0,0 0 0 0 0,0-1 0 0 0,-1 1 0 0 0,1 0 0 0 0,0-1 0 0 0,0 1 0 0 0,0 0 0 0 0,0-1 1 0 0,0 1-1 0 0,0 0 0 0 0,0-1 0 0 0,0 1 0 0 0,0 0 0 0 0,0-1 0 0 0,0 1 0 0 0,0 0 0 0 0,0-1 0 0 0,0 1 0 0 0,0 0 0 0 0,0-1 0 0 0,0 1 0 0 0,1 0 0 0 0,-1-1 0 0 0,0 1 1 0 0,0-1-1 0 0,1 0 100 0 0,0 0 0 0 0,0 0 0 0 0,0 0 0 0 0,0 0 0 0 0,0 0 0 0 0,0 0 0 0 0,1 1 0 0 0,-1-1 0 0 0,0 0 0 0 0,0 1 0 0 0,0-1 0 0 0,1 0 1 0 0,-1 1-1 0 0,0-1 0 0 0,1 1 0 0 0,-1 0 0 0 0,1 0 0 0 0,-1-1 0 0 0,0 1 0 0 0,1 0 0 0 0,1 0 0 0 0,2 1 31 0 0,-1 0-1 0 0,0 1 1 0 0,0-1 0 0 0,0 1-1 0 0,0 0 1 0 0,0 0-1 0 0,0 0 1 0 0,-1 0 0 0 0,1 0-1 0 0,-1 1 1 0 0,1 0-1 0 0,-1 0 1 0 0,0 0 0 0 0,5 7-1 0 0,4 4 372 0 0,-2 0 1 0 0,12 20-1 0 0,4 16-17 0 0,-19-35-419 0 0,1 0-1 0 0,0-1 1 0 0,0 0-1 0 0,18 21 1 0 0,-25-34-118 0 0,0 0-1 0 0,0 1 1 0 0,0-1 0 0 0,0 0 0 0 0,0 0 0 0 0,1-1 0 0 0,-1 1 0 0 0,0 0 0 0 0,0 0 0 0 0,1 0-1 0 0,-1-1 1 0 0,0 1 0 0 0,1-1 0 0 0,-1 1 0 0 0,1-1 0 0 0,-1 0 0 0 0,3 1 0 0 0,-3-1 13 0 0,0-1 1 0 0,-1 1-1 0 0,1 0 1 0 0,0-1 0 0 0,-1 1-1 0 0,1 0 1 0 0,0-1 0 0 0,-1 1-1 0 0,1-1 1 0 0,-1 1-1 0 0,1-1 1 0 0,-1 1 0 0 0,1-1-1 0 0,-1 1 1 0 0,0-1-1 0 0,1 0 1 0 0,-1 1 0 0 0,0-1-1 0 0,1 0 1 0 0,-1 1-1 0 0,0-1 1 0 0,0 0 0 0 0,0 1-1 0 0,1-1 1 0 0,-1 0 0 0 0,0 0-1 0 0,0 1 1 0 0,0-1-1 0 0,0 0 1 0 0,0 1 0 0 0,0-1-1 0 0,0 0 1 0 0,-1 0-1 0 0,1 0 1 0 0,-4-33 261 0 0,-1 0-1 0 0,-10-34 1 0 0,-4-19-24 0 0,9 22-195 0 0,-36-296 418 0 0,46 342-1217 0 0,0 0 1 0 0,5-32-1 0 0,-1 30-7059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3:56.3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0 3681 0 0,'-1'6'5789'0'0,"2"33"-3874"0"0,71 404 2239 0 0,-57-362-4154 0 0,-11-50 0 0 0,2 0 0 0 0,1 0 0 0 0,2-1 0 0 0,15 38 0 0 0,-21-63-285 0 0,-1-1 0 0 0,1 1 0 0 0,0-1-1 0 0,0 0 1 0 0,0 0 0 0 0,0 0 0 0 0,1 0-1 0 0,6 5 1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3:56.8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14 6449 0 0,'-8'-13'1501'0'0,"11"19"1183"0"0,14 29-590 0 0,39 119-523 0 0,-46-130-1483 0 0,2 0 0 0 0,0-2-1 0 0,1 1 1 0 0,22 26 0 0 0,-33-47-11 0 0,-1 0 0 0 0,0 0 1 0 0,0-1-1 0 0,1 1 0 0 0,-1-1 1 0 0,1 1-1 0 0,-1-1 0 0 0,1 0 1 0 0,0 0-1 0 0,0 1 0 0 0,-1-1 1 0 0,1 0-1 0 0,0-1 0 0 0,0 1 0 0 0,0 0 1 0 0,0 0-1 0 0,0-1 0 0 0,0 1 1 0 0,0-1-1 0 0,0 0 0 0 0,1 0 1 0 0,-1 0-1 0 0,0 0 0 0 0,2 0 1 0 0,-1-1 50 0 0,0 0 0 0 0,-1 0 1 0 0,1-1-1 0 0,-1 1 0 0 0,1-1 1 0 0,-1 1-1 0 0,1-1 0 0 0,-1 0 0 0 0,0 0 1 0 0,0 0-1 0 0,0 0 0 0 0,0-1 1 0 0,0 1-1 0 0,0 0 0 0 0,0-1 1 0 0,1-4-1 0 0,11-19 629 0 0,13-35 0 0 0,-17 37-1710 0 0,25-44 0 0 0,-30 60 369 0 0,0 0 1 0 0,1 1-1 0 0,0 0 1 0 0,1 0-1 0 0,-1 1 1 0 0,1-1 0 0 0,0 1-1 0 0,1 1 1 0 0,10-7-1 0 0,4-1 434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3:57.6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68 2 4145 0 0,'-2'0'330'0'0,"0"-1"-1"0"0,-1 1 1 0 0,1 0 0 0 0,-1-1 0 0 0,1 1 0 0 0,-1 1 0 0 0,1-1-1 0 0,0 0 1 0 0,-1 0 0 0 0,1 1 0 0 0,-1 0 0 0 0,1-1-1 0 0,0 1 1 0 0,0 0 0 0 0,-1 0 0 0 0,1 0 0 0 0,0 0-1 0 0,0 1 1 0 0,0-1 0 0 0,-3 3 0 0 0,3-2-39 0 0,1 1 0 0 0,-1 0 0 0 0,0-1 0 0 0,1 1 0 0 0,-1 0 0 0 0,1 0 0 0 0,0 0 0 0 0,0 0 0 0 0,0 0 0 0 0,0 0 0 0 0,0 0 0 0 0,1 1 0 0 0,-1 4 0 0 0,1 8 136 0 0,1 0 0 0 0,0 0-1 0 0,1 0 1 0 0,8 30-1 0 0,-1-12-342 0 0,2 0-1 0 0,1-1 1 0 0,21 42-1 0 0,-25-59-175 0 0,1 0 0 0 0,1 0 0 0 0,0-1 0 0 0,1-1 0 0 0,1 1 0 0 0,0-2 0 0 0,1 0 0 0 0,19 15 0 0 0,-3-12-2257 0 0,-15-12-2948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3:58.0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75 920 0 0,'-2'10'6774'0'0,"2"-10"-6665"0"0,22-2 2669 0 0,30-16-1068 0 0,20-28-2343 0 0,-60 37-1740 0 0,3-1-1623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3:58.3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1 9674 0 0,'-1'1'188'0'0,"0"1"0"0"0,0 0 0 0 0,0-1 0 0 0,0 1 0 0 0,0 0 0 0 0,1 0 0 0 0,-1 0 0 0 0,1-1-1 0 0,0 1 1 0 0,-1 0 0 0 0,1 0 0 0 0,0 0 0 0 0,0 0 0 0 0,0 0 0 0 0,0 0 0 0 0,0 0 0 0 0,1 0 0 0 0,-1 0 0 0 0,1 0 0 0 0,-1-1 0 0 0,1 1 0 0 0,0 0 0 0 0,-1 0 0 0 0,1 0-1 0 0,2 2 1 0 0,27 53 1067 0 0,-27-52-1012 0 0,9 16-785 0 0,2-1 1 0 0,0-1-1 0 0,30 31 0 0 0,-30-37-4547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3:59.1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1 3681 0 0,'-1'0'171'0'0,"0"1"1"0"0,1-1-1 0 0,-1 0 1 0 0,0 1-1 0 0,1-1 1 0 0,-1 1-1 0 0,0-1 1 0 0,1 1-1 0 0,-1-1 1 0 0,1 1-1 0 0,-1 0 1 0 0,1-1-1 0 0,-1 1 1 0 0,1 0-1 0 0,0-1 1 0 0,-1 1-1 0 0,1 0 1 0 0,0 0-1 0 0,-1-1 1 0 0,1 1-1 0 0,0 0 1 0 0,0 0-1 0 0,0-1 1 0 0,-1 1-1 0 0,1 0 1 0 0,0 0-1 0 0,1 1 1 0 0,-3 27 1832 0 0,2-27-1730 0 0,3 33 694 0 0,0 0 1 0 0,3-1-1 0 0,12 44 1 0 0,-3-14-571 0 0,-4-11-241 0 0,17 94-3620 0 0,-25-123-934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3:59.6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29 113 5529 0 0,'-3'-2'275'0'0,"0"-1"0"0"0,1 1 1 0 0,0-1-1 0 0,0 0 0 0 0,-1 0 0 0 0,2 0 0 0 0,-1 0 0 0 0,0 0 0 0 0,1 0 0 0 0,-1 0 0 0 0,1-1 1 0 0,0 1-1 0 0,0 0 0 0 0,0-1 0 0 0,0 1 0 0 0,1-1 0 0 0,0 1 0 0 0,-1-1 0 0 0,1 0 0 0 0,1 1 1 0 0,-1-1-1 0 0,0 1 0 0 0,1-1 0 0 0,0 1 0 0 0,0-1 0 0 0,0 1 0 0 0,0 0 0 0 0,0-1 0 0 0,1 1 1 0 0,3-5-1 0 0,-4 7-234 0 0,0 0 0 0 0,1 0 0 0 0,-1 0 0 0 0,0 1 0 0 0,1-1 0 0 0,-1 0 0 0 0,1 1 0 0 0,-1-1 0 0 0,1 1 0 0 0,-1 0 0 0 0,1 0 0 0 0,0-1 0 0 0,-1 1 0 0 0,1 0 1 0 0,-1 0-1 0 0,1 1 0 0 0,0-1 0 0 0,-1 0 0 0 0,1 0 0 0 0,-1 1 0 0 0,1-1 0 0 0,-1 1 0 0 0,1-1 0 0 0,-1 1 0 0 0,0 0 0 0 0,1-1 0 0 0,-1 1 0 0 0,1 0 0 0 0,-1 0 0 0 0,0 0 0 0 0,0 0 1 0 0,0 0-1 0 0,2 3 0 0 0,3 1 17 0 0,0 1 0 0 0,-1 0 1 0 0,1 0-1 0 0,-1 0 0 0 0,5 10 0 0 0,-8-14-5 0 0,-1-1-1 0 0,1 1 0 0 0,0 0 0 0 0,-1-1 0 0 0,1 1 0 0 0,0-1 1 0 0,0 1-1 0 0,0-1 0 0 0,0 0 0 0 0,0 0 0 0 0,1 0 0 0 0,-1 0 1 0 0,4 1-1 0 0,-3-1 21 0 0,0 0 0 0 0,0 0 1 0 0,0 0-1 0 0,-1 0 0 0 0,1 1 0 0 0,0-1 1 0 0,-1 1-1 0 0,0 0 0 0 0,1 0 0 0 0,3 3 1 0 0,-1 3 70 0 0,0 0 1 0 0,-1 0 0 0 0,0 0 0 0 0,-1 1-1 0 0,4 10 1 0 0,-5-11-71 0 0,1 0-1 0 0,0-1 1 0 0,1 1 0 0 0,-1-1 0 0 0,1 0-1 0 0,8 11 1 0 0,-11-17-75 0 0,-1-1 0 0 0,1 0 0 0 0,-1 1 0 0 0,0-1 0 0 0,1 0 0 0 0,-1 1 1 0 0,1-1-1 0 0,-1 0 0 0 0,1 0 0 0 0,-1 0 0 0 0,1 1 0 0 0,-1-1 0 0 0,1 0 0 0 0,-1 0 0 0 0,1 0 0 0 0,-1 0 0 0 0,1 0 0 0 0,-1 0 0 0 0,1 0 1 0 0,-1 0-1 0 0,1 0 0 0 0,-1 0 0 0 0,1 0 0 0 0,-1 0 0 0 0,1 0 0 0 0,-1 0 0 0 0,1-1 0 0 0,-1 1 0 0 0,1 0 0 0 0,-1 0 0 0 0,1-1 1 0 0,-1 1-1 0 0,0 0 0 0 0,1 0 0 0 0,-1-1 0 0 0,1 1 0 0 0,-1 0 0 0 0,0-1 0 0 0,1 1 0 0 0,-1-1 0 0 0,0 1 0 0 0,1-1 0 0 0,-1 1 0 0 0,0 0 1 0 0,0-1-1 0 0,1 1 0 0 0,-1-1 0 0 0,0 1 0 0 0,0-1 0 0 0,0 1 0 0 0,0-2 0 0 0,13-31-606 0 0,-12 29 396 0 0,28-109-4144 0 0,-22 86-650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4:00.1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 6449 0 0,'3'-2'5092'0'0,"5"7"-2165"0"0,7 11-1023 0 0,-13-15-2174 0 0,1 7 416 0 0,1 0-1 0 0,-1 0 1 0 0,0 0 0 0 0,0 0-1 0 0,-1 1 1 0 0,0-1-1 0 0,-1 1 1 0 0,1 12 0 0 0,1 0 26 0 0,5 32-24 0 0,20 111 358 0 0,-22-140-1215 0 0,1 0-1 0 0,1 0 1 0 0,1 0 0 0 0,17 32-1 0 0,-25-54 399 0 0,0-1-1 0 0,0 1 0 0 0,0-1 0 0 0,0 1 0 0 0,0-1 0 0 0,0 1 0 0 0,1-1 1 0 0,-1 0-1 0 0,1 1 0 0 0,-1-1 0 0 0,1 0 0 0 0,2 1 0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4:00.5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20 134 4665 0 0,'-2'-3'191'0'0,"0"1"1"0"0,0-1-1 0 0,0 1 0 0 0,0-1 0 0 0,1 0 1 0 0,-1 1-1 0 0,1-1 0 0 0,0 0 1 0 0,0 0-1 0 0,0 0 0 0 0,0 0 0 0 0,1 0 1 0 0,-1 0-1 0 0,1 0 0 0 0,-1-1 1 0 0,1 1-1 0 0,0 0 0 0 0,1 0 1 0 0,-1 0-1 0 0,0 0 0 0 0,1 0 0 0 0,0 0 1 0 0,-1 0-1 0 0,1 0 0 0 0,1 0 1 0 0,-1 0-1 0 0,0 0 0 0 0,1 0 0 0 0,-1 1 1 0 0,1-1-1 0 0,2-3 0 0 0,-1 3-185 0 0,0-1 0 0 0,0 0-1 0 0,0 1 1 0 0,1 0-1 0 0,-1 0 1 0 0,1 0 0 0 0,-1 0-1 0 0,1 1 1 0 0,6-3-1 0 0,2 0-269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4:00.9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16 125 3225 0 0,'-1'0'47'0'0,"1"1"0"0"0,0-1 1 0 0,-1 0-1 0 0,1 0 0 0 0,0 0 0 0 0,-1 0 1 0 0,1 1-1 0 0,-1-1 0 0 0,1 0 1 0 0,0 0-1 0 0,-1 0 0 0 0,1 0 0 0 0,-1 0 1 0 0,1 0-1 0 0,-1 0 0 0 0,1 0 0 0 0,0 0 1 0 0,-1 0-1 0 0,1-1 0 0 0,-1 1 1 0 0,1 0-1 0 0,0 0 0 0 0,-1 0 0 0 0,1 0 1 0 0,0-1-1 0 0,-1 1 0 0 0,1 0 1 0 0,0 0-1 0 0,-1-1 0 0 0,1 1 0 0 0,0 0 1 0 0,-1 0-1 0 0,1-1 0 0 0,0 1 1 0 0,0 0-1 0 0,-1-1 0 0 0,1 1 0 0 0,0 0 1 0 0,0-1-1 0 0,0 1 0 0 0,-1-1 1 0 0,1 1-1 0 0,0 0 0 0 0,0-1 0 0 0,0 1 1 0 0,0-1-1 0 0,0 1 0 0 0,0 0 0 0 0,0-1 1 0 0,0 1-1 0 0,0-1 0 0 0,0 1 1 0 0,0-1-1 0 0,0 1 0 0 0,0 0 0 0 0,0-1 1 0 0,0 1-1 0 0,1-1 0 0 0,-1 1 1 0 0,0 0-1 0 0,0-1 0 0 0,12-24 2125 0 0,-2 14-2774 0 0,1 2-1 0 0,1-1 0 0 0,0 1 0 0 0,19-10 0 0 0,-6 3-1138 0 0,-6 4 1289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39:05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0 191 3033 0 0,'1'-2'171'0'0,"7"-15"-55"0"0,-9 17-116 0 0,1 0 0 0 0,0 0-1 0 0,0 0 1 0 0,0 0 0 0 0,-1 0 0 0 0,1 0 0 0 0,0 0-1 0 0,0 0 1 0 0,0 0 0 0 0,0 0 0 0 0,-1 0-1 0 0,1 0 1 0 0,0 0 0 0 0,0 0 0 0 0,0 0-1 0 0,-1 0 1 0 0,1 0 0 0 0,0 0 0 0 0,0 0 0 0 0,0 0-1 0 0,0 0 1 0 0,-1 0 0 0 0,1 0 0 0 0,0 0-1 0 0,0-1 1 0 0,0 1 0 0 0,0 0 0 0 0,-1 0-1 0 0,1 0 1 0 0,0 0 0 0 0,0 0 0 0 0,0 0 0 0 0,0-1-1 0 0,0 1 1 0 0,0 0 0 0 0,0 0 0 0 0,0 0-1 0 0,-1 0 1 0 0,1-1 0 0 0,0 1 0 0 0,0 0-1 0 0,0 0 1 0 0,0 0 0 0 0,0-1 0 0 0,0 1 0 0 0,0 0-1 0 0,0 0 1 0 0,0 0 0 0 0,0-1 0 0 0,0 1-1 0 0,0 0 1 0 0,0 0 0 0 0,0 0 0 0 0,0 0-1 0 0,1-1 1 0 0,-1 1 0 0 0,0 0 0 0 0,0 0 0 0 0,0 0-1 0 0,0 0 1 0 0,0-1 0 0 0,0 1 0 0 0,0 0-1 0 0,0 0 1 0 0,1 0 0 0 0,-1-1 0 0 0,73-33 3973 0 0,-44 21-3369 0 0,0 2-1 0 0,34-8 1 0 0,23-1-243 0 0,1 4 0 0 0,1 4 1 0 0,0 4-1 0 0,0 3 1 0 0,1 5-1 0 0,107 12 0 0 0,-177-10-295 0 0,1-1-1 0 0,0-1 1 0 0,-1 0-1 0 0,1-1 0 0 0,-1-2 1 0 0,1 0-1 0 0,-1-1 0 0 0,0-1 1 0 0,23-8-1 0 0,-36 10-159 0 0,-1 1 0 0 0,1 0 0 0 0,0 1 1 0 0,0 0-1 0 0,0 0 0 0 0,0 0 0 0 0,9 0 0 0 0,3 5-4009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4:01.6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60 1 3681 0 0,'-3'1'303'0'0,"0"0"-1"0"0,-1 0 1 0 0,1 0 0 0 0,0 1 0 0 0,0-1 0 0 0,0 1 0 0 0,0 0 0 0 0,0 0-1 0 0,1 0 1 0 0,-1 0 0 0 0,1 0 0 0 0,-1 1 0 0 0,1-1 0 0 0,0 1 0 0 0,0-1-1 0 0,0 1 1 0 0,0 0 0 0 0,0 0 0 0 0,1 0 0 0 0,-1 0 0 0 0,1 0-1 0 0,0 0 1 0 0,0 0 0 0 0,0 1 0 0 0,0-1 0 0 0,0 0 0 0 0,1 1 0 0 0,0-1-1 0 0,-1 1 1 0 0,1-1 0 0 0,0 0 0 0 0,1 1 0 0 0,0 3 0 0 0,3 95 1967 0 0,-1 14-1509 0 0,5 0 0 0 0,27 132 1 0 0,-31-230-829 0 0,1 0 0 0 0,13 31 0 0 0,11 3-3669 0 0,-26-47 2240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4:02.0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43 1376 0 0,'20'-2'7866'0'0,"22"9"-4985"0"0,-30-2-2230 0 0,-2 0 1 0 0,21 13 0 0 0,-24-13-408 0 0,1 0-1 0 0,0-1 0 0 0,1 1 0 0 0,-1-2 1 0 0,15 5-1 0 0,-22-8-217 0 0,0 0 0 0 0,0 0 0 0 0,1 0 0 0 0,-1 0 0 0 0,0 0 1 0 0,0 0-1 0 0,0 0 0 0 0,0-1 0 0 0,0 1 0 0 0,0-1 0 0 0,0 1 0 0 0,0-1 0 0 0,0 1 0 0 0,0-1 0 0 0,0 1 1 0 0,0-1-1 0 0,0 0 0 0 0,0 0 0 0 0,0 1 0 0 0,-1-1 0 0 0,1 0 0 0 0,0 0 0 0 0,-1 0 0 0 0,1 0 0 0 0,0 0 1 0 0,-1 0-1 0 0,1 0 0 0 0,-1 0 0 0 0,0 0 0 0 0,1 0 0 0 0,-1 0 0 0 0,1-2 0 0 0,8-42-417 0 0,-8 38 22 0 0,2-9-1071 0 0,0 0-3733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4:02.4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0 8290 0 0,'-1'2'167'0'0,"0"-1"0"0"0,0 1 0 0 0,0 0 0 0 0,0-1 1 0 0,1 1-1 0 0,-1 0 0 0 0,1 0 0 0 0,-1 0 0 0 0,1-1 1 0 0,0 1-1 0 0,0 0 0 0 0,-1 0 0 0 0,1 0 0 0 0,1 0 0 0 0,-1-1 1 0 0,0 3-1 0 0,7 38 883 0 0,-4-27-605 0 0,8 37-86 0 0,2 1 1 0 0,22 58 0 0 0,23 28-2502 0 0,-50-122 1036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4:02.8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94 6449 0 0,'0'-2'93'0'0,"-1"0"0"0"0,1 1 0 0 0,0-1 0 0 0,1 0 0 0 0,-1 0-1 0 0,0 0 1 0 0,0 0 0 0 0,1 0 0 0 0,-1 1 0 0 0,1-1-1 0 0,0 0 1 0 0,0 0 0 0 0,-1 1 0 0 0,1-1 0 0 0,0 0 0 0 0,0 1-1 0 0,0-1 1 0 0,1 1 0 0 0,-1 0 0 0 0,0-1 0 0 0,0 1 0 0 0,1 0-1 0 0,-1-1 1 0 0,1 1 0 0 0,2-1 0 0 0,42-31 1158 0 0,-42 31-1379 0 0,-1 0 0 0 0,1 0-1 0 0,0 0 1 0 0,-1 0 0 0 0,1 1-1 0 0,0-1 1 0 0,0 1 0 0 0,0 0 0 0 0,0 0-1 0 0,1 1 1 0 0,-1-1 0 0 0,0 1 0 0 0,0 0-1 0 0,0 0 1 0 0,0 0 0 0 0,1 1-1 0 0,-1-1 1 0 0,0 1 0 0 0,0 0 0 0 0,6 3-1 0 0,-5-2 183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4:03.1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84 7834 0 0,'1'-3'128'0'0,"1"0"0"0"0,0 0 0 0 0,0 0 0 0 0,0 1 0 0 0,0-1 0 0 0,0 0 0 0 0,1 1 0 0 0,-1 0 0 0 0,1 0 0 0 0,-1-1 0 0 0,7-2 0 0 0,35-20 389 0 0,-35 21-629 0 0,17-8-136 0 0,-20 10-545 0 0,0 0-1 0 0,1 1 1 0 0,-1 0-1 0 0,0 0 1 0 0,1 0-1 0 0,-1 1 1 0 0,12 0-1 0 0,-8 0 672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4:03.5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70 2761 0 0,'0'-3'248'0'0,"1"1"1"0"0,0-1 0 0 0,0 0 0 0 0,0 1 0 0 0,1-1 0 0 0,-1 1 0 0 0,0-1 0 0 0,1 1 0 0 0,0 0 0 0 0,-1 0 0 0 0,1 0-1 0 0,0-1 1 0 0,0 2 0 0 0,0-1 0 0 0,3-2 0 0 0,0-1 329 0 0,1 1-1 0 0,-1 0 1 0 0,1 1 0 0 0,0-1-1 0 0,8-3 1 0 0,-13 7-493 0 0,0-1-1 0 0,0 1 1 0 0,0-1 0 0 0,0 1 0 0 0,0 0-1 0 0,0-1 1 0 0,0 1 0 0 0,0 0 0 0 0,0 0-1 0 0,0 0 1 0 0,0 0 0 0 0,0 0 0 0 0,0 0-1 0 0,0 0 1 0 0,0 0 0 0 0,0 0 0 0 0,0 1-1 0 0,0-1 1 0 0,0 0 0 0 0,0 1 0 0 0,0-1-1 0 0,0 0 1 0 0,0 1 0 0 0,-1-1 0 0 0,1 1-1 0 0,0 0 1 0 0,0-1 0 0 0,0 1 0 0 0,0 1-1 0 0,1 0-16 0 0,-1 0-1 0 0,0 0 0 0 0,0 0 1 0 0,-1 1-1 0 0,1-1 0 0 0,0 0 1 0 0,-1 1-1 0 0,1-1 0 0 0,-1 0 1 0 0,0 1-1 0 0,0-1 0 0 0,0 3 1 0 0,-1 10-94 0 0,0-1 1 0 0,-2 1-1 0 0,-3 14 1 0 0,6-28 34 0 0,-4 12-114 0 0,2-8 55 0 0,1-1 0 0 0,-1 1 0 0 0,1 0-1 0 0,0 0 1 0 0,0-1 0 0 0,0 1 0 0 0,1 0 0 0 0,0 0-1 0 0,0 0 1 0 0,0 0 0 0 0,2 9 0 0 0,-2-14 47 0 0,1 0 1 0 0,0 1-1 0 0,-1-1 0 0 0,1 1 1 0 0,-1-1-1 0 0,1 0 0 0 0,0 1 1 0 0,-1-1-1 0 0,1 0 1 0 0,0 0-1 0 0,0 1 0 0 0,-1-1 1 0 0,1 0-1 0 0,0 0 0 0 0,-1 0 1 0 0,1 0-1 0 0,0 0 1 0 0,0 0-1 0 0,-1 0 0 0 0,1 0 1 0 0,0 0-1 0 0,0 0 1 0 0,-1-1-1 0 0,1 1 0 0 0,0 0 1 0 0,-1 0-1 0 0,1-1 0 0 0,0 1 1 0 0,-1 0-1 0 0,2-1 1 0 0,25-15 128 0 0,-21 13-73 0 0,10-7 168 0 0,45-24 374 0 0,-56 32-561 0 0,-1 0 0 0 0,2 0 0 0 0,-1 0 0 0 0,0 1 0 0 0,0 0 0 0 0,0 0 0 0 0,1 0 0 0 0,-1 0 0 0 0,0 1 0 0 0,7 0 0 0 0,-11 0-33 0 0,0 0 1 0 0,0 1-1 0 0,0-1 0 0 0,1 0 0 0 0,-1 0 1 0 0,0 1-1 0 0,0-1 0 0 0,0 1 0 0 0,0-1 1 0 0,0 1-1 0 0,0 0 0 0 0,0-1 0 0 0,0 1 1 0 0,0 0-1 0 0,0-1 0 0 0,-1 1 0 0 0,1 0 1 0 0,0 0-1 0 0,0 0 0 0 0,-1 0 0 0 0,1 0 1 0 0,0 0-1 0 0,-1 0 0 0 0,1 2 1 0 0,0 0 6 0 0,0 0 1 0 0,0 0 0 0 0,-1 0-1 0 0,0 0 1 0 0,0 1 0 0 0,0-1-1 0 0,0 0 1 0 0,0 0 0 0 0,-1 4-1 0 0,-2 8-9 0 0,-1-1 0 0 0,-1 0 0 0 0,-6 13 0 0 0,11-25-16 0 0,-8 17-303 0 0,-1-1-89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2.7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 14 7834 0 0,'0'-1'147'0'0,"0"0"1"0"0,0 1 0 0 0,-1-1-1 0 0,1 0 1 0 0,0 0-1 0 0,-1 1 1 0 0,1-1 0 0 0,-1 0-1 0 0,1 1 1 0 0,-1-1 0 0 0,1 1-1 0 0,-1-1 1 0 0,1 0-1 0 0,-1 1 1 0 0,0-1 0 0 0,1 1-1 0 0,-1 0 1 0 0,0-1 0 0 0,1 1-1 0 0,-1 0 1 0 0,0-1-1 0 0,0 1 1 0 0,1 0 0 0 0,-1 0-1 0 0,0-1 1 0 0,0 1 0 0 0,1 0-1 0 0,-1 0 1 0 0,0 0 0 0 0,0 0-1 0 0,0 0 1 0 0,1 0-1 0 0,-1 0 1 0 0,0 0 0 0 0,0 1-1 0 0,1-1 1 0 0,-1 0 0 0 0,0 0-1 0 0,-1 1 1 0 0,1 0 63 0 0,0 0-1 0 0,0 0 1 0 0,-1 0 0 0 0,1 0 0 0 0,0 0 0 0 0,0 0 0 0 0,0 0 0 0 0,0 1-1 0 0,0-1 1 0 0,1 0 0 0 0,-1 1 0 0 0,0-1 0 0 0,0 1 0 0 0,1-1 0 0 0,-1 0-1 0 0,1 1 1 0 0,-1 0 0 0 0,1-1 0 0 0,0 3 0 0 0,-1 25 931 0 0,1 0-1 0 0,7 50 1 0 0,0-8-577 0 0,-2 80 109 0 0,-4-70-512 0 0,4 0 0 0 0,16 88 0 0 0,-12-136-23 0 0,22 57 0 0 0,-1-8-2801 0 0,-26-69-4809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3.1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1 126 8754 0 0,'0'-3'214'0'0,"1"0"0"0"0,0 0 0 0 0,0 0 0 0 0,0 0 0 0 0,0 0 0 0 0,1 0 0 0 0,-1 0 0 0 0,1 0 0 0 0,0 0 0 0 0,0 1 0 0 0,0-1 0 0 0,0 1 0 0 0,0-1 0 0 0,0 1 0 0 0,1 0 0 0 0,-1 0 0 0 0,5-3-1 0 0,50-32 2553 0 0,-51 34-2350 0 0,4-2-258 0 0,0 0 0 0 0,0 0-1 0 0,1 1 1 0 0,0 0-1 0 0,0 1 1 0 0,0 0 0 0 0,0 1-1 0 0,0 1 1 0 0,1-1-1 0 0,-1 2 1 0 0,0-1 0 0 0,1 2-1 0 0,-1-1 1 0 0,0 2-1 0 0,1-1 1 0 0,11 4 0 0 0,-8-1-773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3.5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5 8754 0 0,'0'0'109'0'0,"0"0"0"0"0,-1-1 1 0 0,1 1-1 0 0,0 0 0 0 0,0-1 1 0 0,-1 1-1 0 0,1 0 0 0 0,0 0 1 0 0,0-1-1 0 0,-1 1 0 0 0,1 0 0 0 0,0 0 1 0 0,-1-1-1 0 0,1 1 0 0 0,0 0 1 0 0,-1 0-1 0 0,1 0 0 0 0,-1 0 1 0 0,1-1-1 0 0,0 1 0 0 0,-1 0 0 0 0,1 0 1 0 0,-1 0-1 0 0,1 0 0 0 0,0 0 1 0 0,-1 0-1 0 0,1 0 0 0 0,-1 0 1 0 0,0 1-1 0 0,-4 3 5136 0 0,23 195-2868 0 0,-6-55-1129 0 0,-9-108-1163 0 0,2-1 0 0 0,16 62 0 0 0,-18-91-479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4.0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83 5529 0 0,'0'0'67'0'0,"0"0"-1"0"0,0 0 1 0 0,-1 0-1 0 0,1 0 1 0 0,0 0-1 0 0,0 0 1 0 0,0 0-1 0 0,-1 0 1 0 0,1 0-1 0 0,0 0 1 0 0,0 0-1 0 0,0 0 1 0 0,0 0-1 0 0,0 0 1 0 0,-1 0 0 0 0,1-1-1 0 0,0 1 1 0 0,0 0-1 0 0,0 0 1 0 0,0 0-1 0 0,-1 0 1 0 0,1 0-1 0 0,0 0 1 0 0,0 0-1 0 0,0 0 1 0 0,0-1-1 0 0,0 1 1 0 0,0 0-1 0 0,0 0 1 0 0,-1 0-1 0 0,1 0 1 0 0,0 0-1 0 0,0-1 1 0 0,0 1-1 0 0,0 0 1 0 0,0 0-1 0 0,0 0 1 0 0,0 0-1 0 0,0-1 1 0 0,0 1-1 0 0,0 0 1 0 0,0 0 0 0 0,0 0-1 0 0,0 0 1 0 0,0-1-1 0 0,0 1 1 0 0,0 0-1 0 0,0 0 1 0 0,0 0-1 0 0,0 0 1 0 0,0-1-1 0 0,0 1 1 0 0,0 0-1 0 0,0 0 1 0 0,1 0-1 0 0,-1 0 1 0 0,0 0-1 0 0,0-1 1 0 0,0 1-1 0 0,0 0 1 0 0,0 0-1 0 0,14-15 2251 0 0,19-13 4 0 0,-24 24-2092 0 0,-1-1 1 0 0,1 1-1 0 0,0 1 0 0 0,0 0 0 0 0,0 0 1 0 0,13-2-1 0 0,30-1-5109 0 0,-35 6 145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39:09.4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 93 1376 0 0,'-2'-7'743'0'0,"-1"0"0"0"0,1 0 0 0 0,1 0 0 0 0,-2-12 0 0 0,2 16-142 0 0,1 1-1 0 0,0-1 1 0 0,-1 0-1 0 0,1 1 1 0 0,0-1-1 0 0,0 0 1 0 0,1 0-1 0 0,-1 1 1 0 0,0-1-1 0 0,1 0 1 0 0,0 0-1 0 0,0 1 1 0 0,0-1-1 0 0,0 1 1 0 0,1-3-1 0 0,-1 5-453 0 0,-1 0 0 0 0,1 0 0 0 0,-1 0 0 0 0,1 1 0 0 0,-1-1 0 0 0,1 0 0 0 0,-1 1 0 0 0,0-1-1 0 0,1 0 1 0 0,-1 1 0 0 0,0-1 0 0 0,1 1 0 0 0,-1-1 0 0 0,0 1 0 0 0,1-1 0 0 0,-1 0 0 0 0,0 1 0 0 0,0-1 0 0 0,1 1 0 0 0,-1-1 0 0 0,0 1-1 0 0,0-1 1 0 0,0 1 0 0 0,0 0 0 0 0,0-1 0 0 0,0 1 0 0 0,6 19 406 0 0,33 174 69 0 0,-28-125-280 0 0,4 0 1 0 0,44 131-1 0 0,-44-166-317 0 0,-3-6-156 0 0,10 34 0 0 0,-19-53-97 0 0,-1 0-1 0 0,0 0 1 0 0,-1 0 0 0 0,0 0 0 0 0,0 0 0 0 0,-1 1 0 0 0,0-1-1 0 0,-2 11 1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4.3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0 123 6913 0 0,'30'-26'2592'0'0,"-1"3"-925"0"0,36-25 1312 0 0,-17 26-3929 0 0,-35 18-3793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4.7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41 7370 0 0,'-4'-18'2863'0'0,"4"17"-2301"0"0,0-1 0 0 0,0 0 0 0 0,-1 1 0 0 0,1-1 0 0 0,-1 0 0 0 0,1 1 0 0 0,-1-1 1 0 0,1 1-1 0 0,-1-1 0 0 0,0 0 0 0 0,0 1 0 0 0,-1-3 0 0 0,1 6-328 0 0,0 0 1 0 0,0 0 0 0 0,0 0-1 0 0,0 0 1 0 0,0 0-1 0 0,1 0 1 0 0,-1 0 0 0 0,1 0-1 0 0,0 0 1 0 0,-1 0-1 0 0,1 2 1 0 0,9 380 1734 0 0,-7-347-1840 0 0,16 128 276 0 0,-14-143-718 0 0,1 0-1 0 0,1 0 1 0 0,1 0 0 0 0,1-1-1 0 0,13 27 1 0 0,-17-42-1245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5.7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14 3225 0 0,'-8'-2'13953'0'0,"18"-3"-7025"0"0,-5-1-9857 0 0,-4 5 2977 0 0,-1 2-54 0 0,0-1-74 0 0,-2 9-226 0 0,-1-1-778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6.1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 21 1840 0 0,'0'-10'1124'0'0,"0"10"-783"0"0,0-1 0 0 0,-1 0 1 0 0,1 1-1 0 0,-1-1 0 0 0,1 1 1 0 0,0-1-1 0 0,-1 1 0 0 0,1-1 0 0 0,-1 0 1 0 0,1 1-1 0 0,-1 0 0 0 0,0-1 1 0 0,1 1-1 0 0,-1-1 0 0 0,1 1 1 0 0,-1 0-1 0 0,0-1 0 0 0,1 1 1 0 0,-1 0-1 0 0,0 0 0 0 0,1-1 0 0 0,-1 1 1 0 0,0 0-1 0 0,0 0 0 0 0,1 0 1 0 0,-1 0-1 0 0,0 0 0 0 0,1 0 1 0 0,-1 0-1 0 0,0 0 0 0 0,0 0 0 0 0,1 0 1 0 0,-1 1-1 0 0,0-1 0 0 0,1 0 1 0 0,-1 0-1 0 0,-1 1 0 0 0,2 0-190 0 0,-1 0 0 0 0,0-1-1 0 0,1 1 1 0 0,-1 0 0 0 0,1 0-1 0 0,-1-1 1 0 0,1 1 0 0 0,-1 0-1 0 0,1 0 1 0 0,0 0 0 0 0,-1 0-1 0 0,1 0 1 0 0,0 0 0 0 0,0 0-1 0 0,0 0 1 0 0,0 1 0 0 0,-2 23 685 0 0,1-1 0 0 0,5 41 1 0 0,-3-54-963 0 0,1 0 1 0 0,0 0-1 0 0,1 0 1 0 0,0-1 0 0 0,0 1-1 0 0,1-1 1 0 0,1 0-1 0 0,7 13 1 0 0,-11-23-64 0 0,-1 1-1 0 0,0 0 1 0 0,1-1-1 0 0,-1 1 1 0 0,0-1 0 0 0,1 1-1 0 0,-1-1 1 0 0,1 1 0 0 0,-1-1-1 0 0,1 1 1 0 0,-1-1-1 0 0,1 0 1 0 0,0 1 0 0 0,-1-1-1 0 0,1 0 1 0 0,-1 1 0 0 0,1-1-1 0 0,0 0 1 0 0,-1 0-1 0 0,1 0 1 0 0,0 1 0 0 0,-1-1-1 0 0,2 0 1 0 0,0-1-1298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6.5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33 1368 0 0,'-16'-13'1963'0'0,"15"12"-1780"0"0,1 1 0 0 0,0-1 1 0 0,-1 1-1 0 0,1 0 0 0 0,-1-1 0 0 0,1 1 1 0 0,0-1-1 0 0,-1 1 0 0 0,1-1 0 0 0,0 1 1 0 0,0-1-1 0 0,-1 1 0 0 0,1-1 0 0 0,0 1 1 0 0,0-1-1 0 0,0 0 0 0 0,0 1 0 0 0,-1-1 0 0 0,1 1 1 0 0,0-1-1 0 0,0 1 0 0 0,0-1 0 0 0,0 0 1 0 0,1 1-1 0 0,-1-1 0 0 0,0 1 0 0 0,0-1 1 0 0,0 1-1 0 0,0-1 0 0 0,0 0 0 0 0,1 1 1 0 0,-1-1-1 0 0,0 1 0 0 0,1-1 0 0 0,-1 0 0 0 0,20 19-320 0 0,-12-15 77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6.8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20 3225 0 0,'0'-1'172'0'0,"0"0"1"0"0,0 1 0 0 0,1-1-1 0 0,-1 0 1 0 0,0 0 0 0 0,1 1 0 0 0,-1-1-1 0 0,1 0 1 0 0,-1 1 0 0 0,1-1-1 0 0,-1 1 1 0 0,1-1 0 0 0,0 0-1 0 0,-1 1 1 0 0,1-1 0 0 0,-1 1 0 0 0,1 0-1 0 0,0-1 1 0 0,0 1 0 0 0,-1-1-1 0 0,1 1 1 0 0,0 0 0 0 0,0 0-1 0 0,-1-1 1 0 0,1 1 0 0 0,0 0 0 0 0,1 0-1 0 0,-1 0 37 0 0,0 1-1 0 0,0-1 0 0 0,0 1 1 0 0,1-1-1 0 0,-1 1 0 0 0,0 0 1 0 0,0-1-1 0 0,0 1 1 0 0,0 0-1 0 0,0 0 0 0 0,0 0 1 0 0,-1 0-1 0 0,1-1 0 0 0,0 1 1 0 0,1 2-1 0 0,1 2 286 0 0,0 0 0 0 0,0 1 0 0 0,0-1 0 0 0,-1 0-1 0 0,0 1 1 0 0,2 9 0 0 0,2 20 856 0 0,-4-15-965 0 0,2 0 0 0 0,6 21 0 0 0,-11-48-434 0 0,0 0 1 0 0,1 0 0 0 0,0 0-1 0 0,1 0 1 0 0,-1 0-1 0 0,1 0 1 0 0,1 0 0 0 0,-1 0-1 0 0,1 0 1 0 0,4-11 0 0 0,-3 11-1 0 0,0-1 1 0 0,0 1-1 0 0,0-1 1 0 0,1 1 0 0 0,0 0-1 0 0,1 0 1 0 0,0 1 0 0 0,0-1-1 0 0,0 1 1 0 0,9-8-1 0 0,-13 13 64 0 0,0 0 0 0 0,1 0 0 0 0,-1 0 0 0 0,0 0 0 0 0,1 0 0 0 0,-1 1 0 0 0,1-1 0 0 0,-1 0 0 0 0,1 1 0 0 0,-1-1 0 0 0,1 1 1 0 0,-1 0-1 0 0,1-1 0 0 0,-1 1 0 0 0,1 0 0 0 0,0 0 0 0 0,-1 0 0 0 0,1 0 0 0 0,-1 0 0 0 0,1 1 0 0 0,3 0 0 0 0,-3 0 38 0 0,0 0 1 0 0,0 0 0 0 0,0 1 0 0 0,0-1 0 0 0,0 1 0 0 0,-1-1 0 0 0,1 1 0 0 0,0 0 0 0 0,-1 0 0 0 0,1 0 0 0 0,-1 0 0 0 0,0 0 0 0 0,2 2 0 0 0,3 9 221 0 0,0 0 0 0 0,-2 0 0 0 0,1 1 1 0 0,2 14-1 0 0,-5-18-215 0 0,5 18-112 0 0,-2-8-508 0 0,0 1-1 0 0,2-1 0 0 0,10 24 0 0 0,-9-31-5435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7.9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 6913 0 0,'3'-10'6324'0'0,"-2"10"-6223"0"0,-1-1 0 0 0,1 1 0 0 0,0 0 0 0 0,-1 0-1 0 0,1 0 1 0 0,-1 0 0 0 0,1 0 0 0 0,-1 1 0 0 0,1-1-1 0 0,0 0 1 0 0,-1 0 0 0 0,1 0 0 0 0,-1 0 0 0 0,1 1 0 0 0,-1-1-1 0 0,1 0 1 0 0,-1 0 0 0 0,1 1 0 0 0,-1-1 0 0 0,1 0 0 0 0,-1 1-1 0 0,0-1 1 0 0,1 1 0 0 0,20 22 445 0 0,0 16 186 0 0,-1 0-1 0 0,21 61 0 0 0,19 90 21 0 0,-32-95-605 0 0,-26-87-260 0 0,1 1-283 0 0,0 0 0 0 0,-1 0 0 0 0,0 0 0 0 0,1 16 1 0 0,-4-23-2679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8.4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1 111 456 0 0,'1'-6'396'0'0,"1"0"0"0"0,0 0 0 0 0,0 1 0 0 0,1-1 0 0 0,0 1 0 0 0,0 0 1 0 0,0-1-1 0 0,0 1 0 0 0,5-5 0 0 0,2-5 1407 0 0,-7 12-1248 0 0,0 0 0 0 0,1 0 0 0 0,-1 0 0 0 0,0 0 0 0 0,1 1 0 0 0,0 0 0 0 0,-1-1 0 0 0,8-2 0 0 0,-9 4-359 0 0,0 0-1 0 0,0 0 0 0 0,1 0 0 0 0,-1 0 0 0 0,1 0 0 0 0,-1 0 0 0 0,1 1 1 0 0,-1-1-1 0 0,1 1 0 0 0,0-1 0 0 0,-1 1 0 0 0,1 0 0 0 0,0 0 0 0 0,-1 1 1 0 0,5 0-1 0 0,-6-1-137 0 0,0 1 0 0 0,0 0 1 0 0,0 0-1 0 0,-1 0 1 0 0,1 0-1 0 0,0 0 0 0 0,0 0 1 0 0,-1 0-1 0 0,1 0 1 0 0,-1 0-1 0 0,1 1 0 0 0,-1-1 1 0 0,0 0-1 0 0,1 0 0 0 0,-1 0 1 0 0,0 1-1 0 0,0-1 1 0 0,1 0-1 0 0,-1 0 0 0 0,0 1 1 0 0,0-1-1 0 0,-1 0 1 0 0,1 0-1 0 0,0 1 0 0 0,-1 1 1 0 0,-9 35 143 0 0,9-36-165 0 0,-14 38 51 0 0,-2-2 0 0 0,-37 61 0 0 0,39-74 149 0 0,15-24-202 0 0,-1 0 0 0 0,0 0 0 0 0,1 0 0 0 0,-1 0 0 0 0,0 0 0 0 0,1 0 0 0 0,-1 0 0 0 0,1 1 0 0 0,0-1 0 0 0,-1 0 0 0 0,1 0 0 0 0,0 1 0 0 0,0-1 0 0 0,0 0 0 0 0,0 0 1 0 0,0 0-1 0 0,0 1 0 0 0,0-1 0 0 0,0 0 0 0 0,1 3 0 0 0,0-4-12 0 0,-1 1 0 0 0,1 0 0 0 0,0-1 0 0 0,-1 1 1 0 0,1-1-1 0 0,0 1 0 0 0,0-1 0 0 0,-1 1 0 0 0,1-1 0 0 0,0 0 1 0 0,0 1-1 0 0,0-1 0 0 0,0 0 0 0 0,0 1 0 0 0,-1-1 0 0 0,1 0 1 0 0,0 0-1 0 0,0 0 0 0 0,0 0 0 0 0,0 0 0 0 0,1 0 0 0 0,9-1 225 0 0,1-1-1 0 0,-1 0 1 0 0,18-6 0 0 0,-16 5 199 0 0,10-2 157 0 0,-1 0 1 0 0,37-1 0 0 0,-53 5-618 0 0,0 1-1 0 0,0 0 1 0 0,0 0 0 0 0,0 1 0 0 0,0 0 0 0 0,0 0-1 0 0,0 0 1 0 0,0 0 0 0 0,0 1 0 0 0,-1 0 0 0 0,1 1 0 0 0,0-1-1 0 0,-1 1 1 0 0,0 0 0 0 0,6 4 0 0 0,-9-4-314 0 0,0-1-1 0 0,0 1 1 0 0,0-1 0 0 0,0 1-1 0 0,0-1 1 0 0,-1 1 0 0 0,0 0 0 0 0,1 0-1 0 0,0 4 1 0 0,2 6-6128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8.8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95 3225 0 0,'0'-6'534'0'0,"1"0"0"0"0,0-1 1 0 0,0 1-1 0 0,1 0 1 0 0,0 0-1 0 0,0 0 0 0 0,1 0 1 0 0,-1 0-1 0 0,6-7 0 0 0,-7 11-367 0 0,-1 0 0 0 0,1 1-1 0 0,0-1 1 0 0,0 1 0 0 0,0-1-1 0 0,0 1 1 0 0,0 0 0 0 0,0-1 0 0 0,1 1-1 0 0,-1 0 1 0 0,0 0 0 0 0,1 0-1 0 0,-1 0 1 0 0,1 0 0 0 0,-1 0-1 0 0,1 0 1 0 0,-1 0 0 0 0,1 1-1 0 0,0-1 1 0 0,-1 1 0 0 0,1-1-1 0 0,0 1 1 0 0,0-1 0 0 0,-1 1-1 0 0,1 0 1 0 0,0 0 0 0 0,0 0-1 0 0,-1 0 1 0 0,1 0 0 0 0,0 0-1 0 0,0 1 1 0 0,-1-1 0 0 0,1 1-1 0 0,0-1 1 0 0,-1 1 0 0 0,1 0-1 0 0,0-1 1 0 0,-1 1 0 0 0,2 1-1 0 0,0 0-55 0 0,0 1-1 0 0,-1 0 1 0 0,1-1-1 0 0,-1 1 1 0 0,0 0-1 0 0,0 0 1 0 0,0 1-1 0 0,0-1 1 0 0,0 0-1 0 0,-1 1 1 0 0,1-1-1 0 0,-1 1 1 0 0,0-1-1 0 0,0 1 1 0 0,0-1-1 0 0,-1 1 1 0 0,1 5-1 0 0,0 10 11 0 0,0 0-1 0 0,-3 20 0 0 0,2-27-21 0 0,-5 45 193 0 0,2-34 57 0 0,1 0 0 0 0,2 0 0 0 0,1 24 0 0 0,-1-47-312 0 0,0 1 1 0 0,1-1-1 0 0,-1 0 0 0 0,0 1 0 0 0,0-1 0 0 0,0 1 1 0 0,1-1-1 0 0,-1 1 0 0 0,0-1 0 0 0,1 0 0 0 0,-1 1 0 0 0,0-1 1 0 0,1 0-1 0 0,-1 1 0 0 0,1-1 0 0 0,-1 0 0 0 0,0 1 1 0 0,1-1-1 0 0,-1 0 0 0 0,1 0 0 0 0,-1 0 0 0 0,1 1 1 0 0,-1-1-1 0 0,1 0 0 0 0,-1 0 0 0 0,1 0 0 0 0,-1 0 1 0 0,1 0-1 0 0,-1 0 0 0 0,1 0 0 0 0,-1 0 0 0 0,1 0 1 0 0,-1 0-1 0 0,1 0 0 0 0,-1 0 0 0 0,1-1 0 0 0,-1 1 1 0 0,1 0-1 0 0,-1 0 0 0 0,1 0 0 0 0,-1-1 0 0 0,0 1 0 0 0,1 0 1 0 0,0-1-1 0 0,24-12 372 0 0,-23 12-302 0 0,49-35 315 0 0,-32 22-336 0 0,37-23 1 0 0,-50 34-577 0 0,-1 1 1 0 0,1-1-1 0 0,0 1 0 0 0,0 0 1 0 0,0 0-1 0 0,0 1 0 0 0,0 0 1 0 0,0 0-1 0 0,0 0 0 0 0,0 1 0 0 0,12 0 1 0 0,-7 2-5566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9.3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124 106 5985 0 0,'-36'10'847'0'0,"-52"14"5292"0"0,159-44-744 0 0,16-5-4450 0 0,93-6 386 0 0,244-12 0 0 0,186 45-492 0 0,-455 6-687 0 0,280-21 1 0 0,-385 6-215 0 0,-23 3-61 0 0,0 1 0 0 0,0 0 1 0 0,1 3-1 0 0,33 2 0 0 0,-49 1-1727 0 0,-3 1-5594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39:09.8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 8290 0 0,'13'-14'12364'0'0,"-1"15"-10945"0"0,-1-3-3921 0 0,-6 1 777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0.0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10138 0 0,'1'0'203'0'0,"-1"0"-1"0"0,0-1 1 0 0,0 1-1 0 0,1 0 1 0 0,-1 0-1 0 0,0 0 1 0 0,1 1-1 0 0,-1-1 1 0 0,0 0-1 0 0,0 0 1 0 0,1 0-1 0 0,-1 0 1 0 0,0 0-1 0 0,0 0 1 0 0,1 0-1 0 0,-1 0 1 0 0,0 0-1 0 0,0 1 1 0 0,1-1 0 0 0,-1 0-1 0 0,0 0 1 0 0,0 0-1 0 0,0 0 1 0 0,1 1-1 0 0,-1-1 1 0 0,0 0-1 0 0,0 0 1 0 0,0 1-1 0 0,0-1 1 0 0,1 0-1 0 0,-1 0 1 0 0,0 1-1 0 0,0-1 1 0 0,0 0-1 0 0,0 1 1 0 0,11 19 1748 0 0,7 27-2149 0 0,-16-43 796 0 0,23 63-124 0 0,-2 1 0 0 0,-3 1 1 0 0,20 134-1 0 0,-39-180-1849 0 0,-1-15-1497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0.4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1 157 456 0 0,'22'-29'2759'0'0,"1"1"1"0"0,49-45-1 0 0,-69 70-2282 0 0,0 0 0 0 0,1 0 0 0 0,0 0 0 0 0,0 0 0 0 0,0 0 0 0 0,0 1 0 0 0,7-3 0 0 0,-11 4-376 0 0,1 1 0 0 0,0 0 1 0 0,-1 0-1 0 0,1 0 0 0 0,0 0 0 0 0,-1 0 1 0 0,1 0-1 0 0,0 0 0 0 0,-1 0 0 0 0,1 0 1 0 0,0 0-1 0 0,-1 0 0 0 0,1 0 0 0 0,0 0 1 0 0,-1 0-1 0 0,1 1 0 0 0,-1-1 0 0 0,1 0 1 0 0,0 0-1 0 0,-1 1 0 0 0,1-1 1 0 0,-1 0-1 0 0,1 1 0 0 0,0 0-11 0 0,0 1 0 0 0,0-1 0 0 0,0 0 0 0 0,-1 1 0 0 0,1-1 0 0 0,-1 0-1 0 0,1 1 1 0 0,-1-1 0 0 0,1 1 0 0 0,-1-1 0 0 0,0 0 0 0 0,1 1 0 0 0,-1-1 0 0 0,0 4 0 0 0,-1 17 75 0 0,0-1 0 0 0,-1 1-1 0 0,-2 0 1 0 0,0-1 0 0 0,-1 1 0 0 0,-1-1 0 0 0,-1 0 0 0 0,-1-1 0 0 0,-1 0-1 0 0,-1 0 1 0 0,0-1 0 0 0,-16 21 0 0 0,24-37-115 0 0,0-1 1 0 0,0 0 0 0 0,1 1-1 0 0,-1-1 1 0 0,1 1-1 0 0,-1-1 1 0 0,1 1-1 0 0,0 0 1 0 0,0 0-1 0 0,0-1 1 0 0,0 4-1 0 0,1-5 9 0 0,1 0 1 0 0,-1 0-1 0 0,0 0 0 0 0,1 0 0 0 0,-1 0 0 0 0,1 0 1 0 0,-1 0-1 0 0,1 0 0 0 0,-1 0 0 0 0,1 0 1 0 0,0 0-1 0 0,0 0 0 0 0,-1-1 0 0 0,1 1 1 0 0,0 0-1 0 0,0-1 0 0 0,0 1 0 0 0,0 0 0 0 0,0-1 1 0 0,0 1-1 0 0,0-1 0 0 0,0 1 0 0 0,0-1 1 0 0,0 0-1 0 0,0 1 0 0 0,0-1 0 0 0,0 0 0 0 0,0 0 1 0 0,0 0-1 0 0,0 0 0 0 0,0 0 0 0 0,3 0 0 0 0,122 14 953 0 0,-41-13-7491 0 0,-73-1 628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1.8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20 3225 0 0,'-2'-5'-307'0'0,"-1"-9"16697"0"0,20 14-16381 0 0,-14 0 3149 0 0,-24 2-2940 0 0,20-2-218 0 0,0 1 488 0 0,-7 8-385 0 0,7-8-87 0 0,0-1 1 0 0,1 1-1 0 0,-1-1 1 0 0,0 1-1 0 0,0-1 0 0 0,0 1 1 0 0,1-1-1 0 0,-1 1 0 0 0,0 0 1 0 0,1 0-1 0 0,-1-1 0 0 0,1 1 1 0 0,-1 0-1 0 0,1 0 0 0 0,-1 0 1 0 0,1-1-1 0 0,-1 1 1 0 0,1 0-1 0 0,0 0 0 0 0,-1 0 1 0 0,1 0-1 0 0,0 0 0 0 0,0 0 1 0 0,0 2-1 0 0,29 135 142 0 0,-21-90-157 0 0,3-1 1 0 0,1 0-1 0 0,2-1 0 0 0,24 53 0 0 0,-14-60-582 0 0,-10-26-6243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2.2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86 6913 0 0,'8'-8'6988'0'0,"17"-11"-5063"0"0,-14 11-1310 0 0,1 0-1 0 0,0 2 1 0 0,0-1 0 0 0,1 2-1 0 0,0-1 1 0 0,17-4 0 0 0,-16 7-1300 0 0,-1 1 0 0 0,1 0 0 0 0,23 0 0 0 0,-21 2-5630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2.5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5 3681 0 0,'-1'0'316'0'0,"0"-1"0"0"0,0 1 0 0 0,0-1 0 0 0,0 1-1 0 0,0-1 1 0 0,0 1 0 0 0,0 0 0 0 0,0-1 0 0 0,0 1 0 0 0,0 0 0 0 0,0 0 0 0 0,0 0 0 0 0,0 0 0 0 0,0 0 0 0 0,-1 0 0 0 0,1 0 0 0 0,0 0 0 0 0,0 0 0 0 0,0 0 0 0 0,0 1-1 0 0,0-1 1 0 0,0 0 0 0 0,0 1 0 0 0,0-1 0 0 0,-1 1 0 0 0,1 1 10 0 0,0-1-1 0 0,-1 0 1 0 0,1 1 0 0 0,0-1-1 0 0,1 1 1 0 0,-1-1 0 0 0,0 1-1 0 0,0 0 1 0 0,1-1 0 0 0,-1 1-1 0 0,1 0 1 0 0,-1-1 0 0 0,1 1-1 0 0,0 2 1 0 0,-1 10 596 0 0,0 0 0 0 0,2 0-1 0 0,2 18 1 0 0,-2-20-563 0 0,2 17 48 0 0,9 37 0 0 0,8-5-2756 0 0,-10-42-4627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2.8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3 1368 0 0,'-4'-2'8113'0'0,"6"8"-4417"0"0,-1 1-5008 0 0,23 175 9632 0 0,0-6-8005 0 0,-23-170-459 0 0,3 25-1979 0 0,3-14-2288 0 0,-5-15 2880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3.2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1 112 3201 0 0,'0'-4'120'0'0,"1"0"0"0"0,0-1 0 0 0,1 1 0 0 0,-1 0 0 0 0,1 0 0 0 0,-1 0 0 0 0,1 0 0 0 0,0 1 0 0 0,1-1 1 0 0,-1 0-1 0 0,1 1 0 0 0,-1-1 0 0 0,1 1 0 0 0,0 0 0 0 0,1 0 0 0 0,3-3 0 0 0,-1 0 453 0 0,1 1-1 0 0,0 0 1 0 0,0 1 0 0 0,0-1-1 0 0,1 1 1 0 0,-1 0 0 0 0,13-3-1 0 0,-18 6-509 0 0,0 0-1 0 0,0 0 0 0 0,0 1 1 0 0,0-1-1 0 0,1 1 0 0 0,-1-1 0 0 0,0 1 1 0 0,0 0-1 0 0,0 0 0 0 0,1 0 1 0 0,-1 0-1 0 0,0 0 0 0 0,0 1 0 0 0,1-1 1 0 0,-1 1-1 0 0,0-1 0 0 0,0 1 1 0 0,0 0-1 0 0,0 0 0 0 0,0 0 1 0 0,0 0-1 0 0,0 0 0 0 0,0 0 0 0 0,0 0 1 0 0,-1 1-1 0 0,1-1 0 0 0,0 1 1 0 0,-1-1-1 0 0,1 1 0 0 0,-1 0 0 0 0,0 0 1 0 0,1 0-1 0 0,-1-1 0 0 0,0 1 1 0 0,0 0-1 0 0,0 0 0 0 0,0 1 0 0 0,-1-1 1 0 0,1 0-1 0 0,0 0 0 0 0,-1 0 1 0 0,0 0-1 0 0,1 5 0 0 0,0 2-100 0 0,-1 1-1 0 0,0 0 1 0 0,0-1 0 0 0,-1 1-1 0 0,0 0 1 0 0,-1-1-1 0 0,0 1 1 0 0,-6 16 0 0 0,5-19 218 0 0,-23 49-740 0 0,25-54 836 0 0,0 1-1 0 0,0-1 1 0 0,0 0-1 0 0,-1 0 0 0 0,1 0 1 0 0,-1 0-1 0 0,0 0 1 0 0,1 0-1 0 0,-1-1 1 0 0,0 1-1 0 0,0 0 1 0 0,0-1-1 0 0,0 0 1 0 0,0 1-1 0 0,-1-1 0 0 0,1 0 1 0 0,0 0-1 0 0,-1 0 1 0 0,1 0-1 0 0,-4 0 1 0 0,9 1 27 0 0,1-1 1 0 0,0 1-1 0 0,0 0 1 0 0,-1 0-1 0 0,1 1 1 0 0,-1-1-1 0 0,4 4 1 0 0,6 4 7 0 0,-9-8-349 0 0,19 13 533 0 0,48 21 0 0 0,-22-23-1503 0 0,-40-11 120 0 0,0-2 0 0 0,1 1 0 0 0,-1-1-1 0 0,9-1 1 0 0,-6 0-775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3.6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46 9674 0 0,'3'-3'390'0'0,"3"-3"539"0"0,0 0 1 0 0,0 1-1 0 0,0 0 1 0 0,1 0-1 0 0,11-7 1 0 0,-17 11-819 0 0,0 1 0 0 0,0-1 0 0 0,0 1 1 0 0,0 0-1 0 0,0-1 0 0 0,0 1 0 0 0,1 0 1 0 0,-1 0-1 0 0,0 0 0 0 0,0 0 1 0 0,0 0-1 0 0,0 0 0 0 0,0 0 0 0 0,0 0 1 0 0,0 0-1 0 0,0 0 0 0 0,1 1 0 0 0,-1-1 1 0 0,0 0-1 0 0,1 2 0 0 0,0-1-50 0 0,-1 0 1 0 0,1 1-1 0 0,-1-1 0 0 0,0 0 0 0 0,0 1 0 0 0,0 0 1 0 0,0-1-1 0 0,0 1 0 0 0,0 0 0 0 0,0-1 0 0 0,-1 1 0 0 0,1 0 1 0 0,-1 0-1 0 0,1 0 0 0 0,-1-1 0 0 0,1 5 0 0 0,1 15 286 0 0,-1 0 0 0 0,-1 0 0 0 0,-1 0-1 0 0,-7 41 1 0 0,-1 13 107 0 0,9-74-441 0 0,0 0 0 0 0,-1 0 0 0 0,1 0 0 0 0,0-1 0 0 0,0 1 0 0 0,0 0 0 0 0,0 0 0 0 0,0 0 0 0 0,0-1 0 0 0,1 1 0 0 0,-1 0 0 0 0,0 0 0 0 0,0 0 0 0 0,1-1 0 0 0,-1 1 0 0 0,0 0 0 0 0,1 0 0 0 0,-1-1 0 0 0,0 1 0 0 0,1 0 0 0 0,-1-1 0 0 0,1 1 0 0 0,-1 0 0 0 0,1-1 0 0 0,0 1 0 0 0,-1-1 0 0 0,1 1 0 0 0,1 0 0 0 0,-1-1 17 0 0,1 0 0 0 0,-1 1-1 0 0,1-1 1 0 0,-1 0 0 0 0,1 0-1 0 0,0-1 1 0 0,-1 1 0 0 0,1 0-1 0 0,-1 0 1 0 0,1-1 0 0 0,-1 1 0 0 0,0-1-1 0 0,1 1 1 0 0,1-2 0 0 0,9-4 158 0 0,-1-1 0 0 0,20-15 1 0 0,-25 18-196 0 0,0 0-71 0 0,11-9-266 0 0,0 0 0 0 0,1 1-1 0 0,0 2 1 0 0,1 0 0 0 0,34-14 0 0 0,-40 21-7024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4.9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0 9674 0 0,'-19'53'11528'0'0,"0"22"-9193"0"0,-12 86-5918 0 0,29-150 2329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5.2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3 10594 0 0,'-1'-1'130'0'0,"1"1"0"0"0,-1 0 0 0 0,1 0 0 0 0,-1 0 0 0 0,1-1 0 0 0,0 1-1 0 0,-1 0 1 0 0,1 0 0 0 0,-1 0 0 0 0,1 0 0 0 0,-1 0 0 0 0,1 0 0 0 0,-1 0 0 0 0,1 0 0 0 0,-1 0-1 0 0,1 0 1 0 0,-1 0 0 0 0,1 0 0 0 0,-1 0 0 0 0,1 0 0 0 0,-1 0 0 0 0,1 0 0 0 0,0 1-1 0 0,-1-1 1 0 0,1 0 0 0 0,-1 0 0 0 0,1 1 0 0 0,0-1 0 0 0,-1 0 0 0 0,1 0 0 0 0,-1 1 0 0 0,1-1-1 0 0,0 0 1 0 0,-1 1 0 0 0,1 0 0 0 0,-6 21 3442 0 0,8 6-2334 0 0,3-9-3564 0 0,6-5 1358 0 0,-6-10 938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39:10.5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55 338 4177 0 0,'-2'0'194'0'0,"0"-1"1"0"0,1 1-1 0 0,-1-1 1 0 0,0 0-1 0 0,0 0 1 0 0,1 0-1 0 0,-1 0 1 0 0,0 0-1 0 0,1 0 1 0 0,-1 0-1 0 0,1 0 1 0 0,0-1-1 0 0,-1 1 0 0 0,1-1 1 0 0,0 1-1 0 0,0-1 1 0 0,-2-2-1 0 0,-15-31 1798 0 0,15 26-1795 0 0,2 0 1 0 0,-1-1-1 0 0,1 1 1 0 0,1 0-1 0 0,0-1 1 0 0,0 1 0 0 0,1 0-1 0 0,0-1 1 0 0,0 1-1 0 0,1 0 1 0 0,0 0-1 0 0,1 0 1 0 0,0 0-1 0 0,0 0 1 0 0,1 1 0 0 0,7-13-1 0 0,-6 13-55 0 0,0-1 0 0 0,0 1 1 0 0,1 1-1 0 0,0-1 0 0 0,1 1 0 0 0,-1 0 0 0 0,2 0 1 0 0,-1 1-1 0 0,0 0 0 0 0,1 0 0 0 0,0 0 0 0 0,1 1 0 0 0,-1 1 1 0 0,1 0-1 0 0,17-7 0 0 0,-22 10-126 0 0,-1 0-1 0 0,1 0 1 0 0,-1 1 0 0 0,1-1 0 0 0,-1 1-1 0 0,1 0 1 0 0,-1 0 0 0 0,1 0 0 0 0,-1 0-1 0 0,1 1 1 0 0,0-1 0 0 0,-1 1 0 0 0,0 0-1 0 0,1 0 1 0 0,-1 0 0 0 0,1 0 0 0 0,-1 1-1 0 0,5 2 1 0 0,-5-1-55 0 0,0 0 0 0 0,1 0 0 0 0,-1 0 0 0 0,-1 1 0 0 0,1-1 0 0 0,0 1 0 0 0,-1-1 0 0 0,0 1 0 0 0,0 0 0 0 0,0 0 0 0 0,0 0 0 0 0,-1 0 0 0 0,2 5 0 0 0,1 13-333 0 0,0-1 0 0 0,-2 1 0 0 0,0 0 0 0 0,-3 40 0 0 0,1-51 232 0 0,-2 44-208 0 0,0 61 74 0 0,3-102 264 0 0,0 1-1 0 0,1 0 1 0 0,1-1-1 0 0,0 1 1 0 0,8 20 0 0 0,-10-30 43 0 0,1-1 1 0 0,0 0 0 0 0,0 0 0 0 0,1-1 0 0 0,-1 1 0 0 0,1 0-1 0 0,-1-1 1 0 0,1 1 0 0 0,1-1 0 0 0,-1 0 0 0 0,0 0 0 0 0,1 0-1 0 0,-1-1 1 0 0,1 1 0 0 0,0-1 0 0 0,0 0 0 0 0,0 0 0 0 0,0 0 0 0 0,0 0-1 0 0,0-1 1 0 0,7 2 0 0 0,-7-3 27 0 0,-1 0 1 0 0,0 0-1 0 0,0 0 0 0 0,0 0 1 0 0,1 0-1 0 0,-1-1 0 0 0,0 1 1 0 0,0-1-1 0 0,0 0 0 0 0,0 0 1 0 0,0 0-1 0 0,0-1 0 0 0,0 1 1 0 0,0-1-1 0 0,0 0 0 0 0,0 1 1 0 0,-1-1-1 0 0,1 0 0 0 0,-1 0 1 0 0,1-1-1 0 0,-1 1 0 0 0,0-1 1 0 0,0 1-1 0 0,0-1 0 0 0,0 1 1 0 0,-1-1-1 0 0,1 0 1 0 0,-1 0-1 0 0,1 0 0 0 0,0-4 1 0 0,0 2-15 0 0,-1 0 0 0 0,1 0 1 0 0,-1 0-1 0 0,-1-1 0 0 0,1 1 1 0 0,0 0-1 0 0,-1-1 1 0 0,0 1-1 0 0,-1 0 0 0 0,1-1 1 0 0,-1 1-1 0 0,0 0 0 0 0,0-1 1 0 0,-1 1-1 0 0,1 0 1 0 0,-1 0-1 0 0,0 0 0 0 0,-1 1 1 0 0,1-1-1 0 0,-1 0 1 0 0,0 1-1 0 0,0-1 0 0 0,-4-3 1 0 0,-1-1 136 0 0,1 1 0 0 0,-2 0 0 0 0,1 0 1 0 0,-1 1-1 0 0,0 0 0 0 0,-1 0 0 0 0,1 1 0 0 0,-1 0 1 0 0,-19-7-1 0 0,-50-11 655 0 0,61 20-717 0 0,0-1 1 0 0,1 0-1 0 0,0-1 1 0 0,0-1-1 0 0,1-1 1 0 0,-27-16-1 0 0,40 22-288 0 0,0 0-1 0 0,0-1 0 0 0,1 1 1 0 0,-1-1-1 0 0,1 0 1 0 0,0 0-1 0 0,0 0 0 0 0,-1 0 1 0 0,2 0-1 0 0,-1-1 1 0 0,0 1-1 0 0,-1-7 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5.7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10594 0 0,'0'0'819'0'0,"2"1"-545"0"0,-1 1 0 0 0,1-1 0 0 0,-1 0 0 0 0,1 1 0 0 0,-1-1 0 0 0,0 1-1 0 0,1-1 1 0 0,-1 1 0 0 0,0 0 0 0 0,0 0 0 0 0,0-1 0 0 0,0 1 0 0 0,-1 0 0 0 0,2 2 0 0 0,-1 0 293 0 0,15 30 810 0 0,-2 1 1 0 0,-1 0-1 0 0,12 60 1 0 0,10 115-475 0 0,11 44-643 0 0,1-103-202 0 0,-29-101-369 0 0,-2 0 0 0 0,-3 2 0 0 0,-1 0 0 0 0,4 57 0 0 0,-15-87-846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6.0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63 130 1840 0 0,'-10'2'4'0'0,"2"-1"789"0"0,0 1 0 0 0,0-1 0 0 0,0-1 0 0 0,-10 0 0 0 0,18 0-754 0 0,0 0 0 0 0,0 0-1 0 0,0 0 1 0 0,0 0-1 0 0,0 0 1 0 0,0 0 0 0 0,-1 0-1 0 0,1 0 1 0 0,0 0 0 0 0,0 0-1 0 0,0 0 1 0 0,0 0 0 0 0,0 0-1 0 0,0 0 1 0 0,0 0-1 0 0,-1 0 1 0 0,1 0 0 0 0,0 0-1 0 0,0 0 1 0 0,0 0 0 0 0,0 0-1 0 0,0-1 1 0 0,0 1-1 0 0,0 0 1 0 0,0 0 0 0 0,0 0-1 0 0,-1 0 1 0 0,1 0 0 0 0,0 0-1 0 0,0 0 1 0 0,0 0 0 0 0,0-1-1 0 0,0 1 1 0 0,0 0-1 0 0,0 0 1 0 0,0 0 0 0 0,0 0-1 0 0,0 0 1 0 0,0 0 0 0 0,0 0-1 0 0,0-1 1 0 0,0 1 0 0 0,0 0-1 0 0,0 0 1 0 0,0 0-1 0 0,0 0 1 0 0,0 0 0 0 0,0 0-1 0 0,0-1 1 0 0,0 1 0 0 0,0 0-1 0 0,0 0 1 0 0,0 0 0 0 0,1 0-1 0 0,-1 0 1 0 0,0 0-1 0 0,0 0 1 0 0,0 0 0 0 0,0-1-1 0 0,10-8 1300 0 0,11-6 74 0 0,4 1-730 0 0,93-46 2841 0 0,-98 51-5512 0 0,42-11 0 0 0,-43 16-2770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6.4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94 11058 0 0,'44'-29'3585'0'0,"-26"16"-1995"0"0,0 1-1 0 0,31-14 0 0 0,-42 23-1872 0 0,0 0-1 0 0,-1 1 1 0 0,1 0 0 0 0,12-1-1 0 0,-14 2-452 0 0,0 1 0 0 0,0 0-1 0 0,0 0 1 0 0,0 1 0 0 0,0-1-1 0 0,0 1 1 0 0,7 2 0 0 0,18 6-1866 0 0,-15-6 2534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6.8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34 133 2304 0 0,'-2'-1'150'0'0,"0"1"0"0"0,0-1 0 0 0,0 0 0 0 0,0 0-1 0 0,0 0 1 0 0,0 0 0 0 0,0 0 0 0 0,1 0 0 0 0,-1-1-1 0 0,0 1 1 0 0,1-1 0 0 0,-1 1 0 0 0,1-1-1 0 0,-1 1 1 0 0,1-1 0 0 0,0 0 0 0 0,0 0 0 0 0,-2-3-1 0 0,3 4 35 0 0,0-1 0 0 0,0 1 0 0 0,0-1 0 0 0,0 0 0 0 0,0 1 0 0 0,0-1 0 0 0,0 1 0 0 0,0-1 0 0 0,1 1 0 0 0,-1-1-1 0 0,0 1 1 0 0,1-1 0 0 0,0 1 0 0 0,-1-1 0 0 0,1 1 0 0 0,0-1 0 0 0,0 1 0 0 0,-1 0 0 0 0,3-2 0 0 0,3-4 404 0 0,0 1 0 0 0,0 1 0 0 0,0-1 0 0 0,1 1-1 0 0,0 0 1 0 0,0 0 0 0 0,14-6 0 0 0,-13 7-139 0 0,0 0-1 0 0,0 1 0 0 0,0 0 1 0 0,0 0-1 0 0,1 1 0 0 0,-1 0 1 0 0,14-1-1 0 0,-20 3-376 0 0,1 0 0 0 0,-1 0 0 0 0,1 1 0 0 0,-1-1 0 0 0,0 1 0 0 0,1-1 0 0 0,-1 1 0 0 0,0 0 0 0 0,1 0 0 0 0,-1 0 0 0 0,0 0 1 0 0,0 0-1 0 0,0 0 0 0 0,0 1 0 0 0,0-1 0 0 0,0 1 0 0 0,0-1 0 0 0,0 1 0 0 0,-1 0 0 0 0,1 0 0 0 0,0 0 0 0 0,-1 0 0 0 0,0 0 0 0 0,1 0 0 0 0,-1 0 0 0 0,0 0 0 0 0,0 1 0 0 0,0-1 0 0 0,-1 0 0 0 0,2 5 0 0 0,1 4-102 0 0,-1 0 0 0 0,0 0 1 0 0,-1 1-1 0 0,0-1 0 0 0,-1 1 0 0 0,0-1 0 0 0,-1 0 0 0 0,-2 13 1 0 0,-24 92-367 0 0,7-37 1169 0 0,20-77-691 0 0,-1-1 0 0 0,1 1 0 0 0,-1-1 0 0 0,1 1 0 0 0,0-1-1 0 0,0 1 1 0 0,0-1 0 0 0,0 1 0 0 0,0-1 0 0 0,0 1 0 0 0,0-1-1 0 0,0 1 1 0 0,1-1 0 0 0,-1 1 0 0 0,0-1 0 0 0,1 1 0 0 0,0-1-1 0 0,0 3 1 0 0,0-4-38 0 0,0 0 1 0 0,0 1-1 0 0,1-1 0 0 0,-1 0 1 0 0,0 0-1 0 0,0 0 0 0 0,0 1 0 0 0,0-1 1 0 0,0 0-1 0 0,0-1 0 0 0,1 1 1 0 0,-1 0-1 0 0,0 0 0 0 0,0 0 0 0 0,0-1 1 0 0,0 1-1 0 0,0 0 0 0 0,0-1 0 0 0,0 1 1 0 0,0-1-1 0 0,0 1 0 0 0,0-1 1 0 0,0 0-1 0 0,0 1 0 0 0,1-2 0 0 0,27-16-235 0 0,20-12-415 0 0,-14 12-5865 0 0,-17 10 54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7.1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99 6449 0 0,'-1'0'167'0'0,"0"1"-1"0"0,0-1 0 0 0,0 0 0 0 0,-1 0 1 0 0,1 0-1 0 0,0 0 0 0 0,0 0 0 0 0,0 0 0 0 0,0 0 1 0 0,0-1-1 0 0,0 1 0 0 0,-1 0 0 0 0,1-1 1 0 0,0 1-1 0 0,0-1 0 0 0,0 1 0 0 0,0-1 0 0 0,0 1 1 0 0,0-1-1 0 0,0 0 0 0 0,0 1 0 0 0,1-1 1 0 0,-1 0-1 0 0,0 0 0 0 0,0 0 0 0 0,0 1 1 0 0,1-1-1 0 0,-2-2 0 0 0,3 2 78 0 0,-1-1-1 0 0,0 1 1 0 0,0-1 0 0 0,1 1-1 0 0,-1-1 1 0 0,1 1 0 0 0,-1 0-1 0 0,1-1 1 0 0,-1 1-1 0 0,1 0 1 0 0,0-1 0 0 0,0 1-1 0 0,0 0 1 0 0,0 0 0 0 0,0-1-1 0 0,0 1 1 0 0,0 0 0 0 0,0 0-1 0 0,0 0 1 0 0,0 0 0 0 0,3-1-1 0 0,7-6 231 0 0,1 0 0 0 0,-1 1 0 0 0,19-9-1 0 0,16 1-3816 0 0,-35 12-2253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7.5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58 3225 0 0,'0'0'288'0'0,"1"0"-288"0"0,1-2 0 0 0,-1 2 560 0 0,1-1 56 0 0,2 0 16 0 0,2-3 0 0 0,5 0-176 0 0,1-2-32 0 0,4-2-7 0 0,-1 1-1 0 0,1 0-312 0 0,1 1-104 0 0,-4 1 64 0 0,-1-2-64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7.8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 16 6449 0 0,'-5'-2'1153'0'0,"-22"-10"4426"0"0,26 12-5498 0 0,1-1 1 0 0,0 1-1 0 0,-1 0 1 0 0,1 0-1 0 0,0 0 1 0 0,-1 0 0 0 0,1 0-1 0 0,-1 0 1 0 0,1 0-1 0 0,0 0 1 0 0,-1 0-1 0 0,1 0 1 0 0,0 0 0 0 0,-1 0-1 0 0,1 0 1 0 0,0 0-1 0 0,-1 0 1 0 0,1 0-1 0 0,-1 0 1 0 0,1 0-1 0 0,0 0 1 0 0,-1 0 0 0 0,1 1-1 0 0,0-1 1 0 0,0 0-1 0 0,-1 0 1 0 0,1 0-1 0 0,0 1 1 0 0,-1-1 0 0 0,1 0-1 0 0,0 0 1 0 0,0 1-1 0 0,-1-1 1 0 0,1 0-1 0 0,0 1 1 0 0,0-1-1 0 0,0 0 1 0 0,-1 1 0 0 0,1-1-1 0 0,0 0 1 0 0,0 1-1 0 0,0-1 1 0 0,0 0-1 0 0,0 1 1 0 0,0-1 0 0 0,0 0-1 0 0,0 1 1 0 0,0-1-1 0 0,0 0 1 0 0,0 1-1 0 0,0-1 1 0 0,0 1-1 0 0,0-1 1 0 0,0 0 0 0 0,0 1-1 0 0,0-1 1 0 0,0 0-1 0 0,1 1 1 0 0,-1-1-1 0 0,0 0 1 0 0,0 1 0 0 0,0-1-1 0 0,1 0 1 0 0,-1 0-1 0 0,0 1 1 0 0,1-1-1 0 0,10 37 1315 0 0,-2 0-1 0 0,9 71 1 0 0,2 15-1175 0 0,19 16-45 0 0,-22-87-815 0 0,-3 1 0 0 0,-2 0 0 0 0,5 57-1 0 0,-16-93-4477 0 0,-2-1-1588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8.2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0 155 2040 0 0,'10'-4'0'0'0,"-1"0"88"0"0,1 0-24 0 0,-4 3 0 0 0,-3 0-64 0 0,1-2 0 0 0,3 1 0 0 0,4-2 0 0 0,8-3 537 0 0,4-1 95 0 0,2-1 16 0 0,-3-1 8 0 0,-2 2-864 0 0,-2 2-176 0 0,-1 0-32 0 0,-1 3 0 0 0,2 1 320 0 0,-2 1 96 0 0</inkml:trace>
  <inkml:trace contextRef="#ctx0" brushRef="#br0" timeOffset="1">459 1 7370 0 0,'0'0'333'0'0,"8"16"4745"0"0,-1 8-1079 0 0,8 25-567 0 0,2-1-6814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8.5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15 103 6737 0 0,'-2'-8'-238'0'0,"-9"-38"2297"0"0,10 43-1679 0 0,1 0 0 0 0,0 1 0 0 0,-1-1 0 0 0,1 0-1 0 0,0 1 1 0 0,0-1 0 0 0,1 0 0 0 0,-1 0 0 0 0,1 1 0 0 0,-1-1 0 0 0,1 0 0 0 0,0 1-1 0 0,1-5 1 0 0,-1 7-439 0 0,-1-1-1 0 0,0 1 0 0 0,1-1 1 0 0,-1 1-1 0 0,0 0 0 0 0,1-1 1 0 0,-1 1-1 0 0,1 0 0 0 0,-1-1 1 0 0,1 1-1 0 0,-1 0 0 0 0,1-1 1 0 0,-1 1-1 0 0,1 0 0 0 0,-1 0 1 0 0,1-1-1 0 0,-1 1 1 0 0,1 0-1 0 0,-1 0 0 0 0,1 0 1 0 0,-1 0-1 0 0,1 0 0 0 0,-1 0 1 0 0,1 0-1 0 0,0 0 0 0 0,-1 0 1 0 0,1 0-1 0 0,-1 0 0 0 0,1 0 1 0 0,-1 1-1 0 0,1-1 0 0 0,-1 0 1 0 0,1 0-1 0 0,-1 0 0 0 0,1 1 1 0 0,-1-1-1 0 0,1 0 0 0 0,-1 1 1 0 0,1-1-1 0 0,-1 0 0 0 0,0 1 1 0 0,1-1-1 0 0,-1 1 0 0 0,1-1 1 0 0,-1 0-1 0 0,0 1 1 0 0,1-1-1 0 0,-1 1 0 0 0,0-1 1 0 0,0 1-1 0 0,0-1 0 0 0,1 2 1 0 0,13 26-683 0 0,-13-27 779 0 0,2 8-37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8.8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46 3225 0 0,'1'4'165'0'0,"0"-1"-1"0"0,0 1 1 0 0,0-1 0 0 0,1 0 0 0 0,-1 0 0 0 0,1 0-1 0 0,0 0 1 0 0,0 0 0 0 0,0 0 0 0 0,0 0 0 0 0,1 0 0 0 0,-1-1-1 0 0,1 1 1 0 0,0-1 0 0 0,-1 0 0 0 0,1 0 0 0 0,5 3-1 0 0,12 11 3775 0 0,-19-26-2989 0 0,2-3-842 0 0,12-37-835 0 0,-14 47 772 0 0,0 0-1 0 0,0 0 1 0 0,1 0-1 0 0,-1 0 1 0 0,1 0 0 0 0,-1 1-1 0 0,1-1 1 0 0,0 0-1 0 0,0 1 1 0 0,0 0-1 0 0,0-1 1 0 0,1 1-1 0 0,3-3 1 0 0,-5 5 188 0 0,0-1 0 0 0,1 1 0 0 0,-1-1 0 0 0,0 1 0 0 0,0 0 0 0 0,0 0 0 0 0,1-1 0 0 0,-1 1 0 0 0,0 0 0 0 0,0 0 0 0 0,1 0 0 0 0,-1 0 0 0 0,0 1 0 0 0,0-1 1 0 0,1 0-1 0 0,-1 0 0 0 0,0 1 0 0 0,0-1 0 0 0,0 1 0 0 0,1-1 0 0 0,0 2 0 0 0,1-1 85 0 0,0 1 0 0 0,0 1 1 0 0,0-1-1 0 0,-1 0 0 0 0,1 1 0 0 0,-1 0 1 0 0,4 4-1 0 0,-1 2 81 0 0,1-1 1 0 0,-2 1-1 0 0,1 0 1 0 0,4 15-1 0 0,-4-5-664 0 0,-1 0 0 0 0,-1 1 1 0 0,-1-1-1 0 0,0 21 0 0 0,-1-28-1090 0 0,-1 0-5255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39:11.1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24 563 5985 0 0,'0'0'134'0'0,"-4"-8"891"0"0,0-1 1 0 0,0 1 0 0 0,1-1 0 0 0,0 1 0 0 0,-1-10 0 0 0,3 16-978 0 0,1 1 0 0 0,0 0 0 0 0,0 0 0 0 0,0-1 0 0 0,0 1 0 0 0,0 0 0 0 0,0 0 0 0 0,0-1 0 0 0,0 1 0 0 0,0 0 0 0 0,0 0 0 0 0,1-1 0 0 0,-1 1 0 0 0,1 0 0 0 0,-1 0 0 0 0,1 0 0 0 0,-1 0 0 0 0,1 0 0 0 0,0 0 0 0 0,-1 0 0 0 0,1 0 0 0 0,0 0 0 0 0,0 0 0 0 0,0 0 0 0 0,0 0 0 0 0,0 0 0 0 0,0 0 0 0 0,0 1 0 0 0,0-1 0 0 0,0 0 0 0 0,0 1 0 0 0,0-1 0 0 0,0 1 0 0 0,0-1 0 0 0,0 1 0 0 0,1 0 0 0 0,-1-1 0 0 0,0 1 0 0 0,0 0 0 0 0,1 0 0 0 0,-1 0 0 0 0,0 0 0 0 0,0 0 0 0 0,1 0 0 0 0,-1 0 0 0 0,0 0 0 0 0,0 1 0 0 0,2 0 0 0 0,2 0 185 0 0,0 0 1 0 0,0 0 0 0 0,0 0-1 0 0,0 1 1 0 0,0 0 0 0 0,-1 0-1 0 0,1 1 1 0 0,-1-1 0 0 0,9 6-1 0 0,37 35 1434 0 0,-31-26-1285 0 0,19 19 294 0 0,28 25-458 0 0,-61-57-218 0 0,1 0 0 0 0,-1 0 1 0 0,1-1-1 0 0,0 1 0 0 0,0-1 1 0 0,1-1-1 0 0,-1 1 1 0 0,1-1-1 0 0,12 3 0 0 0,-18-5 9 0 0,0 0-1 0 0,0 0 1 0 0,0 0-1 0 0,-1 0 1 0 0,1 0 0 0 0,0 0-1 0 0,0 0 1 0 0,0 0-1 0 0,0-1 1 0 0,0 1-1 0 0,0 0 1 0 0,0 0-1 0 0,-1-1 1 0 0,1 1-1 0 0,0-1 1 0 0,0 1 0 0 0,0-1-1 0 0,-1 1 1 0 0,1-1-1 0 0,0 1 1 0 0,-1-1-1 0 0,1 0 1 0 0,0 1-1 0 0,-1-1 1 0 0,1 0 0 0 0,-1 0-1 0 0,1 1 1 0 0,-1-1-1 0 0,1 0 1 0 0,-1 0-1 0 0,0 0 1 0 0,1 1-1 0 0,-1-1 1 0 0,0 0-1 0 0,0 0 1 0 0,0 0 0 0 0,0 0-1 0 0,1 0 1 0 0,-1 0-1 0 0,0 0 1 0 0,-1-1-1 0 0,-4-45 730 0 0,3 35-564 0 0,-11-72 814 0 0,-5-136-1 0 0,18 168-1168 0 0,2-1-1 0 0,3 0 0 0 0,10-52 0 0 0,-6 73-528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29.7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 10594 0 0,'0'1'114'0'0,"0"-1"-1"0"0,0 0 1 0 0,1 0 0 0 0,-1 0-1 0 0,0 0 1 0 0,0 1-1 0 0,0-1 1 0 0,1 0-1 0 0,-1 0 1 0 0,0 0 0 0 0,0 0-1 0 0,0 0 1 0 0,1 0-1 0 0,-1 0 1 0 0,0 0-1 0 0,0 1 1 0 0,1-1 0 0 0,-1 0-1 0 0,0 0 1 0 0,0 0-1 0 0,1 0 1 0 0,-1 0-1 0 0,0 0 1 0 0,0 0 0 0 0,1 0-1 0 0,-1-1 1 0 0,0 1-1 0 0,0 0 1 0 0,0 0-1 0 0,1 0 1 0 0,-1 0 0 0 0,0 0-1 0 0,0 0 1 0 0,0 0-1 0 0,1 0 1 0 0,-1-1-1 0 0,0 1 1 0 0,0 0 0 0 0,0 0-1 0 0,1 0 1 0 0,-1 0-1 0 0,0-1 1 0 0,0 1-1 0 0,0 0 1 0 0,0 0 0 0 0,0 0-1 0 0,0-1 1 0 0,1 1-1 0 0,-1 0 1 0 0,0 0-1 0 0,0-1 1 0 0,0 1 0 0 0,0 0-1 0 0,0 0 1 0 0,0-1-1 0 0,0 1 1 0 0,0 0-1 0 0,0-1 1 0 0,12 19 2665 0 0,-11-17-3266 0 0,7 20 1204 0 0,-2 0 0 0 0,0 0 0 0 0,5 34 0 0 0,-4-19-585 0 0,46 360-282 0 0,-54-351-2767 0 0,-1-38-4160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30.1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3 140 3225 0 0,'-1'-5'84'0'0,"0"1"1"0"0,1-1 0 0 0,0 1-1 0 0,0-1 1 0 0,0 1 0 0 0,0-1-1 0 0,1 1 1 0 0,0-1 0 0 0,0 1-1 0 0,0-1 1 0 0,0 1 0 0 0,1 0-1 0 0,-1-1 1 0 0,1 1 0 0 0,3-5-1 0 0,-2 4 290 0 0,0 1 0 0 0,1-1-1 0 0,-1 1 1 0 0,1 0-1 0 0,0 0 1 0 0,0 0-1 0 0,0 0 1 0 0,0 1-1 0 0,1 0 1 0 0,-1-1 0 0 0,1 2-1 0 0,0-1 1 0 0,0 1-1 0 0,0-1 1 0 0,0 1-1 0 0,1 1 1 0 0,-1-1-1 0 0,0 1 1 0 0,11-2 0 0 0,-15 3-259 0 0,1 0 0 0 0,-1 0 1 0 0,1 0-1 0 0,-1 0 0 0 0,1 0 1 0 0,-1 0-1 0 0,1 1 0 0 0,-1-1 1 0 0,0 0-1 0 0,1 1 0 0 0,-1-1 1 0 0,1 1-1 0 0,-1-1 0 0 0,0 1 1 0 0,1 0-1 0 0,-1 0 0 0 0,0-1 1 0 0,0 1-1 0 0,0 0 0 0 0,0 0 1 0 0,0 0-1 0 0,0 0 0 0 0,0 0 1 0 0,2 3-1 0 0,-2-2-36 0 0,0 1 0 0 0,0 0 0 0 0,0 0-1 0 0,0 0 1 0 0,0 0 0 0 0,0 0 0 0 0,-1 1 0 0 0,0-1 0 0 0,1 0 0 0 0,-1 0 0 0 0,-1 3 0 0 0,0 10-65 0 0,-2-1 0 0 0,0 1 1 0 0,-7 22-1 0 0,9-38-5 0 0,-9 29 151 0 0,-3-1-1 0 0,0-1 0 0 0,-1 0 1 0 0,-34 45-1 0 0,33-49 399 0 0,14-22-456 0 0,0 0-1 0 0,0 0 1 0 0,0 0-1 0 0,1 0 1 0 0,-1 1-1 0 0,0-1 1 0 0,1 0-1 0 0,-1 1 1 0 0,1-1-1 0 0,-1 0 1 0 0,1 1-1 0 0,0-1 1 0 0,-1 0-1 0 0,1 1 1 0 0,0-1-1 0 0,0 1 1 0 0,0-1-1 0 0,0 0 1 0 0,0 1-1 0 0,1-1 1 0 0,-1 1-1 0 0,1 1 1 0 0,-1-2-12 0 0,1 0 1 0 0,0 0 0 0 0,0 0-1 0 0,0 0 1 0 0,0 0 0 0 0,1 0 0 0 0,-1 0-1 0 0,0 0 1 0 0,0 0 0 0 0,0 0-1 0 0,1-1 1 0 0,-1 1 0 0 0,0-1-1 0 0,1 1 1 0 0,-1-1 0 0 0,1 1-1 0 0,1-1 1 0 0,10 2 236 0 0,0-1-1 0 0,0 0 1 0 0,25-2-1 0 0,-27 0-360 0 0,10 0-74 0 0,43 0 182 0 0,-23 10-3165 0 0,-29-4-3970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30.5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22 6913 0 0,'11'-15'-249'0'0,"-11"14"452"0"0,0 1-1 0 0,1-1 0 0 0,-1 1 1 0 0,1-1-1 0 0,-1 1 0 0 0,1-1 1 0 0,0 1-1 0 0,-1 0 0 0 0,1-1 0 0 0,-1 1 1 0 0,1 0-1 0 0,0-1 0 0 0,-1 1 1 0 0,1 0-1 0 0,0 0 0 0 0,-1 0 1 0 0,1-1-1 0 0,0 1 0 0 0,-1 0 0 0 0,1 0 1 0 0,0 0-1 0 0,1 0 0 0 0,-1 1 167 0 0,0 0-1 0 0,0 0 0 0 0,1 0 0 0 0,-1 0 1 0 0,0 0-1 0 0,0 0 0 0 0,0 0 0 0 0,0 0 0 0 0,0 1 1 0 0,0-1-1 0 0,-1 0 0 0 0,1 1 0 0 0,0-1 1 0 0,0 0-1 0 0,-1 1 0 0 0,1-1 0 0 0,-1 1 1 0 0,0-1-1 0 0,1 1 0 0 0,-1-1 0 0 0,0 1 1 0 0,0 1-1 0 0,7 83 2782 0 0,-6-62-3144 0 0,0 0-1 0 0,6 26 1 0 0,-2-28-1213 0 0,0 1-4007 0 0,0 1-1893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30.9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23 218 5985 0 0,'-22'-6'2984'0'0,"22"5"-2873"0"0,0 1 0 0 0,0 0 0 0 0,0-1 0 0 0,0 1 1 0 0,0 0-1 0 0,0-1 0 0 0,1 1 0 0 0,-1 0 0 0 0,0-1 0 0 0,0 1 0 0 0,0 0 1 0 0,0-1-1 0 0,1 1 0 0 0,-1 0 0 0 0,0 0 0 0 0,0-1 0 0 0,1 1 0 0 0,-1 0 1 0 0,0 0-1 0 0,0-1 0 0 0,1 1 0 0 0,-1 0 0 0 0,0 0 0 0 0,1 0 0 0 0,-1-1 1 0 0,0 1-1 0 0,1 0 0 0 0,-1 0 0 0 0,0 0 0 0 0,1 0 0 0 0,-1 0 0 0 0,0 0 1 0 0,1 0-1 0 0,52-15 5080 0 0,-38 11-5529 0 0,333-66 4352 0 0,5 26-2880 0 0,420-21-774 0 0,-654 59-831 0 0,-69 7-6276 0 0,-35 0-94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31.6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21 5985 0 0,'-10'-20'11980'0'0,"11"26"-8966"0"0,-1 7-3470 0 0,3 44 1656 0 0,12 69-1 0 0,-5-50-991 0 0,-1-10-293 0 0,4 43 207 0 0,-11-37-4078 0 0,-3-59-3092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32.0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8 130 3225 0 0,'-1'-4'200'0'0,"0"1"0"0"0,-1-1 0 0 0,1 1 0 0 0,1-1 0 0 0,-1 1 0 0 0,0-1 0 0 0,1 1 0 0 0,0-1 0 0 0,0 1 0 0 0,0-1 0 0 0,0 0 0 0 0,1 1 0 0 0,-1-1 0 0 0,1 1 0 0 0,0-1 0 0 0,0 1 0 0 0,0-1 0 0 0,0 1 0 0 0,1 0 0 0 0,-1-1 0 0 0,1 1 0 0 0,0 0 0 0 0,0 0 0 0 0,0 0 0 0 0,1 1 0 0 0,-1-1 0 0 0,0 0 0 0 0,1 1 0 0 0,0-1 0 0 0,0 1 0 0 0,0 0 0 0 0,5-3 0 0 0,-4 2 114 0 0,-1 1 1 0 0,1-1 0 0 0,1 1-1 0 0,-1 0 1 0 0,0 0-1 0 0,0 1 1 0 0,1-1-1 0 0,-1 1 1 0 0,1 0 0 0 0,-1 0-1 0 0,1 1 1 0 0,-1-1-1 0 0,1 1 1 0 0,0 0-1 0 0,-1 0 1 0 0,1 0 0 0 0,-1 1-1 0 0,1 0 1 0 0,-1 0-1 0 0,1 0 1 0 0,-1 0 0 0 0,1 1-1 0 0,-1-1 1 0 0,0 1-1 0 0,6 4 1 0 0,-8-4-271 0 0,0 0 0 0 0,0 1 1 0 0,0-1-1 0 0,0 1 0 0 0,0-1 0 0 0,-1 1 1 0 0,1 0-1 0 0,-1 0 0 0 0,0 0 0 0 0,0 0 1 0 0,0 0-1 0 0,0 0 0 0 0,-1 0 0 0 0,1 0 1 0 0,-1 0-1 0 0,0 0 0 0 0,0 0 0 0 0,0 0 1 0 0,0 0-1 0 0,0 1 0 0 0,-1-1 0 0 0,1 0 1 0 0,-1 0-1 0 0,0 0 0 0 0,-1 3 0 0 0,-3 10-279 0 0,-1 1-1 0 0,0-1 1 0 0,-9 15-1 0 0,4-11 8 0 0,7-13 204 0 0,0-1 0 0 0,1 1 0 0 0,-1 0 0 0 0,1 0 0 0 0,1 0 0 0 0,-1 0 0 0 0,1 1 0 0 0,-1 12 0 0 0,3-20 126 0 0,0 1 1 0 0,1 0 0 0 0,-1-1-1 0 0,0 1 1 0 0,1 0-1 0 0,-1-1 1 0 0,1 1-1 0 0,-1 0 1 0 0,1-1 0 0 0,-1 1-1 0 0,1-1 1 0 0,-1 1-1 0 0,1-1 1 0 0,-1 1 0 0 0,1-1-1 0 0,0 0 1 0 0,-1 1-1 0 0,1-1 1 0 0,0 0 0 0 0,-1 1-1 0 0,1-1 1 0 0,1 0-1 0 0,23 8 560 0 0,-11-4-569 0 0,28 16-160 0 0,28 9-3943 0 0,-54-24-2185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32.3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 6449 0 0,'1'-1'405'0'0,"0"0"-1"0"0,0 0 0 0 0,0 0 0 0 0,0 1 0 0 0,0-1 1 0 0,0 0-1 0 0,0 1 0 0 0,0-1 0 0 0,0 1 1 0 0,0-1-1 0 0,0 1 0 0 0,0-1 0 0 0,0 1 0 0 0,0 0 1 0 0,1 0-1 0 0,-1 0 0 0 0,0-1 0 0 0,0 1 0 0 0,3 1 1 0 0,-3-1-72 0 0,1 0 0 0 0,0 1 1 0 0,-1-1-1 0 0,1 1 1 0 0,0 0-1 0 0,-1 0 0 0 0,1-1 1 0 0,-1 1-1 0 0,0 0 1 0 0,1 0-1 0 0,-1 1 1 0 0,2 0-1 0 0,0 2-24 0 0,0-1 1 0 0,0 1-1 0 0,0 0 1 0 0,0 0-1 0 0,-1 0 0 0 0,0 0 1 0 0,1 0-1 0 0,1 9 1 0 0,2 14-81 0 0,-1 1 0 0 0,-2-1 0 0 0,1 34 0 0 0,-3-28-1581 0 0,10 57-1 0 0,-7-73-219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32.7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78 5985 0 0,'1'-1'124'0'0,"0"0"0"0"0,-1 0 0 0 0,1 0 0 0 0,-1 0 0 0 0,1 0 0 0 0,0 0 0 0 0,0 0 0 0 0,0 1 0 0 0,0-1 0 0 0,-1 0 0 0 0,1 0-1 0 0,0 1 1 0 0,0-1 0 0 0,0 0 0 0 0,1 1 0 0 0,-1-1 0 0 0,0 1 0 0 0,2-1 0 0 0,27-11 1825 0 0,-24 10-1413 0 0,96-32 5501 0 0,-33 20-5653 0 0,-64 14-1347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33.0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 1840 0 0,'2'-3'9377'0'0,"0"11"-4153"0"0,3 15-2486 0 0,-3 131 287 0 0,-2-45-4155 0 0,1-83 124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33.4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 7834 0 0,'0'0'117'0'0,"0"0"0"0"0,0-1 0 0 0,0 1 1 0 0,1 0-1 0 0,-1-1 0 0 0,0 1 0 0 0,0 0 1 0 0,0-1-1 0 0,0 1 0 0 0,1 0 0 0 0,-1-1 0 0 0,0 1 1 0 0,0 0-1 0 0,1 0 0 0 0,-1-1 0 0 0,0 1 1 0 0,1 0-1 0 0,-1 0 0 0 0,0 0 0 0 0,1-1 1 0 0,-1 1-1 0 0,0 0 0 0 0,1 0 0 0 0,-1 0 0 0 0,0 0 1 0 0,1 0-1 0 0,-1 0 0 0 0,0 0 0 0 0,1 0 1 0 0,-1 0-1 0 0,0 0 0 0 0,1 0 0 0 0,-1 0 1 0 0,1 0-1 0 0,-1 0 0 0 0,0 0 0 0 0,1 0 0 0 0,11 13 2805 0 0,5 22-60 0 0,-13-15-2300 0 0,-1 0 0 0 0,0 0 1 0 0,-2 0-1 0 0,0 0 0 0 0,-1 1 1 0 0,-4 29-1 0 0,1-27-621 0 0,2 1 0 0 0,1-1 1 0 0,0 1-1 0 0,7 35 0 0 0,3-26-278 0 0,0 2-3664 0 0,-10-29-2389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38:46.9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30 6913 0 0,'-7'-30'10604'0'0,"11"44"-9288"0"0,13 67-137 0 0,-3 1-1 0 0,4 93 1 0 0,-9 167-796 0 0,-5-105-186 0 0,0-175-250 0 0,3 0-1 0 0,3-1 1 0 0,2 0 0 0 0,3-1-1 0 0,26 66 1 0 0,-26-92-947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33.8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0 119 6449 0 0,'33'-30'1027'0'0,"-13"12"172"0"0,31-22 0 0 0,-46 36-869 0 0,1 0-1 0 0,0 1 1 0 0,0 0-1 0 0,1 0 1 0 0,-1 0-1 0 0,1 1 1 0 0,-1-1-1 0 0,1 2 1 0 0,0-1-1 0 0,9 0 1 0 0,-14 1-182 0 0,0 1 0 0 0,0 0 0 0 0,0 0 1 0 0,1 0-1 0 0,-1 1 0 0 0,0-1 0 0 0,0 0 0 0 0,0 1 0 0 0,0-1 1 0 0,0 1-1 0 0,-1 0 0 0 0,1-1 0 0 0,0 1 0 0 0,0 0 0 0 0,0 0 1 0 0,-1 0-1 0 0,1 1 0 0 0,0-1 0 0 0,-1 0 0 0 0,1 1 0 0 0,-1-1 1 0 0,3 3-1 0 0,-3-1-41 0 0,1 1 1 0 0,0-1-1 0 0,-1 0 1 0 0,0 1-1 0 0,0-1 1 0 0,0 1 0 0 0,0 0-1 0 0,0-1 1 0 0,-1 1-1 0 0,1 0 1 0 0,-1 5-1 0 0,-1 9-57 0 0,-1 0 0 0 0,-1-1 0 0 0,-10 35 0 0 0,8-35 148 0 0,-2 0 0 0 0,-11 21-1 0 0,3-6 1648 0 0,15-32-1796 0 0,0 1 1 0 0,0-1-1 0 0,-1 1 1 0 0,1-1-1 0 0,0 0 0 0 0,0 1 1 0 0,0-1-1 0 0,0 1 0 0 0,-1-1 1 0 0,1 0-1 0 0,0 1 1 0 0,0-1-1 0 0,0 1 0 0 0,0-1 1 0 0,0 1-1 0 0,0-1 0 0 0,0 1 1 0 0,0-1-1 0 0,0 0 0 0 0,0 1 1 0 0,1-1-1 0 0,-1 1 1 0 0,0-1-1 0 0,0 1 0 0 0,0-1 1 0 0,0 0-1 0 0,1 1 0 0 0,-1-1 1 0 0,0 0-1 0 0,0 1 1 0 0,1-1-1 0 0,-1 0 0 0 0,1 1 1 0 0,16 1 604 0 0,27-12-529 0 0,-37 8 19 0 0,-7 2-185 0 0,17-5 88 0 0,0 1-1 0 0,0 1 0 0 0,28-2 0 0 0,-4 9-7146 0 0,-33-2 13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34.2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60 6449 0 0,'0'0'69'0'0,"0"0"0"0"0,0 0 0 0 0,-1 0 0 0 0,1 0 1 0 0,0 0-1 0 0,0 0 0 0 0,-1 0 0 0 0,1 0 0 0 0,0 0 0 0 0,0 0 0 0 0,0 0 0 0 0,-1 0 0 0 0,1 0 0 0 0,0 0 0 0 0,0 0 0 0 0,0 0 0 0 0,-1 0 0 0 0,1 0 0 0 0,0 0 0 0 0,0 0 0 0 0,-1-1 0 0 0,1 1 0 0 0,0 0 0 0 0,0 0 0 0 0,0 0 0 0 0,0 0 0 0 0,-1 0 0 0 0,1-1 0 0 0,0 1 0 0 0,0 0 0 0 0,0 0 0 0 0,0 0 0 0 0,0 0 0 0 0,0-1 0 0 0,-1 1 0 0 0,1 0 0 0 0,0 0 0 0 0,0 0 0 0 0,0-1 0 0 0,0 1 0 0 0,0 0 1 0 0,0 0-1 0 0,0-1 0 0 0,0 1 0 0 0,0 0 0 0 0,0 0 0 0 0,0 0 0 0 0,0-1 0 0 0,0 1 0 0 0,0 0 0 0 0,0-1 0 0 0,11-13 2889 0 0,20-11 1249 0 0,-27 23-3893 0 0,1 0 1 0 0,0 0-1 0 0,0 0 1 0 0,0 1-1 0 0,0-1 1 0 0,1 1-1 0 0,-1 1 1 0 0,0-1-1 0 0,1 1 1 0 0,-1 0-1 0 0,0 0 1 0 0,0 0-1 0 0,1 1 1 0 0,9 2-1 0 0,-12-2-283 0 0,0 0 0 0 0,0 0 0 0 0,0 1 0 0 0,0-1-1 0 0,0 1 1 0 0,0-1 0 0 0,-1 1 0 0 0,1 0 0 0 0,0 0 0 0 0,-1 0 0 0 0,1 1 0 0 0,-1-1-1 0 0,0 1 1 0 0,0-1 0 0 0,0 1 0 0 0,0-1 0 0 0,-1 1 0 0 0,1 0 0 0 0,0 0 0 0 0,-1 0-1 0 0,0 0 1 0 0,0 0 0 0 0,0 0 0 0 0,1 6 0 0 0,0 15-40 0 0,0 0 1 0 0,-2 0 0 0 0,-1 0-1 0 0,-6 40 1 0 0,-1 38 346 0 0,8-102-330 0 0,0 0 0 0 0,0 1 0 0 0,0-1 1 0 0,0 0-1 0 0,0 0 0 0 0,0 1 0 0 0,0-1 0 0 0,0 0 0 0 0,0 1 0 0 0,0-1 1 0 0,0 0-1 0 0,0 1 0 0 0,0-1 0 0 0,1 0 0 0 0,-1 0 0 0 0,0 1 0 0 0,0-1 1 0 0,0 0-1 0 0,0 0 0 0 0,0 1 0 0 0,1-1 0 0 0,-1 0 0 0 0,0 0 0 0 0,0 0 1 0 0,0 1-1 0 0,1-1 0 0 0,-1 0 0 0 0,0 0 0 0 0,0 0 0 0 0,1 1 0 0 0,-1-1 1 0 0,0 0-1 0 0,0 0 0 0 0,1 0 0 0 0,-1 0 0 0 0,1 0 0 0 0,11-5 128 0 0,17-21-191 0 0,-22 20-24 0 0,23-15-1355 0 0,-18 14 84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2:05.1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908 518 5985 0 0,'1'-4'-82'0'0,"-1"0"-1"0"0,1 0 0 0 0,1 0 1 0 0,-1 0-1 0 0,0 0 0 0 0,1 0 1 0 0,0 0-1 0 0,3-5 0 0 0,-2 5 129 0 0,-1-1 0 0 0,0 1 0 0 0,0-1 0 0 0,0 1 0 0 0,0-1 0 0 0,-1 0 0 0 0,2-6 0 0 0,-4 6 124 0 0,1 0 1 0 0,-1 0-1 0 0,0 0 0 0 0,-1 0 0 0 0,1 0 1 0 0,-1 0-1 0 0,0 1 0 0 0,0-1 0 0 0,0 1 1 0 0,-1-1-1 0 0,0 1 0 0 0,0 0 0 0 0,0 0 0 0 0,-7-7 1 0 0,-18-31 1323 0 0,-3-48 1662 0 0,24 66-2259 0 0,-1 2 1 0 0,0-1-1 0 0,-15-24 0 0 0,19 40-723 0 0,0 0 0 0 0,-1 0 1 0 0,0 1-1 0 0,-1-1 1 0 0,1 1-1 0 0,-1 0 0 0 0,-1 1 1 0 0,1-1-1 0 0,-1 1 0 0 0,0 1 1 0 0,0-1-1 0 0,0 1 0 0 0,-9-4 1 0 0,2 3-160 0 0,0 0 0 0 0,0 1 0 0 0,-1 0 0 0 0,0 1 1 0 0,1 1-1 0 0,-1 0 0 0 0,0 1 0 0 0,0 1 0 0 0,0 0 1 0 0,0 1-1 0 0,0 1 0 0 0,0 0 0 0 0,0 1 0 0 0,1 0 0 0 0,-15 6 1 0 0,13-3-44 0 0,0 1 1 0 0,1 0 0 0 0,-1 1 0 0 0,2 1 0 0 0,-1 0-1 0 0,1 1 1 0 0,0 0 0 0 0,1 1 0 0 0,1 1 0 0 0,-1 0-1 0 0,2 1 1 0 0,-18 25 0 0 0,-18 32 546 0 0,4 3-1 0 0,-35 81 1 0 0,60-113-414 0 0,3 0 0 0 0,2 1 0 0 0,1 0 1 0 0,2 1-1 0 0,-7 78 0 0 0,12-51-51 0 0,3 0-1 0 0,4-1 1 0 0,2 1 0 0 0,17 81-1 0 0,-13-112 45 0 0,2 0 0 0 0,1-2 0 0 0,2 1 0 0 0,2-1 0 0 0,1-1 0 0 0,2-1 0 0 0,1 0 0 0 0,44 59 0 0 0,-33-59-72 0 0,2-1 1 0 0,1-2 0 0 0,1-1 0 0 0,1-1-1 0 0,2-2 1 0 0,1-2 0 0 0,58 30 0 0 0,-38-27 2 0 0,2-2 0 0 0,1-3 0 0 0,0-3 1 0 0,108 23-1 0 0,-142-39-18 0 0,0-1 0 0 0,1-1 1 0 0,-1-1-1 0 0,0-2 0 0 0,1-1 1 0 0,-1-1-1 0 0,0-1 0 0 0,0-1 1 0 0,0-2-1 0 0,0-1 0 0 0,-1 0 1 0 0,0-2-1 0 0,-1-2 0 0 0,0 0 1 0 0,39-24-1 0 0,-18 8-5 0 0,65-52 0 0 0,-97 68-6 0 0,-1-1 0 0 0,-1 0-1 0 0,0-1 1 0 0,-1 0 0 0 0,0-1 0 0 0,-1 0 0 0 0,-1-1 0 0 0,15-29 0 0 0,-7-1 15 0 0,-2 0 0 0 0,-1-1 0 0 0,12-89 0 0 0,-5-146-11 0 0,-21 239 38 0 0,-1 1 0 0 0,-3 0 1 0 0,-16-76-1 0 0,13 88-24 0 0,-2 2 0 0 0,0-1 0 0 0,-2 1 0 0 0,-2 1 1 0 0,0 0-1 0 0,-22-32 0 0 0,14 30-8 0 0,-1 1 1 0 0,-2 0 0 0 0,0 2-1 0 0,-2 0 1 0 0,0 2-1 0 0,-34-22 1 0 0,14 15-132 0 0,-1 1 1 0 0,-1 3-1 0 0,-64-25 1 0 0,101 47-120 0 0,1 0 0 0 0,-1 0 1 0 0,-1 1-1 0 0,1 0 0 0 0,0 1 1 0 0,-1 0-1 0 0,1 1 0 0 0,-1 0 0 0 0,1 1 1 0 0,-1 0-1 0 0,-19 4 0 0 0,0 4-6885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2:07.0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830 114 8290 0 0,'-34'-38'1205'0'0,"27"28"-1119"0"0,-1 1 0 0 0,-1 0 0 0 0,-17-14-1 0 0,22 20-81 0 0,-1 0-1 0 0,0 0 0 0 0,0 1 1 0 0,0-1-1 0 0,0 1 1 0 0,0 0-1 0 0,-1 1 0 0 0,1-1 1 0 0,0 1-1 0 0,-1 0 0 0 0,1 1 1 0 0,-7-1-1 0 0,-12 1 163 0 0,0 1 0 0 0,0 2 0 0 0,1 0 0 0 0,-1 1 0 0 0,1 1 0 0 0,-1 2 0 0 0,2 0 0 0 0,-1 1 0 0 0,1 2 0 0 0,0 0 0 0 0,1 1 1 0 0,1 1-1 0 0,-25 19 0 0 0,32-19-27 0 0,0 0 0 0 0,1 2 1 0 0,0-1-1 0 0,1 2 0 0 0,0-1 1 0 0,1 2-1 0 0,1-1 1 0 0,0 1-1 0 0,-11 32 0 0 0,0 11 543 0 0,-19 94-1 0 0,22-82-257 0 0,-23 122-181 0 0,9 2 0 0 0,-9 284-1 0 0,30-317 940 0 0,-4 72 1024 0 0,14-171-1506 0 0,12 105 0 0 0,-7-139-678 0 0,1 0-1 0 0,1 0 0 0 0,2-1 1 0 0,1-1-1 0 0,1 0 1 0 0,1 0-1 0 0,1-1 0 0 0,1 0 1 0 0,2-1-1 0 0,0-1 1 0 0,2 0-1 0 0,1-2 1 0 0,0 0-1 0 0,2-1 0 0 0,0-1 1 0 0,41 30-1 0 0,-2-6 214 0 0,1-2 0 0 0,2-3 0 0 0,124 58 0 0 0,-170-91-213 0 0,0-1 0 0 0,1-1-1 0 0,-1 0 1 0 0,1-1-1 0 0,0-1 1 0 0,0 0-1 0 0,0-2 1 0 0,0 0-1 0 0,0-1 1 0 0,23-4 0 0 0,-10-1-13 0 0,-1-1 1 0 0,1-1 0 0 0,-1-2 0 0 0,-1-1 0 0 0,30-16-1 0 0,-39 16 19 0 0,-1-1 0 0 0,0-1 0 0 0,-1 0-1 0 0,-1-2 1 0 0,0 0 0 0 0,28-33-1 0 0,75-115 152 0 0,-111 150-170 0 0,18-30-19 0 0,-2-1 0 0 0,-2-1 0 0 0,-2-1 0 0 0,-2-1 0 0 0,-2-1 0 0 0,-2-1 0 0 0,10-58 0 0 0,3-16 10 0 0,56-307 0 0 0,-75 358 0 0 0,-3-1 0 0 0,-3 0 0 0 0,-12-144 0 0 0,2 171 2 0 0,-2 2 0 0 0,-2-1 0 0 0,-1 1 0 0 0,-3 1 0 0 0,-1 0 0 0 0,-27-48 0 0 0,24 56 25 0 0,-1 2-1 0 0,-2 0 1 0 0,-1 1-1 0 0,-1 1 1 0 0,-2 1-1 0 0,-1 2 1 0 0,-46-38 0 0 0,42 41-57 0 0,-6-5-264 0 0,0 2 0 0 0,-2 1 0 0 0,-60-31 0 0 0,79 49-704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2:09.3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644 128 2304 0 0,'1'-8'218'0'0,"0"1"0"0"0,-1-1 0 0 0,0 0 0 0 0,0 0 0 0 0,-1 0 0 0 0,0 1 0 0 0,0-1 0 0 0,-3-10 0 0 0,3 15-212 0 0,0 1 0 0 0,0-1 1 0 0,0 1-1 0 0,0-1 0 0 0,-1 1 1 0 0,1-1-1 0 0,-1 1 0 0 0,1 0 1 0 0,-1 0-1 0 0,0-1 0 0 0,0 1 1 0 0,0 0-1 0 0,0 1 0 0 0,0-1 1 0 0,0 0-1 0 0,-1 1 0 0 0,1-1 1 0 0,0 1-1 0 0,-1 0 0 0 0,1 0 1 0 0,-1-1-1 0 0,0 2 0 0 0,1-1 1 0 0,-1 0-1 0 0,-5 0 0 0 0,-13 1 470 0 0,0 0 0 0 0,0 2 0 0 0,1 0 0 0 0,-1 1 0 0 0,0 1 0 0 0,1 1 0 0 0,0 1 0 0 0,0 1 0 0 0,1 1 0 0 0,-35 19 0 0 0,40-18-315 0 0,0 0 0 0 0,0 2-1 0 0,1-1 1 0 0,1 2 0 0 0,0 0 0 0 0,0 0 0 0 0,1 1-1 0 0,1 0 1 0 0,-15 25 0 0 0,-5 16 58 0 0,-31 75-1 0 0,34-67-58 0 0,15-37-150 0 0,1-1 0 0 0,1 2 0 0 0,2-1 0 0 0,0 1 0 0 0,2 0 0 0 0,1 1 0 0 0,1 0 1 0 0,1 0-1 0 0,1 28 0 0 0,3-12 330 0 0,1 1-1 0 0,12 55 1 0 0,-11-84-227 0 0,1 1 1 0 0,1-1-1 0 0,0 0 0 0 0,1 0 0 0 0,1-1 0 0 0,0 0 0 0 0,1 0 1 0 0,0 0-1 0 0,18 20 0 0 0,-2-8-112 0 0,1-1-1 0 0,2-2 1 0 0,0 0-1 0 0,1-2 1 0 0,39 22 0 0 0,-15-15 16 0 0,1-1 0 0 0,75 26 0 0 0,-109-47 18 0 0,-1 0 1 0 0,1-1 0 0 0,0-1 0 0 0,0-1-1 0 0,0-1 1 0 0,0-1 0 0 0,0 0-1 0 0,0-1 1 0 0,1-1 0 0 0,-1-1 0 0 0,0-1-1 0 0,0 0 1 0 0,-1-2 0 0 0,1 0-1 0 0,-1-1 1 0 0,0-1 0 0 0,30-15 0 0 0,-4-2 151 0 0,16-7 3 0 0,-1-3 0 0 0,79-60 0 0 0,-131 88-136 0 0,-1-1 0 0 0,1 0 0 0 0,-1-1 0 0 0,-1 1 0 0 0,1-1 0 0 0,-1 0 0 0 0,0 0 0 0 0,-1-1 0 0 0,0 1 0 0 0,0-1 0 0 0,-1 0 1 0 0,0 0-1 0 0,-1-1 0 0 0,0 1 0 0 0,0 0 0 0 0,0-18 0 0 0,-1-11 470 0 0,-2 1 1 0 0,-11-72 0 0 0,9 88-392 0 0,-8-52 518 0 0,-32-113 1 0 0,32 149-447 0 0,-2 0-1 0 0,-2 0 1 0 0,-1 2 0 0 0,-36-59 0 0 0,44 83-213 0 0,0 2 1 0 0,0-1-1 0 0,0 1 1 0 0,-2 0-1 0 0,1 1 0 0 0,-1 0 1 0 0,0 1-1 0 0,0 0 0 0 0,-1 0 1 0 0,0 1-1 0 0,0 0 0 0 0,-1 1 1 0 0,1 1-1 0 0,-1-1 1 0 0,0 2-1 0 0,0 0 0 0 0,-23-3 1 0 0,11 4-653 0 0,0 1 1 0 0,0 0 0 0 0,0 2 0 0 0,0 1-1 0 0,0 1 1 0 0,1 1 0 0 0,-1 1 0 0 0,-32 11-1 0 0,11 1-4766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2:10.4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1320 344 2761 0 0,'-7'-35'1541'0'0,"-23"-67"0"0"0,25 88-1183 0 0,0-2-60 0 0,0 0-1 0 0,-2 0 1 0 0,0 1-1 0 0,-1 0 1 0 0,0 0-1 0 0,-11-14 1 0 0,14 23-139 0 0,0 1 0 0 0,0-1-1 0 0,-1 1 1 0 0,0 0 0 0 0,0 0 0 0 0,0 1 0 0 0,-1 0 0 0 0,1 0 0 0 0,-1 0 0 0 0,0 1 0 0 0,0 0 0 0 0,0 1 0 0 0,-1-1-1 0 0,1 1 1 0 0,-14-1 0 0 0,-9-1 833 0 0,0 2 0 0 0,-1 1-1 0 0,1 2 1 0 0,-35 5 0 0 0,-118 25 258 0 0,180-30-1241 0 0,-18 4 174 0 0,1 1 0 0 0,0 0 1 0 0,0 2-1 0 0,0 1 1 0 0,1 0-1 0 0,-31 21 0 0 0,-100 86 243 0 0,92-68-1007 0 0,-97 92-953 0 0,130-113 1633 0 0,1 1 1 0 0,1 1 0 0 0,-31 52 0 0 0,43-60 19 0 0,0 1-1 0 0,2-1 1 0 0,0 2-1 0 0,2-1 1 0 0,0 1-1 0 0,2 0 1 0 0,-5 37-1 0 0,9-48-106 0 0,0 1 0 0 0,1-1-1 0 0,0 1 1 0 0,1-1 0 0 0,0 1-1 0 0,1-1 1 0 0,1 0 0 0 0,-1 0-1 0 0,2 0 1 0 0,0 0 0 0 0,1 0-1 0 0,0-1 1 0 0,0 0 0 0 0,1 0-1 0 0,14 20 1 0 0,2-5 132 0 0,1 0 0 0 0,1-1 0 0 0,1-2 0 0 0,1 0 0 0 0,1-2 0 0 0,1-1 0 0 0,1-1 0 0 0,0-1 0 0 0,2-2 0 0 0,63 24 0 0 0,-34-19-2 0 0,2-2-1 0 0,0-4 0 0 0,117 15 1 0 0,-149-28-83 0 0,0 0 0 0 0,-1-3 1 0 0,1 0-1 0 0,0-2 1 0 0,-1-1-1 0 0,0-1 1 0 0,0-1-1 0 0,0-2 0 0 0,-1-1 1 0 0,43-20-1 0 0,8-11 484 0 0,-2-3 1 0 0,131-98-1 0 0,-199 133-543 0 0,0 1 0 0 0,0-2 0 0 0,-1 1 0 0 0,0-1 0 0 0,-1 0 0 0 0,0-1 0 0 0,0 0 0 0 0,-1 0 0 0 0,0 0 0 0 0,-1-1 0 0 0,0 0 0 0 0,-1 0 0 0 0,0 0 0 0 0,-1-1 0 0 0,0 1 0 0 0,-1-1 0 0 0,0 1 0 0 0,-1-1 0 0 0,0-14 0 0 0,1-18 38 0 0,2-6 10 0 0,-3 0 0 0 0,-2 0 0 0 0,-13-86 0 0 0,12 123-29 0 0,-1 0-1 0 0,-1 0 1 0 0,0 0-1 0 0,0 0 1 0 0,-2 1 0 0 0,1 0-1 0 0,-2 0 1 0 0,1 0 0 0 0,-2 1-1 0 0,1 0 1 0 0,-1 1 0 0 0,-1-1-1 0 0,0 1 1 0 0,-1 1-1 0 0,0 0 1 0 0,0 0 0 0 0,-1 1-1 0 0,-22-13 1 0 0,4 7-6 0 0,0 2 0 0 0,-1 0 0 0 0,-1 2 0 0 0,-54-10 0 0 0,-131-9-755 0 0,192 26 553 0 0,-5 0-292 0 0,-1 2 0 0 0,-42 2-1 0 0,28 5-345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2:20.8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756 136 6913 0 0,'-47'-44'1580'0'0,"40"35"-1394"0"0,-1 2 0 0 0,1-1 0 0 0,-2 1 0 0 0,1 0 0 0 0,-1 0 0 0 0,0 1 0 0 0,0 0 0 0 0,-1 1 0 0 0,-18-8 0 0 0,11 9-131 0 0,1 0 0 0 0,-1 1 0 0 0,0 0 0 0 0,0 2 0 0 0,1 0 0 0 0,-1 1 0 0 0,0 1 0 0 0,0 0 1 0 0,0 1-1 0 0,0 1 0 0 0,0 0 0 0 0,1 2 0 0 0,0 0 0 0 0,-22 10 0 0 0,20-7 32 0 0,-1 1-1 0 0,2 1 1 0 0,0 0 0 0 0,0 2 0 0 0,0 0-1 0 0,2 1 1 0 0,0 0 0 0 0,0 1 0 0 0,1 1-1 0 0,1 0 1 0 0,-20 30 0 0 0,15-15 292 0 0,2 0 1 0 0,1 2 0 0 0,1-1-1 0 0,2 2 1 0 0,1 0-1 0 0,1 0 1 0 0,-8 57-1 0 0,14-48-293 0 0,1 0 0 0 0,2 1 1 0 0,2-1-1 0 0,1 0 0 0 0,17 80 0 0 0,-8-70-279 0 0,2-2 0 0 0,2 0 1 0 0,3 0-1 0 0,2-2 0 0 0,1 0 1 0 0,43 66-1 0 0,-46-85 386 0 0,2-2 0 0 0,2 0 0 0 0,0-1 0 0 0,1-2 0 0 0,2 0 0 0 0,0-1 0 0 0,2-2 0 0 0,0-1 0 0 0,1-1 0 0 0,1-1 0 0 0,34 15 0 0 0,-28-16 7 0 0,2-3 0 0 0,0 0 0 0 0,1-3 0 0 0,0-1 0 0 0,1-1 0 0 0,75 5 0 0 0,-96-13-147 0 0,0-1 0 0 0,1 0 0 0 0,-1-2-1 0 0,0 0 1 0 0,0-1 0 0 0,-1-1 0 0 0,1-1 0 0 0,-1 0 0 0 0,0-1-1 0 0,0-1 1 0 0,-1-1 0 0 0,1 0 0 0 0,-2-1 0 0 0,1-1-1 0 0,-2 0 1 0 0,1-1 0 0 0,17-17 0 0 0,-3-6 78 0 0,0 0 0 0 0,-3-2-1 0 0,-1-1 1 0 0,-2-1 0 0 0,20-43 0 0 0,-33 58-37 0 0,-1 1 0 0 0,0-2 1 0 0,-2 1-1 0 0,-1-1 0 0 0,-1 0 0 0 0,-1 0 0 0 0,0-1 0 0 0,-2 0 0 0 0,-2 1 0 0 0,0-1 1 0 0,-4-31-1 0 0,-8-25 427 0 0,-4 1 0 0 0,-28-84 1 0 0,7 28-423 0 0,30 109-90 0 0,0 0 0 0 0,-2 0 1 0 0,-1 1-1 0 0,-2 1 0 0 0,0-1 1 0 0,-1 2-1 0 0,-31-42 0 0 0,34 54-13 0 0,0 0 0 0 0,-1 1 0 0 0,0 1 0 0 0,-1-1 0 0 0,0 2 0 0 0,0-1 0 0 0,-1 2 0 0 0,-1 0 0 0 0,1 0 0 0 0,-1 2 0 0 0,0-1-1 0 0,-1 2 1 0 0,0 0 0 0 0,0 0 0 0 0,-24-3 0 0 0,17 6-257 0 0,0 0-1 0 0,0 1 1 0 0,0 1 0 0 0,0 1-1 0 0,0 1 1 0 0,0 1-1 0 0,1 1 1 0 0,-32 10 0 0 0,9 2-901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2:22.2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1042 212 3681 0 0,'-5'-14'413'0'0,"0"0"0"0"0,-1 0 0 0 0,-1 0 0 0 0,0 1 0 0 0,-17-23 0 0 0,18 27-59 0 0,-1 1 0 0 0,0-1 0 0 0,-1 1 1 0 0,0 1-1 0 0,0 0 0 0 0,-1 0 0 0 0,1 0 0 0 0,-18-9 0 0 0,16 12-187 0 0,0 1 1 0 0,-1 0-1 0 0,0 0 0 0 0,1 1 1 0 0,-1 0-1 0 0,0 1 0 0 0,0 0 0 0 0,0 1 1 0 0,-12 1-1 0 0,-19 3 276 0 0,-40 10 1 0 0,67-11-186 0 0,-6 0-30 0 0,1 1 0 0 0,-1 1 0 0 0,1 0 1 0 0,0 2-1 0 0,1 1 0 0 0,-1 0 0 0 0,2 1 0 0 0,-1 1 0 0 0,1 1 1 0 0,1 1-1 0 0,-23 19 0 0 0,-169 178 1532 0 0,188-183-1658 0 0,0 2 0 0 0,2 0 1 0 0,1 1-1 0 0,2 0 0 0 0,-15 35 0 0 0,20-38-84 0 0,2 1 1 0 0,0 0-1 0 0,2 0 1 0 0,1 1-1 0 0,1 0 0 0 0,-2 42 1 0 0,7-56 94 0 0,1-1 0 0 0,1 1 0 0 0,0-1 0 0 0,1 0 0 0 0,0 1 0 0 0,1-2 0 0 0,1 1 0 0 0,0 0 0 0 0,0-1 0 0 0,2 0 0 0 0,-1 0 0 0 0,1 0 0 0 0,1-1 0 0 0,9 10 0 0 0,16 17 229 0 0,1-2-1 0 0,58 47 1 0 0,-58-54-374 0 0,12 11 114 0 0,1-3-1 0 0,65 41 0 0 0,-85-63-31 0 0,0-1-1 0 0,1-1 0 0 0,0-2 1 0 0,0 0-1 0 0,1-2 0 0 0,44 8 1 0 0,-40-12 77 0 0,0 0 0 0 0,1-3-1 0 0,-1-1 1 0 0,1-1 0 0 0,50-7 0 0 0,-65 4-69 0 0,-1-1 0 0 0,0 0 1 0 0,0-2-1 0 0,0 0 0 0 0,-1-1 0 0 0,0-1 0 0 0,0 0 0 0 0,-1-1 0 0 0,0-1 0 0 0,-1-1 1 0 0,21-17-1 0 0,-11 3-43 0 0,0 0 0 0 0,-3-2 1 0 0,22-31-1 0 0,52-93 99 0 0,-50 75-71 0 0,-25 43 7 0 0,-3 0 0 0 0,0 0-1 0 0,-2-2 1 0 0,19-62-1 0 0,-30 79-36 0 0,-1-1-1 0 0,0-1 0 0 0,-2 1 0 0 0,0 0 0 0 0,-1-1 1 0 0,-1 1-1 0 0,-1-1 0 0 0,-1 1 0 0 0,-1 0 1 0 0,0 0-1 0 0,-7-21 0 0 0,1 13-30 0 0,-1 0 0 0 0,-2 0 0 0 0,0 2 0 0 0,-2-1 0 0 0,0 2 0 0 0,-2 0 0 0 0,-1 0 0 0 0,-1 2 0 0 0,0 0 0 0 0,-2 1 0 0 0,-1 1 0 0 0,0 1 0 0 0,-1 1 0 0 0,-38-23 0 0 0,33 25-564 0 0,-1 1 0 0 0,0 1 1 0 0,-1 2-1 0 0,-1 0 1 0 0,1 3-1 0 0,-2 0 0 0 0,1 2 1 0 0,-35-4-1 0 0,-4 5-5817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2:23.3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925 233 6913 0 0,'-6'-13'196'0'0,"1"-1"0"0"0,-2 1 0 0 0,1 0-1 0 0,-2 1 1 0 0,0 0 0 0 0,0 0 0 0 0,-1 0-1 0 0,-1 1 1 0 0,1 1 0 0 0,-2 0-1 0 0,0 0 1 0 0,0 1 0 0 0,-1 0 0 0 0,1 1-1 0 0,-2 0 1 0 0,1 1 0 0 0,-15-6 0 0 0,13 6-99 0 0,0 2 1 0 0,0-1 0 0 0,-1 2 0 0 0,1 0-1 0 0,-1 0 1 0 0,0 2 0 0 0,0-1 0 0 0,0 2-1 0 0,0 0 1 0 0,0 1 0 0 0,-1 1 0 0 0,1 0 0 0 0,0 1-1 0 0,0 1 1 0 0,0 0 0 0 0,-17 6 0 0 0,11 1 2 0 0,0 0 0 0 0,0 2 0 0 0,1 0 0 0 0,1 1 0 0 0,0 1 0 0 0,1 1 0 0 0,0 1 0 0 0,-21 24 0 0 0,10-6 347 0 0,2 0 0 0 0,2 2 0 0 0,-33 61 0 0 0,38-57-202 0 0,1 2 0 0 0,3-1-1 0 0,1 2 1 0 0,2 0 0 0 0,-12 80-1 0 0,13-27-36 0 0,2 158 1 0 0,6-75 548 0 0,1 86-435 0 0,6-212-235 0 0,2 0 0 0 0,2-1 1 0 0,15 53-1 0 0,-8-55-1 0 0,2-1-1 0 0,2 0 1 0 0,3-2 0 0 0,1 0 0 0 0,54 82 0 0 0,-50-93 23 0 0,1-2 0 0 0,2 0 0 0 0,1-2 0 0 0,1-2 1 0 0,2 0-1 0 0,1-3 0 0 0,49 32 0 0 0,-20-21 240 0 0,1-2-1 0 0,3-3 1 0 0,99 35-1 0 0,-113-51-115 0 0,0-2-1 0 0,1-3 0 0 0,1-2 0 0 0,0-3 0 0 0,69 2 0 0 0,-73-9-104 0 0,-1-2-1 0 0,83-13 0 0 0,-108 10-85 0 0,0-1-1 0 0,0-2 1 0 0,0 0-1 0 0,-1-1 1 0 0,0-2-1 0 0,-1-1 0 0 0,22-14 1 0 0,-18 8-23 0 0,0-2 0 0 0,-2 0 0 0 0,-1-2 0 0 0,0 0 0 0 0,-2-2 1 0 0,0 0-1 0 0,-2-2 0 0 0,26-41 0 0 0,-35 48-5 0 0,-1-1 0 0 0,0 0 0 0 0,-2 0 0 0 0,0-1 0 0 0,-1 0 0 0 0,-2-1 0 0 0,0 1 0 0 0,-1-1 0 0 0,-1 0 0 0 0,-1-1 0 0 0,-1 1 0 0 0,-1 0 0 0 0,-3-30 0 0 0,-51-238 262 0 0,18 108-152 0 0,20 90-124 0 0,-40-183 0 0 0,46 242 0 0 0,-1 0 0 0 0,-2 1 0 0 0,-1 1 0 0 0,-1 0 0 0 0,-2 1 0 0 0,-23-32 0 0 0,-39-38 117 0 0,-170-163 1 0 0,199 215-382 0 0,-1 2 1 0 0,-3 2 0 0 0,-1 3-1 0 0,-3 2 1 0 0,-78-40-1 0 0,121 72-184 0 0,0 1 0 0 0,-1 0-1 0 0,0 1 1 0 0,0 1-1 0 0,0 0 1 0 0,-17-1-1 0 0,-15 4-6572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20.5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74 86 3225 0 0,'-3'-2'218'0'0,"1"0"0"0"0,-1 1-1 0 0,0-1 1 0 0,0 1 0 0 0,0 0 0 0 0,0 0 0 0 0,0 0 0 0 0,0 0 0 0 0,0 1 0 0 0,0-1 0 0 0,0 1 0 0 0,-1 0 0 0 0,1 0 0 0 0,0 0 0 0 0,0 0 0 0 0,-6 1-1 0 0,-7 0 1040 0 0,30-2-64 0 0,1-1 0 0 0,27-8 0 0 0,-3 0-3 0 0,111-12 1694 0 0,155-5 1 0 0,-212 25-2166 0 0,135 12 0 0 0,91 30-432 0 0,180 11-308 0 0,-81-51 593 0 0,309 16 1084 0 0,-651-11-1583 0 0,1-3 1 0 0,79-8-1 0 0,-112 1-33 0 0,0-2 0 0 0,-1-1 1 0 0,1-3-1 0 0,79-30 0 0 0,-107 33-186 0 0,1 2-1 0 0,0 0 1 0 0,32-6-1 0 0,-35 10-475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5:23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649 36 920 0 0,'0'-16'-467'0'0,"-7"-4"7614"0"0,-2 30-4630 0 0,-74 90 3910 0 0,-48 44-4463 0 0,15-13-1390 0 0,71-77-649 0 0,-3-2 0 0 0,-75 64 0 0 0,55-67-1633 0 0,50-38 370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38:47.4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 6 4145 0 0,'-31'-5'14911'0'0,"205"129"-12247"0"0,-34-27-2337 0 0,-33-14-611 0 0,-31-23 273 0 0,165 98 1 0 0,-194-134-182 0 0,-25-14-192 0 0,-2 1 0 0 0,1 0 0 0 0,21 17 0 0 0,-42-28 369 0 0,1 1 0 0 0,-1 0 1 0 0,0-1-1 0 0,1 1 1 0 0,-1 0-1 0 0,1 0 0 0 0,-1-1 1 0 0,0 1-1 0 0,0 0 0 0 0,1 0 1 0 0,-1-1-1 0 0,0 1 1 0 0,0 0-1 0 0,0 0 0 0 0,0 0 1 0 0,0-1-1 0 0,0 1 1 0 0,0 0-1 0 0,0 0 0 0 0,0 0 1 0 0,-1-1-1 0 0,1 1 1 0 0,0 0-1 0 0,0 0 0 0 0,-1-1 1 0 0,1 1-1 0 0,0 0 0 0 0,-1-1 1 0 0,1 1-1 0 0,-1 0 1 0 0,1-1-1 0 0,-1 1 0 0 0,1 0 1 0 0,-1-1-1 0 0,1 1 1 0 0,-1-1-1 0 0,0 1 0 0 0,1-1 1 0 0,-1 1-1 0 0,-1-1 1 0 0,-34 27 188 0 0,29-22-169 0 0,-92 72 860 0 0,-178 177 1 0 0,131-112-1001 0 0,117-115-2022 0 0,26-22 904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21.4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11 7370 0 0,'-10'-5'2529'0'0,"-3"-1"1668"0"0,12 6-4117 0 0,1 1 0 0 0,-1-1 1 0 0,1 0-1 0 0,-1 0 1 0 0,1 1-1 0 0,-1-1 0 0 0,1 0 1 0 0,0 1-1 0 0,-1-1 1 0 0,1 1-1 0 0,-1-1 1 0 0,1 0-1 0 0,0 1 0 0 0,-1-1 1 0 0,1 1-1 0 0,0-1 1 0 0,0 1-1 0 0,-1-1 0 0 0,1 1 1 0 0,0-1-1 0 0,0 1 1 0 0,0-1-1 0 0,0 1 1 0 0,0-1-1 0 0,-1 1 0 0 0,1 0 1 0 0,0-1-1 0 0,0 1 1 0 0,0-1-1 0 0,1 1 0 0 0,-1 0 1 0 0,-7 96 2010 0 0,8 152 1 0 0,3-199-1916 0 0,2-1 0 0 0,3 1 0 0 0,1-1 1 0 0,33 90-1 0 0,-8-54-188 0 0,40 118-867 0 0,-68-176 121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22.4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69 38 6913 0 0,'-4'1'296'0'0,"-1"-1"-1"0"0,0 1 1 0 0,1 0-1 0 0,-1 0 0 0 0,-7 4 1 0 0,-21 3 4404 0 0,84-31 702 0 0,-23 15-5221 0 0,0 1 1 0 0,1 1-1 0 0,-1 1 1 0 0,1 2-1 0 0,0 1 0 0 0,0 1 1 0 0,0 2-1 0 0,1 1 0 0 0,-2 1 1 0 0,1 1-1 0 0,0 2 0 0 0,53 18 1 0 0,-72-21-180 0 0,-1 1 0 0 0,1 0 0 0 0,-1 0 0 0 0,15 11 1 0 0,-24-15-3 0 0,0 1 1 0 0,0-1 0 0 0,0 1 0 0 0,0-1 0 0 0,0 1 0 0 0,0-1-1 0 0,0 1 1 0 0,0-1 0 0 0,0 1 0 0 0,0-1 0 0 0,0 0 0 0 0,0 1-1 0 0,0-1 1 0 0,0 1 0 0 0,-1-1 0 0 0,1 1 0 0 0,0-1 0 0 0,0 0 0 0 0,0 1-1 0 0,-1-1 1 0 0,1 1 0 0 0,0-1 0 0 0,0 0 0 0 0,-1 1 0 0 0,1-1-1 0 0,0 0 1 0 0,-1 1 0 0 0,1-1 0 0 0,-1 0 0 0 0,1 0 0 0 0,0 1-1 0 0,-1-1 1 0 0,1 0 0 0 0,-1 0 0 0 0,-17 12 33 0 0,18-11-33 0 0,-100 58-8 0 0,46-29-4 0 0,2 2-1 0 0,2 3 0 0 0,-56 49 0 0 0,104-83 12 0 0,0 1-1 0 0,-1 0 1 0 0,2 0-1 0 0,-1 0 1 0 0,0 0-1 0 0,0 0 1 0 0,1 1-1 0 0,-1-1 1 0 0,1 0-1 0 0,0 1 1 0 0,-1-1-1 0 0,0 4 1 0 0,2-5 0 0 0,0-1-1 0 0,0 0 1 0 0,0 1 0 0 0,0-1 0 0 0,1 1-1 0 0,-1-1 1 0 0,0 0 0 0 0,0 1-1 0 0,0-1 1 0 0,0 1 0 0 0,0-1 0 0 0,1 0-1 0 0,-1 1 1 0 0,0-1 0 0 0,0 0-1 0 0,1 1 1 0 0,-1-1 0 0 0,0 0 0 0 0,0 1-1 0 0,1-1 1 0 0,-1 0 0 0 0,0 1-1 0 0,1-1 1 0 0,-1 0 0 0 0,0 0-1 0 0,1 0 1 0 0,0 1 0 0 0,22 2-60 0 0,78-7 59 0 0,-63 1 29 0 0,-1 2-1 0 0,67 6 1 0 0,-102-5-24 0 0,0 0 0 0 0,0 0 0 0 0,0 0 1 0 0,0 1-1 0 0,0-1 0 0 0,0 1 0 0 0,0-1 0 0 0,0 1 0 0 0,0 0 0 0 0,0-1 0 0 0,-1 1 0 0 0,1 0 0 0 0,0 0 1 0 0,0 0-1 0 0,-1 1 0 0 0,1-1 0 0 0,-1 0 0 0 0,1 1 0 0 0,-1-1 0 0 0,0 1 0 0 0,1-1 0 0 0,-1 1 0 0 0,2 3 1 0 0,-3-3-1 0 0,0 0 1 0 0,0 1-1 0 0,0-1 1 0 0,0 0 0 0 0,0 0-1 0 0,-1 1 1 0 0,1-1-1 0 0,-1 0 1 0 0,1 0-1 0 0,-1 0 1 0 0,0 0 0 0 0,0 1-1 0 0,0-1 1 0 0,0 0-1 0 0,0-1 1 0 0,0 1 0 0 0,-1 0-1 0 0,1 0 1 0 0,-1 0-1 0 0,-2 2 1 0 0,-21 21 102 0 0,0-1-1 0 0,-49 34 1 0 0,48-40-67 0 0,1 2 1 0 0,1 1 0 0 0,-33 36 0 0 0,57-56-41 0 0,-1-1 0 0 0,1 0 0 0 0,-1 1 0 0 0,1-1 1 0 0,0 1-1 0 0,-1-1 0 0 0,1 0 0 0 0,0 1 0 0 0,0-1 0 0 0,-1 1 1 0 0,1-1-1 0 0,0 1 0 0 0,0-1 0 0 0,0 1 0 0 0,-1-1 1 0 0,1 1-1 0 0,0-1 0 0 0,0 1 0 0 0,0-1 0 0 0,0 1 0 0 0,0-1 1 0 0,0 1-1 0 0,0-1 0 0 0,0 1 0 0 0,0-1 0 0 0,1 1 1 0 0,-1-1-1 0 0,0 1 0 0 0,0 0 0 0 0,15 6-8 0 0,32-6-39 0 0,-38-2 25 0 0,13 1 25 0 0,1 1 0 0 0,-1 1-1 0 0,34 7 1 0 0,-48-8-13 0 0,-1 2 0 0 0,1-1-1 0 0,0 1 1 0 0,-1 0 0 0 0,1 1-1 0 0,-1-1 1 0 0,0 2-1 0 0,-1-1 1 0 0,1 1 0 0 0,-1 0-1 0 0,1 0 1 0 0,-2 1 0 0 0,8 7-1 0 0,-12-12-5 0 0,0 0-1 0 0,-1 0 0 0 0,1 0 0 0 0,0 0 0 0 0,0 1 1 0 0,-1-1-1 0 0,1 0 0 0 0,-1 0 0 0 0,1 1 1 0 0,-1-1-1 0 0,1 0 0 0 0,-1 0 0 0 0,0 1 1 0 0,0-1-1 0 0,0 1 0 0 0,0-1 0 0 0,0 0 0 0 0,0 1 1 0 0,0-1-1 0 0,0 0 0 0 0,0 1 0 0 0,0-1 1 0 0,-1 0-1 0 0,1 1 0 0 0,-1-1 0 0 0,1 0 1 0 0,-1 0-1 0 0,-1 2 0 0 0,-1 3 3 0 0,-1-2-1 0 0,0 1 1 0 0,-1 0 0 0 0,1-1 0 0 0,-7 5-1 0 0,7-6-159 0 0,1 0 0 0 0,-1 0 0 0 0,1 0-1 0 0,0 1 1 0 0,0-1 0 0 0,0 1 0 0 0,-4 6 0 0 0,7-10 90 0 0,0 0 0 0 0,0 0 1 0 0,0 0-1 0 0,0 1 0 0 0,0-1 0 0 0,0 0 1 0 0,0 0-1 0 0,0 0 0 0 0,0 0 1 0 0,0 0-1 0 0,0 0 0 0 0,0 1 1 0 0,0-1-1 0 0,0 0 0 0 0,0 0 1 0 0,0 0-1 0 0,0 0 0 0 0,0 0 1 0 0,0 1-1 0 0,0-1 0 0 0,0 0 1 0 0,0 0-1 0 0,0 0 0 0 0,0 0 1 0 0,0 0-1 0 0,0 0 0 0 0,0 1 1 0 0,0-1-1 0 0,0 0 0 0 0,0 0 1 0 0,0 0-1 0 0,1 0 0 0 0,-1 0 1 0 0,0 0-1 0 0,0 0 0 0 0,0 0 0 0 0,0 1 1 0 0,0-1-1 0 0,0 0 0 0 0,0 0 1 0 0,1 0-1 0 0,-1 0 0 0 0,0 0 1 0 0,0 0-1 0 0,0 0 0 0 0,1 0 1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22.8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82 27 6481 0 0,'5'-26'7161'0'0,"-7"39"-4816"0"0,-6 21 23 0 0,-21 54-1 0 0,18-63-2242 0 0,2 2 0 0 0,1-1 0 0 0,-8 53 0 0 0,13-34-56 0 0,2-1 1 0 0,2 1 0 0 0,2-1-1 0 0,15 74 1 0 0,56 172 346 0 0,-37-160-349 0 0,-13-46 11 0 0,13 53-278 0 0,-33-119-129 0 0,-2 1 1 0 0,0-1-1 0 0,-1 1 0 0 0,-1-1 1 0 0,-3 32-1 0 0,2-41-6851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23.6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103 293 5529 0 0,'-16'9'1027'0'0,"0"0"0"0"0,0 0 1 0 0,1 1-1 0 0,-23 21 0 0 0,38-31-997 0 0,0 0-1 0 0,0 0 1 0 0,0 0 0 0 0,0 0-1 0 0,-1 0 1 0 0,1 0 0 0 0,0 0-1 0 0,0 0 1 0 0,0 0 0 0 0,0 0-1 0 0,0 0 1 0 0,0 0 0 0 0,0 1-1 0 0,0-1 1 0 0,0 0 0 0 0,0 0-1 0 0,0 0 1 0 0,-1 0-1 0 0,1 0 1 0 0,0 0 0 0 0,0 0-1 0 0,0 1 1 0 0,0-1 0 0 0,0 0-1 0 0,0 0 1 0 0,0 0 0 0 0,0 0-1 0 0,0 0 1 0 0,0 0 0 0 0,0 1-1 0 0,0-1 1 0 0,0 0 0 0 0,0 0-1 0 0,0 0 1 0 0,0 0 0 0 0,0 0-1 0 0,1 0 1 0 0,-1 1 0 0 0,0-1-1 0 0,0 0 1 0 0,0 0 0 0 0,0 0-1 0 0,0 0 1 0 0,0 0 0 0 0,0 0-1 0 0,0 0 1 0 0,0 0 0 0 0,0 0-1 0 0,1 1 1 0 0,-1-1 0 0 0,0 0-1 0 0,0 0 1 0 0,0 0 0 0 0,11 1 626 0 0,10-2-61 0 0,11-6 422 0 0,0-1 1 0 0,0-2-1 0 0,36-17 1 0 0,15-4-82 0 0,55-9 330 0 0,238-36-1 0 0,-142 58-344 0 0,-79 10-636 0 0,506 2 255 0 0,-601 8-533 0 0,648-10 99 0 0,-350-11 81 0 0,60-13 53 0 0,-235-4-271 0 0,-9 0 147 0 0,-156 34-117 0 0,1 0-1 0 0,0 1 0 0 0,28 2 0 0 0,-38-1-28 0 0,0 2-1 0 0,0-1 0 0 0,0 1 0 0 0,0 0 1 0 0,0 1-1 0 0,0 0 0 0 0,-1 0 0 0 0,0 1 0 0 0,10 6 1 0 0,-2 1-141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24.4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72 116 6913 0 0,'-27'-22'885'0'0,"22"19"-609"0"0,0 0 1 0 0,0-1 0 0 0,1 0 0 0 0,0 1 0 0 0,-1-2-1 0 0,2 1 1 0 0,-1 0 0 0 0,-6-10 0 0 0,10 13-205 0 0,0 0 1 0 0,0 1 0 0 0,0-1-1 0 0,0 0 1 0 0,0 0-1 0 0,0 0 1 0 0,1 0-1 0 0,-1 0 1 0 0,0 0 0 0 0,0 0-1 0 0,1 1 1 0 0,-1-1-1 0 0,0 0 1 0 0,1 0-1 0 0,-1 0 1 0 0,1 1 0 0 0,-1-1-1 0 0,1 0 1 0 0,0 0-1 0 0,-1 1 1 0 0,1-1-1 0 0,0 0 1 0 0,-1 1 0 0 0,1-1-1 0 0,0 1 1 0 0,0-1-1 0 0,-1 1 1 0 0,1 0-1 0 0,0-1 1 0 0,0 1-1 0 0,0 0 1 0 0,0-1 0 0 0,0 1-1 0 0,-1 0 1 0 0,3 0-1 0 0,36-12 984 0 0,-36 12-954 0 0,27-6 337 0 0,2 2 0 0 0,-1 1 0 0 0,46 1 0 0 0,98 14 458 0 0,-55-2-363 0 0,611 24 1187 0 0,-162-31-629 0 0,1-28-329 0 0,-559 25-751 0 0,124-8 113 0 0,37-2-34 0 0,192 12 0 0 0,-250 6-119 0 0,310 38-313 0 0,-411-43-472 0 0,-1 2-262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24.9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45 2761 0 0,'1'-1'188'0'0,"0"-1"1"0"0,0 1-1 0 0,0-1 0 0 0,0 0 1 0 0,-1 0-1 0 0,1 1 1 0 0,0-1-1 0 0,-1 0 1 0 0,1 0-1 0 0,-1 0 1 0 0,0 0-1 0 0,0 1 1 0 0,1-4-1 0 0,-1 4 272 0 0,0 0-1 0 0,0 0 1 0 0,0 0-1 0 0,-1 0 1 0 0,1 0-1 0 0,0 0 1 0 0,0 0 0 0 0,0 0-1 0 0,-1 0 1 0 0,1 0-1 0 0,-1 0 1 0 0,1 0-1 0 0,-1 0 1 0 0,1 0 0 0 0,-2-1-1 0 0,8 18 5719 0 0,-3 20-5109 0 0,-2-24-430 0 0,8 120 787 0 0,7 58-992 0 0,7-49-325 0 0,72 247 0 0 0,-84-344-1959 0 0,-9-31-5637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26.6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67 13 920 0 0,'0'-1'400'0'0,"0"1"0"0"0,-1-1-1 0 0,1 0 1 0 0,-1 0 0 0 0,1 0-1 0 0,-1 1 1 0 0,0-1 0 0 0,1 0-1 0 0,-1 1 1 0 0,0-1 0 0 0,0 0-1 0 0,1 1 1 0 0,-1-1 0 0 0,0 1-1 0 0,0-1 1 0 0,0 1 0 0 0,0-1-1 0 0,-1 1-216 0 0,1 0 0 0 0,0 0-1 0 0,-1 0 1 0 0,1 0-1 0 0,0 0 1 0 0,-1 0 0 0 0,1 0-1 0 0,0 0 1 0 0,-1 0-1 0 0,1 1 1 0 0,0-1-1 0 0,-1 1 1 0 0,1-1 0 0 0,0 1-1 0 0,0-1 1 0 0,0 1-1 0 0,-2 1 1 0 0,0 0-82 0 0,1-1 0 0 0,-1 1-1 0 0,1 0 1 0 0,0 0 0 0 0,0 1 0 0 0,0-1 0 0 0,0 0 0 0 0,0 1-1 0 0,0-1 1 0 0,1 1 0 0 0,-1 0 0 0 0,1-1 0 0 0,0 1 0 0 0,-2 4-1 0 0,3-7-80 0 0,0 1 0 0 0,0-1 0 0 0,0 0-1 0 0,0 0 1 0 0,0 1 0 0 0,0-1 0 0 0,0 0-1 0 0,0 0 1 0 0,0 1 0 0 0,0-1 0 0 0,0 0-1 0 0,0 0 1 0 0,0 1 0 0 0,1-1 0 0 0,-1 0-1 0 0,0 0 1 0 0,0 1 0 0 0,0-1-1 0 0,0 0 1 0 0,0 0 0 0 0,1 1 0 0 0,-1-1-1 0 0,0 0 1 0 0,0 0 0 0 0,0 0 0 0 0,0 0-1 0 0,1 1 1 0 0,-1-1 0 0 0,0 0 0 0 0,0 0-1 0 0,1 0 1 0 0,-1 0 0 0 0,0 0 0 0 0,0 0-1 0 0,1 0 1 0 0,-1 0 0 0 0,0 0 0 0 0,1 1-1 0 0,14-2 374 0 0,15-6 281 0 0,-30 7-644 0 0,51-12 767 0 0,-1 3 0 0 0,1 1 0 0 0,1 3-1 0 0,80 1 1 0 0,-129 4-783 0 0,1 0 1 0 0,0 0-1 0 0,0 1 0 0 0,0-1 1 0 0,0 1-1 0 0,0 0 0 0 0,0 0 0 0 0,5 2 1 0 0,-9-3-16 0 0,1 1 1 0 0,-1-1-1 0 0,1 0 1 0 0,-1 0-1 0 0,0 1 1 0 0,1-1-1 0 0,-1 0 0 0 0,0 1 1 0 0,1-1-1 0 0,-1 0 1 0 0,0 1-1 0 0,0-1 1 0 0,1 0-1 0 0,-1 1 1 0 0,0-1-1 0 0,0 1 1 0 0,1-1-1 0 0,-1 1 0 0 0,0-1 1 0 0,0 1-1 0 0,0-1 1 0 0,0 0-1 0 0,0 1 1 0 0,0-1-1 0 0,0 1 1 0 0,0 0-1 0 0,0 1 2 0 0,-1-1 1 0 0,0 1-1 0 0,1-1 0 0 0,-1 1 1 0 0,0-1-1 0 0,0 0 0 0 0,1 1 0 0 0,-1-1 1 0 0,0 0-1 0 0,-1 0 0 0 0,1 0 0 0 0,-2 2 1 0 0,-34 27 112 0 0,-1-1 0 0 0,-2-2 0 0 0,-1-2-1 0 0,-54 24 1 0 0,-7 6-110 0 0,101-54-5 0 0,-1 0 0 0 0,1 0-1 0 0,-1 0 1 0 0,0 0 0 0 0,1 0-1 0 0,0 0 1 0 0,-1 0 0 0 0,1 1 0 0 0,0-1-1 0 0,-1 0 1 0 0,1 1 0 0 0,-1 1-1 0 0,6 3-38 0 0,12-5 14 0 0,8-4-166 0 0,49-13 0 0 0,-58 12 129 0 0,1 0 0 0 0,-1 0-1 0 0,1 2 1 0 0,0 0 0 0 0,0 0-1 0 0,0 2 1 0 0,26 2 0 0 0,-40-2 62 0 0,-1 0 1 0 0,0 0 0 0 0,0 0-1 0 0,0 0 1 0 0,1 1 0 0 0,-1-1-1 0 0,0 1 1 0 0,0-1 0 0 0,0 0-1 0 0,0 1 1 0 0,0 0 0 0 0,0-1-1 0 0,0 1 1 0 0,0 0 0 0 0,0-1-1 0 0,0 1 1 0 0,0 0 0 0 0,0 0-1 0 0,0 0 1 0 0,-1 0 0 0 0,1 0-1 0 0,0 0 1 0 0,-1 0 0 0 0,1 0-1 0 0,-1 0 1 0 0,1 0 0 0 0,0 2-1 0 0,-1-1 1 0 0,0 0 0 0 0,0 0 0 0 0,0 0-1 0 0,-1 1 1 0 0,1-1 0 0 0,0 0 0 0 0,-1 0-1 0 0,0 0 1 0 0,1 1 0 0 0,-1-1 0 0 0,0 0-1 0 0,0 0 1 0 0,-2 2 0 0 0,-5 8 4 0 0,0-1 0 0 0,-1 0-1 0 0,-15 15 1 0 0,-57 43 243 0 0,54-48-145 0 0,-37 38 0 0 0,62-58-102 0 0,1 0 0 0 0,0 0 0 0 0,0 0 0 0 0,0 0 0 0 0,0 1 0 0 0,0-1 0 0 0,0 0 0 0 0,1 0-1 0 0,-1 1 1 0 0,0-1 0 0 0,1 0 0 0 0,-1 1 0 0 0,0-1 0 0 0,1 1 0 0 0,0-1 0 0 0,-1 0 0 0 0,1 1 0 0 0,0 1 0 0 0,0-2-3 0 0,0-1 1 0 0,1 1 0 0 0,-1 0 0 0 0,1-1-1 0 0,-1 1 1 0 0,1-1 0 0 0,-1 1 0 0 0,1-1-1 0 0,-1 0 1 0 0,1 1 0 0 0,-1-1 0 0 0,1 0-1 0 0,0 1 1 0 0,-1-1 0 0 0,1 0 0 0 0,0 1-1 0 0,-1-1 1 0 0,1 0 0 0 0,0 0 0 0 0,-1 0-1 0 0,1 0 1 0 0,0 0 0 0 0,-1 0 0 0 0,1 0-1 0 0,0 0 1 0 0,0 0 0 0 0,10 0-18 0 0,-1-1 0 0 0,0 0 0 0 0,16-5 1 0 0,33-11-104 0 0,-32 8 105 0 0,38-7-1 0 0,-58 14-40 0 0,0 1 0 0 0,0 1 0 0 0,0-1 0 0 0,0 1 0 0 0,0 0 0 0 0,0 1 0 0 0,-1-1 0 0 0,1 2 0 0 0,0-1 0 0 0,11 4 1 0 0,-15-4-208 0 0,-1 0 1 0 0,1 1 0 0 0,-1-1 0 0 0,0 0 0 0 0,1 1 0 0 0,-1-1 0 0 0,0 1 0 0 0,0 0 0 0 0,0 0 0 0 0,0 0-1 0 0,0 0 1 0 0,-1 0 0 0 0,1 0 0 0 0,-1 0 0 0 0,1 1 0 0 0,-1-1 0 0 0,1 3 0 0 0,0 2-4672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27.0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1 920 0 0,'-3'0'421'0'0,"-36"4"7774"0"0,38-4-7932 0 0,0 0 0 0 0,0 1 0 0 0,0-1 0 0 0,0 0 0 0 0,0 1 0 0 0,0 0 0 0 0,0-1 0 0 0,0 1 0 0 0,0-1 0 0 0,0 1 0 0 0,0 0 0 0 0,0 0 0 0 0,0 0 0 0 0,1-1 0 0 0,-1 1 0 0 0,0 0 0 0 0,1 0 0 0 0,-1 0 0 0 0,1 0 0 0 0,-1 0 0 0 0,1 0 0 0 0,-1 0 0 0 0,1 0 0 0 0,0 0 0 0 0,-1 1 0 0 0,1-1 0 0 0,0 0 0 0 0,0 0 0 0 0,0 2 0 0 0,-5 106 2643 0 0,2-66-2768 0 0,1-1 0 0 0,5 47 0 0 0,30 156-65 0 0,10 118-80 0 0,15 120 336 0 0,-56-471-359 0 0,4 21 228 0 0,-1-1 1 0 0,0 36-1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27.9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97 5985 0 0,'-3'2'349'0'0,"1"0"0"0"0,0 1 0 0 0,-1-1 0 0 0,1 1 0 0 0,0 0 0 0 0,0 0 0 0 0,1 0 0 0 0,-1 0 0 0 0,0 0 0 0 0,1 0 0 0 0,0 0 0 0 0,-2 6 0 0 0,3-7-254 0 0,0 0 1 0 0,0 0-1 0 0,1 0 0 0 0,-1-1 1 0 0,0 1-1 0 0,1 0 1 0 0,-1 0-1 0 0,1-1 0 0 0,0 1 1 0 0,0 0-1 0 0,-1-1 1 0 0,1 1-1 0 0,0-1 0 0 0,0 1 1 0 0,1-1-1 0 0,-1 1 1 0 0,0-1-1 0 0,0 0 0 0 0,1 1 1 0 0,-1-1-1 0 0,0 0 0 0 0,1 0 1 0 0,-1 0-1 0 0,1 0 1 0 0,0 0-1 0 0,2 0 0 0 0,3 3 116 0 0,0-1-1 0 0,1 0 0 0 0,-1-1 0 0 0,1 0 0 0 0,0 0 0 0 0,0-1 0 0 0,11 1 0 0 0,61-1 1170 0 0,-60-2-1096 0 0,545-40 3304 0 0,-461 30-3102 0 0,384-60 1001 0 0,-147 18-904 0 0,-174 38-485 0 0,180 8 1 0 0,-289 7-72 0 0,705 32 124 0 0,-711-27-108 0 0,35 4 56 0 0,-1-4 0 0 0,107-8 0 0 0,-141-3-1638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30.2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9218 0 0,'0'0'1046'0'0,"2"8"6705"0"0,194 215-3649 0 0,-165-191-3910 0 0,-16-17-72 0 0,-1 2 1 0 0,16 21-1 0 0,-10 4-1195 0 0,-18-37 279 0 0,0 1 0 0 0,-1-1 0 0 0,0 1 0 0 0,0 0 0 0 0,0 10 1 0 0,-1-6-934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38:47.8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16 12243 0 0,'0'-1'72'0'0,"0"0"1"0"0,0 0 0 0 0,0 1-1 0 0,0-1 1 0 0,0 0 0 0 0,0 0-1 0 0,0 0 1 0 0,0 1 0 0 0,-1-1-1 0 0,1 0 1 0 0,0 0 0 0 0,0 1-1 0 0,-1-1 1 0 0,1 0 0 0 0,0 1 0 0 0,-1-1-1 0 0,1 0 1 0 0,-2 0 0 0 0,-8 2 2959 0 0,8 1-2712 0 0,0-1-1 0 0,0 1 1 0 0,1-1 0 0 0,-1 1 0 0 0,0 0 0 0 0,1 0 0 0 0,0 0 0 0 0,-1 0 0 0 0,1 0 0 0 0,-2 4 0 0 0,-3 17 72 0 0,1-1-1 0 0,2 1 1 0 0,0 0-1 0 0,1 0 1 0 0,3 45 0 0 0,-1-21-314 0 0,0-16-38 0 0,4 445 287 0 0,3-366-225 0 0,5 1 1 0 0,34 140-1 0 0,-5-101 48 0 0,7 25 28 0 0,-39-136-237 0 0,-3 0 0 0 0,4 60 0 0 0,-14-42-710 0 0,-3-20-2494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30.6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10 136 456 0 0,'-1'-4'465'0'0,"-1"1"0"0"0,1 0 0 0 0,0-1 0 0 0,0 1 0 0 0,0-1 0 0 0,0 0 0 0 0,0 1 0 0 0,1-1 0 0 0,0 0 0 0 0,0 1 0 0 0,0-1 0 0 0,0 0 0 0 0,0 1 0 0 0,1-1-1 0 0,0 0 1 0 0,-1 1 0 0 0,4-7 0 0 0,-2 5-278 0 0,0 1-1 0 0,0 0 0 0 0,1 0 1 0 0,0 0-1 0 0,0 0 0 0 0,0 1 1 0 0,0-1-1 0 0,0 1 0 0 0,1 0 1 0 0,-1-1-1 0 0,1 2 1 0 0,0-1-1 0 0,0 0 0 0 0,0 1 1 0 0,0 0-1 0 0,1 0 0 0 0,-1 0 1 0 0,1 0-1 0 0,-1 1 0 0 0,8-2 1 0 0,-12 3-146 0 0,1 0 1 0 0,0 0 0 0 0,-1-1 0 0 0,1 1-1 0 0,0 0 1 0 0,-1 0 0 0 0,1 0 0 0 0,0 0-1 0 0,0 0 1 0 0,-1 1 0 0 0,1-1 0 0 0,0 0-1 0 0,-1 0 1 0 0,1 0 0 0 0,0 1 0 0 0,-1-1-1 0 0,1 0 1 0 0,-1 1 0 0 0,1-1 0 0 0,0 0-1 0 0,-1 1 1 0 0,1-1 0 0 0,-1 1-1 0 0,1-1 1 0 0,-1 1 0 0 0,1-1 0 0 0,-1 1-1 0 0,1-1 1 0 0,-1 1 0 0 0,1 1 0 0 0,0 0 31 0 0,-1 0 0 0 0,1 0 0 0 0,0 1 1 0 0,-1-1-1 0 0,0 1 0 0 0,1-1 0 0 0,-1 0 0 0 0,0 1 1 0 0,-1 3-1 0 0,-10 49 707 0 0,-6-8-571 0 0,12-34-154 0 0,0 1 0 0 0,0-1 1 0 0,2 1-1 0 0,0 0 1 0 0,-3 27-1 0 0,6-40-23 0 0,0-1-1 0 0,0 1 1 0 0,0 0 0 0 0,0 0-1 0 0,0 0 1 0 0,0 0-1 0 0,1-1 1 0 0,-1 1 0 0 0,0 0-1 0 0,0 0 1 0 0,1 0-1 0 0,-1-1 1 0 0,1 1 0 0 0,-1 0-1 0 0,1 0 1 0 0,-1-1-1 0 0,1 1 1 0 0,-1 0 0 0 0,1-1-1 0 0,-1 1 1 0 0,1-1-1 0 0,0 1 1 0 0,0-1 0 0 0,-1 1-1 0 0,1-1 1 0 0,0 1-1 0 0,1-1 1 0 0,0 1 66 0 0,1 0 0 0 0,0-1 0 0 0,0 1 0 0 0,-1-1 0 0 0,1 1 0 0 0,0-1 0 0 0,0 0-1 0 0,4-1 1 0 0,5 0 272 0 0,-1-2 0 0 0,1 1 0 0 0,11-5 0 0 0,20-12 667 0 0,-35 15-1040 0 0,1-1 0 0 0,0 1-1 0 0,0 1 1 0 0,0 0 0 0 0,0 0 0 0 0,1 1 0 0 0,-1 0 0 0 0,1 0 0 0 0,10 0 0 0 0,-13 4-1310 0 0,0 2-3384 0 0,-1 0-1477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31.0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 6913 0 0,'0'-1'186'0'0,"0"1"-1"0"0,0-1 0 0 0,0 1 1 0 0,0-1-1 0 0,0 1 0 0 0,1 0 0 0 0,-1-1 1 0 0,0 1-1 0 0,0-1 0 0 0,0 1 0 0 0,1 0 1 0 0,-1-1-1 0 0,0 1 0 0 0,1 0 0 0 0,-1-1 1 0 0,0 1-1 0 0,1 0 0 0 0,-1 0 0 0 0,0-1 1 0 0,1 1-1 0 0,-1 0 0 0 0,1 0 1 0 0,-1-1-1 0 0,0 1 0 0 0,1 0 0 0 0,-1 0 1 0 0,1 0-1 0 0,-1 0 0 0 0,1 0 0 0 0,-1 0 1 0 0,1 0-1 0 0,-1 0 0 0 0,0 0 0 0 0,1 0 1 0 0,-1 0-1 0 0,1 0 0 0 0,-1 0 0 0 0,1 0 1 0 0,-1 0-1 0 0,1 0 0 0 0,-1 1 1 0 0,0-1-1 0 0,1 0 0 0 0,19 9 4382 0 0,-5 11-3655 0 0,-1 0-1 0 0,22 41 0 0 0,-23-37-892 0 0,30 41 1 0 0,-26-44-437 0 0,1-2 1 0 0,27 24-1 0 0,-26-27-70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31.6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92 62 6913 0 0,'-34'-18'1645'0'0,"29"17"-1094"0"0,0-1 0 0 0,0-1 0 0 0,0 1 0 0 0,0-1 0 0 0,0 0 0 0 0,0 0 0 0 0,1 0 0 0 0,0-1 0 0 0,0 0 0 0 0,-7-7 0 0 0,11 7 1344 0 0,8 4-617 0 0,9 8 166 0 0,-7 4-1096 0 0,-1 0 0 0 0,0 1 0 0 0,-1 1 0 0 0,-1-1 0 0 0,0 1 0 0 0,6 18-1 0 0,9 17-221 0 0,67 112-968 0 0,-79-144 3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32.4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44 113 4609 0 0,'-2'-2'265'0'0,"1"-1"0"0"0,0 0 0 0 0,0 0 0 0 0,-1-1 0 0 0,2 1 1 0 0,-1 0-1 0 0,0 0 0 0 0,1 0 0 0 0,-1-1 0 0 0,1 1 0 0 0,0 0 0 0 0,0-5 0 0 0,1 7-202 0 0,-1 0 0 0 0,0 0 0 0 0,0-1 0 0 0,0 1 0 0 0,1 0 0 0 0,-1 0 0 0 0,1 0 0 0 0,-1-1 0 0 0,1 1 0 0 0,-1 0 0 0 0,1 0-1 0 0,0 0 1 0 0,-1 0 0 0 0,1 0 0 0 0,0 0 0 0 0,0 0 0 0 0,0 0 0 0 0,0 1 0 0 0,0-1 0 0 0,0 0 0 0 0,0 0 0 0 0,0 1 0 0 0,0-1 0 0 0,0 0 0 0 0,0 1 0 0 0,0 0 0 0 0,1-1 0 0 0,-1 1 0 0 0,0-1-1 0 0,0 1 1 0 0,1 0 0 0 0,-1 0 0 0 0,0 0 0 0 0,2 0 0 0 0,-6 2 115 0 0,0 1 1 0 0,0-1-1 0 0,1 1 0 0 0,-1 0 1 0 0,0-1-1 0 0,1 1 0 0 0,0 1 1 0 0,0-1-1 0 0,-3 4 0 0 0,1-1 117 0 0,-1 0-1 0 0,0 0 1 0 0,0 0 0 0 0,-9 7-1 0 0,11-11 340 0 0,24-18-496 0 0,15-17 2083 0 0,14-9 354 0 0,-46 39-2545 0 0,0 1-1 0 0,-1-1 1 0 0,1 1-1 0 0,1 0 1 0 0,-1 1-1 0 0,0-1 1 0 0,0 1-1 0 0,0 0 1 0 0,1 0-1 0 0,-1 0 1 0 0,9 0-1 0 0,-12 1-31 0 0,0 0 0 0 0,1 0 0 0 0,-1 0 1 0 0,0 0-1 0 0,1 0 0 0 0,-1 1 0 0 0,0-1 0 0 0,0 1 0 0 0,1-1 0 0 0,-1 1 0 0 0,0-1 0 0 0,0 1 0 0 0,0 0 1 0 0,0-1-1 0 0,0 1 0 0 0,1 0 0 0 0,-2 0 0 0 0,1 0 0 0 0,0 0 0 0 0,0 0 0 0 0,0 0 0 0 0,1 2 0 0 0,0 0-8 0 0,-1 0-1 0 0,0 1 0 0 0,1-1 1 0 0,-1 0-1 0 0,0 1 0 0 0,-1-1 1 0 0,1 1-1 0 0,0 4 0 0 0,-1 5-24 0 0,0 0 0 0 0,0 0 0 0 0,-5 22 0 0 0,-9 13 269 0 0,10-38-153 0 0,1 0 0 0 0,0 0 0 0 0,1 0 0 0 0,0 0 0 0 0,-1 15 0 0 0,3-24-46 0 0,0-1 0 0 0,0 1 0 0 0,0 0 0 0 0,1-1 0 0 0,-1 1 0 0 0,0 0-1 0 0,0-1 1 0 0,0 1 0 0 0,0 0 0 0 0,1-1 0 0 0,-1 1 0 0 0,0-1 0 0 0,1 1 0 0 0,-1 0 0 0 0,0-1 0 0 0,1 1-1 0 0,-1-1 1 0 0,1 1 0 0 0,-1-1 0 0 0,1 1 0 0 0,-1-1 0 0 0,1 0 0 0 0,-1 1 0 0 0,1-1 0 0 0,-1 1-1 0 0,1-1 1 0 0,0 0 0 0 0,-1 0 0 0 0,1 1 0 0 0,0-1 0 0 0,-1 0 0 0 0,1 0 0 0 0,0 0 0 0 0,-1 0 0 0 0,1 0-1 0 0,0 0 1 0 0,-1 0 0 0 0,1 0 0 0 0,0 0 0 0 0,-1 0 0 0 0,1 0 0 0 0,0 0 0 0 0,-1 0 0 0 0,1 0-1 0 0,0-1 1 0 0,-1 1 0 0 0,1 0 0 0 0,-1-1 0 0 0,1 1 0 0 0,0 0 0 0 0,0-1 0 0 0,37-19-337 0 0,-33 17 207 0 0,35-21-2320 0 0,-27 17 988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33.2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50 32 2745 0 0,'-4'4'151'0'0,"1"0"-144"0"0,1-2 0 0 0,-1 1 0 0 0,0 0 0 0 0,0 0 1 0 0,0-1-1 0 0,0 1 0 0 0,0-1 0 0 0,-1 0 0 0 0,1 0 1 0 0,-1-1-1 0 0,-5 3 0 0 0,9-4 92 0 0,0 0 0 0 0,0 0 0 0 0,-1-1 0 0 0,1 1 0 0 0,0 0 1 0 0,0 0-1 0 0,0 0 0 0 0,0-1 0 0 0,-1 1 0 0 0,1 0 0 0 0,0 0 0 0 0,0-1 0 0 0,0 1 0 0 0,0 0 1 0 0,0-1-1 0 0,0 1 0 0 0,0 0 0 0 0,0 0 0 0 0,0-1 0 0 0,0 1 0 0 0,0 0 0 0 0,0 0 0 0 0,0-1 0 0 0,0 1 1 0 0,0 0-1 0 0,0-1 0 0 0,0 1 0 0 0,0 0 0 0 0,0 0 0 0 0,0-1 0 0 0,0 1 0 0 0,0 0 0 0 0,0 0 1 0 0,1-1-1 0 0,-1 1 0 0 0,0 0 0 0 0,7-6 8543 0 0,9 2-7925 0 0,-12 4-453 0 0,-1-1 0 0 0,1 1 1 0 0,-1-1-1 0 0,1 0 0 0 0,-1 0 0 0 0,1 0 1 0 0,-1-1-1 0 0,0 1 0 0 0,1-1 0 0 0,-1 0 1 0 0,0 0-1 0 0,0 0 0 0 0,0 0 0 0 0,-1-1 1 0 0,1 1-1 0 0,0-1 0 0 0,-1 0 0 0 0,3-3 0 0 0,-5 5-262 0 0,1 0 0 0 0,-1 1-1 0 0,0-1 1 0 0,0 0-1 0 0,1 1 1 0 0,-1-1-1 0 0,0 1 1 0 0,1-1-1 0 0,-1 0 1 0 0,1 1 0 0 0,-1-1-1 0 0,1 1 1 0 0,-1-1-1 0 0,1 1 1 0 0,-1-1-1 0 0,1 1 1 0 0,0 0-1 0 0,-1-1 1 0 0,1 1 0 0 0,0 0-1 0 0,-1-1 1 0 0,1 1-1 0 0,0 0 1 0 0,-1 0-1 0 0,1-1 1 0 0,0 1-1 0 0,0 0 1 0 0,-1 0 0 0 0,1 0-1 0 0,0 0 1 0 0,-1 0-1 0 0,3 0 1 0 0,-2 1 7 0 0,1 0 1 0 0,0 0-1 0 0,0 0 0 0 0,-1 0 1 0 0,1 1-1 0 0,0-1 1 0 0,-1 0-1 0 0,1 1 0 0 0,-1-1 1 0 0,0 1-1 0 0,3 2 1 0 0,1 4 22 0 0,0 0 1 0 0,-1 1 0 0 0,1-1 0 0 0,3 13 0 0 0,-5-7 1 0 0,0 1 0 0 0,-1 0 0 0 0,-1 0 1 0 0,-1 0-1 0 0,0 0 0 0 0,0 0 0 0 0,-2 0 1 0 0,0 0-1 0 0,-6 23 0 0 0,1 1 33 0 0,6-38-52 0 0,1-1 1 0 0,0 1-1 0 0,0 0 0 0 0,0-1 1 0 0,0 1-1 0 0,0-1 1 0 0,0 1-1 0 0,0 0 0 0 0,0-1 1 0 0,0 1-1 0 0,0-1 0 0 0,0 1 1 0 0,0 0-1 0 0,0-1 0 0 0,0 1 1 0 0,1-1-1 0 0,-1 1 0 0 0,0-1 1 0 0,0 1-1 0 0,1-1 1 0 0,-1 1-1 0 0,0-1 0 0 0,1 1 1 0 0,-1-1-1 0 0,0 1 0 0 0,1-1 1 0 0,-1 1-1 0 0,1-1 0 0 0,-1 0 1 0 0,1 1-1 0 0,1-1 2 0 0,-1 1 0 0 0,1-1 0 0 0,-1 0 0 0 0,0 0 0 0 0,1 1 0 0 0,-1-1 0 0 0,1 0 0 0 0,-1-1 0 0 0,1 1 0 0 0,-1 0-1 0 0,1 0 1 0 0,1-1 0 0 0,49-21 137 0 0,-42 17-69 0 0,2 0-435 0 0,16-7 648 0 0,-9 6-6557 0 0,-8 4-777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41.0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16 146 3225 0 0,'-1'-10'-148'0'0,"1"-1"1"0"0,0 1-1 0 0,2-14 1 0 0,-1 18 559 0 0,0-1 0 0 0,0 0 0 0 0,-1 1 1 0 0,0-1-1 0 0,-1 1 0 0 0,1-1 0 0 0,-1 1 1 0 0,0-1-1 0 0,-1 1 0 0 0,-3-12 1 0 0,-2 11 3824 0 0,5 16-1725 0 0,3 15-710 0 0,34 252 1493 0 0,-28-186-2185 0 0,34 157-1 0 0,-36-229-1420 0 0,29 131 1493 0 0,-26-99-3085 0 0,-4 1-3306 0 0,-3-37-1239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42.1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620 115 456 0 0,'16'-14'117'0'0,"-15"14"199"0"0,0-1 1 0 0,0 1-1 0 0,0-1 1 0 0,0 0-1 0 0,-1 0 1 0 0,1 1-1 0 0,0-1 1 0 0,0 0-1 0 0,0 0 1 0 0,-1 0-1 0 0,1 0 1 0 0,-1 0-1 0 0,1 0 1 0 0,-1 0-1 0 0,2-1 1 0 0,-3 0 19 0 0,0 1 1 0 0,1 0 0 0 0,-1 0-1 0 0,0 0 1 0 0,0 0 0 0 0,1 1 0 0 0,-1-1-1 0 0,0 0 1 0 0,0 0 0 0 0,0 0-1 0 0,0 1 1 0 0,0-1 0 0 0,0 0-1 0 0,0 1 1 0 0,-1-1 0 0 0,1 1 0 0 0,0-1-1 0 0,0 1 1 0 0,-2-1 0 0 0,-54-19 4969 0 0,45 18-5042 0 0,0-1 0 0 0,0 1 0 0 0,1 1 0 0 0,-1 0-1 0 0,0 1 1 0 0,0 1 0 0 0,0-1 0 0 0,0 2-1 0 0,-17 3 1 0 0,6 1-183 0 0,0 0 0 0 0,0 1 0 0 0,0 2 0 0 0,1 0-1 0 0,1 2 1 0 0,-1 0 0 0 0,2 1 0 0 0,0 1 0 0 0,0 1 0 0 0,1 1 0 0 0,1 0 0 0 0,0 2 0 0 0,2 0-1 0 0,0 0 1 0 0,0 2 0 0 0,2 0 0 0 0,0 1 0 0 0,2 0 0 0 0,-16 32 0 0 0,20-34-83 0 0,0 1 1 0 0,2-1-1 0 0,0 1 1 0 0,0 1-1 0 0,2-1 0 0 0,1 1 1 0 0,0 0-1 0 0,1-1 1 0 0,2 28-1 0 0,1-30-15 0 0,1-1 0 0 0,1 1 0 0 0,0-1 0 0 0,1 0 0 0 0,1 0 0 0 0,0 0 0 0 0,1-1 0 0 0,1 0 0 0 0,0 0 0 0 0,2 0 0 0 0,15 21 0 0 0,-5-11 24 0 0,2-1 1 0 0,1-1 0 0 0,1-1 0 0 0,0-1-1 0 0,2-1 1 0 0,1-1 0 0 0,0-1-1 0 0,1-1 1 0 0,1-2 0 0 0,38 16 0 0 0,-42-21-1 0 0,0-2 0 0 0,0 0 1 0 0,1-2-1 0 0,0 0 0 0 0,1-2 1 0 0,-1-1-1 0 0,1-1 1 0 0,-1-1-1 0 0,1-1 0 0 0,0-2 1 0 0,-1 0-1 0 0,1-2 0 0 0,29-8 1 0 0,-28 3 0 0 0,0-2 0 0 0,-1-1 0 0 0,0-1 0 0 0,-1-1 0 0 0,0-1 0 0 0,-1-1 0 0 0,31-29 0 0 0,-26 18 16 0 0,-2-2 0 0 0,-1-2 0 0 0,-1 0 0 0 0,-2-1 0 0 0,-1-1 0 0 0,-1-2 0 0 0,18-43 0 0 0,-31 62-21 0 0,-2 0 0 0 0,0-1 1 0 0,-1 1-1 0 0,-1-1 0 0 0,0 0 1 0 0,-1-1-1 0 0,-1 1 0 0 0,-1-26 1 0 0,-1 30-2 0 0,-2 0 1 0 0,1 1-1 0 0,-2-1 1 0 0,1 1 0 0 0,-2 0-1 0 0,0 0 1 0 0,0 0 0 0 0,-1 0-1 0 0,-1 1 1 0 0,0-1 0 0 0,0 1-1 0 0,-11-13 1 0 0,-19-18 111 0 0,-2 2 1 0 0,-1 1 0 0 0,-70-51 0 0 0,97 82-106 0 0,1 0 0 0 0,-1 1 1 0 0,-1 1-1 0 0,1 0 1 0 0,-1 1-1 0 0,0 0 1 0 0,-1 1-1 0 0,1 0 1 0 0,-1 1-1 0 0,0 1 0 0 0,1 0 1 0 0,-1 0-1 0 0,0 2 1 0 0,0 0-1 0 0,-24 3 1 0 0,3 2-111 0 0,1 1-1 0 0,0 2 1 0 0,0 1 0 0 0,1 2 0 0 0,-37 17-1 0 0,41-16-604 0 0,0 2 0 0 0,1 1 0 0 0,-32 24 0 0 0,38-22-513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42.6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40 6913 0 0,'-1'-2'409'0'0,"1"-1"0"0"0,-1 1 0 0 0,1-1 0 0 0,-1 1 0 0 0,0-1 0 0 0,0 1 0 0 0,0-1 0 0 0,-1 1 0 0 0,1 0 0 0 0,-2-3 0 0 0,-4-6 2175 0 0,9 17-1951 0 0,-1 1-1 0 0,1-1 0 0 0,-1 1 0 0 0,0 11 0 0 0,1 4 264 0 0,13 100 1675 0 0,-10-67-2364 0 0,3 0 0 0 0,2 0 1 0 0,2-1-1 0 0,20 53 1 0 0,-30-101-126 0 0,1 0 0 0 0,-2 0 0 0 0,1 0 0 0 0,-1 0 0 0 0,0 0 0 0 0,1 8 0 0 0,-2-12-218 0 0,0 0-1 0 0,0 0 1 0 0,-1 0-1 0 0,1 0 1 0 0,0 0-1 0 0,-1-1 1 0 0,1 1 0 0 0,-1 0-1 0 0,0 0 1 0 0,0 0-1 0 0,1 0 1 0 0,-3 2 0 0 0,-13 9-5492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43.2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125 136 1376 0 0,'-9'2'825'0'0,"0"0"-1"0"0,0 1 0 0 0,0 0 1 0 0,1 0-1 0 0,-1 1 0 0 0,1 0 1 0 0,-1 1-1 0 0,-9 7 0 0 0,5-5 279 0 0,-10 14 1161 0 0,23-17-916 0 0,13-13-603 0 0,-1-4-408 0 0,1-1-1 0 0,-2 0 1 0 0,0-1-1 0 0,13-22 1 0 0,-16 22-317 0 0,1 1 1 0 0,1 1 0 0 0,0 0 0 0 0,1 0-1 0 0,21-19 1 0 0,-32 32-8 0 0,0-1-1 0 0,1 1 1 0 0,-1 0-1 0 0,1 0 1 0 0,-1-1-1 0 0,0 1 1 0 0,1 0 0 0 0,-1 0-1 0 0,1-1 1 0 0,-1 1-1 0 0,1 0 1 0 0,-1 0-1 0 0,1 0 1 0 0,-1 0 0 0 0,1 0-1 0 0,-1 0 1 0 0,1 0-1 0 0,-1 0 1 0 0,1 0-1 0 0,-1 0 1 0 0,1 0-1 0 0,-1 0 1 0 0,0 0 0 0 0,1 0-1 0 0,-1 0 1 0 0,1 0-1 0 0,-1 0 1 0 0,1 1-1 0 0,-1-1 1 0 0,1 0-1 0 0,10 16 923 0 0,2 35 903 0 0,-9-33-1762 0 0,2 2 178 0 0,2 0 0 0 0,0 0 0 0 0,1 0-1 0 0,1-1 1 0 0,1 0 0 0 0,16 21 0 0 0,-17-28-550 0 0,1 1 1 0 0,0-1-1 0 0,1-1 1 0 0,0 0 0 0 0,18 11-1 0 0,-16-12-6637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44.4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 38 3225 0 0,'-2'-12'923'0'0,"-7"-14"16668"0"0,9 27-17584 0 0,0 0-1 0 0,0 0 0 0 0,0 0 1 0 0,-1-1-1 0 0,1 1 0 0 0,0 0 1 0 0,-1 0-1 0 0,1 0 0 0 0,0-1 1 0 0,-1 1-1 0 0,1 0 0 0 0,-1-1 1 0 0,1 1-1 0 0,-1 0 0 0 0,1-1 0 0 0,-1 1 1 0 0,0 0-1 0 0,-7 11 31 0 0,5-3 36 0 0,1 0 0 0 0,0 1 0 0 0,0-1-1 0 0,1 0 1 0 0,0 1 0 0 0,1 0 0 0 0,0-1 0 0 0,2 14 0 0 0,17 80 6 0 0,-9-56 29 0 0,47 332-108 0 0,-23-181 119 0 0,0 5-86 0 0,-17-76-18 0 0,-4-45 9 0 0,1 112 1 0 0,-1-111 271 0 0,-16-63-101 0 0,-2 24 52 0 0,5-43-243 0 0,0 0 0 0 0,0 0 0 0 0,0 0 0 0 0,0 0 0 0 0,0 0 0 0 0,0 0 0 0 0,0-1 0 0 0,0 1 0 0 0,0 0-1 0 0,1 0 1 0 0,-1 0 0 0 0,0 0 0 0 0,1 0 0 0 0,-1-1 0 0 0,0 1 0 0 0,1 0 0 0 0,-1 0 0 0 0,1-1 0 0 0,-1 1-1 0 0,1 0 1 0 0,0-1 0 0 0,-1 1 0 0 0,1 0 0 0 0,0-1 0 0 0,-1 1 0 0 0,1-1 0 0 0,0 1 0 0 0,0-1 0 0 0,-1 1 0 0 0,1-1-1 0 0,0 0 1 0 0,0 1 0 0 0,0-1 0 0 0,0 0 0 0 0,0 0 0 0 0,0 0 0 0 0,0 0 0 0 0,8-2-1970 0 0,-2 0-5893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38:48.1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 27 7370 0 0,'-23'-7'5103'0'0,"33"4"-3970"0"0,37-5 1246 0 0,60-1 1 0 0,130 11-220 0 0,-127 1-1438 0 0,438 20 280 0 0,-108-3-966 0 0,-225-21-648 0 0,-170-1 16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57.4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 20 4609 0 0,'-15'-6'1521'0'0,"9"4"-906"0"0,1 0 1 0 0,-1 0-1 0 0,0 0 0 0 0,0 0 0 0 0,1 1 1 0 0,-1 0-1 0 0,0 0 0 0 0,0 1 0 0 0,-8 0 1 0 0,13 0-459 0 0,1 1 0 0 0,-1 0 0 0 0,0 0 0 0 0,1-1 1 0 0,-1 1-1 0 0,0 0 0 0 0,1 0 0 0 0,-1 0 0 0 0,1 0 1 0 0,-1 0-1 0 0,1 0 0 0 0,0 0 0 0 0,-1 0 0 0 0,1 0 1 0 0,0 0-1 0 0,0 0 0 0 0,0 0 0 0 0,0 0 0 0 0,0 0 1 0 0,0 0-1 0 0,0 0 0 0 0,0 0 0 0 0,0 0 0 0 0,0 0 1 0 0,1 1-1 0 0,3 31 1053 0 0,-3-30-1010 0 0,22 101 1347 0 0,4 0 0 0 0,43 104 0 0 0,-54-172-1449 0 0,2 0-1 0 0,37 56 1 0 0,-34-59-309 0 0,-1 1 1 0 0,26 63-1 0 0,-40-81-418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57.8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 94 4609 0 0,'-24'7'1544'0'0,"44"-11"2109"0"0,13-8-2178 0 0,212-65 3992 0 0,-231 74-6685 0 0,0-1-4358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58.2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8 107 3681 0 0,'-1'-1'141'0'0,"0"-1"1"0"0,0 1 0 0 0,0-1 0 0 0,1 1-1 0 0,-1-1 1 0 0,0 1 0 0 0,1-1-1 0 0,0 0 1 0 0,-1 1 0 0 0,1-1 0 0 0,0 0-1 0 0,0 1 1 0 0,0-1 0 0 0,0 0-1 0 0,0 1 1 0 0,0-1 0 0 0,0 0-1 0 0,0 1 1 0 0,1-1 0 0 0,-1 0 0 0 0,1 1-1 0 0,-1-1 1 0 0,1 1 0 0 0,1-3-1 0 0,1 0 106 0 0,-1 1 0 0 0,1 0 0 0 0,0 0 0 0 0,0 0 0 0 0,0 1 0 0 0,0-1 0 0 0,0 1 0 0 0,1-1 0 0 0,-1 1 0 0 0,5-2 0 0 0,6-2-3 0 0,-1 1 1 0 0,1 0-1 0 0,0 0 1 0 0,0 2-1 0 0,15-3 0 0 0,12 4-788 0 0,-19 1-3317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58.7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12 4145 0 0,'-8'-11'4762'0'0,"6"20"-1342"0"0,7 20-1280 0 0,5 18-355 0 0,-5-16-1038 0 0,3 0-1 0 0,20 55 1 0 0,-27-82-824 0 0,1 1-373 0 0,0-1-1 0 0,-1-1 1 0 0,1 1-1 0 0,1 0 1 0 0,-1 0 0 0 0,4 3-1 0 0,-6-6 386 0 0,0-1 0 0 0,1 0-1 0 0,-1 1 1 0 0,0-1 0 0 0,1 0-1 0 0,-1 0 1 0 0,0 0 0 0 0,1 1 0 0 0,-1-1-1 0 0,0 0 1 0 0,1 0 0 0 0,-1 0-1 0 0,1 0 1 0 0,-1 1 0 0 0,0-1 0 0 0,1 0-1 0 0,-1 0 1 0 0,1 0 0 0 0,-1 0-1 0 0,1 0 1 0 0,-1 0 0 0 0,0 0 0 0 0,1 0-1 0 0,-1 0 1 0 0,1-1 0 0 0,-1 1-1 0 0,1 0 1 0 0,0-1 7 0 0,0 0 1 0 0,0 0-1 0 0,0 1 0 0 0,0-1 1 0 0,0-1-1 0 0,0 1 0 0 0,0 0 1 0 0,0 0-1 0 0,0 0 0 0 0,-1 0 1 0 0,1-1-1 0 0,0 1 0 0 0,0-1 1 0 0,3-8 57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59.0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53 2304 0 0,'-2'-1'109'0'0,"0"0"-1"0"0,0-1 0 0 0,0 1 0 0 0,0-1 1 0 0,0 1-1 0 0,0-1 0 0 0,0 0 0 0 0,1 1 0 0 0,-1-1 1 0 0,1 0-1 0 0,-2-3 0 0 0,2 4 36 0 0,0 1-1 0 0,1-1 1 0 0,-1 0-1 0 0,0 0 1 0 0,1 0-1 0 0,0 0 1 0 0,-1 0-1 0 0,1 0 1 0 0,-1 0 0 0 0,1 0-1 0 0,0 0 1 0 0,0 0-1 0 0,-1 0 1 0 0,1 0-1 0 0,0 0 1 0 0,0 0-1 0 0,0 0 1 0 0,0 0 0 0 0,0 0-1 0 0,1 0 1 0 0,-1 0-1 0 0,0 0 1 0 0,0 0-1 0 0,1 0 1 0 0,-1 0-1 0 0,0 0 1 0 0,1 0 0 0 0,-1 0-1 0 0,2-1 1 0 0,0 3-97 0 0,0 0 1 0 0,-1 1 0 0 0,1-1-1 0 0,0 0 1 0 0,-1 1-1 0 0,1 0 1 0 0,-1-1 0 0 0,1 1-1 0 0,-1 0 1 0 0,0 0-1 0 0,0 0 1 0 0,0 0 0 0 0,2 4-1 0 0,-1-3-71 0 0,20 25-2296 0 0,-15-20 1425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0:59.6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6 105 2304 0 0,'-1'-1'161'0'0,"0"0"0"0"0,1 0 0 0 0,-1 0 0 0 0,1 0 0 0 0,-1 0-1 0 0,1 0 1 0 0,-1 0 0 0 0,1 0 0 0 0,0 0 0 0 0,0 0-1 0 0,-1 0 1 0 0,1 0 0 0 0,0 0 0 0 0,0 0 0 0 0,0 0 0 0 0,0 0-1 0 0,0 0 1 0 0,0 0 0 0 0,1 0 0 0 0,-1 0 0 0 0,0 0-1 0 0,0-1 1 0 0,1 1 0 0 0,-1 0 0 0 0,1 0 0 0 0,-1 1 0 0 0,1-1-1 0 0,-1 0 1 0 0,1 0 0 0 0,1-1 0 0 0,-1 1-95 0 0,0 1 0 0 0,0 0-1 0 0,0-1 1 0 0,0 1 0 0 0,0 0 0 0 0,0 0 0 0 0,0 0 0 0 0,0 0 0 0 0,0 0 0 0 0,1 0-1 0 0,-1 0 1 0 0,0 0 0 0 0,0 0 0 0 0,0 1 0 0 0,0-1 0 0 0,0 0 0 0 0,0 1-1 0 0,0-1 1 0 0,0 1 0 0 0,0-1 0 0 0,0 1 0 0 0,0-1 0 0 0,0 1 0 0 0,0 0 0 0 0,0 0-1 0 0,-1-1 1 0 0,1 1 0 0 0,0 0 0 0 0,0 1 0 0 0,5 4 373 0 0,102 110 3942 0 0,-95-91-4264 0 0,-11-10 131 0 0,-2-15-217 0 0,0 0-1 0 0,0 0 1 0 0,0 1 0 0 0,0-1 0 0 0,0 0-1 0 0,0 0 1 0 0,0 1 0 0 0,0-1 0 0 0,0 0-1 0 0,0 0 1 0 0,0 1 0 0 0,-1-1 0 0 0,1 0-1 0 0,0 0 1 0 0,0 1 0 0 0,0-1 0 0 0,0 0-1 0 0,-1 0 1 0 0,1 0 0 0 0,0 1 0 0 0,0-1-1 0 0,0 0 1 0 0,-1 0 0 0 0,1 0 0 0 0,0 0-1 0 0,0 0 1 0 0,-1 1 0 0 0,1-1 0 0 0,0 0-1 0 0,-1 0 1 0 0,1 0 0 0 0,0 0 0 0 0,0 0-1 0 0,-1 0 1 0 0,1 0 0 0 0,-1 0 0 0 0,1 0 74 0 0,-2-7 407 0 0,2 6-440 0 0,1-202-107 0 0,-1 201 39 0 0,1 0 0 0 0,-1 1 0 0 0,0-1 0 0 0,0 0 0 0 0,1 0 0 0 0,-1 1-1 0 0,1-1 1 0 0,-1 0 0 0 0,1 1 0 0 0,0-1 0 0 0,0 0 0 0 0,0 1-1 0 0,0-1 1 0 0,0 1 0 0 0,0-1 0 0 0,0 1 0 0 0,0 0 0 0 0,1-1 0 0 0,-1 1-1 0 0,0 0 1 0 0,1 0 0 0 0,-1 0 0 0 0,4-2 0 0 0,-3 3 0 0 0,-1 0-1 0 0,0 0 1 0 0,1-1 0 0 0,-1 1-1 0 0,1 0 1 0 0,-1 0 0 0 0,0 0-1 0 0,1 0 1 0 0,-1 1 0 0 0,1-1-1 0 0,-1 0 1 0 0,0 1 0 0 0,1-1-1 0 0,-1 1 1 0 0,0-1 0 0 0,1 1 0 0 0,-1-1-1 0 0,0 1 1 0 0,0 0 0 0 0,0 0-1 0 0,1 0 1 0 0,-1 0 0 0 0,0 0-1 0 0,0 0 1 0 0,0 0 0 0 0,0 0-1 0 0,-1 0 1 0 0,1 0 0 0 0,0 0 0 0 0,1 3-1 0 0,24 41 1303 0 0,-20-32-1167 0 0,2 1 0 0 0,-1-2 0 0 0,1 1 1 0 0,1-1-1 0 0,0-1 0 0 0,1 0 0 0 0,15 14 0 0 0,-8-16-5409 0 0,-8-5-575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03.4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20 163 2761 0 0,'-2'-4'433'0'0,"-1"-1"-1"0"0,1 0 1 0 0,0 0 0 0 0,1 0 0 0 0,-1 0 0 0 0,1 0 0 0 0,-1-7 0 0 0,-3-6 3478 0 0,5 17-3783 0 0,0 0 0 0 0,0 1-1 0 0,1-1 1 0 0,-1 1 0 0 0,0-1-1 0 0,0 0 1 0 0,0 1 0 0 0,1-1-1 0 0,-1 1 1 0 0,0-1 0 0 0,0 1-1 0 0,1-1 1 0 0,-1 1 0 0 0,1-1-1 0 0,-1 1 1 0 0,0-1 0 0 0,1 1-1 0 0,-1-1 1 0 0,1 1 0 0 0,-1 0-1 0 0,1-1 1 0 0,-1 1 0 0 0,1 0-1 0 0,0-1 1 0 0,-1 1-1 0 0,1 0 1 0 0,-1 0 0 0 0,1 0-1 0 0,0 0 1 0 0,-1-1 0 0 0,1 1-1 0 0,-1 0 1 0 0,1 0 0 0 0,0 0-1 0 0,-1 0 1 0 0,1 0 0 0 0,0 0-1 0 0,-1 0 1 0 0,1 1 0 0 0,-1-1-1 0 0,1 0 1 0 0,0 0 0 0 0,-1 0-1 0 0,1 1 1 0 0,-1-1 0 0 0,1 0-1 0 0,-1 1 1 0 0,1-1 0 0 0,-1 0-1 0 0,1 1 1 0 0,-1-1-1 0 0,1 1 1 0 0,-1-1 0 0 0,1 1-1 0 0,-1-1 1 0 0,1 1 0 0 0,6 20 1247 0 0,1 7-445 0 0,2-1 1 0 0,17 32-1 0 0,-25-56-913 0 0,0 0-1 0 0,0 0 1 0 0,0 0 0 0 0,0-1 0 0 0,1 1-1 0 0,-1 0 1 0 0,1-1 0 0 0,0 0 0 0 0,0 1-1 0 0,0-1 1 0 0,0 0 0 0 0,0-1 0 0 0,5 3-1 0 0,45 12 182 0 0,-24-10 2 0 0,-10 1 1 0 0,32 17 0 0 0,-50-24-188 0 0,1 0 1 0 0,-1-1 0 0 0,0 1 0 0 0,0 0 0 0 0,1 0-1 0 0,-1-1 1 0 0,0 1 0 0 0,0-1 0 0 0,0 1 0 0 0,0-1-1 0 0,1 1 1 0 0,-1-1 0 0 0,0 0 0 0 0,0 0 0 0 0,0 1 0 0 0,0-1-1 0 0,0 0 1 0 0,-1 0 0 0 0,1 0 0 0 0,0 0 0 0 0,0 0-1 0 0,-1 0 1 0 0,1 0 0 0 0,0-2 0 0 0,1 1-14 0 0,-1-1 0 0 0,1 1 0 0 0,-1 0 0 0 0,1-1 0 0 0,-1 1 0 0 0,1 0 0 0 0,0 0 0 0 0,0 0 0 0 0,0 1 0 0 0,0-1 0 0 0,1 0 0 0 0,-1 1 0 0 0,0-1 0 0 0,1 1 0 0 0,-1 0 0 0 0,1 0 0 0 0,2-1 0 0 0,24 4 0 0 0,-23-2 0 0 0,0 1 0 0 0,0-1 0 0 0,0 0 0 0 0,0 0 0 0 0,-1-1 0 0 0,1 0 0 0 0,0 0 0 0 0,6-1 0 0 0,-11 1 0 0 0,0 0 0 0 0,0 0 1 0 0,1-1-1 0 0,-1 1 0 0 0,0 0 0 0 0,0 0 1 0 0,0 0-1 0 0,0-1 0 0 0,0 1 0 0 0,0 0 0 0 0,-1-1 1 0 0,1 1-1 0 0,0-1 0 0 0,-1 1 0 0 0,1-1 1 0 0,-1 0-1 0 0,1 1 0 0 0,-1-1 0 0 0,0 1 1 0 0,0-1-1 0 0,0-3 0 0 0,2-43 56 0 0,-3 38-42 0 0,0-28 99 0 0,0 21-102 0 0,1 0-1 0 0,0 0 0 0 0,1 0 1 0 0,7-33-1 0 0,-1 36-2425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05.1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38 177 2304 0 0,'-6'-6'1246'0'0,"1"-1"-1"0"0,0 1 0 0 0,0-1 0 0 0,0 0 0 0 0,1 0 0 0 0,-4-9 0 0 0,19 23 6845 0 0,41 33-6962 0 0,-14 17-966 0 0,-28-39-58 0 0,1-2-1 0 0,25 31 1 0 0,-33-44-95 0 0,0 1-1 0 0,1-1 1 0 0,-1-1 0 0 0,0 1-1 0 0,1 0 1 0 0,0-1 0 0 0,-1 1 0 0 0,1-1-1 0 0,0 0 1 0 0,0-1 0 0 0,0 1-1 0 0,1-1 1 0 0,-1 1 0 0 0,0-1 0 0 0,1-1-1 0 0,-1 1 1 0 0,0 0 0 0 0,7-1-1 0 0,-8 0 18 0 0,0-1 0 0 0,0 0 0 0 0,1 1 0 0 0,-1-1-1 0 0,0 0 1 0 0,0-1 0 0 0,0 1 0 0 0,0 0 0 0 0,-1-1 0 0 0,1 0-1 0 0,0 1 1 0 0,0-1 0 0 0,-1 0 0 0 0,0 0 0 0 0,1-1-1 0 0,-1 1 1 0 0,0-1 0 0 0,0 1 0 0 0,0-1 0 0 0,0 1-1 0 0,0-1 1 0 0,-1 0 0 0 0,3-5 0 0 0,2-8 223 0 0,0 0 0 0 0,-1 0 0 0 0,4-26 0 0 0,1-1-8 0 0,-2 18-221 0 0,0 3-213 0 0,-1-1 1 0 0,-2 0 0 0 0,5-32-1 0 0,-12 43-2639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05.6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47 118 5985 0 0,'-31'-70'3186'0'0,"16"22"3284"0"0,24 56-1274 0 0,4 8-4670 0 0,3 17-217 0 0,-2 0 0 0 0,-1 0 0 0 0,8 36 0 0 0,-9-30-262 0 0,31 72 0 0 0,-5-40-51 0 0,-24-48-19 0 0,-1 0 1 0 0,-1 1-1 0 0,-1 1 1 0 0,-1 0 0 0 0,13 52-1 0 0,-24-59-1684 0 0,0-17 496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06.1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142 95 3225 0 0,'-17'-8'-546'0'0,"15"6"990"0"0,-1 0 0 0 0,1 1 0 0 0,0 0 0 0 0,-1 0 0 0 0,0 0 0 0 0,1 0 0 0 0,-1 0 0 0 0,0 0 0 0 0,1 0-1 0 0,-1 1 1 0 0,0 0 0 0 0,0-1 0 0 0,0 1 0 0 0,-3 1 0 0 0,-7 39 2135 0 0,7-33-2415 0 0,0-1 0 0 0,-1 0-1 0 0,0 0 1 0 0,0 0 0 0 0,0-1-1 0 0,0 0 1 0 0,-14 8 0 0 0,46-41 3493 0 0,-3 8-3058 0 0,0 1 0 0 0,1 1 0 0 0,1 2 0 0 0,1 0 0 0 0,0 1 1 0 0,37-15-1 0 0,-59 29-745 0 0,1 0 1 0 0,0 0-1 0 0,-1 0 1 0 0,1 0-1 0 0,0 0 1 0 0,0 1-1 0 0,-1 0 1 0 0,1 0-1 0 0,4 0 1 0 0,1 2-994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38:48.7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1802 87 4249 0 0,'10'-3'1358'0'0,"-4"1"-441"0"0,0 1 0 0 0,0-1 0 0 0,-1-1 0 0 0,1 1 0 0 0,0-1 1 0 0,6-4-1 0 0,-44 10 4875 0 0,15-2-4831 0 0,-51 10-324 0 0,0-3 1 0 0,-1-3-1 0 0,-97-6 1 0 0,-69-19-74 0 0,-291-18 235 0 0,322 22-950 0 0,-12 1-566 0 0,161 14-1305 0 0,-108 11 0 0 0,123-3 284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06.4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0 160 6449 0 0,'13'-15'3678'0'0,"63"-46"3890"0"0,-53 44-6714 0 0,1 1 0 0 0,1 2-1 0 0,31-14 1 0 0,-33 21-2468 0 0,-11 6-5375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06.7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4609 0 0,'5'3'8337'0'0,"1"1"-3929"0"0,-2-1-4063 0 0,-1 0 0 0 0,1 0 0 0 0,-1 0 1 0 0,0 1-1 0 0,1-1 0 0 0,-1 1 0 0 0,-1 0 0 0 0,5 7 0 0 0,104 238 2024 0 0,-91-183-4850 0 0,-17-55-4864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07.7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1 187 2304 0 0,'0'-1'167'0'0,"2"-2"335"0"0,1 1 0 0 0,-1-1 0 0 0,1 1 0 0 0,-1 0 0 0 0,1 0 0 0 0,0 0 0 0 0,0 1 0 0 0,0-1 0 0 0,0 1 0 0 0,0-1 0 0 0,0 1 0 0 0,0 0 0 0 0,0 0 0 0 0,1 1-1 0 0,-1-1 1 0 0,0 1 0 0 0,1-1 0 0 0,-1 1 0 0 0,0 0 0 0 0,1 0 0 0 0,4 1 0 0 0,-2 1 33 0 0,0 0 0 0 0,-1 0-1 0 0,1 0 1 0 0,-1 1 0 0 0,1 0-1 0 0,-1 0 1 0 0,0 0 0 0 0,0 1 0 0 0,0-1-1 0 0,7 8 1 0 0,8 7-287 0 0,1-1-1 0 0,1-1 1 0 0,0 0-1 0 0,1-2 1 0 0,0-1-1 0 0,29 11 1 0 0,-50-23-217 0 0,-1 0 0 0 0,0 0 0 0 0,1-1 0 0 0,-1 1 1 0 0,0-1-1 0 0,1 1 0 0 0,-1-1 0 0 0,1 0 1 0 0,-1 1-1 0 0,1-1 0 0 0,-1 0 0 0 0,1 0 1 0 0,-1 0-1 0 0,1 0 0 0 0,-1 0 0 0 0,1-1 1 0 0,-1 1-1 0 0,1 0 0 0 0,-1-1 0 0 0,1 1 1 0 0,-1-1-1 0 0,0 1 0 0 0,1-1 0 0 0,-1 0 1 0 0,0 1-1 0 0,1-1 0 0 0,-1 0 0 0 0,0 0 1 0 0,0 0-1 0 0,0 0 0 0 0,0 0 0 0 0,0 0 1 0 0,0-1-1 0 0,0 1 0 0 0,0 0 0 0 0,0 0 1 0 0,0-1-1 0 0,-1 1 0 0 0,1 0 0 0 0,0-3 1 0 0,2-6 28 0 0,0-1 0 0 0,-2 1 0 0 0,1-1 0 0 0,-1 1 0 0 0,0-12 1 0 0,1-13 13 0 0,3 6-36 0 0,2 1 0 0 0,10-29 0 0 0,-12 45-890 0 0,0 0 0 0 0,1 0 1 0 0,13-21-1 0 0,-14 28-1382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08.7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87 2761 0 0,'0'-7'981'0'0,"1"0"1"0"0,-1 1-1 0 0,2-1 1 0 0,-1 1 0 0 0,4-12-1 0 0,-4 16-688 0 0,0 0 0 0 0,-1 0 0 0 0,1 0 0 0 0,0 0 0 0 0,0 0-1 0 0,0 0 1 0 0,0 0 0 0 0,1 1 0 0 0,-1-1 0 0 0,0 0 0 0 0,1 1 0 0 0,-1-1-1 0 0,1 1 1 0 0,0-1 0 0 0,-1 1 0 0 0,1 0 0 0 0,0 0 0 0 0,0 0 0 0 0,0 0-1 0 0,0 0 1 0 0,0 0 0 0 0,2 0 0 0 0,-3 1-176 0 0,1 0 0 0 0,-1 0-1 0 0,0 0 1 0 0,1 1 0 0 0,-1-1 0 0 0,0 0 0 0 0,0 1 0 0 0,1-1 0 0 0,-1 1-1 0 0,0 0 1 0 0,0-1 0 0 0,0 1 0 0 0,0 0 0 0 0,0 0 0 0 0,0 0-1 0 0,0 0 1 0 0,0 0 0 0 0,0 0 0 0 0,0 0 0 0 0,0 0 0 0 0,0 0 0 0 0,0 2-1 0 0,18 32 558 0 0,-14-25-378 0 0,15 28-52 0 0,2 0 1 0 0,1-2 0 0 0,2-1-1 0 0,1-1 1 0 0,2-1-1 0 0,38 35 1 0 0,-64-66-212 0 0,0 0 1 0 0,0 0-1 0 0,1 0 1 0 0,-1 0-1 0 0,1 0 0 0 0,-1-1 1 0 0,1 1-1 0 0,0-1 0 0 0,0 1 1 0 0,0-1-1 0 0,0 0 1 0 0,0 0-1 0 0,0-1 0 0 0,0 1 1 0 0,0 0-1 0 0,0-1 0 0 0,0 0 1 0 0,0 0-1 0 0,0 0 0 0 0,0 0 1 0 0,0 0-1 0 0,0-1 1 0 0,0 1-1 0 0,0-1 0 0 0,0 0 1 0 0,0 0-1 0 0,0 0 0 0 0,0 0 1 0 0,0 0-1 0 0,-1-1 1 0 0,1 0-1 0 0,0 1 0 0 0,-1-1 1 0 0,1 0-1 0 0,-1 0 0 0 0,0 0 1 0 0,0 0-1 0 0,0-1 0 0 0,0 1 1 0 0,0 0-1 0 0,0-1 1 0 0,0 0-1 0 0,-1 1 0 0 0,1-1 1 0 0,-1 0-1 0 0,0 0 0 0 0,1-5 1 0 0,17-50 66 0 0,2-5-917 0 0,1 23-2806 0 0,-13 27-3000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09.2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61 6913 0 0,'4'-30'1358'0'0,"4"1"3534"0"0,-8 29-4839 0 0,0 0 0 0 0,0 0 0 0 0,0 0 0 0 0,0 0 1 0 0,0 0-1 0 0,0 0 0 0 0,0 0 0 0 0,0 0 0 0 0,0 0 0 0 0,0-1 1 0 0,0 1-1 0 0,0 0 0 0 0,0 0 0 0 0,0 0 0 0 0,0 0 0 0 0,0 0 1 0 0,0 0-1 0 0,0 0 0 0 0,0 0 0 0 0,0 0 0 0 0,0 0 0 0 0,1 0 1 0 0,-1 0-1 0 0,0 0 0 0 0,0 0 0 0 0,0 0 0 0 0,0-1 0 0 0,0 1 1 0 0,0 0-1 0 0,0 0 0 0 0,0 0 0 0 0,0 0 0 0 0,0 0 0 0 0,0 0 1 0 0,1 0-1 0 0,-1 0 0 0 0,0 0 0 0 0,0 0 0 0 0,0 0 0 0 0,0 0 1 0 0,0 0-1 0 0,0 0 0 0 0,0 0 0 0 0,0 0 0 0 0,0 0 0 0 0,0 1 1 0 0,1-1-1 0 0,-1 0 0 0 0,0 0 0 0 0,0 0 0 0 0,0 0 0 0 0,0 0 1 0 0,0 0-1 0 0,0 0 0 0 0,0 0 0 0 0,0 0 0 0 0,0 0 0 0 0,0 0 1 0 0,0 0-1 0 0,0 0 0 0 0,0 0 0 0 0,0 0 0 0 0,0 1 0 0 0,1-1 1 0 0,-1 0-1 0 0,5 10 1787 0 0,2 12-460 0 0,5 25-235 0 0,21 56 0 0 0,2 4-906 0 0,7 20 29 0 0,-23-74-74 0 0,16 73 0 0 0,-32-123-1910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09.6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27 187 1368 0 0,'-2'0'148'0'0,"1"0"1"0"0,0 0-1 0 0,0-1 0 0 0,-1 1 0 0 0,1-1 1 0 0,0 1-1 0 0,0-1 0 0 0,-1 0 0 0 0,1 1 0 0 0,0-1 1 0 0,0 0-1 0 0,0 0 0 0 0,0 0 0 0 0,0 1 0 0 0,0-1 1 0 0,0 0-1 0 0,1-1 0 0 0,-1 1 0 0 0,0 0 0 0 0,0 0 1 0 0,1 0-1 0 0,-1 0 0 0 0,1-1 0 0 0,-1 1 0 0 0,1 0 1 0 0,-1-3-1 0 0,1 2 133 0 0,0 0 1 0 0,1-1-1 0 0,-1 1 1 0 0,1 0-1 0 0,0-1 1 0 0,-1 1-1 0 0,1 0 1 0 0,0 0-1 0 0,0 0 1 0 0,1 0-1 0 0,-1 0 1 0 0,0 0-1 0 0,4-4 1 0 0,5-5 883 0 0,0 1 0 0 0,1-1 0 0 0,21-13 0 0 0,-15 11-212 0 0,1 2 0 0 0,0 1 1 0 0,20-9-1 0 0,-31 15-1139 0 0,0 1 1 0 0,1 1-1 0 0,-1 0 0 0 0,1 0 1 0 0,0 0-1 0 0,0 1 1 0 0,-1 0-1 0 0,1 0 0 0 0,0 1 1 0 0,0 0-1 0 0,10 1 1 0 0,-9 1-5506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0.0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77 9218 0 0,'0'0'118'0'0,"0"0"0"0"0,0 1 0 0 0,-1-1 0 0 0,1 0 0 0 0,0 0 0 0 0,0 1 0 0 0,-1-1 0 0 0,1 1-1 0 0,0-1 1 0 0,0 0 0 0 0,0 1 0 0 0,0-1 0 0 0,0 0 0 0 0,0 1 0 0 0,-1-1 0 0 0,1 1 0 0 0,0-1 0 0 0,0 0 0 0 0,0 1 0 0 0,0-1 0 0 0,0 1 0 0 0,0-1 0 0 0,1 0 0 0 0,-1 1 0 0 0,0-1-1 0 0,0 1 1 0 0,0-1 0 0 0,0 0 0 0 0,0 1 0 0 0,0-1 0 0 0,1 0 0 0 0,-1 1 0 0 0,0-1 0 0 0,0 0 0 0 0,1 1 0 0 0,-1-1 0 0 0,0 0 0 0 0,1 1 0 0 0,17-3 3059 0 0,21-15-444 0 0,-15 1-1770 0 0,-6 4-661 0 0,-1 1 0 0 0,38-16 0 0 0,-40 21-702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1:10.4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7 142 4145 0 0,'-1'-2'317'0'0,"0"1"0"0"0,1-1 0 0 0,-1 1 0 0 0,0-1-1 0 0,1 0 1 0 0,-1 1 0 0 0,1-1 0 0 0,-1 0 0 0 0,1 0 0 0 0,0 1 0 0 0,0-1 0 0 0,0 0 0 0 0,0 0 0 0 0,0 1 0 0 0,0-1 0 0 0,0 0-1 0 0,1 0 1 0 0,0-3 0 0 0,11-31 2605 0 0,-12 36-2911 0 0,2-5 184 0 0,1 0 1 0 0,-1 0 0 0 0,1 1-1 0 0,0-1 1 0 0,0 1-1 0 0,0 0 1 0 0,1 0-1 0 0,0 0 1 0 0,0 0 0 0 0,0 1-1 0 0,0-1 1 0 0,0 1-1 0 0,1 0 1 0 0,-1 0-1 0 0,7-2 1 0 0,-10 4-119 0 0,1 0 0 0 0,0 1 1 0 0,0-1-1 0 0,0 1 0 0 0,0-1 0 0 0,0 1 0 0 0,1 0 0 0 0,-1 0 1 0 0,0-1-1 0 0,0 1 0 0 0,0 1 0 0 0,0-1 0 0 0,0 0 1 0 0,0 0-1 0 0,0 1 0 0 0,0 0 0 0 0,0-1 0 0 0,0 1 0 0 0,0 0 1 0 0,0 0-1 0 0,0 0 0 0 0,-1 0 0 0 0,1 0 0 0 0,0 0 0 0 0,-1 0 1 0 0,1 1-1 0 0,0-1 0 0 0,-1 1 0 0 0,0-1 0 0 0,1 1 1 0 0,-1-1-1 0 0,0 1 0 0 0,0 0 0 0 0,0 0 0 0 0,0 0 0 0 0,0-1 1 0 0,0 1-1 0 0,0 0 0 0 0,-1 0 0 0 0,1 0 0 0 0,-1 3 0 0 0,3 3 13 0 0,-1 1-1 0 0,0 0 0 0 0,-1 0 1 0 0,0 0-1 0 0,0 0 0 0 0,-1 0 0 0 0,-2 17 1 0 0,-15 62 45 0 0,0-9 550 0 0,17-79-670 0 0,0 0-1 0 0,0 0 0 0 0,0 0 0 0 0,0 1 0 0 0,0-1 0 0 0,0 0 0 0 0,0 0 0 0 0,0 0 1 0 0,0 1-1 0 0,0-1 0 0 0,0 0 0 0 0,0 0 0 0 0,0 0 0 0 0,0 1 0 0 0,0-1 0 0 0,0 0 0 0 0,0 0 1 0 0,0 0-1 0 0,0 0 0 0 0,0 1 0 0 0,0-1 0 0 0,0 0 0 0 0,0 0 0 0 0,0 0 0 0 0,0 1 0 0 0,1-1 1 0 0,-1 0-1 0 0,0 0 0 0 0,0 0 0 0 0,0 0 0 0 0,0 0 0 0 0,0 0 0 0 0,1 1 0 0 0,-1-1 0 0 0,0 0 1 0 0,0 0-1 0 0,0 0 0 0 0,0 0 0 0 0,1 0 0 0 0,-1 0 0 0 0,0 0 0 0 0,0 0 0 0 0,0 0 0 0 0,1 0 1 0 0,-1 0-1 0 0,0 0 0 0 0,0 0 0 0 0,0 0 0 0 0,1 0 0 0 0,13-7 340 0 0,17-18-181 0 0,-27 22-152 0 0,29-24 22 0 0,2 1 0 0 0,1 2 0 0 0,0 1 0 0 0,2 2 0 0 0,69-27-1 0 0,-99 45-662 0 0,-2 2-174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6:28.5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5 5985 0 0,'-7'-1'2731'0'0,"14"0"-1074"0"0,12-1-900 0 0,17 6 1177 0 0,1 2-1 0 0,45 13 0 0 0,22 4-407 0 0,158 23-1145 0 0,-261-46-460 0 0,0 0 0 0 0,1 0 0 0 0,-1 0 0 0 0,0 0 0 0 0,0 0 0 0 0,0 1-1 0 0,0-1 1 0 0,0 1 0 0 0,0-1 0 0 0,0 1 0 0 0,0-1 0 0 0,0 1 0 0 0,0-1 0 0 0,0 1-1 0 0,0 0 1 0 0,0-1 0 0 0,1 3 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6:28.9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92 29 7834 0 0,'2'-28'2737'0'0,"-5"48"918"0"0,-49 287 371 0 0,28-176-3405 0 0,19-102-658 0 0,1 0 0 0 0,1 1-1 0 0,1-1 1 0 0,2 1 0 0 0,6 58-1 0 0,-1-64-503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38:52.9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708 56 3393 0 0,'5'-3'151'0'0,"-1"0"1"0"0,0 0-1 0 0,0-1 0 0 0,0 1 1 0 0,0-1-1 0 0,0 0 1 0 0,-1 0-1 0 0,6-10 1 0 0,-35 10 6775 0 0,12 2-6399 0 0,-30-2 807 0 0,1 1-1 0 0,-1 3 1 0 0,0 1 0 0 0,-48 9 0 0 0,40-5-464 0 0,0-1-1 0 0,-71-5 1 0 0,65-8-375 0 0,48 6-491 0 0,-1 0 0 0 0,0 1-1 0 0,1 1 1 0 0,-1 0-1 0 0,0 0 1 0 0,0 1-1 0 0,0 0 1 0 0,0 1-1 0 0,0 0 1 0 0,-17 5-1 0 0,13 4-1063 0 0,10-4-41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6:30.0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76 52 6449 0 0,'-41'-10'4518'0'0,"38"9"-4105"0"0,1 0-1 0 0,-1 0 1 0 0,0 0 0 0 0,1 0 0 0 0,-1-1-1 0 0,1 1 1 0 0,0-1 0 0 0,-1 0 0 0 0,1 1 0 0 0,0-1-1 0 0,0 0 1 0 0,-3-4 0 0 0,5 6-359 0 0,0 0 0 0 0,0 0 0 0 0,0-1 0 0 0,0 1 1 0 0,-1 0-1 0 0,1-1 0 0 0,0 1 0 0 0,0 0 0 0 0,0 0 0 0 0,0-1 0 0 0,0 1 1 0 0,0 0-1 0 0,0 0 0 0 0,0-1 0 0 0,0 1 0 0 0,0 0 0 0 0,0-1 1 0 0,0 1-1 0 0,0 0 0 0 0,0 0 0 0 0,0-1 0 0 0,1 1 0 0 0,-1 0 0 0 0,0 0 1 0 0,0-1-1 0 0,0 1 0 0 0,0 0 0 0 0,0 0 0 0 0,1-1 0 0 0,-1 1 0 0 0,0 0 1 0 0,0 0-1 0 0,0 0 0 0 0,1-1 0 0 0,-1 1 0 0 0,14-6 896 0 0,15 2 20 0 0,17 5-615 0 0,1 2 0 0 0,-1 2 0 0 0,-1 2 0 0 0,1 2 1 0 0,51 18-1 0 0,-89-25-571 0 0,0 0 1 0 0,-1 0-1 0 0,1-1 1 0 0,0 0-1 0 0,0 0 1 0 0,0-1-1 0 0,0 0 1 0 0,0-1-1 0 0,9-1 1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6:30.6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177 344 456 0 0,'-45'-43'746'0'0,"-19"-15"4131"0"0,-3 2 4646 0 0,79 67-8565 0 0,1 0 1 0 0,-1 1-1 0 0,-1 0 1 0 0,0 1-1 0 0,10 16 1 0 0,46 80-727 0 0,-3-6 41 0 0,-62-100-271 0 0,56 74 52 0 0,-51-69-39 0 0,1 0 0 0 0,-1 0 0 0 0,2-1 0 0 0,-1 0 0 0 0,1 0 0 0 0,16 9 0 0 0,-25-16-2 0 0,1 1-1 0 0,0-1 1 0 0,-1 0 0 0 0,1 1-1 0 0,0-1 1 0 0,0 0-1 0 0,-1 0 1 0 0,1 0-1 0 0,0 1 1 0 0,0-1-1 0 0,-1 0 1 0 0,1 0 0 0 0,0 0-1 0 0,0 0 1 0 0,0 0-1 0 0,-1-1 1 0 0,1 1-1 0 0,0 0 1 0 0,0 0-1 0 0,-1 0 1 0 0,1-1-1 0 0,0 1 1 0 0,0 0 0 0 0,-1-1-1 0 0,1 1 1 0 0,0-1-1 0 0,1 0 12 0 0,-1-1 0 0 0,0 1 1 0 0,0-1-1 0 0,0 1 0 0 0,0-1 0 0 0,0 1 0 0 0,0-1 0 0 0,0 0 0 0 0,0 0 0 0 0,-1 1 0 0 0,1-3 1 0 0,2-8 113 0 0,-1-1 0 0 0,1-22 1 0 0,-2 21-53 0 0,42-459-198 0 0,-42 468-31 0 0,-1-2-363 0 0,1 0 0 0 0,0 0-1 0 0,1 1 1 0 0,-1-1-1 0 0,1 1 1 0 0,3-7-1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6:31.1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 11979 0 0,'11'-2'1922'0'0,"-8"1"-1718"0"0,0 1-1 0 0,-1-1 1 0 0,1 1-1 0 0,0-1 1 0 0,-1 1-1 0 0,1 0 1 0 0,0 0 0 0 0,-1 1-1 0 0,6 0 1 0 0,10 5 222 0 0,-1 1 0 0 0,1 0 0 0 0,-2 2 0 0 0,1 0 0 0 0,18 13 0 0 0,75 65 2878 0 0,-61-47-2728 0 0,146 132-2502 0 0,-183-163 451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6:31.4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242 1 7370 0 0,'-8'40'5432'0'0,"-20"28"-2770"0"0,15-41-1690 0 0,-10 26 162 0 0,-63 152 1360 0 0,11 4-4237 0 0,67-182-4847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6:35.8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146 11 6449 0 0,'-1'1'80'0'0,"0"-1"0"0"0,-1 1-1 0 0,1 0 1 0 0,0 0 0 0 0,-1 0-1 0 0,1 0 1 0 0,0 0 0 0 0,0 0-1 0 0,0 0 1 0 0,0 0 0 0 0,0 1-1 0 0,0-1 1 0 0,0 0-1 0 0,1 1 1 0 0,-1-1 0 0 0,0 0-1 0 0,1 1 1 0 0,-1-1 0 0 0,1 1-1 0 0,0-1 1 0 0,-1 2 0 0 0,-9 37 673 0 0,9-34-566 0 0,0 0 0 0 0,1 1 0 0 0,0-1 0 0 0,1 1 0 0 0,-1-1 0 0 0,1 1 0 0 0,0-1 0 0 0,1 1 0 0 0,-1-1 0 0 0,1 0 0 0 0,1 0 0 0 0,-1 0 0 0 0,5 7 0 0 0,-1-2-22 0 0,0-1 0 0 0,1-1 0 0 0,0 1 0 0 0,1-1 0 0 0,0 0 0 0 0,13 11 0 0 0,-20-19-161 0 0,0 0 0 0 0,0 0 0 0 0,0 0 1 0 0,0 0-1 0 0,1 0 0 0 0,-1 0 0 0 0,0 0 0 0 0,0-1 0 0 0,1 1 1 0 0,-1 0-1 0 0,0-1 0 0 0,1 1 0 0 0,-1-1 0 0 0,1 1 0 0 0,-1-1 0 0 0,1 0 1 0 0,-1 0-1 0 0,1 0 0 0 0,-1 0 0 0 0,0 0 0 0 0,1 0 0 0 0,2 0 0 0 0,-3-1 11 0 0,1 0-1 0 0,-1 0 1 0 0,0 0-1 0 0,0 1 1 0 0,0-1-1 0 0,0-1 0 0 0,0 1 1 0 0,0 0-1 0 0,0 0 1 0 0,0 0-1 0 0,0 0 0 0 0,-1-1 1 0 0,1 1-1 0 0,0 0 1 0 0,-1-1-1 0 0,1 1 1 0 0,-1-1-1 0 0,1-1 0 0 0,1-6 147 0 0,-1 0-1 0 0,0 0 0 0 0,0 0 0 0 0,-1 0 1 0 0,0 0-1 0 0,-2-10 0 0 0,0 8-38 0 0,0 1-1 0 0,0-1 1 0 0,-1 1-1 0 0,-1 0 1 0 0,1 0 0 0 0,-2 0-1 0 0,0 0 1 0 0,0 1 0 0 0,-12-17-1 0 0,15 23-81 0 0,0 0-1 0 0,-1 0 1 0 0,0 0-1 0 0,0 1 1 0 0,1-1 0 0 0,-1 1-1 0 0,-1-1 1 0 0,1 1-1 0 0,0 0 1 0 0,-1 1 0 0 0,1-1-1 0 0,-1 0 1 0 0,1 1-1 0 0,-1 0 1 0 0,1 0-1 0 0,-1 0 1 0 0,0 0 0 0 0,0 1-1 0 0,0-1 1 0 0,1 1-1 0 0,-1 0 1 0 0,0 0 0 0 0,0 0-1 0 0,0 1 1 0 0,0 0-1 0 0,1-1 1 0 0,-1 1-1 0 0,0 0 1 0 0,1 1 0 0 0,-6 2-1 0 0,2-1-31 0 0,1 0-1 0 0,0 0 1 0 0,0 1-1 0 0,0 0 1 0 0,0 0-1 0 0,1 1 1 0 0,0-1-1 0 0,0 1 1 0 0,0 0-1 0 0,1 1 1 0 0,-1-1 0 0 0,1 1-1 0 0,0 0 1 0 0,-5 11-1 0 0,7-13-10 0 0,1 0 0 0 0,0 0 0 0 0,0 0 0 0 0,0 0 0 0 0,0 0 0 0 0,1 0-1 0 0,-1 0 1 0 0,1 0 0 0 0,0 0 0 0 0,0 0 0 0 0,1 0 0 0 0,-1 0 0 0 0,1 0 0 0 0,0 0 0 0 0,0 0 0 0 0,0 0-1 0 0,0-1 1 0 0,1 1 0 0 0,-1 0 0 0 0,1-1 0 0 0,0 1 0 0 0,0-1 0 0 0,1 1 0 0 0,-1-1 0 0 0,1 0 0 0 0,5 5 0 0 0,-5-4 25 0 0,1-1 1 0 0,0 0 0 0 0,-1 1 0 0 0,2-1 0 0 0,-1-1 0 0 0,0 1 0 0 0,1 0-1 0 0,-1-1 1 0 0,1 0 0 0 0,-1 0 0 0 0,1-1 0 0 0,0 1 0 0 0,0-1 0 0 0,0 0-1 0 0,0 0 1 0 0,0-1 0 0 0,0 1 0 0 0,0-1 0 0 0,0 0 0 0 0,0-1 0 0 0,8 0-1 0 0,-9-1 39 0 0,0 1 0 0 0,1-1 0 0 0,-1 0 0 0 0,0 0 0 0 0,0 0 0 0 0,0 0-1 0 0,-1-1 1 0 0,1 1 0 0 0,0-1 0 0 0,-1 0 0 0 0,0 0 0 0 0,1 0 0 0 0,-1-1-1 0 0,-1 1 1 0 0,1-1 0 0 0,0 0 0 0 0,-1 0 0 0 0,0 0 0 0 0,0 0 0 0 0,0 0 0 0 0,0 0-1 0 0,-1-1 1 0 0,0 1 0 0 0,1-5 0 0 0,0 2-34 0 0,-2-1-1 0 0,1 1 1 0 0,-1-1 0 0 0,-1 0-1 0 0,1 1 1 0 0,-1-1-1 0 0,0 1 1 0 0,-1-1 0 0 0,0 1-1 0 0,-5-14 1 0 0,5 17-37 0 0,1 0 1 0 0,-1 0-1 0 0,1 0 0 0 0,-1 0 1 0 0,0 1-1 0 0,-1-1 0 0 0,1 1 0 0 0,-1-1 1 0 0,1 1-1 0 0,-1 0 0 0 0,0 0 1 0 0,0 0-1 0 0,-1 1 0 0 0,1-1 1 0 0,0 0-1 0 0,-1 1 0 0 0,0 0 0 0 0,1 0 1 0 0,-1 0-1 0 0,-7-2 0 0 0,9 4-58 0 0,0 0 0 0 0,0 0-1 0 0,0 0 1 0 0,1 0 0 0 0,-1 1-1 0 0,0-1 1 0 0,0 1-1 0 0,0-1 1 0 0,1 1 0 0 0,-1-1-1 0 0,0 1 1 0 0,1 0 0 0 0,-1 0-1 0 0,0 0 1 0 0,1 0-1 0 0,-1 0 1 0 0,1 0 0 0 0,0 0-1 0 0,-1 1 1 0 0,1-1 0 0 0,0 0-1 0 0,0 1 1 0 0,-1-1 0 0 0,1 1-1 0 0,0-1 1 0 0,1 1-1 0 0,-1 0 1 0 0,0-1 0 0 0,0 1-1 0 0,1 0 1 0 0,-1-1 0 0 0,1 1-1 0 0,-1 4 1 0 0,-3 14-5891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6:36.7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2 9674 0 0,'-3'4'85'0'0,"0"0"1"0"0,0 0-1 0 0,0 0 1 0 0,0 1-1 0 0,1-1 1 0 0,0 1-1 0 0,0 0 0 0 0,0-1 1 0 0,0 1-1 0 0,-1 10 1 0 0,-2-1-47 0 0,2-6-42 0 0,1 0 0 0 0,0 0 0 0 0,0 1 0 0 0,1-1-1 0 0,0 0 1 0 0,0 1 0 0 0,1-1 0 0 0,0 0 0 0 0,0 1 0 0 0,3 14 0 0 0,-2-20 4 0 0,0 0-1 0 0,0 0 1 0 0,0 0 0 0 0,0 0-1 0 0,0 0 1 0 0,1 0 0 0 0,0 0 0 0 0,-1-1-1 0 0,1 1 1 0 0,0-1 0 0 0,0 1 0 0 0,0-1-1 0 0,1 0 1 0 0,-1 1 0 0 0,1-1 0 0 0,-1-1-1 0 0,1 1 1 0 0,-1 0 0 0 0,1 0-1 0 0,0-1 1 0 0,0 0 0 0 0,0 1 0 0 0,0-1-1 0 0,0 0 1 0 0,0-1 0 0 0,0 1 0 0 0,0-1-1 0 0,1 1 1 0 0,-1-1 0 0 0,0 0 0 0 0,5 0-1 0 0,-6 0 5 0 0,0 0 1 0 0,1 0-1 0 0,-1 0 0 0 0,0-1 0 0 0,0 1 0 0 0,0-1 0 0 0,1 1 0 0 0,-1-1 1 0 0,0 0-1 0 0,0 0 0 0 0,0 0 0 0 0,0 0 0 0 0,0 0 0 0 0,0 0 0 0 0,-1 0 1 0 0,1-1-1 0 0,0 1 0 0 0,-1-1 0 0 0,1 1 0 0 0,2-3 0 0 0,-2 0 12 0 0,0 1 0 0 0,0-1 1 0 0,-1 0-1 0 0,1 1 0 0 0,-1-1 0 0 0,0 0 0 0 0,0 0 0 0 0,0 0 0 0 0,0 0 0 0 0,0-6 0 0 0,-1-2 33 0 0,0 1 0 0 0,-1 0 0 0 0,0 0 0 0 0,-1 0 0 0 0,0 0 0 0 0,0 0 0 0 0,-6-13 0 0 0,6 19-14 0 0,-1 0-1 0 0,0 0 0 0 0,0 0 1 0 0,0 0-1 0 0,0 0 0 0 0,-1 1 1 0 0,0 0-1 0 0,0-1 1 0 0,0 1-1 0 0,0 1 0 0 0,0-1 1 0 0,-9-4-1 0 0,12 7-24 0 0,-1 0-1 0 0,0 0 1 0 0,1 0 0 0 0,-1 1 0 0 0,0-1-1 0 0,0 0 1 0 0,1 1 0 0 0,-1 0 0 0 0,0-1-1 0 0,0 1 1 0 0,0 0 0 0 0,0 0 0 0 0,0 0-1 0 0,1 0 1 0 0,-1 1 0 0 0,0-1 0 0 0,0 0-1 0 0,0 1 1 0 0,1-1 0 0 0,-1 1 0 0 0,0 0-1 0 0,0-1 1 0 0,1 1 0 0 0,-1 0 0 0 0,1 0-1 0 0,-1 0 1 0 0,0 0 0 0 0,1 0 0 0 0,0 1-1 0 0,-1-1 1 0 0,1 0 0 0 0,0 1 0 0 0,0-1-1 0 0,0 1 1 0 0,0-1 0 0 0,0 1 0 0 0,0-1-1 0 0,0 1 1 0 0,0 0 0 0 0,1 0 0 0 0,-2 3-1 0 0,0 0 26 0 0,0 1-1 0 0,0 0 0 0 0,0 0 0 0 0,1-1 1 0 0,0 1-1 0 0,0 0 0 0 0,1 0 1 0 0,0 0-1 0 0,0 0 0 0 0,0 0 1 0 0,0 0-1 0 0,1 0 0 0 0,0 0 0 0 0,1 0 1 0 0,-1 0-1 0 0,1-1 0 0 0,0 1 1 0 0,0 0-1 0 0,1-1 0 0 0,0 0 1 0 0,5 9-1 0 0,-5-10 21 0 0,0 0-1 0 0,0-1 1 0 0,0 0-1 0 0,1 1 1 0 0,-1-1 0 0 0,1 0-1 0 0,0-1 1 0 0,-1 1 0 0 0,1-1-1 0 0,0 1 1 0 0,1-1-1 0 0,-1-1 1 0 0,0 1 0 0 0,1 0-1 0 0,-1-1 1 0 0,1 0 0 0 0,-1 0-1 0 0,1 0 1 0 0,-1-1-1 0 0,1 0 1 0 0,0 0 0 0 0,-1 0-1 0 0,1 0 1 0 0,-1 0 0 0 0,1-1-1 0 0,0 0 1 0 0,-1 0 0 0 0,8-3-1 0 0,-9 3 9 0 0,0 0-1 0 0,1 0 1 0 0,-1-1 0 0 0,0 1-1 0 0,0-1 1 0 0,0 0 0 0 0,0 0-1 0 0,0 0 1 0 0,0 0-1 0 0,-1-1 1 0 0,1 1 0 0 0,-1 0-1 0 0,0-1 1 0 0,1 0 0 0 0,-1 0-1 0 0,0 0 1 0 0,-1 0 0 0 0,1 0-1 0 0,0 0 1 0 0,-1 0-1 0 0,0 0 1 0 0,0-1 0 0 0,0 1-1 0 0,0 0 1 0 0,0-1 0 0 0,-1 1-1 0 0,1-1 1 0 0,-1 1 0 0 0,0-1-1 0 0,0 1 1 0 0,0-1-1 0 0,-1 1 1 0 0,1-1 0 0 0,-1 1-1 0 0,0 0 1 0 0,0-1 0 0 0,0 1-1 0 0,-3-6 1 0 0,2 4-74 0 0,0-1 1 0 0,-1 1-1 0 0,0 0 1 0 0,0 0-1 0 0,0 1 1 0 0,0-1-1 0 0,-1 0 0 0 0,0 1 1 0 0,0 0-1 0 0,0 0 1 0 0,0 0-1 0 0,-1 1 1 0 0,0-1-1 0 0,1 1 1 0 0,-1 0-1 0 0,0 1 0 0 0,-1-1 1 0 0,1 1-1 0 0,0 0 1 0 0,-1 0-1 0 0,1 0 1 0 0,-1 1-1 0 0,-8-1 1 0 0,8 2-156 0 0,0 1 1 0 0,0-1 0 0 0,0 1 0 0 0,0 1 0 0 0,0-1-1 0 0,0 1 1 0 0,0 0 0 0 0,0 1 0 0 0,1-1 0 0 0,-1 1-1 0 0,1 0 1 0 0,0 0 0 0 0,0 1 0 0 0,0 0 0 0 0,-7 7-1 0 0,-13 13-5041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6:37.6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52 1 7834 0 0,'-1'0'97'0'0,"0"0"0"0"0,-1 0 0 0 0,1 0 0 0 0,-1 0 0 0 0,1 0 0 0 0,0 0 0 0 0,-1 0 0 0 0,1 0 0 0 0,0 1 0 0 0,-1-1 0 0 0,1 0 0 0 0,0 1 0 0 0,0-1 0 0 0,-1 1 0 0 0,1-1 0 0 0,0 1 0 0 0,0 0 0 0 0,0 0 0 0 0,0-1 0 0 0,0 1 0 0 0,0 0 0 0 0,-2 2 0 0 0,1 0 26 0 0,0-1-1 0 0,0 1 0 0 0,1 0 1 0 0,-1 0-1 0 0,1 1 0 0 0,-1-1 1 0 0,1 0-1 0 0,-1 7 0 0 0,-1 1 44 0 0,2 0 0 0 0,0 1-1 0 0,0 0 1 0 0,2 17 0 0 0,1-3-110 0 0,1 0 1 0 0,7 26 0 0 0,-9-45-84 0 0,1-1 0 0 0,0 0 0 0 0,0 0 0 0 0,0 0 1 0 0,1 0-1 0 0,0 0 0 0 0,0 0 0 0 0,0-1 0 0 0,1 0 1 0 0,0 1-1 0 0,0-1 0 0 0,0 0 0 0 0,1-1 0 0 0,5 5 1 0 0,-9-8 12 0 0,1 0 0 0 0,0 0 1 0 0,-1 0-1 0 0,1 0 1 0 0,0 0-1 0 0,0 0 1 0 0,0-1-1 0 0,0 1 1 0 0,0-1-1 0 0,0 1 0 0 0,0-1 1 0 0,0 0-1 0 0,0 0 1 0 0,0 0-1 0 0,0 0 1 0 0,0 0-1 0 0,-1 0 1 0 0,1-1-1 0 0,0 1 0 0 0,2-1 1 0 0,0-1 10 0 0,-1 1-1 0 0,0-1 1 0 0,0 0-1 0 0,0 0 1 0 0,0 0 0 0 0,0 0-1 0 0,-1 0 1 0 0,1-1-1 0 0,-1 1 1 0 0,4-5 0 0 0,0-1 87 0 0,0 0 0 0 0,-1-1 0 0 0,0 1 1 0 0,-1-1-1 0 0,0 0 0 0 0,0-1 0 0 0,2-10 1 0 0,-3 9 86 0 0,-1 0 1 0 0,-1-1 0 0 0,0 1-1 0 0,-1-1 1 0 0,0 0 0 0 0,-2-17-1 0 0,1 23-59 0 0,0-1-1 0 0,0 0 1 0 0,-1 1-1 0 0,0-1 1 0 0,0 1-1 0 0,-1 0 1 0 0,0-1-1 0 0,0 1 1 0 0,0 1-1 0 0,0-1 1 0 0,-1 0-1 0 0,-7-7 1 0 0,10 12-88 0 0,0 0 0 0 0,-1 0-1 0 0,1 0 1 0 0,0 0 0 0 0,-1 0 0 0 0,1 0 0 0 0,-1 0 0 0 0,0 0 0 0 0,1 0-1 0 0,-1 1 1 0 0,0-1 0 0 0,1 1 0 0 0,-1 0 0 0 0,0-1 0 0 0,0 1-1 0 0,1 0 1 0 0,-1 0 0 0 0,0 0 0 0 0,-3 0 0 0 0,1 1 27 0 0,0 0 0 0 0,0 0 1 0 0,1 0-1 0 0,-1 1 0 0 0,0-1 0 0 0,1 1 1 0 0,-1 0-1 0 0,-4 3 0 0 0,-2 3-1 0 0,1-1 0 0 0,0 1 0 0 0,1 0 0 0 0,0 1 0 0 0,-8 10-1 0 0,15-17-47 0 0,-1 0-1 0 0,0 1 0 0 0,1-1 0 0 0,-1 0 1 0 0,1 1-1 0 0,0-1 0 0 0,0 1 0 0 0,0 0 0 0 0,0-1 1 0 0,1 1-1 0 0,-1 0 0 0 0,0 4 0 0 0,1-5-9 0 0,1-1 0 0 0,-1 1 0 0 0,0 0-1 0 0,1-1 1 0 0,-1 1 0 0 0,1-1 0 0 0,-1 1 0 0 0,1-1-1 0 0,0 1 1 0 0,0-1 0 0 0,0 0 0 0 0,0 1-1 0 0,0-1 1 0 0,0 0 0 0 0,0 0 0 0 0,0 0 0 0 0,0 1-1 0 0,0-1 1 0 0,1 0 0 0 0,-1-1 0 0 0,0 1-1 0 0,1 0 1 0 0,1 1 0 0 0,9 4-195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03T22:06:38.5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67 47 12875 0 0,'6'-12'812'0'0,"-4"10"-656"0"0,-1 0 0 0 0,0-1 0 0 0,1 1 0 0 0,-1 0 0 0 0,0 0 0 0 0,-1-1 0 0 0,1 1 0 0 0,0-1 0 0 0,-1 1 0 0 0,1-1 0 0 0,-1 1 0 0 0,1-5 0 0 0,-17 27 428 0 0,10-9-615 0 0,1 1 0 0 0,1-1 0 0 0,0 1 0 0 0,1 0 0 0 0,0 0 0 0 0,-2 23 0 0 0,5-30 26 0 0,-1 0-1 0 0,1 0 1 0 0,0 0-1 0 0,1 0 1 0 0,-1 0-1 0 0,1 0 1 0 0,0 0-1 0 0,0 0 0 0 0,1 0 1 0 0,-1 0-1 0 0,1-1 1 0 0,0 1-1 0 0,0 0 1 0 0,1-1-1 0 0,-1 0 1 0 0,1 1-1 0 0,0-1 1 0 0,0 0-1 0 0,5 4 0 0 0,-7-8 14 0 0,-1 1 0 0 0,0-1-1 0 0,0 1 1 0 0,1-1-1 0 0,-1 0 1 0 0,0 0 0 0 0,0 1-1 0 0,1-1 1 0 0,-1 0-1 0 0,0 1 1 0 0,1-1 0 0 0,-1 0-1 0 0,1 0 1 0 0,-1 0-1 0 0,0 1 1 0 0,1-1 0 0 0,-1 0-1 0 0,1 0 1 0 0,-1 0-1 0 0,0 0 1 0 0,1 0-1 0 0,-1 0 1 0 0,1 0 0 0 0,-1 0-1 0 0,1 0 1 0 0,-1 0-1 0 0,0 0 1 0 0,1 0 0 0 0,-1 0-1 0 0,1 0 1 0 0,-1 0-1 0 0,0 0 1 0 0,1-1 0 0 0,-1 1-1 0 0,1 0 1 0 0,-1 0-1 0 0,0 0 1 0 0,1-1 0 0 0,4-19 798 0 0,-9-24 412 0 0,-15-20-909 0 0,18 58-317 0 0,-1 1 1 0 0,-1 0-1 0 0,1 0 0 0 0,-1 0 0 0 0,0 0 1 0 0,0 0-1 0 0,0 1 0 0 0,-1-1 1 0 0,-6-6-1 0 0,9 11 42 0 0,1 0 0 0 0,0-1 0 0 0,-1 1 1 0 0,1 0-1 0 0,0-1 0 0 0,-1 1 0 0 0,1 0 0 0 0,-1 0 0 0 0,1 0 0 0 0,0-1 1 0 0,-1 1-1 0 0,1 0 0 0 0,-1 0 0 0 0,1 0 0 0 0,-1 0 0 0 0,1 0 0 0 0,0 0 1 0 0,-1 0-1 0 0,1 0 0 0 0,-1 0 0 0 0,1 0 0 0 0,-1 0 0 0 0,1 0 0 0 0,-1 0 0 0 0,1 0 1 0 0,0 1-1 0 0,-1-1 0 0 0,1 0 0 0 0,-1 0 0 0 0,1 0 0 0 0,-1 1 0 0 0,-8 14 850 0 0,-1 25 89 0 0,10-35-927 0 0,-1 1-1 0 0,0 0-1 0 0,1 0 0 0 0,0 0 1 0 0,0 0-1 0 0,0 0 1 0 0,1 0-1 0 0,0 0 0 0 0,0 0 1 0 0,1 0-1 0 0,0 0 1 0 0,3 7-1 0 0,-4-11-41 0 0,-1-1 1 0 0,1 1-1 0 0,0 0 0 0 0,0-1 0 0 0,0 1 1 0 0,0-1-1 0 0,1 1 0 0 0,-1-1 0 0 0,0 0 1 0 0,0 1-1 0 0,1-1 0 0 0,-1 0 0 0 0,1 0 1 0 0,-1 0-1 0 0,1 0 0 0 0,0 0 1 0 0,-1 0-1 0 0,1-1 0 0 0,0 1 0 0 0,0 0 1 0 0,-1-1-1 0 0,1 1 0 0 0,0-1 0 0 0,0 0 1 0 0,0 0-1 0 0,0 0 0 0 0,-1 0 1 0 0,1 0-1 0 0,0 0 0 0 0,0 0 0 0 0,0 0 1 0 0,0-1-1 0 0,-1 1 0 0 0,1-1 0 0 0,0 1 1 0 0,0-1-1 0 0,-1 0 0 0 0,1 0 1 0 0,0 0-1 0 0,2-1 0 0 0,-2 0 3 0 0,0 0 0 0 0,0 0 0 0 0,0 0-1 0 0,0 0 1 0 0,0 0 0 0 0,0 0 0 0 0,0 0 0 0 0,-1-1 0 0 0,1 1 0 0 0,-1-1-1 0 0,0 1 1 0 0,1-1 0 0 0,-1 1 0 0 0,0-1 0 0 0,-1 0 0 0 0,1 0 0 0 0,0 1-1 0 0,-1-1 1 0 0,0 0 0 0 0,1 0 0 0 0,-1 0 0 0 0,0 0 0 0 0,0 1-1 0 0,-2-7 1 0 0,1-5-1157 0 0,-2 0 0 0 0,0 1 0 0 0,-7-21 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03.3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142 68 8290 0 0,'-15'-27'3084'0'0,"12"21"-2350"0"0,0 0-1 0 0,0 0 0 0 0,-1 0 0 0 0,1 1 1 0 0,-12-7 2141 0 0,13 23-2223 0 0,3 13-622 0 0,-1-23 100 0 0,-2 86 78 0 0,-3-1-1 0 0,-30 161 1 0 0,-7 65 149 0 0,32 588-157 0 0,29-183-195 0 0,-1-95-2 0 0,-16 794 821 0 0,1-933 316 0 0,6-162-559 0 0,-9-296-604 0 0,0-9-55 0 0,0 1-1 0 0,1 0 1 0 0,1-1 0 0 0,0 0-1 0 0,1 1 1 0 0,1-1 0 0 0,11 29-1 0 0,-9-37-1649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04.3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23 108 6361 0 0,'-1'2'177'0'0,"-1"1"0"0"0,0-1 1 0 0,0 1-1 0 0,0-1 0 0 0,0 0 0 0 0,0 0 0 0 0,-8 9 2299 0 0,31-13-1151 0 0,210-25 2146 0 0,-125 18-3354 0 0,134 7 0 0 0,139-1 171 0 0,-86-3-120 0 0,19 21 414 0 0,57 1 302 0 0,-191-16-120 0 0,125-3-76 0 0,-141-3-594 0 0,127-8-178 0 0,177 5-331 0 0,-331 10 852 0 0,426 1-255 0 0,759-66 1162 0 0,-714 40-869 0 0,-310 37-409 0 0,-105 8-66 0 0,-88-7 0 0 0,-29-5-5 0 0,181 13-56 0 0,400 3 127 0 0,-588-23-52 0 0,-35-1 3 0 0,-1 0 0 0 0,0 2 1 0 0,35 8-1 0 0,-48-8 109 0 0,0-1 1 0 0,0-1-1 0 0,0 0 1 0 0,0-2-1 0 0,0 0 0 0 0,23-4 1 0 0,-18 2-43 0 0,-1 1 0 0 0,1 0 0 0 0,28 4 1 0 0,-47-2-218 0 0,-1 0 1 0 0,0 0-1 0 0,1 0 1 0 0,-1 0-1 0 0,1-1 1 0 0,-1 1-1 0 0,0-1 0 0 0,1 0 1 0 0,-1 0-1 0 0,0 0 1 0 0,0-1-1 0 0,4-1 1 0 0,20-16-5387 0 0,-19 12 3407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38:53.5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9 8754 0 0,'0'0'38'0'0,"0"-1"1"0"0,0 1-1 0 0,0 0 0 0 0,-1 0 1 0 0,1 0-1 0 0,0-1 0 0 0,0 1 1 0 0,0 0-1 0 0,0 0 0 0 0,0-1 1 0 0,0 1-1 0 0,0 0 0 0 0,0 0 1 0 0,0-1-1 0 0,0 1 0 0 0,0 0 1 0 0,0 0-1 0 0,0-1 0 0 0,0 1 1 0 0,0 0-1 0 0,1 0 0 0 0,-1-1 1 0 0,0 1-1 0 0,0 0 0 0 0,0 0 1 0 0,0 0-1 0 0,0-1 0 0 0,0 1 1 0 0,1 0-1 0 0,-1 0 0 0 0,0 0 1 0 0,0 0-1 0 0,0-1 0 0 0,0 1 1 0 0,1 0-1 0 0,-1 0 25 0 0,1 0 0 0 0,-1 0 0 0 0,1 0 0 0 0,-1 0 1 0 0,0 0-1 0 0,1 0 0 0 0,-1 0 0 0 0,1 0 0 0 0,-1 0 0 0 0,0 0 0 0 0,1 0 0 0 0,-1 0 1 0 0,0 1-1 0 0,1-1 0 0 0,-1 0 0 0 0,0 0 0 0 0,1 0 0 0 0,-1 1 0 0 0,0-1 0 0 0,1 0 0 0 0,-1 0 1 0 0,0 1-1 0 0,0-1 0 0 0,1 0 0 0 0,-1 1 0 0 0,0-1 0 0 0,0 0 0 0 0,0 1 0 0 0,1-1 0 0 0,-1 1 1 0 0,4 6 301 0 0,-1 1 0 0 0,0 0 1 0 0,0 0-1 0 0,-1 0 0 0 0,1 0 1 0 0,-2 0-1 0 0,2 17 0 0 0,-1 67 1375 0 0,-3-59-1377 0 0,-7 421 569 0 0,0-53-400 0 0,65 1033 718 0 0,-55-1374-1006 0 0,-2 1 0 0 0,-15 108 0 0 0,-43 114 804 0 0,51-258-882 0 0,-9 42 305 0 0,16-63-437 0 0,-1 1-1 0 0,0-1 0 0 0,1 1 0 0 0,0-1 0 0 0,0 1 0 0 0,1 0 0 0 0,-1-1 0 0 0,1 1 0 0 0,0-1 1 0 0,0 0-1 0 0,3 7 0 0 0,-4-10-58 0 0,0 0 0 0 0,0-1-1 0 0,1 1 1 0 0,-1-1 0 0 0,1 1 0 0 0,-1 0 0 0 0,0-1 0 0 0,1 1-1 0 0,-1-1 1 0 0,1 1 0 0 0,-1-1 0 0 0,1 1 0 0 0,0-1 0 0 0,-1 1 0 0 0,1-1-1 0 0,-1 1 1 0 0,1-1 0 0 0,0 0 0 0 0,-1 0 0 0 0,1 1 0 0 0,0-1 0 0 0,0 0-1 0 0,-1 0 1 0 0,1 0 0 0 0,0 1 0 0 0,-1-1 0 0 0,1 0 0 0 0,1 0-1 0 0,12-5-3796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05.0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178 29 1376 0 0,'-6'-1'127'0'0,"0"0"0"0"0,-1 0 0 0 0,1 0 0 0 0,0-1-1 0 0,-8-3 1 0 0,-28-6 625 0 0,17 8 299 0 0,15 2 263 0 0,1 0-1 0 0,-1 0 0 0 0,1 1 0 0 0,-18 3 5541 0 0,38-1-5071 0 0,16 1-1329 0 0,-15-3-198 0 0,1 2 0 0 0,-1-1 0 0 0,0 1 0 0 0,1 1 0 0 0,-1 0 0 0 0,23 10 0 0 0,67 39-335 0 0,-43-20 78 0 0,-51-29 1 0 0,-1 1 0 0 0,0 0 0 0 0,0 1 0 0 0,-1-1 0 0 0,1 1 0 0 0,-1 1 0 0 0,0-1 0 0 0,6 8 0 0 0,-9-9 0 0 0,1 1 0 0 0,-2 0 0 0 0,1 0 0 0 0,-1 0 0 0 0,1 0 0 0 0,-1 1 0 0 0,-1-1 0 0 0,1 1 0 0 0,-1-1 0 0 0,0 1 0 0 0,0-1 0 0 0,0 10 0 0 0,-1-4 21 0 0,-1 0 0 0 0,0 0-1 0 0,0 0 1 0 0,-1-1 0 0 0,-1 1 0 0 0,0 0-1 0 0,0-1 1 0 0,-1 1 0 0 0,-6 11-1 0 0,-9 14 319 0 0,-28 40 0 0 0,15-25-47 0 0,10-22-285 0 0,17-24-522 0 0,1 0 1 0 0,0 1-1 0 0,0 0 0 0 0,0 0 1 0 0,-5 11-1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06.2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289 53 3225 0 0,'-1'-1'405'0'0,"-1"0"0"0"0,1 0 0 0 0,0 0 1 0 0,-1 0-1 0 0,1 0 0 0 0,-1 0 0 0 0,1 1 0 0 0,-1-1 1 0 0,0 0-1 0 0,1 1 0 0 0,-1 0 0 0 0,0-1 1 0 0,1 1-1 0 0,-1 0 0 0 0,-3 0 0 0 0,3 0-297 0 0,1 1-1 0 0,-1 0 0 0 0,0 0 1 0 0,1 1-1 0 0,-1-1 1 0 0,0 0-1 0 0,1 0 1 0 0,0 1-1 0 0,-1-1 1 0 0,1 1-1 0 0,0-1 0 0 0,0 1 1 0 0,-1 0-1 0 0,0 2 1 0 0,-91 152 1613 0 0,30-47-719 0 0,36-67-877 0 0,-28 50 22 0 0,79-143-180 0 0,-10 21-7 0 0,0 1 1 0 0,23-34-1 0 0,-12 27 336 0 0,1 1 0 0 0,1 2 0 0 0,2 1 0 0 0,2 1 0 0 0,64-51 0 0 0,-28 43 517 0 0,-65 38-800 0 0,-1 1 0 0 0,1-1 0 0 0,0 1 0 0 0,-1 0 1 0 0,1 0-1 0 0,-1 0 0 0 0,1-1 0 0 0,0 2 0 0 0,-1-1 0 0 0,1 0 1 0 0,-1 0-1 0 0,1 0 0 0 0,-1 1 0 0 0,1-1 0 0 0,0 1 1 0 0,-1-1-1 0 0,0 1 0 0 0,1 0 0 0 0,-1-1 0 0 0,1 1 1 0 0,-1 0-1 0 0,0 0 0 0 0,1 0 0 0 0,-1 0 0 0 0,0 0 0 0 0,0 0 1 0 0,0 1-1 0 0,0-1 0 0 0,0 0 0 0 0,1 2 0 0 0,31 41 839 0 0,13 36 211 0 0,-29-46-863 0 0,3-2 0 0 0,38 52 0 0 0,-43-67-415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15.0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130 189 920 0 0,'-4'-3'162'0'0,"0"-1"0"0"0,0 1-1 0 0,0-1 1 0 0,-1 1 0 0 0,1 1 0 0 0,-1-1-1 0 0,0 1 1 0 0,0-1 0 0 0,-6-1 0 0 0,-2-1 133 0 0,10 3-196 0 0,-1 0 1 0 0,1 1-1 0 0,-1 0 0 0 0,0 0 1 0 0,0 0-1 0 0,1 0 1 0 0,-6 0-1 0 0,-22-3 8304 0 0,31 4-8351 0 0,7-8 1343 0 0,10-6-578 0 0,2 7-526 0 0,0 1 1 0 0,1 1-1 0 0,-1 0 0 0 0,1 2 0 0 0,0 0 0 0 0,0 1 1 0 0,30 1-1 0 0,8-2 74 0 0,362-46 350 0 0,-359 37-1080 0 0,1 3-1 0 0,124-3 1 0 0,-182 12-178 0 0,0 1 0 0 0,-1-1 1 0 0,1 1-1 0 0,-1-1 0 0 0,1 1 0 0 0,-1 0 0 0 0,6 3 1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15.4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5065 0 0,'-1'2'176'0'0,"0"-1"1"0"0,1 0-1 0 0,-1 0 0 0 0,1 1 1 0 0,-1-1-1 0 0,1 0 0 0 0,0 1 0 0 0,0-1 1 0 0,-1 1-1 0 0,1-1 0 0 0,0 1 0 0 0,0-1 1 0 0,0 0-1 0 0,0 1 0 0 0,1-1 1 0 0,-1 1-1 0 0,0-1 0 0 0,1 2 0 0 0,11 34 2165 0 0,-8-23-1692 0 0,162 692 2197 0 0,-145-604-2860 0 0,-11-61 372 0 0,-2 0-1 0 0,-2 1 0 0 0,1 46 0 0 0,-6-73-956 0 0,1-11-24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15.8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1 2761 0 0,'-78'19'7481'0'0,"108"-16"-3161"0"0,2 2-3984 0 0,101-8 2042 0 0,132 6-314 0 0,-179 0-2034 0 0,95-9 0 0 0,-157 5-26 0 0,-18 0-53 0 0,0 1 0 0 0,0 0 0 0 0,1 0 1 0 0,-1 1-1 0 0,6 1 0 0 0,-9-1-261 0 0,-1-1 0 0 0,0 1 1 0 0,0 0-1 0 0,0 0 0 0 0,1 0 0 0 0,-1 0 0 0 0,0 1 1 0 0,-1-1-1 0 0,1 1 0 0 0,2 1 0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16.2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69 17 2304 0 0,'-68'-16'13297'0'0,"71"17"-13067"0"0,44 9 305 0 0,52 14 708 0 0,-88-20-1133 0 0,0 0 1 0 0,-1 1-1 0 0,1 0 1 0 0,-1 1-1 0 0,0 0 1 0 0,17 14 0 0 0,-21-15-55 0 0,-1 0 1 0 0,0 1-1 0 0,0 0 1 0 0,0 0 0 0 0,-1 0-1 0 0,1 0 1 0 0,-1 1-1 0 0,-1-1 1 0 0,0 1 0 0 0,0 0-1 0 0,4 12 1 0 0,-6-15-4 0 0,0-1 0 0 0,-1 1 0 0 0,1 0-1 0 0,-1 0 1 0 0,0 0 0 0 0,0 0 0 0 0,0 0 0 0 0,0 0 0 0 0,-1-1 0 0 0,1 1 0 0 0,-1 0 0 0 0,0 0 0 0 0,0 0 0 0 0,0-1 0 0 0,-1 1 0 0 0,0 0 0 0 0,1-1 0 0 0,-1 0 0 0 0,0 1 0 0 0,-1-1 0 0 0,1 0-1 0 0,0 0 1 0 0,-6 5 0 0 0,-4 2 8 0 0,-1-1-1 0 0,0 0 1 0 0,-1 0-1 0 0,0-2 1 0 0,0 0-1 0 0,-1 0 1 0 0,1-1-1 0 0,-18 4 0 0 0,-1 6-5789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18.9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2304 0 0,'0'5'291'0'0,"1"0"0"0"0,0-1-1 0 0,0 1 1 0 0,1-1-1 0 0,-1 0 1 0 0,1 1 0 0 0,0-1-1 0 0,0 0 1 0 0,4 6-1 0 0,28 38 1173 0 0,-28-39-1272 0 0,18 20 735 0 0,54 50 1 0 0,-52-55-494 0 0,-1 1 0 0 0,32 42 1 0 0,28 64 948 0 0,-55-81-1301 0 0,2-1 0 0 0,58 66 0 0 0,-62-87-77 0 0,45 33 0 0 0,-40-34 79 0 0,7 6 26 0 0,9 6 33 0 0,-2 2-1 0 0,45 51 1 0 0,-73-70-139 0 0,16 20 7 0 0,2-1 0 0 0,1-2 0 0 0,2-1 0 0 0,48 33 0 0 0,-87-70-10 0 0,70 47 73 0 0,82 75 1 0 0,-58-39-42 0 0,168 114 0 0 0,-108-84-25 0 0,-101-71-1 0 0,3-2-1 0 0,107 58 1 0 0,39 14 391 0 0,-122-64-120 0 0,94 40 1 0 0,14 7-177 0 0,-99-48-55 0 0,164 66 505 0 0,-23-12-221 0 0,-150-66-188 0 0,106 32 0 0 0,59 25 145 0 0,-179-61-165 0 0,2-3 0 0 0,116 32-1 0 0,120 43 123 0 0,-152-47-164 0 0,-144-53-79 0 0,253 75 278 0 0,147-18 1058 0 0,-370-56-1165 0 0,93 5-210 0 0,241-11 1 0 0,-243-7-2774 0 0,-100 7-2565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34.0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77 13 2304 0 0,'-8'0'318'0'0,"0"-1"0"0"0,1 0 0 0 0,-1 0 0 0 0,-8-3-1 0 0,-13-2 9082 0 0,32 29-8136 0 0,-3-19-987 0 0,44 374 2167 0 0,-10-72-4959 0 0,-24-235-2848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34.9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 5545 0 0,'-19'20'-263'0'0,"6"-15"3105"0"0,13-5-2806 0 0,0 0 55 0 0,1-1 0 0 0,-1 1 0 0 0,0 0 0 0 0,0-1 0 0 0,1 1 0 0 0,-1 0 0 0 0,0-1 0 0 0,0 1 0 0 0,1 0 0 0 0,-1 0 0 0 0,0-1 0 0 0,1 1 0 0 0,-1 0 0 0 0,0 0 0 0 0,1-1 0 0 0,-1 1 0 0 0,0 0 0 0 0,1 0 0 0 0,-1 0 0 0 0,1 0 0 0 0,-1 0 0 0 0,0 0 0 0 0,1 0 0 0 0,-1-1 0 0 0,1 1 0 0 0,-1 0-1 0 0,0 0 1 0 0,1 1 0 0 0,-1-1 0 0 0,1 0 0 0 0,-1 0 0 0 0,0 0 0 0 0,1 0 0 0 0,-1 0 0 0 0,0 0 0 0 0,1 0 0 0 0,-1 1 0 0 0,1-1 0 0 0,-1 0 0 0 0,0 0 0 0 0,1 0 0 0 0,-1 1 0 0 0,0-1 0 0 0,0 0 0 0 0,1 1 0 0 0,-1-1 0 0 0,0 0 0 0 0,0 1 0 0 0,1-1 0 0 0,-1 0 0 0 0,0 1 0 0 0,0-1 0 0 0,19 20 647 0 0,-6 1-513 0 0,-1 0-1 0 0,0 1 0 0 0,-2 1 0 0 0,15 45 1 0 0,-4-9-292 0 0,5 12-142 0 0,-11-27-127 0 0,27 54 0 0 0,-29-76 85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35.5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49 216 3225 0 0,'-2'-2'400'0'0,"-16"-25"2539"0"0,17 26-2786 0 0,1 0 0 0 0,-1 0 0 0 0,0 1-1 0 0,1-1 1 0 0,-1 0 0 0 0,0 0-1 0 0,0 0 1 0 0,0 0 0 0 0,1 1 0 0 0,-1-1-1 0 0,0 0 1 0 0,0 1 0 0 0,0-1-1 0 0,0 1 1 0 0,0-1 0 0 0,0 1 0 0 0,0-1-1 0 0,0 1 1 0 0,0 0 0 0 0,0 0-1 0 0,-1-1 1 0 0,0 1 0 0 0,2 1-91 0 0,-1 0 0 0 0,0-1 0 0 0,1 1 0 0 0,-1 0 0 0 0,1 0 0 0 0,-1 0 0 0 0,1-1 0 0 0,-1 1 0 0 0,1 0 0 0 0,0 0 0 0 0,-1 0 0 0 0,1 0 1 0 0,0 0-1 0 0,0 0 0 0 0,0 0 0 0 0,-1 0 0 0 0,1 0 0 0 0,0 0 0 0 0,0 0 0 0 0,1 0 0 0 0,-1 2 0 0 0,4 23 273 0 0,-3-24-300 0 0,9 46 41 0 0,29 81 0 0 0,-34-113-65 0 0,2 0-1 0 0,0-1 1 0 0,1 0-1 0 0,1 0 1 0 0,0-1-1 0 0,1 0 1 0 0,0-1-1 0 0,23 23 1 0 0,-30-34-13 0 0,-1 1 1 0 0,1-1 0 0 0,0 0 0 0 0,0 0-1 0 0,0 0 1 0 0,0 0 0 0 0,1 0 0 0 0,-1-1-1 0 0,0 1 1 0 0,1-1 0 0 0,-1 0 0 0 0,1 0-1 0 0,-1 0 1 0 0,1-1 0 0 0,-1 1 0 0 0,1-1-1 0 0,0 0 1 0 0,-1 0 0 0 0,7 0 0 0 0,-5-2-3 0 0,-1 1 0 0 0,1-1 0 0 0,-1 0 0 0 0,1 0 0 0 0,-1 0 0 0 0,0-1 0 0 0,0 1 0 0 0,0-1 0 0 0,0 0 0 0 0,-1 0 0 0 0,1 0 0 0 0,-1-1 0 0 0,4-4 1 0 0,3-6-9 0 0,1-1 1 0 0,-2 0-1 0 0,0-1 1 0 0,-1 0-1 0 0,-1 0 1 0 0,10-32 0 0 0,-13 32 87 0 0,-1 1 0 0 0,0-1 0 0 0,-1 1 0 0 0,-1-1 0 0 0,-1 0 0 0 0,0 0 0 0 0,-1 0 0 0 0,0 1 0 0 0,-1-1 0 0 0,-1 0 0 0 0,-7-22 0 0 0,6 25-4 0 0,-1 1 1 0 0,0 0-1 0 0,-1 0 1 0 0,0 0-1 0 0,-1 1 1 0 0,0 0 0 0 0,-1 0-1 0 0,0 1 1 0 0,-1-1-1 0 0,0 2 1 0 0,0 0-1 0 0,-1 0 1 0 0,0 0-1 0 0,-14-7 1 0 0,19 13 1 0 0,0 0 1 0 0,0 0 0 0 0,-1 1-1 0 0,1 0 1 0 0,-1 0-1 0 0,1 0 1 0 0,-1 1-1 0 0,0 0 1 0 0,0 0-1 0 0,0 1 1 0 0,1-1-1 0 0,-1 1 1 0 0,0 0-1 0 0,0 1 1 0 0,0 0-1 0 0,0-1 1 0 0,0 2-1 0 0,-8 2 1 0 0,7-1-164 0 0,0 0 0 0 0,0 0 0 0 0,0 1 1 0 0,0 0-1 0 0,0 0 0 0 0,1 1 1 0 0,0-1-1 0 0,0 2 0 0 0,0-1 0 0 0,0 1 1 0 0,1-1-1 0 0,0 1 0 0 0,-5 9 0 0 0,-1 5-4965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38:54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 1 6913 0 0,'-10'1'186'0'0,"6"-1"118"0"0,0 0 0 0 0,0 1 0 0 0,0-1 0 0 0,0 1 0 0 0,0 0 0 0 0,0 0 0 0 0,0 0 0 0 0,0 1 0 0 0,0-1 0 0 0,0 1 0 0 0,1 0-1 0 0,-1 0 1 0 0,-6 5 0 0 0,10-7-276 0 0,0 1-1 0 0,0-1 1 0 0,0 0-1 0 0,0 0 0 0 0,0 0 1 0 0,-1 1-1 0 0,1-1 0 0 0,0 0 1 0 0,0 0-1 0 0,0 0 1 0 0,0 1-1 0 0,0-1 0 0 0,0 0 1 0 0,0 0-1 0 0,0 1 0 0 0,0-1 1 0 0,0 0-1 0 0,0 0 1 0 0,0 1-1 0 0,0-1 0 0 0,0 0 1 0 0,0 0-1 0 0,0 0 1 0 0,0 1-1 0 0,0-1 0 0 0,0 0 1 0 0,0 0-1 0 0,1 1 0 0 0,-1-1 1 0 0,0 0-1 0 0,0 0 1 0 0,0 0-1 0 0,0 1 0 0 0,0-1 1 0 0,0 0-1 0 0,1 0 0 0 0,-1 0 1 0 0,0 0-1 0 0,0 0 1 0 0,0 1-1 0 0,1-1 0 0 0,14 6 469 0 0,18 1-7 0 0,-32-7-391 0 0,278 27 4424 0 0,140-13-3439 0 0,-272-11-1055 0 0,108-9-27 0 0,-214 2-3 0 0,0-3-1 0 0,-1 0 1 0 0,1-3 0 0 0,43-16-1 0 0,-24 7-805 0 0,-50 17 107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45.5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87 5441 0 0,'-3'-5'298'0'0,"0"1"0"0"0,0-1-1 0 0,0 0 1 0 0,1 0 0 0 0,-1 0-1 0 0,1-1 1 0 0,1 1 0 0 0,-1 0 0 0 0,-1-11-1 0 0,-4-9 3958 0 0,13 48-2263 0 0,6 41-1 0 0,-4-15-1655 0 0,8 44-1161 0 0,-11-59-4932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36.6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0 101 920 0 0,'3'-12'80'0'0,"-2"0"-80"0"0,0 0 0 0 0,-1 5 0 0 0,0-2 96 0 0,0-8 8 0 0,0-15 0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37.6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1903 153 920 0 0,'-4'-25'13538'0'0,"1"21"-12703"0"0,-10-8-2116 0 0,4 5 1305 0 0,-1 0 0 0 0,0 0 0 0 0,-1 1 0 0 0,1 0 0 0 0,-1 1 0 0 0,0 0 0 0 0,0 1 0 0 0,-1 0-1 0 0,0 1 1 0 0,1 0 0 0 0,-1 1 0 0 0,-19-2 0 0 0,0 2-24 0 0,2 0 0 0 0,0 0 0 0 0,-43 5 0 0 0,53-2 0 0 0,-1-1 0 0 0,0-1 0 0 0,0-1 0 0 0,1-1 0 0 0,-1 0 0 0 0,-34-12 0 0 0,20 7 0 0 0,-1 2-37 0 0,0 1 0 0 0,0 3 0 0 0,-1 0 0 0 0,1 3 0 0 0,-38 4 0 0 0,55-4 38 0 0,-48 6 151 0 0,40-3-201 0 0,-1-2 0 0 0,-49-1 0 0 0,55-3 63 0 0,1 1-1 0 0,-1 1 1 0 0,1 1-1 0 0,-1 1 1 0 0,1 0 0 0 0,0 2-1 0 0,-1 0 1 0 0,2 2-1 0 0,-34 12 1 0 0,-7 7-210 0 0,-88 24 0 0 0,140-48 196 0 0,1 0-1 0 0,-1-1 1 0 0,0 0-1 0 0,0-1 1 0 0,1 1-1 0 0,-1-1 1 0 0,1-1-1 0 0,-1 1 1 0 0,1-2-1 0 0,-1 1 1 0 0,-8-5 0 0 0,4 3 139 0 0,-1 0 0 0 0,1 1 1 0 0,-15-2-1 0 0,-28 5 355 0 0,47 1-417 0 0,1 0-1 0 0,-1-1 0 0 0,1 0 0 0 0,-1 0 0 0 0,1-1 0 0 0,-1 1 1 0 0,1-2-1 0 0,-1 1 0 0 0,1-1 0 0 0,0 0 0 0 0,-9-4 0 0 0,10 2-44 0 0,-4-2 281 0 0,-1 0 0 0 0,0 1 0 0 0,-1 0 0 0 0,1 0 0 0 0,-1 1 1 0 0,0 1-1 0 0,-19-4 0 0 0,23 6-325 0 0,0-3-48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08.4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 76 4145 0 0,'-11'-26'2028'0'0,"-3"-7"866"0"0,3 17 3686 0 0,41 42-4332 0 0,21 9-1592 0 0,-9-7-436 0 0,89 74 544 0 0,-110-84-655 0 0,-1 1 1 0 0,-1 1-1 0 0,33 45 0 0 0,54 107-1014 0 0,-99-158 410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08.9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0 141 5761 0 0,'1'-11'507'0'0,"0"-1"-1"0"0,0 0 1 0 0,1 1-1 0 0,5-16 1 0 0,-5 21-218 0 0,-1 0 0 0 0,2 1 0 0 0,-1-1 1 0 0,0 1-1 0 0,1-1 0 0 0,0 1 0 0 0,1 0 0 0 0,-1 0 0 0 0,1 0 0 0 0,5-5 0 0 0,-9 10-294 0 0,0 0-1 0 0,0-1 1 0 0,1 1-1 0 0,-1 0 1 0 0,0 0-1 0 0,1-1 1 0 0,-1 1-1 0 0,0 0 1 0 0,1 0-1 0 0,-1 0 1 0 0,1-1-1 0 0,-1 1 0 0 0,0 0 1 0 0,1 0-1 0 0,-1 0 1 0 0,1 0-1 0 0,-1 0 1 0 0,0 0-1 0 0,1 0 1 0 0,-1 0-1 0 0,1 0 1 0 0,-1 0-1 0 0,0 0 0 0 0,1 0 1 0 0,-1 0-1 0 0,1 0 1 0 0,-1 0-1 0 0,0 0 1 0 0,1 1-1 0 0,-1-1 1 0 0,1 0-1 0 0,-1 0 1 0 0,0 0-1 0 0,1 1 1 0 0,8 15-259 0 0,-3 20-356 0 0,-5-4 44 0 0,-1 0-1 0 0,-7 43 1 0 0,0 28 1663 0 0,7-103-1051 0 0,0 0 0 0 0,0 1-1 0 0,0-1 1 0 0,-1 0 0 0 0,1 0-1 0 0,0 1 1 0 0,0-1-1 0 0,1 0 1 0 0,-1 0 0 0 0,0 0-1 0 0,0 1 1 0 0,0-1-1 0 0,0 0 1 0 0,0 0 0 0 0,0 0-1 0 0,0 1 1 0 0,0-1 0 0 0,0 0-1 0 0,0 0 1 0 0,0 0-1 0 0,1 1 1 0 0,-1-1 0 0 0,0 0-1 0 0,0 0 1 0 0,0 0 0 0 0,0 0-1 0 0,1 0 1 0 0,-1 1-1 0 0,0-1 1 0 0,0 0 0 0 0,0 0-1 0 0,1 0 1 0 0,-1 0-1 0 0,0 0 1 0 0,0 0 0 0 0,0 0-1 0 0,1 0 1 0 0,-1 0 0 0 0,0 0-1 0 0,0 0 1 0 0,0 0-1 0 0,1 0 1 0 0,11-5 1031 0 0,16-17 334 0 0,-24 18-1050 0 0,10-7 130 0 0,0 0 0 0 0,0 1 0 0 0,1 1 0 0 0,0 0 0 0 0,0 1 0 0 0,1 1 0 0 0,0 0 0 0 0,19-4 0 0 0,-11 3-611 0 0,-1-1 0 0 0,0-1 1 0 0,-1-1-1 0 0,0 0 1 0 0,24-18-1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11.4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487 161 456 0 0,'-1'1'11'0'0,"1"-1"-1"0"0,0 0 0 0 0,0 0 1 0 0,-1 0-1 0 0,1 0 1 0 0,0 0-1 0 0,-1 0 0 0 0,1 0 1 0 0,0 0-1 0 0,-1 0 1 0 0,1 0-1 0 0,0 0 0 0 0,0 0 1 0 0,-1 0-1 0 0,1 0 1 0 0,0-1-1 0 0,-1 1 0 0 0,1 0 1 0 0,0 0-1 0 0,0 0 1 0 0,-1 0-1 0 0,1 0 0 0 0,0-1 1 0 0,-1 1-1 0 0,1 0 1 0 0,0 0-1 0 0,0-1 0 0 0,0 1 1 0 0,-1 0-1 0 0,1 0 1 0 0,0-1-1 0 0,0 1 0 0 0,0 0 1 0 0,0 0-1 0 0,0-1 1 0 0,-1 1-1 0 0,1 0 0 0 0,0-1 1 0 0,0 1-1 0 0,0 0 1 0 0,0 0-1 0 0,0-1 1 0 0,-14-21 258 0 0,10 14-103 0 0,4 7-134 0 0,0 1 0 0 0,0 0 0 0 0,0-1 0 0 0,0 1 1 0 0,-1 0-1 0 0,1-1 0 0 0,0 1 0 0 0,0 0 0 0 0,0-1 0 0 0,0 1 0 0 0,0 0 0 0 0,-1-1 0 0 0,1 1 1 0 0,0 0-1 0 0,0 0 0 0 0,-1-1 0 0 0,1 1 0 0 0,0 0 0 0 0,0 0 0 0 0,-1-1 0 0 0,1 1 1 0 0,0 0-1 0 0,-1 0 0 0 0,1 0 0 0 0,0 0 0 0 0,-1-1 0 0 0,1 1 0 0 0,0 0 0 0 0,-1 0 0 0 0,1 0 1 0 0,0 0-1 0 0,-1 0 0 0 0,1 0 0 0 0,0 0 0 0 0,-1 0 0 0 0,1 0 0 0 0,-1 0 0 0 0,1 0 1 0 0,0 0-1 0 0,-1 0 0 0 0,1 0 0 0 0,0 1 0 0 0,-1-1 0 0 0,1 0 0 0 0,0 0 0 0 0,-1 0 0 0 0,1 0 1 0 0,0 1-1 0 0,-1-1 0 0 0,-7 3 856 0 0,9-36 657 0 0,0 28-1290 0 0,0 0-112 0 0,0 1 1 0 0,0-1 0 0 0,-1 1-1 0 0,1-1 1 0 0,-1 1 0 0 0,0-1 0 0 0,-1 1-1 0 0,1-1 1 0 0,-1 1 0 0 0,-2-7 0 0 0,-2 7 754 0 0,0 0 0 0 0,0 0 0 0 0,-1 1 0 0 0,1-1 0 0 0,-1 1 0 0 0,-9-3 0 0 0,12 6-451 0 0,0 0-1 0 0,-1 1 1 0 0,1-1-1 0 0,0 1 1 0 0,0-1-1 0 0,-1 1 1 0 0,1 0-1 0 0,0 0 1 0 0,-5 3-1 0 0,-22 5 696 0 0,-103 1 171 0 0,121-9-1254 0 0,1 0-1 0 0,-1 0 0 0 0,1 1 0 0 0,0 1 0 0 0,-1 0 0 0 0,2 0 0 0 0,-1 1 1 0 0,0 0-1 0 0,1 1 0 0 0,-1 1 0 0 0,1-1 0 0 0,1 1 0 0 0,-1 1 0 0 0,-16 15 1 0 0,21-18-218 0 0,-3 3-332 0 0,11-9 151 0 0,6-4 297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41.0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1 181 2761 0 0,'0'-17'825'0'0,"2"-63"2270"0"0,-1 71-2598 0 0,0 1-1 0 0,1 0 1 0 0,-1 0-1 0 0,2 0 1 0 0,-1 0-1 0 0,1 1 0 0 0,5-11 1 0 0,-8 17-451 0 0,0 1 0 0 0,1-1 0 0 0,-1 0 0 0 0,1 1 0 0 0,-1-1 0 0 0,1 1 0 0 0,-1-1 0 0 0,1 1-1 0 0,-1-1 1 0 0,1 1 0 0 0,0-1 0 0 0,-1 1 0 0 0,1-1 0 0 0,0 1 0 0 0,-1 0 0 0 0,1-1 0 0 0,0 1 0 0 0,-1 0 0 0 0,1 0 0 0 0,0-1 0 0 0,0 1 0 0 0,-1 0 0 0 0,1 0 0 0 0,0 0 0 0 0,0 0 0 0 0,-1 0 0 0 0,1 0 0 0 0,0 0-1 0 0,0 0 1 0 0,-1 0 0 0 0,1 1 0 0 0,0-1 0 0 0,0 0 0 0 0,-1 0 0 0 0,1 1 0 0 0,0-1 0 0 0,-1 0 0 0 0,1 1 0 0 0,0-1 0 0 0,-1 1 0 0 0,1-1 0 0 0,-1 1 0 0 0,1-1 0 0 0,0 1 0 0 0,-1-1 0 0 0,0 1 0 0 0,1 0-1 0 0,-1-1 1 0 0,1 1 0 0 0,-1 0 0 0 0,24 34 284 0 0,-11-5-285 0 0,-2 1 1 0 0,15 57 0 0 0,-18-55-93 0 0,2 0 0 0 0,18 43 1 0 0,-27-75 41 0 0,-1 1-1 0 0,1 0 1 0 0,0-1 0 0 0,-1 0 0 0 0,1 1-1 0 0,0-1 1 0 0,0 1 0 0 0,0-1 0 0 0,0 0 0 0 0,0 0-1 0 0,0 0 1 0 0,1 1 0 0 0,-1-1 0 0 0,0 0-1 0 0,1 0 1 0 0,-1-1 0 0 0,0 1 0 0 0,3 1 0 0 0,-3-2 6 0 0,0 0 0 0 0,0 0 0 0 0,0 0 0 0 0,0 0 1 0 0,0 0-1 0 0,0-1 0 0 0,0 1 0 0 0,0 0 1 0 0,0-1-1 0 0,0 1 0 0 0,0 0 0 0 0,0-1 0 0 0,0 1 1 0 0,0-1-1 0 0,0 1 0 0 0,-1-1 0 0 0,1 0 1 0 0,0 1-1 0 0,0-1 0 0 0,-1 0 0 0 0,2-1 1 0 0,5-7 6 0 0,-1 0 1 0 0,-1 0-1 0 0,0 0 1 0 0,6-16 0 0 0,-3 8-116 0 0,-7 14 109 0 0,1 0-1 0 0,-1 1 1 0 0,1-1 0 0 0,0 0 0 0 0,-1 1-1 0 0,1 0 1 0 0,0-1 0 0 0,0 1 0 0 0,1 0-1 0 0,-1 0 1 0 0,0 0 0 0 0,1 0 0 0 0,-1 0-1 0 0,1 1 1 0 0,0-1 0 0 0,-1 1 0 0 0,1-1 0 0 0,0 1-1 0 0,0 0 1 0 0,0 0 0 0 0,0 1 0 0 0,0-1-1 0 0,0 1 1 0 0,0-1 0 0 0,0 1 0 0 0,0 0-1 0 0,0 0 1 0 0,6 1 0 0 0,-4 0 3 0 0,1 1 0 0 0,-1 0-1 0 0,0 0 1 0 0,1 0 0 0 0,-1 1 0 0 0,0-1 0 0 0,0 1-1 0 0,-1 0 1 0 0,1 1 0 0 0,-1-1 0 0 0,0 1 0 0 0,0 0-1 0 0,0 0 1 0 0,0 0 0 0 0,4 6 0 0 0,1 5-238 0 0,0 1 0 0 0,0-1 0 0 0,-2 2 0 0 0,0-1 0 0 0,0 1 0 0 0,-2 0 0 0 0,0 0 0 0 0,-1 0 0 0 0,2 20 0 0 0,-3-20-998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41.6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1 106 3681 0 0,'0'4'129'0'0,"1"1"-1"0"0,0 0 1 0 0,0 0 0 0 0,0-1 0 0 0,1 1 0 0 0,-1-1-1 0 0,1 1 1 0 0,0-1 0 0 0,0 0 0 0 0,1 0 0 0 0,-1 1-1 0 0,7 6 1 0 0,-1 0 284 0 0,112 192 3971 0 0,-118-201-4390 0 0,0 1 0 0 0,-1-1 0 0 0,1 0 0 0 0,1 0 0 0 0,-1 1 0 0 0,0-1 0 0 0,0-1 0 0 0,1 1 0 0 0,-1 0 0 0 0,1 0 0 0 0,0-1 0 0 0,-1 0 0 0 0,6 2 1 0 0,-8-3-9 0 0,1 1 0 0 0,0-1 0 0 0,0 0 0 0 0,-1 0 0 0 0,1 0 0 0 0,0 0 1 0 0,0 0-1 0 0,0 0 0 0 0,-1 0 0 0 0,1 0 0 0 0,0 0 0 0 0,0 0 0 0 0,-1-1 0 0 0,1 1 1 0 0,0 0-1 0 0,-1 0 0 0 0,1-1 0 0 0,0 1 0 0 0,-1 0 0 0 0,1-1 0 0 0,1 0 1 0 0,-1 0 1 0 0,0-1 1 0 0,-1 1 0 0 0,1 0 0 0 0,0 0-1 0 0,-1-1 1 0 0,1 1 0 0 0,0 0 0 0 0,-1-1 0 0 0,0 1-1 0 0,1-1 1 0 0,-1 1 0 0 0,0-1 0 0 0,0 1-1 0 0,0-1 1 0 0,0 1 0 0 0,0-2 0 0 0,0-3-128 0 0,-1 0 0 0 0,0 0 0 0 0,-1 0 1 0 0,1 0-1 0 0,-1 0 0 0 0,0 0 0 0 0,-1 1 1 0 0,1-1-1 0 0,-1 1 0 0 0,-5-9 0 0 0,-43-53 14 0 0,27 37 126 0 0,5 7 7 0 0,12 15 52 0 0,0 0 0 0 0,0 0 0 0 0,1-1 0 0 0,0 1 0 0 0,0-1 0 0 0,1-1 0 0 0,1 1 0 0 0,0-1 0 0 0,-4-11 0 0 0,8 21-36 0 0,0 0 1 0 0,0-1 0 0 0,0 1-1 0 0,0 0 1 0 0,0-1 0 0 0,0 1-1 0 0,0 0 1 0 0,0-1 0 0 0,0 1-1 0 0,0 0 1 0 0,0-1 0 0 0,0 1-1 0 0,0 0 1 0 0,0 0 0 0 0,0-1-1 0 0,0 1 1 0 0,1 0 0 0 0,-1-1-1 0 0,0 1 1 0 0,0 0 0 0 0,0 0-1 0 0,0-1 1 0 0,1 1 0 0 0,-1 0-1 0 0,0 0 1 0 0,0-1 0 0 0,0 1-1 0 0,1 0 1 0 0,-1 0 0 0 0,0 0-1 0 0,1 0 1 0 0,-1-1 0 0 0,0 1-1 0 0,0 0 1 0 0,1 0 0 0 0,-1 0-1 0 0,0 0 1 0 0,1 0 0 0 0,-1 0-1 0 0,18 2-33 0 0,14 13 195 0 0,-26-10-135 0 0,-1 1 0 0 0,1 0 1 0 0,-1 0-1 0 0,0 1 0 0 0,0-1 1 0 0,-1 1-1 0 0,0 0 0 0 0,0 0 1 0 0,-1 1-1 0 0,0-1 0 0 0,4 12 1 0 0,-5-11-87 0 0,1 0 0 0 0,0-1 1 0 0,0 1-1 0 0,1-1 0 0 0,0 0 1 0 0,0 0-1 0 0,0-1 0 0 0,1 1 1 0 0,0-1-1 0 0,10 9 0 0 0,-14-14 24 0 0,-1 0 0 0 0,1-1-1 0 0,0 1 1 0 0,0-1-1 0 0,0 1 1 0 0,-1-1 0 0 0,1 1-1 0 0,0-1 1 0 0,0 1-1 0 0,0-1 1 0 0,0 0 0 0 0,0 1-1 0 0,0-1 1 0 0,0 0-1 0 0,0 0 1 0 0,0 0 0 0 0,0 0-1 0 0,0 0 1 0 0,0 0-1 0 0,0 0 1 0 0,0 0 0 0 0,0 0-1 0 0,0-1 1 0 0,0 1-1 0 0,0 0 1 0 0,0-1 0 0 0,0 1-1 0 0,1-1 1 0 0,0-1 3 0 0,0 1-1 0 0,0-1 1 0 0,-1 0 0 0 0,1 0 0 0 0,0 0 0 0 0,-1 0 0 0 0,1 0-1 0 0,-1 0 1 0 0,0-1 0 0 0,2-4 0 0 0,3-6 106 0 0,-2-1 0 0 0,6-28 0 0 0,-10 40-69 0 0,3-12 313 0 0,0 0 0 0 0,-1-1 0 0 0,-1 1 0 0 0,0-1 0 0 0,-1 1 1 0 0,-1-1-1 0 0,0 1 0 0 0,-1-1 0 0 0,-4-13 0 0 0,5 26-302 0 0,0 0 0 0 0,0 1 1 0 0,0-1-1 0 0,0 1 0 0 0,0-1 0 0 0,-1 1 0 0 0,1-1 1 0 0,0 1-1 0 0,-1 0 0 0 0,1 0 0 0 0,-1-1 1 0 0,0 1-1 0 0,1 0 0 0 0,-1 0 0 0 0,0 1 0 0 0,0-1 1 0 0,1 0-1 0 0,-1 1 0 0 0,0-1 0 0 0,0 1 1 0 0,0-1-1 0 0,0 1 0 0 0,0 0 0 0 0,0 0 0 0 0,0 0 1 0 0,0 0-1 0 0,0 0 0 0 0,0 0 0 0 0,1 0 1 0 0,-1 1-1 0 0,-3 0 0 0 0,-8 2 205 0 0,0 0-1 0 0,1 1 1 0 0,-18 8 0 0 0,25-10-207 0 0,-13 5-29 0 0,5-2-41 0 0,1 0 0 0 0,-1 1-1 0 0,-11 7 1 0 0,10-2-48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43.4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16 107 456 0 0,'-2'-6'424'0'0,"-1"1"1"0"0,1-1-1 0 0,0 1 0 0 0,0-1 0 0 0,1 0 0 0 0,0 0 1 0 0,0 0-1 0 0,0 0 0 0 0,1 0 0 0 0,0-11 0 0 0,1 10-477 0 0,1 8 217 0 0,5 18 602 0 0,5 33 961 0 0,-10-38-1509 0 0,2 1 1 0 0,0-1 0 0 0,0 0-1 0 0,2 0 1 0 0,0 0 0 0 0,0-1 0 0 0,1 1-1 0 0,1-2 1 0 0,13 19 0 0 0,-17-26-200 0 0,1 1 1 0 0,-1-1-1 0 0,1 1 1 0 0,1-1 0 0 0,-1-1-1 0 0,1 1 1 0 0,-1-1-1 0 0,1 0 1 0 0,1 0 0 0 0,-1-1-1 0 0,0 0 1 0 0,1 0-1 0 0,0 0 1 0 0,0-1-1 0 0,0 0 1 0 0,0 0 0 0 0,0-1-1 0 0,0 0 1 0 0,0 0-1 0 0,0-1 1 0 0,11 0 0 0 0,-15 0-1 0 0,-1 0 1 0 0,1-1 0 0 0,-1 1-1 0 0,0-1 1 0 0,1 0 0 0 0,-1 1 0 0 0,0-1-1 0 0,1 0 1 0 0,-1 0 0 0 0,0-1 0 0 0,0 1-1 0 0,0 0 1 0 0,0-1 0 0 0,0 1-1 0 0,0-1 1 0 0,0 0 0 0 0,-1 0 0 0 0,1 1-1 0 0,-1-1 1 0 0,2-3 0 0 0,0 1 53 0 0,-2 0 0 0 0,1 0 0 0 0,0-1-1 0 0,-1 1 1 0 0,0 0 0 0 0,0-1 0 0 0,0 1 0 0 0,-1-1 0 0 0,1 1 0 0 0,-1-7 0 0 0,-1-6 247 0 0,-1 0 0 0 0,0 0 0 0 0,-2 0 0 0 0,-8-28 0 0 0,6 28 135 0 0,0 1-1 0 0,-14-25 1 0 0,18 37-391 0 0,0 0 1 0 0,0 1-1 0 0,0-1 1 0 0,-1 1-1 0 0,1-1 1 0 0,-1 1-1 0 0,0 0 1 0 0,0 0-1 0 0,0 0 1 0 0,0 0-1 0 0,-1 1 1 0 0,1-1 0 0 0,-1 1-1 0 0,0 0 1 0 0,0 0-1 0 0,-6-2 1 0 0,7 4-31 0 0,0 0 0 0 0,0 0-1 0 0,1 1 1 0 0,-1-1 0 0 0,0 1 0 0 0,0-1 0 0 0,0 1 0 0 0,1 0 0 0 0,-1 0 0 0 0,0 1 0 0 0,1-1 0 0 0,-1 0 0 0 0,1 1 0 0 0,0-1 0 0 0,-1 1 0 0 0,1 0 0 0 0,0 0 0 0 0,0 0 0 0 0,-3 4-1 0 0,-11 11-297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43.9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72 6449 0 0,'-1'1'74'0'0,"0"1"0"0"0,-1-1-1 0 0,1 1 1 0 0,0-1 0 0 0,0 1 0 0 0,0-1-1 0 0,0 1 1 0 0,0 0 0 0 0,0-1-1 0 0,0 1 1 0 0,1 0 0 0 0,-1 0-1 0 0,1 0 1 0 0,-1-1 0 0 0,1 1 0 0 0,0 0-1 0 0,0 0 1 0 0,-1 0 0 0 0,1 0-1 0 0,1 0 1 0 0,-1 0 0 0 0,0 0-1 0 0,0 0 1 0 0,1-1 0 0 0,-1 1 0 0 0,2 3-1 0 0,-1 0-55 0 0,1 1-1 0 0,0-1 1 0 0,0 0-1 0 0,1 1 1 0 0,0-1-1 0 0,-1 0 1 0 0,2-1-1 0 0,3 6 1 0 0,5 3-12 0 0,0-1 1 0 0,1-1-1 0 0,0 0 1 0 0,1 0 0 0 0,29 15-1 0 0,-36-22 22 0 0,-1 0 0 0 0,1-1-1 0 0,0 0 1 0 0,0-1 0 0 0,0 1-1 0 0,0-1 1 0 0,0-1-1 0 0,1 1 1 0 0,-1-1 0 0 0,0-1-1 0 0,1 1 1 0 0,-1-1-1 0 0,1-1 1 0 0,-1 1 0 0 0,0-1-1 0 0,10-2 1 0 0,-14 2 21 0 0,0-1-1 0 0,0 1 1 0 0,1 0 0 0 0,-1-1-1 0 0,0 0 1 0 0,-1 0 0 0 0,1 0-1 0 0,0 0 1 0 0,-1 0 0 0 0,1 0-1 0 0,-1-1 1 0 0,1 1-1 0 0,-1-1 1 0 0,0 0 0 0 0,0 1-1 0 0,0-1 1 0 0,-1 0 0 0 0,1 0-1 0 0,-1 0 1 0 0,1-1 0 0 0,-1 1-1 0 0,0 0 1 0 0,0 0 0 0 0,-1-1-1 0 0,1 1 1 0 0,-1 0 0 0 0,1-1-1 0 0,-1 1 1 0 0,0-1 0 0 0,0 1-1 0 0,-1-1 1 0 0,1 1 0 0 0,-1 0-1 0 0,-1-6 1 0 0,0 1 233 0 0,-1-1 1 0 0,0 0 0 0 0,0 1-1 0 0,0 0 1 0 0,-1 0-1 0 0,0 0 1 0 0,-1 0-1 0 0,0 1 1 0 0,0-1-1 0 0,-1 1 1 0 0,0 1-1 0 0,-8-8 1 0 0,3 5 18 0 0,0 1 1 0 0,-1 0 0 0 0,-1 1 0 0 0,1 0-1 0 0,-1 1 1 0 0,-17-5 0 0 0,22 8-149 0 0,-1 0 1 0 0,0 1 0 0 0,0 0 0 0 0,0 0 0 0 0,0 1-1 0 0,0 0 1 0 0,0 1 0 0 0,-1 0 0 0 0,1 1-1 0 0,-15 2 1 0 0,-3 9-1653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38:54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 1 456 0 0,'-17'12'5411'0'0,"17"-12"-5339"0"0,0 1 1 0 0,0-1-1 0 0,0 0 0 0 0,0 0 0 0 0,0 1 0 0 0,0-1 0 0 0,0 0 0 0 0,0 0 0 0 0,0 0 1 0 0,0 1-1 0 0,0-1 0 0 0,0 0 0 0 0,0 0 0 0 0,0 0 0 0 0,1 1 0 0 0,-1-1 0 0 0,0 0 145 0 0,0 0-145 0 0,0 1 0 0 0,1-1 0 0 0,-1 0 0 0 0,0 0 0 0 0,0 0 0 0 0,0 0 1 0 0,1 0-1 0 0,-1 0 0 0 0,0 0 0 0 0,0 1 0 0 0,1-1 0 0 0,-1 0 0 0 0,0 0 0 0 0,0 0 0 0 0,0 0 1 0 0,1 0-1 0 0,-1 0 0 0 0,0 0 0 0 0,0 0 0 0 0,1 0 0 0 0,-1 0 0 0 0,0 0 0 0 0,46-1 2302 0 0,-26 1-1472 0 0,149 7 2741 0 0,242 2-2202 0 0,-334-13-1865 0 0,-26-1-3403 0 0,-40 4-1064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46.4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76 204 5777 0 0,'-1'-13'0'0'0,"0"4"0"0"0,0 4 0 0 0,-1 3 0 0 0,2 1 0 0 0,-2-6 0 0 0,-1-7 0 0 0,-2-5 0 0 0,-1-4 0 0 0,-1 2 0 0 0,0 3 0 0 0,0 3 0 0 0,1 2 0 0 0,0 1 0 0 0,-2 2 0 0 0,0-1 0 0 0,2 1 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46.8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80 3225 0 0,'-3'-2'288'0'0,"2"-1"-288"0"0,0 1 0 0 0,0-1 0 0 0,1 0 200 0 0,0 1-8 0 0,0-2-8 0 0,1-2 0 0 0,0-4-600 0 0,0-4-128 0 0,1-2-16 0 0,-4 1-9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50.0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1 127 3681 0 0,'0'-3'454'0'0,"0"1"0"0"0,1-1 0 0 0,0 1 0 0 0,0-1 0 0 0,-1 1 0 0 0,1 0 0 0 0,1-1 0 0 0,-1 1 0 0 0,0 0 0 0 0,1 0 0 0 0,-1 0 0 0 0,1 0 0 0 0,-1 0 0 0 0,1 0 0 0 0,0 0 0 0 0,0 1 0 0 0,3-3 0 0 0,-1 1-149 0 0,-1-1 1 0 0,1 1 0 0 0,-1-1 0 0 0,0 0 0 0 0,0 0-1 0 0,0 0 1 0 0,3-7 0 0 0,-5 9-191 0 0,0-1 0 0 0,0 1-1 0 0,0-1 1 0 0,0 1 0 0 0,0 0 0 0 0,0-1-1 0 0,1 1 1 0 0,-1 0 0 0 0,1 0 0 0 0,0 0-1 0 0,-1 0 1 0 0,1 0 0 0 0,0 1 0 0 0,0-1-1 0 0,0 1 1 0 0,0-1 0 0 0,1 1 0 0 0,-1-1-1 0 0,0 1 1 0 0,5-1 0 0 0,-5 0-33 0 0,1 1 0 0 0,0 0 0 0 0,-1 0 0 0 0,1 1 0 0 0,0-1 0 0 0,0 0 0 0 0,0 1 0 0 0,0 0 0 0 0,-1 0 0 0 0,1 0 0 0 0,0 0 0 0 0,0 0 0 0 0,0 0 0 0 0,0 1 0 0 0,0-1 0 0 0,-1 1 0 0 0,1 0 0 0 0,3 1 0 0 0,0 1 4 0 0,-1 0 1 0 0,-1 0 0 0 0,1 0-1 0 0,0 1 1 0 0,-1 0 0 0 0,1-1-1 0 0,-1 2 1 0 0,6 7 0 0 0,1 3 4 0 0,0 1 1 0 0,-1 1-1 0 0,-1 0 1 0 0,12 30-1 0 0,4 28-29 0 0,-16-47-137 0 0,0 0-1 0 0,24 47 1 0 0,-33-75 77 0 0,0 0 0 0 0,0 0 0 0 0,1 0-1 0 0,-1 1 1 0 0,0-1 0 0 0,0 0 0 0 0,0 0-1 0 0,0 0 1 0 0,0 0 0 0 0,1 0 0 0 0,-1 0 0 0 0,0 1-1 0 0,0-1 1 0 0,0 0 0 0 0,0 0 0 0 0,1 0 0 0 0,-1 0-1 0 0,0 0 1 0 0,0 0 0 0 0,0 0 0 0 0,1 0-1 0 0,-1 0 1 0 0,0 0 0 0 0,0 0 0 0 0,0 0 0 0 0,0 0-1 0 0,1 0 1 0 0,-1 0 0 0 0,0 0 0 0 0,0 0 0 0 0,0 0-1 0 0,1 0 1 0 0,-1 0 0 0 0,0 0 0 0 0,0-1 0 0 0,0 1-1 0 0,0 0 1 0 0,1 0 0 0 0,-1 0 0 0 0,0 0-1 0 0,0 0 1 0 0,10-10 66 0 0,3-12 33 0 0,16-39 193 0 0,11-23-341 0 0,-5 30-5606 0 0,-15 29-451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50.4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30 228 5065 0 0,'-10'2'-504'0'0,"9"-2"728"0"0,0 0 0 0 0,1 0 0 0 0,-1 0 0 0 0,0 0 0 0 0,0 0 0 0 0,1 0 1 0 0,-1 0-1 0 0,0 1 0 0 0,0-1 0 0 0,1 0 0 0 0,-1 0 0 0 0,0 1 0 0 0,0-1 0 0 0,1 1 0 0 0,-1-1 1 0 0,0 0-1 0 0,1 1 0 0 0,-1-1 0 0 0,1 1 0 0 0,-1-1 0 0 0,1 1 0 0 0,-1 0 0 0 0,1-1 0 0 0,-1 1 1 0 0,1 0-1 0 0,-1-1 0 0 0,1 1 0 0 0,0 0 0 0 0,-1-1 0 0 0,1 1 0 0 0,0 0 0 0 0,0 0 0 0 0,0-1 1 0 0,-1 1-1 0 0,1 0 0 0 0,0 0 0 0 0,0-1 0 0 0,0 1 0 0 0,0 0 0 0 0,0 0 0 0 0,0 0 0 0 0,1-1 1 0 0,-1 1-1 0 0,0 0 0 0 0,1 1 0 0 0,-1 6-60 0 0,0 1-1 0 0,1 0 1 0 0,0 0 0 0 0,1-1 0 0 0,5 16 0 0 0,-6-20-125 0 0,0-1 1 0 0,0 0-1 0 0,1 0 1 0 0,-1 0-1 0 0,1 0 1 0 0,0 0-1 0 0,0-1 1 0 0,0 1-1 0 0,0 0 1 0 0,0-1-1 0 0,0 0 1 0 0,1 1-1 0 0,0-1 1 0 0,-1 0-1 0 0,1 0 1 0 0,0 0 0 0 0,0-1-1 0 0,3 2 1 0 0,19 7-56 0 0,-18-6-6 0 0,0-1 0 0 0,0-1 0 0 0,1 1 0 0 0,11 1 0 0 0,-15-4 10 0 0,-1 0-1 0 0,1 0 1 0 0,-1 0-1 0 0,1 0 1 0 0,-1-1 0 0 0,1 1-1 0 0,-1-1 1 0 0,0 0 0 0 0,1 0-1 0 0,-1 0 1 0 0,0 0 0 0 0,0-1-1 0 0,6-3 1 0 0,-3 1-123 0 0,0-1 0 0 0,-1 0 0 0 0,0 0-1 0 0,1-1 1 0 0,-2 0 0 0 0,1 0 0 0 0,-1 0 0 0 0,0 0 0 0 0,0-1 0 0 0,-1 1 0 0 0,1-1 0 0 0,-1 0 0 0 0,-1 0 0 0 0,0 0 0 0 0,0 0 0 0 0,0-1-1 0 0,-1 1 1 0 0,0 0 0 0 0,0-9 0 0 0,0 5 56 0 0,0-1-1 0 0,-1 0 0 0 0,0 0 0 0 0,-1 0 1 0 0,-1 0-1 0 0,0 0 0 0 0,-1 0 1 0 0,0 1-1 0 0,0-1 0 0 0,-1 1 0 0 0,-7-14 1 0 0,6 17 211 0 0,1 1 1 0 0,-1 0 0 0 0,-1 0-1 0 0,0 0 1 0 0,0 0-1 0 0,0 1 1 0 0,0 0 0 0 0,-1 0-1 0 0,-11-7 1 0 0,13 10-147 0 0,0 1 0 0 0,0-1 1 0 0,0 1-1 0 0,-1 0 0 0 0,1 0 1 0 0,-1 0-1 0 0,1 1 0 0 0,-1 0 0 0 0,0 0 1 0 0,0 0-1 0 0,1 1 0 0 0,-1 0 1 0 0,0 0-1 0 0,0 1 0 0 0,-8 1 1 0 0,-8 3-4891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50.8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12 216 8290 0 0,'0'0'38'0'0,"-1"1"1"0"0,1-1 0 0 0,0 0-1 0 0,-1 0 1 0 0,1 0 0 0 0,-1 0-1 0 0,1 1 1 0 0,-1-1-1 0 0,1 0 1 0 0,0 0 0 0 0,-1 1-1 0 0,1-1 1 0 0,-1 0 0 0 0,1 0-1 0 0,0 1 1 0 0,-1-1 0 0 0,1 1-1 0 0,0-1 1 0 0,0 0-1 0 0,-1 1 1 0 0,1-1 0 0 0,0 1-1 0 0,0-1 1 0 0,-1 0 0 0 0,1 1-1 0 0,0-1 1 0 0,0 1 0 0 0,0 0-1 0 0,-3 21 328 0 0,7 21 47 0 0,-4-43-408 0 0,0 4 72 0 0,1 0 0 0 0,0-1 0 0 0,0 1 1 0 0,0 0-1 0 0,0-1 0 0 0,1 1 0 0 0,-1-1 0 0 0,1 1 0 0 0,0-1 0 0 0,0 0 0 0 0,0 0 0 0 0,0 0 0 0 0,1 0 1 0 0,-1 0-1 0 0,5 4 0 0 0,-5-6-24 0 0,-1-1 0 0 0,1 1 1 0 0,0 0-1 0 0,-1 0 0 0 0,1-1 1 0 0,0 1-1 0 0,-1-1 0 0 0,1 1 1 0 0,0-1-1 0 0,0 0 1 0 0,0 1-1 0 0,-1-1 0 0 0,1 0 1 0 0,0 0-1 0 0,0-1 0 0 0,0 1 1 0 0,-1 0-1 0 0,1 0 0 0 0,0-1 1 0 0,0 1-1 0 0,-1-1 0 0 0,1 0 1 0 0,0 0-1 0 0,-1 1 0 0 0,1-1 1 0 0,-1 0-1 0 0,1 0 0 0 0,-1 0 1 0 0,1-1-1 0 0,-1 1 0 0 0,0 0 1 0 0,1 0-1 0 0,-1-1 1 0 0,1-1-1 0 0,4-4 243 0 0,-1 0-1 0 0,0-1 1 0 0,0 1 0 0 0,-1-1-1 0 0,0 0 1 0 0,0 0 0 0 0,-1 0-1 0 0,0-1 1 0 0,-1 1 0 0 0,1-1 0 0 0,-2 0-1 0 0,2-15 1 0 0,-2 14-299 0 0,0-1-1 0 0,-1 1 1 0 0,-1-1-1 0 0,0 0 1 0 0,0 1-1 0 0,-1-1 1 0 0,0 1-1 0 0,-1 0 1 0 0,0 0-1 0 0,-6-13 1 0 0,6 16-101 0 0,-1 0 0 0 0,-1 1 1 0 0,1 0-1 0 0,-1 0 0 0 0,0 0 0 0 0,0 0 0 0 0,-1 1 1 0 0,1 0-1 0 0,-1 0 0 0 0,0 1 0 0 0,-1-1 1 0 0,1 1-1 0 0,-1 1 0 0 0,0-1 0 0 0,0 1 0 0 0,-9-3 1 0 0,1 4-5392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51.2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 1 9274 0 0,'-22'37'1040'0'0,"18"-26"-812"0"0,1 0 0 0 0,0 1 0 0 0,0-1 0 0 0,1 1 0 0 0,0 0 1 0 0,1 0-1 0 0,1 0 0 0 0,1 14 0 0 0,-1-24-173 0 0,0 1 1 0 0,1 0 0 0 0,0 0 0 0 0,-1 0-1 0 0,1 0 1 0 0,0 0 0 0 0,0-1-1 0 0,1 1 1 0 0,-1-1 0 0 0,1 1 0 0 0,-1-1-1 0 0,1 1 1 0 0,0-1 0 0 0,0 0-1 0 0,0 1 1 0 0,2 1 0 0 0,-1-3 103 0 0,0 1 0 0 0,-1-1 1 0 0,1 1-1 0 0,0-1 0 0 0,0 0 1 0 0,0 0-1 0 0,0-1 0 0 0,1 1 1 0 0,-1-1-1 0 0,0 1 0 0 0,0-1 1 0 0,0 0-1 0 0,0 0 0 0 0,1 0 1 0 0,-1-1-1 0 0,0 1 0 0 0,0-1 1 0 0,4-1-1 0 0,1 0 208 0 0,0 0-1 0 0,0-1 1 0 0,0-1 0 0 0,0 1-1 0 0,-1-1 1 0 0,0 0 0 0 0,1-1 0 0 0,-2 0-1 0 0,1 0 1 0 0,0 0 0 0 0,-1-1-1 0 0,7-8 1 0 0,11-19-1545 0 0,-6-3-3674 0 0,-7 10-1616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51.7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757 7 6913 0 0,'-3'2'344'0'0,"-1"0"-1"0"0,1-1 1 0 0,-1 1-1 0 0,1-1 1 0 0,-1 1-1 0 0,0-1 1 0 0,0-1-1 0 0,0 1 1 0 0,0 0-1 0 0,0-1 1 0 0,0 0-1 0 0,-7 0 1 0 0,-16 2 416 0 0,-9-1 262 0 0,-2 0 244 0 0,17 2-1427 0 0,-1 0 1 0 0,1-2-1 0 0,-1-1 0 0 0,1-1 0 0 0,0 0 1 0 0,-1-2-1 0 0,-23-6 0 0 0,-28-2-2939 0 0,50 9 2231 0 0,15 0 648 0 0,0 1 0 0 0,0 1 0 0 0,-1-1 0 0 0,1 1-1 0 0,0 1 1 0 0,-1-1 0 0 0,-11 4 0 0 0,6-2 60 0 0,-1 1 1 0 0,0-2-1 0 0,-17 0 1 0 0,18-1 82 0 0,0 0 0 0 0,1 2-1 0 0,-27 4 1 0 0,-10 3-818 0 0,27-8-1143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52.1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291 26 1376 0 0,'-12'0'411'0'0,"0"-1"-1"0"0,0 0 1 0 0,0 0-1 0 0,-17-5 1 0 0,23 4-287 0 0,-12-4 418 0 0,17 5-463 0 0,-1 0 0 0 0,0 1 0 0 0,1-1 0 0 0,-1 0 0 0 0,0 1 0 0 0,0-1 0 0 0,1 1 0 0 0,-1 0 0 0 0,0 0 0 0 0,0-1 0 0 0,0 1 0 0 0,1 0 0 0 0,-1 1 0 0 0,0-1 0 0 0,0 0 0 0 0,-2 1 0 0 0,-12 0 912 0 0,14-1-903 0 0,1 0-1 0 0,0 0 0 0 0,-1 0 1 0 0,1 0-1 0 0,0 0 0 0 0,0 0 1 0 0,-1 0-1 0 0,1 1 0 0 0,0-1 1 0 0,0 0-1 0 0,-1 1 0 0 0,1-1 0 0 0,0 1 1 0 0,0-1-1 0 0,0 1 0 0 0,-2 1 1 0 0,2-1 0 0 0,0-1 0 0 0,0 1 1 0 0,-1 0-1 0 0,1 0 0 0 0,0-1 0 0 0,0 1 1 0 0,-1-1-1 0 0,1 1 0 0 0,0-1 1 0 0,-1 0-1 0 0,1 1 0 0 0,0-1 0 0 0,-1 0 1 0 0,1 0-1 0 0,-1 0 0 0 0,1 0 1 0 0,0 0-1 0 0,-1 0 0 0 0,1-1 1 0 0,-1 1-1 0 0,1 0 0 0 0,0-1 0 0 0,-1 1 1 0 0,1-1-1 0 0,0 1 0 0 0,0-1 1 0 0,-1 0-1 0 0,1 1 0 0 0,0-1 0 0 0,-2-2 1 0 0,-20-7 877 0 0,22 10-921 0 0,0 0 0 0 0,-1 0 0 0 0,1 0 1 0 0,0 0-1 0 0,0 0 0 0 0,0 0 0 0 0,0 1 0 0 0,0-1 0 0 0,0 0 0 0 0,0 0 0 0 0,0 1 0 0 0,0-1 1 0 0,0 1-1 0 0,-2 0 0 0 0,2 0-45 0 0,0-1 0 0 0,0 1 1 0 0,0-1-1 0 0,0 1 0 0 0,-1-1 1 0 0,1 1-1 0 0,0-1 0 0 0,0 0 1 0 0,0 0-1 0 0,-1 1 0 0 0,1-1 1 0 0,0 0-1 0 0,0 0 0 0 0,0 0 1 0 0,-1-1-1 0 0,1 1 0 0 0,0 0 1 0 0,-2-1-1 0 0,-8-2-441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52.5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337 0 4609 0 0,'-27'11'271'0'0,"15"-6"472"0"0,1-1-1 0 0,-1 0 0 0 0,-21 4 1 0 0,0-3 528 0 0,15-1-617 0 0,-1-2 0 0 0,-28 1 0 0 0,40-3-623 0 0,0 0 1 0 0,0-1-1 0 0,1 0 1 0 0,-1-1-1 0 0,1 0 1 0 0,-1 0-1 0 0,1 0 1 0 0,0 0-1 0 0,-1-1 1 0 0,-9-7-1 0 0,14 9-104 0 0,0 0-1 0 0,0 0 0 0 0,-1 0 1 0 0,1 0-1 0 0,0 0 1 0 0,0 0-1 0 0,-1 1 0 0 0,1-1 1 0 0,-1 1-1 0 0,-3-1 1 0 0,-7 1-929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52.8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874 61 5065 0 0,'-2'-2'37'0'0,"0"-1"-1"0"0,0 1 1 0 0,1 0-1 0 0,-1 0 1 0 0,-1 0-1 0 0,1 0 1 0 0,0 0-1 0 0,0 0 1 0 0,-1 0-1 0 0,1 1 1 0 0,-1-1-1 0 0,1 1 1 0 0,-1 0-1 0 0,0-1 1 0 0,0 1-1 0 0,-4-1 1 0 0,-55-8 431 0 0,27 5 67 0 0,-8-2-1648 0 0,-1 3-1 0 0,0 1 0 0 0,0 3 0 0 0,-50 5 0 0 0,93-5 1137 0 0,-10 1 50 0 0,1 1 1 0 0,0 0-1 0 0,-1 1 1 0 0,1 1-1 0 0,-19 8 1 0 0,19-7-71 0 0,0-1 1 0 0,0 0-1 0 0,-1-1 1 0 0,1 0-1 0 0,-1-1 1 0 0,-12 2-1 0 0,-100 1-128 0 0,91-3 218 0 0,25-2 237 0 0,1 0 0 0 0,-1 1-1 0 0,1-1 1 0 0,-1 1 0 0 0,1 1 0 0 0,-1-1 0 0 0,1 1-1 0 0,0 0 1 0 0,-1 0 0 0 0,-5 4 0 0 0,-21 8 3398 0 0,31-14-3590 0 0,1 1-1 0 0,0-1 0 0 0,0 0 0 0 0,0 1 1 0 0,-1-1-1 0 0,1 0 0 0 0,0 0 0 0 0,-1 0 1 0 0,1 0-1 0 0,0 0 0 0 0,0 0 0 0 0,-1 0 1 0 0,1 0-1 0 0,0-1 0 0 0,0 1 1 0 0,-1 0-1 0 0,1-1 0 0 0,0 1 0 0 0,0-1 1 0 0,0 0-1 0 0,-1 1 0 0 0,1-1 0 0 0,-1-1 1 0 0,1 0-114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38:55.1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2304 0 0,'8'8'7216'0'0,"-7"-6"-6886"0"0,7 110 4715 0 0,-3-27-3303 0 0,12 246 1078 0 0,-8-116-2097 0 0,102 767-537 0 0,-83-811 753 0 0,11 302 1 0 0,-41-446-191 0 0,1-14-1670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53.6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10 220 6449 0 0,'-1'-2'161'0'0,"0"1"-1"0"0,0-1 0 0 0,0 0 1 0 0,0 0-1 0 0,0 0 1 0 0,0 0-1 0 0,1 0 0 0 0,-1 0 1 0 0,1 0-1 0 0,-1 0 0 0 0,1 0 1 0 0,0-1-1 0 0,0 1 0 0 0,0 0 1 0 0,0-4-1 0 0,5-30 260 0 0,-2 26-70 0 0,-1 0 0 0 0,1 0 0 0 0,1 0 0 0 0,0 0 0 0 0,0 1 0 0 0,1-1 0 0 0,0 1 0 0 0,0 0 0 0 0,1 1 0 0 0,13-14 0 0 0,-17 19-274 0 0,1 0 0 0 0,0 0 0 0 0,0 1 0 0 0,0-1 1 0 0,1 1-1 0 0,-1 0 0 0 0,1 0 0 0 0,-1 0 0 0 0,1 1 0 0 0,0-1 0 0 0,0 1 0 0 0,-1 0 0 0 0,1 0 0 0 0,0 0 0 0 0,0 0 0 0 0,0 1 0 0 0,0 0 0 0 0,0 0 0 0 0,0 0 0 0 0,0 0 0 0 0,0 0 0 0 0,0 1 0 0 0,0 0 0 0 0,0 0 0 0 0,0 0 0 0 0,0 0 0 0 0,-1 1 0 0 0,1-1 0 0 0,0 1 0 0 0,4 3 0 0 0,4 2-156 0 0,-1 1 0 0 0,0 0 0 0 0,-1 0 0 0 0,0 1 0 0 0,0 1 0 0 0,0 0 0 0 0,-2 0 0 0 0,1 1 0 0 0,-1 0 0 0 0,-1 0 0 0 0,0 1 0 0 0,0 0 0 0 0,-1 0 0 0 0,-1 0 0 0 0,0 1 0 0 0,3 15 0 0 0,3 17-764 0 0,-2 1 1 0 0,-3 0-1 0 0,2 60 0 0 0,-8-103 827 0 0,1 7-58 0 0,-2-6 75 0 0,1 0 1 0 0,0 0-1 0 0,0 0 0 0 0,1 0 0 0 0,-1 0 0 0 0,1 0 1 0 0,0 0-1 0 0,0 0 0 0 0,0 0 0 0 0,0-1 1 0 0,1 1-1 0 0,0 0 0 0 0,4 6 0 0 0,-6-10 4 0 0,1 1-1 0 0,0-1 0 0 0,0 0 1 0 0,0 0-1 0 0,0 1 1 0 0,-1-1-1 0 0,1 0 0 0 0,0 0 1 0 0,0 0-1 0 0,0 0 1 0 0,0 0-1 0 0,0 0 0 0 0,-1 0 1 0 0,1 0-1 0 0,0 0 1 0 0,0-1-1 0 0,0 1 0 0 0,0 0 1 0 0,-1 0-1 0 0,1-1 1 0 0,0 1-1 0 0,0-1 0 0 0,0 1 1 0 0,-1-1-1 0 0,1 1 1 0 0,0-1-1 0 0,-1 1 0 0 0,1-1 1 0 0,-1 0-1 0 0,1 1 1 0 0,0-1-1 0 0,0-1 0 0 0,20-25-126 0 0,-19 25 125 0 0,13-22 275 0 0,-1-1-1 0 0,13-34 1 0 0,-2 5-1244 0 0,-12 28-2864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54.1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27 121 5985 0 0,'-1'0'96'0'0,"0"-1"-1"0"0,0 1 0 0 0,1 0 1 0 0,-1 0-1 0 0,0 0 0 0 0,0 0 1 0 0,0 0-1 0 0,0 0 1 0 0,0 0-1 0 0,0 0 0 0 0,0 0 1 0 0,0 1-1 0 0,1-1 0 0 0,-1 0 1 0 0,0 1-1 0 0,0-1 1 0 0,0 0-1 0 0,0 1 0 0 0,1-1 1 0 0,-1 1-1 0 0,0-1 0 0 0,0 1 1 0 0,1-1-1 0 0,-1 1 0 0 0,0 0 1 0 0,1-1-1 0 0,-1 1 1 0 0,1 0-1 0 0,-1 0 0 0 0,1-1 1 0 0,-1 1-1 0 0,1 0 0 0 0,0 0 1 0 0,-1 0-1 0 0,1-1 0 0 0,0 1 1 0 0,0 0-1 0 0,-1 0 1 0 0,1 0-1 0 0,0 0 0 0 0,0 0 1 0 0,0 0-1 0 0,0 0 0 0 0,0 0 1 0 0,0-1-1 0 0,0 1 1 0 0,1 0-1 0 0,-1 0 0 0 0,0 0 1 0 0,1 1-1 0 0,0 7 20 0 0,1-1 1 0 0,0 1-1 0 0,1-1 1 0 0,0 0-1 0 0,0 1 1 0 0,0-2-1 0 0,1 1 1 0 0,1 0-1 0 0,-1-1 1 0 0,1 0-1 0 0,11 13 1 0 0,-7-9-109 0 0,1-1 0 0 0,1 0-1 0 0,0 0 1 0 0,0-1 0 0 0,1 0 0 0 0,16 9 0 0 0,-23-16-4 0 0,0 0 0 0 0,0 0 0 0 0,0 0 0 0 0,0 0-1 0 0,0-1 1 0 0,1 0 0 0 0,-1 0 0 0 0,0-1 0 0 0,1 1 0 0 0,-1-1 0 0 0,0 0 0 0 0,1-1 0 0 0,-1 1 0 0 0,0-1 0 0 0,1 0 0 0 0,-1 0 0 0 0,0-1 0 0 0,0 1 0 0 0,0-1 0 0 0,0-1 0 0 0,0 1 0 0 0,0 0 0 0 0,4-4 0 0 0,-5 3 84 0 0,-1 0 0 0 0,1 0 0 0 0,0 0-1 0 0,-1 0 1 0 0,0-1 0 0 0,0 1 0 0 0,0-1 0 0 0,0 0 0 0 0,0 0 0 0 0,-1 0-1 0 0,0 0 1 0 0,0-1 0 0 0,0 1 0 0 0,0 0 0 0 0,0-1 0 0 0,-1 0 0 0 0,0 1-1 0 0,0-1 1 0 0,-1 0 0 0 0,1 1 0 0 0,-1-1 0 0 0,0 0 0 0 0,0 0 0 0 0,0 1-1 0 0,-1-1 1 0 0,-1-5 0 0 0,0 2 45 0 0,-1 1 1 0 0,0-1-1 0 0,-1 1 0 0 0,0-1 1 0 0,0 1-1 0 0,0 0 0 0 0,-1 1 1 0 0,0-1-1 0 0,0 1 0 0 0,-1 0 1 0 0,-8-7-1 0 0,-12-9 599 0 0,-38-25-1 0 0,50 37-602 0 0,5 4-18 0 0,0 1 0 0 0,0 1-1 0 0,0-1 1 0 0,0 1 0 0 0,-1 1 0 0 0,0 0 0 0 0,0 0 0 0 0,1 1-1 0 0,-2 0 1 0 0,-12 0 0 0 0,21 2-232 0 0,1 0-1 0 0,0 0 1 0 0,0 0-1 0 0,0 0 1 0 0,0 1 0 0 0,-1-1-1 0 0,1 0 1 0 0,0 1 0 0 0,0-1-1 0 0,0 1 1 0 0,0-1-1 0 0,0 1 1 0 0,0 0 0 0 0,0-1-1 0 0,0 1 1 0 0,0 0-1 0 0,-1 1 1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54.4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5 1840 0 0,'0'1'160'0'0,"-1"-1"-160"0"0,0 0 248 0 0,1-1 273 0 0,0 0-257 0 0,1 0-152 0 0,-1-1-32 0 0,1 1 88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54.9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35 117 920 0 0,'4'14'9686'0'0,"-4"-10"-9430"0"0,2 32 10001 0 0,3-11-10299 0 0,2-1 1 0 0,1 0-1 0 0,1 0 0 0 0,2-1 0 0 0,13 23 0 0 0,-23-44 9 0 0,0 0 0 0 0,0 0 0 0 0,1 0 0 0 0,-1 0 0 0 0,1-1 0 0 0,-1 1 0 0 0,1-1 0 0 0,0 1 0 0 0,0-1 0 0 0,-1 1 0 0 0,1-1 0 0 0,0 0 0 0 0,0 0 0 0 0,0 0 0 0 0,1 0-1 0 0,-1 0 1 0 0,3 0 0 0 0,0 0-112 0 0,0 0-1 0 0,0-1 1 0 0,-1 0-1 0 0,1 0 1 0 0,0 0-1 0 0,0 0 1 0 0,0-1 0 0 0,4-1-1 0 0,6-2-235 0 0,0-1 0 0 0,0 0 0 0 0,-1-1 1 0 0,16-9-1 0 0,-28 13 375 0 0,0 1-1 0 0,0-1 1 0 0,-1 0 0 0 0,1 0 0 0 0,0 1 0 0 0,-1-1 0 0 0,0 0 0 0 0,1 0 0 0 0,-1 0-1 0 0,0-1 1 0 0,0 1 0 0 0,0 0 0 0 0,0 0 0 0 0,-1-1 0 0 0,1 1 0 0 0,0 0 0 0 0,-1-1-1 0 0,0 1 1 0 0,0 0 0 0 0,1-1 0 0 0,-1 1 0 0 0,-1-1 0 0 0,1 1 0 0 0,0 0 0 0 0,-1-1-1 0 0,0-3 1 0 0,-2-6-27 0 0,0 0 0 0 0,0-1-1 0 0,-9-18 1 0 0,3 11 142 0 0,0 1 1 0 0,-2 0 0 0 0,0 1-1 0 0,-24-31 1 0 0,30 43-97 0 0,-1-1 1 0 0,1 2 0 0 0,-1-1-1 0 0,0 1 1 0 0,-1 0-1 0 0,1 0 1 0 0,-1 0-1 0 0,0 1 1 0 0,0 0 0 0 0,0 0-1 0 0,0 1 1 0 0,-1 0-1 0 0,1 1 1 0 0,-1-1 0 0 0,0 1-1 0 0,-8 0 1 0 0,13 1-33 0 0,0 1 0 0 0,-1 0 0 0 0,1 1 0 0 0,0-1 0 0 0,0 1 0 0 0,-1-1 0 0 0,1 1 0 0 0,0 0 0 0 0,0 0 0 0 0,0 0 0 0 0,0 1 0 0 0,0-1 0 0 0,1 1 0 0 0,-1-1 0 0 0,0 1 0 0 0,1 0 0 0 0,-1 0 0 0 0,1 0 1 0 0,-1 1-1 0 0,1-1 0 0 0,0 0 0 0 0,-3 6 0 0 0,-4 7-569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4:56.4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64 273 4609 0 0,'-17'13'10857'0'0,"33"-15"-10004"0"0,-10 0-725 0 0,0 0-1 0 0,1 0 0 0 0,-1 0 0 0 0,0-1 0 0 0,0 0 0 0 0,0 0 0 0 0,7-6 0 0 0,-11 7-247 0 0,0 1 1 0 0,0 0-1 0 0,-1-1 0 0 0,1 1 1 0 0,0-1-1 0 0,-1 1 1 0 0,0-1-1 0 0,1 0 1 0 0,-1 1-1 0 0,0-1 0 0 0,0 0 1 0 0,0 0-1 0 0,0 0 1 0 0,0 0-1 0 0,0 0 0 0 0,-1 0 1 0 0,1 0-1 0 0,-1 0 1 0 0,1 0-1 0 0,-1-1 1 0 0,0 1-1 0 0,0 0 0 0 0,0 0 1 0 0,0 0-1 0 0,0 0 1 0 0,-1-4-1 0 0,0 5 87 0 0,1 0 0 0 0,-1 0 0 0 0,1 0 1 0 0,-1 0-1 0 0,0 0 0 0 0,1 0 0 0 0,-1 0 0 0 0,0 0 0 0 0,0 0 1 0 0,0 0-1 0 0,0 1 0 0 0,0-1 0 0 0,0 0 0 0 0,0 1 0 0 0,0-1 0 0 0,0 0 1 0 0,0 1-1 0 0,0 0 0 0 0,0-1 0 0 0,0 1 0 0 0,-1 0 0 0 0,1-1 0 0 0,0 1 1 0 0,0 0-1 0 0,0 0 0 0 0,-1 0 0 0 0,-1 0 0 0 0,-41 5 224 0 0,27-3-270 0 0,-3 2 138 0 0,18-4-181 0 0,0 1 0 0 0,0-1 0 0 0,0 0-1 0 0,0 1 1 0 0,0-1 0 0 0,0 0-1 0 0,0 0 1 0 0,1 0 0 0 0,-1 0-1 0 0,-4-1 1 0 0,5 0 98 0 0,1 0-1 0 0,-1 1 1 0 0,1-1 0 0 0,-1 0-1 0 0,1 1 1 0 0,-1-1 0 0 0,1 0-1 0 0,-1 0 1 0 0,1 0-1 0 0,0 0 1 0 0,-1 1 0 0 0,1-1-1 0 0,0 0 1 0 0,0 0 0 0 0,-1 0-1 0 0,1 0 1 0 0,0 0 0 0 0,0 0-1 0 0,0 0 1 0 0,0 0 0 0 0,0 1-1 0 0,0-1 1 0 0,1 0 0 0 0,-1 0-1 0 0,0 0 1 0 0,0 0-1 0 0,1 0 1 0 0,-1 0 0 0 0,1 0-1 0 0,3-17 174 0 0,1 0 0 0 0,1 1 0 0 0,14-31-1 0 0,-18 43-44 0 0,0 0 0 0 0,1 0 0 0 0,0 0 0 0 0,0 1-1 0 0,0 0 1 0 0,1-1 0 0 0,-1 1 0 0 0,1 0 0 0 0,0 1-1 0 0,0-1 1 0 0,0 1 0 0 0,1 0 0 0 0,-1 0-1 0 0,1 0 1 0 0,0 0 0 0 0,-1 1 0 0 0,9-3 0 0 0,-9 4-39 0 0,-1 1 1 0 0,1-1 0 0 0,-1 1 0 0 0,0 0 0 0 0,1 0 0 0 0,-1 0 0 0 0,1 1 0 0 0,-1-1-1 0 0,1 1 1 0 0,-1 0 0 0 0,0 0 0 0 0,0 0 0 0 0,1 0 0 0 0,-1 1 0 0 0,0-1 0 0 0,0 1-1 0 0,0 0 1 0 0,0 0 0 0 0,-1 0 0 0 0,1 0 0 0 0,0 0 0 0 0,3 5 0 0 0,4 5 20 0 0,0 0 0 0 0,-1 1 0 0 0,13 25 0 0 0,-7-14 897 0 0,-12-19-1984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02.9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4145 0 0,'0'12'5056'0'0,"15"23"-3909"0"0,1 0 1 0 0,2-1-1 0 0,24 35 1 0 0,76 93-520 0 0,-35-51-588 0 0,-11-13-548 0 0,-38-59-3804 0 0,-22-26 162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03.2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94 501 456 0 0,'-6'6'69'0'0,"0"0"-1"0"0,0 0 1 0 0,0-1-1 0 0,-9 5 1 0 0,12-8 187 0 0,0 0 1 0 0,0-1-1 0 0,0 1 1 0 0,0-1-1 0 0,0 1 1 0 0,0-1-1 0 0,-1 0 0 0 0,1 0 1 0 0,0-1-1 0 0,-1 1 1 0 0,1-1-1 0 0,-6 1 1 0 0,9-2-175 0 0,-1 1 0 0 0,1 0 0 0 0,-1 0-1 0 0,1-1 1 0 0,-1 1 0 0 0,1 0 0 0 0,0-1 0 0 0,-1 1 0 0 0,1 0 0 0 0,0-1 0 0 0,-1 1 0 0 0,1-1 0 0 0,0 1 0 0 0,-1-1-1 0 0,1 1 1 0 0,0-1 0 0 0,0 1 0 0 0,0 0 0 0 0,-1-1 0 0 0,1 1 0 0 0,0-1 0 0 0,0 1 0 0 0,0-1 0 0 0,0 1-1 0 0,0-1 1 0 0,0 0 0 0 0,0 1 0 0 0,0-1 0 0 0,0 1 0 0 0,0-1 0 0 0,0 1 0 0 0,0-1 0 0 0,1 1 0 0 0,-1-1-1 0 0,0 1 1 0 0,0 0 0 0 0,0-1 0 0 0,1 1 0 0 0,-1-1 0 0 0,0 1 0 0 0,1-1 0 0 0,-1 0 0 0 0,14-25 1118 0 0,-12 22-894 0 0,20-33 1149 0 0,1 0 0 0 0,57-66 0 0 0,70-54-49 0 0,-137 143-1376 0 0,113-121-938 0 0,-112 119 73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04.09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5065 0 0,'30'29'2169'0'0,"34"45"-475"0"0,61 92 0 0 0,-46-58-818 0 0,-70-95-1340 0 0,0 0 0 0 0,0 0 0 0 0,-1 1 0 0 0,11 28 0 0 0,-14-28-680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04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16 427 5065 0 0,'-15'23'5765'0'0,"27"-34"-5066"0"0,34-44 1015 0 0,75-116 0 0 0,19-23-5098 0 0,-124 176-915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05.09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0 6913 0 0,'-20'6'5897'0'0,"30"2"-4993"0"0,7 4-567 0 0,-1 1 0 0 0,0 0 0 0 0,-1 1 0 0 0,17 20 0 0 0,-3-3-133 0 0,87 88 263 0 0,79 76-3014 0 0,-177-179 1029 0 0,0 1 1 0 0,-1 0-1 0 0,-1 2 0 0 0,-1 0 1 0 0,20 31-1 0 0,-30-41 1406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39:15.1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71 91 3225 0 0,'-30'5'717'0'0,"27"-4"-292"0"0,-1 0 0 0 0,0 0 0 0 0,1 0 0 0 0,-1 0 0 0 0,0-1 0 0 0,1 0 1 0 0,-13-3 5726 0 0,56-1-5888 0 0,118 4 1656 0 0,276-38 0 0 0,-326 14-1428 0 0,-78 15-249 0 0,0 2-1 0 0,0 1 1 0 0,62-3-1 0 0,-47 10-2571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05.4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1 360 3681 0 0,'43'-69'6617'0'0,"32"-51"-5610"0"0,-41 75-1491 0 0,52-54 0 0 0,-60 72-3260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06.3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20 13 3225 0 0,'-1'0'79'0'0,"0"0"0"0"0,0 0 0 0 0,0 0 1 0 0,0 0-1 0 0,-1 0 0 0 0,1-1 0 0 0,0 1 0 0 0,0 0 1 0 0,0-1-1 0 0,0 1 0 0 0,0-1 0 0 0,0 1 0 0 0,0-1 1 0 0,0 0-1 0 0,0 1 0 0 0,0-1 0 0 0,0 0 0 0 0,2-5 2239 0 0,15 7 68 0 0,-9 1-1881 0 0,0 0 1 0 0,0 0-1 0 0,0 1 1 0 0,0 0-1 0 0,-1 1 1 0 0,1 0-1 0 0,-1 0 1 0 0,7 5-1 0 0,47 43 1043 0 0,-50-42-1237 0 0,192 187 1913 0 0,-77-57-5976 0 0,-113-124-1504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06.6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13 449 6913 0 0,'0'1'37'0'0,"-1"-1"0"0"0,1 0 0 0 0,0 1-1 0 0,0-1 1 0 0,0 0 0 0 0,0 0-1 0 0,0 1 1 0 0,-1-1 0 0 0,1 0 0 0 0,0 0-1 0 0,0 0 1 0 0,0 1 0 0 0,-1-1-1 0 0,1 0 1 0 0,0 0 0 0 0,0 0 0 0 0,-1 0-1 0 0,1 1 1 0 0,0-1 0 0 0,0 0-1 0 0,-1 0 1 0 0,1 0 0 0 0,0 0 0 0 0,-1 0-1 0 0,1 0 1 0 0,0 0 0 0 0,0 0-1 0 0,-1 0 1 0 0,1 0 0 0 0,0 0 0 0 0,-1 0-1 0 0,1 0 1 0 0,0 0 0 0 0,0 0-1 0 0,-1 0 1 0 0,1 0 0 0 0,0 0 0 0 0,-1 0-1 0 0,1-1 1 0 0,0 1 0 0 0,0 0-1 0 0,-1 0 1 0 0,1 0 0 0 0,0 0 0 0 0,0-1-1 0 0,0 1 1 0 0,-1 0 0 0 0,1 0-1 0 0,0-1 1 0 0,2-19 1264 0 0,18-36 144 0 0,-18 51-1314 0 0,15-37 292 0 0,1 1 0 0 0,2 1 0 0 0,2 1 0 0 0,1 0 0 0 0,2 2 0 0 0,59-67 0 0 0,-56 76-423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38.6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79 183 3105 0 0,'-9'-27'844'0'0,"-1"1"0"0"0,-15-26 0 0 0,-10-25 2786 0 0,43 117 532 0 0,0 52-3062 0 0,-3-23-450 0 0,27 166 204 0 0,2 22-524 0 0,7 540-290 0 0,-31-515 75 0 0,13 399 1784 0 0,-25-520-1557 0 0,-1-49-3015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39.1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18 283 3225 0 0,'0'0'52'0'0,"-1"0"0"0"0,1 1 0 0 0,-1-1 1 0 0,0 0-1 0 0,1 0 0 0 0,-1 0 1 0 0,0 0-1 0 0,0 0 0 0 0,1 0 0 0 0,-1 0 1 0 0,0 0-1 0 0,1 0 0 0 0,-1 0 0 0 0,0 0 1 0 0,1-1-1 0 0,-1 1 0 0 0,0 0 0 0 0,1 0 1 0 0,-2-1-1 0 0,2 1-13 0 0,0 0 0 0 0,0 0 1 0 0,-1-1-1 0 0,1 1 0 0 0,0 0 0 0 0,0 0 0 0 0,-1 0 1 0 0,1 0-1 0 0,0-1 0 0 0,0 1 0 0 0,0 0 0 0 0,0 0 1 0 0,-1-1-1 0 0,1 1 0 0 0,0 0 0 0 0,0 0 0 0 0,0-1 1 0 0,0 1-1 0 0,0 0 0 0 0,0 0 0 0 0,0-1 0 0 0,0 1 1 0 0,0 0-1 0 0,0-1 0 0 0,0 1 0 0 0,0 0 0 0 0,0 0 1 0 0,0-1-1 0 0,0 1 0 0 0,0 0 0 0 0,0 0 0 0 0,0-1 1 0 0,0 1-1 0 0,0 0 0 0 0,0-1 0 0 0,0 1 0 0 0,0 0 1 0 0,0 0-1 0 0,1-1 0 0 0,-1 1 0 0 0,0 0 0 0 0,0 0 1 0 0,0 0-1 0 0,1-1 0 0 0,-1 1 0 0 0,0 0 0 0 0,0 0 0 0 0,0 0 1 0 0,1 0-1 0 0,-1-1 0 0 0,0 1 0 0 0,0 0 0 0 0,1 0 1 0 0,9-7 468 0 0,0 1 0 0 0,0 1 0 0 0,0-1-1 0 0,1 2 1 0 0,0-1 0 0 0,0 2 0 0 0,0-1 0 0 0,1 1 0 0 0,12-1 0 0 0,115-7 2151 0 0,-72 8-2112 0 0,228-10 496 0 0,165-16-249 0 0,-116-33 207 0 0,24-4 324 0 0,-283 60-1061 0 0,-1 4 1 0 0,165 17 0 0 0,75-1-150 0 0,15-44 30 0 0,-50 2-456 0 0,-285 28 196 0 0,1-1-61 0 0,-1 1 0 0 0,1 0 0 0 0,-1-1 0 0 0,1 2 0 0 0,-1-1 0 0 0,1 1 1 0 0,-1-1-1 0 0,1 1 0 0 0,-1 0 0 0 0,5 2 0 0 0,-3 2-1109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39.8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24 143 4145 0 0,'-23'-3'3305'0'0,"24"0"-3036"0"0,-1 0 0 0 0,1 1 1 0 0,0-1-1 0 0,0 1 0 0 0,1-1 0 0 0,-1 1 0 0 0,0 0 1 0 0,4-5-1 0 0,1 0-7 0 0,0 1 1 0 0,0-1 0 0 0,0 1-1 0 0,1 0 1 0 0,0 1-1 0 0,0 0 1 0 0,1 0 0 0 0,-1 0-1 0 0,1 1 1 0 0,0 0 0 0 0,0 0-1 0 0,0 1 1 0 0,1 0-1 0 0,15-2 1 0 0,13-3 227 0 0,1 3 0 0 0,44-1 0 0 0,-36 3-213 0 0,9-3-213 0 0,49-3-670 0 0,-94 9 163 0 0,0 0 0 0 0,0 1-1 0 0,1 0 1 0 0,-1 1 0 0 0,0 0 0 0 0,-1 1 0 0 0,19 6 0 0 0,-13 0-1204 0 0,-3 0-2089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40.22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5985 0 0,'0'9'5241'0'0,"4"42"-2680"0"0,15 83 83 0 0,7 40-1634 0 0,8-2-4179 0 0,-26-145-2069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40.5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 15 7834 0 0,'-4'3'243'0'0,"1"1"0"0"0,-1-1 0 0 0,1 1 0 0 0,0-1 0 0 0,0 1 0 0 0,0 0 1 0 0,-2 6-1 0 0,5-9-177 0 0,-1-1 0 0 0,1 1 0 0 0,0 0 0 0 0,-1 0 1 0 0,1-1-1 0 0,0 1 0 0 0,0 0 0 0 0,0 0 0 0 0,0 0 0 0 0,-1 0 1 0 0,1-1-1 0 0,0 1 0 0 0,1 0 0 0 0,-1 0 0 0 0,0 0 1 0 0,0-1-1 0 0,0 1 0 0 0,0 0 0 0 0,1 1 0 0 0,0-1-7 0 0,0 0-1 0 0,-1 0 0 0 0,1-1 1 0 0,0 1-1 0 0,0 0 0 0 0,0-1 1 0 0,0 1-1 0 0,0-1 1 0 0,0 1-1 0 0,0-1 0 0 0,0 1 1 0 0,0-1-1 0 0,0 0 0 0 0,0 0 1 0 0,0 1-1 0 0,0-1 0 0 0,0 0 1 0 0,0 0-1 0 0,0 0 1 0 0,1 0-1 0 0,357 18 4283 0 0,-323-18-4471 0 0,-1-2 1 0 0,1-1-1 0 0,-1-1 1 0 0,0-3-1 0 0,0 0 1 0 0,-1-2-1 0 0,62-26 1 0 0,-34 13-2665 0 0,-46 17-1931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40.90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37 31 6913 0 0,'-10'-10'2986'0'0,"10"8"-2781"0"0,-1 1 0 0 0,0-1 0 0 0,0 1 0 0 0,0 0 0 0 0,0 0 0 0 0,-1-1 0 0 0,1 1 0 0 0,0 0 0 0 0,0 0 0 0 0,-1 0 0 0 0,1 0 0 0 0,-1 0 0 0 0,1 1 0 0 0,0-1 0 0 0,-1 0 0 0 0,0 1 0 0 0,1-1 0 0 0,-4 0 0 0 0,5 2-93 0 0,1-1 0 0 0,-1 1 0 0 0,0-1 0 0 0,0 1 0 0 0,0 0 1 0 0,0-1-1 0 0,1 1 0 0 0,-1-1 0 0 0,0 1 0 0 0,1-1 0 0 0,-1 1 1 0 0,0-1-1 0 0,1 1 0 0 0,-1-1 0 0 0,1 1 0 0 0,-1-1 0 0 0,1 1 1 0 0,-1-1-1 0 0,1 0 0 0 0,-1 1 0 0 0,1-1 0 0 0,-1 0 0 0 0,1 1 1 0 0,1-1-1 0 0,15 12 430 0 0,9 4-145 0 0,0 1 1 0 0,-1 2-1 0 0,-2 0 1 0 0,1 2-1 0 0,39 45 1 0 0,-57-58-331 0 0,0 0-1 0 0,-1 1 1 0 0,0-1-1 0 0,0 1 1 0 0,-1 0 0 0 0,0 1-1 0 0,-1-1 1 0 0,0 1 0 0 0,3 15-1 0 0,-5-18-15 0 0,-1 1 0 0 0,1 0 0 0 0,-2-1 0 0 0,1 1 0 0 0,-1-1-1 0 0,0 1 1 0 0,0-1 0 0 0,-1 1 0 0 0,0-1 0 0 0,-1 0 0 0 0,0 0-1 0 0,0 0 1 0 0,0 0 0 0 0,-5 7 0 0 0,-4 5-390 0 0,-2-1-1 0 0,0 0 1 0 0,-1-1 0 0 0,-18 15-1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41.52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8 10594 0 0,'-2'-1'237'0'0,"1"0"-1"0"0,-1 0 0 0 0,0 0 0 0 0,0 1 1 0 0,-1-1-1 0 0,1 0 0 0 0,0 1 0 0 0,0 0 1 0 0,0-1-1 0 0,0 1 0 0 0,0 0 1 0 0,-1 0-1 0 0,1 0 0 0 0,-3 1 0 0 0,5-1-185 0 0,-1 0 0 0 0,1 0 1 0 0,-1 0-1 0 0,1 1 0 0 0,-1-1 0 0 0,1 0 0 0 0,0 0 0 0 0,-1 1 0 0 0,1-1 0 0 0,-1 0 0 0 0,1 1 0 0 0,0-1 0 0 0,-1 1 0 0 0,1-1 0 0 0,0 0 0 0 0,0 1 0 0 0,-1-1 0 0 0,1 1 0 0 0,0-1 0 0 0,0 1 0 0 0,0-1 0 0 0,-1 1 0 0 0,1 0 0 0 0,4 20 761 0 0,11 10-415 0 0,2-1 0 0 0,1-1-1 0 0,2 0 1 0 0,28 33-1 0 0,-19-26-294 0 0,117 131 266 0 0,-26-35-3649 0 0,-112-121-600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05:23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96 8 5985 0 0,'0'0'80'0'0,"0"0"0"0"0,0 0 0 0 0,-1 1 0 0 0,1-1 0 0 0,0 0 0 0 0,0 0 0 0 0,-1 1 0 0 0,1-1 0 0 0,0 0 0 0 0,0 0 0 0 0,-1 0-1 0 0,1 1 1 0 0,0-1 0 0 0,-1 0 0 0 0,1 0 0 0 0,0 0 0 0 0,-1 0 0 0 0,1 0 0 0 0,0 0 0 0 0,-1 0 0 0 0,1 0 0 0 0,0 0 0 0 0,-1 1 0 0 0,1-2 0 0 0,0 1-1 0 0,-1 0 1 0 0,1 0 0 0 0,0 0 0 0 0,-1 0 0 0 0,1 0 0 0 0,0 0 0 0 0,-1 0 0 0 0,1 0 0 0 0,0 0 0 0 0,-1-1 0 0 0,1 1 0 0 0,0 0 0 0 0,0 0 0 0 0,-1 0 0 0 0,1-1-1 0 0,0 1 1 0 0,0 0 0 0 0,-1 0 0 0 0,1-1 0 0 0,0 1 0 0 0,0 0 0 0 0,-1 0 0 0 0,1-1 0 0 0,0 1 0 0 0,0 0 0 0 0,0-1 0 0 0,0 1 0 0 0,0 0 0 0 0,0-1-1 0 0,0 1 1 0 0,-1 0 0 0 0,1-1 0 0 0,0 1 0 0 0,0 0 0 0 0,0-1 0 0 0,0 1 0 0 0,0 0 0 0 0,1-1 0 0 0,-1 1 0 0 0,0 0 0 0 0,0-1 0 0 0,0 1 0 0 0,-17 22 2402 0 0,9-3-2221 0 0,2-1 0 0 0,0 1 0 0 0,1 0-1 0 0,1 0 1 0 0,-2 22 0 0 0,-2 102-217 0 0,7-115 19 0 0,-8 448 523 0 0,-2 82-18 0 0,25 23-934 0 0,-10-488-1993 0 0,-3-76 1134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39:16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0 9218 0 0,'-1'22'356'0'0,"1"0"-1"0"0,5 43 1 0 0,1-9-252 0 0,-3 3 280 0 0,-3 0-1 0 0,-3-1 1 0 0,-1 1-1 0 0,-4-1 1 0 0,-21 83 0 0 0,12-81 864 0 0,-15 60 3458 0 0,28-101-6437 0 0,2 0 1 0 0,-1 26 0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41.8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5 298 2761 0 0,'-1'-6'59'0'0,"-1"1"0"0"0,2-1 1 0 0,-1 0-1 0 0,1 0 1 0 0,-1 0-1 0 0,2 1 0 0 0,-1-1 1 0 0,1 0-1 0 0,-1 0 1 0 0,3-6-1 0 0,2-1 152 0 0,0 0-1 0 0,1 0 1 0 0,7-13 0 0 0,-3 8 244 0 0,1 0 0 0 0,0 1 0 0 0,19-21 0 0 0,-23 30-169 0 0,0 0 1 0 0,1 1 0 0 0,0 0 0 0 0,0 0 0 0 0,1 1-1 0 0,0 0 1 0 0,0 0 0 0 0,14-5 0 0 0,-21 10-208 0 0,0 0 0 0 0,1 0 1 0 0,-1 0-1 0 0,1 1 0 0 0,-1-1 1 0 0,0 1-1 0 0,1-1 0 0 0,-1 1 1 0 0,1 0-1 0 0,-1 0 0 0 0,1 0 1 0 0,-1 1-1 0 0,1-1 0 0 0,-1 0 1 0 0,1 1-1 0 0,-1 0 0 0 0,1-1 1 0 0,-1 1-1 0 0,0 0 0 0 0,3 2 1 0 0,-1 0 24 0 0,0 0 1 0 0,-1-1 0 0 0,1 2-1 0 0,-1-1 1 0 0,0 0 0 0 0,0 1-1 0 0,-1-1 1 0 0,1 1 0 0 0,-1 0-1 0 0,4 6 1 0 0,2 9 169 0 0,-1 1 0 0 0,0-1 0 0 0,6 39 0 0 0,-12-52-244 0 0,8 52 322 0 0,-3 0 0 0 0,-3 0 0 0 0,-8 105 0 0 0,5-145-142 0 0,-1-17-140 0 0,1 0 0 0 0,0 1 1 0 0,0-1-1 0 0,0 1 0 0 0,0-1 0 0 0,0 1 1 0 0,0-1-1 0 0,0 1 0 0 0,0-1 0 0 0,1 0 1 0 0,-1 1-1 0 0,1-1 0 0 0,-1 1 0 0 0,1-1 0 0 0,-1 0 1 0 0,1 1-1 0 0,0-1 0 0 0,-1 0 0 0 0,3 2 1 0 0,-2-2-14 0 0,0-1 0 0 0,-1 0 0 0 0,1 0 0 0 0,0 0 0 0 0,0 1 0 0 0,0-1 0 0 0,0 0 1 0 0,0 0-1 0 0,-1 0 0 0 0,1-1 0 0 0,0 1 0 0 0,0 0 0 0 0,0 0 0 0 0,0 0 0 0 0,0 0 0 0 0,-1-1 1 0 0,1 1-1 0 0,0 0 0 0 0,0-1 0 0 0,0 1 0 0 0,-1-1 0 0 0,1 1 0 0 0,1-2 0 0 0,7-5 321 0 0,0-1 0 0 0,0 0-1 0 0,11-14 1 0 0,-15 17-400 0 0,34-39 553 0 0,84-89 485 0 0,-97 108-1299 0 0,1 1 1 0 0,1 2-1 0 0,33-20 1 0 0,-2 6-2623 0 0,-33 21-3000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43.4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7370 0 0,'5'155'5182'0'0,"14"313"-3257"0"0,10-157-9131 0 0,-28-299 4056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43.7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110 123 456 0 0,'0'-1'9'0'0,"1"0"0"0"0,-1 1-1 0 0,0-1 1 0 0,1 0 0 0 0,-1-1 0 0 0,0 1 0 0 0,0 0-1 0 0,0 0 1 0 0,0 0 0 0 0,0 0 0 0 0,0 0-1 0 0,0 0 1 0 0,-1 0 0 0 0,1 0 0 0 0,0 0 0 0 0,0 0-1 0 0,-1 0 1 0 0,1 0 0 0 0,0 0 0 0 0,-1 0-1 0 0,1 1 1 0 0,-1-1 0 0 0,0 0 0 0 0,1 0 0 0 0,-1 0-1 0 0,-1-1 1 0 0,1 2 19 0 0,0 1 0 0 0,0-1 1 0 0,0 0-1 0 0,0 1 0 0 0,0-1 0 0 0,0 0 0 0 0,0 1 0 0 0,1-1 0 0 0,-1 1 0 0 0,0-1 0 0 0,0 1 1 0 0,0 0-1 0 0,0-1 0 0 0,1 1 0 0 0,-1 0 0 0 0,0 0 0 0 0,1-1 0 0 0,-1 1 0 0 0,1 0 0 0 0,-1 0 1 0 0,1 0-1 0 0,-1 0 0 0 0,1 0 0 0 0,-1 0 0 0 0,1 0 0 0 0,0 0 0 0 0,-1 1 0 0 0,-18 44 727 0 0,2 1-1 0 0,3 0 0 0 0,1 1 0 0 0,-8 58 1 0 0,22-90-469 0 0,4-20 34 0 0,8-24-2 0 0,15-71 243 0 0,-8 23 735 0 0,48-118 1 0 0,-68 192-1205 0 0,1 1 0 0 0,-1-1 1 0 0,1 1-1 0 0,-1 0 0 0 0,1-1 0 0 0,0 1 0 0 0,0 0 1 0 0,0-1-1 0 0,0 1 0 0 0,0 0 0 0 0,0 0 0 0 0,0 0 0 0 0,0 0 1 0 0,0 0-1 0 0,0 0 0 0 0,1 0 0 0 0,-1 0 0 0 0,0 1 1 0 0,1-1-1 0 0,1-1 0 0 0,-2 2-3 0 0,1 1-1 0 0,-1-1 1 0 0,0 0 0 0 0,0 0 0 0 0,0 0-1 0 0,1 1 1 0 0,-1-1 0 0 0,0 1-1 0 0,0-1 1 0 0,0 1 0 0 0,0-1 0 0 0,0 1-1 0 0,0-1 1 0 0,0 1 0 0 0,0 0-1 0 0,0 0 1 0 0,0-1 0 0 0,0 1-1 0 0,-1 0 1 0 0,2 1 0 0 0,5 8 400 0 0,0 1 1 0 0,0-1 0 0 0,-2 1-1 0 0,6 13 1 0 0,-5-13-344 0 0,8 19 315 0 0,0 0-105 0 0,34 55 1 0 0,-31-63-538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48.5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 38 3681 0 0,'-2'-25'2503'0'0,"2"12"1416"0"0,6 34-2099 0 0,39 269 1440 0 0,-31-176-2297 0 0,-3 4-657 0 0,-10 229 0 0 0,-2-344-681 0 0,1 31 1019 0 0,3-18-1838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2:49.3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80 101 3681 0 0,'0'-1'146'0'0,"-1"1"1"0"0,0-1-1 0 0,1 0 1 0 0,-1 1-1 0 0,0-1 1 0 0,1 0-1 0 0,-1 0 0 0 0,1 0 1 0 0,-1 0-1 0 0,1 1 1 0 0,0-1-1 0 0,-1 0 1 0 0,1 0-1 0 0,0 0 1 0 0,-1 0-1 0 0,1 0 1 0 0,0 0-1 0 0,0 0 0 0 0,0 0 1 0 0,0 0-1 0 0,0 0 1 0 0,0 0-1 0 0,0 0 1 0 0,0 0-1 0 0,1 0 1 0 0,-1 0-1 0 0,0 0 1 0 0,0 0-1 0 0,1 0 0 0 0,-1 0 1 0 0,1 1-1 0 0,0-3 641 0 0,-8 39 2623 0 0,7-36-3389 0 0,0 1 0 0 0,0-1 1 0 0,0 0-1 0 0,0 1 0 0 0,0-1 0 0 0,0 0 1 0 0,-1 1-1 0 0,1-1 0 0 0,0 1 0 0 0,0-1 1 0 0,0 0-1 0 0,-1 1 0 0 0,1-1 0 0 0,0 0 1 0 0,0 0-1 0 0,-1 1 0 0 0,1-1 0 0 0,0 0 0 0 0,0 1 1 0 0,-1-1-1 0 0,1 0 0 0 0,0 0 0 0 0,-1 0 1 0 0,1 1-1 0 0,0-1 0 0 0,-1 0 0 0 0,1 0 1 0 0,-1 0-1 0 0,1 0 0 0 0,0 0 0 0 0,-1 0 1 0 0,1 0-1 0 0,-1 0 0 0 0,-15-7 131 0 0,-15-21 555 0 0,28 24-121 0 0,2 4-566 0 0,1 0-1 0 0,-1-1 1 0 0,0 1-1 0 0,1-1 1 0 0,-1 1 0 0 0,1-1-1 0 0,-1 1 1 0 0,1-1-1 0 0,-1 1 1 0 0,1-1 0 0 0,0 1-1 0 0,-1-1 1 0 0,1 1-1 0 0,-1-1 1 0 0,1 0 0 0 0,0 1-1 0 0,0-1 1 0 0,-1 0-1 0 0,1 1 1 0 0,0-1-1 0 0,0 0 1 0 0,0 1 0 0 0,0-1-1 0 0,0 0 1 0 0,0 0-1 0 0,0 1 1 0 0,0-1 0 0 0,0 0-1 0 0,0 1 1 0 0,0-1-1 0 0,0 0 1 0 0,1 1-1 0 0,-1-1 1 0 0,0 0 0 0 0,0 1-1 0 0,1-1 1 0 0,-1 0-1 0 0,0 1 1 0 0,1-1 0 0 0,-1 1-1 0 0,1-1 1 0 0,-1 1-1 0 0,1-1 1 0 0,-1 1-1 0 0,1-1 1 0 0,-1 1 0 0 0,1-1-1 0 0,-1 1 1 0 0,1 0-1 0 0,0-1 1 0 0,-1 1 0 0 0,1 0-1 0 0,0-1 1 0 0,-1 1-1 0 0,1 0 1 0 0,0 0-1 0 0,-1 0 1 0 0,2-1 0 0 0,2 0 55 0 0,-1 1-1 0 0,1-1 1 0 0,0 0 0 0 0,0 1 0 0 0,0 0 0 0 0,0 0 0 0 0,0 0 0 0 0,0 0 0 0 0,7 2 0 0 0,11 7 43 0 0,0 1 0 0 0,0 0 1 0 0,-1 2-1 0 0,26 19 1 0 0,14 20 58 0 0,-50-40-114 0 0,1 0 0 0 0,-1-1 0 0 0,2-1 0 0 0,-1 0-1 0 0,1 0 1 0 0,1-1 0 0 0,22 9 0 0 0,-33-16-11 0 0,-1 0 0 0 0,1-1 1 0 0,0 1-1 0 0,0-1 0 0 0,0 0 0 0 0,-1 1 1 0 0,1-1-1 0 0,0-1 0 0 0,0 1 0 0 0,0 0 1 0 0,-1-1-1 0 0,1 1 0 0 0,0-1 0 0 0,0 0 1 0 0,-1 0-1 0 0,1 0 0 0 0,-1 0 0 0 0,1 0 1 0 0,-1-1-1 0 0,1 1 0 0 0,-1-1 0 0 0,0 0 1 0 0,0 1-1 0 0,1-1 0 0 0,-1 0 0 0 0,-1 0 1 0 0,1-1-1 0 0,2-2 0 0 0,5-8 320 0 0,-2 0 0 0 0,1 0-1 0 0,-2-1 1 0 0,7-19 0 0 0,9-16-167 0 0,23-22-459 0 0,-35 54-191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15.1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47 128 2593 0 0,'-1'-2'13'0'0,"1"0"0"0"0,-1 0 0 0 0,1 0 0 0 0,-1 0 0 0 0,1 0 0 0 0,0-1 1 0 0,0 1-1 0 0,0 0 0 0 0,0 0 0 0 0,0 0 0 0 0,0-1 0 0 0,1 1 1 0 0,-1 0-1 0 0,1 0 0 0 0,-1 0 0 0 0,3-4 0 0 0,3-16-12 0 0,-6 20-6 0 0,0 1 1 0 0,0-1-1 0 0,-1 1 1 0 0,1 0-1 0 0,0-1 1 0 0,-1 1-1 0 0,1-1 1 0 0,-1 1-1 0 0,0 0 1 0 0,1-1-1 0 0,-1 1 1 0 0,0 0-1 0 0,0 0 0 0 0,0 0 1 0 0,0 0-1 0 0,0 0 1 0 0,-1-2-1 0 0,2 3 67 0 0,-1-1 0 0 0,1 1 0 0 0,-1-1 0 0 0,1 1 0 0 0,-1-1 0 0 0,1 1 0 0 0,-1-1 0 0 0,0 1 0 0 0,1-1 0 0 0,-1 1 0 0 0,1 0 0 0 0,-1-1 0 0 0,0 1 0 0 0,1 0 0 0 0,-1-1 0 0 0,0 1 0 0 0,1 0 0 0 0,-1 0 0 0 0,0 0 0 0 0,0 0 0 0 0,1 0 0 0 0,-1 0 0 0 0,0 0 0 0 0,0 0 0 0 0,1 0 0 0 0,-1 0 0 0 0,0 0 0 0 0,1 0 0 0 0,-1 1-1 0 0,0-1 1 0 0,1 0 0 0 0,-1 0 0 0 0,-1 1 0 0 0,2 0 39 0 0,0-1-1 0 0,0 1 1 0 0,0 0 0 0 0,0-1-1 0 0,0 1 1 0 0,0-1-1 0 0,0 1 1 0 0,0-1-1 0 0,0 1 1 0 0,1 0-1 0 0,-1-1 1 0 0,0 1-1 0 0,0-1 1 0 0,0 1-1 0 0,1-1 1 0 0,-1 1-1 0 0,0-1 1 0 0,1 1 0 0 0,-1-1-1 0 0,0 1 1 0 0,1-1-1 0 0,-1 0 1 0 0,1 1-1 0 0,-1-1 1 0 0,1 0-1 0 0,-1 1 1 0 0,1-1-1 0 0,17 15 633 0 0,-16-13-513 0 0,-1-1-148 0 0,1-1 0 0 0,-1 1 0 0 0,0 0 1 0 0,0-1-1 0 0,0 1 0 0 0,0 0 0 0 0,-1 0 0 0 0,1 0 0 0 0,0-1 1 0 0,0 1-1 0 0,0 0 0 0 0,-1 0 0 0 0,1 0 0 0 0,0 0 1 0 0,0 2-1 0 0,-1-3-71 0 0,0 0 0 0 0,-1 1 1 0 0,1-1-1 0 0,0 0 0 0 0,0 0 1 0 0,0 0-1 0 0,-1 0 0 0 0,1 1 0 0 0,0-1 1 0 0,0 0-1 0 0,0 0 0 0 0,-1 0 1 0 0,1 0-1 0 0,0 0 0 0 0,0 0 1 0 0,-1 0-1 0 0,1 0 0 0 0,0 0 0 0 0,0 0 1 0 0,-1 0-1 0 0,1 0 0 0 0,0 0 1 0 0,0 0-1 0 0,0 0 0 0 0,-1 0 1 0 0,1 0-1 0 0,0 0 0 0 0,0 0 0 0 0,-1 0 1 0 0,1 0-1 0 0,0 0 0 0 0,0-1 1 0 0,0 1-1 0 0,-1 0 0 0 0,1 0 1 0 0,0 0-1 0 0,0 0 0 0 0,0 0 0 0 0,-1-1 1 0 0,1 1-1 0 0,-31-8 243 0 0,31 8-239 0 0,-1 0 1 0 0,1 0 0 0 0,0 0 0 0 0,-1 0 0 0 0,1 0 0 0 0,0 0 0 0 0,-1 0-1 0 0,1 0 1 0 0,0 0 0 0 0,-1 1 0 0 0,1-1 0 0 0,0 0 0 0 0,0 0-1 0 0,-1 0 1 0 0,1 0 0 0 0,0 0 0 0 0,-1 1 0 0 0,1-1 0 0 0,0 0 0 0 0,0 0-1 0 0,-1 0 1 0 0,1 1 0 0 0,0-1 0 0 0,0 0 0 0 0,0 0 0 0 0,-1 1 0 0 0,1-1-1 0 0,0 0 1 0 0,0 0 0 0 0,0 1 0 0 0,0-1 0 0 0,0 0 0 0 0,-1 1 0 0 0,2 0 9 0 0,-1 1 0 0 0,0-1 0 0 0,1 1 1 0 0,-1-1-1 0 0,0 1 0 0 0,1-1 0 0 0,0 0 1 0 0,-1 0-1 0 0,1 1 0 0 0,0-1 0 0 0,0 0 1 0 0,0 0-1 0 0,1 2 0 0 0,0 0 11 0 0,1 0 0 0 0,-1-1 0 0 0,1 1 0 0 0,0-1 0 0 0,0 1 0 0 0,0-1 0 0 0,0 0 0 0 0,7 3 0 0 0,-9-4-27 0 0,0 0 0 0 0,0-1 0 0 0,1 1-1 0 0,-1-1 1 0 0,0 1 0 0 0,0-1 0 0 0,1 0-1 0 0,-1 0 1 0 0,1 1 0 0 0,-1-1-1 0 0,0 0 1 0 0,1 0 0 0 0,-1 0 0 0 0,0-1-1 0 0,1 1 1 0 0,-1 0 0 0 0,0 0 0 0 0,1-1-1 0 0,-1 1 1 0 0,0-1 0 0 0,1 1 0 0 0,-1-1-1 0 0,0 0 1 0 0,0 1 0 0 0,0-1 0 0 0,2-2-1 0 0,-2 3 11 0 0,-1-1 1 0 0,0 1-1 0 0,-1-1 0 0 0,1 0 0 0 0,0 1 0 0 0,0-1 0 0 0,0 1 0 0 0,0-1 0 0 0,0 0 1 0 0,0 1-1 0 0,-1-1 0 0 0,1 1 0 0 0,0-1 0 0 0,-1 1 0 0 0,1-1 0 0 0,0 1 1 0 0,-1-1-1 0 0,1 1 0 0 0,0-1 0 0 0,-1 1 0 0 0,1-1 0 0 0,-1 1 0 0 0,1 0 1 0 0,-1-1-1 0 0,1 1 0 0 0,-1 0 0 0 0,1-1 0 0 0,-1 1 0 0 0,0 0 0 0 0,1 0 0 0 0,-1 0 1 0 0,0-1-1 0 0,-20-9 260 0 0,16 8-254 0 0,-1 1 1 0 0,0 0-1 0 0,0 0 1 0 0,-11 0-1 0 0,16 1-30 0 0,0 0-1 0 0,1 0 1 0 0,-1 0 0 0 0,0 0-1 0 0,1 0 1 0 0,-1 0-1 0 0,0 0 1 0 0,1 0 0 0 0,-1 0-1 0 0,1 1 1 0 0,-1-1 0 0 0,0 0-1 0 0,1 0 1 0 0,-1 0 0 0 0,0 1-1 0 0,1-1 1 0 0,-1 0-1 0 0,1 1 1 0 0,-1-1 0 0 0,1 1-1 0 0,-1-1 1 0 0,1 0 0 0 0,-1 1-1 0 0,1-1 1 0 0,0 1 0 0 0,-1 0-1 0 0,1-1 1 0 0,-1 1-1 0 0,1-1 1 0 0,0 1 0 0 0,0-1-1 0 0,-1 1 1 0 0,1 0 0 0 0,0-1-1 0 0,0 1 1 0 0,0 0 0 0 0,0-1-1 0 0,0 1 1 0 0,-1 0 0 0 0,1-1-1 0 0,1 1 1 0 0,-1-1-1 0 0,0 1 1 0 0,0 0 0 0 0,0-1-1 0 0,0 1 1 0 0,0 0 0 0 0,0-1-1 0 0,1 1 1 0 0,-1 0 0 0 0,0-1-1 0 0,1 1 1 0 0,-1-1-1 0 0,0 1 1 0 0,1-1 0 0 0,-1 1-1 0 0,1-1 1 0 0,-1 1 0 0 0,0-1-1 0 0,2 1 1 0 0,-2 0 5 0 0,1-1 1 0 0,-1 1-1 0 0,1 0 0 0 0,-1-1 0 0 0,1 1 1 0 0,0-1-1 0 0,-1 1 0 0 0,1-1 1 0 0,0 1-1 0 0,-1-1 0 0 0,1 1 1 0 0,0-1-1 0 0,-1 0 0 0 0,1 0 1 0 0,0 1-1 0 0,0-1 0 0 0,0 0 1 0 0,-1 0-1 0 0,1 0 0 0 0,0 0 1 0 0,0 0-1 0 0,0 0 0 0 0,0 0 1 0 0,-1 0-1 0 0,1 0 0 0 0,0 0 1 0 0,0 0-1 0 0,0 0 0 0 0,-1-1 1 0 0,1 1-1 0 0,0 0 0 0 0,0-1 0 0 0,-1 1 1 0 0,1 0-1 0 0,0-1 0 0 0,-1 1 1 0 0,1-1-1 0 0,0 1 0 0 0,-1-1 1 0 0,1 1-1 0 0,-1-1 0 0 0,1 0 1 0 0,-1 1-1 0 0,1-1 0 0 0,0 0 1 0 0,23-30 319 0 0,-21 27-249 0 0,0-1 52 0 0,1 0-1 0 0,-1 0 1 0 0,0 0 0 0 0,-1 0 0 0 0,1-1 0 0 0,-1 1 0 0 0,0-1 0 0 0,0 0 0 0 0,-1 1-1 0 0,0-1 1 0 0,1-10 0 0 0,-2 16-111 0 0,0 0-1 0 0,0 0 1 0 0,0-1 0 0 0,0 1-1 0 0,0 0 1 0 0,0 0 0 0 0,0 0-1 0 0,0-1 1 0 0,0 1 0 0 0,0 0-1 0 0,0 0 1 0 0,0 0 0 0 0,0-1-1 0 0,0 1 1 0 0,0 0 0 0 0,0 0-1 0 0,-1 0 1 0 0,1-1 0 0 0,0 1-1 0 0,0 0 1 0 0,0 0 0 0 0,0 0-1 0 0,0 0 1 0 0,-1-1 0 0 0,1 1-1 0 0,0 0 1 0 0,0 0 0 0 0,0 0-1 0 0,-1 0 1 0 0,1 0 0 0 0,0 0-1 0 0,0 0 1 0 0,0 0 0 0 0,-1 0-1 0 0,1 0 1 0 0,0 0 0 0 0,0 0-1 0 0,-1 0 1 0 0,1 0 0 0 0,0 0-1 0 0,0 0 1 0 0,0 0 0 0 0,-1 0-1 0 0,1 0 1 0 0,0 0 0 0 0,-11 9 10 0 0,-5 14-19 0 0,14-19-171 0 0,1-1 0 0 0,0 1 1 0 0,0-1-1 0 0,0 1 0 0 0,0 0 1 0 0,1-1-1 0 0,-1 1 0 0 0,1 7 1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17.8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143 459 2761 0 0,'-2'2'136'0'0,"0"-1"1"0"0,-1 0 0 0 0,1 0 0 0 0,-1 0 0 0 0,1 0 0 0 0,-1-1 0 0 0,0 1-1 0 0,1-1 1 0 0,-1 1 0 0 0,0-1 0 0 0,1 0 0 0 0,-1 0 0 0 0,0 0 0 0 0,0 0-1 0 0,1-1 1 0 0,-1 1 0 0 0,0-1 0 0 0,1 1 0 0 0,-1-1 0 0 0,1 0 0 0 0,-1 0-1 0 0,1 0 1 0 0,-1 0 0 0 0,1-1 0 0 0,0 1 0 0 0,-1-1 0 0 0,1 1 0 0 0,-2-4-1 0 0,-3-1 74 0 0,1 0-1 0 0,0-1 0 0 0,0 0 0 0 0,1-1 1 0 0,0 1-1 0 0,1-1 0 0 0,-1 0 0 0 0,1 0 0 0 0,1 0 1 0 0,0-1-1 0 0,0 1 0 0 0,0-1 0 0 0,1 0 1 0 0,1 0-1 0 0,-1 0 0 0 0,1-12 0 0 0,0 5 138 0 0,1 0 1 0 0,0 0-1 0 0,1 1 0 0 0,1-1 0 0 0,1 0 0 0 0,0 1 0 0 0,1-1 1 0 0,9-22-1 0 0,-11 33-347 0 0,34-70-3 0 0,-33 70 4 0 0,0 0 0 0 0,1 0 1 0 0,-1 0-1 0 0,1 0 0 0 0,0 1 0 0 0,0 0 1 0 0,1 0-1 0 0,-1 0 0 0 0,1 0 0 0 0,0 0 1 0 0,8-4-1 0 0,-12 8 1 0 0,0 0 0 0 0,0-1 0 0 0,0 1 0 0 0,0 0-1 0 0,0 0 1 0 0,0-1 0 0 0,0 1 0 0 0,1 0 0 0 0,-1 0 0 0 0,0 0 0 0 0,0 0 0 0 0,0 1 0 0 0,0-1 0 0 0,0 0 0 0 0,0 0 0 0 0,0 1-1 0 0,0-1 1 0 0,1 0 0 0 0,-1 1 0 0 0,0-1 0 0 0,0 1 0 0 0,-1 0 0 0 0,2 0 0 0 0,1 1-17 0 0,0 1 0 0 0,0-1 0 0 0,-1 1 0 0 0,0 0 0 0 0,1 0 0 0 0,-1 0 1 0 0,2 4-1 0 0,3 6-34 0 0,-1 0 0 0 0,7 23 0 0 0,2 17 43 0 0,12 93 0 0 0,-20-99 111 0 0,1 1-1 0 0,29 85 0 0 0,-35-127-97 0 0,1-1 1 0 0,-1 1-1 0 0,1-1 0 0 0,0 1 1 0 0,1-1-1 0 0,-1 0 0 0 0,1 0 0 0 0,0-1 1 0 0,0 1-1 0 0,0-1 0 0 0,1 0 0 0 0,9 7 1 0 0,-11-10-6 0 0,0 1 1 0 0,0-1-1 0 0,0 1 1 0 0,0-1-1 0 0,0 0 1 0 0,0 0 0 0 0,1-1-1 0 0,-1 1 1 0 0,0-1-1 0 0,1 0 1 0 0,-1 1-1 0 0,0-1 1 0 0,1-1 0 0 0,-1 1-1 0 0,0 0 1 0 0,1-1-1 0 0,-1 0 1 0 0,0 0-1 0 0,0 0 1 0 0,1 0 0 0 0,-1 0-1 0 0,0-1 1 0 0,0 1-1 0 0,5-4 1 0 0,-1-1 49 0 0,-1 1 1 0 0,1-1-1 0 0,-1 0 0 0 0,0 0 0 0 0,-1-1 1 0 0,1 0-1 0 0,-1 0 0 0 0,0 0 1 0 0,-1-1-1 0 0,0 1 0 0 0,0-1 1 0 0,-1 0-1 0 0,0 0 0 0 0,0-1 1 0 0,-1 1-1 0 0,0 0 0 0 0,1-10 0 0 0,-3 16-7 0 0,0 1 0 0 0,0-1 0 0 0,0 1 0 0 0,0-1 0 0 0,0 1-1 0 0,0-1 1 0 0,0 1 0 0 0,0 0 0 0 0,0-1 0 0 0,-1 1-1 0 0,1-1 1 0 0,-1 1 0 0 0,1 0 0 0 0,-1-1 0 0 0,0 1-1 0 0,1 0 1 0 0,-1-1 0 0 0,0 1 0 0 0,0 0 0 0 0,0 0-1 0 0,0 0 1 0 0,-2-2 0 0 0,1 2 27 0 0,0-1-1 0 0,0 1 1 0 0,-1 0-1 0 0,1 0 1 0 0,-1 0-1 0 0,1 1 1 0 0,-1-1-1 0 0,1 0 1 0 0,-1 1-1 0 0,1 0 1 0 0,-6 0-1 0 0,-5 0 229 0 0,0 1 0 0 0,0 1-1 0 0,-24 6 1 0 0,35-7-279 0 0,-29 9 309 0 0,-1 2 0 0 0,1 1 0 0 0,1 2 0 0 0,-35 21 0 0 0,30-15-569 0 0,-2-2-1 0 0,-40 16 1 0 0,70-33-549 0 0,1 0-1 0 0,-1 0 1 0 0,0 0 0 0 0,-13 1-1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18.5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1 349 2304 0 0,'1'0'109'0'0,"-1"-1"0"0"0,1 1-1 0 0,0 0 1 0 0,-1-1 0 0 0,1 1-1 0 0,0 0 1 0 0,0-1-1 0 0,0 1 1 0 0,0 0 0 0 0,-1 0-1 0 0,1 0 1 0 0,0 0-1 0 0,0-1 1 0 0,0 1 0 0 0,0 0-1 0 0,-1 1 1 0 0,1-1-1 0 0,0 0 1 0 0,0 0 0 0 0,0 0-1 0 0,0 0 1 0 0,-1 1 0 0 0,1-1-1 0 0,0 0 1 0 0,0 1-1 0 0,-1-1 1 0 0,1 1 0 0 0,0-1-1 0 0,0 1 1 0 0,-1-1-1 0 0,1 1 1 0 0,-1-1 0 0 0,1 1-1 0 0,0 0 1 0 0,18 22 2531 0 0,-8-5-1750 0 0,2 7 341 0 0,28 37 0 0 0,-35-55-1109 0 0,0 1 0 0 0,0-1 0 0 0,1-1 0 0 0,1 1-1 0 0,-1-1 1 0 0,1-1 0 0 0,0 1 0 0 0,15 7 0 0 0,-15-10-24 0 0,0 0 0 0 0,0 0 0 0 0,0 0 0 0 0,1-1 0 0 0,-1-1 0 0 0,1 1 0 0 0,10-1 0 0 0,-17-1-86 0 0,0 1 0 0 0,-1-1 0 0 0,1 0 0 0 0,0 0 1 0 0,0 0-1 0 0,-1 0 0 0 0,1-1 0 0 0,0 1 0 0 0,0 0 1 0 0,-1-1-1 0 0,1 1 0 0 0,0-1 0 0 0,-1 0 0 0 0,1 1 1 0 0,-1-1-1 0 0,1 0 0 0 0,-1 0 0 0 0,1 0 0 0 0,-1 0 1 0 0,1 0-1 0 0,-1-1 0 0 0,0 1 0 0 0,0 0 0 0 0,0-1 1 0 0,0 1-1 0 0,0 0 0 0 0,0-1 0 0 0,0 1 0 0 0,0-1 1 0 0,0 0-1 0 0,-1 1 0 0 0,1-1 0 0 0,0 0 0 0 0,-1 1 1 0 0,0-1-1 0 0,1 0 0 0 0,-1 0 0 0 0,0 1 0 0 0,0-1 1 0 0,0 0-1 0 0,-1-3 0 0 0,1 2 15 0 0,-1 0 1 0 0,1 0-1 0 0,-1 0 0 0 0,0 1 1 0 0,0-1-1 0 0,0 0 1 0 0,-1 1-1 0 0,1-1 0 0 0,-1 0 1 0 0,1 1-1 0 0,-1 0 0 0 0,0-1 1 0 0,0 1-1 0 0,0 0 0 0 0,0 0 1 0 0,0 0-1 0 0,0 0 0 0 0,-5-2 1 0 0,-5-3-67 0 0,0 0 0 0 0,-23-9 0 0 0,8 4-353 0 0,3-1 613 0 0,0 2-177 0 0,1-2 0 0 0,-36-25 0 0 0,54 34-39 0 0,0 1-1 0 0,0-1 1 0 0,1-1 0 0 0,0 1 0 0 0,-1-1 0 0 0,1 1 0 0 0,1-1 0 0 0,-1 0 0 0 0,1-1 0 0 0,0 1-1 0 0,0-1 1 0 0,1 1 0 0 0,-1-1 0 0 0,1 0 0 0 0,0 0 0 0 0,-1-11 0 0 0,3 11-60 0 0,0 0 1 0 0,1 1-1 0 0,0-1 0 0 0,0 0 1 0 0,1 1-1 0 0,-1-1 0 0 0,1 1 1 0 0,0-1-1 0 0,1 1 0 0 0,-1 0 1 0 0,1 0-1 0 0,0 0 0 0 0,0 0 1 0 0,1 0-1 0 0,5-5 0 0 0,9-10 43 0 0,38-33-1 0 0,-52 50 10 0 0,-2 0 1 0 0,1 1 1 0 0,0 0-1 0 0,-1-1 1 0 0,1 1-1 0 0,0 1 1 0 0,0-1-1 0 0,1 0 1 0 0,-1 1-1 0 0,0-1 1 0 0,0 1-1 0 0,1 0 0 0 0,-1 0 1 0 0,6 0-1 0 0,-7 1 1 0 0,1 0-1 0 0,-1 0 0 0 0,0 1 0 0 0,0-1 0 0 0,1 1 0 0 0,-1 0 0 0 0,0 0 1 0 0,0 0-1 0 0,0 0 0 0 0,0 0 0 0 0,0 0 0 0 0,0 0 0 0 0,0 1 1 0 0,0-1-1 0 0,-1 1 0 0 0,1-1 0 0 0,-1 1 0 0 0,1 0 0 0 0,-1-1 1 0 0,1 1-1 0 0,-1 0 0 0 0,1 3 0 0 0,25 42-30 0 0,-17-28 29 0 0,0-1 0 0 0,1 0-1 0 0,21 25 1 0 0,-29-39 16 0 0,0-1 0 0 0,0 0-1 0 0,0 0 1 0 0,0 0 0 0 0,0-1 0 0 0,1 1-1 0 0,-1-1 1 0 0,1 0 0 0 0,0 0 0 0 0,0 0-1 0 0,0 0 1 0 0,0 0 0 0 0,0-1-1 0 0,0 0 1 0 0,0 0 0 0 0,0 0 0 0 0,0 0-1 0 0,1-1 1 0 0,-1 0 0 0 0,0 0 0 0 0,0 0-1 0 0,8-1 1 0 0,-9 0 14 0 0,0 0 0 0 0,0-1 0 0 0,0 1 0 0 0,0-1-1 0 0,0 1 1 0 0,-1-1 0 0 0,1 0 0 0 0,-1 0 0 0 0,0 0 0 0 0,1-1 0 0 0,-1 1 0 0 0,0 0-1 0 0,0-1 1 0 0,0 1 0 0 0,-1-1 0 0 0,1 0 0 0 0,-1 0 0 0 0,1 0 0 0 0,-1 0 0 0 0,0 1 0 0 0,0-2-1 0 0,0 1 1 0 0,0 0 0 0 0,0-4 0 0 0,0-2 200 0 0,1 0-1 0 0,-1 0 1 0 0,0 0-1 0 0,-1-1 1 0 0,0 1-1 0 0,-1 0 1 0 0,-1-11 0 0 0,0 13-132 0 0,1 0 0 0 0,-1 0 1 0 0,0 1-1 0 0,-1-1 1 0 0,0 1-1 0 0,0 0 1 0 0,0 0-1 0 0,-1 0 1 0 0,1 0-1 0 0,-1 0 1 0 0,-1 1-1 0 0,1 0 1 0 0,-1 0-1 0 0,0 0 0 0 0,0 0 1 0 0,-1 1-1 0 0,1 0 1 0 0,-9-5-1 0 0,7 6-61 0 0,1 0 1 0 0,-1 0-1 0 0,-1 1 0 0 0,1 0 0 0 0,0 1 0 0 0,0-1 0 0 0,-1 1 0 0 0,1 1 0 0 0,-1-1 1 0 0,1 1-1 0 0,0 1 0 0 0,-1-1 0 0 0,1 1 0 0 0,-1 1 0 0 0,1-1 0 0 0,-14 6 0 0 0,-3 3-545 0 0,-44 24-1 0 0,37-18-1764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19.0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 1 8290 0 0,'-4'2'120'0'0,"1"1"0"0"0,0-1 1 0 0,0 1-1 0 0,0 0 0 0 0,0 0 1 0 0,0 0-1 0 0,1 1 0 0 0,-1-1 1 0 0,1 1-1 0 0,0-1 0 0 0,0 1 0 0 0,0 0 1 0 0,0 0-1 0 0,1 0 0 0 0,0 0 1 0 0,0 0-1 0 0,0 0 0 0 0,0 0 1 0 0,0 0-1 0 0,1 0 0 0 0,0 0 1 0 0,0 1-1 0 0,0 6 0 0 0,1-2 87 0 0,-1 1 0 0 0,2-1 0 0 0,-1 1 1 0 0,1-1-1 0 0,0 0 0 0 0,1 0 0 0 0,0 0 0 0 0,1 0 0 0 0,7 14 0 0 0,-7-17-181 0 0,1-1 1 0 0,-1 0-1 0 0,1-1 0 0 0,-1 1 1 0 0,2-1-1 0 0,-1 0 0 0 0,0 0 0 0 0,1 0 1 0 0,-1-1-1 0 0,1 0 0 0 0,0 0 0 0 0,0 0 1 0 0,0-1-1 0 0,1 0 0 0 0,-1 0 0 0 0,1-1 1 0 0,-1 1-1 0 0,1-1 0 0 0,12 0 1 0 0,-9-1 6 0 0,1 0 0 0 0,-1-1 0 0 0,0 0 0 0 0,0-1 0 0 0,0 1 0 0 0,0-2 0 0 0,0 0 0 0 0,-1 0 0 0 0,1-1 0 0 0,-1 0 0 0 0,0 0 0 0 0,14-9 0 0 0,-22 12-7 0 0,1 0 0 0 0,0-1 0 0 0,-1 1 1 0 0,1 0-1 0 0,-1 0 0 0 0,0-1 0 0 0,1 1 0 0 0,-1-1 0 0 0,0 0 0 0 0,0 1 1 0 0,0-1-1 0 0,0 0 0 0 0,0 1 0 0 0,0-1 0 0 0,0 0 0 0 0,-1 0 0 0 0,1 0 1 0 0,-1 0-1 0 0,1 0 0 0 0,-1 0 0 0 0,1-2 0 0 0,-2 1 60 0 0,1 0 1 0 0,-1 1-1 0 0,1-1 0 0 0,-1 0 0 0 0,0 0 0 0 0,0 0 1 0 0,0 1-1 0 0,-1-1 0 0 0,1 1 0 0 0,0-1 0 0 0,-1 1 1 0 0,-3-5-1 0 0,-7-5 297 0 0,1 1 1 0 0,-1 0-1 0 0,-1 0 1 0 0,-16-9-1 0 0,19 13-317 0 0,0 0-280 0 0,-4-4 507 0 0,-1 1 0 0 0,-24-12-1 0 0,1 10-1657 0 0,35 12 903 0 0,0 0 0 0 0,0-1 0 0 0,0 2 1 0 0,0-1-1 0 0,0 0 0 0 0,1 0 0 0 0,-1 1 1 0 0,0 0-1 0 0,0-1 0 0 0,-4 3 0 0 0,-7 5-4758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19.6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139 821 5985 0 0,'0'0'136'0'0,"-1"-1"-1"0"0,0 1 1 0 0,1-1-1 0 0,0 0 1 0 0,-1 1 0 0 0,1-1-1 0 0,-1 0 1 0 0,1 0-1 0 0,0 1 1 0 0,0-1-1 0 0,-1 0 1 0 0,1 0-1 0 0,0 0 1 0 0,0 1 0 0 0,0-1-1 0 0,0 0 1 0 0,0 0-1 0 0,0 0 1 0 0,0 1-1 0 0,0-1 1 0 0,0 0-1 0 0,0 0 1 0 0,0 0 0 0 0,0 1-1 0 0,1-1 1 0 0,-1 0-1 0 0,0 0 1 0 0,1 1-1 0 0,0-2 1 0 0,12-32 1123 0 0,-9 25-707 0 0,2-6 129 0 0,1 0 0 0 0,0 0 0 0 0,1 0 0 0 0,0 1 0 0 0,1 0 0 0 0,20-23 0 0 0,-35 41-544 0 0,-1-1-1 0 0,1 0 1 0 0,-1 0-1 0 0,0-1 1 0 0,0 0-1 0 0,-1 0 1 0 0,1-1-1 0 0,0 1 0 0 0,-1-2 1 0 0,1 1-1 0 0,-11-1 1 0 0,12-2-129 0 0,0 0 0 0 0,0 0 0 0 0,0 0 0 0 0,1-1 0 0 0,-1 0 0 0 0,1 0 0 0 0,-1-1 1 0 0,1 1-1 0 0,0-1 0 0 0,0 0 0 0 0,1-1 0 0 0,-1 1 0 0 0,1-1 0 0 0,0 0 0 0 0,0 0 0 0 0,0 0 0 0 0,1-1 0 0 0,0 1 0 0 0,0-1 1 0 0,0 1-1 0 0,1-1 0 0 0,-2-7 0 0 0,-3-6-62 0 0,2-1 0 0 0,0 0 1 0 0,1 0-1 0 0,1 0 1 0 0,-1-33-1 0 0,3 28 81 0 0,5-44 0 0 0,-3 62-14 0 0,0-1 0 0 0,1 1-1 0 0,-1 0 1 0 0,1-1 0 0 0,1 1 0 0 0,0 0 0 0 0,0 0-1 0 0,0 1 1 0 0,1-1 0 0 0,5-8 0 0 0,-7 13-2 0 0,-1 1 1 0 0,1 0-1 0 0,0-1 1 0 0,0 1-1 0 0,-1 0 1 0 0,1 0-1 0 0,0 0 1 0 0,0 0-1 0 0,0 0 1 0 0,0 0-1 0 0,0 0 1 0 0,0 1-1 0 0,1-1 0 0 0,-1 1 1 0 0,0 0-1 0 0,0-1 1 0 0,0 1-1 0 0,0 0 1 0 0,1 0-1 0 0,-1 1 1 0 0,0-1-1 0 0,0 0 1 0 0,0 1-1 0 0,0-1 1 0 0,0 1-1 0 0,0 0 1 0 0,1 0-1 0 0,-1-1 1 0 0,-1 1-1 0 0,1 1 1 0 0,0-1-1 0 0,2 2 1 0 0,9 5 24 0 0,0 1 0 0 0,-1 0 0 0 0,15 16 0 0 0,-20-19-75 0 0,3 3-27 0 0,2 3 8 0 0,2 0 0 0 0,27 18 0 0 0,-38-28 55 0 0,0 0 1 0 0,0 0-1 0 0,0-1 1 0 0,0 1-1 0 0,0-1 0 0 0,1 0 1 0 0,-1 0-1 0 0,0 0 1 0 0,1 0-1 0 0,-1 0 1 0 0,0-1-1 0 0,1 1 1 0 0,-1-1-1 0 0,1 0 0 0 0,-1 0 1 0 0,1-1-1 0 0,-1 1 1 0 0,1-1-1 0 0,-1 1 1 0 0,0-1-1 0 0,5-2 1 0 0,-6 2 86 0 0,0-1 1 0 0,-1 1 0 0 0,1 0 0 0 0,0-1 0 0 0,-1 0-1 0 0,1 1 1 0 0,-1-1 0 0 0,0 0 0 0 0,1 0-1 0 0,-1 0 1 0 0,0 0 0 0 0,0 0 0 0 0,0 0 0 0 0,0 0-1 0 0,0-2 1 0 0,9-39 763 0 0,-6 23-529 0 0,5-14-335 0 0,-1-1-73 0 0,17-43-1 0 0,2 27-2740 0 0,-23 45 1506 0 0,1-1 0 0 0,0 1 1 0 0,1 0-1 0 0,11-10 0 0 0,2 3-2788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39:17.5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0 501 6449 0 0,'4'-3'144'0'0,"-1"1"-1"0"0,1-1 0 0 0,-1 1 1 0 0,1 0-1 0 0,0 0 0 0 0,0 1 0 0 0,0-1 1 0 0,0 1-1 0 0,1 0 0 0 0,-1 0 1 0 0,9-1-1 0 0,54-2 1115 0 0,-49 4-819 0 0,363-20 3686 0 0,63-1-2659 0 0,-99 5-1252 0 0,-125 5-130 0 0,286-42-172 0 0,-124-10 753 0 0,-20 1 23 0 0,860-47 888 0 0,-724 115-1835 0 0,-11 0-338 0 0,89-42 524 0 0,-158 6 58 0 0,-256 20 24 0 0,296-3 56 0 0,-349 18 583 0 0,1-4-1 0 0,168-23 0 0 0,-269 21-567 0 0,1 0 1 0 0,-1-1-1 0 0,0-1 0 0 0,0 0 0 0 0,14-6 1 0 0,-10 2-195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22.6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0 4105 0 0,'-1'3'307'0'0,"-1"0"140"0"0,2 2 902 0 0,0 35-901 0 0,-8 69-1 0 0,-2 20-925 0 0,6 1 529 0 0,3 77 901 0 0,5 6-1091 0 0,-1-15 209 0 0,6-36-1241 0 0,-19 261 0 0 0,-9-133 2721 0 0,22-67-457 0 0,0-139-754 0 0,-7 102 1 0 0,2-132 210 0 0,1 0-1 0 0,8 56 0 0 0,0-17-751 0 0,-2 269 379 0 0,-5-307-176 0 0,-13 109 0 0 0,6-116 4 0 0,3 0 0 0 0,2 0 0 0 0,4 55 0 0 0,6-28 27 0 0,-4 0 0 0 0,-6 103 0 0 0,1-151 519 0 0,1-1 0 0 0,8 49 0 0 0,1 24-535 0 0,-8-51 171 0 0,0-27-194 0 0,0 1 0 0 0,-5 39 0 0 0,4-61 7 0 0,-2 8 14 0 0,0 0 1 0 0,1 0-1 0 0,0 0 0 0 0,1 0 0 0 0,0 0 0 0 0,0 0 0 0 0,1 0 0 0 0,2 13 1 0 0,-2-17-5 0 0,0 0 1 0 0,0 0 0 0 0,0 1 0 0 0,-1-1 0 0 0,0 0-1 0 0,0 0 1 0 0,0 1 0 0 0,0-1 0 0 0,-1 0 0 0 0,-1 8-1 0 0,-1 3 288 0 0,3-9-93 0 0,0 0 0 0 0,0 0-1 0 0,1 0 1 0 0,-1 0 0 0 0,1 0 0 0 0,3 10 0 0 0,6 1-4010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24.4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97 462 1376 0 0,'-13'15'238'0'0,"0"0"0"0"0,-23 18 0 0 0,2-1 2297 0 0,156-172 3512 0 0,-79 86-5386 0 0,73-68-1 0 0,-62 70-388 0 0,77-93 0 0 0,-94 109-1275 0 0,-29 29 175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24.8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41 105 5065 0 0,'-23'9'554'0'0,"22"-9"-434"0"0,0 1-1 0 0,0-1 1 0 0,0 0 0 0 0,0 1-1 0 0,0 0 1 0 0,0-1-1 0 0,0 1 1 0 0,0-1-1 0 0,0 1 1 0 0,0 0-1 0 0,0 0 1 0 0,0 0 0 0 0,1-1-1 0 0,-1 1 1 0 0,0 0-1 0 0,1 0 1 0 0,-1 0-1 0 0,0 1 1 0 0,33-20 2695 0 0,-19 10-2433 0 0,21-14 820 0 0,61-30 1 0 0,-85 47-1086 0 0,0 1 0 0 0,0 0 1 0 0,0 1-1 0 0,1 0 1 0 0,0 0-1 0 0,-1 1 1 0 0,1 1-1 0 0,0 0 1 0 0,0 0-1 0 0,0 1 0 0 0,15 2 1 0 0,-22-2-106 0 0,1 1 1 0 0,0 0-1 0 0,0 1 1 0 0,0-1-1 0 0,-1 1 1 0 0,1 0-1 0 0,-1 0 1 0 0,0 0-1 0 0,1 1 1 0 0,-1 0-1 0 0,0 0 1 0 0,0 0-1 0 0,-1 0 1 0 0,1 0-1 0 0,-1 1 1 0 0,1-1-1 0 0,-1 1 1 0 0,0 0-1 0 0,0 0 1 0 0,-1 1-1 0 0,1-1 1 0 0,-1 0-1 0 0,0 1 1 0 0,0-1-1 0 0,-1 1 1 0 0,1 0-1 0 0,-1-1 1 0 0,1 10-1 0 0,0 10 182 0 0,0 0 0 0 0,-2 0-1 0 0,-1 0 1 0 0,-7 42 0 0 0,3-21-256 0 0,4-22-1116 0 0,0-1-4205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25.2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 14 5529 0 0,'-10'-5'263'0'0,"-15"-3"729"0"0,24 8-956 0 0,0 0 0 0 0,1 0 0 0 0,-1 1 1 0 0,0-1-1 0 0,1 0 0 0 0,-1 1 0 0 0,0-1 0 0 0,1 0 0 0 0,-1 1 0 0 0,1-1 1 0 0,-1 1-1 0 0,1-1 0 0 0,-1 1 0 0 0,1-1 0 0 0,-1 1 0 0 0,1 0 1 0 0,-1-1-1 0 0,1 1 0 0 0,0-1 0 0 0,-1 1 0 0 0,1 0 0 0 0,0 0 1 0 0,0-1-1 0 0,-1 1 0 0 0,1 0 0 0 0,0-1 0 0 0,0 1 0 0 0,0 0 0 0 0,0 0 1 0 0,0-1-1 0 0,0 1 0 0 0,0 0 0 0 0,0-1 0 0 0,0 1 0 0 0,0 0 1 0 0,1 1-1 0 0,0 25 401 0 0,1 0 1 0 0,1-1-1 0 0,2 1 0 0 0,1 0 1 0 0,9 27-1 0 0,-12-47-362 0 0,-1-1-1 0 0,1 0 1 0 0,0 0-1 0 0,0 0 0 0 0,1 0 1 0 0,0-1-1 0 0,0 1 1 0 0,0-1-1 0 0,1 0 0 0 0,-1 0 1 0 0,1 0-1 0 0,0-1 1 0 0,1 0-1 0 0,-1 0 0 0 0,8 4 1 0 0,-10-6 14 0 0,1-1-1 0 0,0 1 1 0 0,0-1 0 0 0,0 0 0 0 0,0 0 0 0 0,0 0-1 0 0,0-1 1 0 0,0 1 0 0 0,1-1 0 0 0,-1 0 0 0 0,0 0-1 0 0,0 0 1 0 0,0-1 0 0 0,0 1 0 0 0,0-1 0 0 0,0 0-1 0 0,0 0 1 0 0,0-1 0 0 0,0 1 0 0 0,0-1 0 0 0,0 0-1 0 0,-1 0 1 0 0,1 0 0 0 0,-1 0 0 0 0,5-5 0 0 0,9-8 536 0 0,-1 0 0 0 0,21-27-1 0 0,-20 22-677 0 0,2-4-17 0 0,5-6-998 0 0,-4 12-3882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25.6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5985 0 0,'2'0'652'0'0,"0"0"0"0"0,0 1-1 0 0,0-1 1 0 0,0 1-1 0 0,0-1 1 0 0,0 1 0 0 0,0 0-1 0 0,0-1 1 0 0,0 1 0 0 0,0 0-1 0 0,0 1 1 0 0,0-1 0 0 0,2 2-1 0 0,22 27 2080 0 0,-15-12-2874 0 0,17 37 1 0 0,-23-45 912 0 0,8 17-655 0 0,1-1-1 0 0,2 0 1 0 0,26 32 0 0 0,3-7-5574 0 0,-28-34-271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26.0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 18 1840 0 0,'0'-1'184'0'0,"0"0"-1"0"0,-1 1 1 0 0,1-1-1 0 0,0 0 1 0 0,0 0-1 0 0,-1 0 1 0 0,1 0-1 0 0,-1 1 1 0 0,1-1-1 0 0,-1 0 1 0 0,1 0-1 0 0,-1 1 1 0 0,0-1-1 0 0,1 0 1 0 0,-1 1-1 0 0,0-1 1 0 0,1 1-1 0 0,-1-1 1 0 0,0 1-1 0 0,0-1 1 0 0,0 1-1 0 0,1-1 1 0 0,-1 1-1 0 0,0 0 1 0 0,0-1-1 0 0,0 1 1 0 0,0 0-1 0 0,0 0 1 0 0,0 0-1 0 0,1 0 1 0 0,-1 0-1 0 0,-1 0 1 0 0,1 0-55 0 0,0 1-1 0 0,1 0 1 0 0,-1 0 0 0 0,0 0 0 0 0,1-1 0 0 0,-1 1-1 0 0,1 0 1 0 0,-1 0 0 0 0,1 0 0 0 0,-1 0-1 0 0,1 0 1 0 0,0 0 0 0 0,-1 0 0 0 0,1 0 0 0 0,0 0-1 0 0,0 0 1 0 0,0 0 0 0 0,0 0 0 0 0,0 0 0 0 0,0 0-1 0 0,0 0 1 0 0,0 0 0 0 0,0 1 0 0 0,1-1 0 0 0,-1 0-1 0 0,1 1 1 0 0,6 26 479 0 0,2 1 1 0 0,0-2-1 0 0,2 1 0 0 0,15 25 0 0 0,64 102 470 0 0,-58-103-1055 0 0,23 33-4280 0 0,-24-44-576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27.3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85 189 6913 0 0,'1'3'131'0'0,"0"0"0"0"0,0 0 0 0 0,1-1 0 0 0,-1 1-1 0 0,1 0 1 0 0,0-1 0 0 0,-1 0 0 0 0,1 1-1 0 0,1-1 1 0 0,-1 0 0 0 0,0 0 0 0 0,0 0-1 0 0,1 0 1 0 0,-1 0 0 0 0,1 0 0 0 0,-1-1 0 0 0,1 0-1 0 0,0 1 1 0 0,0-1 0 0 0,0 0 0 0 0,0 0-1 0 0,0 0 1 0 0,0-1 0 0 0,0 1 0 0 0,0-1-1 0 0,0 1 1 0 0,4-1 0 0 0,-2 0 49 0 0,-1 0 0 0 0,1-1 0 0 0,0 1 0 0 0,-1-1 0 0 0,1 0 0 0 0,-1 0 0 0 0,0-1 0 0 0,1 1 0 0 0,-1-1 0 0 0,0 0 0 0 0,0 0 0 0 0,0 0 0 0 0,0-1 0 0 0,0 1 0 0 0,0-1 0 0 0,-1 0 0 0 0,6-6 0 0 0,-5 4-48 0 0,0-1 0 0 0,0 0 0 0 0,-1 0-1 0 0,0 0 1 0 0,0-1 0 0 0,0 1 0 0 0,-1-1 0 0 0,0 1 0 0 0,0-1-1 0 0,-1 0 1 0 0,0 0 0 0 0,0 0 0 0 0,-1 0 0 0 0,0 1 0 0 0,0-1 0 0 0,0 0-1 0 0,-1 0 1 0 0,-2-11 0 0 0,2 15-108 0 0,0-1 0 0 0,0 1 0 0 0,0-1 1 0 0,-1 1-1 0 0,1 0 0 0 0,-1-1 0 0 0,0 1 0 0 0,0 0 0 0 0,0 0 0 0 0,0 0 0 0 0,0 1 0 0 0,-1-1 0 0 0,1 0 0 0 0,-1 1 1 0 0,0 0-1 0 0,0-1 0 0 0,0 1 0 0 0,0 0 0 0 0,0 1 0 0 0,0-1 0 0 0,0 0 0 0 0,-1 1 0 0 0,1 0 0 0 0,-1 0 1 0 0,1 0-1 0 0,-1 0 0 0 0,1 1 0 0 0,-1-1 0 0 0,1 1 0 0 0,-1 0 0 0 0,0 0 0 0 0,1 0 0 0 0,-1 0 0 0 0,0 1 1 0 0,1-1-1 0 0,-7 3 0 0 0,-3 0-93 0 0,1 1 1 0 0,-1 1 0 0 0,1 0 0 0 0,0 1-1 0 0,0 0 1 0 0,0 1 0 0 0,1 0-1 0 0,0 0 1 0 0,-13 13 0 0 0,1 2-682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3:27.7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147 16 10138 0 0,'-1'-1'69'0'0,"0"0"0"0"0,1 0 1 0 0,-1 0-1 0 0,0 0 0 0 0,0 0 0 0 0,0 0 0 0 0,1 0 0 0 0,-1 0 0 0 0,0 1 0 0 0,0-1 1 0 0,0 0-1 0 0,-1 0 0 0 0,1 1 0 0 0,0-1 0 0 0,0 1 0 0 0,0-1 0 0 0,0 1 1 0 0,-1-1-1 0 0,1 1 0 0 0,0 0 0 0 0,0 0 0 0 0,-1-1 0 0 0,1 1 0 0 0,-1 0 0 0 0,-1 1 52 0 0,1-1-1 0 0,0 1 0 0 0,0 0 1 0 0,0-1-1 0 0,0 1 0 0 0,0 0 1 0 0,0 0-1 0 0,0 0 0 0 0,1 1 1 0 0,-1-1-1 0 0,0 0 0 0 0,-2 4 1 0 0,-4 3 124 0 0,2 0 1 0 0,-1 0-1 0 0,1 1 0 0 0,-8 14 1 0 0,6-7-157 0 0,1-1 0 0 0,0 1 0 0 0,1 0 1 0 0,0 1-1 0 0,2-1 0 0 0,0 1 0 0 0,1 0 1 0 0,0 0-1 0 0,1 1 0 0 0,1-1 0 0 0,1 0 1 0 0,1 0-1 0 0,0 1 0 0 0,1-1 0 0 0,1 0 0 0 0,1 0 1 0 0,0-1-1 0 0,1 1 0 0 0,1-1 0 0 0,12 26 1 0 0,-17-40-73 0 0,0 1 0 0 0,1-1 0 0 0,-1 0 0 0 0,1 1 0 0 0,-1-1 1 0 0,1 0-1 0 0,0 0 0 0 0,0 0 0 0 0,0 0 0 0 0,0 0 1 0 0,0-1-1 0 0,0 1 0 0 0,0-1 0 0 0,1 1 0 0 0,-1-1 0 0 0,1 0 1 0 0,-1 0-1 0 0,1 0 0 0 0,-1 0 0 0 0,1 0 0 0 0,3 0 1 0 0,3-1 17 0 0,0 0 0 0 0,0 0 0 0 0,-1-1 1 0 0,1-1-1 0 0,14-3 0 0 0,-20 4-30 0 0,9-1 52 0 0,-7 1-26 0 0,0 0 0 0 0,0 1 0 0 0,0-2 0 0 0,0 1 0 0 0,0-1 0 0 0,-1 1 0 0 0,1-1 0 0 0,0-1 0 0 0,-1 1 0 0 0,1 0 0 0 0,-1-1-1 0 0,0 0 1 0 0,0 0 0 0 0,0-1 0 0 0,0 1 0 0 0,5-8 0 0 0,3-4-246 0 0,-1-2 0 0 0,-1 1 0 0 0,-1-1 0 0 0,-1-1 0 0 0,13-34 1 0 0,-14 27-5692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37.2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31 3345 0 0,'-1'-2'0'0'0,"0"2"0"0"0,-1 0 0 0 0,2-1 0 0 0,-1 1 64 0 0,0-1-64 0 0,-1-1 0 0 0,0 1 0 0 0,-3-2 0 0 0,3 0 0 0 0,-1 1 0 0 0,0 0 0 0 0,2 0 0 0 0,0-2 0 0 0,-1 1 0 0 0,1-1 0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37.8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1212 2409 0 0,'2'1'477'0'0,"-1"-12"-74"0"0,-3-33 13 0 0,1-16-1196 0 0,3 0 447 0 0,-2 40 298 0 0,0 1 0 0 0,1 0 1 0 0,1 0-1 0 0,1-1 0 0 0,1 1 0 0 0,9-28 1 0 0,-7 31 1 0 0,-1 0 0 0 0,-1-1 1 0 0,0 0-1 0 0,-1 1 1 0 0,-1-1-1 0 0,0-33 0 0 0,-2 41-3 0 0,2 1-1 0 0,-1-1 0 0 0,1 0 0 0 0,0 1 0 0 0,1 0 1 0 0,5-13-1 0 0,-4 12-11 0 0,0 0 0 0 0,-1-1 0 0 0,0 0 0 0 0,2-16 0 0 0,-5 10 280 0 0,0 0 1 0 0,-1 1-1 0 0,-1-1 1 0 0,-6-25-1 0 0,4 28-284 0 0,1 0-1 0 0,1-1 0 0 0,1 0 1 0 0,0 1-1 0 0,0-1 1 0 0,1 1-1 0 0,3-20 1 0 0,0 12 15 0 0,-2 0 0 0 0,0 0 0 0 0,-1 0 1 0 0,-1 0-1 0 0,-1 0 0 0 0,-7-35 1 0 0,1 7 4 0 0,-2-62-100 0 0,8 95 132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02.6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 70 1376 0 0,'-2'0'21'0'0,"1"1"1"0"0,-1-1-1 0 0,1 0 0 0 0,-1 0 0 0 0,0 0 1 0 0,1 0-1 0 0,-1 0 0 0 0,0-1 0 0 0,1 1 0 0 0,-1 0 1 0 0,1-1-1 0 0,-1 1 0 0 0,0-1 0 0 0,1 1 0 0 0,-1-1 1 0 0,1 0-1 0 0,0 0 0 0 0,-1 0 0 0 0,1 0 0 0 0,0 0 1 0 0,-1 0-1 0 0,1 0 0 0 0,0 0 0 0 0,0 0 0 0 0,-2-3 1 0 0,3 2 201 0 0,0-1 1 0 0,0 1 0 0 0,0-1 0 0 0,0 1 0 0 0,0-1 0 0 0,0 1-1 0 0,0-1 1 0 0,1 1 0 0 0,5-29 13094 0 0,40 287-11619 0 0,12 76-145 0 0,-47-241-1242 0 0,-1 155 0 0 0,-11-210-609 0 0,2-1 1 0 0,0 0 0 0 0,3 0-1 0 0,11 53 1 0 0,-9-65-827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38.4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114 1057 1872 0 0,'1'-18'-66'0'0,"1"1"0"0"0,5-24 0 0 0,-5 31 8 0 0,0-1 0 0 0,0 0 0 0 0,-1 1 0 0 0,0-1 0 0 0,-1 0 0 0 0,0 0 0 0 0,-1 0 0 0 0,-3-19 0 0 0,-7-17 58 0 0,3-1 0 0 0,2-1 0 0 0,2 1 0 0 0,3-53 0 0 0,-5 46 197 0 0,-14-30 410 0 0,7 38-395 0 0,-9-23 495 0 0,15 51-855 0 0,1-1 1 0 0,-8-40 0 0 0,12 51 141 0 0,-1-16 9 0 0,1 0 0 0 0,1-44 1 0 0,1 65-78 0 0,1 1 1 0 0,1-1 0 0 0,-1 1-1 0 0,0 0 1 0 0,1 0 0 0 0,0 0-1 0 0,-1 0 1 0 0,1 0 0 0 0,1 0-1 0 0,3-4 1 0 0,30-30 1444 0 0,-24 26-1571 0 0,-13 11 199 0 0,1 0 1 0 0,0 1 0 0 0,0-1 0 0 0,0 0 0 0 0,0 1-1 0 0,0-1 1 0 0,0 0 0 0 0,0 1 0 0 0,0-1 0 0 0,0 1-1 0 0,0-1 1 0 0,0 0 0 0 0,1 1 0 0 0,-1-1 0 0 0,0 0-1 0 0,0 1 1 0 0,0-1 0 0 0,0 0 0 0 0,0 0 0 0 0,1 1-1 0 0,-1-1 1 0 0,0 0 0 0 0,0 1 0 0 0,1-1 0 0 0,-1 0-1 0 0,0 0 1 0 0,0 0 0 0 0,1 1 0 0 0,-1-1-1 0 0,0 0 1 0 0,1 0 0 0 0,-1 0 0 0 0,0 1 0 0 0,1-1-1 0 0,-1 0 1 0 0,0 0 0 0 0,1 0 0 0 0,-1 0 0 0 0,0 0-1 0 0,1 0 1 0 0,-1 0 0 0 0,0 0 0 0 0,1 0 0 0 0,-1 0-1 0 0,0 0 1 0 0,1 0 0 0 0,-1 0 0 0 0,0 0 0 0 0,1 0-1 0 0,-1 0 1 0 0,0-1 0 0 0,1 1 0 0 0,-1 0 0 0 0,0 0-1 0 0,1 0 1 0 0,-1 0 0 0 0,0-1 0 0 0,1 1 0 0 0,-4 5-60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38.8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46 3225 0 0,'-1'-4'136'0'0,"1"2"40"0"0,0-1-176 0 0,0 0 0 0 0,0 2 0 0 0,1 0 0 0 0,1-1 0 0 0,-1-1 0 0 0,2 1 0 0 0,-1-2 0 0 0,4-2 0 0 0,-2 2 0 0 0,0-1 0 0 0,-1-1 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44.6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36 156 3225 0 0,'-2'0'-45'0'0,"0"0"0"0"0,0 0 0 0 0,1-1 0 0 0,-1 1 1 0 0,0-1-1 0 0,1 0 0 0 0,-1 1 0 0 0,1-1 0 0 0,-1 0 1 0 0,1 0-1 0 0,-3-2 0 0 0,-10-5 2047 0 0,34-1-3858 0 0,-10 6 2128 0 0,1 0-1 0 0,0 1 1 0 0,12-1 0 0 0,14-2-191 0 0,37-12-283 0 0,2 3 1 0 0,0 4 0 0 0,78-2-1 0 0,56 6 317 0 0,98 2 1200 0 0,-264 5-1337 0 0,-1-1-1 0 0,1-2 1 0 0,72-13 0 0 0,-49 7 83 0 0,1 3 0 0 0,-1 2 0 0 0,80 9 0 0 0,-90-3-43 0 0,13-3 494 0 0,77-11-1 0 0,34 0-1460 0 0,-71 8 851 0 0,49 1 815 0 0,-44 4 127 0 0,103 9-3090 0 0,-200-9 2683 0 0,24 4 62 0 0,0-2 0 0 0,64-2 0 0 0,19-2-433 0 0,-97 21 1415 0 0,-2-18-960 0 0,-4-1-3356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55.0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 35 1968 0 0,'-21'-12'2111'0'0,"20"11"-1956"0"0,0 1 1 0 0,-1 0-1 0 0,1-1 0 0 0,0 1 0 0 0,0-1 0 0 0,-1 0 0 0 0,1 1 0 0 0,0-1 1 0 0,0 0-1 0 0,0 0 0 0 0,0 1 0 0 0,0-1 0 0 0,0 0 0 0 0,0 0 1 0 0,0 0-1 0 0,0 0 0 0 0,0 0 0 0 0,0-1 0 0 0,1 1 0 0 0,-1 0 1 0 0,1 0-1 0 0,-1 0 0 0 0,0-2 336 0 0,3 6-207 0 0,0 0 0 0 0,0 0 0 0 0,-1 0 0 0 0,1 1 0 0 0,-1-1 0 0 0,0 0 0 0 0,0 1 0 0 0,0-1 1 0 0,0 6-1 0 0,0-4-268 0 0,3 23 382 0 0,-1 0 0 0 0,-1 0 0 0 0,-1 0 0 0 0,-7 56 1 0 0,1 15-215 0 0,4-78-213 0 0,1 37 376 0 0,0-55-320 0 0,0-1 0 0 0,0 0 0 0 0,1 1 0 0 0,-1-1 0 0 0,1 0 0 0 0,-1 1 0 0 0,1-1 0 0 0,0 0 0 0 0,0 0 0 0 0,0 0 0 0 0,0 0 0 0 0,0 0 0 0 0,0 0 0 0 0,1 0 0 0 0,-1 0-1 0 0,1 0 1 0 0,-1-1 0 0 0,1 1 0 0 0,2 1 0 0 0,-1-2 12 0 0,0 0 1 0 0,0 0-1 0 0,-1-1 0 0 0,1 1 0 0 0,0-1 0 0 0,0 0 0 0 0,0 0 1 0 0,0 0-1 0 0,0 0 0 0 0,0 0 0 0 0,-1 0 0 0 0,1-1 0 0 0,5-1 0 0 0,42-15 570 0 0,-39 12-431 0 0,178-72 718 0 0,-112 38-5308 0 0,-64 31-73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55.4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 0 6913 0 0,'-3'1'164'0'0,"1"0"-1"0"0,0 0 0 0 0,-1 0 1 0 0,1 0-1 0 0,0 1 0 0 0,0-1 0 0 0,0 1 1 0 0,0-1-1 0 0,0 1 0 0 0,0 0 0 0 0,0-1 1 0 0,1 1-1 0 0,-1 0 0 0 0,0 0 0 0 0,1 0 1 0 0,0 1-1 0 0,-2 2 0 0 0,1-1 108 0 0,1 1 0 0 0,-1 0 1 0 0,1 0-1 0 0,0 0 0 0 0,0 0 0 0 0,0 0 0 0 0,1 0 0 0 0,0 6 0 0 0,2 9 325 0 0,0 0 1 0 0,2 0-1 0 0,7 27 0 0 0,-10-43-591 0 0,51 168 1492 0 0,-41-140-1466 0 0,2 0-1 0 0,2-1 0 0 0,21 35 1 0 0,-5-20-824 0 0,21 17-5142 0 0,-45-58 5892 0 0,-3-3 43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56.0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87 404 2304 0 0,'-10'-11'486'0'0,"2"1"-1"0"0,-1-1 1 0 0,2-1-1 0 0,-1 0 1 0 0,2 0-1 0 0,-1 0 1 0 0,2-1-1 0 0,-1 1 1 0 0,2-1-1 0 0,0-1 1 0 0,0 1-1 0 0,2-1 1 0 0,-2-13-1 0 0,2 16-392 0 0,1 0 1 0 0,1 0-1 0 0,0 0 0 0 0,1 0 0 0 0,0 0 0 0 0,0 0 0 0 0,1 0 1 0 0,1 0-1 0 0,-1 1 0 0 0,2-1 0 0 0,0 1 0 0 0,0 0 0 0 0,1 0 0 0 0,0 0 1 0 0,0 0-1 0 0,13-15 0 0 0,-17 23-92 0 0,1 0 0 0 0,-1 1 0 0 0,0-1 0 0 0,0 1 1 0 0,0-1-1 0 0,1 1 0 0 0,-1 0 0 0 0,1 0 0 0 0,-1-1 0 0 0,1 1 0 0 0,-1 0 1 0 0,1 0-1 0 0,0 0 0 0 0,0 1 0 0 0,-1-1 0 0 0,1 0 0 0 0,0 1 0 0 0,0-1 0 0 0,0 1 1 0 0,0 0-1 0 0,0-1 0 0 0,0 1 0 0 0,-1 0 0 0 0,1 0 0 0 0,0 0 0 0 0,0 0 0 0 0,0 1 1 0 0,0-1-1 0 0,0 0 0 0 0,0 1 0 0 0,0 0 0 0 0,-1-1 0 0 0,1 1 0 0 0,0 0 0 0 0,0 0 1 0 0,-1 0-1 0 0,1 0 0 0 0,-1 0 0 0 0,1 0 0 0 0,-1 0 0 0 0,1 1 0 0 0,-1-1 1 0 0,2 2-1 0 0,2 3-78 0 0,0 1-1 0 0,-1-1 1 0 0,0 1 0 0 0,0 0 0 0 0,-1 0 0 0 0,1 0 0 0 0,-1 0 0 0 0,-1 1 0 0 0,3 8-1 0 0,3 33-339 0 0,3 52 0 0 0,5 31 100 0 0,-13-114 362 0 0,2 0 0 0 0,0 0 0 0 0,1 0 1 0 0,0-1-1 0 0,11 20 0 0 0,-14-33-7 0 0,0 1-1 0 0,0 0 0 0 0,0-1 0 0 0,0 1 1 0 0,1-1-1 0 0,0 0 0 0 0,0 0 1 0 0,0-1-1 0 0,0 1 0 0 0,0-1 0 0 0,1 0 1 0 0,-1 0-1 0 0,1 0 0 0 0,0-1 1 0 0,0 1-1 0 0,9 2 0 0 0,-10-4 0 0 0,-1-1 0 0 0,1 0 0 0 0,-1 1 0 0 0,1-1 0 0 0,-1 0 0 0 0,1-1-1 0 0,-1 1 1 0 0,1 0 0 0 0,-1-1 0 0 0,0 0 0 0 0,1 0 0 0 0,-1 0 0 0 0,0 0 0 0 0,0-1 0 0 0,1 1 0 0 0,-1-1-1 0 0,0 0 1 0 0,0 0 0 0 0,-1 0 0 0 0,1 0 0 0 0,0 0 0 0 0,-1-1 0 0 0,1 1 0 0 0,-1-1 0 0 0,0 1 0 0 0,0-1-1 0 0,2-4 1 0 0,2-1 123 0 0,-2 0-1 0 0,1-1 0 0 0,-1 0 1 0 0,0 1-1 0 0,-1-2 1 0 0,0 1-1 0 0,-1 0 0 0 0,1 0 1 0 0,-2-1-1 0 0,0 1 1 0 0,0-1-1 0 0,0 1 0 0 0,-1-1 1 0 0,-2-13-1 0 0,1 17-133 0 0,0 0 1 0 0,0 0-1 0 0,0 1 0 0 0,-1-1 0 0 0,0 0 1 0 0,0 0-1 0 0,-1 1 0 0 0,0-1 0 0 0,0 1 1 0 0,0 0-1 0 0,0 0 0 0 0,-1 0 0 0 0,0 0 1 0 0,0 1-1 0 0,0 0 0 0 0,0-1 0 0 0,-1 1 0 0 0,0 1 1 0 0,0-1-1 0 0,0 1 0 0 0,0 0 0 0 0,-1 0 1 0 0,-8-3-1 0 0,-7-1-67 0 0,1 2 0 0 0,-1 1 0 0 0,-1 1 0 0 0,-40-2 0 0 0,31 4-1294 0 0,-42-9 0 0 0,60 7-2656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56.3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 6913 0 0,'2'2'-10'0'0,"0"-1"0"0"0,-1 0-1 0 0,1 0 1 0 0,0 1-1 0 0,-1-1 1 0 0,1 1-1 0 0,-1-1 1 0 0,0 1-1 0 0,1 0 1 0 0,-1 0-1 0 0,0-1 1 0 0,0 1-1 0 0,0 0 1 0 0,0 0-1 0 0,1 4 1 0 0,11 36-115 0 0,-11-33 639 0 0,11 51 900 0 0,7 23-690 0 0,-17-74-645 0 0,0-1 1 0 0,0 0 0 0 0,1 0-1 0 0,0 0 1 0 0,0-1 0 0 0,1 1-1 0 0,7 8 1 0 0,-11-14-16 0 0,0-1 0 0 0,0 1 0 0 0,1 0 0 0 0,-1-1 0 0 0,1 1 0 0 0,-1-1 0 0 0,1 0 0 0 0,-1 1 0 0 0,1-1 0 0 0,0 0 0 0 0,0 0 0 0 0,0 0 0 0 0,0 0 0 0 0,-1 0 0 0 0,1-1 0 0 0,0 1 0 0 0,0 0 0 0 0,1-1 0 0 0,-1 0 0 0 0,0 1-1 0 0,0-1 1 0 0,0 0 0 0 0,0 0 0 0 0,0 0 0 0 0,0 0 0 0 0,0-1 0 0 0,0 1 0 0 0,0 0 0 0 0,0-1 0 0 0,0 0 0 0 0,0 1 0 0 0,0-1 0 0 0,0 0 0 0 0,0 0 0 0 0,0 0 0 0 0,0 0 0 0 0,-1 0 0 0 0,1-1 0 0 0,0 1 0 0 0,-1 0 0 0 0,1-1 0 0 0,-1 1 0 0 0,3-4 0 0 0,1-2 137 0 0,0 1 1 0 0,-1-1-1 0 0,0 0 1 0 0,0 0 0 0 0,0-1-1 0 0,-1 1 1 0 0,0-1-1 0 0,0 0 1 0 0,-1 1-1 0 0,1-10 1 0 0,-1 8-143 0 0,-1 0 1 0 0,-1 0-1 0 0,0-1 1 0 0,0 1 0 0 0,-1 0-1 0 0,0 0 1 0 0,0-1-1 0 0,-1 1 1 0 0,-1 0-1 0 0,-5-14 1 0 0,6 17-80 0 0,-1 0 0 0 0,-1 0 1 0 0,1 1-1 0 0,-1-1 1 0 0,0 1-1 0 0,0 0 1 0 0,0 0-1 0 0,-1 1 0 0 0,0-1 1 0 0,0 1-1 0 0,0 0 1 0 0,0 0-1 0 0,0 1 0 0 0,-1 0 1 0 0,-11-6-1 0 0,7 6-424 0 0,0-1 0 0 0,0 1 1 0 0,0 1-1 0 0,0 0 0 0 0,0 0 0 0 0,-21 0 0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56.7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88 5529 0 0,'8'10'560'0'0,"-1"0"-1"0"0,0 0 1 0 0,-1 0-1 0 0,0 0 1 0 0,8 20-1 0 0,-9-17-327 0 0,2-1 0 0 0,-1 1-1 0 0,1-1 1 0 0,12 13 0 0 0,-17-21-86 0 0,1-1 0 0 0,0-1 0 0 0,0 1 0 0 0,0 0 0 0 0,1-1 0 0 0,-1 1 0 0 0,1-1 0 0 0,-1 0 0 0 0,1 0 0 0 0,0-1 0 0 0,-1 1 0 0 0,1-1 0 0 0,0 0 0 0 0,0 1 0 0 0,0-2 0 0 0,0 1 0 0 0,0 0 0 0 0,8-1 0 0 0,-10 0 6 0 0,0 0 1 0 0,1-1 0 0 0,-1 1-1 0 0,0 0 1 0 0,1-1 0 0 0,-1 0-1 0 0,0 1 1 0 0,0-1-1 0 0,0 0 1 0 0,0 0 0 0 0,0 0-1 0 0,0-1 1 0 0,0 1 0 0 0,0 0-1 0 0,0-1 1 0 0,0 1-1 0 0,3-4 1 0 0,-2 1-13 0 0,0 0 0 0 0,0-1 0 0 0,-1 1 0 0 0,1-1 0 0 0,-1 1-1 0 0,0-1 1 0 0,0 0 0 0 0,1-5 0 0 0,-1 2-74 0 0,0 0 0 0 0,0-1-1 0 0,-1 1 1 0 0,0 0 0 0 0,-1-1-1 0 0,0 1 1 0 0,0-1 0 0 0,-1 1-1 0 0,0 0 1 0 0,-2-9 0 0 0,1 11-26 0 0,-1-1 0 0 0,0 1-1 0 0,0 0 1 0 0,0 1 0 0 0,-1-1 0 0 0,1 1 0 0 0,-1-1 0 0 0,-1 1 0 0 0,1 0 0 0 0,-1 1 0 0 0,0-1 0 0 0,0 1 0 0 0,0 0-1 0 0,-1 0 1 0 0,1 0 0 0 0,-1 1 0 0 0,-11-5 0 0 0,7 4-68 0 0,0 0-1 0 0,-1 1 1 0 0,1 1-1 0 0,0 0 1 0 0,-1 0-1 0 0,0 1 1 0 0,1 0 0 0 0,-1 1-1 0 0,0 0 1 0 0,-15 2-1 0 0,8 2-736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58.3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88 190 1840 0 0,'-6'0'-45'0'0,"-37"-1"2021"0"0,40 1-1750 0 0,1-1 0 0 0,-1 1-1 0 0,0-1 1 0 0,0 1 0 0 0,1-1-1 0 0,-1 0 1 0 0,0 0 0 0 0,1 0 0 0 0,-1 0-1 0 0,1-1 1 0 0,-1 1 0 0 0,-1-3-1 0 0,3 4-204 0 0,1-1-1 0 0,0 1 1 0 0,0 0-1 0 0,0-1 1 0 0,-1 1-1 0 0,1-1 1 0 0,0 1-1 0 0,0-1 1 0 0,0 1-1 0 0,0-1 1 0 0,0 1-1 0 0,0-1 0 0 0,0 1 1 0 0,0 0-1 0 0,0-1 1 0 0,0 1-1 0 0,0-1 1 0 0,0 1-1 0 0,0-1 1 0 0,1 1-1 0 0,-1-1 1 0 0,0 1-1 0 0,0 0 1 0 0,0-1-1 0 0,1 1 0 0 0,-1-1 1 0 0,0 1-1 0 0,0 0 1 0 0,1-1-1 0 0,-1 1 1 0 0,0 0-1 0 0,1-1 1 0 0,-1 1-1 0 0,1 0 1 0 0,-1-1-1 0 0,0 1 1 0 0,1 0-1 0 0,-1 0 0 0 0,1 0 1 0 0,-1-1-1 0 0,0 1 1 0 0,1 0-1 0 0,-1 0 1 0 0,1 0-1 0 0,25-11 973 0 0,-23 10-930 0 0,15-7-51 0 0,12-5 146 0 0,0 0 1 0 0,0 3-1 0 0,1 0 1 0 0,0 2-1 0 0,1 1 1 0 0,35-3-1 0 0,94 12 1288 0 0,4-1-236 0 0,463-59 638 0 0,-601 55-1643 0 0,-6-1 162 0 0,0 1 1 0 0,0 1-1 0 0,0 1 1 0 0,1 1-1 0 0,-1 1 1 0 0,0 1-1 0 0,31 6 1 0 0,-22 6 1053 0 0,-12-5-2451 0 0,-5-4-3459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08.3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48 2304 0 0,'0'-3'274'0'0,"0"-1"0"0"0,-1 1 0 0 0,1 0 0 0 0,-1 0 0 0 0,0-1 0 0 0,0 1 0 0 0,0 0 0 0 0,-3-5-1 0 0,-1-5 1633 0 0,67 194 3822 0 0,39 94-3972 0 0,-42-114-1209 0 0,-39-106-498 0 0,81 193-537 0 0,-91-230-877 0 0,22 30 0 0 0,-24-38 454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03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55 0 6913 0 0,'-1'1'12'0'0,"0"-1"0"0"0,-1 1-1 0 0,1 0 1 0 0,0 0-1 0 0,-1 0 1 0 0,1 0-1 0 0,0 0 1 0 0,0 0 0 0 0,0 1-1 0 0,0-1 1 0 0,0 0-1 0 0,0 0 1 0 0,0 1-1 0 0,0-1 1 0 0,1 1 0 0 0,-1-1-1 0 0,0 2 1 0 0,-12 28 1775 0 0,7-9-1171 0 0,1 0 0 0 0,0 0 0 0 0,2 0 0 0 0,-1 34 0 0 0,9 89 1042 0 0,1-86-731 0 0,4-1 1 0 0,1 0-1 0 0,4 0 1 0 0,25 67-1 0 0,-30-109-5983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08.8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1 196 456 0 0,'1'-10'279'0'0,"2"0"0"0"0,-1 0 0 0 0,1 0 0 0 0,1 0 0 0 0,0 0 0 0 0,0 1 0 0 0,1 0 0 0 0,0 0 0 0 0,0 0 0 0 0,1 1 0 0 0,9-10-1 0 0,-10 10 123 0 0,1 1 0 0 0,1 0-1 0 0,0 0 1 0 0,0 1 0 0 0,0 0-1 0 0,0 0 1 0 0,1 1-1 0 0,0 0 1 0 0,11-5 0 0 0,-16 8-226 0 0,1 1 1 0 0,0 0-1 0 0,-1 0 1 0 0,1 1 0 0 0,0-1-1 0 0,0 1 1 0 0,0 0-1 0 0,0 0 1 0 0,-1 0-1 0 0,1 0 1 0 0,0 0 0 0 0,0 1-1 0 0,0 0 1 0 0,-1 0-1 0 0,1 0 1 0 0,0 0-1 0 0,-1 1 1 0 0,1-1 0 0 0,-1 1-1 0 0,1 0 1 0 0,-1 0-1 0 0,0 0 1 0 0,0 1-1 0 0,0-1 1 0 0,3 4 0 0 0,-2-2-186 0 0,0 0 0 0 0,0 1 1 0 0,-1-1-1 0 0,0 1 0 0 0,0 0 1 0 0,0 0-1 0 0,0 0 0 0 0,-1 0 0 0 0,0 0 1 0 0,0 0-1 0 0,0 1 0 0 0,-1-1 1 0 0,0 1-1 0 0,0 0 0 0 0,0-1 1 0 0,-1 1-1 0 0,0 0 0 0 0,0-1 1 0 0,-1 10-1 0 0,-2 11-86 0 0,-2 0 1 0 0,-1 0-1 0 0,-9 25 0 0 0,5-16 270 0 0,-3 7 62 0 0,7-28-85 0 0,2 0 1 0 0,0 0-1 0 0,0 0 0 0 0,1 0 0 0 0,1 1 1 0 0,-1 25-1 0 0,3-39-123 0 0,0 0 0 0 0,1 0 0 0 0,-1-1 0 0 0,0 1 1 0 0,1 0-1 0 0,-1 0 0 0 0,1-1 0 0 0,-1 1 0 0 0,1 0 0 0 0,-1-1 0 0 0,1 1 1 0 0,-1-1-1 0 0,1 1 0 0 0,-1 0 0 0 0,1-1 0 0 0,0 1 0 0 0,0-1 0 0 0,-1 0 1 0 0,1 1-1 0 0,0-1 0 0 0,0 0 0 0 0,-1 1 0 0 0,1-1 0 0 0,0 0 0 0 0,0 0 0 0 0,0 1 1 0 0,-1-1-1 0 0,1 0 0 0 0,0 0 0 0 0,0 0 0 0 0,0 0 0 0 0,0 0 0 0 0,-1 0 1 0 0,1-1-1 0 0,0 1 0 0 0,0 0 0 0 0,0 0 0 0 0,-1-1 0 0 0,2 1 0 0 0,39-12 452 0 0,-35 9-341 0 0,83-32 932 0 0,-46 16-470 0 0,52-13 0 0 0,-92 30-717 0 0,0 1 0 0 0,1 0 1 0 0,-1 1-1 0 0,1-1 1 0 0,-1 1-1 0 0,1-1 1 0 0,-1 1-1 0 0,1 0 0 0 0,0 0 1 0 0,-1 1-1 0 0,1-1 1 0 0,-1 1-1 0 0,1 0 0 0 0,-1 0 1 0 0,0 0-1 0 0,1 0 1 0 0,-1 0-1 0 0,0 1 0 0 0,0-1 1 0 0,1 1-1 0 0,-1 0 1 0 0,-1 0-1 0 0,1 0 0 0 0,0 1 1 0 0,0-1-1 0 0,-1 1 1 0 0,3 3-1 0 0,4 10-5025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09.3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11 146 6913 0 0,'-6'-1'582'0'0,"6"1"-567"0"0,0 0 0 0 0,0 0-1 0 0,-1 0 1 0 0,1 0 0 0 0,0 0 0 0 0,0 0-1 0 0,0 0 1 0 0,0 0 0 0 0,-1 0 0 0 0,1 0-1 0 0,0 0 1 0 0,0 0 0 0 0,0 1 0 0 0,0-1-1 0 0,-1 0 1 0 0,1 0 0 0 0,0 0 0 0 0,0 0-1 0 0,0 0 1 0 0,0 0 0 0 0,0 0 0 0 0,0 0-1 0 0,-1 0 1 0 0,1 0 0 0 0,0 1 0 0 0,0-1-1 0 0,0 0 1 0 0,0 0 0 0 0,0 0 0 0 0,0 0-1 0 0,0 0 1 0 0,0 0 0 0 0,-1 1 0 0 0,1-1 0 0 0,0 0-1 0 0,0 0 1 0 0,0 0 0 0 0,0 0 0 0 0,0 1-1 0 0,0-1 1 0 0,0 0 0 0 0,0 0 0 0 0,0 0-1 0 0,0 0 1 0 0,0 1 0 0 0,0-1 0 0 0,0 0-1 0 0,0 0 1 0 0,0 0 0 0 0,0 0 0 0 0,0 0-1 0 0,1 1 1 0 0,-1-1 0 0 0,0 0 0 0 0,0 0-1 0 0,0 0 1 0 0,0 0 0 0 0,0 0 0 0 0,0 1-1 0 0,0-1 1 0 0,1 0 0 0 0,-1 1 325 0 0,0 25 1224 0 0,7 51 1 0 0,-6-70-1413 0 0,0 0-1 0 0,0 0 1 0 0,1-1-1 0 0,0 1 1 0 0,1 0 0 0 0,0-1-1 0 0,0 1 1 0 0,0-1-1 0 0,0 0 1 0 0,1 0-1 0 0,0 0 1 0 0,6 6 0 0 0,-7-9-118 0 0,-1-1 1 0 0,1 0-1 0 0,0 0 1 0 0,-1 0 0 0 0,1-1-1 0 0,0 1 1 0 0,0-1-1 0 0,0 0 1 0 0,0 0 0 0 0,0 0-1 0 0,1 0 1 0 0,-1 0-1 0 0,0 0 1 0 0,0-1-1 0 0,1 0 1 0 0,4 0 0 0 0,-2 0-12 0 0,0-1 0 0 0,0 0 1 0 0,0 0-1 0 0,0-1 0 0 0,0 0 0 0 0,-1 0 1 0 0,1 0-1 0 0,8-5 0 0 0,-3 0 74 0 0,0 0-1 0 0,-1-1 1 0 0,0 0-1 0 0,0 0 1 0 0,-1-1-1 0 0,0 0 0 0 0,-1-1 1 0 0,8-10-1 0 0,-13 14-32 0 0,0 0 0 0 0,0 0 0 0 0,-1 0-1 0 0,0-1 1 0 0,0 1 0 0 0,-1 0 0 0 0,1-1-1 0 0,-1 1 1 0 0,-1-1 0 0 0,1 1 0 0 0,-1-1-1 0 0,-1 0 1 0 0,1 1 0 0 0,-1-1 0 0 0,0 1-1 0 0,0-1 1 0 0,-1 1 0 0 0,0 0 0 0 0,0-1-1 0 0,-1 1 1 0 0,1 0 0 0 0,-7-9 0 0 0,5 7 16 0 0,-1 0-1 0 0,0 1 1 0 0,0-1 0 0 0,0 1 0 0 0,-1 0 0 0 0,0 0 0 0 0,-1 1 0 0 0,1 0 0 0 0,-1 0 0 0 0,0 1 0 0 0,-1-1-1 0 0,1 2 1 0 0,-1-1 0 0 0,0 1 0 0 0,-1 0 0 0 0,-9-3 0 0 0,-2 4-1307 0 0,-1 4-4908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11.8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0 440 4145 0 0,'6'-1'311'0'0,"0"-1"0"0"0,0 0-1 0 0,0 0 1 0 0,-1 0 0 0 0,1-1 0 0 0,-1 0 0 0 0,0 0-1 0 0,8-6 1 0 0,0 2 223 0 0,31-22 603 0 0,-1 0 0 0 0,-1-3 0 0 0,-2-2 0 0 0,-1-1 0 0 0,66-79 0 0 0,-82 88-1521 0 0,31-30 0 0 0,5 11-3447 0 0,-51 39 2854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12.2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 2761 0 0,'-1'0'132'0'0,"0"1"1"0"0,0 0-1 0 0,1 0 1 0 0,-1 0-1 0 0,0 0 1 0 0,1 0-1 0 0,-1 0 1 0 0,1 0-1 0 0,-1 0 1 0 0,1 0-1 0 0,0 0 1 0 0,-1 0-1 0 0,1 0 1 0 0,0 0-1 0 0,0 0 1 0 0,0 0-1 0 0,-1 0 1 0 0,1 0-1 0 0,0 0 1 0 0,1 1-1 0 0,-1-1 1 0 0,0 0-1 0 0,0 0 1 0 0,0 0-1 0 0,1 0 1 0 0,-1 0-1 0 0,0 0 1 0 0,1 0-1 0 0,-1 0 1 0 0,2 2-1 0 0,15 31 4115 0 0,-17-34-4248 0 0,13 19 2119 0 0,27 30 0 0 0,-4-4-640 0 0,33 62-222 0 0,-53-78-1716 0 0,2 0 1 0 0,2-1-1 0 0,0-1 1 0 0,29 30-1 0 0,-15-33-1739 0 0,-18-14 791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12.6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80 4145 0 0,'-1'0'54'0'0,"0"1"1"0"0,-1-1-1 0 0,1 1 1 0 0,0-1-1 0 0,0 1 1 0 0,0 0-1 0 0,0 0 1 0 0,0 0-1 0 0,0-1 1 0 0,0 1-1 0 0,1 0 1 0 0,-1 0-1 0 0,0 0 0 0 0,0 0 1 0 0,1 1-1 0 0,-1-1 1 0 0,1 0-1 0 0,-1 0 1 0 0,1 0-1 0 0,-1 0 1 0 0,1 1-1 0 0,0-1 1 0 0,-1 0-1 0 0,1 0 1 0 0,0 1-1 0 0,0-1 1 0 0,0 3-1 0 0,-3 39 1478 0 0,3-42-1419 0 0,1 7 92 0 0,0 0-1 0 0,0 0 1 0 0,1 1 0 0 0,0-2 0 0 0,0 1-1 0 0,1 0 1 0 0,0 0 0 0 0,0-1 0 0 0,1 1-1 0 0,0-1 1 0 0,0 0 0 0 0,1 0 0 0 0,0-1-1 0 0,0 1 1 0 0,0-1 0 0 0,1 0 0 0 0,0-1-1 0 0,0 1 1 0 0,12 7 0 0 0,-13-10-121 0 0,-1 0 0 0 0,1 0 1 0 0,0 0-1 0 0,0-1 0 0 0,0 0 0 0 0,0 0 1 0 0,0 0-1 0 0,0-1 0 0 0,0 1 0 0 0,1-1 1 0 0,-1-1-1 0 0,0 1 0 0 0,1-1 0 0 0,-1 0 1 0 0,1 0-1 0 0,-1 0 0 0 0,1-1 0 0 0,-1 0 1 0 0,0 0-1 0 0,1 0 0 0 0,-1 0 0 0 0,0-1 1 0 0,0 0-1 0 0,0 0 0 0 0,0-1 0 0 0,0 0 1 0 0,-1 1-1 0 0,1-1 0 0 0,-1-1 0 0 0,6-4 1 0 0,-6 4-1 0 0,0 1 1 0 0,-1-1 0 0 0,0 0 0 0 0,0 0-1 0 0,0 0 1 0 0,0 0 0 0 0,-1 0 0 0 0,0-1-1 0 0,0 1 1 0 0,0-1 0 0 0,0 0-1 0 0,-1 1 1 0 0,1-1 0 0 0,-1 0 0 0 0,0 0-1 0 0,-1 0 1 0 0,1 0 0 0 0,-1 0 0 0 0,0 0-1 0 0,-1 0 1 0 0,1 0 0 0 0,-2-8-1 0 0,0 6 13 0 0,-1-1-1 0 0,1 1 0 0 0,-1 0 0 0 0,-1 0 0 0 0,1 0 0 0 0,-1 1 0 0 0,0 0 0 0 0,-1-1 0 0 0,1 1 0 0 0,-1 0 0 0 0,0 1 0 0 0,-1 0 1 0 0,1-1-1 0 0,-8-4 0 0 0,-1 0-153 0 0,-1 0 1 0 0,1 0-1 0 0,-1 2 1 0 0,-1 0 0 0 0,0 0-1 0 0,0 2 1 0 0,0 0-1 0 0,-1 1 1 0 0,-29-6 0 0 0,29 11-4061 0 0,2 4-1364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13.5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18 6913 0 0,'0'0'104'0'0,"0"-1"-1"0"0,0 0 0 0 0,0 1 0 0 0,0-1 0 0 0,0 0 0 0 0,0 1 0 0 0,0-1 0 0 0,1 1 1 0 0,-1-1-1 0 0,0 0 0 0 0,0 1 0 0 0,0-1 0 0 0,1 0 0 0 0,-1 1 0 0 0,0-1 0 0 0,1 1 1 0 0,-1-1-1 0 0,0 1 0 0 0,1-1 0 0 0,-1 1 0 0 0,1-1 0 0 0,-1 1 0 0 0,1-1 0 0 0,-1 1 1 0 0,1 0-1 0 0,-1-1 0 0 0,1 1 0 0 0,-1 0 0 0 0,1-1 0 0 0,0 1 0 0 0,-1 0 0 0 0,1 0 1 0 0,-1-1-1 0 0,1 1 0 0 0,0 0 0 0 0,-1 0 0 0 0,1 0 0 0 0,0 0 0 0 0,-1 0 0 0 0,1 0 1 0 0,0 0-1 0 0,-1 0 0 0 0,1 0 0 0 0,0 1 0 0 0,1-1 116 0 0,0 0-1 0 0,0 1 1 0 0,0 0-1 0 0,0-1 1 0 0,0 1-1 0 0,0 0 1 0 0,-1 0 0 0 0,1 0-1 0 0,0 0 1 0 0,-1 1-1 0 0,1-1 1 0 0,-1 0-1 0 0,1 0 1 0 0,1 3 0 0 0,11 19 475 0 0,-1 0 1 0 0,-1 1-1 0 0,11 31 1 0 0,4 6-87 0 0,10 17-153 0 0,94 187 195 0 0,-96-205-646 0 0,2 0-1 0 0,55 66 1 0 0,-78-107-321 0 0,-1 1 0 0 0,21 40-1 0 0,-11-16-1759 0 0,-18-37 909 0 0,-1-5-159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4:14.2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62 213 3225 0 0,'-2'1'232'0'0,"0"0"1"0"0,0 1-1 0 0,-1-2 1 0 0,1 1 0 0 0,-1 0-1 0 0,1 0 1 0 0,0-1 0 0 0,-1 1-1 0 0,1-1 1 0 0,-1 0-1 0 0,1 0 1 0 0,-1 0 0 0 0,1 0-1 0 0,-1 0 1 0 0,1 0-1 0 0,-4-2 1 0 0,5 2-207 0 0,0 0 0 0 0,0 0 1 0 0,0-1-1 0 0,0 1 0 0 0,1 0 0 0 0,-1-1 0 0 0,0 1 0 0 0,0-1 1 0 0,0 1-1 0 0,1-1 0 0 0,-1 1 0 0 0,0-1 0 0 0,1 0 1 0 0,-1 1-1 0 0,0-1 0 0 0,1 0 0 0 0,-1 1 0 0 0,1-1 1 0 0,-1 0-1 0 0,1 0 0 0 0,0 0 0 0 0,-1 1 0 0 0,1-1 1 0 0,0 0-1 0 0,-1 0 0 0 0,1 0 0 0 0,0 0 0 0 0,0 0 1 0 0,0 0-1 0 0,0 0 0 0 0,0 0 0 0 0,0 1 0 0 0,0-1 1 0 0,0 0-1 0 0,0 0 0 0 0,0 0 0 0 0,1 0 0 0 0,-1 0 1 0 0,0 0-1 0 0,1 1 0 0 0,-1-1 0 0 0,0 0 0 0 0,1 0 1 0 0,0-1-1 0 0,8-12 332 0 0,0 0 0 0 0,1 0 1 0 0,0 1-1 0 0,1 0 0 0 0,0 1 1 0 0,1 0-1 0 0,0 1 0 0 0,1 1 1 0 0,0-1-1 0 0,1 2 0 0 0,0 0 1 0 0,1 1-1 0 0,0 0 0 0 0,0 1 1 0 0,20-6-1 0 0,-26 11-338 0 0,0 0 0 0 0,-1 1 0 0 0,1 0 0 0 0,0 0 1 0 0,0 1-1 0 0,0 0 0 0 0,0 0 0 0 0,10 2 0 0 0,-17-1-25 0 0,0-1 0 0 0,-1 1 0 0 0,1-1 0 0 0,0 1 0 0 0,0 0 0 0 0,-1-1 0 0 0,1 1 0 0 0,0 0 0 0 0,-1 0 0 0 0,1 0 0 0 0,-1 0 0 0 0,1 1 0 0 0,-1-1 0 0 0,1 0 0 0 0,-1 1 0 0 0,0-1 0 0 0,2 3 0 0 0,-2-2-13 0 0,-1 0 0 0 0,1 1 0 0 0,-1-1 0 0 0,1 0 0 0 0,-1 0 0 0 0,0 0 0 0 0,0 0 0 0 0,0 1 0 0 0,0-1 0 0 0,0 0 0 0 0,0 0 0 0 0,-1 0 0 0 0,1 1 0 0 0,-1-1 0 0 0,1 0 0 0 0,-1 0 0 0 0,0 0 0 0 0,-2 4 0 0 0,-99 200 392 0 0,116-218-1320 0 0,1 2 1 0 0,26-16-1 0 0,-32 21 974 0 0,0 0-1 0 0,1 0 1 0 0,0 1 0 0 0,0 0 0 0 0,0 1-1 0 0,0 0 1 0 0,1 1 0 0 0,-1 0-1 0 0,1 0 1 0 0,12 0 0 0 0,-17 3-14 0 0,0-1 1 0 0,0 1-1 0 0,0 0 1 0 0,0 1 0 0 0,0-1-1 0 0,-1 1 1 0 0,1 0-1 0 0,0 1 1 0 0,-1-1-1 0 0,1 1 1 0 0,-1 0 0 0 0,0 0-1 0 0,0 1 1 0 0,0 0-1 0 0,-1 0 1 0 0,1 0-1 0 0,-1 0 1 0 0,0 1 0 0 0,5 6-1 0 0,-4-4 118 0 0,0 0 0 0 0,0 0 1 0 0,-1 1-1 0 0,1 0 0 0 0,-2 0 0 0 0,1 0 0 0 0,-1 0 0 0 0,-1 1 0 0 0,1-1 0 0 0,-1 1 0 0 0,-1-1 0 0 0,0 1 0 0 0,0 0 1 0 0,0 0-1 0 0,-1 0 0 0 0,-1 0 0 0 0,1-1 0 0 0,-1 1 0 0 0,-1 0 0 0 0,0 0 0 0 0,-5 13 0 0 0,0-4 144 0 0,-1-1 0 0 0,0 0-1 0 0,-2 0 1 0 0,0-1 0 0 0,-1 0-1 0 0,0-1 1 0 0,-1 0-1 0 0,-1-1 1 0 0,-16 14 0 0 0,-10 7-1749 0 0,22-17 705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0.9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8 456 0 0,'-9'7'734'0'0,"11"-11"-399"0"0,-2 3-306 0 0,0 0-1 0 0,1 1 0 0 0,-1-1 0 0 0,1 0 0 0 0,-1 1 0 0 0,1-1 0 0 0,-1 1 1 0 0,1-1-1 0 0,-1 1 0 0 0,1-1 0 0 0,-1 1 0 0 0,1-1 0 0 0,0 1 0 0 0,-1 0 1 0 0,1-1-1 0 0,0 1 0 0 0,-1 0 0 0 0,1 0 0 0 0,0-1 0 0 0,-1 1 0 0 0,3 0 0 0 0,-2 1 189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1.3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13 202 920 0 0,'-13'10'1681'0'0,"27"-22"3105"0"0,1-1-3950 0 0,49-52 2505 0 0,-43 42-3610 0 0,1 2-1 0 0,0 0 0 0 0,35-23 0 0 0,-38 31-3566 0 0</inkml:trace>
  <inkml:trace contextRef="#ctx0" brushRef="#br0" timeOffset="1">258 227 3681 0 0,'-10'3'4227'0'0,"32"-21"1066"0"0,-18 15-6295 0 0,25-20 1023 0 0,42-25 0 0 0,-1 9-5631 0 0,-51 30 3580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1.7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 9218 0 0,'1'0'93'0'0,"-1"0"-1"0"0,1-1 1 0 0,-1 1-1 0 0,1 0 1 0 0,-1 0-1 0 0,1-1 1 0 0,-1 1-1 0 0,1 0 1 0 0,0 0 0 0 0,-1 0-1 0 0,1 0 1 0 0,-1 0-1 0 0,1 0 1 0 0,-1 0-1 0 0,1 0 1 0 0,-1 0-1 0 0,1 0 1 0 0,0 0-1 0 0,-1 0 1 0 0,1 0 0 0 0,-1 0-1 0 0,1 0 1 0 0,-1 1-1 0 0,1-1 1 0 0,-1 0-1 0 0,1 0 1 0 0,-1 1-1 0 0,1-1 1 0 0,-1 0 0 0 0,1 1-1 0 0,-1-1 1 0 0,0 0-1 0 0,1 1 1 0 0,-1-1-1 0 0,0 1 1 0 0,1-1-1 0 0,-1 1 1 0 0,0-1 0 0 0,1 1-1 0 0,-1-1 1 0 0,0 1-1 0 0,0-1 1 0 0,1 1-1 0 0,9 25 172 0 0,-7 2 300 0 0,-3 47 1 0 0,-2-47-569 0 0,3 0-1 0 0,3 35 1 0 0,-3-56 2 0 0,1 1 1 0 0,-1-1-1 0 0,1 1 1 0 0,1-1-1 0 0,0 0 1 0 0,0 0-1 0 0,0 0 1 0 0,1 0-1 0 0,-1 0 0 0 0,2-1 1 0 0,-1 0-1 0 0,10 10 1 0 0,-11-13 66 0 0,1 0-1 0 0,-1 0 1 0 0,1-1 0 0 0,0 1 0 0 0,0-1-1 0 0,0 0 1 0 0,0 0 0 0 0,1-1-1 0 0,-1 1 1 0 0,0-1 0 0 0,1 0 0 0 0,-1 0-1 0 0,1-1 1 0 0,-1 1 0 0 0,1-1 0 0 0,0 0-1 0 0,-1 0 1 0 0,1 0 0 0 0,-1-1 0 0 0,1 0-1 0 0,-1 0 1 0 0,1 0 0 0 0,-1 0 0 0 0,0-1-1 0 0,6-2 1 0 0,12-5 196 0 0,-1-2 0 0 0,0 0 0 0 0,31-22 0 0 0,-36 22-226 0 0,55-43-281 0 0,-28 13-5246 0 0,-29 25 467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04.2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456 27 2304 0 0,'4'-5'876'0'0,"13"-13"2346"0"0,-20 15-2814 0 0,-13 9-1153 0 0,-25 13 430 0 0,-49 32-1 0 0,44-21 1443 0 0,2 3-1 0 0,1 1 0 0 0,1 2 1 0 0,-49 56-1 0 0,83-84-958 0 0,3-3-75 0 0,-1 1 0 0 0,1 0 0 0 0,0 0 0 0 0,0 0 1 0 0,1 0-1 0 0,0 1 0 0 0,0 0 0 0 0,0 0 0 0 0,1 0 0 0 0,-5 14 1 0 0,8-19-58 0 0,1-1 0 0 0,-1 0 1 0 0,0 1-1 0 0,1-1 1 0 0,-1 1-1 0 0,1-1 0 0 0,0 0 1 0 0,-1 0-1 0 0,1 1 0 0 0,0-1 1 0 0,0 0-1 0 0,0 0 1 0 0,0 0-1 0 0,0 0 0 0 0,0 0 1 0 0,0 0-1 0 0,0 0 1 0 0,0 0-1 0 0,0 0 0 0 0,0 0 1 0 0,1-1-1 0 0,-1 1 1 0 0,0 0-1 0 0,1-1 0 0 0,-1 0 1 0 0,0 1-1 0 0,1-1 0 0 0,2 1 1 0 0,46 9 798 0 0,-44-10-749 0 0,229 14 1204 0 0,-108-10-1236 0 0,-101-4-54 0 0,-20-1 9 0 0,0 0 1 0 0,-1 1-1 0 0,1 0 1 0 0,0 0-1 0 0,0 1 1 0 0,-1-1-1 0 0,1 1 1 0 0,-1 1-1 0 0,1-1 1 0 0,-1 1-1 0 0,1 0 1 0 0,5 2-1 0 0,-11-3-24 0 0,0 0 0 0 0,1-1-1 0 0,-1 1 1 0 0,0 0 0 0 0,1-1 0 0 0,-1 1-1 0 0,0 0 1 0 0,0 0 0 0 0,1-1 0 0 0,-1 1 0 0 0,0 0-1 0 0,0 0 1 0 0,0-1 0 0 0,0 1 0 0 0,0 0-1 0 0,0 0 1 0 0,0-1 0 0 0,-1 1 0 0 0,1 0-1 0 0,0 0 1 0 0,0-1 0 0 0,0 1 0 0 0,-1 0 0 0 0,1-1-1 0 0,0 1 1 0 0,-1 0 0 0 0,1-1 0 0 0,-1 1-1 0 0,1 0 1 0 0,-2 0 0 0 0,-16 22-636 0 0,15-20 555 0 0,-15 15-426 0 0,-1-1 0 0 0,-31 22-1 0 0,33-27 602 0 0,0 1 0 0 0,1 0-1 0 0,1 1 1 0 0,-26 30 0 0 0,40-43-48 0 0,0 1 0 0 0,0-1 1 0 0,-1 1-1 0 0,1-1 0 0 0,1 1 1 0 0,-1 0-1 0 0,0-1 0 0 0,0 1 0 0 0,0 0 1 0 0,1 0-1 0 0,-1-1 0 0 0,1 1 1 0 0,0 0-1 0 0,-1 0 0 0 0,1 0 1 0 0,0 0-1 0 0,0-1 0 0 0,0 1 1 0 0,0 0-1 0 0,1 0 0 0 0,-1 0 1 0 0,0 0-1 0 0,1-1 0 0 0,-1 1 1 0 0,1 0-1 0 0,0 0 0 0 0,-1-1 1 0 0,1 1-1 0 0,0 0 0 0 0,0-1 1 0 0,0 1-1 0 0,0-1 0 0 0,0 1 1 0 0,1-1-1 0 0,-1 0 0 0 0,0 1 1 0 0,1-1-1 0 0,-1 0 0 0 0,1 0 1 0 0,-1 0-1 0 0,1 0 0 0 0,3 1 1 0 0,7 5-7 0 0,1-1 0 0 0,0-1 0 0 0,0-1 0 0 0,22 6 1 0 0,-25-7 48 0 0,220 48 42 0 0,-230-51-117 0 0,0 0 0 0 0,0 0 0 0 0,0 0 1 0 0,1 0-1 0 0,-1 0 0 0 0,0 0 1 0 0,0 0-1 0 0,0 1 0 0 0,0-1 1 0 0,0 0-1 0 0,1 0 0 0 0,-1 0 1 0 0,0 0-1 0 0,0 0 0 0 0,0 0 1 0 0,0 0-1 0 0,0 0 0 0 0,1 0 1 0 0,-1 1-1 0 0,0-1 0 0 0,0 0 1 0 0,0 0-1 0 0,0 0 0 0 0,0 0 1 0 0,0 0-1 0 0,0 1 0 0 0,0-1 1 0 0,1 0-1 0 0,-1 0 0 0 0,0 0 0 0 0,0 0 1 0 0,0 1-1 0 0,0-1 0 0 0,0 0 1 0 0,0 0-1 0 0,0 0 0 0 0,0 0 1 0 0,0 1-1 0 0,0-1 0 0 0,0 0 1 0 0,0 0-1 0 0,0 0 0 0 0,0 0 1 0 0,0 1-1 0 0,-1-1 0 0 0,1 0 1 0 0,0 0-1 0 0,-8 11-26 0 0,-18 10-2 0 0,24-19 28 0 0,-262 195 979 0 0,242-181-693 0 0,1 1 1 0 0,-32 32-1 0 0,46-42-208 0 0,0 0 0 0 0,1 1 0 0 0,0 0 0 0 0,1 0 1 0 0,0 0-1 0 0,0 1 0 0 0,0 0 0 0 0,1 0 0 0 0,1 0 0 0 0,-6 19 0 0 0,9-27-79 0 0,0 1-1 0 0,0-1 1 0 0,0 0-1 0 0,0 1 1 0 0,0-1-1 0 0,0 1 1 0 0,0-1-1 0 0,0 1 1 0 0,0-1-1 0 0,1 0 1 0 0,-1 1-1 0 0,0-1 1 0 0,1 0-1 0 0,-1 1 1 0 0,1-1-1 0 0,0 0 0 0 0,-1 1 1 0 0,1-1-1 0 0,0 0 1 0 0,0 0-1 0 0,0 0 1 0 0,0 0-1 0 0,1 1 1 0 0,1 0-6 0 0,-1 0-1 0 0,1 0 1 0 0,0-1-1 0 0,0 1 1 0 0,0-1-1 0 0,0 0 1 0 0,0 0-1 0 0,0 0 1 0 0,7 1 0 0 0,4 0-59 0 0,0-1 1 0 0,1-1 0 0 0,22-1 0 0 0,-17-1 1 0 0,31-3-212 0 0,1 3 0 0 0,83 6-1 0 0,-120-1-280 0 0,-15-3 480 0 0,0 0 0 0 0,1 0 0 0 0,-1 0 1 0 0,0 0-1 0 0,1 0 0 0 0,-1 0 0 0 0,0 0 0 0 0,0 1 0 0 0,1-1 0 0 0,-1 0 1 0 0,0 0-1 0 0,1 0 0 0 0,-1 0 0 0 0,0 0 0 0 0,0 1 0 0 0,0-1 0 0 0,1 0 1 0 0,-1 0-1 0 0,0 0 0 0 0,0 1 0 0 0,1-1 0 0 0,-1 0 0 0 0,0 0 1 0 0,0 1-1 0 0,0-1 0 0 0,0 0 0 0 0,0 1 0 0 0,1-1 0 0 0,-1 0 0 0 0,0 0 1 0 0,0 1-1 0 0,0-1 0 0 0,0 0 0 0 0,0 1 0 0 0,0-1 0 0 0,0 0 0 0 0,0 1 1 0 0,0-1-1 0 0,0 0 0 0 0,0 1 0 0 0,0-1 0 0 0,-1 1 0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2.1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 1 7370 0 0,'-1'0'175'0'0,"0"-1"0"0"0,-1 1 0 0 0,1 0 0 0 0,0 1 0 0 0,0-1 0 0 0,-1 0 1 0 0,1 0-1 0 0,0 0 0 0 0,0 1 0 0 0,0-1 0 0 0,0 1 0 0 0,-1-1 0 0 0,1 1 1 0 0,0-1-1 0 0,0 1 0 0 0,0-1 0 0 0,0 1 0 0 0,0 0 0 0 0,0 0 0 0 0,0 0 1 0 0,1-1-1 0 0,-1 1 0 0 0,-1 2 0 0 0,1-1 30 0 0,0 0 0 0 0,1 0 0 0 0,-1 0 0 0 0,1-1 0 0 0,0 1 0 0 0,-1 0 0 0 0,1 0-1 0 0,0 0 1 0 0,0 0 0 0 0,0 0 0 0 0,1 0 0 0 0,-1 0 0 0 0,1 3 0 0 0,2 5 334 0 0,0 0 1 0 0,1-1 0 0 0,0 1-1 0 0,7 11 1 0 0,101 207 1514 0 0,-51-98-2799 0 0,-27-68-1887 0 0,-17-37-3191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2.4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153 295 6913 0 0,'-32'25'744'0'0,"28"-20"-508"0"0,0-1 0 0 0,-1 0 1 0 0,1-1-1 0 0,-1 1 0 0 0,0-1 0 0 0,0 0 1 0 0,0 0-1 0 0,-6 2 0 0 0,9-5-162 0 0,1 0-1 0 0,0 0 1 0 0,-1 1-1 0 0,1-1 1 0 0,0 0 0 0 0,-1 0-1 0 0,1 0 1 0 0,0 0-1 0 0,-1-1 1 0 0,1 1 0 0 0,0 0-1 0 0,0-1 1 0 0,-1 1-1 0 0,1 0 1 0 0,0-1 0 0 0,-2-1-1 0 0,0 1 37 0 0,1-1 1 0 0,0 0-1 0 0,0 0 0 0 0,-1 0 0 0 0,1 0 1 0 0,1-1-1 0 0,-1 1 0 0 0,0 0 0 0 0,0-1 0 0 0,-1-3 1 0 0,-1-3-20 0 0,0 0 0 0 0,0 0 1 0 0,1-1-1 0 0,1 0 1 0 0,-1 1-1 0 0,1-1 0 0 0,1 0 1 0 0,0 0-1 0 0,0 0 1 0 0,1 0-1 0 0,0 0 0 0 0,1 0 1 0 0,0 0-1 0 0,1 0 0 0 0,0 0 1 0 0,1 0-1 0 0,3-11 1 0 0,-3 13-76 0 0,1 0 0 0 0,0-1 1 0 0,0 1-1 0 0,0 1 1 0 0,1-1-1 0 0,0 1 0 0 0,0-1 1 0 0,1 1-1 0 0,0 1 0 0 0,0-1 1 0 0,1 1-1 0 0,-1 0 0 0 0,2 1 1 0 0,-1 0-1 0 0,0 0 1 0 0,1 0-1 0 0,0 1 0 0 0,0 0 1 0 0,13-4-1 0 0,-18 7 5 0 0,-1 0 0 0 0,0 1 0 0 0,1-1 0 0 0,-1 1 0 0 0,1-1 0 0 0,-1 1-1 0 0,1 0 1 0 0,-1 0 0 0 0,1 0 0 0 0,-1 0 0 0 0,1 1 0 0 0,-1-1 0 0 0,1 0 0 0 0,-1 1 0 0 0,1 0 0 0 0,-1 0 0 0 0,0 0 0 0 0,1 0 0 0 0,-1 0-1 0 0,3 2 1 0 0,-2-1-27 0 0,-1 1 0 0 0,1-1 0 0 0,-1 1 0 0 0,0 0 0 0 0,0 0 0 0 0,0 0 0 0 0,-1 0 0 0 0,1 0 0 0 0,-1 0 0 0 0,1 0-1 0 0,-1 0 1 0 0,0 1 0 0 0,1 3 0 0 0,1 11-186 0 0,-1 0 0 0 0,-1 0 0 0 0,-1 1 0 0 0,-2 25-1 0 0,2-40 141 0 0,-8 74-534 0 0,3-44 472 0 0,2 0 0 0 0,1 0 0 0 0,3 35-1 0 0,0-61 116 0 0,0 0-1 0 0,0 1 1 0 0,1-1-1 0 0,0 0 0 0 0,0 0 1 0 0,1 0-1 0 0,0 0 0 0 0,0 0 1 0 0,1-1-1 0 0,0 1 0 0 0,0-1 1 0 0,1 0-1 0 0,0 0 1 0 0,0-1-1 0 0,1 1 0 0 0,0-1 1 0 0,7 6-1 0 0,-10-10 54 0 0,-1 0 0 0 0,0-1 0 0 0,1 1 1 0 0,-1-1-1 0 0,1 0 0 0 0,-1 1 0 0 0,1-1 0 0 0,0 0 0 0 0,0-1 1 0 0,-1 1-1 0 0,1 0 0 0 0,0-1 0 0 0,0 0 0 0 0,0 1 0 0 0,0-1 0 0 0,0 0 1 0 0,-1-1-1 0 0,6 0 0 0 0,-3 0 118 0 0,-1-1 1 0 0,1 1 0 0 0,0-1-1 0 0,0 0 1 0 0,-1-1-1 0 0,1 1 1 0 0,-1-1 0 0 0,0 0-1 0 0,7-6 1 0 0,0-2 210 0 0,-1 1 0 0 0,-1-1 0 0 0,0-1 1 0 0,0 0-1 0 0,-1 0 0 0 0,10-20 0 0 0,-17 30-357 0 0,0 0-1 0 0,0 1 0 0 0,0-1 1 0 0,0 0-1 0 0,-1 0 1 0 0,1 1-1 0 0,0-1 0 0 0,-1 0 1 0 0,1 0-1 0 0,-1 0 1 0 0,0 0-1 0 0,1 0 0 0 0,-1 0 1 0 0,0 0-1 0 0,0 0 1 0 0,-1 1-1 0 0,1-1 0 0 0,0 0 1 0 0,0 0-1 0 0,-1 0 1 0 0,0 0-1 0 0,1 0 0 0 0,-1 0 1 0 0,0 1-1 0 0,0-1 1 0 0,0 0-1 0 0,0 1 0 0 0,0-1 1 0 0,0 0-1 0 0,0 1 1 0 0,0-1-1 0 0,-1 1 0 0 0,1 0 1 0 0,-1 0-1 0 0,1-1 1 0 0,-1 1-1 0 0,1 0 0 0 0,-1 0 1 0 0,0 0-1 0 0,1 0 1 0 0,-1 1-1 0 0,0-1 0 0 0,0 0 1 0 0,0 1-1 0 0,0-1 1 0 0,0 1-1 0 0,-2-1 0 0 0,-7-1 68 0 0,-1 1 0 0 0,0 0 0 0 0,1 0-1 0 0,-1 1 1 0 0,0 0 0 0 0,-17 4 0 0 0,-166 38-1207 0 0,99-19-1651 0 0,62-16-3080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2.9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0 364 3225 0 0,'1'-1'66'0'0,"0"1"0"0"0,0-1 0 0 0,-1 1 0 0 0,1-1 0 0 0,0 1 0 0 0,0-1 0 0 0,0 1 0 0 0,0-1 0 0 0,0 1-1 0 0,0 0 1 0 0,0-1 0 0 0,0 1 0 0 0,0 0 0 0 0,0 0 0 0 0,0 0 0 0 0,0 0 0 0 0,0 0 0 0 0,0 0 0 0 0,0 0 0 0 0,0 0 0 0 0,1 1 0 0 0,-1-1 0 0 0,0 0 0 0 0,0 0 0 0 0,-1 1 0 0 0,1-1 0 0 0,0 1 0 0 0,0-1 0 0 0,0 1 0 0 0,0-1 0 0 0,0 1 0 0 0,0 0 0 0 0,-1-1 0 0 0,1 1 0 0 0,0 0 0 0 0,0 0 0 0 0,0 1 0 0 0,31 40 2795 0 0,-22-28-2251 0 0,1 1-138 0 0,1-1-1 0 0,0 0 1 0 0,1-1 0 0 0,0-1-1 0 0,1 0 1 0 0,1-1-1 0 0,20 13 1 0 0,-30-21-322 0 0,-1-1 0 0 0,1 1 0 0 0,0-1-1 0 0,0 0 1 0 0,0 0 0 0 0,0-1 0 0 0,1 1 0 0 0,-1-1 0 0 0,0 0 0 0 0,1-1-1 0 0,-1 1 1 0 0,1-1 0 0 0,-1 0 0 0 0,0 0 0 0 0,1-1 0 0 0,-1 0 0 0 0,0 0-1 0 0,1 0 1 0 0,-1-1 0 0 0,0 1 0 0 0,0-1 0 0 0,0 0 0 0 0,0-1 0 0 0,0 1-1 0 0,-1-1 1 0 0,1 0 0 0 0,-1 0 0 0 0,1 0 0 0 0,3-5 0 0 0,-5 6-110 0 0,-1-1 1 0 0,0 1-1 0 0,1-1 1 0 0,-1 1-1 0 0,0-1 1 0 0,0 0-1 0 0,-1 1 1 0 0,1-1-1 0 0,0 0 1 0 0,-1 0-1 0 0,0 0 1 0 0,0 0-1 0 0,0-1 1 0 0,0 1-1 0 0,0 0 1 0 0,-1 0-1 0 0,1-1 1 0 0,-1 1-1 0 0,0-6 1 0 0,-1 4 1 0 0,0 0 1 0 0,0 1-1 0 0,-1-1 1 0 0,1 0-1 0 0,-1 0 1 0 0,0 1-1 0 0,-1-1 1 0 0,1 1-1 0 0,-1-1 1 0 0,0 1-1 0 0,-5-6 1 0 0,-5-4-134 0 0,0 2 1 0 0,-1-1-1 0 0,0 2 1 0 0,-1 0-1 0 0,0 1 1 0 0,-18-9 0 0 0,21 12-382 0 0,4 3 44 0 0,-1 0 1 0 0,1-1 0 0 0,0 0-1 0 0,-12-10 1 0 0,19 14 350 0 0,0 0-1 0 0,0 0 1 0 0,0 0-1 0 0,0 0 1 0 0,0 0 0 0 0,0-1-1 0 0,0 1 1 0 0,0 0 0 0 0,1 0-1 0 0,-1-1 1 0 0,0 1-1 0 0,1 0 1 0 0,-1-1 0 0 0,1 1-1 0 0,-1-1 1 0 0,1 1-1 0 0,0-1 1 0 0,0 1 0 0 0,0-1-1 0 0,-1 1 1 0 0,1-1 0 0 0,1 1-1 0 0,-1-1 1 0 0,0 1-1 0 0,0 0 1 0 0,0-1 0 0 0,1 1-1 0 0,-1-1 1 0 0,1 1-1 0 0,-1-1 1 0 0,1 1 0 0 0,0 0-1 0 0,0 0 1 0 0,-1-1-1 0 0,1 1 1 0 0,1-2 0 0 0,12-12 52 0 0,0 1 1 0 0,1 0 0 0 0,1 1 0 0 0,0 1-1 0 0,0 0 1 0 0,1 2 0 0 0,1-1-1 0 0,0 2 1 0 0,0 0 0 0 0,1 2 0 0 0,-1 0-1 0 0,2 1 1 0 0,29-6 0 0 0,-46 11 51 0 0,1 1 1 0 0,-1-1-1 0 0,1 1 0 0 0,0-1 1 0 0,-1 1-1 0 0,1 1 1 0 0,-1-1-1 0 0,1 0 1 0 0,-1 1-1 0 0,1 0 0 0 0,-1-1 1 0 0,1 1-1 0 0,-1 1 1 0 0,0-1-1 0 0,0 0 1 0 0,1 1-1 0 0,-1 0 1 0 0,0 0-1 0 0,0 0 0 0 0,-1 0 1 0 0,1 0-1 0 0,0 0 1 0 0,3 4-1 0 0,-3 0-70 0 0,1-1 0 0 0,-1 1 0 0 0,0-1 0 0 0,-1 1 0 0 0,1 0 0 0 0,-1 0 0 0 0,0 0 0 0 0,-1 0 0 0 0,1 0 0 0 0,-1 1-1 0 0,-1-1 1 0 0,1 8 0 0 0,0 18 24 0 0,-1-14-177 0 0,0 1 0 0 0,2-1-1 0 0,0 1 1 0 0,10 35 0 0 0,-12-50 203 0 0,1-1 0 0 0,1 0 0 0 0,-1 0 0 0 0,0 0 0 0 0,1 0 0 0 0,0 0 0 0 0,-1 0 0 0 0,1 0 0 0 0,0-1 0 0 0,0 1 0 0 0,1-1 0 0 0,-1 1 0 0 0,1-1 0 0 0,-1 0 0 0 0,1 0 0 0 0,-1 0 0 0 0,1 0 0 0 0,0-1 0 0 0,0 1 0 0 0,0-1 0 0 0,0 1 0 0 0,0-1 0 0 0,1 0 0 0 0,-1 0 0 0 0,0-1 0 0 0,0 1 0 0 0,1-1 0 0 0,-1 1 0 0 0,0-1 0 0 0,1 0 0 0 0,-1 0 0 0 0,0-1 0 0 0,1 1 0 0 0,3-2 0 0 0,2 0 247 0 0,0 0 1 0 0,0-2-1 0 0,0 1 0 0 0,0-1 0 0 0,-1 0 0 0 0,0-1 0 0 0,0 1 0 0 0,0-2 0 0 0,0 1 0 0 0,-1-1 0 0 0,0 0 0 0 0,7-9 0 0 0,-6 8 76 0 0,-1-2 1 0 0,0 1-1 0 0,-1-1 1 0 0,0 0-1 0 0,0 0 1 0 0,-1 0-1 0 0,0-1 0 0 0,-1 0 1 0 0,0 0-1 0 0,3-13 1 0 0,-6 17-189 0 0,0 1 0 0 0,0 0 1 0 0,-1 0-1 0 0,0-1 0 0 0,0 1 0 0 0,0 0 1 0 0,-1 0-1 0 0,0 0 0 0 0,0-1 0 0 0,0 1 1 0 0,0 0-1 0 0,-1 0 0 0 0,0 0 0 0 0,-3-6 1 0 0,0 4 25 0 0,1 0 1 0 0,-1 0 0 0 0,0 0 0 0 0,-1 1-1 0 0,0 0 1 0 0,0 0 0 0 0,0 0 0 0 0,-10-6-1 0 0,3 3-455 0 0,-1 1 0 0 0,0 0 0 0 0,0 1 0 0 0,-1 0 0 0 0,0 2 0 0 0,0-1 0 0 0,0 2 0 0 0,-1 0 0 0 0,-17-2-1 0 0,2 4-6774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5.5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0 158 8754 0 0,'0'0'673'0'0,"28"-34"1438"0"0,-9 17-2069 0 0,0 0-1 0 0,1 1 0 0 0,1 1 0 0 0,0 1 0 0 0,1 0 0 0 0,27-11 1 0 0,-35 20-42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5.9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1 119 10138 0 0,'39'-32'1047'0'0,"18"-5"-2357"0"0,-31 23-1988 0 0,40-14-1 0 0,-48 21 3174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6.3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1 223 6913 0 0,'1'-12'433'0'0,"1"-1"0"0"0,0 1 0 0 0,1-1 0 0 0,0 1 0 0 0,1 0 0 0 0,0 0 0 0 0,1 1-1 0 0,0-1 1 0 0,1 1 0 0 0,1 0 0 0 0,0 0 0 0 0,0 1 0 0 0,1 0 0 0 0,0 0 0 0 0,0 1 0 0 0,11-9-1 0 0,-16 16-341 0 0,0-1-1 0 0,0 1 0 0 0,0 0 0 0 0,1 0 0 0 0,-1 0 1 0 0,0 0-1 0 0,1 1 0 0 0,0-1 0 0 0,-1 1 0 0 0,1 0 0 0 0,0 0 1 0 0,0 0-1 0 0,-1 0 0 0 0,1 1 0 0 0,0 0 0 0 0,0-1 1 0 0,0 2-1 0 0,0-1 0 0 0,0 0 0 0 0,0 1 0 0 0,-1-1 1 0 0,7 3-1 0 0,-6-1-53 0 0,0 0 1 0 0,0 0-1 0 0,-1 1 1 0 0,1-1 0 0 0,-1 1-1 0 0,1 0 1 0 0,-1 0-1 0 0,0 0 1 0 0,0 0-1 0 0,-1 1 1 0 0,1-1 0 0 0,-1 1-1 0 0,1 0 1 0 0,-1 0-1 0 0,0 0 1 0 0,-1 0-1 0 0,1 0 1 0 0,-1 0 0 0 0,1 0-1 0 0,0 5 1 0 0,2 18-197 0 0,-1 1 1 0 0,-1-1 0 0 0,-1 1 0 0 0,-1-1-1 0 0,-2 1 1 0 0,-5 29 0 0 0,2-14 146 0 0,1 57-1 0 0,5-97 139 0 0,-1 1-1 0 0,0 0 0 0 0,1 0 1 0 0,0 0-1 0 0,0 0 0 0 0,0-1 1 0 0,0 1-1 0 0,0-1 0 0 0,1 1 1 0 0,0-1-1 0 0,3 7 0 0 0,-4-10-59 0 0,-1 1-1 0 0,1 0 0 0 0,0-1 1 0 0,-1 1-1 0 0,1 0 0 0 0,0-1 1 0 0,0 1-1 0 0,-1-1 0 0 0,1 1 1 0 0,0-1-1 0 0,0 1 1 0 0,0-1-1 0 0,0 0 0 0 0,0 0 1 0 0,-1 1-1 0 0,1-1 0 0 0,0 0 1 0 0,0 0-1 0 0,0 0 0 0 0,1 0 1 0 0,0 0-12 0 0,0 0 1 0 0,-1-1 0 0 0,1 1 0 0 0,-1-1-1 0 0,1 0 1 0 0,0 1 0 0 0,-1-1-1 0 0,1 0 1 0 0,-1 0 0 0 0,0 0-1 0 0,1 0 1 0 0,-1 0 0 0 0,0 0 0 0 0,0-1-1 0 0,2-1 1 0 0,25-30-313 0 0,37-56 1 0 0,3-5-4269 0 0,-48 68-986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6.6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17 231 6913 0 0,'-16'13'1181'0'0,"22"-14"1523"0"0,31-20 240 0 0,-6-4-2391 0 0,-1-2 1 0 0,32-36 0 0 0,-49 48-1596 0 0,-1-1 0 0 0,0 0-1 0 0,14-30 1 0 0,-19 32-3183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7.0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150 0 3225 0 0,'-18'14'362'0'0,"1"0"0"0"0,0 2 0 0 0,-23 26 0 0 0,33-34 41 0 0,0 1-1 0 0,1 0 1 0 0,0 1 0 0 0,0-1-1 0 0,1 1 1 0 0,0 0-1 0 0,1 0 1 0 0,0 1 0 0 0,-3 12-1 0 0,7-21-258 0 0,0 1 1 0 0,0-1-1 0 0,0 0 0 0 0,0 1 0 0 0,0-1 0 0 0,0 0 0 0 0,1 0 0 0 0,-1 1 1 0 0,1-1-1 0 0,-1 0 0 0 0,1 0 0 0 0,0 0 0 0 0,0 0 0 0 0,0 0 1 0 0,0 0-1 0 0,0 0 0 0 0,1 0 0 0 0,-1 0 0 0 0,1 0 0 0 0,-1 0 0 0 0,4 2 1 0 0,4 4 385 0 0,1 0 0 0 0,0-1 1 0 0,13 7-1 0 0,17 13 720 0 0,-32-19-1207 0 0,-1 1 0 0 0,1 0 0 0 0,-2 1 0 0 0,1 0 0 0 0,-1 0 0 0 0,-1 0 0 0 0,0 1 1 0 0,0 0-1 0 0,-1 0 0 0 0,3 14 0 0 0,-1-2-176 0 0,-2 0 1 0 0,0 0-1 0 0,-2 1 0 0 0,0 26 1 0 0,-4-26-946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7.4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38 155 10594 0 0,'-3'2'-5'0'0,"0"0"0"0"0,1 1-1 0 0,-1-1 1 0 0,1 0 0 0 0,-1 1-1 0 0,1-1 1 0 0,0 1 0 0 0,-1 0 0 0 0,1 0-1 0 0,1 0 1 0 0,-1 0 0 0 0,0 0-1 0 0,1 0 1 0 0,-1 0 0 0 0,1 1-1 0 0,0-1 1 0 0,0 0 0 0 0,1 1 0 0 0,-1-1-1 0 0,1 1 1 0 0,-1-1 0 0 0,1 6-1 0 0,0-6 77 0 0,0 1 0 0 0,0-1 0 0 0,1 1 0 0 0,-1-1 0 0 0,1 1 0 0 0,-1-1 0 0 0,1 1-1 0 0,0-1 1 0 0,0 0 0 0 0,1 1 0 0 0,-1-1 0 0 0,1 0 0 0 0,-1 0 0 0 0,1 0 0 0 0,0 0-1 0 0,0 0 1 0 0,1-1 0 0 0,-1 1 0 0 0,0-1 0 0 0,1 1 0 0 0,0-1 0 0 0,5 4 0 0 0,-2-3-15 0 0,0-1 0 0 0,0 1 0 0 0,1-1 0 0 0,-1-1 1 0 0,1 1-1 0 0,-1-1 0 0 0,1 0 0 0 0,-1 0 0 0 0,1-1 0 0 0,0 0 1 0 0,0 0-1 0 0,-1-1 0 0 0,1 0 0 0 0,-1 0 0 0 0,1 0 1 0 0,11-5-1 0 0,-8 2 76 0 0,0 0 0 0 0,-1 0 0 0 0,1-1 0 0 0,-1-1 0 0 0,-1 0 0 0 0,1 0 0 0 0,-1 0 0 0 0,0-1 0 0 0,0-1 0 0 0,9-10 0 0 0,-11 11-120 0 0,-1 1 1 0 0,-1-1-1 0 0,1 0 0 0 0,-1 0 0 0 0,0 0 0 0 0,-1-1 0 0 0,0 1 1 0 0,0-1-1 0 0,0 0 0 0 0,-1 0 0 0 0,0 0 0 0 0,-1 0 1 0 0,1-9-1 0 0,-2 11-150 0 0,0 1 0 0 0,-1-1 1 0 0,1 0-1 0 0,-1 1 1 0 0,-1-1-1 0 0,1 1 0 0 0,-1-1 1 0 0,0 1-1 0 0,0 0 0 0 0,0 0 1 0 0,-1 0-1 0 0,0 0 1 0 0,0 0-1 0 0,0 0 0 0 0,0 1 1 0 0,-1-1-1 0 0,0 1 0 0 0,0 0 1 0 0,0 0-1 0 0,-7-4 1 0 0,-4-3-4925 0 0</inkml:trace>
  <inkml:trace contextRef="#ctx0" brushRef="#br0" timeOffset="1">654 154 7370 0 0,'0'-3'195'0'0,"0"-1"0"0"0,-1 1 0 0 0,0 0 1 0 0,0 0-1 0 0,0 0 0 0 0,0-1 1 0 0,0 1-1 0 0,-1 0 0 0 0,1 0 0 0 0,-1 1 1 0 0,0-1-1 0 0,0 0 0 0 0,0 1 1 0 0,-4-5-1 0 0,5 6-91 0 0,0 0 1 0 0,0 1-1 0 0,0-1 1 0 0,0 1-1 0 0,0-1 1 0 0,1 1-1 0 0,-1 0 1 0 0,0-1-1 0 0,-1 1 1 0 0,1 0-1 0 0,0 0 1 0 0,0 0-1 0 0,0 0 1 0 0,0 0-1 0 0,0 0 1 0 0,0 0-1 0 0,0 0 1 0 0,0 0-1 0 0,-1 0 1 0 0,0 1-21 0 0,-1 0-1 0 0,1 0 1 0 0,0 0 0 0 0,0 0 0 0 0,0 1 0 0 0,0-1 0 0 0,0 1-1 0 0,1-1 1 0 0,-1 1 0 0 0,0-1 0 0 0,-2 4 0 0 0,-3 6 95 0 0,0-1 1 0 0,0 1 0 0 0,1 0-1 0 0,1 0 1 0 0,0 0-1 0 0,0 1 1 0 0,-4 19-1 0 0,3-6 9 0 0,0 1 0 0 0,-1 41 0 0 0,6-56-95 0 0,1 0 0 0 0,0 1-1 0 0,1-1 1 0 0,0 0 0 0 0,1 0-1 0 0,0 0 1 0 0,1 0 0 0 0,0 0 0 0 0,0-1-1 0 0,2 1 1 0 0,-1-1 0 0 0,8 12-1 0 0,-9-17 47 0 0,1 1-1 0 0,1 0 1 0 0,-1-1-1 0 0,1 0 1 0 0,0 0-1 0 0,0-1 1 0 0,0 1-1 0 0,1-1 1 0 0,0 0-1 0 0,-1-1 0 0 0,1 1 1 0 0,1-1-1 0 0,-1 0 1 0 0,0-1-1 0 0,1 1 1 0 0,-1-1-1 0 0,1-1 1 0 0,0 1-1 0 0,0-1 1 0 0,12 1-1 0 0,-4-2-3 0 0,-1-1-1 0 0,1-1 0 0 0,-1 1 0 0 0,0-2 1 0 0,0 0-1 0 0,0-1 0 0 0,0-1 1 0 0,0 0-1 0 0,-1 0 0 0 0,0-1 1 0 0,0-1-1 0 0,0 0 0 0 0,16-14 1 0 0,-11 8-625 0 0,-2-2 0 0 0,1 1 0 0 0,-2-2 0 0 0,0 0-1 0 0,-1-1 1 0 0,-1-1 0 0 0,0 0 0 0 0,11-22 0 0 0,-19 32-677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0 227 10594 0 0,'22'-24'3193'0'0,"30"-43"0"0"0,-5 6-2848 0 0,-36 49-2139 0 0,0-1-1 0 0,21-16 0 0 0,-19 18 1350 0 0,-3 2 399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04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10594 0 0,'11'34'418'0'0,"25"75"1952"0"0,-4 0-1 0 0,20 128 1 0 0,-33-98-1870 0 0,3 250 0 0 0,-15-181-113 0 0,-8 121-188 0 0,7 92 800 0 0,7-270-487 0 0,-6-44-362 0 0,41 197 0 0 0,-27-222 112 0 0,61 222 123 0 0,-78-293-382 0 0,1 0 1 0 0,13 21-1 0 0,-13-23-32 0 0,0 0 1 0 0,0 0-1 0 0,-1 0 0 0 0,5 15 0 0 0,-9-24 5 0 0,0 0 0 0 0,0 1 0 0 0,0-1-1 0 0,1 0 1 0 0,-1 1 0 0 0,0-1 0 0 0,0 0-1 0 0,0 0 1 0 0,0 1 0 0 0,0-1 0 0 0,0 0-1 0 0,0 0 1 0 0,0 1 0 0 0,0-1-1 0 0,0 0 1 0 0,-1 1 0 0 0,1-1 0 0 0,0 0-1 0 0,0 0 1 0 0,0 1 0 0 0,0-1 0 0 0,0 0-1 0 0,0 0 1 0 0,-1 0 0 0 0,1 1 0 0 0,0-1-1 0 0,0 0 1 0 0,0 0 0 0 0,-1 0 0 0 0,1 1-1 0 0,0-1 1 0 0,0 0 0 0 0,0 0 0 0 0,-1 0-1 0 0,1 0 1 0 0,0 0 0 0 0,0 1-1 0 0,-1-1 1 0 0,1 0 0 0 0,0 0 0 0 0,0 0-1 0 0,-1 0 1 0 0,1 0 0 0 0,0 0 0 0 0,-1 0-1 0 0,1 0 1 0 0,0 0 0 0 0,0 0 0 0 0,-1 0-1 0 0,1 0 1 0 0,-1 0 0 0 0,-4-1-830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8.3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10 144 5529 0 0,'-2'4'20'0'0,"-6"15"808"0"0,8-19-797 0 0,0 1 1 0 0,1-1-1 0 0,-1 0 0 0 0,0 1 1 0 0,0-1-1 0 0,0 0 1 0 0,0 1-1 0 0,0-1 0 0 0,0 0 1 0 0,0 1-1 0 0,1-1 0 0 0,-1 0 1 0 0,0 1-1 0 0,0-1 1 0 0,0 0-1 0 0,1 0 0 0 0,-1 1 1 0 0,0-1-1 0 0,0 0 0 0 0,1 0 1 0 0,-1 1-1 0 0,0-1 0 0 0,1 0 1 0 0,-1 0-1 0 0,0 0 1 0 0,1 0-1 0 0,-1 1 0 0 0,0-1 1 0 0,1 0-1 0 0,-1 0 0 0 0,0 0 1 0 0,1 0-1 0 0,-1 0 1 0 0,1 0-1 0 0,-1 0 0 0 0,0 0 1 0 0,1 0-1 0 0,-1 0 0 0 0,0 0 1 0 0,1 0-1 0 0,-1 0 1 0 0,0 0-1 0 0,1-1 0 0 0,-1 1 1 0 0,0 0-1 0 0,1 0 0 0 0,-1 0 1 0 0,0 0-1 0 0,1-1 1 0 0,-1 1-1 0 0,0 0 0 0 0,0 0 1 0 0,1-1-1 0 0,12-5 598 0 0,1 0 0 0 0,-2-1-1 0 0,1-1 1 0 0,-1 0 0 0 0,0-1 0 0 0,21-20-1 0 0,-7 8-515 0 0,-15 11-847 0 0,0 2 0 0 0,0-1 0 0 0,1 1 0 0 0,0 1 0 0 0,1 0-1 0 0,0 1 1 0 0,0 1 0 0 0,0 0 0 0 0,21-6 0 0 0,-16 9 587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9.4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5 246 5985 0 0,'-1'-2'167'0'0,"1"1"-1"0"0,-1-1 0 0 0,0 1 0 0 0,1-1 1 0 0,0 1-1 0 0,-1-1 0 0 0,1 1 0 0 0,0-1 1 0 0,-1 0-1 0 0,1 1 0 0 0,0-1 0 0 0,0 1 1 0 0,0-1-1 0 0,1 0 0 0 0,-1 1 0 0 0,0-1 1 0 0,1 1-1 0 0,0-3 0 0 0,9-29 1034 0 0,-9 32-1158 0 0,3-11 243 0 0,2 0-1 0 0,-1 0 1 0 0,2 0-1 0 0,-1 1 1 0 0,2 0-1 0 0,-1 0 1 0 0,2 1-1 0 0,-1 0 1 0 0,1 1 0 0 0,1-1-1 0 0,0 2 1 0 0,0-1-1 0 0,0 2 1 0 0,1-1-1 0 0,1 1 1 0 0,20-9-1 0 0,-30 15-296 0 0,0 0 0 0 0,-1 1 0 0 0,1-1 0 0 0,-1 1 0 0 0,1-1 0 0 0,0 1 0 0 0,-1 0 0 0 0,1 0 0 0 0,0 0 0 0 0,-1 0 0 0 0,1 0 0 0 0,0 0 0 0 0,-1 0 0 0 0,1 0 0 0 0,0 1 0 0 0,-1-1 0 0 0,1 1 0 0 0,-1-1 0 0 0,1 1 0 0 0,0 0 0 0 0,-1 0 0 0 0,0-1 0 0 0,1 1 0 0 0,1 1 0 0 0,-1 1-86 0 0,0-1 0 0 0,0 1 1 0 0,0-1-1 0 0,-1 1 1 0 0,1 0-1 0 0,0-1 1 0 0,-1 1-1 0 0,0 0 1 0 0,0 0-1 0 0,0 0 1 0 0,1 6-1 0 0,1 4-253 0 0,-2 0 1 0 0,0 0-1 0 0,0 0 0 0 0,-2 0 1 0 0,-1 17-1 0 0,-22 80-487 0 0,1-9 766 0 0,23-100 72 0 0,0 0 0 0 0,-1-1 0 0 0,1 1 0 0 0,0 0 0 0 0,0 0 0 0 0,-1 0 0 0 0,1 0 0 0 0,0 0 0 0 0,0 0 0 0 0,0 0 0 0 0,0 0 0 0 0,0 0 0 0 0,1 0 0 0 0,-1 0-1 0 0,0 0 1 0 0,0 0 0 0 0,0-1 0 0 0,1 1 0 0 0,-1 0 0 0 0,1 0 0 0 0,-1 0 0 0 0,0 0 0 0 0,1 0 0 0 0,0-1 0 0 0,-1 1 0 0 0,1 0 0 0 0,-1-1 0 0 0,1 1 0 0 0,0 0 0 0 0,0-1 0 0 0,-1 1 0 0 0,1-1 0 0 0,0 1-1 0 0,0-1 1 0 0,0 1 0 0 0,-1-1 0 0 0,1 1 0 0 0,0-1 0 0 0,0 0 0 0 0,0 0 0 0 0,0 1 0 0 0,0-1 0 0 0,0 0 0 0 0,0 0 0 0 0,0 0 0 0 0,1 0 0 0 0,6-1 53 0 0,0-1-1 0 0,0 1 1 0 0,-1-1 0 0 0,16-6 0 0 0,1-1 309 0 0,-9 6-69 0 0,1 0-1 0 0,0 1 1 0 0,0 0-1 0 0,0 2 1 0 0,0 0-1 0 0,0 0 1 0 0,23 5-1 0 0,-34-5-170 0 0,0 1 1 0 0,1 1-1 0 0,-1-1 0 0 0,0 1 0 0 0,0 0 0 0 0,0 0 0 0 0,0 0 0 0 0,0 1 0 0 0,-1 0 0 0 0,1 0 0 0 0,-1 0 0 0 0,0 0 0 0 0,0 1 0 0 0,0-1 0 0 0,0 1 0 0 0,0 0 0 0 0,-1 1 0 0 0,0-1 0 0 0,0 0 0 0 0,0 1 0 0 0,0 0 0 0 0,-1-1 0 0 0,0 1 1 0 0,0 0-1 0 0,3 10 0 0 0,-4-7-33 0 0,0-1 1 0 0,-1 1 0 0 0,0 0 0 0 0,0-1 0 0 0,-1 1-1 0 0,0 0 1 0 0,0-1 0 0 0,-1 1 0 0 0,1-1-1 0 0,-2 1 1 0 0,1-1 0 0 0,-5 7 0 0 0,-6 15-424 0 0,-27 40 0 0 0,34-58 91 0 0,-21 28-2107 0 0,13-21-3078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09.9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423 0 9674 0 0,'1'5'141'0'0,"1"0"1"0"0,-1-1-1 0 0,0 1 0 0 0,0 0 1 0 0,0 0-1 0 0,-1 0 1 0 0,1 0-1 0 0,-1 0 0 0 0,-1 0 1 0 0,0 6-1 0 0,-10 48-425 0 0,6-39 121 0 0,-2 1 0 0 0,0-1 0 0 0,-1 0 0 0 0,-1-1 0 0 0,-1 0 0 0 0,0 0 1 0 0,-2-1-1 0 0,-18 22 0 0 0,23-31 146 0 0,0-1 1 0 0,0 0-1 0 0,-1-1 1 0 0,-1 1-1 0 0,1-2 0 0 0,-1 1 1 0 0,0-1-1 0 0,0-1 1 0 0,-1 1-1 0 0,0-2 1 0 0,0 1-1 0 0,0-1 1 0 0,0-1-1 0 0,-1 0 1 0 0,1 0-1 0 0,-1-1 1 0 0,0-1-1 0 0,-13 1 1 0 0,19-2 91 0 0,0 0 0 0 0,0 0 0 0 0,0-1 1 0 0,1 1-1 0 0,-1-1 0 0 0,0-1 1 0 0,0 1-1 0 0,1-1 0 0 0,-1 1 0 0 0,1-1 1 0 0,-1 0-1 0 0,1-1 0 0 0,0 1 0 0 0,0-1 1 0 0,0 0-1 0 0,0 0 0 0 0,-3-4 1 0 0,2 1-67 0 0,0 1 0 0 0,1-1 0 0 0,0 0 0 0 0,1-1 1 0 0,-1 1-1 0 0,1 0 0 0 0,1-1 0 0 0,-1 0 1 0 0,1 0-1 0 0,-3-12 0 0 0,3 5 4 0 0,0-1-1 0 0,1 0 1 0 0,1 0 0 0 0,0 0 0 0 0,1 0-1 0 0,0 1 1 0 0,1-1 0 0 0,1 0 0 0 0,0 1-1 0 0,10-26 1 0 0,-10 34 74 0 0,0-1-1 0 0,0 0 1 0 0,1 1-1 0 0,0 0 1 0 0,0-1-1 0 0,1 2 1 0 0,0-1-1 0 0,0 0 1 0 0,0 1 0 0 0,1 0-1 0 0,-1 0 1 0 0,1 1-1 0 0,0 0 1 0 0,1 0-1 0 0,-1 0 1 0 0,1 0-1 0 0,-1 1 1 0 0,1 1-1 0 0,0-1 1 0 0,0 1 0 0 0,1 0-1 0 0,10-2 1 0 0,-8 4 83 0 0,0-1 0 0 0,-1 1 0 0 0,1 1 0 0 0,0 0 0 0 0,0 0 0 0 0,0 1 0 0 0,-1 0 0 0 0,1 0 0 0 0,-1 1 0 0 0,0 1 0 0 0,0-1 0 0 0,0 2 0 0 0,0-1 0 0 0,0 1 0 0 0,-1 0 0 0 0,12 11 0 0 0,-6-4 93 0 0,-1 1 1 0 0,0 1-1 0 0,-1 0 0 0 0,0 1 1 0 0,-1 0-1 0 0,-1 1 0 0 0,-1 0 1 0 0,0 0-1 0 0,-1 1 0 0 0,-1 0 1 0 0,0 1-1 0 0,-2-1 0 0 0,0 1 1 0 0,3 19-1 0 0,-1 5 55 0 0,3 66 1 0 0,-8 43-4489 0 0,-3-102 1119 0 0,2-28-2563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10.4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1 241 8178 0 0,'15'-33'762'0'0,"2"2"1"0"0,1 0-1 0 0,2 2 0 0 0,1 0 1 0 0,41-44-1 0 0,-61 71-664 0 0,1 1 0 0 0,-1 0 0 0 0,1-1 0 0 0,-1 1 0 0 0,1 0 0 0 0,0 0-1 0 0,-1 0 1 0 0,1 0 0 0 0,0 0 0 0 0,-1 1 0 0 0,1-1 0 0 0,3 0 0 0 0,-4 1-30 0 0,-1 0 0 0 0,1 0 0 0 0,0 0 1 0 0,0 0-1 0 0,0 0 0 0 0,-1 0 0 0 0,1 0 0 0 0,0 1 0 0 0,0-1 0 0 0,0 0 1 0 0,-1 1-1 0 0,1-1 0 0 0,0 0 0 0 0,-1 1 0 0 0,1-1 0 0 0,0 1 0 0 0,-1-1 0 0 0,1 1 1 0 0,0-1-1 0 0,0 2 0 0 0,2 2 207 0 0,0 1 0 0 0,0 0 0 0 0,-1 0-1 0 0,0 0 1 0 0,0 0 0 0 0,3 11 0 0 0,-1-3-251 0 0,144 412 2455 0 0,-38-145-4279 0 0,-109-277 1642 0 0,1 1-381 0 0,-1 0 0 0 0,1 1 0 0 0,0-1 0 0 0,0 0 0 0 0,0 0 0 0 0,1-1 0 0 0,-1 1 0 0 0,1 0 0 0 0,6 5 0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10.8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25 227 8290 0 0,'-1'1'55'0'0,"0"-1"0"0"0,0 0 1 0 0,-1 0-1 0 0,1 0 0 0 0,0 0 0 0 0,0 0 1 0 0,0 0-1 0 0,-1 0 0 0 0,1 0 0 0 0,0 0 1 0 0,0-1-1 0 0,0 1 0 0 0,-1 0 0 0 0,1-1 1 0 0,0 1-1 0 0,0-1 0 0 0,-1 0 0 0 0,1 0 9 0 0,1 1-1 0 0,0-1 1 0 0,-1 1-1 0 0,1-1 0 0 0,0 1 1 0 0,0-1-1 0 0,0 1 0 0 0,-1-1 1 0 0,1 0-1 0 0,0 1 0 0 0,0-1 1 0 0,0 1-1 0 0,0-1 0 0 0,0 0 1 0 0,0 1-1 0 0,0-1 0 0 0,0 1 1 0 0,0-1-1 0 0,0 1 1 0 0,1-1-1 0 0,-1 0 0 0 0,0 1 1 0 0,0-1-1 0 0,1 0 0 0 0,2-5 476 0 0,1-1 0 0 0,0 1 0 0 0,0 1 0 0 0,8-10 0 0 0,57-61 1587 0 0,5 3-3596 0 0,-52 53 798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11.1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59 209 5065 0 0,'-14'9'288'0'0,"10"-5"-124"0"0,-1-1 0 0 0,1 0 0 0 0,-1 0 0 0 0,1-1 0 0 0,-1 1 0 0 0,0-1 0 0 0,-8 2 0 0 0,28-25 2509 0 0,156-119 5547 0 0,-153 123-7624 0 0,-9 7-286 0 0,1 1-1 0 0,0 0 1 0 0,1 0-1 0 0,0 1 0 0 0,14-8 1 0 0,-24 15-280 0 0,0 1 1 0 0,-1 0-1 0 0,1 0 0 0 0,-1-1 1 0 0,1 1-1 0 0,0 0 0 0 0,-1 0 1 0 0,1 0-1 0 0,-1 0 0 0 0,1 0 1 0 0,0 0-1 0 0,-1 0 1 0 0,1 0-1 0 0,0 0 0 0 0,-1 0 1 0 0,1 0-1 0 0,0 0 0 0 0,-1 0 1 0 0,1 1-1 0 0,-1-1 0 0 0,1 0 1 0 0,0 0-1 0 0,-1 1 0 0 0,1-1 1 0 0,-1 0-1 0 0,1 1 0 0 0,0-1 1 0 0,8 19 301 0 0,-3 34-252 0 0,-6-42 22 0 0,4 38 93 0 0,2 0 0 0 0,24 94 0 0 0,-23-120-137 0 0,1 1 0 0 0,1-2 0 0 0,1 1 0 0 0,1-1 0 0 0,2-1 0 0 0,0 0 0 0 0,29 36-1 0 0,60 51-2568 0 0,-88-92 923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4T21:45:11.5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0 321 3681 0 0,'73'-50'11215'0'0,"8"-6"-5985"0"0,168-124-5069 0 0,-204 146-7397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6:50.0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37 120 1376 0 0,'-13'-34'2165'0'0,"7"22"-592"0"0,2-1 0 0 0,0 0 0 0 0,-5-23 0 0 0,9 36-1499 0 0,0 0 0 0 0,0-1 0 0 0,0 1 0 0 0,-1 0 0 0 0,1-1 0 0 0,0 1 0 0 0,0 0 0 0 0,0-1 0 0 0,0 1 0 0 0,0 0 0 0 0,0-1 0 0 0,0 1 0 0 0,0 0 0 0 0,0-1 0 0 0,0 1 0 0 0,0 0 0 0 0,0-1 0 0 0,0 1 0 0 0,1 0 0 0 0,-1-1 0 0 0,0 1 0 0 0,0 0 0 0 0,0-1 0 0 0,0 1 0 0 0,0 0 0 0 0,1 0 1 0 0,-1-1-1 0 0,0 1 0 0 0,0 0 0 0 0,1 0 0 0 0,-1-1 0 0 0,0 1 0 0 0,0 0 0 0 0,1 0 0 0 0,-1 0 0 0 0,0-1 0 0 0,1 1 0 0 0,-1 0 0 0 0,0 0 0 0 0,1 0 0 0 0,-1 0 0 0 0,0 0 0 0 0,1 0 0 0 0,-1 0 0 0 0,0-1 0 0 0,1 1 0 0 0,-1 0 0 0 0,0 0 0 0 0,1 0 0 0 0,-1 0 0 0 0,0 1 0 0 0,1-1 0 0 0,-1 0 0 0 0,0 0 0 0 0,1 0 0 0 0,-1 0 0 0 0,0 0 0 0 0,1 0 0 0 0,-1 0 0 0 0,0 1 0 0 0,0-1 1 0 0,1 0-1 0 0,-1 0 0 0 0,0 0 0 0 0,1 1 0 0 0,-1-1 0 0 0,20 17 920 0 0,-13-7-898 0 0,0 1 0 0 0,-1 0 0 0 0,-1 0-1 0 0,0 1 1 0 0,0-1 0 0 0,-1 1-1 0 0,3 14 1 0 0,13 87-13 0 0,-1 234 105 0 0,-19-254-192 0 0,4 1 0 0 0,31 178 0 0 0,-26-228-6 0 0,-7-29-21 0 0,0-1 1 0 0,1 0-1 0 0,1-1 0 0 0,0 1 1 0 0,1-1-1 0 0,9 17 1 0 0,-14-29-36 0 0,0 0 0 0 0,1 0 0 0 0,-1 0 0 0 0,1-1 0 0 0,-1 1 0 0 0,1 0 0 0 0,-1-1 0 0 0,1 1 0 0 0,0 0 0 0 0,-1-1 0 0 0,1 1 0 0 0,0-1 0 0 0,-1 1 0 0 0,1-1 0 0 0,0 1 0 0 0,0-1 0 0 0,-1 0 0 0 0,2 1 0 0 0,2-2-1097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6:50.5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3 248 2761 0 0,'0'1'45'0'0,"0"-1"1"0"0,-1 0-1 0 0,1 0 1 0 0,0 0-1 0 0,0 0 1 0 0,0 0-1 0 0,0 1 1 0 0,0-1-1 0 0,0 0 1 0 0,-1 0-1 0 0,1 0 1 0 0,0 0-1 0 0,0 1 1 0 0,0-1 0 0 0,0 0-1 0 0,0 0 1 0 0,0 0-1 0 0,0 1 1 0 0,0-1-1 0 0,0 0 1 0 0,0 0-1 0 0,0 0 1 0 0,0 1-1 0 0,0-1 1 0 0,0 0-1 0 0,0 0 1 0 0,0 0-1 0 0,0 1 1 0 0,0-1-1 0 0,0 0 1 0 0,0 0 0 0 0,0 0-1 0 0,1 0 1 0 0,-1 1-1 0 0,0-1 1 0 0,0 0-1 0 0,0 0 1 0 0,0 0-1 0 0,0 0 1 0 0,0 1-1 0 0,1-1 1 0 0,-1 0-1 0 0,0 0 1 0 0,0 0-1 0 0,13 6 1484 0 0,12-2 357 0 0,7-6-731 0 0,1-2 0 0 0,-1-1 0 0 0,40-11 0 0 0,-2 0-701 0 0,-41 10-337 0 0,534-81 431 0 0,-22 74-329 0 0,16-1-165 0 0,-32-32 188 0 0,113-9 1299 0 0,-598 54-1537 0 0,56 3-1 0 0,-82-1-130 0 0,0 1 0 0 0,-1 0 0 0 0,1 1 1 0 0,-1 1-1 0 0,1 0 0 0 0,-1 0 0 0 0,21 12 0 0 0,-31-14-70 0 0,1 0-1 0 0,-1 1 1 0 0,1-1 0 0 0,-1 1-1 0 0,0 0 1 0 0,5 6 0 0 0,1 4-934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6:50.9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1 920 0 0,'-9'18'14843'0'0,"12"-10"-17036"0"0,9 25 2723 0 0,-2 0 1 0 0,-1 1 0 0 0,-2 1 0 0 0,-1 0 0 0 0,2 60 0 0 0,-6-71-424 0 0,9 581 1167 0 0,-13-252-822 0 0,9-239-535 0 0,-20-155-10350 0 0,7 29 9619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15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54 456 0 0,'1'-4'-117'0'0,"23"-46"10450"0"0,-20 74-8809 0 0,-4-23-1269 0 0,11 62 1646 0 0,33 106-1 0 0,36 56-2037 0 0,-65-186-229 0 0,-7-14-5269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6:51.4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0 717 9674 0 0,'26'2'719'0'0,"-1"-2"1"0"0,0 0-1 0 0,50-8 0 0 0,-22 1-219 0 0,384-60 2232 0 0,0-31-1783 0 0,-260 56-736 0 0,81-19-131 0 0,653-131 503 0 0,-768 170-384 0 0,254-44-93 0 0,-128 7 35 0 0,4-1-182 0 0,-185 45-899 0 0,99-5 1 0 0,-155 19-547 0 0,36 3 1 0 0,-39 2-3378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6:58.1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70 131 3225 0 0,'-4'-15'1204'0'0,"-1"1"1"0"0,-1-1-1 0 0,0 1 1 0 0,-1 0 0 0 0,0 1-1 0 0,-1 0 1 0 0,-14-19-1 0 0,22 32-1163 0 0,0 0 0 0 0,0 0 0 0 0,0 0-1 0 0,0 0 1 0 0,-1 0 0 0 0,1 0 0 0 0,0 0-1 0 0,0 0 1 0 0,0 0 0 0 0,0 0 0 0 0,0 0 0 0 0,0 0-1 0 0,-1 0 1 0 0,1 0 0 0 0,0 0 0 0 0,0 0-1 0 0,0 0 1 0 0,0 0 0 0 0,0 0 0 0 0,-1 0-1 0 0,1 0 1 0 0,0 0 0 0 0,0 0 0 0 0,0 0-1 0 0,0 0 1 0 0,0 0 0 0 0,0 0 0 0 0,0 0-1 0 0,-1 1 1 0 0,1-1 0 0 0,0 0 0 0 0,0 0-1 0 0,0 0 1 0 0,0 0 0 0 0,0 0 0 0 0,0 0-1 0 0,0 0 1 0 0,0 0 0 0 0,0 1 0 0 0,0-1-1 0 0,0 0 1 0 0,-1 0 0 0 0,1 0 0 0 0,0 0 0 0 0,0 0-1 0 0,0 0 1 0 0,0 1 0 0 0,0-1 0 0 0,0 0-1 0 0,0 0 1 0 0,0 0 0 0 0,0 0 0 0 0,0 0-1 0 0,0 0 1 0 0,0 1 0 0 0,0-1 0 0 0,0 0-1 0 0,1 0 1 0 0,-1 0 0 0 0,0 0 0 0 0,0 0-1 0 0,0 0 1 0 0,0 1 0 0 0,0 19 909 0 0,5 33-818 0 0,-4-45 128 0 0,60 935 1380 0 0,-59-897-1685 0 0,-2-1 0 0 0,-2 0 0 0 0,-2 0 0 0 0,-12 52 0 0 0,10-80-644 0 0,5-14 35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6:58.7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1 235 5529 0 0,'0'4'2008'0'0,"-1"-4"-1971"0"0,19 3 1400 0 0,24-1 898 0 0,221-52 2234 0 0,-182 31-4127 0 0,124-14-1 0 0,360 18-315 0 0,-310 11 530 0 0,398-55 0 0 0,-166 3 820 0 0,-371 50-1034 0 0,0 4-1 0 0,143 18 0 0 0,-16 17-442 0 0,48 6-3 0 0,0-26 1 0 0,-254-15-91 0 0,-18 1-814 0 0,-1 1 0 0 0,24 1-1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6:59.1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93 11 4609 0 0,'-24'-11'16138'0'0,"22"24"-16879"0"0,-20 158 1124 0 0,-22 272 585 0 0,63-86-928 0 0,-1-110-16 0 0,-17-185-318 0 0,-1-14-855 0 0,12 83-1 0 0,-10-125-1138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6:59.9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9 183 6913 0 0,'-8'-4'1316'0'0,"15"2"390"0"0,25 3 1111 0 0,-22-1-2558 0 0,481 18 808 0 0,-322-9-911 0 0,234-18 1 0 0,166-48 1624 0 0,-321 29-279 0 0,-103 15-1175 0 0,1 7 0 0 0,0 6 0 0 0,0 6-1 0 0,164 29 1 0 0,-212-19-314 0 0,115 16-83 0 0,-160-27 102 0 0,0-2-1 0 0,56-4 0 0 0,7-10 226 0 0,165-37 0 0 0,106-54 930 0 0,-383 101-1224 0 0,19-6 106 0 0,2 1-1 0 0,38-5 1 0 0,-57 10-239 0 0,0 0-1 0 0,1 1 1 0 0,-1 0 0 0 0,0 0 0 0 0,0 1 0 0 0,0 0-1 0 0,0 0 1 0 0,0 0 0 0 0,0 1 0 0 0,0 0 0 0 0,0 0-1 0 0,0 0 1 0 0,-1 1 0 0 0,1 0 0 0 0,-1 0-1 0 0,6 4 1 0 0,4 7-6477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7:12.2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31 171 3681 0 0,'-2'-34'1898'0'0,"-1"0"0"0"0,-13-52 0 0 0,13 70-1623 0 0,1 50 3988 0 0,-2 22-4024 0 0,31 280 282 0 0,-7-134-527 0 0,-5-28-82 0 0,43 189 0 0 0,-50-327-537 0 0,-2 0-1 0 0,-1 1 1 0 0,-1 55-1 0 0,-5-70-3745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7:12.8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83 140 456 0 0,'-2'-1'115'0'0,"0"0"0"0"0,0 1 1 0 0,0-1-1 0 0,0 1 0 0 0,0-1 0 0 0,0 1 0 0 0,0 0 0 0 0,0 0 1 0 0,0 0-1 0 0,0 0 0 0 0,0 0 0 0 0,1 0 0 0 0,-1 1 0 0 0,0-1 1 0 0,0 1-1 0 0,0-1 0 0 0,0 1 0 0 0,0 0 0 0 0,-2 1 0 0 0,-38 19 4293 0 0,54-20 171 0 0,49-2-2847 0 0,135-15 1790 0 0,198-26-443 0 0,197-44-1372 0 0,-445 73-1559 0 0,0 7-1 0 0,159 14 1 0 0,119 56 12 0 0,-181-21-102 0 0,-142-32-827 0 0,164-5 0 0 0,-196-6 407 0 0,-39 1-2011 0 0,-10 1-2649 0 0,-6 1-672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7:13.6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2896 1 11058 0 0,'1'1'257'0'0,"0"1"0"0"0,1 0-1 0 0,-1 0 1 0 0,1-1 0 0 0,-1 1-1 0 0,1 0 1 0 0,-1-1 0 0 0,1 0 0 0 0,0 1-1 0 0,4 1 1 0 0,-5-2-46 0 0,1 0 1 0 0,0 0-1 0 0,-1 0 0 0 0,1 0 0 0 0,0 0 1 0 0,-1 1-1 0 0,1-1 0 0 0,-1 1 1 0 0,0-1-1 0 0,1 1 0 0 0,-1-1 1 0 0,0 1-1 0 0,0 0 0 0 0,1 3 1 0 0,54 130 567 0 0,-35-87-172 0 0,21 66-1 0 0,-17-11 97 0 0,13 131 0 0 0,-1-5-2245 0 0,-27-187 1606 0 0,3 1 0 0 0,1-2-1 0 0,2 0 1 0 0,26 47 0 0 0,-35-74-79 0 0,2 0 0 0 0,-1 0 1 0 0,22 23-1 0 0,-38-39 322 0 0,1 0-1 0 0,0 1 1 0 0,0 0 0 0 0,0 0-1 0 0,-1 0 1 0 0,1 1 0 0 0,-11 1-1 0 0,12-1-140 0 0,-157-6-609 0 0,97 1 22 0 0,1 3 0 0 0,-122 13-1 0 0,38 13-72 0 0,-522 58-2088 0 0,570-78 2179 0 0,-383 2-1269 0 0,22-16 3997 0 0,154 24-4273 0 0,286-13 1740 0 0,-250 12-843 0 0,92-22 3335 0 0,167 8-2356 0 0,0-1 0 0 0,0-1 0 0 0,0 0 0 0 0,-23-9 0 0 0,23 5-5649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8:25.1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106 20 4025 0 0,'-1'1'82'0'0,"-8"11"245"0"0,8-9-299 0 0,8-6-54 0 0,-12 3 146 0 0,0-1 1 0 0,0 0 0 0 0,0 0-1 0 0,0 0 1 0 0,0 0 0 0 0,0-1-1 0 0,1 0 1 0 0,-8-3 0 0 0,-28-13 15670 0 0,40 18-15674 0 0,-6 16 701 0 0,1 18-1663 0 0,5 51 615 0 0,7 207-987 0 0,-7-291 1220 0 0,0-1-1 0 0,0 1 1 0 0,0-1-1 0 0,0 1 1 0 0,0 0-1 0 0,0-1 1 0 0,0 1-1 0 0,0 0 0 0 0,1-1 1 0 0,-1 1-1 0 0,0 0 1 0 0,0-1-1 0 0,1 1 1 0 0,-1-1-1 0 0,1 1 1 0 0,-1-1-1 0 0,0 1 1 0 0,1-1-1 0 0,-1 1 1 0 0,1-1-1 0 0,-1 1 1 0 0,1-1-1 0 0,-1 0 0 0 0,1 1 1 0 0,-1-1-1 0 0,1 0 1 0 0,0 1-1 0 0,20-3 161 0 0,24-23 172 0 0,-36 19-294 0 0,17-9 88 0 0,1 1-1 0 0,50-18 1 0 0,-65 28-231 0 0,0 1 0 0 0,0 0 0 0 0,1 0 0 0 0,-1 2 0 0 0,1-1 0 0 0,0 2 0 0 0,0-1 0 0 0,-1 2 0 0 0,18 2 0 0 0,-28-3-146 0 0,0 0 0 0 0,0 1 0 0 0,0 0 1 0 0,0-1-1 0 0,0 1 0 0 0,0 0 1 0 0,0 0-1 0 0,0 0 0 0 0,0 0 0 0 0,0 1 1 0 0,0-1-1 0 0,-1 0 0 0 0,1 1 1 0 0,0-1-1 0 0,-1 1 0 0 0,0 0 0 0 0,1-1 1 0 0,-1 1-1 0 0,2 2 0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8:26.7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103 36 1840 0 0,'-9'-16'2476'0'0,"-4"-4"4356"0"0,6 21-3852 0 0,-1 13-1449 0 0,-3 24-1272 0 0,2 0 0 0 0,2 0 0 0 0,1 1-1 0 0,2 0 1 0 0,1 41 0 0 0,-10 85-1732 0 0,4-141 996 0 0,5-11-2642 0 0,4-16 2530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16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0 172 4145 0 0,'2'-5'139'0'0,"0"-1"1"0"0,0 1-1 0 0,0 0 1 0 0,0 0-1 0 0,1 0 1 0 0,0 0-1 0 0,0 0 1 0 0,1 1-1 0 0,-1-1 1 0 0,9-7-1 0 0,0-2-41 0 0,-3 3 256 0 0,0 1-1 0 0,1 0 0 0 0,0 0 0 0 0,1 1 1 0 0,22-15-1 0 0,-29 21-184 0 0,0 1 1 0 0,0-1 0 0 0,0 1-1 0 0,0 0 1 0 0,0 0-1 0 0,1 1 1 0 0,-1-1 0 0 0,0 1-1 0 0,1 0 1 0 0,-1 0-1 0 0,1 0 1 0 0,0 1 0 0 0,-1-1-1 0 0,1 1 1 0 0,-1 0-1 0 0,1 1 1 0 0,0-1-1 0 0,-1 1 1 0 0,1 0 0 0 0,-1 0-1 0 0,7 2 1 0 0,-8-1-176 0 0,0 0 1 0 0,-1 0-1 0 0,0 0 1 0 0,1 0 0 0 0,-1 0-1 0 0,0 0 1 0 0,0 1-1 0 0,0-1 1 0 0,0 1-1 0 0,-1-1 1 0 0,1 1-1 0 0,-1 0 1 0 0,0 0-1 0 0,1 0 1 0 0,-1 0 0 0 0,0 0-1 0 0,-1 0 1 0 0,1 0-1 0 0,-1 0 1 0 0,1 0-1 0 0,-1 0 1 0 0,0 0-1 0 0,0 0 1 0 0,0 0-1 0 0,-1 5 1 0 0,-1 10-25 0 0,-1-1 1 0 0,-1 0-1 0 0,-8 24 0 0 0,5-21 17 0 0,-14 35 74 0 0,16-44 123 0 0,0 0 0 0 0,0 0 0 0 0,1 1 0 0 0,1 0 0 0 0,0-1 0 0 0,-2 24 0 0 0,5-34-161 0 0,0 0 1 0 0,0 0 0 0 0,0 0-1 0 0,0 0 1 0 0,0 0 0 0 0,0 0-1 0 0,0 0 1 0 0,0 0 0 0 0,1 0-1 0 0,-1 0 1 0 0,0 0 0 0 0,1 0-1 0 0,-1-1 1 0 0,1 1 0 0 0,-1 0-1 0 0,1 0 1 0 0,0 0-1 0 0,-1 0 1 0 0,1-1 0 0 0,0 1-1 0 0,-1 0 1 0 0,1 0 0 0 0,0-1-1 0 0,0 1 1 0 0,1 0 0 0 0,-1 0 43 0 0,1-1-1 0 0,0 1 1 0 0,0-1 0 0 0,0 1 0 0 0,0-1 0 0 0,0 0 0 0 0,0 0 0 0 0,0 0-1 0 0,0 0 1 0 0,0 0 0 0 0,0-1 0 0 0,3 0 0 0 0,7-2 443 0 0,0-1 0 0 0,0 0 1 0 0,15-9-1 0 0,-18 9-78 0 0,22-11 319 0 0,-9 4 165 0 0,1 1 1 0 0,47-14-1 0 0,-64 22-1208 0 0,0 1-1 0 0,1-1 1 0 0,-1 2-1 0 0,1-1 0 0 0,-1 1 1 0 0,0 0-1 0 0,1 0 0 0 0,-1 1 1 0 0,1-1-1 0 0,-1 2 1 0 0,0-1-1 0 0,0 1 0 0 0,1-1 1 0 0,-1 2-1 0 0,0-1 1 0 0,8 6-1 0 0,-4-1-1130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8:27.1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45 1840 0 0,'-2'-2'604'0'0,"0"-1"0"0"0,1 1-1 0 0,-1-1 1 0 0,1 1 0 0 0,0-1-1 0 0,0 1 1 0 0,0-1 0 0 0,-1-4-1 0 0,2 6-499 0 0,0 1 0 0 0,-1-1 0 0 0,1 1 0 0 0,0 0 0 0 0,0-1 0 0 0,0 1 0 0 0,0-1 0 0 0,0 1 0 0 0,0-1 0 0 0,-1 1 0 0 0,1-1 0 0 0,0 1 0 0 0,0-1 0 0 0,0 1 0 0 0,1-1 0 0 0,-1 1 0 0 0,0-1 0 0 0,0 1 0 0 0,0 0 0 0 0,0-1 0 0 0,0 1 0 0 0,0-1 0 0 0,1 1 0 0 0,-1-1 0 0 0,0 1 0 0 0,0 0 0 0 0,1-1 0 0 0,-1 1 0 0 0,0-1 0 0 0,1 1 0 0 0,-1 0 0 0 0,0-1 0 0 0,1 1 0 0 0,-1 0 0 0 0,1 0 0 0 0,-1-1 0 0 0,0 1 0 0 0,1 0 0 0 0,-1 0-1 0 0,1-1 1 0 0,-1 1 0 0 0,1 0 0 0 0,-1 0 0 0 0,1 0 0 0 0,-1 0 0 0 0,0 0 0 0 0,1 0 0 0 0,-1 0 0 0 0,1 0 0 0 0,-1 0 0 0 0,1 0 0 0 0,-1 0 0 0 0,1 0 0 0 0,-1 0 0 0 0,1 0 0 0 0,0 1 0 0 0,3 1 90 0 0,0 1 1 0 0,0 0-1 0 0,0 0 0 0 0,-1 1 0 0 0,0-1 1 0 0,1 1-1 0 0,-1-1 0 0 0,0 1 0 0 0,0 0 1 0 0,-1 0-1 0 0,1 1 0 0 0,1 3 0 0 0,1 2 43 0 0,111 217 1111 0 0,-77-144-1094 0 0,-36-78-477 0 0,-1-1-1 0 0,1 1 1 0 0,-1 0 0 0 0,0 0 0 0 0,-1 0-1 0 0,1 0 1 0 0,-1 0 0 0 0,0 1 0 0 0,0-1 0 0 0,-1 0-1 0 0,0 1 1 0 0,0-1 0 0 0,0 0 0 0 0,0 1 0 0 0,-2 7-1 0 0,-1-8-765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8:27.5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87 6913 0 0,'3'-1'793'0'0,"0"1"0"0"0,-1-1 0 0 0,1 1 0 0 0,0-1 0 0 0,-1 0 0 0 0,1 0 0 0 0,0 0 0 0 0,3-2 0 0 0,40-28 2344 0 0,-27 17-1965 0 0,26-10-1622 0 0,-14 16-4128 0 0,-9 7-1151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8:29.5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71 5529 0 0,'-4'-10'1932'0'0,"0"0"-1"0"0,1 0 1 0 0,0 0 0 0 0,-3-21-1 0 0,20 56 259 0 0,-6-15-1965 0 0,19 43 242 0 0,-1 0 0 0 0,-3 2 0 0 0,30 109 0 0 0,-30-68 397 0 0,15 155-1 0 0,-33-211-1509 0 0,-1 1 0 0 0,-3 0 0 0 0,-1 1 1 0 0,-2-1-1 0 0,-11 60 0 0 0,9-83-5690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8:30.2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24 243 5065 0 0,'-3'-2'590'0'0,"1"-1"-1"0"0,0 1 1 0 0,-1 0 0 0 0,1-1-1 0 0,0 1 1 0 0,0-1-1 0 0,1 0 1 0 0,-1 1 0 0 0,1-1-1 0 0,-2-4 1 0 0,2 5-426 0 0,1 0-1 0 0,1 0 1 0 0,-1 0-1 0 0,0 0 1 0 0,0 0 0 0 0,1 0-1 0 0,-1 0 1 0 0,1 0-1 0 0,-1 1 1 0 0,1-1-1 0 0,0 0 1 0 0,0 0 0 0 0,0 1-1 0 0,0-1 1 0 0,0 0-1 0 0,0 1 1 0 0,1-1 0 0 0,1-1-1 0 0,12-16 107 0 0,1 0 0 0 0,1 2 0 0 0,0 0 0 0 0,37-27 0 0 0,-43 36-155 0 0,1 1-1 0 0,0 0 1 0 0,0 1-1 0 0,0 1 0 0 0,1 0 1 0 0,0 0-1 0 0,0 2 1 0 0,0-1-1 0 0,0 2 0 0 0,19-2 1 0 0,-17 2-94 0 0,0 2-1 0 0,0 0 1 0 0,0 0 0 0 0,1 2 0 0 0,-1 0 0 0 0,28 7-1 0 0,-38-7-94 0 0,0-1 0 0 0,-1 1 0 0 0,0 0-1 0 0,1 1 1 0 0,-1-1 0 0 0,0 1-1 0 0,0-1 1 0 0,0 1 0 0 0,0 0 0 0 0,-1 1-1 0 0,1-1 1 0 0,-1 1 0 0 0,0-1-1 0 0,0 1 1 0 0,0 0 0 0 0,-1 0 0 0 0,1 0-1 0 0,-1 0 1 0 0,0 1 0 0 0,0-1-1 0 0,0 1 1 0 0,-1-1 0 0 0,0 1 0 0 0,0 0-1 0 0,1 8 1 0 0,-1 2-73 0 0,-1-1 0 0 0,0 1 0 0 0,-1 0 0 0 0,0-1 0 0 0,-2 1 0 0 0,0-1 0 0 0,0 0 0 0 0,-1 0 0 0 0,-1 0 0 0 0,0 0 0 0 0,-1-1 0 0 0,-1 0 0 0 0,0 0 0 0 0,0 0 0 0 0,-2-1 0 0 0,-12 15 0 0 0,-6 3-31 0 0,-1 0 1 0 0,-1-2 0 0 0,-2-2-1 0 0,-56 39 1 0 0,68-46 1537 0 0,20-14-547 0 0,13-11-470 0 0,14-9 439 0 0,0 1-1 0 0,1 1 0 0 0,48-14 0 0 0,-61 23-621 0 0,2 1-1 0 0,-1 0 1 0 0,0 1 0 0 0,1 1 0 0 0,-1 1 0 0 0,0 0-1 0 0,1 1 1 0 0,18 4 0 0 0,172 30-1043 0 0,-69-14-3365 0 0,-110-16-962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8:30.5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2 163 8290 0 0,'0'-1'106'0'0,"0"1"1"0"0,0-1 0 0 0,-1 0-1 0 0,1 0 1 0 0,0 0-1 0 0,0 0 1 0 0,0 0 0 0 0,0 0-1 0 0,0 0 1 0 0,0 0-1 0 0,0 0 1 0 0,0 0 0 0 0,0 0-1 0 0,1 0 1 0 0,-1 0-1 0 0,0 0 1 0 0,1 0-1 0 0,-1 0 1 0 0,1 0 0 0 0,-1 0-1 0 0,1 0 1 0 0,-1 0-1 0 0,1 0 1 0 0,0 0 0 0 0,21-29 1876 0 0,-16 22-1243 0 0,1-2-29 0 0,1 1 0 0 0,1-1 1 0 0,9-8-1 0 0,-11 13-1014 0 0,0-1-1 0 0,0 1 1 0 0,1 0 0 0 0,0 1-1 0 0,0 0 1 0 0,0 0-1 0 0,0 0 1 0 0,13-2-1 0 0,-7 1 283 0 0,-1 0 21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8:30.9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1 144 3681 0 0,'18'-13'2634'0'0,"-16"12"-2489"0"0,94-65 5258 0 0,-66 47-5229 0 0,42-20 0 0 0,-59 34-174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8:31.3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50 9218 0 0,'0'-3'321'0'0,"-1"1"1"0"0,1-1-1 0 0,-1 0 1 0 0,1 1-1 0 0,0-1 1 0 0,0 0-1 0 0,0 0 1 0 0,0 1-1 0 0,0-1 1 0 0,1 0-1 0 0,1-4 1 0 0,-2 7-268 0 0,0-1 1 0 0,0 1-1 0 0,0-1 1 0 0,0 1 0 0 0,0-1-1 0 0,0 1 1 0 0,1-1-1 0 0,-1 0 1 0 0,0 1-1 0 0,0-1 1 0 0,1 1 0 0 0,-1-1-1 0 0,0 1 1 0 0,1-1-1 0 0,-1 1 1 0 0,0 0-1 0 0,1-1 1 0 0,-1 1 0 0 0,1-1-1 0 0,-1 1 1 0 0,1 0-1 0 0,-1-1 1 0 0,1 1 0 0 0,-1 0-1 0 0,1 0 1 0 0,-1-1-1 0 0,1 1 1 0 0,-1 0-1 0 0,1 0 1 0 0,-1 0 0 0 0,1 0-1 0 0,-1 0 1 0 0,1 0-1 0 0,0 0 1 0 0,-1 0-1 0 0,1 0 1 0 0,-1 0 0 0 0,1 0-1 0 0,0 0 1 0 0,-1 0-1 0 0,1 0 1 0 0,-1 0 0 0 0,1 0-1 0 0,-1 1 1 0 0,1-1-1 0 0,-1 0 1 0 0,1 0-1 0 0,-1 1 1 0 0,1-1 0 0 0,-1 0-1 0 0,1 1 1 0 0,-1-1-1 0 0,1 1 1 0 0,-1-1-1 0 0,0 0 1 0 0,1 1 0 0 0,-1-1-1 0 0,0 1 1 0 0,1-1-1 0 0,-1 1 1 0 0,0 0 0 0 0,9 10 197 0 0,-1 0 0 0 0,0 0 1 0 0,-1 0-1 0 0,-1 1 0 0 0,0 1 1 0 0,0-1-1 0 0,6 24 1 0 0,20 96 191 0 0,-31-127-411 0 0,16 108-281 0 0,4 177 1 0 0,0-1-106 0 0,-18-261-688 0 0,0 0 0 0 0,-2 0 1 0 0,-1 1-1 0 0,-5 31 0 0 0,3-43-4501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8:31.7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0 108 3225 0 0,'1'-5'666'0'0,"-1"-1"0"0"0,1 1 0 0 0,0-1 1 0 0,0 1-1 0 0,0-1 0 0 0,1 1 0 0 0,0 0 1 0 0,0 0-1 0 0,0 0 0 0 0,0 0 0 0 0,1 0 0 0 0,0 1 1 0 0,0-1-1 0 0,6-7 0 0 0,-7 10-476 0 0,0 0 0 0 0,1 0 0 0 0,-1 0 0 0 0,0 0 0 0 0,1 1 0 0 0,-1-1 0 0 0,1 1 0 0 0,-1-1 0 0 0,1 1 1 0 0,-1 0-1 0 0,1 0 0 0 0,0 0 0 0 0,0 0 0 0 0,0 0 0 0 0,0 1 0 0 0,0-1 0 0 0,-1 1 0 0 0,1 0 0 0 0,0 0 0 0 0,0 0 0 0 0,0 0 0 0 0,0 0 0 0 0,0 1 0 0 0,0 0 0 0 0,0-1 0 0 0,0 1 0 0 0,-1 0 0 0 0,5 2 0 0 0,3 2-310 0 0,-1 0-1 0 0,0 0 1 0 0,0 1 0 0 0,0 0-1 0 0,-1 0 1 0 0,0 1-1 0 0,0 0 1 0 0,0 1-1 0 0,-1 0 1 0 0,0 0-1 0 0,-1 0 1 0 0,0 1-1 0 0,0 0 1 0 0,-1 0 0 0 0,0 1-1 0 0,-1-1 1 0 0,0 1-1 0 0,0 0 1 0 0,-1 0-1 0 0,0 0 1 0 0,-1 1-1 0 0,0-1 1 0 0,-1 1-1 0 0,0-1 1 0 0,-1 1-1 0 0,0 0 1 0 0,0-1 0 0 0,-1 1-1 0 0,-1-1 1 0 0,-3 17-1 0 0,-6 3 110 0 0,0-1 1 0 0,-2 0-1 0 0,-1-1 0 0 0,-2 0 0 0 0,0-1 0 0 0,-2-1 0 0 0,-29 33 1 0 0,38-50-817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8:32.1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75 8754 0 0,'-1'-3'334'0'0,"1"0"1"0"0,0 0-1 0 0,-1-1 0 0 0,1 1 1 0 0,0 0-1 0 0,1 0 1 0 0,-1 0-1 0 0,0 0 0 0 0,1 0 1 0 0,0 0-1 0 0,0 0 1 0 0,0 0-1 0 0,0 0 0 0 0,0 0 1 0 0,1 1-1 0 0,-1-1 0 0 0,4-4 1 0 0,-4 5-252 0 0,-1 1 0 0 0,1 0 1 0 0,0 0-1 0 0,0 0 0 0 0,0 0 1 0 0,0 0-1 0 0,0 0 0 0 0,0 0 1 0 0,0 1-1 0 0,0-1 0 0 0,0 0 1 0 0,0 0-1 0 0,0 1 0 0 0,0-1 1 0 0,1 1-1 0 0,-1-1 0 0 0,0 1 0 0 0,0 0 1 0 0,1-1-1 0 0,-1 1 0 0 0,0 0 1 0 0,1 0-1 0 0,-1 0 0 0 0,0 0 1 0 0,1 0-1 0 0,-1 0 0 0 0,0 0 1 0 0,0 0-1 0 0,1 0 0 0 0,-1 1 1 0 0,0-1-1 0 0,1 1 0 0 0,-1-1 0 0 0,0 1 1 0 0,0-1-1 0 0,0 1 0 0 0,0 0 1 0 0,1-1-1 0 0,-1 1 0 0 0,0 0 1 0 0,0 0-1 0 0,0 0 0 0 0,0 1 1 0 0,8 8-36 0 0,-1 0 0 0 0,0 0 0 0 0,-1 1 1 0 0,0 0-1 0 0,-1 0 0 0 0,8 19 0 0 0,23 78 298 0 0,-30-85-328 0 0,32 121-366 0 0,-21-73 22 0 0,29 75 0 0 0,-33-104 1191 0 0,-7-61-709 0 0,2 1 0 0 0,0 0 0 0 0,1 1 0 0 0,1 0 0 0 0,0 1-1 0 0,1 0 1 0 0,24-24 0 0 0,6 0-121 0 0,61-43 0 0 0,-71 58-6 0 0,39-35-165 0 0,-7 5-1552 0 0,-18 22-3895 0 0,-25 20 1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8:32.5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45 480 6361 0 0,'-45'40'2373'0'0,"58"-51"-878"0"0,47-40 2612 0 0,98-68-862 0 0,-64 58-1731 0 0,122-75-482 0 0,-159 104-2814 0 0,115-46-1 0 0,-97 50-1387 0 0,-67 25 2085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33.9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6 104 5529 0 0,'0'0'60'0'0,"-1"-1"0"0"0,1 1 1 0 0,0 0-1 0 0,-1-1 0 0 0,1 1 0 0 0,-1-1 0 0 0,1 1 0 0 0,0-1 0 0 0,-1 1 1 0 0,1-1-1 0 0,0 1 0 0 0,0-1 0 0 0,-1 1 0 0 0,1-1 0 0 0,0 0 0 0 0,0 1 0 0 0,0-1 1 0 0,0 1-1 0 0,0-1 0 0 0,0 1 0 0 0,0-1 0 0 0,0 0 0 0 0,0 1 0 0 0,0-1 1 0 0,0 1-1 0 0,0-1 0 0 0,0 1 0 0 0,0-1 0 0 0,1 0 0 0 0,-1 1 0 0 0,0-1 1 0 0,0 1-1 0 0,1-2 0 0 0,20-13 795 0 0,31-1 294 0 0,37-7 1617 0 0,-22 6-2281 0 0,-22 6-4005 0 0,-29 9-492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8:32.9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1 10594 0 0,'-6'2'4906'0'0,"6"-3"-4822"0"0,0 26 1307 0 0,7 34-582 0 0,-1-31-674 0 0,69 434-65 0 0,-74-452-510 0 0,0 1-498 0 0,1 0 1 0 0,0-1-1 0 0,4 14 1 0 0,-4-18-435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8:33.3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 79 6449 0 0,'-8'-20'340'0'0,"6"16"99"0"0,1 1-1 0 0,-1-1 0 0 0,1 0 1 0 0,0 1-1 0 0,0-1 0 0 0,0 0 1 0 0,-1-6-1 0 0,2 9-287 0 0,0 0-1 0 0,1-1 1 0 0,-1 1 0 0 0,0 0 0 0 0,1 0-1 0 0,-1 0 1 0 0,1 0 0 0 0,-1 0-1 0 0,1 1 1 0 0,-1-1 0 0 0,1 0-1 0 0,-1 0 1 0 0,1 0 0 0 0,0 0-1 0 0,0 0 1 0 0,-1 1 0 0 0,1-1-1 0 0,0 0 1 0 0,0 1 0 0 0,0-1-1 0 0,0 1 1 0 0,0-1 0 0 0,0 1-1 0 0,0-1 1 0 0,0 1 0 0 0,0 0 0 0 0,0-1-1 0 0,0 1 1 0 0,0 0 0 0 0,0 0-1 0 0,0 0 1 0 0,0-1 0 0 0,2 2-1 0 0,2-2 78 0 0,0 2 0 0 0,1-1-1 0 0,-1 0 1 0 0,0 1 0 0 0,0 0-1 0 0,0 0 1 0 0,-1 1 0 0 0,1-1-1 0 0,0 1 1 0 0,0 0 0 0 0,-1 0-1 0 0,1 1 1 0 0,-1-1-1 0 0,0 1 1 0 0,0 0 0 0 0,0 0-1 0 0,5 5 1 0 0,9 10 10 0 0,0 0 0 0 0,18 25 0 0 0,-23-27-14 0 0,51 59-125 0 0,112 101 1 0 0,-172-173-300 0 0,-1 1 0 0 0,0-1 0 0 0,0 0 1 0 0,0 1-1 0 0,0 0 0 0 0,0-1 0 0 0,-1 1 0 0 0,4 7 1 0 0,-6-8-180 0 0,1-1 1 0 0,0 0 0 0 0,-1 1-1 0 0,1-1 1 0 0,-1 0-1 0 0,0 1 1 0 0,0-1 0 0 0,0 0-1 0 0,0 1 1 0 0,0-1-1 0 0,-1 5 1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8:33.7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0 194 1840 0 0,'32'-32'5438'0'0,"51"-50"1587"0"0,-66 66-6930 0 0,1 1 0 0 0,39-24 0 0 0,-39 30-232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8:36.3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 2761 0 0,'49'8'469'0'0,"81"-24"3583"0"0,-4 0-945 0 0,-109 16-2976 0 0,1 0 1 0 0,0 1-1 0 0,0 0 0 0 0,-1 2 1 0 0,24 6-1 0 0,50 19-643 0 0,41 10-143 0 0,-102-32 617 0 0,-1 1 0 0 0,0 2 0 0 0,0 1 0 0 0,-1 1 0 0 0,0 1 0 0 0,-1 1 0 0 0,-1 2 0 0 0,0 1 0 0 0,-1 0 0 0 0,-1 2 0 0 0,27 26 0 0 0,-18-9-174 0 0,-1 1 0 0 0,-2 2 0 0 0,47 78 0 0 0,55 136-830 0 0,-118-223 1012 0 0,12 22-50 0 0,-4 0 0 0 0,-1 2 1 0 0,-3 0-1 0 0,-2 2 0 0 0,-2-1 1 0 0,12 112-1 0 0,-22-86 147 0 0,-4 0-1 0 0,-3 0 1 0 0,-23 131-1 0 0,0-83-1976 0 0,-61 182-1 0 0,39-161-65 0 0,-32 93 2407 0 0,52-177-251 0 0,-61 103 0 0 0,-16 38-512 0 0,40-37 222 0 0,30-73 2445 0 0,-89 172 0 0 0,110-243-1161 0 0,-2 1-1 0 0,-37 43 1 0 0,6-24-2097 0 0,31-32 828 0 0,0 0-1 0 0,0 2 1 0 0,-21 25 0 0 0,32-30-724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8:36.7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 0 456 0 0,'-4'6'340'0'0,"0"0"1"0"0,0-1-1 0 0,0 1 0 0 0,0 1 0 0 0,1-1 1 0 0,0 0-1 0 0,1 1 0 0 0,-1 0 0 0 0,1 0 1 0 0,0-1-1 0 0,1 1 0 0 0,0 0 0 0 0,-1 12 1 0 0,1 13 943 0 0,4 55 0 0 0,-1-64-848 0 0,-1-3-248 0 0,0 0-1 0 0,2 0 1 0 0,0-1-1 0 0,2 1 1 0 0,0-1-1 0 0,1 0 0 0 0,1 0 1 0 0,0-1-1 0 0,2 0 1 0 0,0-1-1 0 0,1 1 1 0 0,14 18-1 0 0,-22-34-113 0 0,0 0-1 0 0,0 0 1 0 0,0 0 0 0 0,0 0-1 0 0,0 0 1 0 0,0-1 0 0 0,1 1-1 0 0,-1-1 1 0 0,1 0 0 0 0,-1 0-1 0 0,1 0 1 0 0,-1 0 0 0 0,1 0-1 0 0,0 0 1 0 0,-1-1 0 0 0,1 1-1 0 0,0-1 1 0 0,-1 0 0 0 0,1 1-1 0 0,0-2 1 0 0,0 1-1 0 0,-1 0 1 0 0,1 0 0 0 0,0-1-1 0 0,-1 1 1 0 0,1-1 0 0 0,3-1-1 0 0,8-4 400 0 0,-1 1-1 0 0,0-2 1 0 0,-1 0-1 0 0,14-10 1 0 0,0 2 76 0 0,58-43-407 0 0,-69 48-5749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8:38.7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3100 1 2304 0 0,'-1'7'206'0'0,"1"0"0"0"0,-2 1 0 0 0,1-1 0 0 0,-1 0 0 0 0,0 0 0 0 0,0 0 0 0 0,-1 0 0 0 0,0 0-1 0 0,-7 11 1 0 0,-6 6 463 0 0,-21 27-1 0 0,17-24 4 0 0,-218 245 1449 0 0,102-126-3070 0 0,-78 103-1246 0 0,115-143 2197 0 0,-13 16 160 0 0,-42 95 34 0 0,-31 40-1261 0 0,-14 29-925 0 0,92-121 1685 0 0,31-50 292 0 0,-54 74 14 0 0,64-106 516 0 0,4 3 0 0 0,-80 147 1 0 0,119-190-462 0 0,-48 102 24 0 0,53-110-80 0 0,-1-1 0 0 0,-39 52 0 0 0,-14 25 0 0 0,-24 101 1055 0 0,49-100-648 0 0,-43 53-1615 0 0,-2 7 890 0 0,-51 134 1654 0 0,38-93-2323 0 0,28-56 546 0 0,-24 57 2136 0 0,88-173-1502 0 0,1 1 0 0 0,-7 57 1 0 0,2-12 375 0 0,15-75-530 0 0,-1 1 0 0 0,2-1-1 0 0,0 0 1 0 0,0 0 0 0 0,2 1-1 0 0,-1-1 1 0 0,1 0 0 0 0,1 1-1 0 0,0-1 1 0 0,1 0 0 0 0,5 15-1 0 0,-5-19 51 0 0,1-1 1 0 0,-1 0-1 0 0,1 1 0 0 0,1-1 1 0 0,-1-1-1 0 0,1 1 0 0 0,0-1 1 0 0,1 1-1 0 0,-1-2 0 0 0,1 1 0 0 0,1-1 1 0 0,-1 1-1 0 0,1-2 0 0 0,0 1 1 0 0,0-1-1 0 0,0 0 0 0 0,15 6 1 0 0,-10-6 12 0 0,1 1 0 0 0,0-2 1 0 0,0 0-1 0 0,0 0 1 0 0,27 1-1 0 0,-32-4-8 0 0,0-1-1 0 0,0 1 1 0 0,0-2 0 0 0,0 1-1 0 0,0-1 1 0 0,-1 0-1 0 0,1-1 1 0 0,-1 0-1 0 0,1 0 1 0 0,-1 0 0 0 0,9-7-1 0 0,16-3-3335 0 0,-29 12 2755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8:39.5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 0 1376 0 0,'-7'7'-82'0'0,"1"1"-1"0"0,0 0 0 0 0,1 0 1 0 0,0 0-1 0 0,0 1 0 0 0,1 0 1 0 0,4 13 7230 0 0,51-4-5019 0 0,46 14-1294 0 0,-86-30-881 0 0,-1 1 0 0 0,0 1 0 0 0,0 0 0 0 0,0 1 0 0 0,-1 0 0 0 0,0 0 0 0 0,0 1 0 0 0,0 0 0 0 0,0 0 0 0 0,-1 1 0 0 0,0 0 0 0 0,-1 1 0 0 0,1 0 0 0 0,-1 0 0 0 0,-1 0 0 0 0,0 1 0 0 0,9 17 0 0 0,-14-25 33 0 0,-1 0 0 0 0,1 0 0 0 0,-1 0-1 0 0,0 1 1 0 0,0-1 0 0 0,0 0 0 0 0,1 0 0 0 0,-1 1-1 0 0,0-1 1 0 0,0 0 0 0 0,-1 0 0 0 0,1 1 0 0 0,0-1-1 0 0,0 0 1 0 0,-1 0 0 0 0,1 0 0 0 0,0 1 0 0 0,-1-1-1 0 0,1 0 1 0 0,-1 0 0 0 0,0 0 0 0 0,1 0 0 0 0,-1 0 0 0 0,0 0-1 0 0,0 0 1 0 0,0 0 0 0 0,1 0 0 0 0,-1 0 0 0 0,-2 0-1 0 0,-3 4 234 0 0,0 0 0 0 0,-1-1 0 0 0,0-1 0 0 0,-8 4 0 0 0,10-5 11 0 0,0 0 0 0 0,0 1 0 0 0,1 0 0 0 0,-1-1 0 0 0,0 2 0 0 0,-6 5 0 0 0,0 6 190 0 0,1 0 0 0 0,1 1 0 0 0,-11 21 0 0 0,11-17-322 0 0,-22 32 1 0 0,-26 18-1062 0 0,49-62 521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8:41.6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153 157 4089 0 0,'-11'3'90'0'0,"-5"2"86"0"0,0 1-1 0 0,0 1 1 0 0,-26 14-1 0 0,38-19-112 0 0,0 0 1 0 0,1 1-1 0 0,-1 0 0 0 0,1-1 1 0 0,0 1-1 0 0,0 1 1 0 0,0-1-1 0 0,0 0 0 0 0,0 1 1 0 0,1 0-1 0 0,0-1 0 0 0,0 1 1 0 0,0 0-1 0 0,0 0 0 0 0,0 0 1 0 0,1 0-1 0 0,0 1 0 0 0,-1-1 1 0 0,1 7-1 0 0,-1 28-6 0 0,3 0 0 0 0,1 0 0 0 0,9 50 1 0 0,-2-21-115 0 0,4 64-91 0 0,35 231-1306 0 0,-27-282 1094 0 0,3-2 0 0 0,4 0 0 0 0,73 145 0 0 0,-82-191 329 0 0,1-1-1 0 0,1 0 1 0 0,42 46-1 0 0,88 73-109 0 0,-139-140 164 0 0,0-2 0 0 0,0 1 0 0 0,1-1 0 0 0,0-1 0 0 0,0 0 1 0 0,1-1-1 0 0,0 0 0 0 0,25 7 0 0 0,-29-11 96 0 0,1-1 1 0 0,-1 0 0 0 0,1-1 0 0 0,0 0 0 0 0,0-1 0 0 0,-1 0 0 0 0,1-1 0 0 0,0 0 0 0 0,0 0-1 0 0,-1-1 1 0 0,1-1 0 0 0,-1 0 0 0 0,14-5 0 0 0,-7 0 59 0 0,0-1 1 0 0,-1 0-1 0 0,0-1 1 0 0,0-1-1 0 0,-1 0 1 0 0,0-1-1 0 0,-1-1 0 0 0,0 0 1 0 0,-1-1-1 0 0,-1 0 1 0 0,0-1-1 0 0,-1-1 1 0 0,18-32-1 0 0,0-12 237 0 0,-3-1 0 0 0,31-107 0 0 0,-27 77-144 0 0,-7 24 284 0 0,25-128 1 0 0,-43 166-560 0 0,-2 0 0 0 0,-1 0-1 0 0,-1-1 1 0 0,-2 1 0 0 0,-1-1-1 0 0,-1 1 1 0 0,-9-35-1 0 0,-14-23 0 0 0,-3 2-1 0 0,-78-156 0 0 0,89 203 176 0 0,-2 1 1 0 0,-1 1 0 0 0,-2 0-1 0 0,-2 2 1 0 0,-1 1-1 0 0,-36-37 1 0 0,50 59-164 0 0,0 1-1 0 0,-1 1 1 0 0,0 0 0 0 0,0 0-1 0 0,-1 1 1 0 0,1 1 0 0 0,-2 0-1 0 0,-22-7 1 0 0,24 11-158 0 0,1 0 0 0 0,0 1-1 0 0,0 1 1 0 0,-1 0 0 0 0,1 0 0 0 0,-1 1-1 0 0,1 1 1 0 0,0 0 0 0 0,-1 1 0 0 0,1 0-1 0 0,0 1 1 0 0,-14 5 0 0 0,-8 5-3263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16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24 316 3825 0 0,'-24'7'2769'0'0,"34"-12"-1843"0"0,-8 4-623 0 0,3-1 88 0 0,18-8 210 0 0,1 2 0 0 0,0 0 0 0 0,0 2 0 0 0,0 1 0 0 0,46-5 0 0 0,132 7 876 0 0,-183 3-1383 0 0,240 19 576 0 0,-91-3-336 0 0,-111-14-171 0 0,0-3-1 0 0,80-11 1 0 0,111-30 16 0 0,-209 34-190 0 0,144-28 90 0 0,202-35 282 0 0,-200 45-131 0 0,352-3 0 0 0,643-5 775 0 0,-615 8 67 0 0,-438 20-1069 0 0,296-4-30 0 0,-121 30-101 0 0,-294-19 132 0 0,14 0-226 0 0,0 0 0 0 0,1 2 0 0 0,-1 1-1 0 0,0 0 1 0 0,-1 2 0 0 0,24 8 0 0 0,-23-2-5645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18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9 155 5065 0 0,'-2'-5'364'0'0,"0"0"-1"0"0,1 0 1 0 0,0 0 0 0 0,0 0 0 0 0,1 0-1 0 0,-1-9 1 0 0,1 12-223 0 0,0-1 1 0 0,0 1-1 0 0,0 0 0 0 0,0-1 1 0 0,0 1-1 0 0,1 0 1 0 0,-1-1-1 0 0,1 1 0 0 0,-1 0 1 0 0,1-1-1 0 0,0 1 0 0 0,0 0 1 0 0,0 0-1 0 0,0 0 0 0 0,1 0 1 0 0,-1 0-1 0 0,2-2 1 0 0,-2 4-79 0 0,-1 0 0 0 0,1 0 0 0 0,0 0 0 0 0,0-1 0 0 0,0 1 0 0 0,-1 0 0 0 0,1 0 1 0 0,0 0-1 0 0,0 1 0 0 0,0-1 0 0 0,-1 0 0 0 0,1 0 0 0 0,0 0 0 0 0,0 1 0 0 0,-1-1 1 0 0,1 0-1 0 0,0 1 0 0 0,-1-1 0 0 0,1 0 0 0 0,0 1 0 0 0,-1-1 0 0 0,1 1 0 0 0,0-1 1 0 0,-1 1-1 0 0,1 0 0 0 0,-1-1 0 0 0,1 2 0 0 0,17 18 556 0 0,-17-19-552 0 0,22 32 308 0 0,-3 1 0 0 0,0 0 0 0 0,-3 1-1 0 0,-1 1 1 0 0,16 53 0 0 0,-14-42-374 0 0,-16-40 9 0 0,-1-3 0 0 0,1 0 0 0 0,-1 0 0 0 0,1 0-1 0 0,-1 0 1 0 0,1 0 0 0 0,0-1 0 0 0,1 1 0 0 0,-1 0 0 0 0,1-1 0 0 0,-1 0-1 0 0,6 5 1 0 0,1-46-98 0 0,-5-5 127 0 0,0-73-1 0 0,-6 86 95 0 0,3 1 0 0 0,0 0 0 0 0,2 0 0 0 0,0 0 0 0 0,3 0 0 0 0,8-29 0 0 0,-14 56-82 0 0,1 1 0 0 0,-1-1 0 0 0,1 0 0 0 0,-1 1 0 0 0,1-1-1 0 0,0 1 1 0 0,0-1 0 0 0,0 1 0 0 0,0-1 0 0 0,0 1-1 0 0,0 0 1 0 0,0-1 0 0 0,0 1 0 0 0,0 0 0 0 0,1 0 0 0 0,-1 0-1 0 0,0 0 1 0 0,1 0 0 0 0,-1 0 0 0 0,1 0 0 0 0,-1 0-1 0 0,1 1 1 0 0,0-1 0 0 0,2 0 0 0 0,-2 1-12 0 0,0 0 0 0 0,1 0 1 0 0,-1 1-1 0 0,0-1 0 0 0,1 1 0 0 0,-1-1 0 0 0,0 1 1 0 0,0 0-1 0 0,0 0 0 0 0,0 0 0 0 0,0 0 0 0 0,0 0 1 0 0,0 1-1 0 0,0-1 0 0 0,3 3 0 0 0,4 4 65 0 0,-1 1 0 0 0,0 0 0 0 0,0 0-1 0 0,-1 1 1 0 0,11 18 0 0 0,-4 1 24 0 0,-2 0 1 0 0,-1 1-1 0 0,10 42 0 0 0,-11-36-553 0 0,26 64 0 0 0,-34-95 140 0 0,0 0 0 0 0,1 0 0 0 0,0-1 0 0 0,0 1 0 0 0,0 0 1 0 0,7 6-1 0 0,1-3-1065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19T21:40:34.3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38 14283 0 0,'-3'-3'96'0'0,"-12"-16"1419"0"0,10 4-3579 0 0,4 103-303 0 0,4 126 7148 0 0,8-122-9032 0 0,-4-53-901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18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96 5529 0 0,'-1'0'46'0'0,"1"0"0"0"0,0 0 1 0 0,-1 0-1 0 0,1 0 0 0 0,0 0 0 0 0,-1 0 0 0 0,1 0 0 0 0,0 0 0 0 0,-1 0 1 0 0,1 0-1 0 0,-1 0 0 0 0,1 0 0 0 0,0 0 0 0 0,-1-1 0 0 0,1 1 0 0 0,0 0 1 0 0,0 0-1 0 0,-1 0 0 0 0,1 0 0 0 0,0-1 0 0 0,-1 1 0 0 0,1 0 0 0 0,0 0 1 0 0,0-1-1 0 0,-1 1 0 0 0,1 0 0 0 0,0-1 0 0 0,0 1 0 0 0,0 0 0 0 0,0-1 1 0 0,-1 1-1 0 0,1 0 0 0 0,0-1 0 0 0,0 1 0 0 0,0 0 0 0 0,0-1 0 0 0,0 1 1 0 0,0 0-1 0 0,0-1 0 0 0,0 1 0 0 0,0-1 0 0 0,8-21 1390 0 0,20-16 771 0 0,-25 35-2110 0 0,0 0 0 0 0,0 1 0 0 0,0 0 0 0 0,0-1 0 0 0,1 1 0 0 0,-1 1 0 0 0,1-1 0 0 0,-1 0 0 0 0,1 1 0 0 0,0 0 0 0 0,0 0 0 0 0,0 0 0 0 0,0 0-1 0 0,-1 0 1 0 0,1 1 0 0 0,0 0 0 0 0,0 0 0 0 0,5 0 0 0 0,-4 1-728 0 0,0 0-1 0 0,-1 0 1 0 0,1 0 0 0 0,-1 1-1 0 0,1-1 1 0 0,-1 1 0 0 0,0 0-1 0 0,0 0 1 0 0,7 5 0 0 0,-2 0-1407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18.9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28 4145 0 0,'-1'0'128'0'0,"0"-1"0"0"0,0 0 0 0 0,1 1 1 0 0,-1-1-1 0 0,0 0 0 0 0,1 0 0 0 0,-1 0 0 0 0,1 0 1 0 0,-1 0-1 0 0,1 0 0 0 0,-1 1 0 0 0,1-1 0 0 0,-1 0 1 0 0,1 0-1 0 0,0 0 0 0 0,0 0 0 0 0,-1-1 0 0 0,1 1 0 0 0,0 0 1 0 0,0-2-1 0 0,0 3-51 0 0,1 0 0 0 0,-1-1 0 0 0,0 1 0 0 0,0-1-1 0 0,0 1 1 0 0,1 0 0 0 0,-1-1 0 0 0,0 1 0 0 0,1 0 0 0 0,-1-1 0 0 0,0 1 0 0 0,1 0 0 0 0,-1-1 0 0 0,0 1 0 0 0,1 0 0 0 0,-1 0 0 0 0,0-1 0 0 0,1 1-1 0 0,-1 0 1 0 0,1 0 0 0 0,-1 0 0 0 0,1 0 0 0 0,-1 0 0 0 0,0 0 0 0 0,1-1 0 0 0,-1 1 0 0 0,1 0 0 0 0,-1 0 0 0 0,1 0 0 0 0,-1 0 0 0 0,1 0 0 0 0,-1 1-1 0 0,1-1 1 0 0,-1 0 0 0 0,0 0 0 0 0,1 0 0 0 0,-1 0 0 0 0,1 0 0 0 0,-1 1 0 0 0,0-1 0 0 0,1 0 0 0 0,-1 0 0 0 0,1 1 0 0 0,-1-1 0 0 0,0 0-1 0 0,1 1 1 0 0,-1-1 0 0 0,1 1 0 0 0,1 1 151 0 0,1 0 0 0 0,0 0 0 0 0,0 1 0 0 0,-1-1 0 0 0,1 1 0 0 0,-1 0 0 0 0,0-1 0 0 0,0 1 0 0 0,0 0 0 0 0,0 0 0 0 0,2 6 0 0 0,15 41 526 0 0,-15-37-519 0 0,36 143 840 0 0,-34-122-1057 0 0,1-1 0 0 0,2-1 1 0 0,1 1-1 0 0,1-1 0 0 0,28 53 0 0 0,6-11-2027 0 0,-35-59-2887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19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41 302 4609 0 0,'-2'0'65'0'0,"1"0"0"0"0,-1 0 1 0 0,0-1-1 0 0,0 1 0 0 0,1-1 0 0 0,-1 1 0 0 0,1-1 1 0 0,-1 0-1 0 0,0 1 0 0 0,1-1 0 0 0,0 0 0 0 0,-1 0 1 0 0,1 0-1 0 0,-1 0 0 0 0,1-1 0 0 0,0 1 0 0 0,0 0 1 0 0,0 0-1 0 0,0-1 0 0 0,0 1 0 0 0,0-1 0 0 0,-2-2 1 0 0,2 1 85 0 0,0-1 0 0 0,0 0 0 0 0,0 0 0 0 0,0 0 0 0 0,0 0 0 0 0,1 0 0 0 0,0 0 0 0 0,0 0 0 0 0,0-7 0 0 0,1 1 178 0 0,1 0 1 0 0,0 0-1 0 0,1 0 0 0 0,0 0 1 0 0,0 1-1 0 0,1-1 1 0 0,7-13-1 0 0,-3 10 131 0 0,1 1 1 0 0,1-1-1 0 0,-1 2 0 0 0,2-1 0 0 0,0 2 1 0 0,17-15-1 0 0,-18 18-1084 0 0,0 1 0 0 0,0 0 0 0 0,0 0 0 0 0,0 1 1 0 0,16-5-1 0 0,-13 6-3556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19.6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44 236 4609 0 0,'-2'0'110'0'0,"1"0"-1"0"0,0-1 1 0 0,-1 1 0 0 0,1 0 0 0 0,0 0-1 0 0,-1-1 1 0 0,1 1 0 0 0,0 0-1 0 0,-1 0 1 0 0,1 1 0 0 0,0-1 0 0 0,-1 0-1 0 0,1 0 1 0 0,0 1 0 0 0,-1-1 0 0 0,1 1-1 0 0,0-1 1 0 0,0 1 0 0 0,0-1-1 0 0,-1 1 1 0 0,1 0 0 0 0,0-1 0 0 0,0 1-1 0 0,0 0 1 0 0,0 0 0 0 0,0 0-1 0 0,0 0 1 0 0,0 0 0 0 0,1 0 0 0 0,-1 0-1 0 0,0 0 1 0 0,0 1 0 0 0,1-1 0 0 0,-1 0-1 0 0,1 0 1 0 0,-1 0 0 0 0,1 1-1 0 0,-1-1 1 0 0,1 0 0 0 0,0 2 0 0 0,-1 1 115 0 0,1 0 0 0 0,-1-1 0 0 0,1 1 0 0 0,0-1 0 0 0,1 1 0 0 0,-1-1 0 0 0,0 1 0 0 0,1-1 0 0 0,0 1 1 0 0,0-1-1 0 0,0 1 0 0 0,0-1 0 0 0,1 0 0 0 0,2 5 0 0 0,1 0-140 0 0,2 2 242 0 0,0 1 0 0 0,1-1 1 0 0,11 12-1 0 0,-18-20-294 0 0,1-1 1 0 0,-1 0-1 0 0,1 1 1 0 0,-1-1 0 0 0,1 0-1 0 0,-1 1 1 0 0,1-1-1 0 0,0 0 1 0 0,-1 0-1 0 0,1 0 1 0 0,0-1 0 0 0,0 1-1 0 0,0 0 1 0 0,0-1-1 0 0,0 1 1 0 0,0-1-1 0 0,0 1 1 0 0,0-1 0 0 0,0 0-1 0 0,0 0 1 0 0,0 0-1 0 0,0 0 1 0 0,0 0-1 0 0,0-1 1 0 0,0 1-1 0 0,0-1 1 0 0,-1 1 0 0 0,4-2-1 0 0,-1-2-48 0 0,-1 1-1 0 0,0-1 0 0 0,-1 0 1 0 0,1 0-1 0 0,-1 0 0 0 0,1 0 1 0 0,-1 0-1 0 0,0-1 0 0 0,-1 1 1 0 0,1-1-1 0 0,-1 1 0 0 0,0-1 1 0 0,1-8-1 0 0,3-7-21 0 0,5-16 34 0 0,-8 24 41 0 0,1 1 0 0 0,0 0 0 0 0,1 0-1 0 0,0 0 1 0 0,8-13 0 0 0,-12 23-5 0 0,1 1-1 0 0,-1 0 1 0 0,0 0-1 0 0,0 0 1 0 0,0 0-1 0 0,0 0 1 0 0,0 0-1 0 0,1-1 1 0 0,-1 1-1 0 0,0 0 1 0 0,0 0-1 0 0,0 0 1 0 0,1 0 0 0 0,-1 0-1 0 0,0 0 1 0 0,0 0-1 0 0,0 0 1 0 0,1 0-1 0 0,-1 0 1 0 0,0 0-1 0 0,0 0 1 0 0,0 0-1 0 0,1 0 1 0 0,-1 0-1 0 0,0 0 1 0 0,0 0-1 0 0,0 0 1 0 0,1 0-1 0 0,-1 0 1 0 0,0 0-1 0 0,0 1 1 0 0,0-1-1 0 0,0 0 1 0 0,1 0 0 0 0,-1 0-1 0 0,0 0 1 0 0,0 0-1 0 0,0 0 1 0 0,0 1-1 0 0,0-1 1 0 0,0 0-1 0 0,1 0 1 0 0,-1 0-1 0 0,0 1 1 0 0,10 12 459 0 0,4 15-34 0 0,-3 5-47 0 0,-1 0 1 0 0,-1 1-1 0 0,-2 0 0 0 0,2 35 1 0 0,-5-34-1025 0 0,2 0 1 0 0,1 0 0 0 0,21 58 0 0 0,-17-70-5475 0 0</inkml:trace>
  <inkml:trace contextRef="#ctx0" brushRef="#br0" timeOffset="1">599 1 5985 0 0,'0'-1'1150'0'0,"23"15"3706"0"0,-15-5-4290 0 0,0 1 0 0 0,-1-1 1 0 0,-1 1-1 0 0,1 0 0 0 0,-1 0 1 0 0,6 17-1 0 0,23 72-189 0 0,-24-65-333 0 0,-4-10-1978 0 0,-4-9-2605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20.1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1 308 1376 0 0,'0'-16'637'0'0,"0"0"-1"0"0,0 1 1 0 0,1-1-1 0 0,1 1 1 0 0,1-1-1 0 0,0 1 1 0 0,1 0-1 0 0,1 0 1 0 0,0 0-1 0 0,1 1 1 0 0,1-1-1 0 0,0 1 1 0 0,1 1-1 0 0,0 0 1 0 0,1 0-1 0 0,0 0 1 0 0,21-20-1 0 0,-27 30-541 0 0,0 1-1 0 0,0-1 1 0 0,0 1-1 0 0,0 0 0 0 0,0 0 1 0 0,0 0-1 0 0,0 1 0 0 0,1-1 1 0 0,-1 1-1 0 0,1-1 0 0 0,-1 1 1 0 0,1 0-1 0 0,0 1 1 0 0,5-2-1 0 0,-7 3-99 0 0,0-1 1 0 0,0 0-1 0 0,0 1 0 0 0,0-1 1 0 0,0 1-1 0 0,0 0 1 0 0,0-1-1 0 0,0 1 0 0 0,0 0 1 0 0,-1 0-1 0 0,1 0 1 0 0,0 1-1 0 0,-1-1 0 0 0,1 0 1 0 0,-1 1-1 0 0,1-1 0 0 0,-1 1 1 0 0,1-1-1 0 0,-1 1 1 0 0,0 0-1 0 0,0-1 0 0 0,0 1 1 0 0,0 0-1 0 0,0 0 0 0 0,-1 0 1 0 0,1 0-1 0 0,0-1 1 0 0,0 4-1 0 0,3 9-128 0 0,-1 1 0 0 0,0 0 0 0 0,-1 0-1 0 0,-1 0 1 0 0,0 0 0 0 0,-1 0 0 0 0,-1 1 0 0 0,0-1 0 0 0,-1 0 0 0 0,-1-1-1 0 0,-8 28 1 0 0,1-12-148 0 0,-1-1 0 0 0,-1 0-1 0 0,-2-1 1 0 0,-29 45-1 0 0,32-56-234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20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1 332 920 0 0,'0'1'140'0'0,"0"-1"-1"0"0,1 1 0 0 0,-1 0 1 0 0,0 0-1 0 0,1-1 0 0 0,-1 1 1 0 0,1 0-1 0 0,-1-1 1 0 0,1 1-1 0 0,-1 0 0 0 0,1-1 1 0 0,0 1-1 0 0,-1-1 1 0 0,1 1-1 0 0,0-1 0 0 0,-1 1 1 0 0,1-1-1 0 0,0 0 0 0 0,0 1 1 0 0,-1-1-1 0 0,1 0 1 0 0,0 1-1 0 0,0-1 0 0 0,0 0 1 0 0,0 0-1 0 0,-1 0 0 0 0,1 0 1 0 0,0 0-1 0 0,0 0 1 0 0,0 0-1 0 0,0 0 0 0 0,-1 0 1 0 0,1 0-1 0 0,1-1 1 0 0,30-4 2051 0 0,-23 1-1919 0 0,0-1 0 0 0,0 0 0 0 0,-1 0 0 0 0,0-1-1 0 0,0 0 1 0 0,0-1 0 0 0,-1 0 0 0 0,0 0 0 0 0,0 0 0 0 0,0-1 0 0 0,-1 0 0 0 0,0 0 0 0 0,-1-1 0 0 0,0 1 0 0 0,0-1 0 0 0,6-18 0 0 0,-8 19-293 0 0,0 0 0 0 0,-1-1-1 0 0,0 1 1 0 0,0 0 0 0 0,0-1 0 0 0,-1 0 0 0 0,-1 1-1 0 0,1-1 1 0 0,-1 0 0 0 0,-1 1 0 0 0,0-1 0 0 0,0 0 0 0 0,0 1-1 0 0,-1 0 1 0 0,-1-1 0 0 0,1 1 0 0 0,-1 0 0 0 0,-1 0-1 0 0,-7-14 1 0 0,10 20 21 0 0,0 1 0 0 0,0-1-1 0 0,0 1 1 0 0,0-1-1 0 0,-1 1 1 0 0,1 0 0 0 0,0 0-1 0 0,0-1 1 0 0,-1 1-1 0 0,1 0 1 0 0,-1 0 0 0 0,1 0-1 0 0,-1 1 1 0 0,0-1 0 0 0,1 0-1 0 0,-1 0 1 0 0,-3 0-1 0 0,4 1 5 0 0,0 0-1 0 0,0 0 0 0 0,-1 0 0 0 0,1 1 0 0 0,0-1 0 0 0,0 0 1 0 0,-1 0-1 0 0,1 1 0 0 0,0-1 0 0 0,0 1 0 0 0,0-1 0 0 0,-1 1 1 0 0,1 0-1 0 0,0-1 0 0 0,0 1 0 0 0,0 0 0 0 0,0 0 1 0 0,0 0-1 0 0,0 1 0 0 0,-2 1 2 0 0,0 1 0 0 0,0 0 0 0 0,1 0 0 0 0,0 0 0 0 0,-1 0 0 0 0,1 0 0 0 0,1 0 0 0 0,-1 1 0 0 0,1-1 1 0 0,0 1-1 0 0,-2 8 0 0 0,3-6 30 0 0,-1 1 0 0 0,1-1 1 0 0,1 1-1 0 0,-1-1 0 0 0,1 1 1 0 0,0-1-1 0 0,1 1 1 0 0,0-1-1 0 0,0 0 0 0 0,1 0 1 0 0,6 13-1 0 0,-7-15 12 0 0,1-1 0 0 0,0 0 0 0 0,0-1 0 0 0,0 1 0 0 0,0 0 0 0 0,1-1 1 0 0,-1 0-1 0 0,1 0 0 0 0,0 0 0 0 0,0 0 0 0 0,0-1 0 0 0,0 1 0 0 0,1-1 0 0 0,-1 0 0 0 0,1 0 0 0 0,-1-1 0 0 0,1 1 0 0 0,0-1 0 0 0,6 1 0 0 0,7-1-10 0 0,-1 0-1 0 0,1-2 0 0 0,-1 0 0 0 0,1-1 1 0 0,-1 0-1 0 0,0-2 0 0 0,0 0 0 0 0,0 0 1 0 0,0-2-1 0 0,28-13 0 0 0,-15 3-5049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23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1 1376 0 0,'-7'1'83'0'0,"0"1"0"0"0,0 0 0 0 0,0 0 0 0 0,0 0 0 0 0,1 1 0 0 0,-1 0 0 0 0,-10 7 0 0 0,-3 0 127 0 0,8-4 153 0 0,0 0 1 0 0,0 1 0 0 0,0 0 0 0 0,-15 14-1 0 0,23-17 274 0 0,0 0-1 0 0,0 0 0 0 0,0 0 1 0 0,1 1-1 0 0,-1 0 0 0 0,1-1 1 0 0,0 1-1 0 0,-2 6 0 0 0,5-11-564 0 0,0 1-1 0 0,0-1 1 0 0,0 0 0 0 0,0 1-1 0 0,0-1 1 0 0,1 0-1 0 0,-1 1 1 0 0,0-1-1 0 0,0 0 1 0 0,0 1-1 0 0,1-1 1 0 0,-1 0-1 0 0,0 0 1 0 0,0 1-1 0 0,1-1 1 0 0,-1 0-1 0 0,0 0 1 0 0,0 1-1 0 0,1-1 1 0 0,-1 0-1 0 0,0 0 1 0 0,1 0 0 0 0,-1 0-1 0 0,0 1 1 0 0,1-1-1 0 0,-1 0 1 0 0,0 0-1 0 0,1 0 1 0 0,-1 0-1 0 0,0 0 1 0 0,1 0-1 0 0,-1 0 1 0 0,1 0-1 0 0,-1 0 1 0 0,0 0-1 0 0,1 0 1 0 0,-1 0-1 0 0,0 0 1 0 0,1-1-1 0 0,-1 1 1 0 0,0 0-1 0 0,1 0 1 0 0,-1 0 0 0 0,0 0-1 0 0,1-1 1 0 0,25-3-310 0 0,-23 3 445 0 0,174-30 1209 0 0,223-9 0 0 0,-281 34-1008 0 0,262-9 982 0 0,-257 16-922 0 0,132 18-1 0 0,-226-16-456 0 0,406 46 83 0 0,-294-40-60 0 0,155-9-1 0 0,-160-8 356 0 0,276-10 694 0 0,-294 19-835 0 0,176 23 0 0 0,691 77-124 0 0,-657-99-15 0 0,-92-3-382 0 0,-206 2-509 0 0,0 0-240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24.8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9218 0 0,'0'-3'285'0'0,"0"1"-1"0"0,0 0 1 0 0,0 0 0 0 0,1 0 0 0 0,-1 0-1 0 0,1 0 1 0 0,-1-1 0 0 0,1 1 0 0 0,0 0-1 0 0,-1 0 1 0 0,1 0 0 0 0,0 0 0 0 0,0 1-1 0 0,1-1 1 0 0,-1 0 0 0 0,0 0 0 0 0,1 1-1 0 0,-1-1 1 0 0,3-2 0 0 0,-3 4-200 0 0,0-1 0 0 0,0 1 0 0 0,0-1 0 0 0,1 1 0 0 0,-1 0 0 0 0,0 0 0 0 0,0-1 0 0 0,0 1 0 0 0,1 0 0 0 0,-1 0-1 0 0,0 0 1 0 0,0 0 0 0 0,0 0 0 0 0,1 0 0 0 0,-1 1 0 0 0,0-1 0 0 0,0 0 0 0 0,0 1 0 0 0,0-1 0 0 0,1 0 0 0 0,-1 1 0 0 0,0 0 0 0 0,0-1 0 0 0,0 1 0 0 0,0 0 0 0 0,0-1 0 0 0,0 1 0 0 0,0 0 0 0 0,-1 0 0 0 0,1 0 0 0 0,0 0 0 0 0,0 0 0 0 0,-1 0 0 0 0,1 0 0 0 0,0 1 0 0 0,13 19 99 0 0,-1 0 1 0 0,-2 1-1 0 0,0 0 1 0 0,-1 1-1 0 0,-2 0 0 0 0,7 25 1 0 0,-8-22-594 0 0,2-1 1 0 0,0 0 0 0 0,2 0-1 0 0,24 40 1 0 0,-21-47-3838 0 0,1-4-1335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25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8 167 6913 0 0,'-2'-4'-39'0'0,"1"0"0"0"0,0-1 0 0 0,-1 1 0 0 0,2-1 0 0 0,-1 1-1 0 0,0-1 1 0 0,1 0 0 0 0,0-5 0 0 0,1 3 505 0 0,0-1 0 0 0,0 1 0 0 0,0 0 0 0 0,1 0 0 0 0,0 0 0 0 0,0 0 0 0 0,1 0 0 0 0,6-12 0 0 0,-7 16-159 0 0,0-1 1 0 0,0 1 0 0 0,1 0 0 0 0,-1-1-1 0 0,1 1 1 0 0,0 1 0 0 0,0-1-1 0 0,0 0 1 0 0,0 1 0 0 0,0-1-1 0 0,0 1 1 0 0,1 0 0 0 0,3-2-1 0 0,-4 3-225 0 0,0 0 0 0 0,-1 1 0 0 0,1-1-1 0 0,0 1 1 0 0,0-1 0 0 0,0 1 0 0 0,0 0 0 0 0,0 0-1 0 0,0 0 1 0 0,0 1 0 0 0,0-1 0 0 0,-1 0 0 0 0,1 1-1 0 0,0 0 1 0 0,0 0 0 0 0,0 0 0 0 0,-1 0 0 0 0,1 0-1 0 0,4 3 1 0 0,-4-1-76 0 0,0-1 1 0 0,0 1-1 0 0,-1-1 0 0 0,1 1 1 0 0,-1 0-1 0 0,1 0 0 0 0,-1 0 0 0 0,0 1 1 0 0,0-1-1 0 0,0 0 0 0 0,-1 1 0 0 0,1-1 1 0 0,-1 1-1 0 0,0-1 0 0 0,0 1 0 0 0,0 0 1 0 0,0 0-1 0 0,0-1 0 0 0,-1 1 0 0 0,0 0 1 0 0,0 0-1 0 0,-1 5 0 0 0,0 10-260 0 0,-1 0 0 0 0,-1 0-1 0 0,-5 19 1 0 0,7-35 216 0 0,-3 17-386 0 0,-2-1 1 0 0,0-1-1 0 0,-1 1 0 0 0,-1-1 0 0 0,-1 0 0 0 0,0-1 0 0 0,-18 24 0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0T21:19:25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1 2761 0 0,'-38'6'15637'0'0,"38"-5"-15442"0"0,14 25-138 0 0,0 1 0 0 0,-2 0-1 0 0,-1 1 1 0 0,14 55-1 0 0,8 19-69 0 0,-17-62 16 0 0,32 58-1 0 0,-13-44-5282 0 0,-18-31-562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82251-0160-4469-ACEE-303A5D4B083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56E40-D1A4-4189-B190-F9CD7DFE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0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56E40-D1A4-4189-B190-F9CD7DFE8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991B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PT Sans" panose="020B0503020203020204" pitchFamily="34" charset="0"/>
                <a:ea typeface="Source Sans Pro" panose="020B05030304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6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91B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PT Sans" panose="020B0503020203020204" pitchFamily="34" charset="0"/>
                <a:ea typeface="PT Sans" panose="020B05030202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98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991B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2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8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PT Sans" panose="020B0503020203020204" pitchFamily="34" charset="0"/>
                <a:ea typeface="Source Sans Pro" panose="020B05030304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C60BECE-557F-4952-BC37-9040A86B0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6" t="22101" r="5881" b="20208"/>
          <a:stretch/>
        </p:blipFill>
        <p:spPr>
          <a:xfrm>
            <a:off x="10788202" y="0"/>
            <a:ext cx="1352283" cy="78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9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991B1E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60.xml"/><Relationship Id="rId21" Type="http://schemas.openxmlformats.org/officeDocument/2006/relationships/image" Target="../media/image784.png"/><Relationship Id="rId42" Type="http://schemas.openxmlformats.org/officeDocument/2006/relationships/customXml" Target="../ink/ink868.xml"/><Relationship Id="rId47" Type="http://schemas.openxmlformats.org/officeDocument/2006/relationships/image" Target="../media/image797.png"/><Relationship Id="rId63" Type="http://schemas.openxmlformats.org/officeDocument/2006/relationships/image" Target="../media/image805.png"/><Relationship Id="rId68" Type="http://schemas.openxmlformats.org/officeDocument/2006/relationships/customXml" Target="../ink/ink881.xml"/><Relationship Id="rId2" Type="http://schemas.openxmlformats.org/officeDocument/2006/relationships/customXml" Target="../ink/ink848.xml"/><Relationship Id="rId16" Type="http://schemas.openxmlformats.org/officeDocument/2006/relationships/customXml" Target="../ink/ink855.xml"/><Relationship Id="rId29" Type="http://schemas.openxmlformats.org/officeDocument/2006/relationships/image" Target="../media/image788.png"/><Relationship Id="rId11" Type="http://schemas.openxmlformats.org/officeDocument/2006/relationships/image" Target="../media/image779.png"/><Relationship Id="rId24" Type="http://schemas.openxmlformats.org/officeDocument/2006/relationships/customXml" Target="../ink/ink859.xml"/><Relationship Id="rId32" Type="http://schemas.openxmlformats.org/officeDocument/2006/relationships/customXml" Target="../ink/ink863.xml"/><Relationship Id="rId37" Type="http://schemas.openxmlformats.org/officeDocument/2006/relationships/image" Target="../media/image792.png"/><Relationship Id="rId40" Type="http://schemas.openxmlformats.org/officeDocument/2006/relationships/customXml" Target="../ink/ink867.xml"/><Relationship Id="rId45" Type="http://schemas.openxmlformats.org/officeDocument/2006/relationships/image" Target="../media/image796.png"/><Relationship Id="rId53" Type="http://schemas.openxmlformats.org/officeDocument/2006/relationships/image" Target="../media/image800.png"/><Relationship Id="rId58" Type="http://schemas.openxmlformats.org/officeDocument/2006/relationships/customXml" Target="../ink/ink876.xml"/><Relationship Id="rId66" Type="http://schemas.openxmlformats.org/officeDocument/2006/relationships/customXml" Target="../ink/ink880.xml"/><Relationship Id="rId74" Type="http://schemas.openxmlformats.org/officeDocument/2006/relationships/customXml" Target="../ink/ink884.xml"/><Relationship Id="rId5" Type="http://schemas.openxmlformats.org/officeDocument/2006/relationships/image" Target="../media/image776.png"/><Relationship Id="rId61" Type="http://schemas.openxmlformats.org/officeDocument/2006/relationships/image" Target="../media/image804.png"/><Relationship Id="rId19" Type="http://schemas.openxmlformats.org/officeDocument/2006/relationships/image" Target="../media/image783.png"/><Relationship Id="rId14" Type="http://schemas.openxmlformats.org/officeDocument/2006/relationships/customXml" Target="../ink/ink854.xml"/><Relationship Id="rId22" Type="http://schemas.openxmlformats.org/officeDocument/2006/relationships/customXml" Target="../ink/ink858.xml"/><Relationship Id="rId27" Type="http://schemas.openxmlformats.org/officeDocument/2006/relationships/image" Target="../media/image787.png"/><Relationship Id="rId30" Type="http://schemas.openxmlformats.org/officeDocument/2006/relationships/customXml" Target="../ink/ink862.xml"/><Relationship Id="rId35" Type="http://schemas.openxmlformats.org/officeDocument/2006/relationships/image" Target="../media/image791.png"/><Relationship Id="rId43" Type="http://schemas.openxmlformats.org/officeDocument/2006/relationships/image" Target="../media/image795.png"/><Relationship Id="rId48" Type="http://schemas.openxmlformats.org/officeDocument/2006/relationships/customXml" Target="../ink/ink871.xml"/><Relationship Id="rId56" Type="http://schemas.openxmlformats.org/officeDocument/2006/relationships/customXml" Target="../ink/ink875.xml"/><Relationship Id="rId64" Type="http://schemas.openxmlformats.org/officeDocument/2006/relationships/customXml" Target="../ink/ink879.xml"/><Relationship Id="rId69" Type="http://schemas.openxmlformats.org/officeDocument/2006/relationships/image" Target="../media/image808.png"/><Relationship Id="rId8" Type="http://schemas.openxmlformats.org/officeDocument/2006/relationships/customXml" Target="../ink/ink851.xml"/><Relationship Id="rId51" Type="http://schemas.openxmlformats.org/officeDocument/2006/relationships/image" Target="../media/image799.png"/><Relationship Id="rId72" Type="http://schemas.openxmlformats.org/officeDocument/2006/relationships/customXml" Target="../ink/ink883.xml"/><Relationship Id="rId3" Type="http://schemas.openxmlformats.org/officeDocument/2006/relationships/image" Target="../media/image775.png"/><Relationship Id="rId12" Type="http://schemas.openxmlformats.org/officeDocument/2006/relationships/customXml" Target="../ink/ink853.xml"/><Relationship Id="rId17" Type="http://schemas.openxmlformats.org/officeDocument/2006/relationships/image" Target="../media/image782.png"/><Relationship Id="rId25" Type="http://schemas.openxmlformats.org/officeDocument/2006/relationships/image" Target="../media/image786.png"/><Relationship Id="rId33" Type="http://schemas.openxmlformats.org/officeDocument/2006/relationships/image" Target="../media/image790.png"/><Relationship Id="rId38" Type="http://schemas.openxmlformats.org/officeDocument/2006/relationships/customXml" Target="../ink/ink866.xml"/><Relationship Id="rId46" Type="http://schemas.openxmlformats.org/officeDocument/2006/relationships/customXml" Target="../ink/ink870.xml"/><Relationship Id="rId59" Type="http://schemas.openxmlformats.org/officeDocument/2006/relationships/image" Target="../media/image803.png"/><Relationship Id="rId67" Type="http://schemas.openxmlformats.org/officeDocument/2006/relationships/image" Target="../media/image807.png"/><Relationship Id="rId20" Type="http://schemas.openxmlformats.org/officeDocument/2006/relationships/customXml" Target="../ink/ink857.xml"/><Relationship Id="rId41" Type="http://schemas.openxmlformats.org/officeDocument/2006/relationships/image" Target="../media/image794.png"/><Relationship Id="rId54" Type="http://schemas.openxmlformats.org/officeDocument/2006/relationships/customXml" Target="../ink/ink874.xml"/><Relationship Id="rId62" Type="http://schemas.openxmlformats.org/officeDocument/2006/relationships/customXml" Target="../ink/ink878.xml"/><Relationship Id="rId70" Type="http://schemas.openxmlformats.org/officeDocument/2006/relationships/customXml" Target="../ink/ink882.xml"/><Relationship Id="rId75" Type="http://schemas.openxmlformats.org/officeDocument/2006/relationships/image" Target="../media/image8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50.xml"/><Relationship Id="rId15" Type="http://schemas.openxmlformats.org/officeDocument/2006/relationships/image" Target="../media/image781.png"/><Relationship Id="rId23" Type="http://schemas.openxmlformats.org/officeDocument/2006/relationships/image" Target="../media/image785.png"/><Relationship Id="rId28" Type="http://schemas.openxmlformats.org/officeDocument/2006/relationships/customXml" Target="../ink/ink861.xml"/><Relationship Id="rId36" Type="http://schemas.openxmlformats.org/officeDocument/2006/relationships/customXml" Target="../ink/ink865.xml"/><Relationship Id="rId49" Type="http://schemas.openxmlformats.org/officeDocument/2006/relationships/image" Target="../media/image798.png"/><Relationship Id="rId57" Type="http://schemas.openxmlformats.org/officeDocument/2006/relationships/image" Target="../media/image802.png"/><Relationship Id="rId10" Type="http://schemas.openxmlformats.org/officeDocument/2006/relationships/customXml" Target="../ink/ink852.xml"/><Relationship Id="rId31" Type="http://schemas.openxmlformats.org/officeDocument/2006/relationships/image" Target="../media/image789.png"/><Relationship Id="rId44" Type="http://schemas.openxmlformats.org/officeDocument/2006/relationships/customXml" Target="../ink/ink869.xml"/><Relationship Id="rId52" Type="http://schemas.openxmlformats.org/officeDocument/2006/relationships/customXml" Target="../ink/ink873.xml"/><Relationship Id="rId60" Type="http://schemas.openxmlformats.org/officeDocument/2006/relationships/customXml" Target="../ink/ink877.xml"/><Relationship Id="rId65" Type="http://schemas.openxmlformats.org/officeDocument/2006/relationships/image" Target="../media/image806.png"/><Relationship Id="rId73" Type="http://schemas.openxmlformats.org/officeDocument/2006/relationships/image" Target="../media/image810.png"/><Relationship Id="rId4" Type="http://schemas.openxmlformats.org/officeDocument/2006/relationships/customXml" Target="../ink/ink849.xml"/><Relationship Id="rId9" Type="http://schemas.openxmlformats.org/officeDocument/2006/relationships/image" Target="../media/image778.png"/><Relationship Id="rId13" Type="http://schemas.openxmlformats.org/officeDocument/2006/relationships/image" Target="../media/image780.png"/><Relationship Id="rId18" Type="http://schemas.openxmlformats.org/officeDocument/2006/relationships/customXml" Target="../ink/ink856.xml"/><Relationship Id="rId39" Type="http://schemas.openxmlformats.org/officeDocument/2006/relationships/image" Target="../media/image793.png"/><Relationship Id="rId34" Type="http://schemas.openxmlformats.org/officeDocument/2006/relationships/customXml" Target="../ink/ink864.xml"/><Relationship Id="rId50" Type="http://schemas.openxmlformats.org/officeDocument/2006/relationships/customXml" Target="../ink/ink872.xml"/><Relationship Id="rId55" Type="http://schemas.openxmlformats.org/officeDocument/2006/relationships/image" Target="../media/image801.png"/><Relationship Id="rId7" Type="http://schemas.openxmlformats.org/officeDocument/2006/relationships/image" Target="../media/image777.png"/><Relationship Id="rId71" Type="http://schemas.openxmlformats.org/officeDocument/2006/relationships/image" Target="../media/image809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42.xml"/><Relationship Id="rId21" Type="http://schemas.openxmlformats.org/officeDocument/2006/relationships/customXml" Target="../ink/ink894.xml"/><Relationship Id="rId42" Type="http://schemas.openxmlformats.org/officeDocument/2006/relationships/image" Target="../media/image1560.png"/><Relationship Id="rId63" Type="http://schemas.openxmlformats.org/officeDocument/2006/relationships/customXml" Target="../ink/ink915.xml"/><Relationship Id="rId84" Type="http://schemas.openxmlformats.org/officeDocument/2006/relationships/image" Target="../media/image1770.png"/><Relationship Id="rId138" Type="http://schemas.openxmlformats.org/officeDocument/2006/relationships/image" Target="../media/image2040.png"/><Relationship Id="rId107" Type="http://schemas.openxmlformats.org/officeDocument/2006/relationships/customXml" Target="../ink/ink937.xml"/><Relationship Id="rId11" Type="http://schemas.openxmlformats.org/officeDocument/2006/relationships/customXml" Target="../ink/ink889.xml"/><Relationship Id="rId32" Type="http://schemas.openxmlformats.org/officeDocument/2006/relationships/image" Target="../media/image1510.png"/><Relationship Id="rId53" Type="http://schemas.openxmlformats.org/officeDocument/2006/relationships/customXml" Target="../ink/ink910.xml"/><Relationship Id="rId74" Type="http://schemas.openxmlformats.org/officeDocument/2006/relationships/image" Target="../media/image1720.png"/><Relationship Id="rId128" Type="http://schemas.openxmlformats.org/officeDocument/2006/relationships/image" Target="../media/image1990.png"/><Relationship Id="rId5" Type="http://schemas.openxmlformats.org/officeDocument/2006/relationships/customXml" Target="../ink/ink886.xml"/><Relationship Id="rId90" Type="http://schemas.openxmlformats.org/officeDocument/2006/relationships/image" Target="../media/image1800.png"/><Relationship Id="rId95" Type="http://schemas.openxmlformats.org/officeDocument/2006/relationships/customXml" Target="../ink/ink931.xml"/><Relationship Id="rId22" Type="http://schemas.openxmlformats.org/officeDocument/2006/relationships/image" Target="../media/image1460.png"/><Relationship Id="rId27" Type="http://schemas.openxmlformats.org/officeDocument/2006/relationships/customXml" Target="../ink/ink897.xml"/><Relationship Id="rId43" Type="http://schemas.openxmlformats.org/officeDocument/2006/relationships/customXml" Target="../ink/ink905.xml"/><Relationship Id="rId48" Type="http://schemas.openxmlformats.org/officeDocument/2006/relationships/image" Target="../media/image1590.png"/><Relationship Id="rId64" Type="http://schemas.openxmlformats.org/officeDocument/2006/relationships/image" Target="../media/image1670.png"/><Relationship Id="rId69" Type="http://schemas.openxmlformats.org/officeDocument/2006/relationships/customXml" Target="../ink/ink918.xml"/><Relationship Id="rId113" Type="http://schemas.openxmlformats.org/officeDocument/2006/relationships/customXml" Target="../ink/ink940.xml"/><Relationship Id="rId118" Type="http://schemas.openxmlformats.org/officeDocument/2006/relationships/image" Target="../media/image1940.png"/><Relationship Id="rId134" Type="http://schemas.openxmlformats.org/officeDocument/2006/relationships/image" Target="../media/image2020.png"/><Relationship Id="rId139" Type="http://schemas.openxmlformats.org/officeDocument/2006/relationships/customXml" Target="../ink/ink953.xml"/><Relationship Id="rId80" Type="http://schemas.openxmlformats.org/officeDocument/2006/relationships/image" Target="../media/image1750.png"/><Relationship Id="rId85" Type="http://schemas.openxmlformats.org/officeDocument/2006/relationships/customXml" Target="../ink/ink926.xml"/><Relationship Id="rId12" Type="http://schemas.openxmlformats.org/officeDocument/2006/relationships/image" Target="../media/image1410.png"/><Relationship Id="rId17" Type="http://schemas.openxmlformats.org/officeDocument/2006/relationships/customXml" Target="../ink/ink892.xml"/><Relationship Id="rId33" Type="http://schemas.openxmlformats.org/officeDocument/2006/relationships/customXml" Target="../ink/ink900.xml"/><Relationship Id="rId38" Type="http://schemas.openxmlformats.org/officeDocument/2006/relationships/image" Target="../media/image1540.png"/><Relationship Id="rId59" Type="http://schemas.openxmlformats.org/officeDocument/2006/relationships/customXml" Target="../ink/ink913.xml"/><Relationship Id="rId103" Type="http://schemas.openxmlformats.org/officeDocument/2006/relationships/customXml" Target="../ink/ink935.xml"/><Relationship Id="rId108" Type="http://schemas.openxmlformats.org/officeDocument/2006/relationships/image" Target="../media/image1890.png"/><Relationship Id="rId124" Type="http://schemas.openxmlformats.org/officeDocument/2006/relationships/image" Target="../media/image1970.png"/><Relationship Id="rId129" Type="http://schemas.openxmlformats.org/officeDocument/2006/relationships/customXml" Target="../ink/ink948.xml"/><Relationship Id="rId54" Type="http://schemas.openxmlformats.org/officeDocument/2006/relationships/image" Target="../media/image1620.png"/><Relationship Id="rId70" Type="http://schemas.openxmlformats.org/officeDocument/2006/relationships/image" Target="../media/image1700.png"/><Relationship Id="rId75" Type="http://schemas.openxmlformats.org/officeDocument/2006/relationships/customXml" Target="../ink/ink921.xml"/><Relationship Id="rId91" Type="http://schemas.openxmlformats.org/officeDocument/2006/relationships/customXml" Target="../ink/ink929.xml"/><Relationship Id="rId96" Type="http://schemas.openxmlformats.org/officeDocument/2006/relationships/image" Target="../media/image1830.png"/><Relationship Id="rId140" Type="http://schemas.openxmlformats.org/officeDocument/2006/relationships/image" Target="../media/image2050.png"/><Relationship Id="rId145" Type="http://schemas.openxmlformats.org/officeDocument/2006/relationships/customXml" Target="../ink/ink9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0.png"/><Relationship Id="rId23" Type="http://schemas.openxmlformats.org/officeDocument/2006/relationships/customXml" Target="../ink/ink895.xml"/><Relationship Id="rId28" Type="http://schemas.openxmlformats.org/officeDocument/2006/relationships/image" Target="../media/image1490.png"/><Relationship Id="rId49" Type="http://schemas.openxmlformats.org/officeDocument/2006/relationships/customXml" Target="../ink/ink908.xml"/><Relationship Id="rId114" Type="http://schemas.openxmlformats.org/officeDocument/2006/relationships/image" Target="../media/image1920.png"/><Relationship Id="rId119" Type="http://schemas.openxmlformats.org/officeDocument/2006/relationships/customXml" Target="../ink/ink943.xml"/><Relationship Id="rId44" Type="http://schemas.openxmlformats.org/officeDocument/2006/relationships/image" Target="../media/image1570.png"/><Relationship Id="rId60" Type="http://schemas.openxmlformats.org/officeDocument/2006/relationships/image" Target="../media/image1650.png"/><Relationship Id="rId65" Type="http://schemas.openxmlformats.org/officeDocument/2006/relationships/customXml" Target="../ink/ink916.xml"/><Relationship Id="rId81" Type="http://schemas.openxmlformats.org/officeDocument/2006/relationships/customXml" Target="../ink/ink924.xml"/><Relationship Id="rId86" Type="http://schemas.openxmlformats.org/officeDocument/2006/relationships/image" Target="../media/image1780.png"/><Relationship Id="rId130" Type="http://schemas.openxmlformats.org/officeDocument/2006/relationships/image" Target="../media/image2000.png"/><Relationship Id="rId135" Type="http://schemas.openxmlformats.org/officeDocument/2006/relationships/customXml" Target="../ink/ink951.xml"/><Relationship Id="rId13" Type="http://schemas.openxmlformats.org/officeDocument/2006/relationships/customXml" Target="../ink/ink890.xml"/><Relationship Id="rId18" Type="http://schemas.openxmlformats.org/officeDocument/2006/relationships/image" Target="../media/image1440.png"/><Relationship Id="rId39" Type="http://schemas.openxmlformats.org/officeDocument/2006/relationships/customXml" Target="../ink/ink903.xml"/><Relationship Id="rId109" Type="http://schemas.openxmlformats.org/officeDocument/2006/relationships/customXml" Target="../ink/ink938.xml"/><Relationship Id="rId34" Type="http://schemas.openxmlformats.org/officeDocument/2006/relationships/image" Target="../media/image1520.png"/><Relationship Id="rId50" Type="http://schemas.openxmlformats.org/officeDocument/2006/relationships/image" Target="../media/image1600.png"/><Relationship Id="rId55" Type="http://schemas.openxmlformats.org/officeDocument/2006/relationships/customXml" Target="../ink/ink911.xml"/><Relationship Id="rId76" Type="http://schemas.openxmlformats.org/officeDocument/2006/relationships/image" Target="../media/image1730.png"/><Relationship Id="rId97" Type="http://schemas.openxmlformats.org/officeDocument/2006/relationships/customXml" Target="../ink/ink932.xml"/><Relationship Id="rId104" Type="http://schemas.openxmlformats.org/officeDocument/2006/relationships/image" Target="../media/image1870.png"/><Relationship Id="rId120" Type="http://schemas.openxmlformats.org/officeDocument/2006/relationships/image" Target="../media/image1950.png"/><Relationship Id="rId125" Type="http://schemas.openxmlformats.org/officeDocument/2006/relationships/customXml" Target="../ink/ink946.xml"/><Relationship Id="rId141" Type="http://schemas.openxmlformats.org/officeDocument/2006/relationships/customXml" Target="../ink/ink954.xml"/><Relationship Id="rId146" Type="http://schemas.openxmlformats.org/officeDocument/2006/relationships/image" Target="../media/image2080.png"/><Relationship Id="rId7" Type="http://schemas.openxmlformats.org/officeDocument/2006/relationships/customXml" Target="../ink/ink887.xml"/><Relationship Id="rId71" Type="http://schemas.openxmlformats.org/officeDocument/2006/relationships/customXml" Target="../ink/ink919.xml"/><Relationship Id="rId92" Type="http://schemas.openxmlformats.org/officeDocument/2006/relationships/image" Target="../media/image1810.png"/><Relationship Id="rId2" Type="http://schemas.openxmlformats.org/officeDocument/2006/relationships/image" Target="../media/image812.png"/><Relationship Id="rId29" Type="http://schemas.openxmlformats.org/officeDocument/2006/relationships/customXml" Target="../ink/ink898.xml"/><Relationship Id="rId24" Type="http://schemas.openxmlformats.org/officeDocument/2006/relationships/image" Target="../media/image1470.png"/><Relationship Id="rId40" Type="http://schemas.openxmlformats.org/officeDocument/2006/relationships/image" Target="../media/image1550.png"/><Relationship Id="rId45" Type="http://schemas.openxmlformats.org/officeDocument/2006/relationships/customXml" Target="../ink/ink906.xml"/><Relationship Id="rId66" Type="http://schemas.openxmlformats.org/officeDocument/2006/relationships/image" Target="../media/image1680.png"/><Relationship Id="rId87" Type="http://schemas.openxmlformats.org/officeDocument/2006/relationships/customXml" Target="../ink/ink927.xml"/><Relationship Id="rId110" Type="http://schemas.openxmlformats.org/officeDocument/2006/relationships/image" Target="../media/image1900.png"/><Relationship Id="rId115" Type="http://schemas.openxmlformats.org/officeDocument/2006/relationships/customXml" Target="../ink/ink941.xml"/><Relationship Id="rId131" Type="http://schemas.openxmlformats.org/officeDocument/2006/relationships/customXml" Target="../ink/ink949.xml"/><Relationship Id="rId136" Type="http://schemas.openxmlformats.org/officeDocument/2006/relationships/image" Target="../media/image2030.png"/><Relationship Id="rId61" Type="http://schemas.openxmlformats.org/officeDocument/2006/relationships/customXml" Target="../ink/ink914.xml"/><Relationship Id="rId82" Type="http://schemas.openxmlformats.org/officeDocument/2006/relationships/image" Target="../media/image1760.png"/><Relationship Id="rId19" Type="http://schemas.openxmlformats.org/officeDocument/2006/relationships/customXml" Target="../ink/ink893.xml"/><Relationship Id="rId14" Type="http://schemas.openxmlformats.org/officeDocument/2006/relationships/image" Target="../media/image1420.png"/><Relationship Id="rId30" Type="http://schemas.openxmlformats.org/officeDocument/2006/relationships/image" Target="../media/image1500.png"/><Relationship Id="rId35" Type="http://schemas.openxmlformats.org/officeDocument/2006/relationships/customXml" Target="../ink/ink901.xml"/><Relationship Id="rId56" Type="http://schemas.openxmlformats.org/officeDocument/2006/relationships/image" Target="../media/image1630.png"/><Relationship Id="rId77" Type="http://schemas.openxmlformats.org/officeDocument/2006/relationships/customXml" Target="../ink/ink922.xml"/><Relationship Id="rId100" Type="http://schemas.openxmlformats.org/officeDocument/2006/relationships/image" Target="../media/image1850.png"/><Relationship Id="rId105" Type="http://schemas.openxmlformats.org/officeDocument/2006/relationships/customXml" Target="../ink/ink936.xml"/><Relationship Id="rId126" Type="http://schemas.openxmlformats.org/officeDocument/2006/relationships/image" Target="../media/image1980.png"/><Relationship Id="rId8" Type="http://schemas.openxmlformats.org/officeDocument/2006/relationships/image" Target="../media/image1390.png"/><Relationship Id="rId51" Type="http://schemas.openxmlformats.org/officeDocument/2006/relationships/customXml" Target="../ink/ink909.xml"/><Relationship Id="rId72" Type="http://schemas.openxmlformats.org/officeDocument/2006/relationships/image" Target="../media/image1710.png"/><Relationship Id="rId93" Type="http://schemas.openxmlformats.org/officeDocument/2006/relationships/customXml" Target="../ink/ink930.xml"/><Relationship Id="rId98" Type="http://schemas.openxmlformats.org/officeDocument/2006/relationships/image" Target="../media/image1840.png"/><Relationship Id="rId121" Type="http://schemas.openxmlformats.org/officeDocument/2006/relationships/customXml" Target="../ink/ink944.xml"/><Relationship Id="rId142" Type="http://schemas.openxmlformats.org/officeDocument/2006/relationships/image" Target="../media/image2060.png"/><Relationship Id="rId3" Type="http://schemas.openxmlformats.org/officeDocument/2006/relationships/customXml" Target="../ink/ink885.xml"/><Relationship Id="rId25" Type="http://schemas.openxmlformats.org/officeDocument/2006/relationships/customXml" Target="../ink/ink896.xml"/><Relationship Id="rId46" Type="http://schemas.openxmlformats.org/officeDocument/2006/relationships/image" Target="../media/image1580.png"/><Relationship Id="rId67" Type="http://schemas.openxmlformats.org/officeDocument/2006/relationships/customXml" Target="../ink/ink917.xml"/><Relationship Id="rId116" Type="http://schemas.openxmlformats.org/officeDocument/2006/relationships/image" Target="../media/image1930.png"/><Relationship Id="rId137" Type="http://schemas.openxmlformats.org/officeDocument/2006/relationships/customXml" Target="../ink/ink952.xml"/><Relationship Id="rId20" Type="http://schemas.openxmlformats.org/officeDocument/2006/relationships/image" Target="../media/image1450.png"/><Relationship Id="rId41" Type="http://schemas.openxmlformats.org/officeDocument/2006/relationships/customXml" Target="../ink/ink904.xml"/><Relationship Id="rId62" Type="http://schemas.openxmlformats.org/officeDocument/2006/relationships/image" Target="../media/image1660.png"/><Relationship Id="rId83" Type="http://schemas.openxmlformats.org/officeDocument/2006/relationships/customXml" Target="../ink/ink925.xml"/><Relationship Id="rId88" Type="http://schemas.openxmlformats.org/officeDocument/2006/relationships/image" Target="../media/image1790.png"/><Relationship Id="rId111" Type="http://schemas.openxmlformats.org/officeDocument/2006/relationships/customXml" Target="../ink/ink939.xml"/><Relationship Id="rId132" Type="http://schemas.openxmlformats.org/officeDocument/2006/relationships/image" Target="../media/image2010.png"/><Relationship Id="rId15" Type="http://schemas.openxmlformats.org/officeDocument/2006/relationships/customXml" Target="../ink/ink891.xml"/><Relationship Id="rId36" Type="http://schemas.openxmlformats.org/officeDocument/2006/relationships/image" Target="../media/image1530.png"/><Relationship Id="rId57" Type="http://schemas.openxmlformats.org/officeDocument/2006/relationships/customXml" Target="../ink/ink912.xml"/><Relationship Id="rId106" Type="http://schemas.openxmlformats.org/officeDocument/2006/relationships/image" Target="../media/image1880.png"/><Relationship Id="rId127" Type="http://schemas.openxmlformats.org/officeDocument/2006/relationships/customXml" Target="../ink/ink947.xml"/><Relationship Id="rId10" Type="http://schemas.openxmlformats.org/officeDocument/2006/relationships/image" Target="../media/image1400.png"/><Relationship Id="rId31" Type="http://schemas.openxmlformats.org/officeDocument/2006/relationships/customXml" Target="../ink/ink899.xml"/><Relationship Id="rId52" Type="http://schemas.openxmlformats.org/officeDocument/2006/relationships/image" Target="../media/image1610.png"/><Relationship Id="rId73" Type="http://schemas.openxmlformats.org/officeDocument/2006/relationships/customXml" Target="../ink/ink920.xml"/><Relationship Id="rId78" Type="http://schemas.openxmlformats.org/officeDocument/2006/relationships/image" Target="../media/image1740.png"/><Relationship Id="rId94" Type="http://schemas.openxmlformats.org/officeDocument/2006/relationships/image" Target="../media/image1820.png"/><Relationship Id="rId99" Type="http://schemas.openxmlformats.org/officeDocument/2006/relationships/customXml" Target="../ink/ink933.xml"/><Relationship Id="rId101" Type="http://schemas.openxmlformats.org/officeDocument/2006/relationships/customXml" Target="../ink/ink934.xml"/><Relationship Id="rId122" Type="http://schemas.openxmlformats.org/officeDocument/2006/relationships/image" Target="../media/image1960.png"/><Relationship Id="rId143" Type="http://schemas.openxmlformats.org/officeDocument/2006/relationships/customXml" Target="../ink/ink955.xml"/><Relationship Id="rId4" Type="http://schemas.openxmlformats.org/officeDocument/2006/relationships/image" Target="../media/image1370.png"/><Relationship Id="rId9" Type="http://schemas.openxmlformats.org/officeDocument/2006/relationships/customXml" Target="../ink/ink888.xml"/><Relationship Id="rId26" Type="http://schemas.openxmlformats.org/officeDocument/2006/relationships/image" Target="../media/image1480.png"/><Relationship Id="rId47" Type="http://schemas.openxmlformats.org/officeDocument/2006/relationships/customXml" Target="../ink/ink907.xml"/><Relationship Id="rId68" Type="http://schemas.openxmlformats.org/officeDocument/2006/relationships/image" Target="../media/image1690.png"/><Relationship Id="rId89" Type="http://schemas.openxmlformats.org/officeDocument/2006/relationships/customXml" Target="../ink/ink928.xml"/><Relationship Id="rId112" Type="http://schemas.openxmlformats.org/officeDocument/2006/relationships/image" Target="../media/image1910.png"/><Relationship Id="rId133" Type="http://schemas.openxmlformats.org/officeDocument/2006/relationships/customXml" Target="../ink/ink950.xml"/><Relationship Id="rId16" Type="http://schemas.openxmlformats.org/officeDocument/2006/relationships/image" Target="../media/image1430.png"/><Relationship Id="rId37" Type="http://schemas.openxmlformats.org/officeDocument/2006/relationships/customXml" Target="../ink/ink902.xml"/><Relationship Id="rId58" Type="http://schemas.openxmlformats.org/officeDocument/2006/relationships/image" Target="../media/image1640.png"/><Relationship Id="rId79" Type="http://schemas.openxmlformats.org/officeDocument/2006/relationships/customXml" Target="../ink/ink923.xml"/><Relationship Id="rId102" Type="http://schemas.openxmlformats.org/officeDocument/2006/relationships/image" Target="../media/image1860.png"/><Relationship Id="rId123" Type="http://schemas.openxmlformats.org/officeDocument/2006/relationships/customXml" Target="../ink/ink945.xml"/><Relationship Id="rId144" Type="http://schemas.openxmlformats.org/officeDocument/2006/relationships/image" Target="../media/image207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62.xml"/><Relationship Id="rId18" Type="http://schemas.openxmlformats.org/officeDocument/2006/relationships/image" Target="../media/image821.png"/><Relationship Id="rId26" Type="http://schemas.openxmlformats.org/officeDocument/2006/relationships/image" Target="../media/image825.png"/><Relationship Id="rId39" Type="http://schemas.openxmlformats.org/officeDocument/2006/relationships/customXml" Target="../ink/ink975.xml"/><Relationship Id="rId21" Type="http://schemas.openxmlformats.org/officeDocument/2006/relationships/customXml" Target="../ink/ink966.xml"/><Relationship Id="rId34" Type="http://schemas.openxmlformats.org/officeDocument/2006/relationships/image" Target="../media/image829.png"/><Relationship Id="rId42" Type="http://schemas.openxmlformats.org/officeDocument/2006/relationships/image" Target="../media/image833.png"/><Relationship Id="rId47" Type="http://schemas.openxmlformats.org/officeDocument/2006/relationships/customXml" Target="../ink/ink979.xml"/><Relationship Id="rId50" Type="http://schemas.openxmlformats.org/officeDocument/2006/relationships/image" Target="../media/image837.png"/><Relationship Id="rId55" Type="http://schemas.openxmlformats.org/officeDocument/2006/relationships/customXml" Target="../ink/ink983.xml"/><Relationship Id="rId63" Type="http://schemas.openxmlformats.org/officeDocument/2006/relationships/customXml" Target="../ink/ink987.xml"/><Relationship Id="rId7" Type="http://schemas.openxmlformats.org/officeDocument/2006/relationships/customXml" Target="../ink/ink959.xml"/><Relationship Id="rId2" Type="http://schemas.openxmlformats.org/officeDocument/2006/relationships/image" Target="../media/image813.png"/><Relationship Id="rId16" Type="http://schemas.openxmlformats.org/officeDocument/2006/relationships/image" Target="../media/image820.png"/><Relationship Id="rId29" Type="http://schemas.openxmlformats.org/officeDocument/2006/relationships/customXml" Target="../ink/ink970.xml"/><Relationship Id="rId11" Type="http://schemas.openxmlformats.org/officeDocument/2006/relationships/customXml" Target="../ink/ink961.xml"/><Relationship Id="rId24" Type="http://schemas.openxmlformats.org/officeDocument/2006/relationships/image" Target="../media/image824.png"/><Relationship Id="rId32" Type="http://schemas.openxmlformats.org/officeDocument/2006/relationships/image" Target="../media/image828.png"/><Relationship Id="rId37" Type="http://schemas.openxmlformats.org/officeDocument/2006/relationships/customXml" Target="../ink/ink974.xml"/><Relationship Id="rId40" Type="http://schemas.openxmlformats.org/officeDocument/2006/relationships/image" Target="../media/image832.png"/><Relationship Id="rId45" Type="http://schemas.openxmlformats.org/officeDocument/2006/relationships/customXml" Target="../ink/ink978.xml"/><Relationship Id="rId53" Type="http://schemas.openxmlformats.org/officeDocument/2006/relationships/customXml" Target="../ink/ink982.xml"/><Relationship Id="rId58" Type="http://schemas.openxmlformats.org/officeDocument/2006/relationships/image" Target="../media/image841.png"/><Relationship Id="rId5" Type="http://schemas.openxmlformats.org/officeDocument/2006/relationships/customXml" Target="../ink/ink958.xml"/><Relationship Id="rId61" Type="http://schemas.openxmlformats.org/officeDocument/2006/relationships/customXml" Target="../ink/ink986.xml"/><Relationship Id="rId19" Type="http://schemas.openxmlformats.org/officeDocument/2006/relationships/customXml" Target="../ink/ink965.xml"/><Relationship Id="rId14" Type="http://schemas.openxmlformats.org/officeDocument/2006/relationships/image" Target="../media/image819.png"/><Relationship Id="rId22" Type="http://schemas.openxmlformats.org/officeDocument/2006/relationships/image" Target="../media/image823.png"/><Relationship Id="rId27" Type="http://schemas.openxmlformats.org/officeDocument/2006/relationships/customXml" Target="../ink/ink969.xml"/><Relationship Id="rId30" Type="http://schemas.openxmlformats.org/officeDocument/2006/relationships/image" Target="../media/image827.png"/><Relationship Id="rId35" Type="http://schemas.openxmlformats.org/officeDocument/2006/relationships/customXml" Target="../ink/ink973.xml"/><Relationship Id="rId43" Type="http://schemas.openxmlformats.org/officeDocument/2006/relationships/customXml" Target="../ink/ink977.xml"/><Relationship Id="rId48" Type="http://schemas.openxmlformats.org/officeDocument/2006/relationships/image" Target="../media/image836.png"/><Relationship Id="rId56" Type="http://schemas.openxmlformats.org/officeDocument/2006/relationships/image" Target="../media/image840.png"/><Relationship Id="rId64" Type="http://schemas.openxmlformats.org/officeDocument/2006/relationships/image" Target="../media/image844.png"/><Relationship Id="rId8" Type="http://schemas.openxmlformats.org/officeDocument/2006/relationships/image" Target="../media/image816.png"/><Relationship Id="rId51" Type="http://schemas.openxmlformats.org/officeDocument/2006/relationships/customXml" Target="../ink/ink981.xml"/><Relationship Id="rId3" Type="http://schemas.openxmlformats.org/officeDocument/2006/relationships/customXml" Target="../ink/ink957.xml"/><Relationship Id="rId12" Type="http://schemas.openxmlformats.org/officeDocument/2006/relationships/image" Target="../media/image818.png"/><Relationship Id="rId17" Type="http://schemas.openxmlformats.org/officeDocument/2006/relationships/customXml" Target="../ink/ink964.xml"/><Relationship Id="rId25" Type="http://schemas.openxmlformats.org/officeDocument/2006/relationships/customXml" Target="../ink/ink968.xml"/><Relationship Id="rId33" Type="http://schemas.openxmlformats.org/officeDocument/2006/relationships/customXml" Target="../ink/ink972.xml"/><Relationship Id="rId38" Type="http://schemas.openxmlformats.org/officeDocument/2006/relationships/image" Target="../media/image831.png"/><Relationship Id="rId46" Type="http://schemas.openxmlformats.org/officeDocument/2006/relationships/image" Target="../media/image835.png"/><Relationship Id="rId59" Type="http://schemas.openxmlformats.org/officeDocument/2006/relationships/customXml" Target="../ink/ink985.xml"/><Relationship Id="rId20" Type="http://schemas.openxmlformats.org/officeDocument/2006/relationships/image" Target="../media/image822.png"/><Relationship Id="rId41" Type="http://schemas.openxmlformats.org/officeDocument/2006/relationships/customXml" Target="../ink/ink976.xml"/><Relationship Id="rId54" Type="http://schemas.openxmlformats.org/officeDocument/2006/relationships/image" Target="../media/image839.png"/><Relationship Id="rId62" Type="http://schemas.openxmlformats.org/officeDocument/2006/relationships/image" Target="../media/image8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5.png"/><Relationship Id="rId15" Type="http://schemas.openxmlformats.org/officeDocument/2006/relationships/customXml" Target="../ink/ink963.xml"/><Relationship Id="rId23" Type="http://schemas.openxmlformats.org/officeDocument/2006/relationships/customXml" Target="../ink/ink967.xml"/><Relationship Id="rId28" Type="http://schemas.openxmlformats.org/officeDocument/2006/relationships/image" Target="../media/image826.png"/><Relationship Id="rId36" Type="http://schemas.openxmlformats.org/officeDocument/2006/relationships/image" Target="../media/image830.png"/><Relationship Id="rId49" Type="http://schemas.openxmlformats.org/officeDocument/2006/relationships/customXml" Target="../ink/ink980.xml"/><Relationship Id="rId57" Type="http://schemas.openxmlformats.org/officeDocument/2006/relationships/customXml" Target="../ink/ink984.xml"/><Relationship Id="rId10" Type="http://schemas.openxmlformats.org/officeDocument/2006/relationships/image" Target="../media/image817.png"/><Relationship Id="rId31" Type="http://schemas.openxmlformats.org/officeDocument/2006/relationships/customXml" Target="../ink/ink971.xml"/><Relationship Id="rId44" Type="http://schemas.openxmlformats.org/officeDocument/2006/relationships/image" Target="../media/image834.png"/><Relationship Id="rId52" Type="http://schemas.openxmlformats.org/officeDocument/2006/relationships/image" Target="../media/image838.png"/><Relationship Id="rId60" Type="http://schemas.openxmlformats.org/officeDocument/2006/relationships/image" Target="../media/image842.png"/><Relationship Id="rId4" Type="http://schemas.openxmlformats.org/officeDocument/2006/relationships/image" Target="../media/image814.png"/><Relationship Id="rId9" Type="http://schemas.openxmlformats.org/officeDocument/2006/relationships/customXml" Target="../ink/ink960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02.png"/><Relationship Id="rId21" Type="http://schemas.openxmlformats.org/officeDocument/2006/relationships/image" Target="../media/image854.png"/><Relationship Id="rId63" Type="http://schemas.openxmlformats.org/officeDocument/2006/relationships/image" Target="../media/image875.png"/><Relationship Id="rId159" Type="http://schemas.openxmlformats.org/officeDocument/2006/relationships/image" Target="../media/image923.png"/><Relationship Id="rId170" Type="http://schemas.openxmlformats.org/officeDocument/2006/relationships/customXml" Target="../ink/ink1072.xml"/><Relationship Id="rId226" Type="http://schemas.openxmlformats.org/officeDocument/2006/relationships/customXml" Target="../ink/ink1100.xml"/><Relationship Id="rId268" Type="http://schemas.openxmlformats.org/officeDocument/2006/relationships/customXml" Target="../ink/ink1121.xml"/><Relationship Id="rId32" Type="http://schemas.openxmlformats.org/officeDocument/2006/relationships/customXml" Target="../ink/ink1003.xml"/><Relationship Id="rId74" Type="http://schemas.openxmlformats.org/officeDocument/2006/relationships/customXml" Target="../ink/ink1024.xml"/><Relationship Id="rId128" Type="http://schemas.openxmlformats.org/officeDocument/2006/relationships/customXml" Target="../ink/ink1051.xml"/><Relationship Id="rId5" Type="http://schemas.openxmlformats.org/officeDocument/2006/relationships/image" Target="../media/image846.png"/><Relationship Id="rId181" Type="http://schemas.openxmlformats.org/officeDocument/2006/relationships/image" Target="../media/image934.png"/><Relationship Id="rId237" Type="http://schemas.openxmlformats.org/officeDocument/2006/relationships/image" Target="../media/image962.png"/><Relationship Id="rId279" Type="http://schemas.openxmlformats.org/officeDocument/2006/relationships/image" Target="../media/image983.png"/><Relationship Id="rId43" Type="http://schemas.openxmlformats.org/officeDocument/2006/relationships/image" Target="../media/image865.png"/><Relationship Id="rId139" Type="http://schemas.openxmlformats.org/officeDocument/2006/relationships/image" Target="../media/image913.png"/><Relationship Id="rId290" Type="http://schemas.openxmlformats.org/officeDocument/2006/relationships/customXml" Target="../ink/ink1132.xml"/><Relationship Id="rId85" Type="http://schemas.openxmlformats.org/officeDocument/2006/relationships/image" Target="../media/image886.png"/><Relationship Id="rId150" Type="http://schemas.openxmlformats.org/officeDocument/2006/relationships/customXml" Target="../ink/ink1062.xml"/><Relationship Id="rId192" Type="http://schemas.openxmlformats.org/officeDocument/2006/relationships/customXml" Target="../ink/ink1083.xml"/><Relationship Id="rId206" Type="http://schemas.openxmlformats.org/officeDocument/2006/relationships/customXml" Target="../ink/ink1090.xml"/><Relationship Id="rId248" Type="http://schemas.openxmlformats.org/officeDocument/2006/relationships/customXml" Target="../ink/ink1111.xml"/><Relationship Id="rId269" Type="http://schemas.openxmlformats.org/officeDocument/2006/relationships/image" Target="../media/image978.png"/><Relationship Id="rId12" Type="http://schemas.openxmlformats.org/officeDocument/2006/relationships/customXml" Target="../ink/ink993.xml"/><Relationship Id="rId33" Type="http://schemas.openxmlformats.org/officeDocument/2006/relationships/image" Target="../media/image860.png"/><Relationship Id="rId108" Type="http://schemas.openxmlformats.org/officeDocument/2006/relationships/customXml" Target="../ink/ink1041.xml"/><Relationship Id="rId129" Type="http://schemas.openxmlformats.org/officeDocument/2006/relationships/image" Target="../media/image908.png"/><Relationship Id="rId280" Type="http://schemas.openxmlformats.org/officeDocument/2006/relationships/customXml" Target="../ink/ink1127.xml"/><Relationship Id="rId54" Type="http://schemas.openxmlformats.org/officeDocument/2006/relationships/customXml" Target="../ink/ink1014.xml"/><Relationship Id="rId75" Type="http://schemas.openxmlformats.org/officeDocument/2006/relationships/image" Target="../media/image881.png"/><Relationship Id="rId96" Type="http://schemas.openxmlformats.org/officeDocument/2006/relationships/customXml" Target="../ink/ink1035.xml"/><Relationship Id="rId140" Type="http://schemas.openxmlformats.org/officeDocument/2006/relationships/customXml" Target="../ink/ink1057.xml"/><Relationship Id="rId161" Type="http://schemas.openxmlformats.org/officeDocument/2006/relationships/image" Target="../media/image924.png"/><Relationship Id="rId182" Type="http://schemas.openxmlformats.org/officeDocument/2006/relationships/customXml" Target="../ink/ink1078.xml"/><Relationship Id="rId217" Type="http://schemas.openxmlformats.org/officeDocument/2006/relationships/image" Target="../media/image952.png"/><Relationship Id="rId6" Type="http://schemas.openxmlformats.org/officeDocument/2006/relationships/customXml" Target="../ink/ink990.xml"/><Relationship Id="rId238" Type="http://schemas.openxmlformats.org/officeDocument/2006/relationships/customXml" Target="../ink/ink1106.xml"/><Relationship Id="rId259" Type="http://schemas.openxmlformats.org/officeDocument/2006/relationships/image" Target="../media/image973.png"/><Relationship Id="rId23" Type="http://schemas.openxmlformats.org/officeDocument/2006/relationships/image" Target="../media/image855.png"/><Relationship Id="rId119" Type="http://schemas.openxmlformats.org/officeDocument/2006/relationships/image" Target="../media/image903.png"/><Relationship Id="rId270" Type="http://schemas.openxmlformats.org/officeDocument/2006/relationships/customXml" Target="../ink/ink1122.xml"/><Relationship Id="rId291" Type="http://schemas.openxmlformats.org/officeDocument/2006/relationships/image" Target="../media/image989.png"/><Relationship Id="rId44" Type="http://schemas.openxmlformats.org/officeDocument/2006/relationships/customXml" Target="../ink/ink1009.xml"/><Relationship Id="rId65" Type="http://schemas.openxmlformats.org/officeDocument/2006/relationships/image" Target="../media/image876.png"/><Relationship Id="rId86" Type="http://schemas.openxmlformats.org/officeDocument/2006/relationships/customXml" Target="../ink/ink1030.xml"/><Relationship Id="rId130" Type="http://schemas.openxmlformats.org/officeDocument/2006/relationships/customXml" Target="../ink/ink1052.xml"/><Relationship Id="rId151" Type="http://schemas.openxmlformats.org/officeDocument/2006/relationships/image" Target="../media/image919.png"/><Relationship Id="rId172" Type="http://schemas.openxmlformats.org/officeDocument/2006/relationships/customXml" Target="../ink/ink1073.xml"/><Relationship Id="rId193" Type="http://schemas.openxmlformats.org/officeDocument/2006/relationships/image" Target="../media/image940.png"/><Relationship Id="rId207" Type="http://schemas.openxmlformats.org/officeDocument/2006/relationships/image" Target="../media/image947.png"/><Relationship Id="rId228" Type="http://schemas.openxmlformats.org/officeDocument/2006/relationships/customXml" Target="../ink/ink1101.xml"/><Relationship Id="rId249" Type="http://schemas.openxmlformats.org/officeDocument/2006/relationships/image" Target="../media/image968.png"/><Relationship Id="rId13" Type="http://schemas.openxmlformats.org/officeDocument/2006/relationships/image" Target="../media/image850.png"/><Relationship Id="rId109" Type="http://schemas.openxmlformats.org/officeDocument/2006/relationships/image" Target="../media/image898.png"/><Relationship Id="rId260" Type="http://schemas.openxmlformats.org/officeDocument/2006/relationships/customXml" Target="../ink/ink1117.xml"/><Relationship Id="rId281" Type="http://schemas.openxmlformats.org/officeDocument/2006/relationships/image" Target="../media/image984.png"/><Relationship Id="rId34" Type="http://schemas.openxmlformats.org/officeDocument/2006/relationships/customXml" Target="../ink/ink1004.xml"/><Relationship Id="rId55" Type="http://schemas.openxmlformats.org/officeDocument/2006/relationships/image" Target="../media/image871.png"/><Relationship Id="rId76" Type="http://schemas.openxmlformats.org/officeDocument/2006/relationships/customXml" Target="../ink/ink1025.xml"/><Relationship Id="rId97" Type="http://schemas.openxmlformats.org/officeDocument/2006/relationships/image" Target="../media/image892.png"/><Relationship Id="rId120" Type="http://schemas.openxmlformats.org/officeDocument/2006/relationships/customXml" Target="../ink/ink1047.xml"/><Relationship Id="rId141" Type="http://schemas.openxmlformats.org/officeDocument/2006/relationships/image" Target="../media/image914.png"/><Relationship Id="rId7" Type="http://schemas.openxmlformats.org/officeDocument/2006/relationships/image" Target="../media/image847.png"/><Relationship Id="rId162" Type="http://schemas.openxmlformats.org/officeDocument/2006/relationships/customXml" Target="../ink/ink1068.xml"/><Relationship Id="rId183" Type="http://schemas.openxmlformats.org/officeDocument/2006/relationships/image" Target="../media/image935.png"/><Relationship Id="rId218" Type="http://schemas.openxmlformats.org/officeDocument/2006/relationships/customXml" Target="../ink/ink1096.xml"/><Relationship Id="rId239" Type="http://schemas.openxmlformats.org/officeDocument/2006/relationships/image" Target="../media/image963.png"/><Relationship Id="rId250" Type="http://schemas.openxmlformats.org/officeDocument/2006/relationships/customXml" Target="../ink/ink1112.xml"/><Relationship Id="rId271" Type="http://schemas.openxmlformats.org/officeDocument/2006/relationships/image" Target="../media/image979.png"/><Relationship Id="rId24" Type="http://schemas.openxmlformats.org/officeDocument/2006/relationships/customXml" Target="../ink/ink999.xml"/><Relationship Id="rId45" Type="http://schemas.openxmlformats.org/officeDocument/2006/relationships/image" Target="../media/image866.png"/><Relationship Id="rId66" Type="http://schemas.openxmlformats.org/officeDocument/2006/relationships/customXml" Target="../ink/ink1020.xml"/><Relationship Id="rId87" Type="http://schemas.openxmlformats.org/officeDocument/2006/relationships/image" Target="../media/image887.png"/><Relationship Id="rId110" Type="http://schemas.openxmlformats.org/officeDocument/2006/relationships/customXml" Target="../ink/ink1042.xml"/><Relationship Id="rId131" Type="http://schemas.openxmlformats.org/officeDocument/2006/relationships/image" Target="../media/image909.png"/><Relationship Id="rId152" Type="http://schemas.openxmlformats.org/officeDocument/2006/relationships/customXml" Target="../ink/ink1063.xml"/><Relationship Id="rId173" Type="http://schemas.openxmlformats.org/officeDocument/2006/relationships/image" Target="../media/image930.png"/><Relationship Id="rId194" Type="http://schemas.openxmlformats.org/officeDocument/2006/relationships/customXml" Target="../ink/ink1084.xml"/><Relationship Id="rId208" Type="http://schemas.openxmlformats.org/officeDocument/2006/relationships/customXml" Target="../ink/ink1091.xml"/><Relationship Id="rId229" Type="http://schemas.openxmlformats.org/officeDocument/2006/relationships/image" Target="../media/image958.png"/><Relationship Id="rId240" Type="http://schemas.openxmlformats.org/officeDocument/2006/relationships/customXml" Target="../ink/ink1107.xml"/><Relationship Id="rId261" Type="http://schemas.openxmlformats.org/officeDocument/2006/relationships/image" Target="../media/image974.png"/><Relationship Id="rId14" Type="http://schemas.openxmlformats.org/officeDocument/2006/relationships/customXml" Target="../ink/ink994.xml"/><Relationship Id="rId35" Type="http://schemas.openxmlformats.org/officeDocument/2006/relationships/image" Target="../media/image861.png"/><Relationship Id="rId56" Type="http://schemas.openxmlformats.org/officeDocument/2006/relationships/customXml" Target="../ink/ink1015.xml"/><Relationship Id="rId77" Type="http://schemas.openxmlformats.org/officeDocument/2006/relationships/image" Target="../media/image882.png"/><Relationship Id="rId100" Type="http://schemas.openxmlformats.org/officeDocument/2006/relationships/customXml" Target="../ink/ink1037.xml"/><Relationship Id="rId282" Type="http://schemas.openxmlformats.org/officeDocument/2006/relationships/customXml" Target="../ink/ink1128.xml"/><Relationship Id="rId8" Type="http://schemas.openxmlformats.org/officeDocument/2006/relationships/customXml" Target="../ink/ink991.xml"/><Relationship Id="rId98" Type="http://schemas.openxmlformats.org/officeDocument/2006/relationships/customXml" Target="../ink/ink1036.xml"/><Relationship Id="rId121" Type="http://schemas.openxmlformats.org/officeDocument/2006/relationships/image" Target="../media/image904.png"/><Relationship Id="rId142" Type="http://schemas.openxmlformats.org/officeDocument/2006/relationships/customXml" Target="../ink/ink1058.xml"/><Relationship Id="rId163" Type="http://schemas.openxmlformats.org/officeDocument/2006/relationships/image" Target="../media/image925.png"/><Relationship Id="rId184" Type="http://schemas.openxmlformats.org/officeDocument/2006/relationships/customXml" Target="../ink/ink1079.xml"/><Relationship Id="rId219" Type="http://schemas.openxmlformats.org/officeDocument/2006/relationships/image" Target="../media/image953.png"/><Relationship Id="rId230" Type="http://schemas.openxmlformats.org/officeDocument/2006/relationships/customXml" Target="../ink/ink1102.xml"/><Relationship Id="rId251" Type="http://schemas.openxmlformats.org/officeDocument/2006/relationships/image" Target="../media/image969.png"/><Relationship Id="rId25" Type="http://schemas.openxmlformats.org/officeDocument/2006/relationships/image" Target="../media/image856.png"/><Relationship Id="rId46" Type="http://schemas.openxmlformats.org/officeDocument/2006/relationships/customXml" Target="../ink/ink1010.xml"/><Relationship Id="rId67" Type="http://schemas.openxmlformats.org/officeDocument/2006/relationships/image" Target="../media/image877.png"/><Relationship Id="rId272" Type="http://schemas.openxmlformats.org/officeDocument/2006/relationships/customXml" Target="../ink/ink1123.xml"/><Relationship Id="rId88" Type="http://schemas.openxmlformats.org/officeDocument/2006/relationships/customXml" Target="../ink/ink1031.xml"/><Relationship Id="rId111" Type="http://schemas.openxmlformats.org/officeDocument/2006/relationships/image" Target="../media/image899.png"/><Relationship Id="rId132" Type="http://schemas.openxmlformats.org/officeDocument/2006/relationships/customXml" Target="../ink/ink1053.xml"/><Relationship Id="rId153" Type="http://schemas.openxmlformats.org/officeDocument/2006/relationships/image" Target="../media/image920.png"/><Relationship Id="rId174" Type="http://schemas.openxmlformats.org/officeDocument/2006/relationships/customXml" Target="../ink/ink1074.xml"/><Relationship Id="rId195" Type="http://schemas.openxmlformats.org/officeDocument/2006/relationships/image" Target="../media/image941.png"/><Relationship Id="rId209" Type="http://schemas.openxmlformats.org/officeDocument/2006/relationships/image" Target="../media/image948.png"/><Relationship Id="rId220" Type="http://schemas.openxmlformats.org/officeDocument/2006/relationships/customXml" Target="../ink/ink1097.xml"/><Relationship Id="rId241" Type="http://schemas.openxmlformats.org/officeDocument/2006/relationships/image" Target="../media/image964.png"/><Relationship Id="rId15" Type="http://schemas.openxmlformats.org/officeDocument/2006/relationships/image" Target="../media/image851.png"/><Relationship Id="rId36" Type="http://schemas.openxmlformats.org/officeDocument/2006/relationships/customXml" Target="../ink/ink1005.xml"/><Relationship Id="rId57" Type="http://schemas.openxmlformats.org/officeDocument/2006/relationships/image" Target="../media/image872.png"/><Relationship Id="rId262" Type="http://schemas.openxmlformats.org/officeDocument/2006/relationships/customXml" Target="../ink/ink1118.xml"/><Relationship Id="rId283" Type="http://schemas.openxmlformats.org/officeDocument/2006/relationships/image" Target="../media/image985.png"/><Relationship Id="rId78" Type="http://schemas.openxmlformats.org/officeDocument/2006/relationships/customXml" Target="../ink/ink1026.xml"/><Relationship Id="rId99" Type="http://schemas.openxmlformats.org/officeDocument/2006/relationships/image" Target="../media/image893.png"/><Relationship Id="rId101" Type="http://schemas.openxmlformats.org/officeDocument/2006/relationships/image" Target="../media/image894.png"/><Relationship Id="rId122" Type="http://schemas.openxmlformats.org/officeDocument/2006/relationships/customXml" Target="../ink/ink1048.xml"/><Relationship Id="rId143" Type="http://schemas.openxmlformats.org/officeDocument/2006/relationships/image" Target="../media/image915.png"/><Relationship Id="rId164" Type="http://schemas.openxmlformats.org/officeDocument/2006/relationships/customXml" Target="../ink/ink1069.xml"/><Relationship Id="rId185" Type="http://schemas.openxmlformats.org/officeDocument/2006/relationships/image" Target="../media/image936.png"/><Relationship Id="rId9" Type="http://schemas.openxmlformats.org/officeDocument/2006/relationships/image" Target="../media/image848.png"/><Relationship Id="rId210" Type="http://schemas.openxmlformats.org/officeDocument/2006/relationships/customXml" Target="../ink/ink1092.xml"/><Relationship Id="rId26" Type="http://schemas.openxmlformats.org/officeDocument/2006/relationships/customXml" Target="../ink/ink1000.xml"/><Relationship Id="rId231" Type="http://schemas.openxmlformats.org/officeDocument/2006/relationships/image" Target="../media/image959.png"/><Relationship Id="rId252" Type="http://schemas.openxmlformats.org/officeDocument/2006/relationships/customXml" Target="../ink/ink1113.xml"/><Relationship Id="rId273" Type="http://schemas.openxmlformats.org/officeDocument/2006/relationships/image" Target="../media/image980.png"/><Relationship Id="rId47" Type="http://schemas.openxmlformats.org/officeDocument/2006/relationships/image" Target="../media/image867.png"/><Relationship Id="rId68" Type="http://schemas.openxmlformats.org/officeDocument/2006/relationships/customXml" Target="../ink/ink1021.xml"/><Relationship Id="rId89" Type="http://schemas.openxmlformats.org/officeDocument/2006/relationships/image" Target="../media/image888.png"/><Relationship Id="rId112" Type="http://schemas.openxmlformats.org/officeDocument/2006/relationships/customXml" Target="../ink/ink1043.xml"/><Relationship Id="rId133" Type="http://schemas.openxmlformats.org/officeDocument/2006/relationships/image" Target="../media/image910.png"/><Relationship Id="rId154" Type="http://schemas.openxmlformats.org/officeDocument/2006/relationships/customXml" Target="../ink/ink1064.xml"/><Relationship Id="rId175" Type="http://schemas.openxmlformats.org/officeDocument/2006/relationships/image" Target="../media/image931.png"/><Relationship Id="rId196" Type="http://schemas.openxmlformats.org/officeDocument/2006/relationships/customXml" Target="../ink/ink1085.xml"/><Relationship Id="rId200" Type="http://schemas.openxmlformats.org/officeDocument/2006/relationships/customXml" Target="../ink/ink1087.xml"/><Relationship Id="rId16" Type="http://schemas.openxmlformats.org/officeDocument/2006/relationships/customXml" Target="../ink/ink995.xml"/><Relationship Id="rId221" Type="http://schemas.openxmlformats.org/officeDocument/2006/relationships/image" Target="../media/image954.png"/><Relationship Id="rId242" Type="http://schemas.openxmlformats.org/officeDocument/2006/relationships/customXml" Target="../ink/ink1108.xml"/><Relationship Id="rId263" Type="http://schemas.openxmlformats.org/officeDocument/2006/relationships/image" Target="../media/image975.png"/><Relationship Id="rId284" Type="http://schemas.openxmlformats.org/officeDocument/2006/relationships/customXml" Target="../ink/ink1129.xml"/><Relationship Id="rId37" Type="http://schemas.openxmlformats.org/officeDocument/2006/relationships/image" Target="../media/image862.png"/><Relationship Id="rId58" Type="http://schemas.openxmlformats.org/officeDocument/2006/relationships/customXml" Target="../ink/ink1016.xml"/><Relationship Id="rId79" Type="http://schemas.openxmlformats.org/officeDocument/2006/relationships/image" Target="../media/image883.png"/><Relationship Id="rId102" Type="http://schemas.openxmlformats.org/officeDocument/2006/relationships/customXml" Target="../ink/ink1038.xml"/><Relationship Id="rId123" Type="http://schemas.openxmlformats.org/officeDocument/2006/relationships/image" Target="../media/image905.png"/><Relationship Id="rId144" Type="http://schemas.openxmlformats.org/officeDocument/2006/relationships/customXml" Target="../ink/ink1059.xml"/><Relationship Id="rId90" Type="http://schemas.openxmlformats.org/officeDocument/2006/relationships/customXml" Target="../ink/ink1032.xml"/><Relationship Id="rId165" Type="http://schemas.openxmlformats.org/officeDocument/2006/relationships/image" Target="../media/image926.png"/><Relationship Id="rId186" Type="http://schemas.openxmlformats.org/officeDocument/2006/relationships/customXml" Target="../ink/ink1080.xml"/><Relationship Id="rId211" Type="http://schemas.openxmlformats.org/officeDocument/2006/relationships/image" Target="../media/image949.png"/><Relationship Id="rId232" Type="http://schemas.openxmlformats.org/officeDocument/2006/relationships/customXml" Target="../ink/ink1103.xml"/><Relationship Id="rId253" Type="http://schemas.openxmlformats.org/officeDocument/2006/relationships/image" Target="../media/image970.png"/><Relationship Id="rId274" Type="http://schemas.openxmlformats.org/officeDocument/2006/relationships/customXml" Target="../ink/ink1124.xml"/><Relationship Id="rId27" Type="http://schemas.openxmlformats.org/officeDocument/2006/relationships/image" Target="../media/image857.png"/><Relationship Id="rId48" Type="http://schemas.openxmlformats.org/officeDocument/2006/relationships/customXml" Target="../ink/ink1011.xml"/><Relationship Id="rId69" Type="http://schemas.openxmlformats.org/officeDocument/2006/relationships/image" Target="../media/image878.png"/><Relationship Id="rId113" Type="http://schemas.openxmlformats.org/officeDocument/2006/relationships/image" Target="../media/image900.png"/><Relationship Id="rId134" Type="http://schemas.openxmlformats.org/officeDocument/2006/relationships/customXml" Target="../ink/ink1054.xml"/><Relationship Id="rId80" Type="http://schemas.openxmlformats.org/officeDocument/2006/relationships/customXml" Target="../ink/ink1027.xml"/><Relationship Id="rId155" Type="http://schemas.openxmlformats.org/officeDocument/2006/relationships/image" Target="../media/image921.png"/><Relationship Id="rId176" Type="http://schemas.openxmlformats.org/officeDocument/2006/relationships/customXml" Target="../ink/ink1075.xml"/><Relationship Id="rId197" Type="http://schemas.openxmlformats.org/officeDocument/2006/relationships/image" Target="../media/image942.png"/><Relationship Id="rId201" Type="http://schemas.openxmlformats.org/officeDocument/2006/relationships/image" Target="../media/image944.png"/><Relationship Id="rId222" Type="http://schemas.openxmlformats.org/officeDocument/2006/relationships/customXml" Target="../ink/ink1098.xml"/><Relationship Id="rId243" Type="http://schemas.openxmlformats.org/officeDocument/2006/relationships/image" Target="../media/image965.png"/><Relationship Id="rId264" Type="http://schemas.openxmlformats.org/officeDocument/2006/relationships/customXml" Target="../ink/ink1119.xml"/><Relationship Id="rId285" Type="http://schemas.openxmlformats.org/officeDocument/2006/relationships/image" Target="../media/image986.png"/><Relationship Id="rId17" Type="http://schemas.openxmlformats.org/officeDocument/2006/relationships/image" Target="../media/image852.png"/><Relationship Id="rId38" Type="http://schemas.openxmlformats.org/officeDocument/2006/relationships/customXml" Target="../ink/ink1006.xml"/><Relationship Id="rId59" Type="http://schemas.openxmlformats.org/officeDocument/2006/relationships/image" Target="../media/image873.png"/><Relationship Id="rId103" Type="http://schemas.openxmlformats.org/officeDocument/2006/relationships/image" Target="../media/image895.png"/><Relationship Id="rId124" Type="http://schemas.openxmlformats.org/officeDocument/2006/relationships/customXml" Target="../ink/ink1049.xml"/><Relationship Id="rId70" Type="http://schemas.openxmlformats.org/officeDocument/2006/relationships/customXml" Target="../ink/ink1022.xml"/><Relationship Id="rId91" Type="http://schemas.openxmlformats.org/officeDocument/2006/relationships/image" Target="../media/image889.png"/><Relationship Id="rId145" Type="http://schemas.openxmlformats.org/officeDocument/2006/relationships/image" Target="../media/image916.png"/><Relationship Id="rId166" Type="http://schemas.openxmlformats.org/officeDocument/2006/relationships/customXml" Target="../ink/ink1070.xml"/><Relationship Id="rId187" Type="http://schemas.openxmlformats.org/officeDocument/2006/relationships/image" Target="../media/image93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93.xml"/><Relationship Id="rId233" Type="http://schemas.openxmlformats.org/officeDocument/2006/relationships/image" Target="../media/image960.png"/><Relationship Id="rId254" Type="http://schemas.openxmlformats.org/officeDocument/2006/relationships/customXml" Target="../ink/ink1114.xml"/><Relationship Id="rId28" Type="http://schemas.openxmlformats.org/officeDocument/2006/relationships/customXml" Target="../ink/ink1001.xml"/><Relationship Id="rId49" Type="http://schemas.openxmlformats.org/officeDocument/2006/relationships/image" Target="../media/image868.png"/><Relationship Id="rId114" Type="http://schemas.openxmlformats.org/officeDocument/2006/relationships/customXml" Target="../ink/ink1044.xml"/><Relationship Id="rId275" Type="http://schemas.openxmlformats.org/officeDocument/2006/relationships/image" Target="../media/image981.png"/><Relationship Id="rId60" Type="http://schemas.openxmlformats.org/officeDocument/2006/relationships/customXml" Target="../ink/ink1017.xml"/><Relationship Id="rId81" Type="http://schemas.openxmlformats.org/officeDocument/2006/relationships/image" Target="../media/image884.png"/><Relationship Id="rId135" Type="http://schemas.openxmlformats.org/officeDocument/2006/relationships/image" Target="../media/image911.png"/><Relationship Id="rId156" Type="http://schemas.openxmlformats.org/officeDocument/2006/relationships/customXml" Target="../ink/ink1065.xml"/><Relationship Id="rId177" Type="http://schemas.openxmlformats.org/officeDocument/2006/relationships/image" Target="../media/image932.png"/><Relationship Id="rId198" Type="http://schemas.openxmlformats.org/officeDocument/2006/relationships/customXml" Target="../ink/ink1086.xml"/><Relationship Id="rId202" Type="http://schemas.openxmlformats.org/officeDocument/2006/relationships/customXml" Target="../ink/ink1088.xml"/><Relationship Id="rId223" Type="http://schemas.openxmlformats.org/officeDocument/2006/relationships/image" Target="../media/image955.png"/><Relationship Id="rId244" Type="http://schemas.openxmlformats.org/officeDocument/2006/relationships/customXml" Target="../ink/ink1109.xml"/><Relationship Id="rId18" Type="http://schemas.openxmlformats.org/officeDocument/2006/relationships/customXml" Target="../ink/ink996.xml"/><Relationship Id="rId39" Type="http://schemas.openxmlformats.org/officeDocument/2006/relationships/image" Target="../media/image863.png"/><Relationship Id="rId265" Type="http://schemas.openxmlformats.org/officeDocument/2006/relationships/image" Target="../media/image976.png"/><Relationship Id="rId286" Type="http://schemas.openxmlformats.org/officeDocument/2006/relationships/customXml" Target="../ink/ink1130.xml"/><Relationship Id="rId50" Type="http://schemas.openxmlformats.org/officeDocument/2006/relationships/customXml" Target="../ink/ink1012.xml"/><Relationship Id="rId104" Type="http://schemas.openxmlformats.org/officeDocument/2006/relationships/customXml" Target="../ink/ink1039.xml"/><Relationship Id="rId125" Type="http://schemas.openxmlformats.org/officeDocument/2006/relationships/image" Target="../media/image906.png"/><Relationship Id="rId146" Type="http://schemas.openxmlformats.org/officeDocument/2006/relationships/customXml" Target="../ink/ink1060.xml"/><Relationship Id="rId167" Type="http://schemas.openxmlformats.org/officeDocument/2006/relationships/image" Target="../media/image927.png"/><Relationship Id="rId188" Type="http://schemas.openxmlformats.org/officeDocument/2006/relationships/customXml" Target="../ink/ink1081.xml"/><Relationship Id="rId71" Type="http://schemas.openxmlformats.org/officeDocument/2006/relationships/image" Target="../media/image879.png"/><Relationship Id="rId92" Type="http://schemas.openxmlformats.org/officeDocument/2006/relationships/customXml" Target="../ink/ink1033.xml"/><Relationship Id="rId213" Type="http://schemas.openxmlformats.org/officeDocument/2006/relationships/image" Target="../media/image950.png"/><Relationship Id="rId234" Type="http://schemas.openxmlformats.org/officeDocument/2006/relationships/customXml" Target="../ink/ink1104.xml"/><Relationship Id="rId2" Type="http://schemas.openxmlformats.org/officeDocument/2006/relationships/customXml" Target="../ink/ink988.xml"/><Relationship Id="rId29" Type="http://schemas.openxmlformats.org/officeDocument/2006/relationships/image" Target="../media/image858.png"/><Relationship Id="rId255" Type="http://schemas.openxmlformats.org/officeDocument/2006/relationships/image" Target="../media/image971.png"/><Relationship Id="rId276" Type="http://schemas.openxmlformats.org/officeDocument/2006/relationships/customXml" Target="../ink/ink1125.xml"/><Relationship Id="rId40" Type="http://schemas.openxmlformats.org/officeDocument/2006/relationships/customXml" Target="../ink/ink1007.xml"/><Relationship Id="rId115" Type="http://schemas.openxmlformats.org/officeDocument/2006/relationships/image" Target="../media/image901.png"/><Relationship Id="rId136" Type="http://schemas.openxmlformats.org/officeDocument/2006/relationships/customXml" Target="../ink/ink1055.xml"/><Relationship Id="rId157" Type="http://schemas.openxmlformats.org/officeDocument/2006/relationships/image" Target="../media/image922.png"/><Relationship Id="rId178" Type="http://schemas.openxmlformats.org/officeDocument/2006/relationships/customXml" Target="../ink/ink1076.xml"/><Relationship Id="rId61" Type="http://schemas.openxmlformats.org/officeDocument/2006/relationships/image" Target="../media/image874.png"/><Relationship Id="rId82" Type="http://schemas.openxmlformats.org/officeDocument/2006/relationships/customXml" Target="../ink/ink1028.xml"/><Relationship Id="rId199" Type="http://schemas.openxmlformats.org/officeDocument/2006/relationships/image" Target="../media/image943.png"/><Relationship Id="rId203" Type="http://schemas.openxmlformats.org/officeDocument/2006/relationships/image" Target="../media/image945.png"/><Relationship Id="rId19" Type="http://schemas.openxmlformats.org/officeDocument/2006/relationships/image" Target="../media/image853.png"/><Relationship Id="rId224" Type="http://schemas.openxmlformats.org/officeDocument/2006/relationships/customXml" Target="../ink/ink1099.xml"/><Relationship Id="rId245" Type="http://schemas.openxmlformats.org/officeDocument/2006/relationships/image" Target="../media/image966.png"/><Relationship Id="rId266" Type="http://schemas.openxmlformats.org/officeDocument/2006/relationships/customXml" Target="../ink/ink1120.xml"/><Relationship Id="rId287" Type="http://schemas.openxmlformats.org/officeDocument/2006/relationships/image" Target="../media/image987.png"/><Relationship Id="rId30" Type="http://schemas.openxmlformats.org/officeDocument/2006/relationships/customXml" Target="../ink/ink1002.xml"/><Relationship Id="rId105" Type="http://schemas.openxmlformats.org/officeDocument/2006/relationships/image" Target="../media/image896.png"/><Relationship Id="rId126" Type="http://schemas.openxmlformats.org/officeDocument/2006/relationships/customXml" Target="../ink/ink1050.xml"/><Relationship Id="rId147" Type="http://schemas.openxmlformats.org/officeDocument/2006/relationships/image" Target="../media/image917.png"/><Relationship Id="rId168" Type="http://schemas.openxmlformats.org/officeDocument/2006/relationships/customXml" Target="../ink/ink1071.xml"/><Relationship Id="rId51" Type="http://schemas.openxmlformats.org/officeDocument/2006/relationships/image" Target="../media/image869.png"/><Relationship Id="rId72" Type="http://schemas.openxmlformats.org/officeDocument/2006/relationships/customXml" Target="../ink/ink1023.xml"/><Relationship Id="rId93" Type="http://schemas.openxmlformats.org/officeDocument/2006/relationships/image" Target="../media/image890.png"/><Relationship Id="rId189" Type="http://schemas.openxmlformats.org/officeDocument/2006/relationships/image" Target="../media/image938.png"/><Relationship Id="rId3" Type="http://schemas.openxmlformats.org/officeDocument/2006/relationships/image" Target="../media/image845.png"/><Relationship Id="rId214" Type="http://schemas.openxmlformats.org/officeDocument/2006/relationships/customXml" Target="../ink/ink1094.xml"/><Relationship Id="rId235" Type="http://schemas.openxmlformats.org/officeDocument/2006/relationships/image" Target="../media/image961.png"/><Relationship Id="rId256" Type="http://schemas.openxmlformats.org/officeDocument/2006/relationships/customXml" Target="../ink/ink1115.xml"/><Relationship Id="rId277" Type="http://schemas.openxmlformats.org/officeDocument/2006/relationships/image" Target="../media/image982.png"/><Relationship Id="rId116" Type="http://schemas.openxmlformats.org/officeDocument/2006/relationships/customXml" Target="../ink/ink1045.xml"/><Relationship Id="rId137" Type="http://schemas.openxmlformats.org/officeDocument/2006/relationships/image" Target="../media/image912.png"/><Relationship Id="rId158" Type="http://schemas.openxmlformats.org/officeDocument/2006/relationships/customXml" Target="../ink/ink1066.xml"/><Relationship Id="rId20" Type="http://schemas.openxmlformats.org/officeDocument/2006/relationships/customXml" Target="../ink/ink997.xml"/><Relationship Id="rId41" Type="http://schemas.openxmlformats.org/officeDocument/2006/relationships/image" Target="../media/image864.png"/><Relationship Id="rId62" Type="http://schemas.openxmlformats.org/officeDocument/2006/relationships/customXml" Target="../ink/ink1018.xml"/><Relationship Id="rId83" Type="http://schemas.openxmlformats.org/officeDocument/2006/relationships/image" Target="../media/image885.png"/><Relationship Id="rId179" Type="http://schemas.openxmlformats.org/officeDocument/2006/relationships/image" Target="../media/image933.png"/><Relationship Id="rId190" Type="http://schemas.openxmlformats.org/officeDocument/2006/relationships/customXml" Target="../ink/ink1082.xml"/><Relationship Id="rId204" Type="http://schemas.openxmlformats.org/officeDocument/2006/relationships/customXml" Target="../ink/ink1089.xml"/><Relationship Id="rId225" Type="http://schemas.openxmlformats.org/officeDocument/2006/relationships/image" Target="../media/image956.png"/><Relationship Id="rId246" Type="http://schemas.openxmlformats.org/officeDocument/2006/relationships/customXml" Target="../ink/ink1110.xml"/><Relationship Id="rId267" Type="http://schemas.openxmlformats.org/officeDocument/2006/relationships/image" Target="../media/image977.png"/><Relationship Id="rId288" Type="http://schemas.openxmlformats.org/officeDocument/2006/relationships/customXml" Target="../ink/ink1131.xml"/><Relationship Id="rId106" Type="http://schemas.openxmlformats.org/officeDocument/2006/relationships/customXml" Target="../ink/ink1040.xml"/><Relationship Id="rId127" Type="http://schemas.openxmlformats.org/officeDocument/2006/relationships/image" Target="../media/image907.png"/><Relationship Id="rId10" Type="http://schemas.openxmlformats.org/officeDocument/2006/relationships/customXml" Target="../ink/ink992.xml"/><Relationship Id="rId31" Type="http://schemas.openxmlformats.org/officeDocument/2006/relationships/image" Target="../media/image859.png"/><Relationship Id="rId52" Type="http://schemas.openxmlformats.org/officeDocument/2006/relationships/customXml" Target="../ink/ink1013.xml"/><Relationship Id="rId73" Type="http://schemas.openxmlformats.org/officeDocument/2006/relationships/image" Target="../media/image880.png"/><Relationship Id="rId94" Type="http://schemas.openxmlformats.org/officeDocument/2006/relationships/customXml" Target="../ink/ink1034.xml"/><Relationship Id="rId148" Type="http://schemas.openxmlformats.org/officeDocument/2006/relationships/customXml" Target="../ink/ink1061.xml"/><Relationship Id="rId169" Type="http://schemas.openxmlformats.org/officeDocument/2006/relationships/image" Target="../media/image928.png"/><Relationship Id="rId4" Type="http://schemas.openxmlformats.org/officeDocument/2006/relationships/customXml" Target="../ink/ink989.xml"/><Relationship Id="rId180" Type="http://schemas.openxmlformats.org/officeDocument/2006/relationships/customXml" Target="../ink/ink1077.xml"/><Relationship Id="rId215" Type="http://schemas.openxmlformats.org/officeDocument/2006/relationships/image" Target="../media/image951.png"/><Relationship Id="rId236" Type="http://schemas.openxmlformats.org/officeDocument/2006/relationships/customXml" Target="../ink/ink1105.xml"/><Relationship Id="rId257" Type="http://schemas.openxmlformats.org/officeDocument/2006/relationships/image" Target="../media/image972.png"/><Relationship Id="rId278" Type="http://schemas.openxmlformats.org/officeDocument/2006/relationships/customXml" Target="../ink/ink1126.xml"/><Relationship Id="rId42" Type="http://schemas.openxmlformats.org/officeDocument/2006/relationships/customXml" Target="../ink/ink1008.xml"/><Relationship Id="rId84" Type="http://schemas.openxmlformats.org/officeDocument/2006/relationships/customXml" Target="../ink/ink1029.xml"/><Relationship Id="rId138" Type="http://schemas.openxmlformats.org/officeDocument/2006/relationships/customXml" Target="../ink/ink1056.xml"/><Relationship Id="rId191" Type="http://schemas.openxmlformats.org/officeDocument/2006/relationships/image" Target="../media/image939.png"/><Relationship Id="rId205" Type="http://schemas.openxmlformats.org/officeDocument/2006/relationships/image" Target="../media/image946.png"/><Relationship Id="rId247" Type="http://schemas.openxmlformats.org/officeDocument/2006/relationships/image" Target="../media/image967.png"/><Relationship Id="rId107" Type="http://schemas.openxmlformats.org/officeDocument/2006/relationships/image" Target="../media/image897.png"/><Relationship Id="rId289" Type="http://schemas.openxmlformats.org/officeDocument/2006/relationships/image" Target="../media/image988.png"/><Relationship Id="rId11" Type="http://schemas.openxmlformats.org/officeDocument/2006/relationships/image" Target="../media/image849.png"/><Relationship Id="rId53" Type="http://schemas.openxmlformats.org/officeDocument/2006/relationships/image" Target="../media/image870.png"/><Relationship Id="rId149" Type="http://schemas.openxmlformats.org/officeDocument/2006/relationships/image" Target="../media/image918.png"/><Relationship Id="rId95" Type="http://schemas.openxmlformats.org/officeDocument/2006/relationships/image" Target="../media/image891.png"/><Relationship Id="rId160" Type="http://schemas.openxmlformats.org/officeDocument/2006/relationships/customXml" Target="../ink/ink1067.xml"/><Relationship Id="rId216" Type="http://schemas.openxmlformats.org/officeDocument/2006/relationships/customXml" Target="../ink/ink1095.xml"/><Relationship Id="rId258" Type="http://schemas.openxmlformats.org/officeDocument/2006/relationships/customXml" Target="../ink/ink1116.xml"/><Relationship Id="rId22" Type="http://schemas.openxmlformats.org/officeDocument/2006/relationships/customXml" Target="../ink/ink998.xml"/><Relationship Id="rId64" Type="http://schemas.openxmlformats.org/officeDocument/2006/relationships/customXml" Target="../ink/ink1019.xml"/><Relationship Id="rId118" Type="http://schemas.openxmlformats.org/officeDocument/2006/relationships/customXml" Target="../ink/ink1046.xml"/><Relationship Id="rId171" Type="http://schemas.openxmlformats.org/officeDocument/2006/relationships/image" Target="../media/image929.png"/><Relationship Id="rId227" Type="http://schemas.openxmlformats.org/officeDocument/2006/relationships/image" Target="../media/image957.png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11.png"/><Relationship Id="rId21" Type="http://schemas.openxmlformats.org/officeDocument/2006/relationships/image" Target="../media/image1711.png"/><Relationship Id="rId63" Type="http://schemas.openxmlformats.org/officeDocument/2006/relationships/image" Target="../media/image3811.png"/><Relationship Id="rId159" Type="http://schemas.openxmlformats.org/officeDocument/2006/relationships/image" Target="../media/image8610.png"/><Relationship Id="rId170" Type="http://schemas.openxmlformats.org/officeDocument/2006/relationships/customXml" Target="../ink/ink1217.xml"/><Relationship Id="rId226" Type="http://schemas.openxmlformats.org/officeDocument/2006/relationships/customXml" Target="../ink/ink1245.xml"/><Relationship Id="rId268" Type="http://schemas.openxmlformats.org/officeDocument/2006/relationships/customXml" Target="../ink/ink1266.xml"/><Relationship Id="rId32" Type="http://schemas.openxmlformats.org/officeDocument/2006/relationships/customXml" Target="../ink/ink1148.xml"/><Relationship Id="rId74" Type="http://schemas.openxmlformats.org/officeDocument/2006/relationships/customXml" Target="../ink/ink1169.xml"/><Relationship Id="rId128" Type="http://schemas.openxmlformats.org/officeDocument/2006/relationships/customXml" Target="../ink/ink1196.xml"/><Relationship Id="rId5" Type="http://schemas.openxmlformats.org/officeDocument/2006/relationships/image" Target="../media/image9100.png"/><Relationship Id="rId95" Type="http://schemas.openxmlformats.org/officeDocument/2006/relationships/image" Target="../media/image5411.png"/><Relationship Id="rId160" Type="http://schemas.openxmlformats.org/officeDocument/2006/relationships/customXml" Target="../ink/ink1212.xml"/><Relationship Id="rId181" Type="http://schemas.openxmlformats.org/officeDocument/2006/relationships/image" Target="../media/image9710.png"/><Relationship Id="rId216" Type="http://schemas.openxmlformats.org/officeDocument/2006/relationships/customXml" Target="../ink/ink1240.xml"/><Relationship Id="rId237" Type="http://schemas.openxmlformats.org/officeDocument/2006/relationships/image" Target="../media/image12510.png"/><Relationship Id="rId258" Type="http://schemas.openxmlformats.org/officeDocument/2006/relationships/customXml" Target="../ink/ink1261.xml"/><Relationship Id="rId22" Type="http://schemas.openxmlformats.org/officeDocument/2006/relationships/customXml" Target="../ink/ink1143.xml"/><Relationship Id="rId43" Type="http://schemas.openxmlformats.org/officeDocument/2006/relationships/image" Target="../media/image2810.png"/><Relationship Id="rId64" Type="http://schemas.openxmlformats.org/officeDocument/2006/relationships/customXml" Target="../ink/ink1164.xml"/><Relationship Id="rId118" Type="http://schemas.openxmlformats.org/officeDocument/2006/relationships/customXml" Target="../ink/ink1191.xml"/><Relationship Id="rId139" Type="http://schemas.openxmlformats.org/officeDocument/2006/relationships/image" Target="../media/image7611.png"/><Relationship Id="rId85" Type="http://schemas.openxmlformats.org/officeDocument/2006/relationships/image" Target="../media/image4911.png"/><Relationship Id="rId150" Type="http://schemas.openxmlformats.org/officeDocument/2006/relationships/customXml" Target="../ink/ink1207.xml"/><Relationship Id="rId171" Type="http://schemas.openxmlformats.org/officeDocument/2006/relationships/image" Target="../media/image9210.png"/><Relationship Id="rId192" Type="http://schemas.openxmlformats.org/officeDocument/2006/relationships/customXml" Target="../ink/ink1228.xml"/><Relationship Id="rId206" Type="http://schemas.openxmlformats.org/officeDocument/2006/relationships/customXml" Target="../ink/ink1235.xml"/><Relationship Id="rId227" Type="http://schemas.openxmlformats.org/officeDocument/2006/relationships/image" Target="../media/image12010.png"/><Relationship Id="rId248" Type="http://schemas.openxmlformats.org/officeDocument/2006/relationships/customXml" Target="../ink/ink1256.xml"/><Relationship Id="rId269" Type="http://schemas.openxmlformats.org/officeDocument/2006/relationships/image" Target="../media/image2660.png"/><Relationship Id="rId12" Type="http://schemas.openxmlformats.org/officeDocument/2006/relationships/customXml" Target="../ink/ink1138.xml"/><Relationship Id="rId33" Type="http://schemas.openxmlformats.org/officeDocument/2006/relationships/image" Target="../media/image2310.png"/><Relationship Id="rId108" Type="http://schemas.openxmlformats.org/officeDocument/2006/relationships/customXml" Target="../ink/ink1186.xml"/><Relationship Id="rId129" Type="http://schemas.openxmlformats.org/officeDocument/2006/relationships/image" Target="../media/image7111.png"/><Relationship Id="rId54" Type="http://schemas.openxmlformats.org/officeDocument/2006/relationships/customXml" Target="../ink/ink1159.xml"/><Relationship Id="rId75" Type="http://schemas.openxmlformats.org/officeDocument/2006/relationships/image" Target="../media/image4411.png"/><Relationship Id="rId96" Type="http://schemas.openxmlformats.org/officeDocument/2006/relationships/customXml" Target="../ink/ink1180.xml"/><Relationship Id="rId140" Type="http://schemas.openxmlformats.org/officeDocument/2006/relationships/customXml" Target="../ink/ink1202.xml"/><Relationship Id="rId161" Type="http://schemas.openxmlformats.org/officeDocument/2006/relationships/image" Target="../media/image8710.png"/><Relationship Id="rId182" Type="http://schemas.openxmlformats.org/officeDocument/2006/relationships/customXml" Target="../ink/ink1223.xml"/><Relationship Id="rId217" Type="http://schemas.openxmlformats.org/officeDocument/2006/relationships/image" Target="../media/image11510.png"/><Relationship Id="rId6" Type="http://schemas.openxmlformats.org/officeDocument/2006/relationships/customXml" Target="../ink/ink1135.xml"/><Relationship Id="rId238" Type="http://schemas.openxmlformats.org/officeDocument/2006/relationships/customXml" Target="../ink/ink1251.xml"/><Relationship Id="rId259" Type="http://schemas.openxmlformats.org/officeDocument/2006/relationships/image" Target="../media/image1360.png"/><Relationship Id="rId23" Type="http://schemas.openxmlformats.org/officeDocument/2006/relationships/image" Target="../media/image1811.png"/><Relationship Id="rId119" Type="http://schemas.openxmlformats.org/officeDocument/2006/relationships/image" Target="../media/image6611.png"/><Relationship Id="rId270" Type="http://schemas.openxmlformats.org/officeDocument/2006/relationships/customXml" Target="../ink/ink1267.xml"/><Relationship Id="rId44" Type="http://schemas.openxmlformats.org/officeDocument/2006/relationships/customXml" Target="../ink/ink1154.xml"/><Relationship Id="rId65" Type="http://schemas.openxmlformats.org/officeDocument/2006/relationships/image" Target="../media/image3911.png"/><Relationship Id="rId86" Type="http://schemas.openxmlformats.org/officeDocument/2006/relationships/customXml" Target="../ink/ink1175.xml"/><Relationship Id="rId130" Type="http://schemas.openxmlformats.org/officeDocument/2006/relationships/customXml" Target="../ink/ink1197.xml"/><Relationship Id="rId151" Type="http://schemas.openxmlformats.org/officeDocument/2006/relationships/image" Target="../media/image8211.png"/><Relationship Id="rId172" Type="http://schemas.openxmlformats.org/officeDocument/2006/relationships/customXml" Target="../ink/ink1218.xml"/><Relationship Id="rId193" Type="http://schemas.openxmlformats.org/officeDocument/2006/relationships/image" Target="../media/image10310.png"/><Relationship Id="rId207" Type="http://schemas.openxmlformats.org/officeDocument/2006/relationships/image" Target="../media/image11010.png"/><Relationship Id="rId228" Type="http://schemas.openxmlformats.org/officeDocument/2006/relationships/customXml" Target="../ink/ink1246.xml"/><Relationship Id="rId249" Type="http://schemas.openxmlformats.org/officeDocument/2006/relationships/image" Target="../media/image1312.png"/><Relationship Id="rId13" Type="http://schemas.openxmlformats.org/officeDocument/2006/relationships/image" Target="../media/image1311.png"/><Relationship Id="rId109" Type="http://schemas.openxmlformats.org/officeDocument/2006/relationships/image" Target="../media/image6112.png"/><Relationship Id="rId260" Type="http://schemas.openxmlformats.org/officeDocument/2006/relationships/customXml" Target="../ink/ink1262.xml"/><Relationship Id="rId34" Type="http://schemas.openxmlformats.org/officeDocument/2006/relationships/customXml" Target="../ink/ink1149.xml"/><Relationship Id="rId55" Type="http://schemas.openxmlformats.org/officeDocument/2006/relationships/image" Target="../media/image3411.png"/><Relationship Id="rId76" Type="http://schemas.openxmlformats.org/officeDocument/2006/relationships/customXml" Target="../ink/ink1170.xml"/><Relationship Id="rId97" Type="http://schemas.openxmlformats.org/officeDocument/2006/relationships/image" Target="../media/image5512.png"/><Relationship Id="rId120" Type="http://schemas.openxmlformats.org/officeDocument/2006/relationships/customXml" Target="../ink/ink1192.xml"/><Relationship Id="rId141" Type="http://schemas.openxmlformats.org/officeDocument/2006/relationships/image" Target="../media/image7711.png"/><Relationship Id="rId7" Type="http://schemas.openxmlformats.org/officeDocument/2006/relationships/image" Target="../media/image10100.png"/><Relationship Id="rId162" Type="http://schemas.openxmlformats.org/officeDocument/2006/relationships/customXml" Target="../ink/ink1213.xml"/><Relationship Id="rId183" Type="http://schemas.openxmlformats.org/officeDocument/2006/relationships/image" Target="../media/image9810.png"/><Relationship Id="rId218" Type="http://schemas.openxmlformats.org/officeDocument/2006/relationships/customXml" Target="../ink/ink1241.xml"/><Relationship Id="rId239" Type="http://schemas.openxmlformats.org/officeDocument/2006/relationships/image" Target="../media/image12610.png"/><Relationship Id="rId250" Type="http://schemas.openxmlformats.org/officeDocument/2006/relationships/customXml" Target="../ink/ink1257.xml"/><Relationship Id="rId271" Type="http://schemas.openxmlformats.org/officeDocument/2006/relationships/image" Target="../media/image2670.png"/><Relationship Id="rId24" Type="http://schemas.openxmlformats.org/officeDocument/2006/relationships/customXml" Target="../ink/ink1144.xml"/><Relationship Id="rId45" Type="http://schemas.openxmlformats.org/officeDocument/2006/relationships/image" Target="../media/image2910.png"/><Relationship Id="rId66" Type="http://schemas.openxmlformats.org/officeDocument/2006/relationships/customXml" Target="../ink/ink1165.xml"/><Relationship Id="rId87" Type="http://schemas.openxmlformats.org/officeDocument/2006/relationships/image" Target="../media/image5011.png"/><Relationship Id="rId110" Type="http://schemas.openxmlformats.org/officeDocument/2006/relationships/customXml" Target="../ink/ink1187.xml"/><Relationship Id="rId131" Type="http://schemas.openxmlformats.org/officeDocument/2006/relationships/image" Target="../media/image7211.png"/><Relationship Id="rId152" Type="http://schemas.openxmlformats.org/officeDocument/2006/relationships/customXml" Target="../ink/ink1208.xml"/><Relationship Id="rId173" Type="http://schemas.openxmlformats.org/officeDocument/2006/relationships/image" Target="../media/image9310.png"/><Relationship Id="rId194" Type="http://schemas.openxmlformats.org/officeDocument/2006/relationships/customXml" Target="../ink/ink1229.xml"/><Relationship Id="rId208" Type="http://schemas.openxmlformats.org/officeDocument/2006/relationships/customXml" Target="../ink/ink1236.xml"/><Relationship Id="rId229" Type="http://schemas.openxmlformats.org/officeDocument/2006/relationships/image" Target="../media/image12110.png"/><Relationship Id="rId240" Type="http://schemas.openxmlformats.org/officeDocument/2006/relationships/customXml" Target="../ink/ink1252.xml"/><Relationship Id="rId261" Type="http://schemas.openxmlformats.org/officeDocument/2006/relationships/image" Target="../media/image2620.png"/><Relationship Id="rId14" Type="http://schemas.openxmlformats.org/officeDocument/2006/relationships/customXml" Target="../ink/ink1139.xml"/><Relationship Id="rId35" Type="http://schemas.openxmlformats.org/officeDocument/2006/relationships/image" Target="../media/image2410.png"/><Relationship Id="rId56" Type="http://schemas.openxmlformats.org/officeDocument/2006/relationships/customXml" Target="../ink/ink1160.xml"/><Relationship Id="rId77" Type="http://schemas.openxmlformats.org/officeDocument/2006/relationships/image" Target="../media/image4511.png"/><Relationship Id="rId100" Type="http://schemas.openxmlformats.org/officeDocument/2006/relationships/customXml" Target="../ink/ink1182.xml"/><Relationship Id="rId8" Type="http://schemas.openxmlformats.org/officeDocument/2006/relationships/customXml" Target="../ink/ink1136.xml"/><Relationship Id="rId98" Type="http://schemas.openxmlformats.org/officeDocument/2006/relationships/customXml" Target="../ink/ink1181.xml"/><Relationship Id="rId121" Type="http://schemas.openxmlformats.org/officeDocument/2006/relationships/image" Target="../media/image6711.png"/><Relationship Id="rId142" Type="http://schemas.openxmlformats.org/officeDocument/2006/relationships/customXml" Target="../ink/ink1203.xml"/><Relationship Id="rId163" Type="http://schemas.openxmlformats.org/officeDocument/2006/relationships/image" Target="../media/image8810.png"/><Relationship Id="rId184" Type="http://schemas.openxmlformats.org/officeDocument/2006/relationships/customXml" Target="../ink/ink1224.xml"/><Relationship Id="rId219" Type="http://schemas.openxmlformats.org/officeDocument/2006/relationships/image" Target="../media/image11610.png"/><Relationship Id="rId230" Type="http://schemas.openxmlformats.org/officeDocument/2006/relationships/customXml" Target="../ink/ink1247.xml"/><Relationship Id="rId251" Type="http://schemas.openxmlformats.org/officeDocument/2006/relationships/image" Target="../media/image1321.png"/><Relationship Id="rId25" Type="http://schemas.openxmlformats.org/officeDocument/2006/relationships/image" Target="../media/image1911.png"/><Relationship Id="rId46" Type="http://schemas.openxmlformats.org/officeDocument/2006/relationships/customXml" Target="../ink/ink1155.xml"/><Relationship Id="rId67" Type="http://schemas.openxmlformats.org/officeDocument/2006/relationships/image" Target="../media/image4011.png"/><Relationship Id="rId272" Type="http://schemas.openxmlformats.org/officeDocument/2006/relationships/customXml" Target="../ink/ink1268.xml"/><Relationship Id="rId88" Type="http://schemas.openxmlformats.org/officeDocument/2006/relationships/customXml" Target="../ink/ink1176.xml"/><Relationship Id="rId111" Type="http://schemas.openxmlformats.org/officeDocument/2006/relationships/image" Target="../media/image6212.png"/><Relationship Id="rId132" Type="http://schemas.openxmlformats.org/officeDocument/2006/relationships/customXml" Target="../ink/ink1198.xml"/><Relationship Id="rId153" Type="http://schemas.openxmlformats.org/officeDocument/2006/relationships/image" Target="../media/image8311.png"/><Relationship Id="rId174" Type="http://schemas.openxmlformats.org/officeDocument/2006/relationships/customXml" Target="../ink/ink1219.xml"/><Relationship Id="rId195" Type="http://schemas.openxmlformats.org/officeDocument/2006/relationships/image" Target="../media/image10410.png"/><Relationship Id="rId209" Type="http://schemas.openxmlformats.org/officeDocument/2006/relationships/image" Target="../media/image11110.png"/><Relationship Id="rId220" Type="http://schemas.openxmlformats.org/officeDocument/2006/relationships/customXml" Target="../ink/ink1242.xml"/><Relationship Id="rId241" Type="http://schemas.openxmlformats.org/officeDocument/2006/relationships/image" Target="../media/image1278.png"/><Relationship Id="rId15" Type="http://schemas.openxmlformats.org/officeDocument/2006/relationships/image" Target="../media/image1411.png"/><Relationship Id="rId36" Type="http://schemas.openxmlformats.org/officeDocument/2006/relationships/customXml" Target="../ink/ink1150.xml"/><Relationship Id="rId57" Type="http://schemas.openxmlformats.org/officeDocument/2006/relationships/image" Target="../media/image3510.png"/><Relationship Id="rId262" Type="http://schemas.openxmlformats.org/officeDocument/2006/relationships/customXml" Target="../ink/ink1263.xml"/><Relationship Id="rId78" Type="http://schemas.openxmlformats.org/officeDocument/2006/relationships/customXml" Target="../ink/ink1171.xml"/><Relationship Id="rId99" Type="http://schemas.openxmlformats.org/officeDocument/2006/relationships/image" Target="../media/image5612.png"/><Relationship Id="rId101" Type="http://schemas.openxmlformats.org/officeDocument/2006/relationships/image" Target="../media/image5712.png"/><Relationship Id="rId122" Type="http://schemas.openxmlformats.org/officeDocument/2006/relationships/customXml" Target="../ink/ink1193.xml"/><Relationship Id="rId143" Type="http://schemas.openxmlformats.org/officeDocument/2006/relationships/image" Target="../media/image7811.png"/><Relationship Id="rId164" Type="http://schemas.openxmlformats.org/officeDocument/2006/relationships/customXml" Target="../ink/ink1214.xml"/><Relationship Id="rId185" Type="http://schemas.openxmlformats.org/officeDocument/2006/relationships/image" Target="../media/image9910.png"/><Relationship Id="rId9" Type="http://schemas.openxmlformats.org/officeDocument/2006/relationships/image" Target="../media/image1143.png"/><Relationship Id="rId210" Type="http://schemas.openxmlformats.org/officeDocument/2006/relationships/customXml" Target="../ink/ink1237.xml"/><Relationship Id="rId26" Type="http://schemas.openxmlformats.org/officeDocument/2006/relationships/customXml" Target="../ink/ink1145.xml"/><Relationship Id="rId231" Type="http://schemas.openxmlformats.org/officeDocument/2006/relationships/image" Target="../media/image12210.png"/><Relationship Id="rId252" Type="http://schemas.openxmlformats.org/officeDocument/2006/relationships/customXml" Target="../ink/ink1258.xml"/><Relationship Id="rId273" Type="http://schemas.openxmlformats.org/officeDocument/2006/relationships/image" Target="../media/image2680.png"/><Relationship Id="rId47" Type="http://schemas.openxmlformats.org/officeDocument/2006/relationships/image" Target="../media/image3010.png"/><Relationship Id="rId68" Type="http://schemas.openxmlformats.org/officeDocument/2006/relationships/customXml" Target="../ink/ink1166.xml"/><Relationship Id="rId89" Type="http://schemas.openxmlformats.org/officeDocument/2006/relationships/image" Target="../media/image5111.png"/><Relationship Id="rId112" Type="http://schemas.openxmlformats.org/officeDocument/2006/relationships/customXml" Target="../ink/ink1188.xml"/><Relationship Id="rId133" Type="http://schemas.openxmlformats.org/officeDocument/2006/relationships/image" Target="../media/image7311.png"/><Relationship Id="rId154" Type="http://schemas.openxmlformats.org/officeDocument/2006/relationships/customXml" Target="../ink/ink1209.xml"/><Relationship Id="rId175" Type="http://schemas.openxmlformats.org/officeDocument/2006/relationships/image" Target="../media/image9410.png"/><Relationship Id="rId196" Type="http://schemas.openxmlformats.org/officeDocument/2006/relationships/customXml" Target="../ink/ink1230.xml"/><Relationship Id="rId200" Type="http://schemas.openxmlformats.org/officeDocument/2006/relationships/customXml" Target="../ink/ink1232.xml"/><Relationship Id="rId16" Type="http://schemas.openxmlformats.org/officeDocument/2006/relationships/customXml" Target="../ink/ink1140.xml"/><Relationship Id="rId221" Type="http://schemas.openxmlformats.org/officeDocument/2006/relationships/image" Target="../media/image11710.png"/><Relationship Id="rId242" Type="http://schemas.openxmlformats.org/officeDocument/2006/relationships/customXml" Target="../ink/ink1253.xml"/><Relationship Id="rId263" Type="http://schemas.openxmlformats.org/officeDocument/2006/relationships/image" Target="../media/image2630.png"/><Relationship Id="rId37" Type="http://schemas.openxmlformats.org/officeDocument/2006/relationships/image" Target="../media/image2510.png"/><Relationship Id="rId58" Type="http://schemas.openxmlformats.org/officeDocument/2006/relationships/customXml" Target="../ink/ink1161.xml"/><Relationship Id="rId79" Type="http://schemas.openxmlformats.org/officeDocument/2006/relationships/image" Target="../media/image4611.png"/><Relationship Id="rId102" Type="http://schemas.openxmlformats.org/officeDocument/2006/relationships/customXml" Target="../ink/ink1183.xml"/><Relationship Id="rId123" Type="http://schemas.openxmlformats.org/officeDocument/2006/relationships/image" Target="../media/image6811.png"/><Relationship Id="rId144" Type="http://schemas.openxmlformats.org/officeDocument/2006/relationships/customXml" Target="../ink/ink1204.xml"/><Relationship Id="rId90" Type="http://schemas.openxmlformats.org/officeDocument/2006/relationships/customXml" Target="../ink/ink1177.xml"/><Relationship Id="rId165" Type="http://schemas.openxmlformats.org/officeDocument/2006/relationships/image" Target="../media/image8910.png"/><Relationship Id="rId186" Type="http://schemas.openxmlformats.org/officeDocument/2006/relationships/customXml" Target="../ink/ink1225.xml"/><Relationship Id="rId211" Type="http://schemas.openxmlformats.org/officeDocument/2006/relationships/image" Target="../media/image11210.png"/><Relationship Id="rId232" Type="http://schemas.openxmlformats.org/officeDocument/2006/relationships/customXml" Target="../ink/ink1248.xml"/><Relationship Id="rId253" Type="http://schemas.openxmlformats.org/officeDocument/2006/relationships/image" Target="../media/image1331.png"/><Relationship Id="rId27" Type="http://schemas.openxmlformats.org/officeDocument/2006/relationships/image" Target="../media/image2011.png"/><Relationship Id="rId48" Type="http://schemas.openxmlformats.org/officeDocument/2006/relationships/customXml" Target="../ink/ink1156.xml"/><Relationship Id="rId69" Type="http://schemas.openxmlformats.org/officeDocument/2006/relationships/image" Target="../media/image4111.png"/><Relationship Id="rId113" Type="http://schemas.openxmlformats.org/officeDocument/2006/relationships/image" Target="../media/image6311.png"/><Relationship Id="rId134" Type="http://schemas.openxmlformats.org/officeDocument/2006/relationships/customXml" Target="../ink/ink1199.xml"/><Relationship Id="rId80" Type="http://schemas.openxmlformats.org/officeDocument/2006/relationships/customXml" Target="../ink/ink1172.xml"/><Relationship Id="rId155" Type="http://schemas.openxmlformats.org/officeDocument/2006/relationships/image" Target="../media/image8411.png"/><Relationship Id="rId176" Type="http://schemas.openxmlformats.org/officeDocument/2006/relationships/customXml" Target="../ink/ink1220.xml"/><Relationship Id="rId197" Type="http://schemas.openxmlformats.org/officeDocument/2006/relationships/image" Target="../media/image10510.png"/><Relationship Id="rId201" Type="http://schemas.openxmlformats.org/officeDocument/2006/relationships/image" Target="../media/image10710.png"/><Relationship Id="rId222" Type="http://schemas.openxmlformats.org/officeDocument/2006/relationships/customXml" Target="../ink/ink1243.xml"/><Relationship Id="rId243" Type="http://schemas.openxmlformats.org/officeDocument/2006/relationships/image" Target="../media/image1281.png"/><Relationship Id="rId264" Type="http://schemas.openxmlformats.org/officeDocument/2006/relationships/customXml" Target="../ink/ink1264.xml"/><Relationship Id="rId17" Type="http://schemas.openxmlformats.org/officeDocument/2006/relationships/image" Target="../media/image1511.png"/><Relationship Id="rId38" Type="http://schemas.openxmlformats.org/officeDocument/2006/relationships/customXml" Target="../ink/ink1151.xml"/><Relationship Id="rId59" Type="http://schemas.openxmlformats.org/officeDocument/2006/relationships/image" Target="../media/image3611.png"/><Relationship Id="rId103" Type="http://schemas.openxmlformats.org/officeDocument/2006/relationships/image" Target="../media/image5812.png"/><Relationship Id="rId124" Type="http://schemas.openxmlformats.org/officeDocument/2006/relationships/customXml" Target="../ink/ink1194.xml"/><Relationship Id="rId70" Type="http://schemas.openxmlformats.org/officeDocument/2006/relationships/customXml" Target="../ink/ink1167.xml"/><Relationship Id="rId91" Type="http://schemas.openxmlformats.org/officeDocument/2006/relationships/image" Target="../media/image5211.png"/><Relationship Id="rId145" Type="http://schemas.openxmlformats.org/officeDocument/2006/relationships/image" Target="../media/image7911.png"/><Relationship Id="rId166" Type="http://schemas.openxmlformats.org/officeDocument/2006/relationships/customXml" Target="../ink/ink1215.xml"/><Relationship Id="rId187" Type="http://schemas.openxmlformats.org/officeDocument/2006/relationships/image" Target="../media/image1001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38.xml"/><Relationship Id="rId233" Type="http://schemas.openxmlformats.org/officeDocument/2006/relationships/image" Target="../media/image12310.png"/><Relationship Id="rId254" Type="http://schemas.openxmlformats.org/officeDocument/2006/relationships/customXml" Target="../ink/ink1259.xml"/><Relationship Id="rId28" Type="http://schemas.openxmlformats.org/officeDocument/2006/relationships/customXml" Target="../ink/ink1146.xml"/><Relationship Id="rId49" Type="http://schemas.openxmlformats.org/officeDocument/2006/relationships/image" Target="../media/image3110.png"/><Relationship Id="rId114" Type="http://schemas.openxmlformats.org/officeDocument/2006/relationships/customXml" Target="../ink/ink1189.xml"/><Relationship Id="rId60" Type="http://schemas.openxmlformats.org/officeDocument/2006/relationships/customXml" Target="../ink/ink1162.xml"/><Relationship Id="rId81" Type="http://schemas.openxmlformats.org/officeDocument/2006/relationships/image" Target="../media/image4711.png"/><Relationship Id="rId135" Type="http://schemas.openxmlformats.org/officeDocument/2006/relationships/image" Target="../media/image7411.png"/><Relationship Id="rId156" Type="http://schemas.openxmlformats.org/officeDocument/2006/relationships/customXml" Target="../ink/ink1210.xml"/><Relationship Id="rId177" Type="http://schemas.openxmlformats.org/officeDocument/2006/relationships/image" Target="../media/image9510.png"/><Relationship Id="rId198" Type="http://schemas.openxmlformats.org/officeDocument/2006/relationships/customXml" Target="../ink/ink1231.xml"/><Relationship Id="rId202" Type="http://schemas.openxmlformats.org/officeDocument/2006/relationships/customXml" Target="../ink/ink1233.xml"/><Relationship Id="rId223" Type="http://schemas.openxmlformats.org/officeDocument/2006/relationships/image" Target="../media/image11810.png"/><Relationship Id="rId244" Type="http://schemas.openxmlformats.org/officeDocument/2006/relationships/customXml" Target="../ink/ink1254.xml"/><Relationship Id="rId18" Type="http://schemas.openxmlformats.org/officeDocument/2006/relationships/customXml" Target="../ink/ink1141.xml"/><Relationship Id="rId39" Type="http://schemas.openxmlformats.org/officeDocument/2006/relationships/image" Target="../media/image2610.png"/><Relationship Id="rId265" Type="http://schemas.openxmlformats.org/officeDocument/2006/relationships/image" Target="../media/image2640.png"/><Relationship Id="rId50" Type="http://schemas.openxmlformats.org/officeDocument/2006/relationships/customXml" Target="../ink/ink1157.xml"/><Relationship Id="rId104" Type="http://schemas.openxmlformats.org/officeDocument/2006/relationships/customXml" Target="../ink/ink1184.xml"/><Relationship Id="rId125" Type="http://schemas.openxmlformats.org/officeDocument/2006/relationships/image" Target="../media/image6911.png"/><Relationship Id="rId146" Type="http://schemas.openxmlformats.org/officeDocument/2006/relationships/customXml" Target="../ink/ink1205.xml"/><Relationship Id="rId167" Type="http://schemas.openxmlformats.org/officeDocument/2006/relationships/image" Target="../media/image9010.png"/><Relationship Id="rId188" Type="http://schemas.openxmlformats.org/officeDocument/2006/relationships/customXml" Target="../ink/ink1226.xml"/><Relationship Id="rId71" Type="http://schemas.openxmlformats.org/officeDocument/2006/relationships/image" Target="../media/image4211.png"/><Relationship Id="rId92" Type="http://schemas.openxmlformats.org/officeDocument/2006/relationships/customXml" Target="../ink/ink1178.xml"/><Relationship Id="rId213" Type="http://schemas.openxmlformats.org/officeDocument/2006/relationships/image" Target="../media/image11310.png"/><Relationship Id="rId234" Type="http://schemas.openxmlformats.org/officeDocument/2006/relationships/customXml" Target="../ink/ink1249.xml"/><Relationship Id="rId2" Type="http://schemas.openxmlformats.org/officeDocument/2006/relationships/customXml" Target="../ink/ink1133.xml"/><Relationship Id="rId29" Type="http://schemas.openxmlformats.org/officeDocument/2006/relationships/image" Target="../media/image2110.png"/><Relationship Id="rId255" Type="http://schemas.openxmlformats.org/officeDocument/2006/relationships/image" Target="../media/image1341.png"/><Relationship Id="rId40" Type="http://schemas.openxmlformats.org/officeDocument/2006/relationships/customXml" Target="../ink/ink1152.xml"/><Relationship Id="rId115" Type="http://schemas.openxmlformats.org/officeDocument/2006/relationships/image" Target="../media/image6411.png"/><Relationship Id="rId136" Type="http://schemas.openxmlformats.org/officeDocument/2006/relationships/customXml" Target="../ink/ink1200.xml"/><Relationship Id="rId157" Type="http://schemas.openxmlformats.org/officeDocument/2006/relationships/image" Target="../media/image8510.png"/><Relationship Id="rId178" Type="http://schemas.openxmlformats.org/officeDocument/2006/relationships/customXml" Target="../ink/ink1221.xml"/><Relationship Id="rId61" Type="http://schemas.openxmlformats.org/officeDocument/2006/relationships/image" Target="../media/image3711.png"/><Relationship Id="rId82" Type="http://schemas.openxmlformats.org/officeDocument/2006/relationships/customXml" Target="../ink/ink1173.xml"/><Relationship Id="rId199" Type="http://schemas.openxmlformats.org/officeDocument/2006/relationships/image" Target="../media/image10610.png"/><Relationship Id="rId203" Type="http://schemas.openxmlformats.org/officeDocument/2006/relationships/image" Target="../media/image10810.png"/><Relationship Id="rId19" Type="http://schemas.openxmlformats.org/officeDocument/2006/relationships/image" Target="../media/image1611.png"/><Relationship Id="rId224" Type="http://schemas.openxmlformats.org/officeDocument/2006/relationships/customXml" Target="../ink/ink1244.xml"/><Relationship Id="rId245" Type="http://schemas.openxmlformats.org/officeDocument/2006/relationships/image" Target="../media/image1291.png"/><Relationship Id="rId266" Type="http://schemas.openxmlformats.org/officeDocument/2006/relationships/customXml" Target="../ink/ink1265.xml"/><Relationship Id="rId30" Type="http://schemas.openxmlformats.org/officeDocument/2006/relationships/customXml" Target="../ink/ink1147.xml"/><Relationship Id="rId105" Type="http://schemas.openxmlformats.org/officeDocument/2006/relationships/image" Target="../media/image5912.png"/><Relationship Id="rId126" Type="http://schemas.openxmlformats.org/officeDocument/2006/relationships/customXml" Target="../ink/ink1195.xml"/><Relationship Id="rId147" Type="http://schemas.openxmlformats.org/officeDocument/2006/relationships/image" Target="../media/image8011.png"/><Relationship Id="rId168" Type="http://schemas.openxmlformats.org/officeDocument/2006/relationships/customXml" Target="../ink/ink1216.xml"/><Relationship Id="rId51" Type="http://schemas.openxmlformats.org/officeDocument/2006/relationships/image" Target="../media/image3210.png"/><Relationship Id="rId72" Type="http://schemas.openxmlformats.org/officeDocument/2006/relationships/customXml" Target="../ink/ink1168.xml"/><Relationship Id="rId93" Type="http://schemas.openxmlformats.org/officeDocument/2006/relationships/image" Target="../media/image5311.png"/><Relationship Id="rId189" Type="http://schemas.openxmlformats.org/officeDocument/2006/relationships/image" Target="../media/image10110.png"/><Relationship Id="rId3" Type="http://schemas.openxmlformats.org/officeDocument/2006/relationships/image" Target="../media/image8100.png"/><Relationship Id="rId214" Type="http://schemas.openxmlformats.org/officeDocument/2006/relationships/customXml" Target="../ink/ink1239.xml"/><Relationship Id="rId235" Type="http://schemas.openxmlformats.org/officeDocument/2006/relationships/image" Target="../media/image12410.png"/><Relationship Id="rId256" Type="http://schemas.openxmlformats.org/officeDocument/2006/relationships/customXml" Target="../ink/ink1260.xml"/><Relationship Id="rId116" Type="http://schemas.openxmlformats.org/officeDocument/2006/relationships/customXml" Target="../ink/ink1190.xml"/><Relationship Id="rId137" Type="http://schemas.openxmlformats.org/officeDocument/2006/relationships/image" Target="../media/image7511.png"/><Relationship Id="rId158" Type="http://schemas.openxmlformats.org/officeDocument/2006/relationships/customXml" Target="../ink/ink1211.xml"/><Relationship Id="rId20" Type="http://schemas.openxmlformats.org/officeDocument/2006/relationships/customXml" Target="../ink/ink1142.xml"/><Relationship Id="rId41" Type="http://schemas.openxmlformats.org/officeDocument/2006/relationships/image" Target="../media/image2710.png"/><Relationship Id="rId62" Type="http://schemas.openxmlformats.org/officeDocument/2006/relationships/customXml" Target="../ink/ink1163.xml"/><Relationship Id="rId83" Type="http://schemas.openxmlformats.org/officeDocument/2006/relationships/image" Target="../media/image4811.png"/><Relationship Id="rId179" Type="http://schemas.openxmlformats.org/officeDocument/2006/relationships/image" Target="../media/image9610.png"/><Relationship Id="rId190" Type="http://schemas.openxmlformats.org/officeDocument/2006/relationships/customXml" Target="../ink/ink1227.xml"/><Relationship Id="rId204" Type="http://schemas.openxmlformats.org/officeDocument/2006/relationships/customXml" Target="../ink/ink1234.xml"/><Relationship Id="rId225" Type="http://schemas.openxmlformats.org/officeDocument/2006/relationships/image" Target="../media/image11910.png"/><Relationship Id="rId246" Type="http://schemas.openxmlformats.org/officeDocument/2006/relationships/customXml" Target="../ink/ink1255.xml"/><Relationship Id="rId267" Type="http://schemas.openxmlformats.org/officeDocument/2006/relationships/image" Target="../media/image2650.png"/><Relationship Id="rId106" Type="http://schemas.openxmlformats.org/officeDocument/2006/relationships/customXml" Target="../ink/ink1185.xml"/><Relationship Id="rId127" Type="http://schemas.openxmlformats.org/officeDocument/2006/relationships/image" Target="../media/image7011.png"/><Relationship Id="rId10" Type="http://schemas.openxmlformats.org/officeDocument/2006/relationships/customXml" Target="../ink/ink1137.xml"/><Relationship Id="rId31" Type="http://schemas.openxmlformats.org/officeDocument/2006/relationships/image" Target="../media/image2210.png"/><Relationship Id="rId52" Type="http://schemas.openxmlformats.org/officeDocument/2006/relationships/customXml" Target="../ink/ink1158.xml"/><Relationship Id="rId73" Type="http://schemas.openxmlformats.org/officeDocument/2006/relationships/image" Target="../media/image4311.png"/><Relationship Id="rId94" Type="http://schemas.openxmlformats.org/officeDocument/2006/relationships/customXml" Target="../ink/ink1179.xml"/><Relationship Id="rId148" Type="http://schemas.openxmlformats.org/officeDocument/2006/relationships/customXml" Target="../ink/ink1206.xml"/><Relationship Id="rId169" Type="http://schemas.openxmlformats.org/officeDocument/2006/relationships/image" Target="../media/image9110.png"/><Relationship Id="rId4" Type="http://schemas.openxmlformats.org/officeDocument/2006/relationships/customXml" Target="../ink/ink1134.xml"/><Relationship Id="rId180" Type="http://schemas.openxmlformats.org/officeDocument/2006/relationships/customXml" Target="../ink/ink1222.xml"/><Relationship Id="rId215" Type="http://schemas.openxmlformats.org/officeDocument/2006/relationships/image" Target="../media/image11410.png"/><Relationship Id="rId236" Type="http://schemas.openxmlformats.org/officeDocument/2006/relationships/customXml" Target="../ink/ink1250.xml"/><Relationship Id="rId257" Type="http://schemas.openxmlformats.org/officeDocument/2006/relationships/image" Target="../media/image1351.png"/><Relationship Id="rId42" Type="http://schemas.openxmlformats.org/officeDocument/2006/relationships/customXml" Target="../ink/ink1153.xml"/><Relationship Id="rId84" Type="http://schemas.openxmlformats.org/officeDocument/2006/relationships/customXml" Target="../ink/ink1174.xml"/><Relationship Id="rId138" Type="http://schemas.openxmlformats.org/officeDocument/2006/relationships/customXml" Target="../ink/ink1201.xml"/><Relationship Id="rId191" Type="http://schemas.openxmlformats.org/officeDocument/2006/relationships/image" Target="../media/image10210.png"/><Relationship Id="rId205" Type="http://schemas.openxmlformats.org/officeDocument/2006/relationships/image" Target="../media/image10910.png"/><Relationship Id="rId247" Type="http://schemas.openxmlformats.org/officeDocument/2006/relationships/image" Target="../media/image1301.png"/><Relationship Id="rId107" Type="http://schemas.openxmlformats.org/officeDocument/2006/relationships/image" Target="../media/image6012.png"/><Relationship Id="rId11" Type="http://schemas.openxmlformats.org/officeDocument/2006/relationships/image" Target="../media/image1277.png"/><Relationship Id="rId53" Type="http://schemas.openxmlformats.org/officeDocument/2006/relationships/image" Target="../media/image3310.png"/><Relationship Id="rId149" Type="http://schemas.openxmlformats.org/officeDocument/2006/relationships/image" Target="../media/image8111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60.png"/><Relationship Id="rId21" Type="http://schemas.openxmlformats.org/officeDocument/2006/relationships/image" Target="../media/image2780.png"/><Relationship Id="rId42" Type="http://schemas.openxmlformats.org/officeDocument/2006/relationships/customXml" Target="../ink/ink1289.xml"/><Relationship Id="rId63" Type="http://schemas.openxmlformats.org/officeDocument/2006/relationships/image" Target="../media/image2990.png"/><Relationship Id="rId84" Type="http://schemas.openxmlformats.org/officeDocument/2006/relationships/customXml" Target="../ink/ink1310.xml"/><Relationship Id="rId138" Type="http://schemas.openxmlformats.org/officeDocument/2006/relationships/customXml" Target="../ink/ink1337.xml"/><Relationship Id="rId159" Type="http://schemas.openxmlformats.org/officeDocument/2006/relationships/image" Target="../media/image3470.png"/><Relationship Id="rId170" Type="http://schemas.openxmlformats.org/officeDocument/2006/relationships/customXml" Target="../ink/ink1353.xml"/><Relationship Id="rId107" Type="http://schemas.openxmlformats.org/officeDocument/2006/relationships/image" Target="../media/image3211.png"/><Relationship Id="rId11" Type="http://schemas.openxmlformats.org/officeDocument/2006/relationships/image" Target="../media/image2730.png"/><Relationship Id="rId32" Type="http://schemas.openxmlformats.org/officeDocument/2006/relationships/customXml" Target="../ink/ink1284.xml"/><Relationship Id="rId53" Type="http://schemas.openxmlformats.org/officeDocument/2006/relationships/image" Target="../media/image2940.png"/><Relationship Id="rId74" Type="http://schemas.openxmlformats.org/officeDocument/2006/relationships/customXml" Target="../ink/ink1305.xml"/><Relationship Id="rId128" Type="http://schemas.openxmlformats.org/officeDocument/2006/relationships/customXml" Target="../ink/ink1332.xml"/><Relationship Id="rId149" Type="http://schemas.openxmlformats.org/officeDocument/2006/relationships/image" Target="../media/image3420.png"/><Relationship Id="rId5" Type="http://schemas.openxmlformats.org/officeDocument/2006/relationships/image" Target="../media/image2700.png"/><Relationship Id="rId95" Type="http://schemas.openxmlformats.org/officeDocument/2006/relationships/image" Target="../media/image3150.png"/><Relationship Id="rId160" Type="http://schemas.openxmlformats.org/officeDocument/2006/relationships/customXml" Target="../ink/ink1348.xml"/><Relationship Id="rId181" Type="http://schemas.openxmlformats.org/officeDocument/2006/relationships/image" Target="../media/image997.png"/><Relationship Id="rId22" Type="http://schemas.openxmlformats.org/officeDocument/2006/relationships/customXml" Target="../ink/ink1279.xml"/><Relationship Id="rId43" Type="http://schemas.openxmlformats.org/officeDocument/2006/relationships/image" Target="../media/image2890.png"/><Relationship Id="rId64" Type="http://schemas.openxmlformats.org/officeDocument/2006/relationships/customXml" Target="../ink/ink1300.xml"/><Relationship Id="rId118" Type="http://schemas.openxmlformats.org/officeDocument/2006/relationships/customXml" Target="../ink/ink1327.xml"/><Relationship Id="rId139" Type="http://schemas.openxmlformats.org/officeDocument/2006/relationships/image" Target="../media/image3370.png"/><Relationship Id="rId85" Type="http://schemas.openxmlformats.org/officeDocument/2006/relationships/image" Target="../media/image3100.png"/><Relationship Id="rId150" Type="http://schemas.openxmlformats.org/officeDocument/2006/relationships/customXml" Target="../ink/ink1343.xml"/><Relationship Id="rId171" Type="http://schemas.openxmlformats.org/officeDocument/2006/relationships/image" Target="../media/image992.png"/><Relationship Id="rId12" Type="http://schemas.openxmlformats.org/officeDocument/2006/relationships/customXml" Target="../ink/ink1274.xml"/><Relationship Id="rId33" Type="http://schemas.openxmlformats.org/officeDocument/2006/relationships/image" Target="../media/image2840.png"/><Relationship Id="rId108" Type="http://schemas.openxmlformats.org/officeDocument/2006/relationships/customXml" Target="../ink/ink1322.xml"/><Relationship Id="rId129" Type="http://schemas.openxmlformats.org/officeDocument/2006/relationships/image" Target="../media/image3320.png"/><Relationship Id="rId54" Type="http://schemas.openxmlformats.org/officeDocument/2006/relationships/customXml" Target="../ink/ink1295.xml"/><Relationship Id="rId75" Type="http://schemas.openxmlformats.org/officeDocument/2006/relationships/image" Target="../media/image3050.png"/><Relationship Id="rId96" Type="http://schemas.openxmlformats.org/officeDocument/2006/relationships/customXml" Target="../ink/ink1316.xml"/><Relationship Id="rId140" Type="http://schemas.openxmlformats.org/officeDocument/2006/relationships/customXml" Target="../ink/ink1338.xml"/><Relationship Id="rId161" Type="http://schemas.openxmlformats.org/officeDocument/2006/relationships/image" Target="../media/image3480.png"/><Relationship Id="rId182" Type="http://schemas.openxmlformats.org/officeDocument/2006/relationships/customXml" Target="../ink/ink1359.xml"/><Relationship Id="rId6" Type="http://schemas.openxmlformats.org/officeDocument/2006/relationships/customXml" Target="../ink/ink1271.xml"/><Relationship Id="rId23" Type="http://schemas.openxmlformats.org/officeDocument/2006/relationships/image" Target="../media/image2790.png"/><Relationship Id="rId119" Type="http://schemas.openxmlformats.org/officeDocument/2006/relationships/image" Target="../media/image3270.png"/><Relationship Id="rId44" Type="http://schemas.openxmlformats.org/officeDocument/2006/relationships/customXml" Target="../ink/ink1290.xml"/><Relationship Id="rId65" Type="http://schemas.openxmlformats.org/officeDocument/2006/relationships/image" Target="../media/image3000.png"/><Relationship Id="rId86" Type="http://schemas.openxmlformats.org/officeDocument/2006/relationships/customXml" Target="../ink/ink1311.xml"/><Relationship Id="rId130" Type="http://schemas.openxmlformats.org/officeDocument/2006/relationships/customXml" Target="../ink/ink1333.xml"/><Relationship Id="rId151" Type="http://schemas.openxmlformats.org/officeDocument/2006/relationships/image" Target="../media/image3430.png"/><Relationship Id="rId172" Type="http://schemas.openxmlformats.org/officeDocument/2006/relationships/customXml" Target="../ink/ink1354.xml"/><Relationship Id="rId13" Type="http://schemas.openxmlformats.org/officeDocument/2006/relationships/image" Target="../media/image2740.png"/><Relationship Id="rId18" Type="http://schemas.openxmlformats.org/officeDocument/2006/relationships/customXml" Target="../ink/ink1277.xml"/><Relationship Id="rId39" Type="http://schemas.openxmlformats.org/officeDocument/2006/relationships/image" Target="../media/image2870.png"/><Relationship Id="rId109" Type="http://schemas.openxmlformats.org/officeDocument/2006/relationships/image" Target="../media/image3220.png"/><Relationship Id="rId34" Type="http://schemas.openxmlformats.org/officeDocument/2006/relationships/customXml" Target="../ink/ink1285.xml"/><Relationship Id="rId50" Type="http://schemas.openxmlformats.org/officeDocument/2006/relationships/customXml" Target="../ink/ink1293.xml"/><Relationship Id="rId55" Type="http://schemas.openxmlformats.org/officeDocument/2006/relationships/image" Target="../media/image2950.png"/><Relationship Id="rId76" Type="http://schemas.openxmlformats.org/officeDocument/2006/relationships/customXml" Target="../ink/ink1306.xml"/><Relationship Id="rId97" Type="http://schemas.openxmlformats.org/officeDocument/2006/relationships/image" Target="../media/image3160.png"/><Relationship Id="rId104" Type="http://schemas.openxmlformats.org/officeDocument/2006/relationships/customXml" Target="../ink/ink1320.xml"/><Relationship Id="rId120" Type="http://schemas.openxmlformats.org/officeDocument/2006/relationships/customXml" Target="../ink/ink1328.xml"/><Relationship Id="rId125" Type="http://schemas.openxmlformats.org/officeDocument/2006/relationships/image" Target="../media/image3300.png"/><Relationship Id="rId141" Type="http://schemas.openxmlformats.org/officeDocument/2006/relationships/image" Target="../media/image3380.png"/><Relationship Id="rId146" Type="http://schemas.openxmlformats.org/officeDocument/2006/relationships/customXml" Target="../ink/ink1341.xml"/><Relationship Id="rId167" Type="http://schemas.openxmlformats.org/officeDocument/2006/relationships/image" Target="../media/image990.png"/><Relationship Id="rId7" Type="http://schemas.openxmlformats.org/officeDocument/2006/relationships/image" Target="../media/image2711.png"/><Relationship Id="rId71" Type="http://schemas.openxmlformats.org/officeDocument/2006/relationships/image" Target="../media/image3030.png"/><Relationship Id="rId92" Type="http://schemas.openxmlformats.org/officeDocument/2006/relationships/customXml" Target="../ink/ink1314.xml"/><Relationship Id="rId162" Type="http://schemas.openxmlformats.org/officeDocument/2006/relationships/customXml" Target="../ink/ink1349.xml"/><Relationship Id="rId183" Type="http://schemas.openxmlformats.org/officeDocument/2006/relationships/image" Target="../media/image998.png"/><Relationship Id="rId2" Type="http://schemas.openxmlformats.org/officeDocument/2006/relationships/customXml" Target="../ink/ink1269.xml"/><Relationship Id="rId29" Type="http://schemas.openxmlformats.org/officeDocument/2006/relationships/image" Target="../media/image2820.png"/><Relationship Id="rId24" Type="http://schemas.openxmlformats.org/officeDocument/2006/relationships/customXml" Target="../ink/ink1280.xml"/><Relationship Id="rId40" Type="http://schemas.openxmlformats.org/officeDocument/2006/relationships/customXml" Target="../ink/ink1288.xml"/><Relationship Id="rId45" Type="http://schemas.openxmlformats.org/officeDocument/2006/relationships/image" Target="../media/image2900.png"/><Relationship Id="rId66" Type="http://schemas.openxmlformats.org/officeDocument/2006/relationships/customXml" Target="../ink/ink1301.xml"/><Relationship Id="rId87" Type="http://schemas.openxmlformats.org/officeDocument/2006/relationships/image" Target="../media/image3111.png"/><Relationship Id="rId110" Type="http://schemas.openxmlformats.org/officeDocument/2006/relationships/customXml" Target="../ink/ink1323.xml"/><Relationship Id="rId115" Type="http://schemas.openxmlformats.org/officeDocument/2006/relationships/image" Target="../media/image3250.png"/><Relationship Id="rId131" Type="http://schemas.openxmlformats.org/officeDocument/2006/relationships/image" Target="../media/image3330.png"/><Relationship Id="rId136" Type="http://schemas.openxmlformats.org/officeDocument/2006/relationships/customXml" Target="../ink/ink1336.xml"/><Relationship Id="rId157" Type="http://schemas.openxmlformats.org/officeDocument/2006/relationships/image" Target="../media/image3460.png"/><Relationship Id="rId178" Type="http://schemas.openxmlformats.org/officeDocument/2006/relationships/customXml" Target="../ink/ink1357.xml"/><Relationship Id="rId61" Type="http://schemas.openxmlformats.org/officeDocument/2006/relationships/image" Target="../media/image2980.png"/><Relationship Id="rId82" Type="http://schemas.openxmlformats.org/officeDocument/2006/relationships/customXml" Target="../ink/ink1309.xml"/><Relationship Id="rId152" Type="http://schemas.openxmlformats.org/officeDocument/2006/relationships/customXml" Target="../ink/ink1344.xml"/><Relationship Id="rId173" Type="http://schemas.openxmlformats.org/officeDocument/2006/relationships/image" Target="../media/image993.png"/><Relationship Id="rId19" Type="http://schemas.openxmlformats.org/officeDocument/2006/relationships/image" Target="../media/image2770.png"/><Relationship Id="rId14" Type="http://schemas.openxmlformats.org/officeDocument/2006/relationships/customXml" Target="../ink/ink1275.xml"/><Relationship Id="rId30" Type="http://schemas.openxmlformats.org/officeDocument/2006/relationships/customXml" Target="../ink/ink1283.xml"/><Relationship Id="rId35" Type="http://schemas.openxmlformats.org/officeDocument/2006/relationships/image" Target="../media/image2850.png"/><Relationship Id="rId56" Type="http://schemas.openxmlformats.org/officeDocument/2006/relationships/customXml" Target="../ink/ink1296.xml"/><Relationship Id="rId77" Type="http://schemas.openxmlformats.org/officeDocument/2006/relationships/image" Target="../media/image3060.png"/><Relationship Id="rId100" Type="http://schemas.openxmlformats.org/officeDocument/2006/relationships/customXml" Target="../ink/ink1318.xml"/><Relationship Id="rId105" Type="http://schemas.openxmlformats.org/officeDocument/2006/relationships/image" Target="../media/image3200.png"/><Relationship Id="rId126" Type="http://schemas.openxmlformats.org/officeDocument/2006/relationships/customXml" Target="../ink/ink1331.xml"/><Relationship Id="rId147" Type="http://schemas.openxmlformats.org/officeDocument/2006/relationships/image" Target="../media/image3412.png"/><Relationship Id="rId168" Type="http://schemas.openxmlformats.org/officeDocument/2006/relationships/customXml" Target="../ink/ink1352.xml"/><Relationship Id="rId8" Type="http://schemas.openxmlformats.org/officeDocument/2006/relationships/customXml" Target="../ink/ink1272.xml"/><Relationship Id="rId51" Type="http://schemas.openxmlformats.org/officeDocument/2006/relationships/image" Target="../media/image2930.png"/><Relationship Id="rId72" Type="http://schemas.openxmlformats.org/officeDocument/2006/relationships/customXml" Target="../ink/ink1304.xml"/><Relationship Id="rId93" Type="http://schemas.openxmlformats.org/officeDocument/2006/relationships/image" Target="../media/image3140.png"/><Relationship Id="rId98" Type="http://schemas.openxmlformats.org/officeDocument/2006/relationships/customXml" Target="../ink/ink1317.xml"/><Relationship Id="rId121" Type="http://schemas.openxmlformats.org/officeDocument/2006/relationships/image" Target="../media/image3280.png"/><Relationship Id="rId142" Type="http://schemas.openxmlformats.org/officeDocument/2006/relationships/customXml" Target="../ink/ink1339.xml"/><Relationship Id="rId163" Type="http://schemas.openxmlformats.org/officeDocument/2006/relationships/image" Target="../media/image3490.png"/><Relationship Id="rId184" Type="http://schemas.openxmlformats.org/officeDocument/2006/relationships/customXml" Target="../ink/ink1360.xml"/><Relationship Id="rId3" Type="http://schemas.openxmlformats.org/officeDocument/2006/relationships/image" Target="../media/image2690.png"/><Relationship Id="rId25" Type="http://schemas.openxmlformats.org/officeDocument/2006/relationships/image" Target="../media/image2800.png"/><Relationship Id="rId46" Type="http://schemas.openxmlformats.org/officeDocument/2006/relationships/customXml" Target="../ink/ink1291.xml"/><Relationship Id="rId67" Type="http://schemas.openxmlformats.org/officeDocument/2006/relationships/image" Target="../media/image3011.png"/><Relationship Id="rId116" Type="http://schemas.openxmlformats.org/officeDocument/2006/relationships/customXml" Target="../ink/ink1326.xml"/><Relationship Id="rId137" Type="http://schemas.openxmlformats.org/officeDocument/2006/relationships/image" Target="../media/image3360.png"/><Relationship Id="rId158" Type="http://schemas.openxmlformats.org/officeDocument/2006/relationships/customXml" Target="../ink/ink1347.xml"/><Relationship Id="rId20" Type="http://schemas.openxmlformats.org/officeDocument/2006/relationships/customXml" Target="../ink/ink1278.xml"/><Relationship Id="rId41" Type="http://schemas.openxmlformats.org/officeDocument/2006/relationships/image" Target="../media/image2880.png"/><Relationship Id="rId62" Type="http://schemas.openxmlformats.org/officeDocument/2006/relationships/customXml" Target="../ink/ink1299.xml"/><Relationship Id="rId83" Type="http://schemas.openxmlformats.org/officeDocument/2006/relationships/image" Target="../media/image3090.png"/><Relationship Id="rId88" Type="http://schemas.openxmlformats.org/officeDocument/2006/relationships/customXml" Target="../ink/ink1312.xml"/><Relationship Id="rId111" Type="http://schemas.openxmlformats.org/officeDocument/2006/relationships/image" Target="../media/image3230.png"/><Relationship Id="rId132" Type="http://schemas.openxmlformats.org/officeDocument/2006/relationships/customXml" Target="../ink/ink1334.xml"/><Relationship Id="rId153" Type="http://schemas.openxmlformats.org/officeDocument/2006/relationships/image" Target="../media/image3440.png"/><Relationship Id="rId174" Type="http://schemas.openxmlformats.org/officeDocument/2006/relationships/customXml" Target="../ink/ink1355.xml"/><Relationship Id="rId179" Type="http://schemas.openxmlformats.org/officeDocument/2006/relationships/image" Target="../media/image996.png"/><Relationship Id="rId15" Type="http://schemas.openxmlformats.org/officeDocument/2006/relationships/image" Target="../media/image2750.png"/><Relationship Id="rId36" Type="http://schemas.openxmlformats.org/officeDocument/2006/relationships/customXml" Target="../ink/ink1286.xml"/><Relationship Id="rId57" Type="http://schemas.openxmlformats.org/officeDocument/2006/relationships/image" Target="../media/image2960.png"/><Relationship Id="rId106" Type="http://schemas.openxmlformats.org/officeDocument/2006/relationships/customXml" Target="../ink/ink1321.xml"/><Relationship Id="rId127" Type="http://schemas.openxmlformats.org/officeDocument/2006/relationships/image" Target="../media/image3311.png"/><Relationship Id="rId10" Type="http://schemas.openxmlformats.org/officeDocument/2006/relationships/customXml" Target="../ink/ink1273.xml"/><Relationship Id="rId31" Type="http://schemas.openxmlformats.org/officeDocument/2006/relationships/image" Target="../media/image2830.png"/><Relationship Id="rId52" Type="http://schemas.openxmlformats.org/officeDocument/2006/relationships/customXml" Target="../ink/ink1294.xml"/><Relationship Id="rId73" Type="http://schemas.openxmlformats.org/officeDocument/2006/relationships/image" Target="../media/image3040.png"/><Relationship Id="rId78" Type="http://schemas.openxmlformats.org/officeDocument/2006/relationships/customXml" Target="../ink/ink1307.xml"/><Relationship Id="rId94" Type="http://schemas.openxmlformats.org/officeDocument/2006/relationships/customXml" Target="../ink/ink1315.xml"/><Relationship Id="rId99" Type="http://schemas.openxmlformats.org/officeDocument/2006/relationships/image" Target="../media/image3170.png"/><Relationship Id="rId101" Type="http://schemas.openxmlformats.org/officeDocument/2006/relationships/image" Target="../media/image3180.png"/><Relationship Id="rId122" Type="http://schemas.openxmlformats.org/officeDocument/2006/relationships/customXml" Target="../ink/ink1329.xml"/><Relationship Id="rId143" Type="http://schemas.openxmlformats.org/officeDocument/2006/relationships/image" Target="../media/image3390.png"/><Relationship Id="rId148" Type="http://schemas.openxmlformats.org/officeDocument/2006/relationships/customXml" Target="../ink/ink1342.xml"/><Relationship Id="rId164" Type="http://schemas.openxmlformats.org/officeDocument/2006/relationships/customXml" Target="../ink/ink1350.xml"/><Relationship Id="rId169" Type="http://schemas.openxmlformats.org/officeDocument/2006/relationships/image" Target="../media/image991.png"/><Relationship Id="rId185" Type="http://schemas.openxmlformats.org/officeDocument/2006/relationships/image" Target="../media/image999.png"/><Relationship Id="rId4" Type="http://schemas.openxmlformats.org/officeDocument/2006/relationships/customXml" Target="../ink/ink1270.xml"/><Relationship Id="rId9" Type="http://schemas.openxmlformats.org/officeDocument/2006/relationships/image" Target="../media/image2720.png"/><Relationship Id="rId180" Type="http://schemas.openxmlformats.org/officeDocument/2006/relationships/customXml" Target="../ink/ink1358.xml"/><Relationship Id="rId26" Type="http://schemas.openxmlformats.org/officeDocument/2006/relationships/customXml" Target="../ink/ink1281.xml"/><Relationship Id="rId47" Type="http://schemas.openxmlformats.org/officeDocument/2006/relationships/image" Target="../media/image2911.png"/><Relationship Id="rId68" Type="http://schemas.openxmlformats.org/officeDocument/2006/relationships/customXml" Target="../ink/ink1302.xml"/><Relationship Id="rId89" Type="http://schemas.openxmlformats.org/officeDocument/2006/relationships/image" Target="../media/image3120.png"/><Relationship Id="rId112" Type="http://schemas.openxmlformats.org/officeDocument/2006/relationships/customXml" Target="../ink/ink1324.xml"/><Relationship Id="rId133" Type="http://schemas.openxmlformats.org/officeDocument/2006/relationships/image" Target="../media/image3340.png"/><Relationship Id="rId154" Type="http://schemas.openxmlformats.org/officeDocument/2006/relationships/customXml" Target="../ink/ink1345.xml"/><Relationship Id="rId175" Type="http://schemas.openxmlformats.org/officeDocument/2006/relationships/image" Target="../media/image994.png"/><Relationship Id="rId16" Type="http://schemas.openxmlformats.org/officeDocument/2006/relationships/customXml" Target="../ink/ink1276.xml"/><Relationship Id="rId37" Type="http://schemas.openxmlformats.org/officeDocument/2006/relationships/image" Target="../media/image2860.png"/><Relationship Id="rId58" Type="http://schemas.openxmlformats.org/officeDocument/2006/relationships/customXml" Target="../ink/ink1297.xml"/><Relationship Id="rId79" Type="http://schemas.openxmlformats.org/officeDocument/2006/relationships/image" Target="../media/image3070.png"/><Relationship Id="rId102" Type="http://schemas.openxmlformats.org/officeDocument/2006/relationships/customXml" Target="../ink/ink1319.xml"/><Relationship Id="rId123" Type="http://schemas.openxmlformats.org/officeDocument/2006/relationships/image" Target="../media/image3290.png"/><Relationship Id="rId144" Type="http://schemas.openxmlformats.org/officeDocument/2006/relationships/customXml" Target="../ink/ink1340.xml"/><Relationship Id="rId90" Type="http://schemas.openxmlformats.org/officeDocument/2006/relationships/customXml" Target="../ink/ink1313.xml"/><Relationship Id="rId165" Type="http://schemas.openxmlformats.org/officeDocument/2006/relationships/image" Target="../media/image3500.png"/><Relationship Id="rId27" Type="http://schemas.openxmlformats.org/officeDocument/2006/relationships/image" Target="../media/image2811.png"/><Relationship Id="rId48" Type="http://schemas.openxmlformats.org/officeDocument/2006/relationships/customXml" Target="../ink/ink1292.xml"/><Relationship Id="rId69" Type="http://schemas.openxmlformats.org/officeDocument/2006/relationships/image" Target="../media/image3020.png"/><Relationship Id="rId113" Type="http://schemas.openxmlformats.org/officeDocument/2006/relationships/image" Target="../media/image3240.png"/><Relationship Id="rId134" Type="http://schemas.openxmlformats.org/officeDocument/2006/relationships/customXml" Target="../ink/ink1335.xml"/><Relationship Id="rId80" Type="http://schemas.openxmlformats.org/officeDocument/2006/relationships/customXml" Target="../ink/ink1308.xml"/><Relationship Id="rId155" Type="http://schemas.openxmlformats.org/officeDocument/2006/relationships/image" Target="../media/image3450.png"/><Relationship Id="rId176" Type="http://schemas.openxmlformats.org/officeDocument/2006/relationships/customXml" Target="../ink/ink1356.xml"/><Relationship Id="rId17" Type="http://schemas.openxmlformats.org/officeDocument/2006/relationships/image" Target="../media/image2760.png"/><Relationship Id="rId38" Type="http://schemas.openxmlformats.org/officeDocument/2006/relationships/customXml" Target="../ink/ink1287.xml"/><Relationship Id="rId59" Type="http://schemas.openxmlformats.org/officeDocument/2006/relationships/image" Target="../media/image2970.png"/><Relationship Id="rId103" Type="http://schemas.openxmlformats.org/officeDocument/2006/relationships/image" Target="../media/image3190.png"/><Relationship Id="rId124" Type="http://schemas.openxmlformats.org/officeDocument/2006/relationships/customXml" Target="../ink/ink1330.xml"/><Relationship Id="rId70" Type="http://schemas.openxmlformats.org/officeDocument/2006/relationships/customXml" Target="../ink/ink1303.xml"/><Relationship Id="rId91" Type="http://schemas.openxmlformats.org/officeDocument/2006/relationships/image" Target="../media/image3130.png"/><Relationship Id="rId145" Type="http://schemas.openxmlformats.org/officeDocument/2006/relationships/image" Target="../media/image3400.png"/><Relationship Id="rId166" Type="http://schemas.openxmlformats.org/officeDocument/2006/relationships/customXml" Target="../ink/ink1351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282.xml"/><Relationship Id="rId49" Type="http://schemas.openxmlformats.org/officeDocument/2006/relationships/image" Target="../media/image2920.png"/><Relationship Id="rId114" Type="http://schemas.openxmlformats.org/officeDocument/2006/relationships/customXml" Target="../ink/ink1325.xml"/><Relationship Id="rId60" Type="http://schemas.openxmlformats.org/officeDocument/2006/relationships/customXml" Target="../ink/ink1298.xml"/><Relationship Id="rId81" Type="http://schemas.openxmlformats.org/officeDocument/2006/relationships/image" Target="../media/image3080.png"/><Relationship Id="rId135" Type="http://schemas.openxmlformats.org/officeDocument/2006/relationships/image" Target="../media/image3350.png"/><Relationship Id="rId156" Type="http://schemas.openxmlformats.org/officeDocument/2006/relationships/customXml" Target="../ink/ink1346.xml"/><Relationship Id="rId177" Type="http://schemas.openxmlformats.org/officeDocument/2006/relationships/image" Target="../media/image995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57.png"/><Relationship Id="rId21" Type="http://schemas.openxmlformats.org/officeDocument/2006/relationships/image" Target="../media/image1009.png"/><Relationship Id="rId63" Type="http://schemas.openxmlformats.org/officeDocument/2006/relationships/image" Target="../media/image1030.png"/><Relationship Id="rId159" Type="http://schemas.openxmlformats.org/officeDocument/2006/relationships/image" Target="../media/image1078.png"/><Relationship Id="rId170" Type="http://schemas.openxmlformats.org/officeDocument/2006/relationships/customXml" Target="../ink/ink1445.xml"/><Relationship Id="rId226" Type="http://schemas.openxmlformats.org/officeDocument/2006/relationships/customXml" Target="../ink/ink1473.xml"/><Relationship Id="rId268" Type="http://schemas.openxmlformats.org/officeDocument/2006/relationships/customXml" Target="../ink/ink1494.xml"/><Relationship Id="rId32" Type="http://schemas.openxmlformats.org/officeDocument/2006/relationships/customXml" Target="../ink/ink1376.xml"/><Relationship Id="rId74" Type="http://schemas.openxmlformats.org/officeDocument/2006/relationships/customXml" Target="../ink/ink1397.xml"/><Relationship Id="rId128" Type="http://schemas.openxmlformats.org/officeDocument/2006/relationships/customXml" Target="../ink/ink1424.xml"/><Relationship Id="rId5" Type="http://schemas.openxmlformats.org/officeDocument/2006/relationships/image" Target="../media/image1001.png"/><Relationship Id="rId181" Type="http://schemas.openxmlformats.org/officeDocument/2006/relationships/image" Target="../media/image1089.png"/><Relationship Id="rId237" Type="http://schemas.openxmlformats.org/officeDocument/2006/relationships/image" Target="../media/image1117.png"/><Relationship Id="rId279" Type="http://schemas.openxmlformats.org/officeDocument/2006/relationships/image" Target="../media/image1138.png"/><Relationship Id="rId43" Type="http://schemas.openxmlformats.org/officeDocument/2006/relationships/image" Target="../media/image1020.png"/><Relationship Id="rId139" Type="http://schemas.openxmlformats.org/officeDocument/2006/relationships/image" Target="../media/image1068.png"/><Relationship Id="rId85" Type="http://schemas.openxmlformats.org/officeDocument/2006/relationships/image" Target="../media/image1041.png"/><Relationship Id="rId150" Type="http://schemas.openxmlformats.org/officeDocument/2006/relationships/customXml" Target="../ink/ink1435.xml"/><Relationship Id="rId171" Type="http://schemas.openxmlformats.org/officeDocument/2006/relationships/image" Target="../media/image1084.png"/><Relationship Id="rId192" Type="http://schemas.openxmlformats.org/officeDocument/2006/relationships/customXml" Target="../ink/ink1456.xml"/><Relationship Id="rId206" Type="http://schemas.openxmlformats.org/officeDocument/2006/relationships/customXml" Target="../ink/ink1463.xml"/><Relationship Id="rId227" Type="http://schemas.openxmlformats.org/officeDocument/2006/relationships/image" Target="../media/image1112.png"/><Relationship Id="rId248" Type="http://schemas.openxmlformats.org/officeDocument/2006/relationships/customXml" Target="../ink/ink1484.xml"/><Relationship Id="rId269" Type="http://schemas.openxmlformats.org/officeDocument/2006/relationships/image" Target="../media/image1133.png"/><Relationship Id="rId12" Type="http://schemas.openxmlformats.org/officeDocument/2006/relationships/customXml" Target="../ink/ink1366.xml"/><Relationship Id="rId33" Type="http://schemas.openxmlformats.org/officeDocument/2006/relationships/image" Target="../media/image1015.png"/><Relationship Id="rId108" Type="http://schemas.openxmlformats.org/officeDocument/2006/relationships/customXml" Target="../ink/ink1414.xml"/><Relationship Id="rId129" Type="http://schemas.openxmlformats.org/officeDocument/2006/relationships/image" Target="../media/image1063.png"/><Relationship Id="rId280" Type="http://schemas.openxmlformats.org/officeDocument/2006/relationships/customXml" Target="../ink/ink1500.xml"/><Relationship Id="rId54" Type="http://schemas.openxmlformats.org/officeDocument/2006/relationships/customXml" Target="../ink/ink1387.xml"/><Relationship Id="rId75" Type="http://schemas.openxmlformats.org/officeDocument/2006/relationships/image" Target="../media/image1036.png"/><Relationship Id="rId96" Type="http://schemas.openxmlformats.org/officeDocument/2006/relationships/customXml" Target="../ink/ink1408.xml"/><Relationship Id="rId140" Type="http://schemas.openxmlformats.org/officeDocument/2006/relationships/customXml" Target="../ink/ink1430.xml"/><Relationship Id="rId161" Type="http://schemas.openxmlformats.org/officeDocument/2006/relationships/image" Target="../media/image1079.png"/><Relationship Id="rId182" Type="http://schemas.openxmlformats.org/officeDocument/2006/relationships/customXml" Target="../ink/ink1451.xml"/><Relationship Id="rId217" Type="http://schemas.openxmlformats.org/officeDocument/2006/relationships/image" Target="../media/image1107.png"/><Relationship Id="rId6" Type="http://schemas.openxmlformats.org/officeDocument/2006/relationships/customXml" Target="../ink/ink1363.xml"/><Relationship Id="rId238" Type="http://schemas.openxmlformats.org/officeDocument/2006/relationships/customXml" Target="../ink/ink1479.xml"/><Relationship Id="rId259" Type="http://schemas.openxmlformats.org/officeDocument/2006/relationships/image" Target="../media/image1128.png"/><Relationship Id="rId23" Type="http://schemas.openxmlformats.org/officeDocument/2006/relationships/image" Target="../media/image1010.png"/><Relationship Id="rId119" Type="http://schemas.openxmlformats.org/officeDocument/2006/relationships/image" Target="../media/image1058.png"/><Relationship Id="rId270" Type="http://schemas.openxmlformats.org/officeDocument/2006/relationships/customXml" Target="../ink/ink1495.xml"/><Relationship Id="rId44" Type="http://schemas.openxmlformats.org/officeDocument/2006/relationships/customXml" Target="../ink/ink1382.xml"/><Relationship Id="rId65" Type="http://schemas.openxmlformats.org/officeDocument/2006/relationships/image" Target="../media/image1031.png"/><Relationship Id="rId86" Type="http://schemas.openxmlformats.org/officeDocument/2006/relationships/customXml" Target="../ink/ink1403.xml"/><Relationship Id="rId130" Type="http://schemas.openxmlformats.org/officeDocument/2006/relationships/customXml" Target="../ink/ink1425.xml"/><Relationship Id="rId151" Type="http://schemas.openxmlformats.org/officeDocument/2006/relationships/image" Target="../media/image1074.png"/><Relationship Id="rId172" Type="http://schemas.openxmlformats.org/officeDocument/2006/relationships/customXml" Target="../ink/ink1446.xml"/><Relationship Id="rId193" Type="http://schemas.openxmlformats.org/officeDocument/2006/relationships/image" Target="../media/image1095.png"/><Relationship Id="rId207" Type="http://schemas.openxmlformats.org/officeDocument/2006/relationships/image" Target="../media/image1102.png"/><Relationship Id="rId228" Type="http://schemas.openxmlformats.org/officeDocument/2006/relationships/customXml" Target="../ink/ink1474.xml"/><Relationship Id="rId249" Type="http://schemas.openxmlformats.org/officeDocument/2006/relationships/image" Target="../media/image1123.png"/><Relationship Id="rId13" Type="http://schemas.openxmlformats.org/officeDocument/2006/relationships/image" Target="../media/image1005.png"/><Relationship Id="rId109" Type="http://schemas.openxmlformats.org/officeDocument/2006/relationships/image" Target="../media/image1053.png"/><Relationship Id="rId260" Type="http://schemas.openxmlformats.org/officeDocument/2006/relationships/customXml" Target="../ink/ink1490.xml"/><Relationship Id="rId281" Type="http://schemas.openxmlformats.org/officeDocument/2006/relationships/image" Target="../media/image1139.png"/><Relationship Id="rId34" Type="http://schemas.openxmlformats.org/officeDocument/2006/relationships/customXml" Target="../ink/ink1377.xml"/><Relationship Id="rId55" Type="http://schemas.openxmlformats.org/officeDocument/2006/relationships/image" Target="../media/image1026.png"/><Relationship Id="rId76" Type="http://schemas.openxmlformats.org/officeDocument/2006/relationships/customXml" Target="../ink/ink1398.xml"/><Relationship Id="rId97" Type="http://schemas.openxmlformats.org/officeDocument/2006/relationships/image" Target="../media/image1047.png"/><Relationship Id="rId120" Type="http://schemas.openxmlformats.org/officeDocument/2006/relationships/customXml" Target="../ink/ink1420.xml"/><Relationship Id="rId141" Type="http://schemas.openxmlformats.org/officeDocument/2006/relationships/image" Target="../media/image1069.png"/><Relationship Id="rId7" Type="http://schemas.openxmlformats.org/officeDocument/2006/relationships/image" Target="../media/image1002.png"/><Relationship Id="rId162" Type="http://schemas.openxmlformats.org/officeDocument/2006/relationships/customXml" Target="../ink/ink1441.xml"/><Relationship Id="rId183" Type="http://schemas.openxmlformats.org/officeDocument/2006/relationships/image" Target="../media/image1090.png"/><Relationship Id="rId218" Type="http://schemas.openxmlformats.org/officeDocument/2006/relationships/customXml" Target="../ink/ink1469.xml"/><Relationship Id="rId239" Type="http://schemas.openxmlformats.org/officeDocument/2006/relationships/image" Target="../media/image1118.png"/><Relationship Id="rId250" Type="http://schemas.openxmlformats.org/officeDocument/2006/relationships/customXml" Target="../ink/ink1485.xml"/><Relationship Id="rId271" Type="http://schemas.openxmlformats.org/officeDocument/2006/relationships/image" Target="../media/image1134.png"/><Relationship Id="rId24" Type="http://schemas.openxmlformats.org/officeDocument/2006/relationships/customXml" Target="../ink/ink1372.xml"/><Relationship Id="rId45" Type="http://schemas.openxmlformats.org/officeDocument/2006/relationships/image" Target="../media/image1021.png"/><Relationship Id="rId66" Type="http://schemas.openxmlformats.org/officeDocument/2006/relationships/customXml" Target="../ink/ink1393.xml"/><Relationship Id="rId87" Type="http://schemas.openxmlformats.org/officeDocument/2006/relationships/image" Target="../media/image1042.png"/><Relationship Id="rId110" Type="http://schemas.openxmlformats.org/officeDocument/2006/relationships/customXml" Target="../ink/ink1415.xml"/><Relationship Id="rId131" Type="http://schemas.openxmlformats.org/officeDocument/2006/relationships/image" Target="../media/image1064.png"/><Relationship Id="rId152" Type="http://schemas.openxmlformats.org/officeDocument/2006/relationships/customXml" Target="../ink/ink1436.xml"/><Relationship Id="rId173" Type="http://schemas.openxmlformats.org/officeDocument/2006/relationships/image" Target="../media/image1085.png"/><Relationship Id="rId194" Type="http://schemas.openxmlformats.org/officeDocument/2006/relationships/customXml" Target="../ink/ink1457.xml"/><Relationship Id="rId208" Type="http://schemas.openxmlformats.org/officeDocument/2006/relationships/customXml" Target="../ink/ink1464.xml"/><Relationship Id="rId229" Type="http://schemas.openxmlformats.org/officeDocument/2006/relationships/image" Target="../media/image1113.png"/><Relationship Id="rId240" Type="http://schemas.openxmlformats.org/officeDocument/2006/relationships/customXml" Target="../ink/ink1480.xml"/><Relationship Id="rId261" Type="http://schemas.openxmlformats.org/officeDocument/2006/relationships/image" Target="../media/image1129.png"/><Relationship Id="rId14" Type="http://schemas.openxmlformats.org/officeDocument/2006/relationships/customXml" Target="../ink/ink1367.xml"/><Relationship Id="rId35" Type="http://schemas.openxmlformats.org/officeDocument/2006/relationships/image" Target="../media/image1016.png"/><Relationship Id="rId56" Type="http://schemas.openxmlformats.org/officeDocument/2006/relationships/customXml" Target="../ink/ink1388.xml"/><Relationship Id="rId77" Type="http://schemas.openxmlformats.org/officeDocument/2006/relationships/image" Target="../media/image1037.png"/><Relationship Id="rId100" Type="http://schemas.openxmlformats.org/officeDocument/2006/relationships/customXml" Target="../ink/ink1410.xml"/><Relationship Id="rId282" Type="http://schemas.openxmlformats.org/officeDocument/2006/relationships/customXml" Target="../ink/ink1501.xml"/><Relationship Id="rId8" Type="http://schemas.openxmlformats.org/officeDocument/2006/relationships/customXml" Target="../ink/ink1364.xml"/><Relationship Id="rId98" Type="http://schemas.openxmlformats.org/officeDocument/2006/relationships/customXml" Target="../ink/ink1409.xml"/><Relationship Id="rId121" Type="http://schemas.openxmlformats.org/officeDocument/2006/relationships/image" Target="../media/image1059.png"/><Relationship Id="rId142" Type="http://schemas.openxmlformats.org/officeDocument/2006/relationships/customXml" Target="../ink/ink1431.xml"/><Relationship Id="rId163" Type="http://schemas.openxmlformats.org/officeDocument/2006/relationships/image" Target="../media/image1080.png"/><Relationship Id="rId184" Type="http://schemas.openxmlformats.org/officeDocument/2006/relationships/customXml" Target="../ink/ink1452.xml"/><Relationship Id="rId219" Type="http://schemas.openxmlformats.org/officeDocument/2006/relationships/image" Target="../media/image1108.png"/><Relationship Id="rId230" Type="http://schemas.openxmlformats.org/officeDocument/2006/relationships/customXml" Target="../ink/ink1475.xml"/><Relationship Id="rId251" Type="http://schemas.openxmlformats.org/officeDocument/2006/relationships/image" Target="../media/image1124.png"/><Relationship Id="rId25" Type="http://schemas.openxmlformats.org/officeDocument/2006/relationships/image" Target="../media/image1011.png"/><Relationship Id="rId46" Type="http://schemas.openxmlformats.org/officeDocument/2006/relationships/customXml" Target="../ink/ink1383.xml"/><Relationship Id="rId67" Type="http://schemas.openxmlformats.org/officeDocument/2006/relationships/image" Target="../media/image1032.png"/><Relationship Id="rId272" Type="http://schemas.openxmlformats.org/officeDocument/2006/relationships/customXml" Target="../ink/ink1496.xml"/><Relationship Id="rId88" Type="http://schemas.openxmlformats.org/officeDocument/2006/relationships/customXml" Target="../ink/ink1404.xml"/><Relationship Id="rId111" Type="http://schemas.openxmlformats.org/officeDocument/2006/relationships/image" Target="../media/image1054.png"/><Relationship Id="rId132" Type="http://schemas.openxmlformats.org/officeDocument/2006/relationships/customXml" Target="../ink/ink1426.xml"/><Relationship Id="rId153" Type="http://schemas.openxmlformats.org/officeDocument/2006/relationships/image" Target="../media/image1075.png"/><Relationship Id="rId174" Type="http://schemas.openxmlformats.org/officeDocument/2006/relationships/customXml" Target="../ink/ink1447.xml"/><Relationship Id="rId195" Type="http://schemas.openxmlformats.org/officeDocument/2006/relationships/image" Target="../media/image1096.png"/><Relationship Id="rId209" Type="http://schemas.openxmlformats.org/officeDocument/2006/relationships/image" Target="../media/image1103.png"/><Relationship Id="rId220" Type="http://schemas.openxmlformats.org/officeDocument/2006/relationships/customXml" Target="../ink/ink1470.xml"/><Relationship Id="rId241" Type="http://schemas.openxmlformats.org/officeDocument/2006/relationships/image" Target="../media/image1119.png"/><Relationship Id="rId15" Type="http://schemas.openxmlformats.org/officeDocument/2006/relationships/image" Target="../media/image1006.png"/><Relationship Id="rId36" Type="http://schemas.openxmlformats.org/officeDocument/2006/relationships/customXml" Target="../ink/ink1378.xml"/><Relationship Id="rId57" Type="http://schemas.openxmlformats.org/officeDocument/2006/relationships/image" Target="../media/image1027.png"/><Relationship Id="rId262" Type="http://schemas.openxmlformats.org/officeDocument/2006/relationships/customXml" Target="../ink/ink1491.xml"/><Relationship Id="rId283" Type="http://schemas.openxmlformats.org/officeDocument/2006/relationships/image" Target="../media/image1140.png"/><Relationship Id="rId78" Type="http://schemas.openxmlformats.org/officeDocument/2006/relationships/customXml" Target="../ink/ink1399.xml"/><Relationship Id="rId99" Type="http://schemas.openxmlformats.org/officeDocument/2006/relationships/image" Target="../media/image1048.png"/><Relationship Id="rId101" Type="http://schemas.openxmlformats.org/officeDocument/2006/relationships/image" Target="../media/image1049.png"/><Relationship Id="rId122" Type="http://schemas.openxmlformats.org/officeDocument/2006/relationships/customXml" Target="../ink/ink1421.xml"/><Relationship Id="rId143" Type="http://schemas.openxmlformats.org/officeDocument/2006/relationships/image" Target="../media/image1070.png"/><Relationship Id="rId164" Type="http://schemas.openxmlformats.org/officeDocument/2006/relationships/customXml" Target="../ink/ink1442.xml"/><Relationship Id="rId185" Type="http://schemas.openxmlformats.org/officeDocument/2006/relationships/image" Target="../media/image1091.png"/><Relationship Id="rId9" Type="http://schemas.openxmlformats.org/officeDocument/2006/relationships/image" Target="../media/image1003.png"/><Relationship Id="rId210" Type="http://schemas.openxmlformats.org/officeDocument/2006/relationships/customXml" Target="../ink/ink1465.xml"/><Relationship Id="rId26" Type="http://schemas.openxmlformats.org/officeDocument/2006/relationships/customXml" Target="../ink/ink1373.xml"/><Relationship Id="rId231" Type="http://schemas.openxmlformats.org/officeDocument/2006/relationships/image" Target="../media/image1114.png"/><Relationship Id="rId252" Type="http://schemas.openxmlformats.org/officeDocument/2006/relationships/customXml" Target="../ink/ink1486.xml"/><Relationship Id="rId273" Type="http://schemas.openxmlformats.org/officeDocument/2006/relationships/image" Target="../media/image1135.png"/><Relationship Id="rId47" Type="http://schemas.openxmlformats.org/officeDocument/2006/relationships/image" Target="../media/image1022.png"/><Relationship Id="rId68" Type="http://schemas.openxmlformats.org/officeDocument/2006/relationships/customXml" Target="../ink/ink1394.xml"/><Relationship Id="rId89" Type="http://schemas.openxmlformats.org/officeDocument/2006/relationships/image" Target="../media/image1043.png"/><Relationship Id="rId112" Type="http://schemas.openxmlformats.org/officeDocument/2006/relationships/customXml" Target="../ink/ink1416.xml"/><Relationship Id="rId133" Type="http://schemas.openxmlformats.org/officeDocument/2006/relationships/image" Target="../media/image1065.png"/><Relationship Id="rId154" Type="http://schemas.openxmlformats.org/officeDocument/2006/relationships/customXml" Target="../ink/ink1437.xml"/><Relationship Id="rId175" Type="http://schemas.openxmlformats.org/officeDocument/2006/relationships/image" Target="../media/image1086.png"/><Relationship Id="rId196" Type="http://schemas.openxmlformats.org/officeDocument/2006/relationships/customXml" Target="../ink/ink1458.xml"/><Relationship Id="rId200" Type="http://schemas.openxmlformats.org/officeDocument/2006/relationships/customXml" Target="../ink/ink1460.xml"/><Relationship Id="rId16" Type="http://schemas.openxmlformats.org/officeDocument/2006/relationships/customXml" Target="../ink/ink1368.xml"/><Relationship Id="rId221" Type="http://schemas.openxmlformats.org/officeDocument/2006/relationships/image" Target="../media/image1109.png"/><Relationship Id="rId242" Type="http://schemas.openxmlformats.org/officeDocument/2006/relationships/customXml" Target="../ink/ink1481.xml"/><Relationship Id="rId263" Type="http://schemas.openxmlformats.org/officeDocument/2006/relationships/image" Target="../media/image1130.png"/><Relationship Id="rId284" Type="http://schemas.openxmlformats.org/officeDocument/2006/relationships/customXml" Target="../ink/ink1502.xml"/><Relationship Id="rId37" Type="http://schemas.openxmlformats.org/officeDocument/2006/relationships/image" Target="../media/image1017.png"/><Relationship Id="rId58" Type="http://schemas.openxmlformats.org/officeDocument/2006/relationships/customXml" Target="../ink/ink1389.xml"/><Relationship Id="rId79" Type="http://schemas.openxmlformats.org/officeDocument/2006/relationships/image" Target="../media/image1038.png"/><Relationship Id="rId102" Type="http://schemas.openxmlformats.org/officeDocument/2006/relationships/customXml" Target="../ink/ink1411.xml"/><Relationship Id="rId123" Type="http://schemas.openxmlformats.org/officeDocument/2006/relationships/image" Target="../media/image1060.png"/><Relationship Id="rId144" Type="http://schemas.openxmlformats.org/officeDocument/2006/relationships/customXml" Target="../ink/ink1432.xml"/><Relationship Id="rId90" Type="http://schemas.openxmlformats.org/officeDocument/2006/relationships/customXml" Target="../ink/ink1405.xml"/><Relationship Id="rId165" Type="http://schemas.openxmlformats.org/officeDocument/2006/relationships/image" Target="../media/image1081.png"/><Relationship Id="rId186" Type="http://schemas.openxmlformats.org/officeDocument/2006/relationships/customXml" Target="../ink/ink1453.xml"/><Relationship Id="rId211" Type="http://schemas.openxmlformats.org/officeDocument/2006/relationships/image" Target="../media/image1104.png"/><Relationship Id="rId232" Type="http://schemas.openxmlformats.org/officeDocument/2006/relationships/customXml" Target="../ink/ink1476.xml"/><Relationship Id="rId253" Type="http://schemas.openxmlformats.org/officeDocument/2006/relationships/image" Target="../media/image1125.png"/><Relationship Id="rId274" Type="http://schemas.openxmlformats.org/officeDocument/2006/relationships/customXml" Target="../ink/ink1497.xml"/><Relationship Id="rId27" Type="http://schemas.openxmlformats.org/officeDocument/2006/relationships/image" Target="../media/image1012.png"/><Relationship Id="rId48" Type="http://schemas.openxmlformats.org/officeDocument/2006/relationships/customXml" Target="../ink/ink1384.xml"/><Relationship Id="rId69" Type="http://schemas.openxmlformats.org/officeDocument/2006/relationships/image" Target="../media/image1033.png"/><Relationship Id="rId113" Type="http://schemas.openxmlformats.org/officeDocument/2006/relationships/image" Target="../media/image1055.png"/><Relationship Id="rId134" Type="http://schemas.openxmlformats.org/officeDocument/2006/relationships/customXml" Target="../ink/ink1427.xml"/><Relationship Id="rId80" Type="http://schemas.openxmlformats.org/officeDocument/2006/relationships/customXml" Target="../ink/ink1400.xml"/><Relationship Id="rId155" Type="http://schemas.openxmlformats.org/officeDocument/2006/relationships/image" Target="../media/image1076.png"/><Relationship Id="rId176" Type="http://schemas.openxmlformats.org/officeDocument/2006/relationships/customXml" Target="../ink/ink1448.xml"/><Relationship Id="rId197" Type="http://schemas.openxmlformats.org/officeDocument/2006/relationships/image" Target="../media/image1097.png"/><Relationship Id="rId201" Type="http://schemas.openxmlformats.org/officeDocument/2006/relationships/image" Target="../media/image1099.png"/><Relationship Id="rId222" Type="http://schemas.openxmlformats.org/officeDocument/2006/relationships/customXml" Target="../ink/ink1471.xml"/><Relationship Id="rId243" Type="http://schemas.openxmlformats.org/officeDocument/2006/relationships/image" Target="../media/image1120.png"/><Relationship Id="rId264" Type="http://schemas.openxmlformats.org/officeDocument/2006/relationships/customXml" Target="../ink/ink1492.xml"/><Relationship Id="rId285" Type="http://schemas.openxmlformats.org/officeDocument/2006/relationships/image" Target="../media/image1141.png"/><Relationship Id="rId17" Type="http://schemas.openxmlformats.org/officeDocument/2006/relationships/image" Target="../media/image1007.png"/><Relationship Id="rId38" Type="http://schemas.openxmlformats.org/officeDocument/2006/relationships/customXml" Target="../ink/ink1379.xml"/><Relationship Id="rId59" Type="http://schemas.openxmlformats.org/officeDocument/2006/relationships/image" Target="../media/image1028.png"/><Relationship Id="rId103" Type="http://schemas.openxmlformats.org/officeDocument/2006/relationships/image" Target="../media/image1050.png"/><Relationship Id="rId124" Type="http://schemas.openxmlformats.org/officeDocument/2006/relationships/customXml" Target="../ink/ink1422.xml"/><Relationship Id="rId70" Type="http://schemas.openxmlformats.org/officeDocument/2006/relationships/customXml" Target="../ink/ink1395.xml"/><Relationship Id="rId91" Type="http://schemas.openxmlformats.org/officeDocument/2006/relationships/image" Target="../media/image1044.png"/><Relationship Id="rId145" Type="http://schemas.openxmlformats.org/officeDocument/2006/relationships/image" Target="../media/image1071.png"/><Relationship Id="rId166" Type="http://schemas.openxmlformats.org/officeDocument/2006/relationships/customXml" Target="../ink/ink1443.xml"/><Relationship Id="rId187" Type="http://schemas.openxmlformats.org/officeDocument/2006/relationships/image" Target="../media/image109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466.xml"/><Relationship Id="rId233" Type="http://schemas.openxmlformats.org/officeDocument/2006/relationships/image" Target="../media/image1115.png"/><Relationship Id="rId254" Type="http://schemas.openxmlformats.org/officeDocument/2006/relationships/customXml" Target="../ink/ink1487.xml"/><Relationship Id="rId28" Type="http://schemas.openxmlformats.org/officeDocument/2006/relationships/customXml" Target="../ink/ink1374.xml"/><Relationship Id="rId49" Type="http://schemas.openxmlformats.org/officeDocument/2006/relationships/image" Target="../media/image1023.png"/><Relationship Id="rId114" Type="http://schemas.openxmlformats.org/officeDocument/2006/relationships/customXml" Target="../ink/ink1417.xml"/><Relationship Id="rId275" Type="http://schemas.openxmlformats.org/officeDocument/2006/relationships/image" Target="../media/image1136.png"/><Relationship Id="rId60" Type="http://schemas.openxmlformats.org/officeDocument/2006/relationships/customXml" Target="../ink/ink1390.xml"/><Relationship Id="rId81" Type="http://schemas.openxmlformats.org/officeDocument/2006/relationships/image" Target="../media/image1039.png"/><Relationship Id="rId135" Type="http://schemas.openxmlformats.org/officeDocument/2006/relationships/image" Target="../media/image1066.png"/><Relationship Id="rId156" Type="http://schemas.openxmlformats.org/officeDocument/2006/relationships/customXml" Target="../ink/ink1438.xml"/><Relationship Id="rId177" Type="http://schemas.openxmlformats.org/officeDocument/2006/relationships/image" Target="../media/image1087.png"/><Relationship Id="rId198" Type="http://schemas.openxmlformats.org/officeDocument/2006/relationships/customXml" Target="../ink/ink1459.xml"/><Relationship Id="rId202" Type="http://schemas.openxmlformats.org/officeDocument/2006/relationships/customXml" Target="../ink/ink1461.xml"/><Relationship Id="rId223" Type="http://schemas.openxmlformats.org/officeDocument/2006/relationships/image" Target="../media/image1110.png"/><Relationship Id="rId244" Type="http://schemas.openxmlformats.org/officeDocument/2006/relationships/customXml" Target="../ink/ink1482.xml"/><Relationship Id="rId18" Type="http://schemas.openxmlformats.org/officeDocument/2006/relationships/customXml" Target="../ink/ink1369.xml"/><Relationship Id="rId39" Type="http://schemas.openxmlformats.org/officeDocument/2006/relationships/image" Target="../media/image1018.png"/><Relationship Id="rId265" Type="http://schemas.openxmlformats.org/officeDocument/2006/relationships/image" Target="../media/image1131.png"/><Relationship Id="rId50" Type="http://schemas.openxmlformats.org/officeDocument/2006/relationships/customXml" Target="../ink/ink1385.xml"/><Relationship Id="rId104" Type="http://schemas.openxmlformats.org/officeDocument/2006/relationships/customXml" Target="../ink/ink1412.xml"/><Relationship Id="rId125" Type="http://schemas.openxmlformats.org/officeDocument/2006/relationships/image" Target="../media/image1061.png"/><Relationship Id="rId146" Type="http://schemas.openxmlformats.org/officeDocument/2006/relationships/customXml" Target="../ink/ink1433.xml"/><Relationship Id="rId167" Type="http://schemas.openxmlformats.org/officeDocument/2006/relationships/image" Target="../media/image1082.png"/><Relationship Id="rId188" Type="http://schemas.openxmlformats.org/officeDocument/2006/relationships/customXml" Target="../ink/ink1454.xml"/><Relationship Id="rId71" Type="http://schemas.openxmlformats.org/officeDocument/2006/relationships/image" Target="../media/image1034.png"/><Relationship Id="rId92" Type="http://schemas.openxmlformats.org/officeDocument/2006/relationships/customXml" Target="../ink/ink1406.xml"/><Relationship Id="rId213" Type="http://schemas.openxmlformats.org/officeDocument/2006/relationships/image" Target="../media/image1105.png"/><Relationship Id="rId234" Type="http://schemas.openxmlformats.org/officeDocument/2006/relationships/customXml" Target="../ink/ink1477.xml"/><Relationship Id="rId2" Type="http://schemas.openxmlformats.org/officeDocument/2006/relationships/customXml" Target="../ink/ink1361.xml"/><Relationship Id="rId29" Type="http://schemas.openxmlformats.org/officeDocument/2006/relationships/image" Target="../media/image1013.png"/><Relationship Id="rId255" Type="http://schemas.openxmlformats.org/officeDocument/2006/relationships/image" Target="../media/image1126.png"/><Relationship Id="rId276" Type="http://schemas.openxmlformats.org/officeDocument/2006/relationships/customXml" Target="../ink/ink1498.xml"/><Relationship Id="rId40" Type="http://schemas.openxmlformats.org/officeDocument/2006/relationships/customXml" Target="../ink/ink1380.xml"/><Relationship Id="rId115" Type="http://schemas.openxmlformats.org/officeDocument/2006/relationships/image" Target="../media/image1056.png"/><Relationship Id="rId136" Type="http://schemas.openxmlformats.org/officeDocument/2006/relationships/customXml" Target="../ink/ink1428.xml"/><Relationship Id="rId157" Type="http://schemas.openxmlformats.org/officeDocument/2006/relationships/image" Target="../media/image1077.png"/><Relationship Id="rId178" Type="http://schemas.openxmlformats.org/officeDocument/2006/relationships/customXml" Target="../ink/ink1449.xml"/><Relationship Id="rId61" Type="http://schemas.openxmlformats.org/officeDocument/2006/relationships/image" Target="../media/image1029.png"/><Relationship Id="rId82" Type="http://schemas.openxmlformats.org/officeDocument/2006/relationships/customXml" Target="../ink/ink1401.xml"/><Relationship Id="rId199" Type="http://schemas.openxmlformats.org/officeDocument/2006/relationships/image" Target="../media/image1098.png"/><Relationship Id="rId203" Type="http://schemas.openxmlformats.org/officeDocument/2006/relationships/image" Target="../media/image1100.png"/><Relationship Id="rId19" Type="http://schemas.openxmlformats.org/officeDocument/2006/relationships/image" Target="../media/image1008.png"/><Relationship Id="rId224" Type="http://schemas.openxmlformats.org/officeDocument/2006/relationships/customXml" Target="../ink/ink1472.xml"/><Relationship Id="rId245" Type="http://schemas.openxmlformats.org/officeDocument/2006/relationships/image" Target="../media/image1121.png"/><Relationship Id="rId266" Type="http://schemas.openxmlformats.org/officeDocument/2006/relationships/customXml" Target="../ink/ink1493.xml"/><Relationship Id="rId30" Type="http://schemas.openxmlformats.org/officeDocument/2006/relationships/customXml" Target="../ink/ink1375.xml"/><Relationship Id="rId105" Type="http://schemas.openxmlformats.org/officeDocument/2006/relationships/image" Target="../media/image1051.png"/><Relationship Id="rId126" Type="http://schemas.openxmlformats.org/officeDocument/2006/relationships/customXml" Target="../ink/ink1423.xml"/><Relationship Id="rId147" Type="http://schemas.openxmlformats.org/officeDocument/2006/relationships/image" Target="../media/image1072.png"/><Relationship Id="rId168" Type="http://schemas.openxmlformats.org/officeDocument/2006/relationships/customXml" Target="../ink/ink1444.xml"/><Relationship Id="rId51" Type="http://schemas.openxmlformats.org/officeDocument/2006/relationships/image" Target="../media/image1024.png"/><Relationship Id="rId72" Type="http://schemas.openxmlformats.org/officeDocument/2006/relationships/customXml" Target="../ink/ink1396.xml"/><Relationship Id="rId93" Type="http://schemas.openxmlformats.org/officeDocument/2006/relationships/image" Target="../media/image1045.png"/><Relationship Id="rId189" Type="http://schemas.openxmlformats.org/officeDocument/2006/relationships/image" Target="../media/image1093.png"/><Relationship Id="rId3" Type="http://schemas.openxmlformats.org/officeDocument/2006/relationships/image" Target="../media/image1000.png"/><Relationship Id="rId214" Type="http://schemas.openxmlformats.org/officeDocument/2006/relationships/customXml" Target="../ink/ink1467.xml"/><Relationship Id="rId235" Type="http://schemas.openxmlformats.org/officeDocument/2006/relationships/image" Target="../media/image1116.png"/><Relationship Id="rId256" Type="http://schemas.openxmlformats.org/officeDocument/2006/relationships/customXml" Target="../ink/ink1488.xml"/><Relationship Id="rId277" Type="http://schemas.openxmlformats.org/officeDocument/2006/relationships/image" Target="../media/image1137.png"/><Relationship Id="rId116" Type="http://schemas.openxmlformats.org/officeDocument/2006/relationships/customXml" Target="../ink/ink1418.xml"/><Relationship Id="rId137" Type="http://schemas.openxmlformats.org/officeDocument/2006/relationships/image" Target="../media/image1067.png"/><Relationship Id="rId158" Type="http://schemas.openxmlformats.org/officeDocument/2006/relationships/customXml" Target="../ink/ink1439.xml"/><Relationship Id="rId20" Type="http://schemas.openxmlformats.org/officeDocument/2006/relationships/customXml" Target="../ink/ink1370.xml"/><Relationship Id="rId41" Type="http://schemas.openxmlformats.org/officeDocument/2006/relationships/image" Target="../media/image1019.png"/><Relationship Id="rId62" Type="http://schemas.openxmlformats.org/officeDocument/2006/relationships/customXml" Target="../ink/ink1391.xml"/><Relationship Id="rId83" Type="http://schemas.openxmlformats.org/officeDocument/2006/relationships/image" Target="../media/image1040.png"/><Relationship Id="rId179" Type="http://schemas.openxmlformats.org/officeDocument/2006/relationships/image" Target="../media/image1088.png"/><Relationship Id="rId190" Type="http://schemas.openxmlformats.org/officeDocument/2006/relationships/customXml" Target="../ink/ink1455.xml"/><Relationship Id="rId204" Type="http://schemas.openxmlformats.org/officeDocument/2006/relationships/customXml" Target="../ink/ink1462.xml"/><Relationship Id="rId225" Type="http://schemas.openxmlformats.org/officeDocument/2006/relationships/image" Target="../media/image1111.png"/><Relationship Id="rId246" Type="http://schemas.openxmlformats.org/officeDocument/2006/relationships/customXml" Target="../ink/ink1483.xml"/><Relationship Id="rId267" Type="http://schemas.openxmlformats.org/officeDocument/2006/relationships/image" Target="../media/image1132.png"/><Relationship Id="rId106" Type="http://schemas.openxmlformats.org/officeDocument/2006/relationships/customXml" Target="../ink/ink1413.xml"/><Relationship Id="rId127" Type="http://schemas.openxmlformats.org/officeDocument/2006/relationships/image" Target="../media/image1062.png"/><Relationship Id="rId10" Type="http://schemas.openxmlformats.org/officeDocument/2006/relationships/customXml" Target="../ink/ink1365.xml"/><Relationship Id="rId31" Type="http://schemas.openxmlformats.org/officeDocument/2006/relationships/image" Target="../media/image1014.png"/><Relationship Id="rId52" Type="http://schemas.openxmlformats.org/officeDocument/2006/relationships/customXml" Target="../ink/ink1386.xml"/><Relationship Id="rId73" Type="http://schemas.openxmlformats.org/officeDocument/2006/relationships/image" Target="../media/image1035.png"/><Relationship Id="rId94" Type="http://schemas.openxmlformats.org/officeDocument/2006/relationships/customXml" Target="../ink/ink1407.xml"/><Relationship Id="rId148" Type="http://schemas.openxmlformats.org/officeDocument/2006/relationships/customXml" Target="../ink/ink1434.xml"/><Relationship Id="rId169" Type="http://schemas.openxmlformats.org/officeDocument/2006/relationships/image" Target="../media/image1083.png"/><Relationship Id="rId4" Type="http://schemas.openxmlformats.org/officeDocument/2006/relationships/customXml" Target="../ink/ink1362.xml"/><Relationship Id="rId180" Type="http://schemas.openxmlformats.org/officeDocument/2006/relationships/customXml" Target="../ink/ink1450.xml"/><Relationship Id="rId215" Type="http://schemas.openxmlformats.org/officeDocument/2006/relationships/image" Target="../media/image1106.png"/><Relationship Id="rId236" Type="http://schemas.openxmlformats.org/officeDocument/2006/relationships/customXml" Target="../ink/ink1478.xml"/><Relationship Id="rId257" Type="http://schemas.openxmlformats.org/officeDocument/2006/relationships/image" Target="../media/image1127.png"/><Relationship Id="rId278" Type="http://schemas.openxmlformats.org/officeDocument/2006/relationships/customXml" Target="../ink/ink1499.xml"/><Relationship Id="rId42" Type="http://schemas.openxmlformats.org/officeDocument/2006/relationships/customXml" Target="../ink/ink1381.xml"/><Relationship Id="rId84" Type="http://schemas.openxmlformats.org/officeDocument/2006/relationships/customXml" Target="../ink/ink1402.xml"/><Relationship Id="rId138" Type="http://schemas.openxmlformats.org/officeDocument/2006/relationships/customXml" Target="../ink/ink1429.xml"/><Relationship Id="rId191" Type="http://schemas.openxmlformats.org/officeDocument/2006/relationships/image" Target="../media/image1094.png"/><Relationship Id="rId205" Type="http://schemas.openxmlformats.org/officeDocument/2006/relationships/image" Target="../media/image1101.png"/><Relationship Id="rId247" Type="http://schemas.openxmlformats.org/officeDocument/2006/relationships/image" Target="../media/image1122.png"/><Relationship Id="rId107" Type="http://schemas.openxmlformats.org/officeDocument/2006/relationships/image" Target="../media/image1052.png"/><Relationship Id="rId11" Type="http://schemas.openxmlformats.org/officeDocument/2006/relationships/image" Target="../media/image1004.png"/><Relationship Id="rId53" Type="http://schemas.openxmlformats.org/officeDocument/2006/relationships/image" Target="../media/image1025.png"/><Relationship Id="rId149" Type="http://schemas.openxmlformats.org/officeDocument/2006/relationships/image" Target="../media/image1073.png"/><Relationship Id="rId95" Type="http://schemas.openxmlformats.org/officeDocument/2006/relationships/image" Target="../media/image1046.png"/><Relationship Id="rId160" Type="http://schemas.openxmlformats.org/officeDocument/2006/relationships/customXml" Target="../ink/ink1440.xml"/><Relationship Id="rId216" Type="http://schemas.openxmlformats.org/officeDocument/2006/relationships/customXml" Target="../ink/ink1468.xml"/><Relationship Id="rId258" Type="http://schemas.openxmlformats.org/officeDocument/2006/relationships/customXml" Target="../ink/ink1489.xml"/><Relationship Id="rId22" Type="http://schemas.openxmlformats.org/officeDocument/2006/relationships/customXml" Target="../ink/ink1371.xml"/><Relationship Id="rId64" Type="http://schemas.openxmlformats.org/officeDocument/2006/relationships/customXml" Target="../ink/ink1392.xml"/><Relationship Id="rId118" Type="http://schemas.openxmlformats.org/officeDocument/2006/relationships/customXml" Target="../ink/ink1419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000.png"/><Relationship Id="rId21" Type="http://schemas.openxmlformats.org/officeDocument/2006/relationships/image" Target="../media/image4210.png"/><Relationship Id="rId42" Type="http://schemas.openxmlformats.org/officeDocument/2006/relationships/customXml" Target="../ink/ink1522.xml"/><Relationship Id="rId63" Type="http://schemas.openxmlformats.org/officeDocument/2006/relationships/image" Target="../media/image6310.png"/><Relationship Id="rId84" Type="http://schemas.openxmlformats.org/officeDocument/2006/relationships/customXml" Target="../ink/ink1543.xml"/><Relationship Id="rId138" Type="http://schemas.openxmlformats.org/officeDocument/2006/relationships/customXml" Target="../ink/ink1570.xml"/><Relationship Id="rId159" Type="http://schemas.openxmlformats.org/officeDocument/2006/relationships/image" Target="../media/image11100.png"/><Relationship Id="rId170" Type="http://schemas.openxmlformats.org/officeDocument/2006/relationships/customXml" Target="../ink/ink1586.xml"/><Relationship Id="rId191" Type="http://schemas.openxmlformats.org/officeDocument/2006/relationships/image" Target="../media/image1270.png"/><Relationship Id="rId205" Type="http://schemas.openxmlformats.org/officeDocument/2006/relationships/image" Target="../media/image1340.png"/><Relationship Id="rId107" Type="http://schemas.openxmlformats.org/officeDocument/2006/relationships/image" Target="../media/image8520.png"/><Relationship Id="rId11" Type="http://schemas.openxmlformats.org/officeDocument/2006/relationships/image" Target="../media/image3710.png"/><Relationship Id="rId32" Type="http://schemas.openxmlformats.org/officeDocument/2006/relationships/customXml" Target="../ink/ink1517.xml"/><Relationship Id="rId53" Type="http://schemas.openxmlformats.org/officeDocument/2006/relationships/image" Target="../media/image5810.png"/><Relationship Id="rId74" Type="http://schemas.openxmlformats.org/officeDocument/2006/relationships/customXml" Target="../ink/ink1538.xml"/><Relationship Id="rId128" Type="http://schemas.openxmlformats.org/officeDocument/2006/relationships/customXml" Target="../ink/ink1565.xml"/><Relationship Id="rId149" Type="http://schemas.openxmlformats.org/officeDocument/2006/relationships/image" Target="../media/image10600.png"/><Relationship Id="rId5" Type="http://schemas.openxmlformats.org/officeDocument/2006/relationships/image" Target="../media/image3410.png"/><Relationship Id="rId95" Type="http://schemas.openxmlformats.org/officeDocument/2006/relationships/image" Target="../media/image7910.png"/><Relationship Id="rId160" Type="http://schemas.openxmlformats.org/officeDocument/2006/relationships/customXml" Target="../ink/ink1581.xml"/><Relationship Id="rId181" Type="http://schemas.openxmlformats.org/officeDocument/2006/relationships/image" Target="../media/image1220.png"/><Relationship Id="rId22" Type="http://schemas.openxmlformats.org/officeDocument/2006/relationships/customXml" Target="../ink/ink1512.xml"/><Relationship Id="rId43" Type="http://schemas.openxmlformats.org/officeDocument/2006/relationships/image" Target="../media/image5310.png"/><Relationship Id="rId64" Type="http://schemas.openxmlformats.org/officeDocument/2006/relationships/customXml" Target="../ink/ink1533.xml"/><Relationship Id="rId118" Type="http://schemas.openxmlformats.org/officeDocument/2006/relationships/customXml" Target="../ink/ink1560.xml"/><Relationship Id="rId139" Type="http://schemas.openxmlformats.org/officeDocument/2006/relationships/image" Target="../media/image10101.png"/><Relationship Id="rId85" Type="http://schemas.openxmlformats.org/officeDocument/2006/relationships/image" Target="../media/image7410.png"/><Relationship Id="rId150" Type="http://schemas.openxmlformats.org/officeDocument/2006/relationships/customXml" Target="../ink/ink1576.xml"/><Relationship Id="rId171" Type="http://schemas.openxmlformats.org/officeDocument/2006/relationships/image" Target="../media/image1170.png"/><Relationship Id="rId192" Type="http://schemas.openxmlformats.org/officeDocument/2006/relationships/customXml" Target="../ink/ink1597.xml"/><Relationship Id="rId206" Type="http://schemas.openxmlformats.org/officeDocument/2006/relationships/customXml" Target="../ink/ink1604.xml"/><Relationship Id="rId12" Type="http://schemas.openxmlformats.org/officeDocument/2006/relationships/customXml" Target="../ink/ink1507.xml"/><Relationship Id="rId33" Type="http://schemas.openxmlformats.org/officeDocument/2006/relationships/image" Target="../media/image4810.png"/><Relationship Id="rId108" Type="http://schemas.openxmlformats.org/officeDocument/2006/relationships/customXml" Target="../ink/ink1555.xml"/><Relationship Id="rId129" Type="http://schemas.openxmlformats.org/officeDocument/2006/relationships/image" Target="../media/image9600.png"/><Relationship Id="rId54" Type="http://schemas.openxmlformats.org/officeDocument/2006/relationships/customXml" Target="../ink/ink1528.xml"/><Relationship Id="rId75" Type="http://schemas.openxmlformats.org/officeDocument/2006/relationships/image" Target="../media/image6910.png"/><Relationship Id="rId96" Type="http://schemas.openxmlformats.org/officeDocument/2006/relationships/customXml" Target="../ink/ink1549.xml"/><Relationship Id="rId140" Type="http://schemas.openxmlformats.org/officeDocument/2006/relationships/customXml" Target="../ink/ink1571.xml"/><Relationship Id="rId161" Type="http://schemas.openxmlformats.org/officeDocument/2006/relationships/image" Target="../media/image11200.png"/><Relationship Id="rId182" Type="http://schemas.openxmlformats.org/officeDocument/2006/relationships/customXml" Target="../ink/ink1592.xml"/><Relationship Id="rId6" Type="http://schemas.openxmlformats.org/officeDocument/2006/relationships/customXml" Target="../ink/ink1504.xml"/><Relationship Id="rId23" Type="http://schemas.openxmlformats.org/officeDocument/2006/relationships/image" Target="../media/image4310.png"/><Relationship Id="rId119" Type="http://schemas.openxmlformats.org/officeDocument/2006/relationships/image" Target="../media/image9101.png"/><Relationship Id="rId44" Type="http://schemas.openxmlformats.org/officeDocument/2006/relationships/customXml" Target="../ink/ink1523.xml"/><Relationship Id="rId65" Type="http://schemas.openxmlformats.org/officeDocument/2006/relationships/image" Target="../media/image6410.png"/><Relationship Id="rId86" Type="http://schemas.openxmlformats.org/officeDocument/2006/relationships/customXml" Target="../ink/ink1544.xml"/><Relationship Id="rId130" Type="http://schemas.openxmlformats.org/officeDocument/2006/relationships/customXml" Target="../ink/ink1566.xml"/><Relationship Id="rId151" Type="http://schemas.openxmlformats.org/officeDocument/2006/relationships/image" Target="../media/image10700.png"/><Relationship Id="rId172" Type="http://schemas.openxmlformats.org/officeDocument/2006/relationships/customXml" Target="../ink/ink1587.xml"/><Relationship Id="rId193" Type="http://schemas.openxmlformats.org/officeDocument/2006/relationships/image" Target="../media/image1280.png"/><Relationship Id="rId207" Type="http://schemas.openxmlformats.org/officeDocument/2006/relationships/image" Target="../media/image1350.png"/><Relationship Id="rId13" Type="http://schemas.openxmlformats.org/officeDocument/2006/relationships/image" Target="../media/image3810.png"/><Relationship Id="rId109" Type="http://schemas.openxmlformats.org/officeDocument/2006/relationships/image" Target="../media/image8600.png"/><Relationship Id="rId34" Type="http://schemas.openxmlformats.org/officeDocument/2006/relationships/customXml" Target="../ink/ink1518.xml"/><Relationship Id="rId55" Type="http://schemas.openxmlformats.org/officeDocument/2006/relationships/image" Target="../media/image5910.png"/><Relationship Id="rId76" Type="http://schemas.openxmlformats.org/officeDocument/2006/relationships/customXml" Target="../ink/ink1539.xml"/><Relationship Id="rId97" Type="http://schemas.openxmlformats.org/officeDocument/2006/relationships/image" Target="../media/image8010.png"/><Relationship Id="rId120" Type="http://schemas.openxmlformats.org/officeDocument/2006/relationships/customXml" Target="../ink/ink1561.xml"/><Relationship Id="rId141" Type="http://schemas.openxmlformats.org/officeDocument/2006/relationships/image" Target="../media/image10200.png"/><Relationship Id="rId7" Type="http://schemas.openxmlformats.org/officeDocument/2006/relationships/image" Target="../media/image3520.png"/><Relationship Id="rId162" Type="http://schemas.openxmlformats.org/officeDocument/2006/relationships/customXml" Target="../ink/ink1582.xml"/><Relationship Id="rId183" Type="http://schemas.openxmlformats.org/officeDocument/2006/relationships/image" Target="../media/image1230.png"/><Relationship Id="rId24" Type="http://schemas.openxmlformats.org/officeDocument/2006/relationships/customXml" Target="../ink/ink1513.xml"/><Relationship Id="rId40" Type="http://schemas.openxmlformats.org/officeDocument/2006/relationships/customXml" Target="../ink/ink1521.xml"/><Relationship Id="rId45" Type="http://schemas.openxmlformats.org/officeDocument/2006/relationships/image" Target="../media/image5410.png"/><Relationship Id="rId66" Type="http://schemas.openxmlformats.org/officeDocument/2006/relationships/customXml" Target="../ink/ink1534.xml"/><Relationship Id="rId87" Type="http://schemas.openxmlformats.org/officeDocument/2006/relationships/image" Target="../media/image7510.png"/><Relationship Id="rId110" Type="http://schemas.openxmlformats.org/officeDocument/2006/relationships/customXml" Target="../ink/ink1556.xml"/><Relationship Id="rId115" Type="http://schemas.openxmlformats.org/officeDocument/2006/relationships/image" Target="../media/image8900.png"/><Relationship Id="rId131" Type="http://schemas.openxmlformats.org/officeDocument/2006/relationships/image" Target="../media/image9700.png"/><Relationship Id="rId136" Type="http://schemas.openxmlformats.org/officeDocument/2006/relationships/customXml" Target="../ink/ink1569.xml"/><Relationship Id="rId157" Type="http://schemas.openxmlformats.org/officeDocument/2006/relationships/image" Target="../media/image11000.png"/><Relationship Id="rId178" Type="http://schemas.openxmlformats.org/officeDocument/2006/relationships/customXml" Target="../ink/ink1590.xml"/><Relationship Id="rId61" Type="http://schemas.openxmlformats.org/officeDocument/2006/relationships/image" Target="../media/image6210.png"/><Relationship Id="rId82" Type="http://schemas.openxmlformats.org/officeDocument/2006/relationships/customXml" Target="../ink/ink1542.xml"/><Relationship Id="rId152" Type="http://schemas.openxmlformats.org/officeDocument/2006/relationships/customXml" Target="../ink/ink1577.xml"/><Relationship Id="rId173" Type="http://schemas.openxmlformats.org/officeDocument/2006/relationships/image" Target="../media/image1180.png"/><Relationship Id="rId194" Type="http://schemas.openxmlformats.org/officeDocument/2006/relationships/customXml" Target="../ink/ink1598.xml"/><Relationship Id="rId199" Type="http://schemas.openxmlformats.org/officeDocument/2006/relationships/image" Target="../media/image1310.png"/><Relationship Id="rId203" Type="http://schemas.openxmlformats.org/officeDocument/2006/relationships/image" Target="../media/image1330.png"/><Relationship Id="rId19" Type="http://schemas.openxmlformats.org/officeDocument/2006/relationships/image" Target="../media/image4110.png"/><Relationship Id="rId14" Type="http://schemas.openxmlformats.org/officeDocument/2006/relationships/customXml" Target="../ink/ink1508.xml"/><Relationship Id="rId30" Type="http://schemas.openxmlformats.org/officeDocument/2006/relationships/customXml" Target="../ink/ink1516.xml"/><Relationship Id="rId35" Type="http://schemas.openxmlformats.org/officeDocument/2006/relationships/image" Target="../media/image4910.png"/><Relationship Id="rId56" Type="http://schemas.openxmlformats.org/officeDocument/2006/relationships/customXml" Target="../ink/ink1529.xml"/><Relationship Id="rId77" Type="http://schemas.openxmlformats.org/officeDocument/2006/relationships/image" Target="../media/image7010.png"/><Relationship Id="rId100" Type="http://schemas.openxmlformats.org/officeDocument/2006/relationships/customXml" Target="../ink/ink1551.xml"/><Relationship Id="rId105" Type="http://schemas.openxmlformats.org/officeDocument/2006/relationships/image" Target="../media/image8410.png"/><Relationship Id="rId126" Type="http://schemas.openxmlformats.org/officeDocument/2006/relationships/customXml" Target="../ink/ink1564.xml"/><Relationship Id="rId147" Type="http://schemas.openxmlformats.org/officeDocument/2006/relationships/image" Target="../media/image10500.png"/><Relationship Id="rId168" Type="http://schemas.openxmlformats.org/officeDocument/2006/relationships/customXml" Target="../ink/ink1585.xml"/><Relationship Id="rId8" Type="http://schemas.openxmlformats.org/officeDocument/2006/relationships/customXml" Target="../ink/ink1505.xml"/><Relationship Id="rId51" Type="http://schemas.openxmlformats.org/officeDocument/2006/relationships/image" Target="../media/image5710.png"/><Relationship Id="rId72" Type="http://schemas.openxmlformats.org/officeDocument/2006/relationships/customXml" Target="../ink/ink1537.xml"/><Relationship Id="rId93" Type="http://schemas.openxmlformats.org/officeDocument/2006/relationships/image" Target="../media/image7810.png"/><Relationship Id="rId98" Type="http://schemas.openxmlformats.org/officeDocument/2006/relationships/customXml" Target="../ink/ink1550.xml"/><Relationship Id="rId121" Type="http://schemas.openxmlformats.org/officeDocument/2006/relationships/image" Target="../media/image9200.png"/><Relationship Id="rId142" Type="http://schemas.openxmlformats.org/officeDocument/2006/relationships/customXml" Target="../ink/ink1572.xml"/><Relationship Id="rId163" Type="http://schemas.openxmlformats.org/officeDocument/2006/relationships/image" Target="../media/image11300.png"/><Relationship Id="rId184" Type="http://schemas.openxmlformats.org/officeDocument/2006/relationships/customXml" Target="../ink/ink1593.xml"/><Relationship Id="rId189" Type="http://schemas.openxmlformats.org/officeDocument/2006/relationships/image" Target="../media/image1260.png"/><Relationship Id="rId3" Type="http://schemas.openxmlformats.org/officeDocument/2006/relationships/image" Target="../media/image1143.gif"/><Relationship Id="rId25" Type="http://schemas.openxmlformats.org/officeDocument/2006/relationships/image" Target="../media/image4410.png"/><Relationship Id="rId46" Type="http://schemas.openxmlformats.org/officeDocument/2006/relationships/customXml" Target="../ink/ink1524.xml"/><Relationship Id="rId67" Type="http://schemas.openxmlformats.org/officeDocument/2006/relationships/image" Target="../media/image6510.png"/><Relationship Id="rId116" Type="http://schemas.openxmlformats.org/officeDocument/2006/relationships/customXml" Target="../ink/ink1559.xml"/><Relationship Id="rId137" Type="http://schemas.openxmlformats.org/officeDocument/2006/relationships/image" Target="../media/image10000.png"/><Relationship Id="rId158" Type="http://schemas.openxmlformats.org/officeDocument/2006/relationships/customXml" Target="../ink/ink1580.xml"/><Relationship Id="rId20" Type="http://schemas.openxmlformats.org/officeDocument/2006/relationships/customXml" Target="../ink/ink1511.xml"/><Relationship Id="rId41" Type="http://schemas.openxmlformats.org/officeDocument/2006/relationships/image" Target="../media/image5210.png"/><Relationship Id="rId62" Type="http://schemas.openxmlformats.org/officeDocument/2006/relationships/customXml" Target="../ink/ink1532.xml"/><Relationship Id="rId83" Type="http://schemas.openxmlformats.org/officeDocument/2006/relationships/image" Target="../media/image7310.png"/><Relationship Id="rId88" Type="http://schemas.openxmlformats.org/officeDocument/2006/relationships/customXml" Target="../ink/ink1545.xml"/><Relationship Id="rId111" Type="http://schemas.openxmlformats.org/officeDocument/2006/relationships/image" Target="../media/image8700.png"/><Relationship Id="rId132" Type="http://schemas.openxmlformats.org/officeDocument/2006/relationships/customXml" Target="../ink/ink1567.xml"/><Relationship Id="rId153" Type="http://schemas.openxmlformats.org/officeDocument/2006/relationships/image" Target="../media/image10800.png"/><Relationship Id="rId174" Type="http://schemas.openxmlformats.org/officeDocument/2006/relationships/customXml" Target="../ink/ink1588.xml"/><Relationship Id="rId179" Type="http://schemas.openxmlformats.org/officeDocument/2006/relationships/image" Target="../media/image1210.png"/><Relationship Id="rId195" Type="http://schemas.openxmlformats.org/officeDocument/2006/relationships/image" Target="../media/image1290.png"/><Relationship Id="rId190" Type="http://schemas.openxmlformats.org/officeDocument/2006/relationships/customXml" Target="../ink/ink1596.xml"/><Relationship Id="rId204" Type="http://schemas.openxmlformats.org/officeDocument/2006/relationships/customXml" Target="../ink/ink1603.xml"/><Relationship Id="rId15" Type="http://schemas.openxmlformats.org/officeDocument/2006/relationships/image" Target="../media/image3910.png"/><Relationship Id="rId36" Type="http://schemas.openxmlformats.org/officeDocument/2006/relationships/customXml" Target="../ink/ink1519.xml"/><Relationship Id="rId57" Type="http://schemas.openxmlformats.org/officeDocument/2006/relationships/image" Target="../media/image6010.png"/><Relationship Id="rId106" Type="http://schemas.openxmlformats.org/officeDocument/2006/relationships/customXml" Target="../ink/ink1554.xml"/><Relationship Id="rId127" Type="http://schemas.openxmlformats.org/officeDocument/2006/relationships/image" Target="../media/image9500.png"/><Relationship Id="rId10" Type="http://schemas.openxmlformats.org/officeDocument/2006/relationships/customXml" Target="../ink/ink1506.xml"/><Relationship Id="rId31" Type="http://schemas.openxmlformats.org/officeDocument/2006/relationships/image" Target="../media/image4710.png"/><Relationship Id="rId52" Type="http://schemas.openxmlformats.org/officeDocument/2006/relationships/customXml" Target="../ink/ink1527.xml"/><Relationship Id="rId73" Type="http://schemas.openxmlformats.org/officeDocument/2006/relationships/image" Target="../media/image6810.png"/><Relationship Id="rId78" Type="http://schemas.openxmlformats.org/officeDocument/2006/relationships/customXml" Target="../ink/ink1540.xml"/><Relationship Id="rId94" Type="http://schemas.openxmlformats.org/officeDocument/2006/relationships/customXml" Target="../ink/ink1548.xml"/><Relationship Id="rId99" Type="http://schemas.openxmlformats.org/officeDocument/2006/relationships/image" Target="../media/image8110.png"/><Relationship Id="rId101" Type="http://schemas.openxmlformats.org/officeDocument/2006/relationships/image" Target="../media/image8210.png"/><Relationship Id="rId122" Type="http://schemas.openxmlformats.org/officeDocument/2006/relationships/customXml" Target="../ink/ink1562.xml"/><Relationship Id="rId143" Type="http://schemas.openxmlformats.org/officeDocument/2006/relationships/image" Target="../media/image10300.png"/><Relationship Id="rId148" Type="http://schemas.openxmlformats.org/officeDocument/2006/relationships/customXml" Target="../ink/ink1575.xml"/><Relationship Id="rId164" Type="http://schemas.openxmlformats.org/officeDocument/2006/relationships/customXml" Target="../ink/ink1583.xml"/><Relationship Id="rId169" Type="http://schemas.openxmlformats.org/officeDocument/2006/relationships/image" Target="../media/image1160.png"/><Relationship Id="rId185" Type="http://schemas.openxmlformats.org/officeDocument/2006/relationships/image" Target="../media/image1240.png"/><Relationship Id="rId4" Type="http://schemas.openxmlformats.org/officeDocument/2006/relationships/customXml" Target="../ink/ink1503.xml"/><Relationship Id="rId9" Type="http://schemas.openxmlformats.org/officeDocument/2006/relationships/image" Target="../media/image3610.png"/><Relationship Id="rId180" Type="http://schemas.openxmlformats.org/officeDocument/2006/relationships/customXml" Target="../ink/ink1591.xml"/><Relationship Id="rId26" Type="http://schemas.openxmlformats.org/officeDocument/2006/relationships/customXml" Target="../ink/ink1514.xml"/><Relationship Id="rId47" Type="http://schemas.openxmlformats.org/officeDocument/2006/relationships/image" Target="../media/image5510.png"/><Relationship Id="rId68" Type="http://schemas.openxmlformats.org/officeDocument/2006/relationships/customXml" Target="../ink/ink1535.xml"/><Relationship Id="rId89" Type="http://schemas.openxmlformats.org/officeDocument/2006/relationships/image" Target="../media/image7610.png"/><Relationship Id="rId112" Type="http://schemas.openxmlformats.org/officeDocument/2006/relationships/customXml" Target="../ink/ink1557.xml"/><Relationship Id="rId133" Type="http://schemas.openxmlformats.org/officeDocument/2006/relationships/image" Target="../media/image9800.png"/><Relationship Id="rId154" Type="http://schemas.openxmlformats.org/officeDocument/2006/relationships/customXml" Target="../ink/ink1578.xml"/><Relationship Id="rId175" Type="http://schemas.openxmlformats.org/officeDocument/2006/relationships/image" Target="../media/image1190.png"/><Relationship Id="rId196" Type="http://schemas.openxmlformats.org/officeDocument/2006/relationships/customXml" Target="../ink/ink1599.xml"/><Relationship Id="rId200" Type="http://schemas.openxmlformats.org/officeDocument/2006/relationships/customXml" Target="../ink/ink1601.xml"/><Relationship Id="rId16" Type="http://schemas.openxmlformats.org/officeDocument/2006/relationships/customXml" Target="../ink/ink1509.xml"/><Relationship Id="rId37" Type="http://schemas.openxmlformats.org/officeDocument/2006/relationships/image" Target="../media/image5010.png"/><Relationship Id="rId58" Type="http://schemas.openxmlformats.org/officeDocument/2006/relationships/customXml" Target="../ink/ink1530.xml"/><Relationship Id="rId79" Type="http://schemas.openxmlformats.org/officeDocument/2006/relationships/image" Target="../media/image7110.png"/><Relationship Id="rId102" Type="http://schemas.openxmlformats.org/officeDocument/2006/relationships/customXml" Target="../ink/ink1552.xml"/><Relationship Id="rId123" Type="http://schemas.openxmlformats.org/officeDocument/2006/relationships/image" Target="../media/image9300.png"/><Relationship Id="rId144" Type="http://schemas.openxmlformats.org/officeDocument/2006/relationships/customXml" Target="../ink/ink1573.xml"/><Relationship Id="rId90" Type="http://schemas.openxmlformats.org/officeDocument/2006/relationships/customXml" Target="../ink/ink1546.xml"/><Relationship Id="rId165" Type="http://schemas.openxmlformats.org/officeDocument/2006/relationships/image" Target="../media/image11400.png"/><Relationship Id="rId186" Type="http://schemas.openxmlformats.org/officeDocument/2006/relationships/customXml" Target="../ink/ink1594.xml"/><Relationship Id="rId27" Type="http://schemas.openxmlformats.org/officeDocument/2006/relationships/image" Target="../media/image4510.png"/><Relationship Id="rId48" Type="http://schemas.openxmlformats.org/officeDocument/2006/relationships/customXml" Target="../ink/ink1525.xml"/><Relationship Id="rId69" Type="http://schemas.openxmlformats.org/officeDocument/2006/relationships/image" Target="../media/image6610.png"/><Relationship Id="rId113" Type="http://schemas.openxmlformats.org/officeDocument/2006/relationships/image" Target="../media/image8800.png"/><Relationship Id="rId134" Type="http://schemas.openxmlformats.org/officeDocument/2006/relationships/customXml" Target="../ink/ink1568.xml"/><Relationship Id="rId80" Type="http://schemas.openxmlformats.org/officeDocument/2006/relationships/customXml" Target="../ink/ink1541.xml"/><Relationship Id="rId155" Type="http://schemas.openxmlformats.org/officeDocument/2006/relationships/image" Target="../media/image10900.png"/><Relationship Id="rId176" Type="http://schemas.openxmlformats.org/officeDocument/2006/relationships/customXml" Target="../ink/ink1589.xml"/><Relationship Id="rId197" Type="http://schemas.openxmlformats.org/officeDocument/2006/relationships/image" Target="../media/image1300.png"/><Relationship Id="rId201" Type="http://schemas.openxmlformats.org/officeDocument/2006/relationships/image" Target="../media/image1320.png"/><Relationship Id="rId17" Type="http://schemas.openxmlformats.org/officeDocument/2006/relationships/image" Target="../media/image4010.png"/><Relationship Id="rId38" Type="http://schemas.openxmlformats.org/officeDocument/2006/relationships/customXml" Target="../ink/ink1520.xml"/><Relationship Id="rId59" Type="http://schemas.openxmlformats.org/officeDocument/2006/relationships/image" Target="../media/image6110.png"/><Relationship Id="rId103" Type="http://schemas.openxmlformats.org/officeDocument/2006/relationships/image" Target="../media/image8310.png"/><Relationship Id="rId124" Type="http://schemas.openxmlformats.org/officeDocument/2006/relationships/customXml" Target="../ink/ink1563.xml"/><Relationship Id="rId70" Type="http://schemas.openxmlformats.org/officeDocument/2006/relationships/customXml" Target="../ink/ink1536.xml"/><Relationship Id="rId91" Type="http://schemas.openxmlformats.org/officeDocument/2006/relationships/image" Target="../media/image7710.png"/><Relationship Id="rId145" Type="http://schemas.openxmlformats.org/officeDocument/2006/relationships/image" Target="../media/image10400.png"/><Relationship Id="rId166" Type="http://schemas.openxmlformats.org/officeDocument/2006/relationships/customXml" Target="../ink/ink1584.xml"/><Relationship Id="rId187" Type="http://schemas.openxmlformats.org/officeDocument/2006/relationships/image" Target="../media/image1250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515.xml"/><Relationship Id="rId49" Type="http://schemas.openxmlformats.org/officeDocument/2006/relationships/image" Target="../media/image5610.png"/><Relationship Id="rId114" Type="http://schemas.openxmlformats.org/officeDocument/2006/relationships/customXml" Target="../ink/ink1558.xml"/><Relationship Id="rId60" Type="http://schemas.openxmlformats.org/officeDocument/2006/relationships/customXml" Target="../ink/ink1531.xml"/><Relationship Id="rId81" Type="http://schemas.openxmlformats.org/officeDocument/2006/relationships/image" Target="../media/image7210.png"/><Relationship Id="rId135" Type="http://schemas.openxmlformats.org/officeDocument/2006/relationships/image" Target="../media/image9900.png"/><Relationship Id="rId156" Type="http://schemas.openxmlformats.org/officeDocument/2006/relationships/customXml" Target="../ink/ink1579.xml"/><Relationship Id="rId177" Type="http://schemas.openxmlformats.org/officeDocument/2006/relationships/image" Target="../media/image1200.png"/><Relationship Id="rId198" Type="http://schemas.openxmlformats.org/officeDocument/2006/relationships/customXml" Target="../ink/ink1600.xml"/><Relationship Id="rId202" Type="http://schemas.openxmlformats.org/officeDocument/2006/relationships/customXml" Target="../ink/ink1602.xml"/><Relationship Id="rId18" Type="http://schemas.openxmlformats.org/officeDocument/2006/relationships/customXml" Target="../ink/ink1510.xml"/><Relationship Id="rId39" Type="http://schemas.openxmlformats.org/officeDocument/2006/relationships/image" Target="../media/image5110.png"/><Relationship Id="rId50" Type="http://schemas.openxmlformats.org/officeDocument/2006/relationships/customXml" Target="../ink/ink1526.xml"/><Relationship Id="rId104" Type="http://schemas.openxmlformats.org/officeDocument/2006/relationships/customXml" Target="../ink/ink1553.xml"/><Relationship Id="rId125" Type="http://schemas.openxmlformats.org/officeDocument/2006/relationships/image" Target="../media/image9400.png"/><Relationship Id="rId146" Type="http://schemas.openxmlformats.org/officeDocument/2006/relationships/customXml" Target="../ink/ink1574.xml"/><Relationship Id="rId167" Type="http://schemas.openxmlformats.org/officeDocument/2006/relationships/image" Target="../media/image1150.png"/><Relationship Id="rId188" Type="http://schemas.openxmlformats.org/officeDocument/2006/relationships/customXml" Target="../ink/ink1595.xml"/><Relationship Id="rId71" Type="http://schemas.openxmlformats.org/officeDocument/2006/relationships/image" Target="../media/image6710.png"/><Relationship Id="rId92" Type="http://schemas.openxmlformats.org/officeDocument/2006/relationships/customXml" Target="../ink/ink1547.xml"/><Relationship Id="rId2" Type="http://schemas.openxmlformats.org/officeDocument/2006/relationships/image" Target="../media/image1142.png"/><Relationship Id="rId29" Type="http://schemas.openxmlformats.org/officeDocument/2006/relationships/image" Target="../media/image4610.png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07.png"/><Relationship Id="rId21" Type="http://schemas.openxmlformats.org/officeDocument/2006/relationships/image" Target="../media/image1154.png"/><Relationship Id="rId42" Type="http://schemas.openxmlformats.org/officeDocument/2006/relationships/customXml" Target="../ink/ink1625.xml"/><Relationship Id="rId63" Type="http://schemas.openxmlformats.org/officeDocument/2006/relationships/image" Target="../media/image1177.png"/><Relationship Id="rId84" Type="http://schemas.openxmlformats.org/officeDocument/2006/relationships/customXml" Target="../ink/ink1646.xml"/><Relationship Id="rId138" Type="http://schemas.openxmlformats.org/officeDocument/2006/relationships/customXml" Target="../ink/ink1673.xml"/><Relationship Id="rId159" Type="http://schemas.openxmlformats.org/officeDocument/2006/relationships/image" Target="../media/image1231.png"/><Relationship Id="rId170" Type="http://schemas.openxmlformats.org/officeDocument/2006/relationships/customXml" Target="../ink/ink1689.xml"/><Relationship Id="rId191" Type="http://schemas.openxmlformats.org/officeDocument/2006/relationships/image" Target="../media/image1248.png"/><Relationship Id="rId205" Type="http://schemas.openxmlformats.org/officeDocument/2006/relationships/image" Target="../media/image1256.png"/><Relationship Id="rId226" Type="http://schemas.openxmlformats.org/officeDocument/2006/relationships/customXml" Target="../ink/ink1717.xml"/><Relationship Id="rId107" Type="http://schemas.openxmlformats.org/officeDocument/2006/relationships/image" Target="../media/image1202.png"/><Relationship Id="rId11" Type="http://schemas.openxmlformats.org/officeDocument/2006/relationships/image" Target="../media/image1148.png"/><Relationship Id="rId32" Type="http://schemas.openxmlformats.org/officeDocument/2006/relationships/customXml" Target="../ink/ink1620.xml"/><Relationship Id="rId53" Type="http://schemas.openxmlformats.org/officeDocument/2006/relationships/image" Target="../media/image1172.png"/><Relationship Id="rId74" Type="http://schemas.openxmlformats.org/officeDocument/2006/relationships/customXml" Target="../ink/ink1641.xml"/><Relationship Id="rId128" Type="http://schemas.openxmlformats.org/officeDocument/2006/relationships/customXml" Target="../ink/ink1668.xml"/><Relationship Id="rId149" Type="http://schemas.openxmlformats.org/officeDocument/2006/relationships/image" Target="../media/image1225.png"/><Relationship Id="rId5" Type="http://schemas.openxmlformats.org/officeDocument/2006/relationships/image" Target="../media/image1145.png"/><Relationship Id="rId95" Type="http://schemas.openxmlformats.org/officeDocument/2006/relationships/image" Target="../media/image1195.png"/><Relationship Id="rId160" Type="http://schemas.openxmlformats.org/officeDocument/2006/relationships/customXml" Target="../ink/ink1684.xml"/><Relationship Id="rId181" Type="http://schemas.openxmlformats.org/officeDocument/2006/relationships/image" Target="../media/image1243.png"/><Relationship Id="rId216" Type="http://schemas.openxmlformats.org/officeDocument/2006/relationships/customXml" Target="../ink/ink1712.xml"/><Relationship Id="rId237" Type="http://schemas.openxmlformats.org/officeDocument/2006/relationships/image" Target="../media/image1274.png"/><Relationship Id="rId22" Type="http://schemas.openxmlformats.org/officeDocument/2006/relationships/customXml" Target="../ink/ink1615.xml"/><Relationship Id="rId43" Type="http://schemas.openxmlformats.org/officeDocument/2006/relationships/image" Target="../media/image1166.png"/><Relationship Id="rId64" Type="http://schemas.openxmlformats.org/officeDocument/2006/relationships/customXml" Target="../ink/ink1636.xml"/><Relationship Id="rId118" Type="http://schemas.openxmlformats.org/officeDocument/2006/relationships/customXml" Target="../ink/ink1663.xml"/><Relationship Id="rId139" Type="http://schemas.openxmlformats.org/officeDocument/2006/relationships/image" Target="../media/image1219.png"/><Relationship Id="rId85" Type="http://schemas.openxmlformats.org/officeDocument/2006/relationships/image" Target="../media/image1189.png"/><Relationship Id="rId150" Type="http://schemas.openxmlformats.org/officeDocument/2006/relationships/customXml" Target="../ink/ink1679.xml"/><Relationship Id="rId171" Type="http://schemas.openxmlformats.org/officeDocument/2006/relationships/image" Target="../media/image1237.png"/><Relationship Id="rId192" Type="http://schemas.openxmlformats.org/officeDocument/2006/relationships/customXml" Target="../ink/ink1700.xml"/><Relationship Id="rId206" Type="http://schemas.openxmlformats.org/officeDocument/2006/relationships/customXml" Target="../ink/ink1707.xml"/><Relationship Id="rId227" Type="http://schemas.openxmlformats.org/officeDocument/2006/relationships/image" Target="../media/image1268.png"/><Relationship Id="rId12" Type="http://schemas.openxmlformats.org/officeDocument/2006/relationships/customXml" Target="../ink/ink1610.xml"/><Relationship Id="rId33" Type="http://schemas.openxmlformats.org/officeDocument/2006/relationships/image" Target="../media/image1161.png"/><Relationship Id="rId108" Type="http://schemas.openxmlformats.org/officeDocument/2006/relationships/customXml" Target="../ink/ink1658.xml"/><Relationship Id="rId129" Type="http://schemas.openxmlformats.org/officeDocument/2006/relationships/image" Target="../media/image1214.png"/><Relationship Id="rId54" Type="http://schemas.openxmlformats.org/officeDocument/2006/relationships/customXml" Target="../ink/ink1631.xml"/><Relationship Id="rId75" Type="http://schemas.openxmlformats.org/officeDocument/2006/relationships/image" Target="../media/image1184.png"/><Relationship Id="rId96" Type="http://schemas.openxmlformats.org/officeDocument/2006/relationships/customXml" Target="../ink/ink1652.xml"/><Relationship Id="rId140" Type="http://schemas.openxmlformats.org/officeDocument/2006/relationships/customXml" Target="../ink/ink1674.xml"/><Relationship Id="rId161" Type="http://schemas.openxmlformats.org/officeDocument/2006/relationships/image" Target="../media/image1232.png"/><Relationship Id="rId182" Type="http://schemas.openxmlformats.org/officeDocument/2006/relationships/customXml" Target="../ink/ink1695.xml"/><Relationship Id="rId217" Type="http://schemas.openxmlformats.org/officeDocument/2006/relationships/image" Target="../media/image1263.png"/><Relationship Id="rId6" Type="http://schemas.openxmlformats.org/officeDocument/2006/relationships/customXml" Target="../ink/ink1607.xml"/><Relationship Id="rId238" Type="http://schemas.openxmlformats.org/officeDocument/2006/relationships/customXml" Target="../ink/ink1723.xml"/><Relationship Id="rId23" Type="http://schemas.openxmlformats.org/officeDocument/2006/relationships/image" Target="../media/image1155.png"/><Relationship Id="rId119" Type="http://schemas.openxmlformats.org/officeDocument/2006/relationships/image" Target="../media/image1208.png"/><Relationship Id="rId44" Type="http://schemas.openxmlformats.org/officeDocument/2006/relationships/customXml" Target="../ink/ink1626.xml"/><Relationship Id="rId65" Type="http://schemas.openxmlformats.org/officeDocument/2006/relationships/image" Target="../media/image1178.png"/><Relationship Id="rId86" Type="http://schemas.openxmlformats.org/officeDocument/2006/relationships/customXml" Target="../ink/ink1647.xml"/><Relationship Id="rId130" Type="http://schemas.openxmlformats.org/officeDocument/2006/relationships/customXml" Target="../ink/ink1669.xml"/><Relationship Id="rId151" Type="http://schemas.openxmlformats.org/officeDocument/2006/relationships/image" Target="../media/image1226.png"/><Relationship Id="rId172" Type="http://schemas.openxmlformats.org/officeDocument/2006/relationships/customXml" Target="../ink/ink1690.xml"/><Relationship Id="rId193" Type="http://schemas.openxmlformats.org/officeDocument/2006/relationships/image" Target="../media/image1249.png"/><Relationship Id="rId207" Type="http://schemas.openxmlformats.org/officeDocument/2006/relationships/image" Target="../media/image1257.png"/><Relationship Id="rId228" Type="http://schemas.openxmlformats.org/officeDocument/2006/relationships/customXml" Target="../ink/ink1718.xml"/><Relationship Id="rId13" Type="http://schemas.openxmlformats.org/officeDocument/2006/relationships/image" Target="../media/image1149.png"/><Relationship Id="rId109" Type="http://schemas.openxmlformats.org/officeDocument/2006/relationships/image" Target="../media/image1203.png"/><Relationship Id="rId34" Type="http://schemas.openxmlformats.org/officeDocument/2006/relationships/customXml" Target="../ink/ink1621.xml"/><Relationship Id="rId55" Type="http://schemas.openxmlformats.org/officeDocument/2006/relationships/image" Target="../media/image1173.png"/><Relationship Id="rId76" Type="http://schemas.openxmlformats.org/officeDocument/2006/relationships/customXml" Target="../ink/ink1642.xml"/><Relationship Id="rId97" Type="http://schemas.openxmlformats.org/officeDocument/2006/relationships/image" Target="../media/image1196.png"/><Relationship Id="rId120" Type="http://schemas.openxmlformats.org/officeDocument/2006/relationships/customXml" Target="../ink/ink1664.xml"/><Relationship Id="rId141" Type="http://schemas.openxmlformats.org/officeDocument/2006/relationships/image" Target="../media/image1221.png"/><Relationship Id="rId7" Type="http://schemas.openxmlformats.org/officeDocument/2006/relationships/image" Target="../media/image1146.png"/><Relationship Id="rId162" Type="http://schemas.openxmlformats.org/officeDocument/2006/relationships/customXml" Target="../ink/ink1685.xml"/><Relationship Id="rId183" Type="http://schemas.openxmlformats.org/officeDocument/2006/relationships/image" Target="../media/image1244.png"/><Relationship Id="rId218" Type="http://schemas.openxmlformats.org/officeDocument/2006/relationships/customXml" Target="../ink/ink1713.xml"/><Relationship Id="rId239" Type="http://schemas.openxmlformats.org/officeDocument/2006/relationships/image" Target="../media/image1275.png"/><Relationship Id="rId24" Type="http://schemas.openxmlformats.org/officeDocument/2006/relationships/customXml" Target="../ink/ink1616.xml"/><Relationship Id="rId45" Type="http://schemas.openxmlformats.org/officeDocument/2006/relationships/image" Target="../media/image1167.png"/><Relationship Id="rId66" Type="http://schemas.openxmlformats.org/officeDocument/2006/relationships/customXml" Target="../ink/ink1637.xml"/><Relationship Id="rId87" Type="http://schemas.openxmlformats.org/officeDocument/2006/relationships/image" Target="../media/image1191.png"/><Relationship Id="rId110" Type="http://schemas.openxmlformats.org/officeDocument/2006/relationships/customXml" Target="../ink/ink1659.xml"/><Relationship Id="rId131" Type="http://schemas.openxmlformats.org/officeDocument/2006/relationships/image" Target="../media/image1215.png"/><Relationship Id="rId152" Type="http://schemas.openxmlformats.org/officeDocument/2006/relationships/customXml" Target="../ink/ink1680.xml"/><Relationship Id="rId173" Type="http://schemas.openxmlformats.org/officeDocument/2006/relationships/image" Target="../media/image1238.png"/><Relationship Id="rId194" Type="http://schemas.openxmlformats.org/officeDocument/2006/relationships/customXml" Target="../ink/ink1701.xml"/><Relationship Id="rId208" Type="http://schemas.openxmlformats.org/officeDocument/2006/relationships/customXml" Target="../ink/ink1708.xml"/><Relationship Id="rId229" Type="http://schemas.openxmlformats.org/officeDocument/2006/relationships/image" Target="../media/image1269.png"/><Relationship Id="rId240" Type="http://schemas.openxmlformats.org/officeDocument/2006/relationships/customXml" Target="../ink/ink1724.xml"/><Relationship Id="rId14" Type="http://schemas.openxmlformats.org/officeDocument/2006/relationships/customXml" Target="../ink/ink1611.xml"/><Relationship Id="rId35" Type="http://schemas.openxmlformats.org/officeDocument/2006/relationships/image" Target="../media/image1162.png"/><Relationship Id="rId56" Type="http://schemas.openxmlformats.org/officeDocument/2006/relationships/customXml" Target="../ink/ink1632.xml"/><Relationship Id="rId77" Type="http://schemas.openxmlformats.org/officeDocument/2006/relationships/image" Target="../media/image1185.png"/><Relationship Id="rId100" Type="http://schemas.openxmlformats.org/officeDocument/2006/relationships/customXml" Target="../ink/ink1654.xml"/><Relationship Id="rId8" Type="http://schemas.openxmlformats.org/officeDocument/2006/relationships/customXml" Target="../ink/ink1608.xml"/><Relationship Id="rId98" Type="http://schemas.openxmlformats.org/officeDocument/2006/relationships/customXml" Target="../ink/ink1653.xml"/><Relationship Id="rId121" Type="http://schemas.openxmlformats.org/officeDocument/2006/relationships/image" Target="../media/image1209.png"/><Relationship Id="rId142" Type="http://schemas.openxmlformats.org/officeDocument/2006/relationships/customXml" Target="../ink/ink1675.xml"/><Relationship Id="rId163" Type="http://schemas.openxmlformats.org/officeDocument/2006/relationships/image" Target="../media/image1233.png"/><Relationship Id="rId184" Type="http://schemas.openxmlformats.org/officeDocument/2006/relationships/customXml" Target="../ink/ink1696.xml"/><Relationship Id="rId219" Type="http://schemas.openxmlformats.org/officeDocument/2006/relationships/image" Target="../media/image1264.png"/><Relationship Id="rId230" Type="http://schemas.openxmlformats.org/officeDocument/2006/relationships/customXml" Target="../ink/ink1719.xml"/><Relationship Id="rId25" Type="http://schemas.openxmlformats.org/officeDocument/2006/relationships/image" Target="../media/image1156.png"/><Relationship Id="rId46" Type="http://schemas.openxmlformats.org/officeDocument/2006/relationships/customXml" Target="../ink/ink1627.xml"/><Relationship Id="rId67" Type="http://schemas.openxmlformats.org/officeDocument/2006/relationships/image" Target="../media/image1179.png"/><Relationship Id="rId88" Type="http://schemas.openxmlformats.org/officeDocument/2006/relationships/customXml" Target="../ink/ink1648.xml"/><Relationship Id="rId111" Type="http://schemas.openxmlformats.org/officeDocument/2006/relationships/image" Target="../media/image1204.png"/><Relationship Id="rId132" Type="http://schemas.openxmlformats.org/officeDocument/2006/relationships/customXml" Target="../ink/ink1670.xml"/><Relationship Id="rId153" Type="http://schemas.openxmlformats.org/officeDocument/2006/relationships/image" Target="../media/image1227.png"/><Relationship Id="rId174" Type="http://schemas.openxmlformats.org/officeDocument/2006/relationships/customXml" Target="../ink/ink1691.xml"/><Relationship Id="rId195" Type="http://schemas.openxmlformats.org/officeDocument/2006/relationships/image" Target="../media/image1251.png"/><Relationship Id="rId209" Type="http://schemas.openxmlformats.org/officeDocument/2006/relationships/image" Target="../media/image1258.png"/><Relationship Id="rId220" Type="http://schemas.openxmlformats.org/officeDocument/2006/relationships/customXml" Target="../ink/ink1714.xml"/><Relationship Id="rId241" Type="http://schemas.openxmlformats.org/officeDocument/2006/relationships/image" Target="../media/image1276.png"/><Relationship Id="rId15" Type="http://schemas.openxmlformats.org/officeDocument/2006/relationships/image" Target="../media/image1151.png"/><Relationship Id="rId36" Type="http://schemas.openxmlformats.org/officeDocument/2006/relationships/customXml" Target="../ink/ink1622.xml"/><Relationship Id="rId57" Type="http://schemas.openxmlformats.org/officeDocument/2006/relationships/image" Target="../media/image1174.png"/><Relationship Id="rId106" Type="http://schemas.openxmlformats.org/officeDocument/2006/relationships/customXml" Target="../ink/ink1657.xml"/><Relationship Id="rId127" Type="http://schemas.openxmlformats.org/officeDocument/2006/relationships/image" Target="../media/image1213.png"/><Relationship Id="rId10" Type="http://schemas.openxmlformats.org/officeDocument/2006/relationships/customXml" Target="../ink/ink1609.xml"/><Relationship Id="rId31" Type="http://schemas.openxmlformats.org/officeDocument/2006/relationships/image" Target="../media/image1159.png"/><Relationship Id="rId52" Type="http://schemas.openxmlformats.org/officeDocument/2006/relationships/customXml" Target="../ink/ink1630.xml"/><Relationship Id="rId73" Type="http://schemas.openxmlformats.org/officeDocument/2006/relationships/image" Target="../media/image1183.png"/><Relationship Id="rId78" Type="http://schemas.openxmlformats.org/officeDocument/2006/relationships/customXml" Target="../ink/ink1643.xml"/><Relationship Id="rId94" Type="http://schemas.openxmlformats.org/officeDocument/2006/relationships/customXml" Target="../ink/ink1651.xml"/><Relationship Id="rId99" Type="http://schemas.openxmlformats.org/officeDocument/2006/relationships/image" Target="../media/image1197.png"/><Relationship Id="rId101" Type="http://schemas.openxmlformats.org/officeDocument/2006/relationships/image" Target="../media/image1198.png"/><Relationship Id="rId122" Type="http://schemas.openxmlformats.org/officeDocument/2006/relationships/customXml" Target="../ink/ink1665.xml"/><Relationship Id="rId143" Type="http://schemas.openxmlformats.org/officeDocument/2006/relationships/image" Target="../media/image1222.png"/><Relationship Id="rId148" Type="http://schemas.openxmlformats.org/officeDocument/2006/relationships/customXml" Target="../ink/ink1678.xml"/><Relationship Id="rId164" Type="http://schemas.openxmlformats.org/officeDocument/2006/relationships/customXml" Target="../ink/ink1686.xml"/><Relationship Id="rId169" Type="http://schemas.openxmlformats.org/officeDocument/2006/relationships/image" Target="../media/image1236.png"/><Relationship Id="rId185" Type="http://schemas.openxmlformats.org/officeDocument/2006/relationships/image" Target="../media/image1245.png"/><Relationship Id="rId4" Type="http://schemas.openxmlformats.org/officeDocument/2006/relationships/customXml" Target="../ink/ink1606.xml"/><Relationship Id="rId9" Type="http://schemas.openxmlformats.org/officeDocument/2006/relationships/image" Target="../media/image1147.png"/><Relationship Id="rId180" Type="http://schemas.openxmlformats.org/officeDocument/2006/relationships/customXml" Target="../ink/ink1694.xml"/><Relationship Id="rId210" Type="http://schemas.openxmlformats.org/officeDocument/2006/relationships/customXml" Target="../ink/ink1709.xml"/><Relationship Id="rId215" Type="http://schemas.openxmlformats.org/officeDocument/2006/relationships/image" Target="../media/image1262.png"/><Relationship Id="rId236" Type="http://schemas.openxmlformats.org/officeDocument/2006/relationships/customXml" Target="../ink/ink1722.xml"/><Relationship Id="rId26" Type="http://schemas.openxmlformats.org/officeDocument/2006/relationships/customXml" Target="../ink/ink1617.xml"/><Relationship Id="rId231" Type="http://schemas.openxmlformats.org/officeDocument/2006/relationships/image" Target="../media/image1271.png"/><Relationship Id="rId47" Type="http://schemas.openxmlformats.org/officeDocument/2006/relationships/image" Target="../media/image1168.png"/><Relationship Id="rId68" Type="http://schemas.openxmlformats.org/officeDocument/2006/relationships/customXml" Target="../ink/ink1638.xml"/><Relationship Id="rId89" Type="http://schemas.openxmlformats.org/officeDocument/2006/relationships/image" Target="../media/image1192.png"/><Relationship Id="rId112" Type="http://schemas.openxmlformats.org/officeDocument/2006/relationships/customXml" Target="../ink/ink1660.xml"/><Relationship Id="rId133" Type="http://schemas.openxmlformats.org/officeDocument/2006/relationships/image" Target="../media/image1216.png"/><Relationship Id="rId154" Type="http://schemas.openxmlformats.org/officeDocument/2006/relationships/customXml" Target="../ink/ink1681.xml"/><Relationship Id="rId175" Type="http://schemas.openxmlformats.org/officeDocument/2006/relationships/image" Target="../media/image1239.png"/><Relationship Id="rId196" Type="http://schemas.openxmlformats.org/officeDocument/2006/relationships/customXml" Target="../ink/ink1702.xml"/><Relationship Id="rId200" Type="http://schemas.openxmlformats.org/officeDocument/2006/relationships/customXml" Target="../ink/ink1704.xml"/><Relationship Id="rId16" Type="http://schemas.openxmlformats.org/officeDocument/2006/relationships/customXml" Target="../ink/ink1612.xml"/><Relationship Id="rId221" Type="http://schemas.openxmlformats.org/officeDocument/2006/relationships/image" Target="../media/image1265.png"/><Relationship Id="rId37" Type="http://schemas.openxmlformats.org/officeDocument/2006/relationships/image" Target="../media/image1163.png"/><Relationship Id="rId58" Type="http://schemas.openxmlformats.org/officeDocument/2006/relationships/customXml" Target="../ink/ink1633.xml"/><Relationship Id="rId79" Type="http://schemas.openxmlformats.org/officeDocument/2006/relationships/image" Target="../media/image1186.png"/><Relationship Id="rId102" Type="http://schemas.openxmlformats.org/officeDocument/2006/relationships/customXml" Target="../ink/ink1655.xml"/><Relationship Id="rId123" Type="http://schemas.openxmlformats.org/officeDocument/2006/relationships/image" Target="../media/image1211.png"/><Relationship Id="rId144" Type="http://schemas.openxmlformats.org/officeDocument/2006/relationships/customXml" Target="../ink/ink1676.xml"/><Relationship Id="rId90" Type="http://schemas.openxmlformats.org/officeDocument/2006/relationships/customXml" Target="../ink/ink1649.xml"/><Relationship Id="rId165" Type="http://schemas.openxmlformats.org/officeDocument/2006/relationships/image" Target="../media/image1234.png"/><Relationship Id="rId186" Type="http://schemas.openxmlformats.org/officeDocument/2006/relationships/customXml" Target="../ink/ink1697.xml"/><Relationship Id="rId211" Type="http://schemas.openxmlformats.org/officeDocument/2006/relationships/image" Target="../media/image1259.png"/><Relationship Id="rId232" Type="http://schemas.openxmlformats.org/officeDocument/2006/relationships/customXml" Target="../ink/ink1720.xml"/><Relationship Id="rId27" Type="http://schemas.openxmlformats.org/officeDocument/2006/relationships/image" Target="../media/image1157.png"/><Relationship Id="rId48" Type="http://schemas.openxmlformats.org/officeDocument/2006/relationships/customXml" Target="../ink/ink1628.xml"/><Relationship Id="rId69" Type="http://schemas.openxmlformats.org/officeDocument/2006/relationships/image" Target="../media/image1181.png"/><Relationship Id="rId113" Type="http://schemas.openxmlformats.org/officeDocument/2006/relationships/image" Target="../media/image1205.png"/><Relationship Id="rId134" Type="http://schemas.openxmlformats.org/officeDocument/2006/relationships/customXml" Target="../ink/ink1671.xml"/><Relationship Id="rId80" Type="http://schemas.openxmlformats.org/officeDocument/2006/relationships/customXml" Target="../ink/ink1644.xml"/><Relationship Id="rId155" Type="http://schemas.openxmlformats.org/officeDocument/2006/relationships/image" Target="../media/image1228.png"/><Relationship Id="rId176" Type="http://schemas.openxmlformats.org/officeDocument/2006/relationships/customXml" Target="../ink/ink1692.xml"/><Relationship Id="rId197" Type="http://schemas.openxmlformats.org/officeDocument/2006/relationships/image" Target="../media/image1252.png"/><Relationship Id="rId201" Type="http://schemas.openxmlformats.org/officeDocument/2006/relationships/image" Target="../media/image1254.png"/><Relationship Id="rId222" Type="http://schemas.openxmlformats.org/officeDocument/2006/relationships/customXml" Target="../ink/ink1715.xml"/><Relationship Id="rId17" Type="http://schemas.openxmlformats.org/officeDocument/2006/relationships/image" Target="../media/image1152.png"/><Relationship Id="rId38" Type="http://schemas.openxmlformats.org/officeDocument/2006/relationships/customXml" Target="../ink/ink1623.xml"/><Relationship Id="rId59" Type="http://schemas.openxmlformats.org/officeDocument/2006/relationships/image" Target="../media/image1175.png"/><Relationship Id="rId103" Type="http://schemas.openxmlformats.org/officeDocument/2006/relationships/image" Target="../media/image1199.png"/><Relationship Id="rId124" Type="http://schemas.openxmlformats.org/officeDocument/2006/relationships/customXml" Target="../ink/ink1666.xml"/><Relationship Id="rId70" Type="http://schemas.openxmlformats.org/officeDocument/2006/relationships/customXml" Target="../ink/ink1639.xml"/><Relationship Id="rId91" Type="http://schemas.openxmlformats.org/officeDocument/2006/relationships/image" Target="../media/image1193.png"/><Relationship Id="rId145" Type="http://schemas.openxmlformats.org/officeDocument/2006/relationships/image" Target="../media/image1223.png"/><Relationship Id="rId166" Type="http://schemas.openxmlformats.org/officeDocument/2006/relationships/customXml" Target="../ink/ink1687.xml"/><Relationship Id="rId187" Type="http://schemas.openxmlformats.org/officeDocument/2006/relationships/image" Target="../media/image124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10.xml"/><Relationship Id="rId233" Type="http://schemas.openxmlformats.org/officeDocument/2006/relationships/image" Target="../media/image1272.png"/><Relationship Id="rId28" Type="http://schemas.openxmlformats.org/officeDocument/2006/relationships/customXml" Target="../ink/ink1618.xml"/><Relationship Id="rId49" Type="http://schemas.openxmlformats.org/officeDocument/2006/relationships/image" Target="../media/image1169.png"/><Relationship Id="rId114" Type="http://schemas.openxmlformats.org/officeDocument/2006/relationships/customXml" Target="../ink/ink1661.xml"/><Relationship Id="rId60" Type="http://schemas.openxmlformats.org/officeDocument/2006/relationships/customXml" Target="../ink/ink1634.xml"/><Relationship Id="rId81" Type="http://schemas.openxmlformats.org/officeDocument/2006/relationships/image" Target="../media/image1187.png"/><Relationship Id="rId135" Type="http://schemas.openxmlformats.org/officeDocument/2006/relationships/image" Target="../media/image1217.png"/><Relationship Id="rId156" Type="http://schemas.openxmlformats.org/officeDocument/2006/relationships/customXml" Target="../ink/ink1682.xml"/><Relationship Id="rId177" Type="http://schemas.openxmlformats.org/officeDocument/2006/relationships/image" Target="../media/image1241.png"/><Relationship Id="rId198" Type="http://schemas.openxmlformats.org/officeDocument/2006/relationships/customXml" Target="../ink/ink1703.xml"/><Relationship Id="rId202" Type="http://schemas.openxmlformats.org/officeDocument/2006/relationships/customXml" Target="../ink/ink1705.xml"/><Relationship Id="rId223" Type="http://schemas.openxmlformats.org/officeDocument/2006/relationships/image" Target="../media/image1266.png"/><Relationship Id="rId18" Type="http://schemas.openxmlformats.org/officeDocument/2006/relationships/customXml" Target="../ink/ink1613.xml"/><Relationship Id="rId39" Type="http://schemas.openxmlformats.org/officeDocument/2006/relationships/image" Target="../media/image1164.png"/><Relationship Id="rId50" Type="http://schemas.openxmlformats.org/officeDocument/2006/relationships/customXml" Target="../ink/ink1629.xml"/><Relationship Id="rId104" Type="http://schemas.openxmlformats.org/officeDocument/2006/relationships/customXml" Target="../ink/ink1656.xml"/><Relationship Id="rId125" Type="http://schemas.openxmlformats.org/officeDocument/2006/relationships/image" Target="../media/image1212.png"/><Relationship Id="rId146" Type="http://schemas.openxmlformats.org/officeDocument/2006/relationships/customXml" Target="../ink/ink1677.xml"/><Relationship Id="rId167" Type="http://schemas.openxmlformats.org/officeDocument/2006/relationships/image" Target="../media/image1235.png"/><Relationship Id="rId188" Type="http://schemas.openxmlformats.org/officeDocument/2006/relationships/customXml" Target="../ink/ink1698.xml"/><Relationship Id="rId71" Type="http://schemas.openxmlformats.org/officeDocument/2006/relationships/image" Target="../media/image1182.png"/><Relationship Id="rId92" Type="http://schemas.openxmlformats.org/officeDocument/2006/relationships/customXml" Target="../ink/ink1650.xml"/><Relationship Id="rId213" Type="http://schemas.openxmlformats.org/officeDocument/2006/relationships/image" Target="../media/image1261.png"/><Relationship Id="rId234" Type="http://schemas.openxmlformats.org/officeDocument/2006/relationships/customXml" Target="../ink/ink1721.xml"/><Relationship Id="rId2" Type="http://schemas.openxmlformats.org/officeDocument/2006/relationships/customXml" Target="../ink/ink1605.xml"/><Relationship Id="rId29" Type="http://schemas.openxmlformats.org/officeDocument/2006/relationships/image" Target="../media/image1158.png"/><Relationship Id="rId40" Type="http://schemas.openxmlformats.org/officeDocument/2006/relationships/customXml" Target="../ink/ink1624.xml"/><Relationship Id="rId115" Type="http://schemas.openxmlformats.org/officeDocument/2006/relationships/image" Target="../media/image1206.png"/><Relationship Id="rId136" Type="http://schemas.openxmlformats.org/officeDocument/2006/relationships/customXml" Target="../ink/ink1672.xml"/><Relationship Id="rId157" Type="http://schemas.openxmlformats.org/officeDocument/2006/relationships/image" Target="../media/image1229.png"/><Relationship Id="rId178" Type="http://schemas.openxmlformats.org/officeDocument/2006/relationships/customXml" Target="../ink/ink1693.xml"/><Relationship Id="rId61" Type="http://schemas.openxmlformats.org/officeDocument/2006/relationships/image" Target="../media/image1176.png"/><Relationship Id="rId82" Type="http://schemas.openxmlformats.org/officeDocument/2006/relationships/customXml" Target="../ink/ink1645.xml"/><Relationship Id="rId199" Type="http://schemas.openxmlformats.org/officeDocument/2006/relationships/image" Target="../media/image1253.png"/><Relationship Id="rId203" Type="http://schemas.openxmlformats.org/officeDocument/2006/relationships/image" Target="../media/image1255.png"/><Relationship Id="rId19" Type="http://schemas.openxmlformats.org/officeDocument/2006/relationships/image" Target="../media/image1153.png"/><Relationship Id="rId224" Type="http://schemas.openxmlformats.org/officeDocument/2006/relationships/customXml" Target="../ink/ink1716.xml"/><Relationship Id="rId30" Type="http://schemas.openxmlformats.org/officeDocument/2006/relationships/customXml" Target="../ink/ink1619.xml"/><Relationship Id="rId105" Type="http://schemas.openxmlformats.org/officeDocument/2006/relationships/image" Target="../media/image1201.png"/><Relationship Id="rId126" Type="http://schemas.openxmlformats.org/officeDocument/2006/relationships/customXml" Target="../ink/ink1667.xml"/><Relationship Id="rId147" Type="http://schemas.openxmlformats.org/officeDocument/2006/relationships/image" Target="../media/image1224.png"/><Relationship Id="rId168" Type="http://schemas.openxmlformats.org/officeDocument/2006/relationships/customXml" Target="../ink/ink1688.xml"/><Relationship Id="rId51" Type="http://schemas.openxmlformats.org/officeDocument/2006/relationships/image" Target="../media/image1171.png"/><Relationship Id="rId72" Type="http://schemas.openxmlformats.org/officeDocument/2006/relationships/customXml" Target="../ink/ink1640.xml"/><Relationship Id="rId93" Type="http://schemas.openxmlformats.org/officeDocument/2006/relationships/image" Target="../media/image1194.png"/><Relationship Id="rId189" Type="http://schemas.openxmlformats.org/officeDocument/2006/relationships/image" Target="../media/image1247.png"/><Relationship Id="rId3" Type="http://schemas.openxmlformats.org/officeDocument/2006/relationships/image" Target="../media/image1144.png"/><Relationship Id="rId214" Type="http://schemas.openxmlformats.org/officeDocument/2006/relationships/customXml" Target="../ink/ink1711.xml"/><Relationship Id="rId235" Type="http://schemas.openxmlformats.org/officeDocument/2006/relationships/image" Target="../media/image1273.png"/><Relationship Id="rId116" Type="http://schemas.openxmlformats.org/officeDocument/2006/relationships/customXml" Target="../ink/ink1662.xml"/><Relationship Id="rId137" Type="http://schemas.openxmlformats.org/officeDocument/2006/relationships/image" Target="../media/image1218.png"/><Relationship Id="rId158" Type="http://schemas.openxmlformats.org/officeDocument/2006/relationships/customXml" Target="../ink/ink1683.xml"/><Relationship Id="rId20" Type="http://schemas.openxmlformats.org/officeDocument/2006/relationships/customXml" Target="../ink/ink1614.xml"/><Relationship Id="rId41" Type="http://schemas.openxmlformats.org/officeDocument/2006/relationships/image" Target="../media/image1165.png"/><Relationship Id="rId62" Type="http://schemas.openxmlformats.org/officeDocument/2006/relationships/customXml" Target="../ink/ink1635.xml"/><Relationship Id="rId83" Type="http://schemas.openxmlformats.org/officeDocument/2006/relationships/image" Target="../media/image1188.png"/><Relationship Id="rId179" Type="http://schemas.openxmlformats.org/officeDocument/2006/relationships/image" Target="../media/image1242.png"/><Relationship Id="rId190" Type="http://schemas.openxmlformats.org/officeDocument/2006/relationships/customXml" Target="../ink/ink1699.xml"/><Relationship Id="rId204" Type="http://schemas.openxmlformats.org/officeDocument/2006/relationships/customXml" Target="../ink/ink1706.xml"/><Relationship Id="rId225" Type="http://schemas.openxmlformats.org/officeDocument/2006/relationships/image" Target="../media/image1267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300.png"/><Relationship Id="rId21" Type="http://schemas.openxmlformats.org/officeDocument/2006/relationships/image" Target="../media/image7820.png"/><Relationship Id="rId42" Type="http://schemas.openxmlformats.org/officeDocument/2006/relationships/customXml" Target="../ink/ink1745.xml"/><Relationship Id="rId63" Type="http://schemas.openxmlformats.org/officeDocument/2006/relationships/image" Target="../media/image8030.png"/><Relationship Id="rId84" Type="http://schemas.openxmlformats.org/officeDocument/2006/relationships/customXml" Target="../ink/ink1766.xml"/><Relationship Id="rId138" Type="http://schemas.openxmlformats.org/officeDocument/2006/relationships/customXml" Target="../ink/ink1793.xml"/><Relationship Id="rId159" Type="http://schemas.openxmlformats.org/officeDocument/2006/relationships/image" Target="../media/image8511.png"/><Relationship Id="rId107" Type="http://schemas.openxmlformats.org/officeDocument/2006/relationships/image" Target="../media/image8250.png"/><Relationship Id="rId11" Type="http://schemas.openxmlformats.org/officeDocument/2006/relationships/image" Target="../media/image7770.png"/><Relationship Id="rId32" Type="http://schemas.openxmlformats.org/officeDocument/2006/relationships/customXml" Target="../ink/ink1740.xml"/><Relationship Id="rId53" Type="http://schemas.openxmlformats.org/officeDocument/2006/relationships/image" Target="../media/image7980.png"/><Relationship Id="rId74" Type="http://schemas.openxmlformats.org/officeDocument/2006/relationships/customXml" Target="../ink/ink1761.xml"/><Relationship Id="rId128" Type="http://schemas.openxmlformats.org/officeDocument/2006/relationships/customXml" Target="../ink/ink1788.xml"/><Relationship Id="rId149" Type="http://schemas.openxmlformats.org/officeDocument/2006/relationships/image" Target="../media/image8460.png"/><Relationship Id="rId5" Type="http://schemas.openxmlformats.org/officeDocument/2006/relationships/image" Target="../media/image6720.png"/><Relationship Id="rId95" Type="http://schemas.openxmlformats.org/officeDocument/2006/relationships/image" Target="../media/image8190.png"/><Relationship Id="rId22" Type="http://schemas.openxmlformats.org/officeDocument/2006/relationships/customXml" Target="../ink/ink1735.xml"/><Relationship Id="rId43" Type="http://schemas.openxmlformats.org/officeDocument/2006/relationships/image" Target="../media/image7930.png"/><Relationship Id="rId64" Type="http://schemas.openxmlformats.org/officeDocument/2006/relationships/customXml" Target="../ink/ink1756.xml"/><Relationship Id="rId118" Type="http://schemas.openxmlformats.org/officeDocument/2006/relationships/customXml" Target="../ink/ink1783.xml"/><Relationship Id="rId139" Type="http://schemas.openxmlformats.org/officeDocument/2006/relationships/image" Target="../media/image8412.png"/><Relationship Id="rId80" Type="http://schemas.openxmlformats.org/officeDocument/2006/relationships/customXml" Target="../ink/ink1764.xml"/><Relationship Id="rId85" Type="http://schemas.openxmlformats.org/officeDocument/2006/relationships/image" Target="../media/image8140.png"/><Relationship Id="rId150" Type="http://schemas.openxmlformats.org/officeDocument/2006/relationships/customXml" Target="../ink/ink1799.xml"/><Relationship Id="rId155" Type="http://schemas.openxmlformats.org/officeDocument/2006/relationships/image" Target="../media/image8490.png"/><Relationship Id="rId12" Type="http://schemas.openxmlformats.org/officeDocument/2006/relationships/customXml" Target="../ink/ink1730.xml"/><Relationship Id="rId17" Type="http://schemas.openxmlformats.org/officeDocument/2006/relationships/image" Target="../media/image7800.png"/><Relationship Id="rId33" Type="http://schemas.openxmlformats.org/officeDocument/2006/relationships/image" Target="../media/image7880.png"/><Relationship Id="rId38" Type="http://schemas.openxmlformats.org/officeDocument/2006/relationships/customXml" Target="../ink/ink1743.xml"/><Relationship Id="rId59" Type="http://schemas.openxmlformats.org/officeDocument/2006/relationships/image" Target="../media/image8012.png"/><Relationship Id="rId103" Type="http://schemas.openxmlformats.org/officeDocument/2006/relationships/image" Target="../media/image8230.png"/><Relationship Id="rId108" Type="http://schemas.openxmlformats.org/officeDocument/2006/relationships/customXml" Target="../ink/ink1778.xml"/><Relationship Id="rId124" Type="http://schemas.openxmlformats.org/officeDocument/2006/relationships/customXml" Target="../ink/ink1786.xml"/><Relationship Id="rId129" Type="http://schemas.openxmlformats.org/officeDocument/2006/relationships/image" Target="../media/image8360.png"/><Relationship Id="rId54" Type="http://schemas.openxmlformats.org/officeDocument/2006/relationships/customXml" Target="../ink/ink1751.xml"/><Relationship Id="rId70" Type="http://schemas.openxmlformats.org/officeDocument/2006/relationships/customXml" Target="../ink/ink1759.xml"/><Relationship Id="rId75" Type="http://schemas.openxmlformats.org/officeDocument/2006/relationships/image" Target="../media/image8090.png"/><Relationship Id="rId91" Type="http://schemas.openxmlformats.org/officeDocument/2006/relationships/image" Target="../media/image8170.png"/><Relationship Id="rId96" Type="http://schemas.openxmlformats.org/officeDocument/2006/relationships/customXml" Target="../ink/ink1772.xml"/><Relationship Id="rId140" Type="http://schemas.openxmlformats.org/officeDocument/2006/relationships/customXml" Target="../ink/ink1794.xml"/><Relationship Id="rId145" Type="http://schemas.openxmlformats.org/officeDocument/2006/relationships/image" Target="../media/image84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27.xml"/><Relationship Id="rId23" Type="http://schemas.openxmlformats.org/officeDocument/2006/relationships/image" Target="../media/image7830.png"/><Relationship Id="rId28" Type="http://schemas.openxmlformats.org/officeDocument/2006/relationships/customXml" Target="../ink/ink1738.xml"/><Relationship Id="rId49" Type="http://schemas.openxmlformats.org/officeDocument/2006/relationships/image" Target="../media/image7960.png"/><Relationship Id="rId114" Type="http://schemas.openxmlformats.org/officeDocument/2006/relationships/customXml" Target="../ink/ink1781.xml"/><Relationship Id="rId119" Type="http://schemas.openxmlformats.org/officeDocument/2006/relationships/image" Target="../media/image8312.png"/><Relationship Id="rId44" Type="http://schemas.openxmlformats.org/officeDocument/2006/relationships/customXml" Target="../ink/ink1746.xml"/><Relationship Id="rId60" Type="http://schemas.openxmlformats.org/officeDocument/2006/relationships/customXml" Target="../ink/ink1754.xml"/><Relationship Id="rId65" Type="http://schemas.openxmlformats.org/officeDocument/2006/relationships/image" Target="../media/image8040.png"/><Relationship Id="rId81" Type="http://schemas.openxmlformats.org/officeDocument/2006/relationships/image" Target="../media/image8120.png"/><Relationship Id="rId86" Type="http://schemas.openxmlformats.org/officeDocument/2006/relationships/customXml" Target="../ink/ink1767.xml"/><Relationship Id="rId130" Type="http://schemas.openxmlformats.org/officeDocument/2006/relationships/customXml" Target="../ink/ink1789.xml"/><Relationship Id="rId135" Type="http://schemas.openxmlformats.org/officeDocument/2006/relationships/image" Target="../media/image8390.png"/><Relationship Id="rId151" Type="http://schemas.openxmlformats.org/officeDocument/2006/relationships/image" Target="../media/image8470.png"/><Relationship Id="rId156" Type="http://schemas.openxmlformats.org/officeDocument/2006/relationships/customXml" Target="../ink/ink1802.xml"/><Relationship Id="rId13" Type="http://schemas.openxmlformats.org/officeDocument/2006/relationships/image" Target="../media/image7780.png"/><Relationship Id="rId18" Type="http://schemas.openxmlformats.org/officeDocument/2006/relationships/customXml" Target="../ink/ink1733.xml"/><Relationship Id="rId39" Type="http://schemas.openxmlformats.org/officeDocument/2006/relationships/image" Target="../media/image7912.png"/><Relationship Id="rId109" Type="http://schemas.openxmlformats.org/officeDocument/2006/relationships/image" Target="../media/image8260.png"/><Relationship Id="rId34" Type="http://schemas.openxmlformats.org/officeDocument/2006/relationships/customXml" Target="../ink/ink1741.xml"/><Relationship Id="rId50" Type="http://schemas.openxmlformats.org/officeDocument/2006/relationships/customXml" Target="../ink/ink1749.xml"/><Relationship Id="rId55" Type="http://schemas.openxmlformats.org/officeDocument/2006/relationships/image" Target="../media/image7990.png"/><Relationship Id="rId76" Type="http://schemas.openxmlformats.org/officeDocument/2006/relationships/customXml" Target="../ink/ink1762.xml"/><Relationship Id="rId97" Type="http://schemas.openxmlformats.org/officeDocument/2006/relationships/image" Target="../media/image8200.png"/><Relationship Id="rId104" Type="http://schemas.openxmlformats.org/officeDocument/2006/relationships/customXml" Target="../ink/ink1776.xml"/><Relationship Id="rId120" Type="http://schemas.openxmlformats.org/officeDocument/2006/relationships/customXml" Target="../ink/ink1784.xml"/><Relationship Id="rId125" Type="http://schemas.openxmlformats.org/officeDocument/2006/relationships/image" Target="../media/image8340.png"/><Relationship Id="rId141" Type="http://schemas.openxmlformats.org/officeDocument/2006/relationships/image" Target="../media/image8420.png"/><Relationship Id="rId146" Type="http://schemas.openxmlformats.org/officeDocument/2006/relationships/customXml" Target="../ink/ink1797.xml"/><Relationship Id="rId7" Type="http://schemas.openxmlformats.org/officeDocument/2006/relationships/image" Target="../media/image7750.png"/><Relationship Id="rId71" Type="http://schemas.openxmlformats.org/officeDocument/2006/relationships/image" Target="../media/image8070.png"/><Relationship Id="rId92" Type="http://schemas.openxmlformats.org/officeDocument/2006/relationships/customXml" Target="../ink/ink1770.xml"/><Relationship Id="rId2" Type="http://schemas.openxmlformats.org/officeDocument/2006/relationships/customXml" Target="../ink/ink1725.xml"/><Relationship Id="rId29" Type="http://schemas.openxmlformats.org/officeDocument/2006/relationships/image" Target="../media/image7860.png"/><Relationship Id="rId24" Type="http://schemas.openxmlformats.org/officeDocument/2006/relationships/customXml" Target="../ink/ink1736.xml"/><Relationship Id="rId40" Type="http://schemas.openxmlformats.org/officeDocument/2006/relationships/customXml" Target="../ink/ink1744.xml"/><Relationship Id="rId45" Type="http://schemas.openxmlformats.org/officeDocument/2006/relationships/image" Target="../media/image7940.png"/><Relationship Id="rId66" Type="http://schemas.openxmlformats.org/officeDocument/2006/relationships/customXml" Target="../ink/ink1757.xml"/><Relationship Id="rId87" Type="http://schemas.openxmlformats.org/officeDocument/2006/relationships/image" Target="../media/image8150.png"/><Relationship Id="rId110" Type="http://schemas.openxmlformats.org/officeDocument/2006/relationships/customXml" Target="../ink/ink1779.xml"/><Relationship Id="rId115" Type="http://schemas.openxmlformats.org/officeDocument/2006/relationships/image" Target="../media/image8290.png"/><Relationship Id="rId131" Type="http://schemas.openxmlformats.org/officeDocument/2006/relationships/image" Target="../media/image8370.png"/><Relationship Id="rId136" Type="http://schemas.openxmlformats.org/officeDocument/2006/relationships/customXml" Target="../ink/ink1792.xml"/><Relationship Id="rId157" Type="http://schemas.openxmlformats.org/officeDocument/2006/relationships/image" Target="../media/image8500.png"/><Relationship Id="rId61" Type="http://schemas.openxmlformats.org/officeDocument/2006/relationships/image" Target="../media/image8020.png"/><Relationship Id="rId82" Type="http://schemas.openxmlformats.org/officeDocument/2006/relationships/customXml" Target="../ink/ink1765.xml"/><Relationship Id="rId152" Type="http://schemas.openxmlformats.org/officeDocument/2006/relationships/customXml" Target="../ink/ink1800.xml"/><Relationship Id="rId19" Type="http://schemas.openxmlformats.org/officeDocument/2006/relationships/image" Target="../media/image7812.png"/><Relationship Id="rId14" Type="http://schemas.openxmlformats.org/officeDocument/2006/relationships/customXml" Target="../ink/ink1731.xml"/><Relationship Id="rId30" Type="http://schemas.openxmlformats.org/officeDocument/2006/relationships/customXml" Target="../ink/ink1739.xml"/><Relationship Id="rId35" Type="http://schemas.openxmlformats.org/officeDocument/2006/relationships/image" Target="../media/image7890.png"/><Relationship Id="rId56" Type="http://schemas.openxmlformats.org/officeDocument/2006/relationships/customXml" Target="../ink/ink1752.xml"/><Relationship Id="rId77" Type="http://schemas.openxmlformats.org/officeDocument/2006/relationships/image" Target="../media/image8101.png"/><Relationship Id="rId100" Type="http://schemas.openxmlformats.org/officeDocument/2006/relationships/customXml" Target="../ink/ink1774.xml"/><Relationship Id="rId105" Type="http://schemas.openxmlformats.org/officeDocument/2006/relationships/image" Target="../media/image8240.png"/><Relationship Id="rId126" Type="http://schemas.openxmlformats.org/officeDocument/2006/relationships/customXml" Target="../ink/ink1787.xml"/><Relationship Id="rId147" Type="http://schemas.openxmlformats.org/officeDocument/2006/relationships/image" Target="../media/image8450.png"/><Relationship Id="rId8" Type="http://schemas.openxmlformats.org/officeDocument/2006/relationships/customXml" Target="../ink/ink1728.xml"/><Relationship Id="rId51" Type="http://schemas.openxmlformats.org/officeDocument/2006/relationships/image" Target="../media/image7970.png"/><Relationship Id="rId72" Type="http://schemas.openxmlformats.org/officeDocument/2006/relationships/customXml" Target="../ink/ink1760.xml"/><Relationship Id="rId93" Type="http://schemas.openxmlformats.org/officeDocument/2006/relationships/image" Target="../media/image8180.png"/><Relationship Id="rId98" Type="http://schemas.openxmlformats.org/officeDocument/2006/relationships/customXml" Target="../ink/ink1773.xml"/><Relationship Id="rId121" Type="http://schemas.openxmlformats.org/officeDocument/2006/relationships/image" Target="../media/image8320.png"/><Relationship Id="rId142" Type="http://schemas.openxmlformats.org/officeDocument/2006/relationships/customXml" Target="../ink/ink1795.xml"/><Relationship Id="rId3" Type="http://schemas.openxmlformats.org/officeDocument/2006/relationships/image" Target="../media/image5480.png"/><Relationship Id="rId25" Type="http://schemas.openxmlformats.org/officeDocument/2006/relationships/image" Target="../media/image7840.png"/><Relationship Id="rId46" Type="http://schemas.openxmlformats.org/officeDocument/2006/relationships/customXml" Target="../ink/ink1747.xml"/><Relationship Id="rId67" Type="http://schemas.openxmlformats.org/officeDocument/2006/relationships/image" Target="../media/image8050.png"/><Relationship Id="rId116" Type="http://schemas.openxmlformats.org/officeDocument/2006/relationships/customXml" Target="../ink/ink1782.xml"/><Relationship Id="rId137" Type="http://schemas.openxmlformats.org/officeDocument/2006/relationships/image" Target="../media/image8400.png"/><Relationship Id="rId158" Type="http://schemas.openxmlformats.org/officeDocument/2006/relationships/customXml" Target="../ink/ink1803.xml"/><Relationship Id="rId20" Type="http://schemas.openxmlformats.org/officeDocument/2006/relationships/customXml" Target="../ink/ink1734.xml"/><Relationship Id="rId41" Type="http://schemas.openxmlformats.org/officeDocument/2006/relationships/image" Target="../media/image7920.png"/><Relationship Id="rId62" Type="http://schemas.openxmlformats.org/officeDocument/2006/relationships/customXml" Target="../ink/ink1755.xml"/><Relationship Id="rId83" Type="http://schemas.openxmlformats.org/officeDocument/2006/relationships/image" Target="../media/image8130.png"/><Relationship Id="rId88" Type="http://schemas.openxmlformats.org/officeDocument/2006/relationships/customXml" Target="../ink/ink1768.xml"/><Relationship Id="rId111" Type="http://schemas.openxmlformats.org/officeDocument/2006/relationships/image" Target="../media/image8270.png"/><Relationship Id="rId132" Type="http://schemas.openxmlformats.org/officeDocument/2006/relationships/customXml" Target="../ink/ink1790.xml"/><Relationship Id="rId153" Type="http://schemas.openxmlformats.org/officeDocument/2006/relationships/image" Target="../media/image8480.png"/><Relationship Id="rId15" Type="http://schemas.openxmlformats.org/officeDocument/2006/relationships/image" Target="../media/image7790.png"/><Relationship Id="rId36" Type="http://schemas.openxmlformats.org/officeDocument/2006/relationships/customXml" Target="../ink/ink1742.xml"/><Relationship Id="rId57" Type="http://schemas.openxmlformats.org/officeDocument/2006/relationships/image" Target="../media/image8000.png"/><Relationship Id="rId106" Type="http://schemas.openxmlformats.org/officeDocument/2006/relationships/customXml" Target="../ink/ink1777.xml"/><Relationship Id="rId127" Type="http://schemas.openxmlformats.org/officeDocument/2006/relationships/image" Target="../media/image8350.png"/><Relationship Id="rId10" Type="http://schemas.openxmlformats.org/officeDocument/2006/relationships/customXml" Target="../ink/ink1729.xml"/><Relationship Id="rId31" Type="http://schemas.openxmlformats.org/officeDocument/2006/relationships/image" Target="../media/image7870.png"/><Relationship Id="rId52" Type="http://schemas.openxmlformats.org/officeDocument/2006/relationships/customXml" Target="../ink/ink1750.xml"/><Relationship Id="rId73" Type="http://schemas.openxmlformats.org/officeDocument/2006/relationships/image" Target="../media/image8080.png"/><Relationship Id="rId78" Type="http://schemas.openxmlformats.org/officeDocument/2006/relationships/customXml" Target="../ink/ink1763.xml"/><Relationship Id="rId94" Type="http://schemas.openxmlformats.org/officeDocument/2006/relationships/customXml" Target="../ink/ink1771.xml"/><Relationship Id="rId99" Type="http://schemas.openxmlformats.org/officeDocument/2006/relationships/image" Target="../media/image8212.png"/><Relationship Id="rId101" Type="http://schemas.openxmlformats.org/officeDocument/2006/relationships/image" Target="../media/image8220.png"/><Relationship Id="rId122" Type="http://schemas.openxmlformats.org/officeDocument/2006/relationships/customXml" Target="../ink/ink1785.xml"/><Relationship Id="rId143" Type="http://schemas.openxmlformats.org/officeDocument/2006/relationships/image" Target="../media/image8430.png"/><Relationship Id="rId148" Type="http://schemas.openxmlformats.org/officeDocument/2006/relationships/customXml" Target="../ink/ink1798.xml"/><Relationship Id="rId4" Type="http://schemas.openxmlformats.org/officeDocument/2006/relationships/customXml" Target="../ink/ink1726.xml"/><Relationship Id="rId9" Type="http://schemas.openxmlformats.org/officeDocument/2006/relationships/image" Target="../media/image7760.png"/><Relationship Id="rId26" Type="http://schemas.openxmlformats.org/officeDocument/2006/relationships/customXml" Target="../ink/ink1737.xml"/><Relationship Id="rId47" Type="http://schemas.openxmlformats.org/officeDocument/2006/relationships/image" Target="../media/image7950.png"/><Relationship Id="rId68" Type="http://schemas.openxmlformats.org/officeDocument/2006/relationships/customXml" Target="../ink/ink1758.xml"/><Relationship Id="rId89" Type="http://schemas.openxmlformats.org/officeDocument/2006/relationships/image" Target="../media/image8160.png"/><Relationship Id="rId112" Type="http://schemas.openxmlformats.org/officeDocument/2006/relationships/customXml" Target="../ink/ink1780.xml"/><Relationship Id="rId133" Type="http://schemas.openxmlformats.org/officeDocument/2006/relationships/image" Target="../media/image8380.png"/><Relationship Id="rId154" Type="http://schemas.openxmlformats.org/officeDocument/2006/relationships/customXml" Target="../ink/ink1801.xml"/><Relationship Id="rId16" Type="http://schemas.openxmlformats.org/officeDocument/2006/relationships/customXml" Target="../ink/ink1732.xml"/><Relationship Id="rId37" Type="http://schemas.openxmlformats.org/officeDocument/2006/relationships/image" Target="../media/image7900.png"/><Relationship Id="rId58" Type="http://schemas.openxmlformats.org/officeDocument/2006/relationships/customXml" Target="../ink/ink1753.xml"/><Relationship Id="rId79" Type="http://schemas.openxmlformats.org/officeDocument/2006/relationships/image" Target="../media/image8112.png"/><Relationship Id="rId102" Type="http://schemas.openxmlformats.org/officeDocument/2006/relationships/customXml" Target="../ink/ink1775.xml"/><Relationship Id="rId123" Type="http://schemas.openxmlformats.org/officeDocument/2006/relationships/image" Target="../media/image8330.png"/><Relationship Id="rId144" Type="http://schemas.openxmlformats.org/officeDocument/2006/relationships/customXml" Target="../ink/ink1796.xml"/><Relationship Id="rId90" Type="http://schemas.openxmlformats.org/officeDocument/2006/relationships/customXml" Target="../ink/ink1769.xml"/><Relationship Id="rId27" Type="http://schemas.openxmlformats.org/officeDocument/2006/relationships/image" Target="../media/image7850.png"/><Relationship Id="rId48" Type="http://schemas.openxmlformats.org/officeDocument/2006/relationships/customXml" Target="../ink/ink1748.xml"/><Relationship Id="rId69" Type="http://schemas.openxmlformats.org/officeDocument/2006/relationships/image" Target="../media/image8060.png"/><Relationship Id="rId113" Type="http://schemas.openxmlformats.org/officeDocument/2006/relationships/image" Target="../media/image8280.png"/><Relationship Id="rId134" Type="http://schemas.openxmlformats.org/officeDocument/2006/relationships/customXml" Target="../ink/ink179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63" Type="http://schemas.openxmlformats.org/officeDocument/2006/relationships/image" Target="../media/image32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128" Type="http://schemas.openxmlformats.org/officeDocument/2006/relationships/customXml" Target="../ink/ink64.xml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70.png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5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119" Type="http://schemas.openxmlformats.org/officeDocument/2006/relationships/image" Target="../media/image60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8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3.png"/><Relationship Id="rId141" Type="http://schemas.openxmlformats.org/officeDocument/2006/relationships/image" Target="../media/image71.png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Relationship Id="rId131" Type="http://schemas.openxmlformats.org/officeDocument/2006/relationships/image" Target="../media/image66.png"/><Relationship Id="rId136" Type="http://schemas.openxmlformats.org/officeDocument/2006/relationships/customXml" Target="../ink/ink68.xml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42" Type="http://schemas.openxmlformats.org/officeDocument/2006/relationships/customXml" Target="../ink/ink71.xml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customXml" Target="../ink/ink58.xml"/><Relationship Id="rId137" Type="http://schemas.openxmlformats.org/officeDocument/2006/relationships/image" Target="../media/image69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32" Type="http://schemas.openxmlformats.org/officeDocument/2006/relationships/customXml" Target="../ink/ink66.xml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27" Type="http://schemas.openxmlformats.org/officeDocument/2006/relationships/image" Target="../media/image64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Relationship Id="rId143" Type="http://schemas.openxmlformats.org/officeDocument/2006/relationships/image" Target="../media/image72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Relationship Id="rId47" Type="http://schemas.openxmlformats.org/officeDocument/2006/relationships/image" Target="../media/image24.png"/><Relationship Id="rId68" Type="http://schemas.openxmlformats.org/officeDocument/2006/relationships/customXml" Target="../ink/ink34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33" Type="http://schemas.openxmlformats.org/officeDocument/2006/relationships/image" Target="../media/image67.png"/><Relationship Id="rId16" Type="http://schemas.openxmlformats.org/officeDocument/2006/relationships/customXml" Target="../ink/ink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9.xml"/><Relationship Id="rId21" Type="http://schemas.openxmlformats.org/officeDocument/2006/relationships/customXml" Target="../ink/ink81.xml"/><Relationship Id="rId42" Type="http://schemas.openxmlformats.org/officeDocument/2006/relationships/image" Target="../media/image176.png"/><Relationship Id="rId63" Type="http://schemas.openxmlformats.org/officeDocument/2006/relationships/customXml" Target="../ink/ink102.xml"/><Relationship Id="rId84" Type="http://schemas.openxmlformats.org/officeDocument/2006/relationships/image" Target="../media/image197.png"/><Relationship Id="rId138" Type="http://schemas.openxmlformats.org/officeDocument/2006/relationships/image" Target="../media/image224.png"/><Relationship Id="rId159" Type="http://schemas.openxmlformats.org/officeDocument/2006/relationships/customXml" Target="../ink/ink150.xml"/><Relationship Id="rId170" Type="http://schemas.openxmlformats.org/officeDocument/2006/relationships/image" Target="../media/image240.png"/><Relationship Id="rId191" Type="http://schemas.openxmlformats.org/officeDocument/2006/relationships/customXml" Target="../ink/ink166.xml"/><Relationship Id="rId205" Type="http://schemas.openxmlformats.org/officeDocument/2006/relationships/customXml" Target="../ink/ink173.xml"/><Relationship Id="rId226" Type="http://schemas.openxmlformats.org/officeDocument/2006/relationships/image" Target="../media/image80.png"/><Relationship Id="rId247" Type="http://schemas.openxmlformats.org/officeDocument/2006/relationships/customXml" Target="../ink/ink194.xml"/><Relationship Id="rId107" Type="http://schemas.openxmlformats.org/officeDocument/2006/relationships/customXml" Target="../ink/ink124.xml"/><Relationship Id="rId11" Type="http://schemas.openxmlformats.org/officeDocument/2006/relationships/customXml" Target="../ink/ink76.xml"/><Relationship Id="rId32" Type="http://schemas.openxmlformats.org/officeDocument/2006/relationships/image" Target="../media/image171.png"/><Relationship Id="rId53" Type="http://schemas.openxmlformats.org/officeDocument/2006/relationships/customXml" Target="../ink/ink97.xml"/><Relationship Id="rId74" Type="http://schemas.openxmlformats.org/officeDocument/2006/relationships/image" Target="../media/image192.png"/><Relationship Id="rId128" Type="http://schemas.openxmlformats.org/officeDocument/2006/relationships/image" Target="../media/image219.png"/><Relationship Id="rId149" Type="http://schemas.openxmlformats.org/officeDocument/2006/relationships/customXml" Target="../ink/ink145.xml"/><Relationship Id="rId5" Type="http://schemas.openxmlformats.org/officeDocument/2006/relationships/customXml" Target="../ink/ink73.xml"/><Relationship Id="rId95" Type="http://schemas.openxmlformats.org/officeDocument/2006/relationships/customXml" Target="../ink/ink118.xml"/><Relationship Id="rId160" Type="http://schemas.openxmlformats.org/officeDocument/2006/relationships/image" Target="../media/image235.png"/><Relationship Id="rId181" Type="http://schemas.openxmlformats.org/officeDocument/2006/relationships/customXml" Target="../ink/ink161.xml"/><Relationship Id="rId216" Type="http://schemas.openxmlformats.org/officeDocument/2006/relationships/image" Target="../media/image75.png"/><Relationship Id="rId237" Type="http://schemas.openxmlformats.org/officeDocument/2006/relationships/customXml" Target="../ink/ink189.xml"/><Relationship Id="rId22" Type="http://schemas.openxmlformats.org/officeDocument/2006/relationships/image" Target="../media/image166.png"/><Relationship Id="rId43" Type="http://schemas.openxmlformats.org/officeDocument/2006/relationships/customXml" Target="../ink/ink92.xml"/><Relationship Id="rId64" Type="http://schemas.openxmlformats.org/officeDocument/2006/relationships/image" Target="../media/image187.png"/><Relationship Id="rId118" Type="http://schemas.openxmlformats.org/officeDocument/2006/relationships/image" Target="../media/image214.png"/><Relationship Id="rId139" Type="http://schemas.openxmlformats.org/officeDocument/2006/relationships/customXml" Target="../ink/ink140.xml"/><Relationship Id="rId85" Type="http://schemas.openxmlformats.org/officeDocument/2006/relationships/customXml" Target="../ink/ink113.xml"/><Relationship Id="rId150" Type="http://schemas.openxmlformats.org/officeDocument/2006/relationships/image" Target="../media/image230.png"/><Relationship Id="rId171" Type="http://schemas.openxmlformats.org/officeDocument/2006/relationships/customXml" Target="../ink/ink156.xml"/><Relationship Id="rId192" Type="http://schemas.openxmlformats.org/officeDocument/2006/relationships/image" Target="../media/image251.png"/><Relationship Id="rId206" Type="http://schemas.openxmlformats.org/officeDocument/2006/relationships/image" Target="../media/image258.png"/><Relationship Id="rId227" Type="http://schemas.openxmlformats.org/officeDocument/2006/relationships/customXml" Target="../ink/ink184.xml"/><Relationship Id="rId248" Type="http://schemas.openxmlformats.org/officeDocument/2006/relationships/image" Target="../media/image91.png"/><Relationship Id="rId12" Type="http://schemas.openxmlformats.org/officeDocument/2006/relationships/image" Target="../media/image161.png"/><Relationship Id="rId33" Type="http://schemas.openxmlformats.org/officeDocument/2006/relationships/customXml" Target="../ink/ink87.xml"/><Relationship Id="rId108" Type="http://schemas.openxmlformats.org/officeDocument/2006/relationships/image" Target="../media/image209.png"/><Relationship Id="rId129" Type="http://schemas.openxmlformats.org/officeDocument/2006/relationships/customXml" Target="../ink/ink135.xml"/><Relationship Id="rId54" Type="http://schemas.openxmlformats.org/officeDocument/2006/relationships/image" Target="../media/image182.png"/><Relationship Id="rId75" Type="http://schemas.openxmlformats.org/officeDocument/2006/relationships/customXml" Target="../ink/ink108.xml"/><Relationship Id="rId96" Type="http://schemas.openxmlformats.org/officeDocument/2006/relationships/image" Target="../media/image203.png"/><Relationship Id="rId140" Type="http://schemas.openxmlformats.org/officeDocument/2006/relationships/image" Target="../media/image225.png"/><Relationship Id="rId161" Type="http://schemas.openxmlformats.org/officeDocument/2006/relationships/customXml" Target="../ink/ink151.xml"/><Relationship Id="rId182" Type="http://schemas.openxmlformats.org/officeDocument/2006/relationships/image" Target="../media/image246.png"/><Relationship Id="rId217" Type="http://schemas.openxmlformats.org/officeDocument/2006/relationships/customXml" Target="../ink/ink179.xml"/><Relationship Id="rId6" Type="http://schemas.openxmlformats.org/officeDocument/2006/relationships/image" Target="../media/image158.png"/><Relationship Id="rId238" Type="http://schemas.openxmlformats.org/officeDocument/2006/relationships/image" Target="../media/image86.png"/><Relationship Id="rId23" Type="http://schemas.openxmlformats.org/officeDocument/2006/relationships/customXml" Target="../ink/ink82.xml"/><Relationship Id="rId119" Type="http://schemas.openxmlformats.org/officeDocument/2006/relationships/customXml" Target="../ink/ink130.xml"/><Relationship Id="rId44" Type="http://schemas.openxmlformats.org/officeDocument/2006/relationships/image" Target="../media/image177.png"/><Relationship Id="rId65" Type="http://schemas.openxmlformats.org/officeDocument/2006/relationships/customXml" Target="../ink/ink103.xml"/><Relationship Id="rId86" Type="http://schemas.openxmlformats.org/officeDocument/2006/relationships/image" Target="../media/image198.png"/><Relationship Id="rId130" Type="http://schemas.openxmlformats.org/officeDocument/2006/relationships/image" Target="../media/image220.png"/><Relationship Id="rId151" Type="http://schemas.openxmlformats.org/officeDocument/2006/relationships/customXml" Target="../ink/ink146.xml"/><Relationship Id="rId172" Type="http://schemas.openxmlformats.org/officeDocument/2006/relationships/image" Target="../media/image241.png"/><Relationship Id="rId193" Type="http://schemas.openxmlformats.org/officeDocument/2006/relationships/customXml" Target="../ink/ink167.xml"/><Relationship Id="rId207" Type="http://schemas.openxmlformats.org/officeDocument/2006/relationships/customXml" Target="../ink/ink174.xml"/><Relationship Id="rId228" Type="http://schemas.openxmlformats.org/officeDocument/2006/relationships/image" Target="../media/image81.png"/><Relationship Id="rId249" Type="http://schemas.openxmlformats.org/officeDocument/2006/relationships/customXml" Target="../ink/ink195.xml"/><Relationship Id="rId13" Type="http://schemas.openxmlformats.org/officeDocument/2006/relationships/customXml" Target="../ink/ink77.xml"/><Relationship Id="rId109" Type="http://schemas.openxmlformats.org/officeDocument/2006/relationships/customXml" Target="../ink/ink125.xml"/><Relationship Id="rId34" Type="http://schemas.openxmlformats.org/officeDocument/2006/relationships/image" Target="../media/image172.png"/><Relationship Id="rId55" Type="http://schemas.openxmlformats.org/officeDocument/2006/relationships/customXml" Target="../ink/ink98.xml"/><Relationship Id="rId76" Type="http://schemas.openxmlformats.org/officeDocument/2006/relationships/image" Target="../media/image193.png"/><Relationship Id="rId97" Type="http://schemas.openxmlformats.org/officeDocument/2006/relationships/customXml" Target="../ink/ink119.xml"/><Relationship Id="rId120" Type="http://schemas.openxmlformats.org/officeDocument/2006/relationships/image" Target="../media/image215.png"/><Relationship Id="rId141" Type="http://schemas.openxmlformats.org/officeDocument/2006/relationships/customXml" Target="../ink/ink141.xml"/><Relationship Id="rId7" Type="http://schemas.openxmlformats.org/officeDocument/2006/relationships/customXml" Target="../ink/ink74.xml"/><Relationship Id="rId162" Type="http://schemas.openxmlformats.org/officeDocument/2006/relationships/image" Target="../media/image236.png"/><Relationship Id="rId183" Type="http://schemas.openxmlformats.org/officeDocument/2006/relationships/customXml" Target="../ink/ink162.xml"/><Relationship Id="rId218" Type="http://schemas.openxmlformats.org/officeDocument/2006/relationships/image" Target="../media/image76.png"/><Relationship Id="rId239" Type="http://schemas.openxmlformats.org/officeDocument/2006/relationships/customXml" Target="../ink/ink190.xml"/><Relationship Id="rId250" Type="http://schemas.openxmlformats.org/officeDocument/2006/relationships/image" Target="../media/image92.png"/><Relationship Id="rId24" Type="http://schemas.openxmlformats.org/officeDocument/2006/relationships/image" Target="../media/image167.png"/><Relationship Id="rId45" Type="http://schemas.openxmlformats.org/officeDocument/2006/relationships/customXml" Target="../ink/ink93.xml"/><Relationship Id="rId66" Type="http://schemas.openxmlformats.org/officeDocument/2006/relationships/image" Target="../media/image188.png"/><Relationship Id="rId87" Type="http://schemas.openxmlformats.org/officeDocument/2006/relationships/customXml" Target="../ink/ink114.xml"/><Relationship Id="rId110" Type="http://schemas.openxmlformats.org/officeDocument/2006/relationships/image" Target="../media/image210.png"/><Relationship Id="rId131" Type="http://schemas.openxmlformats.org/officeDocument/2006/relationships/customXml" Target="../ink/ink136.xml"/><Relationship Id="rId152" Type="http://schemas.openxmlformats.org/officeDocument/2006/relationships/image" Target="../media/image231.png"/><Relationship Id="rId173" Type="http://schemas.openxmlformats.org/officeDocument/2006/relationships/customXml" Target="../ink/ink157.xml"/><Relationship Id="rId194" Type="http://schemas.openxmlformats.org/officeDocument/2006/relationships/image" Target="../media/image252.png"/><Relationship Id="rId208" Type="http://schemas.openxmlformats.org/officeDocument/2006/relationships/image" Target="../media/image259.png"/><Relationship Id="rId229" Type="http://schemas.openxmlformats.org/officeDocument/2006/relationships/customXml" Target="../ink/ink185.xml"/><Relationship Id="rId240" Type="http://schemas.openxmlformats.org/officeDocument/2006/relationships/image" Target="../media/image87.png"/><Relationship Id="rId14" Type="http://schemas.openxmlformats.org/officeDocument/2006/relationships/image" Target="../media/image162.png"/><Relationship Id="rId35" Type="http://schemas.openxmlformats.org/officeDocument/2006/relationships/customXml" Target="../ink/ink88.xml"/><Relationship Id="rId56" Type="http://schemas.openxmlformats.org/officeDocument/2006/relationships/image" Target="../media/image183.png"/><Relationship Id="rId77" Type="http://schemas.openxmlformats.org/officeDocument/2006/relationships/customXml" Target="../ink/ink109.xml"/><Relationship Id="rId100" Type="http://schemas.openxmlformats.org/officeDocument/2006/relationships/image" Target="../media/image205.png"/><Relationship Id="rId8" Type="http://schemas.openxmlformats.org/officeDocument/2006/relationships/image" Target="../media/image159.png"/><Relationship Id="rId98" Type="http://schemas.openxmlformats.org/officeDocument/2006/relationships/image" Target="../media/image204.png"/><Relationship Id="rId121" Type="http://schemas.openxmlformats.org/officeDocument/2006/relationships/customXml" Target="../ink/ink131.xml"/><Relationship Id="rId142" Type="http://schemas.openxmlformats.org/officeDocument/2006/relationships/image" Target="../media/image226.png"/><Relationship Id="rId163" Type="http://schemas.openxmlformats.org/officeDocument/2006/relationships/customXml" Target="../ink/ink152.xml"/><Relationship Id="rId184" Type="http://schemas.openxmlformats.org/officeDocument/2006/relationships/image" Target="../media/image247.png"/><Relationship Id="rId219" Type="http://schemas.openxmlformats.org/officeDocument/2006/relationships/customXml" Target="../ink/ink180.xml"/><Relationship Id="rId230" Type="http://schemas.openxmlformats.org/officeDocument/2006/relationships/image" Target="../media/image82.png"/><Relationship Id="rId251" Type="http://schemas.openxmlformats.org/officeDocument/2006/relationships/customXml" Target="../ink/ink196.xml"/><Relationship Id="rId25" Type="http://schemas.openxmlformats.org/officeDocument/2006/relationships/customXml" Target="../ink/ink83.xml"/><Relationship Id="rId46" Type="http://schemas.openxmlformats.org/officeDocument/2006/relationships/image" Target="../media/image178.png"/><Relationship Id="rId67" Type="http://schemas.openxmlformats.org/officeDocument/2006/relationships/customXml" Target="../ink/ink104.xml"/><Relationship Id="rId88" Type="http://schemas.openxmlformats.org/officeDocument/2006/relationships/image" Target="../media/image199.png"/><Relationship Id="rId111" Type="http://schemas.openxmlformats.org/officeDocument/2006/relationships/customXml" Target="../ink/ink126.xml"/><Relationship Id="rId132" Type="http://schemas.openxmlformats.org/officeDocument/2006/relationships/image" Target="../media/image221.png"/><Relationship Id="rId153" Type="http://schemas.openxmlformats.org/officeDocument/2006/relationships/customXml" Target="../ink/ink147.xml"/><Relationship Id="rId174" Type="http://schemas.openxmlformats.org/officeDocument/2006/relationships/image" Target="../media/image242.png"/><Relationship Id="rId195" Type="http://schemas.openxmlformats.org/officeDocument/2006/relationships/customXml" Target="../ink/ink168.xml"/><Relationship Id="rId209" Type="http://schemas.openxmlformats.org/officeDocument/2006/relationships/customXml" Target="../ink/ink175.xml"/><Relationship Id="rId220" Type="http://schemas.openxmlformats.org/officeDocument/2006/relationships/image" Target="../media/image77.png"/><Relationship Id="rId241" Type="http://schemas.openxmlformats.org/officeDocument/2006/relationships/customXml" Target="../ink/ink191.xml"/><Relationship Id="rId15" Type="http://schemas.openxmlformats.org/officeDocument/2006/relationships/customXml" Target="../ink/ink78.xml"/><Relationship Id="rId36" Type="http://schemas.openxmlformats.org/officeDocument/2006/relationships/image" Target="../media/image173.png"/><Relationship Id="rId57" Type="http://schemas.openxmlformats.org/officeDocument/2006/relationships/customXml" Target="../ink/ink99.xml"/><Relationship Id="rId78" Type="http://schemas.openxmlformats.org/officeDocument/2006/relationships/image" Target="../media/image194.png"/><Relationship Id="rId99" Type="http://schemas.openxmlformats.org/officeDocument/2006/relationships/customXml" Target="../ink/ink120.xml"/><Relationship Id="rId101" Type="http://schemas.openxmlformats.org/officeDocument/2006/relationships/customXml" Target="../ink/ink121.xml"/><Relationship Id="rId122" Type="http://schemas.openxmlformats.org/officeDocument/2006/relationships/image" Target="../media/image216.png"/><Relationship Id="rId143" Type="http://schemas.openxmlformats.org/officeDocument/2006/relationships/customXml" Target="../ink/ink142.xml"/><Relationship Id="rId164" Type="http://schemas.openxmlformats.org/officeDocument/2006/relationships/image" Target="../media/image237.png"/><Relationship Id="rId185" Type="http://schemas.openxmlformats.org/officeDocument/2006/relationships/customXml" Target="../ink/ink163.xml"/><Relationship Id="rId9" Type="http://schemas.openxmlformats.org/officeDocument/2006/relationships/customXml" Target="../ink/ink75.xml"/><Relationship Id="rId210" Type="http://schemas.openxmlformats.org/officeDocument/2006/relationships/image" Target="../media/image260.png"/><Relationship Id="rId26" Type="http://schemas.openxmlformats.org/officeDocument/2006/relationships/image" Target="../media/image168.png"/><Relationship Id="rId231" Type="http://schemas.openxmlformats.org/officeDocument/2006/relationships/customXml" Target="../ink/ink186.xml"/><Relationship Id="rId252" Type="http://schemas.openxmlformats.org/officeDocument/2006/relationships/image" Target="../media/image93.png"/><Relationship Id="rId47" Type="http://schemas.openxmlformats.org/officeDocument/2006/relationships/customXml" Target="../ink/ink94.xml"/><Relationship Id="rId68" Type="http://schemas.openxmlformats.org/officeDocument/2006/relationships/image" Target="../media/image189.png"/><Relationship Id="rId89" Type="http://schemas.openxmlformats.org/officeDocument/2006/relationships/customXml" Target="../ink/ink115.xml"/><Relationship Id="rId112" Type="http://schemas.openxmlformats.org/officeDocument/2006/relationships/image" Target="../media/image211.png"/><Relationship Id="rId133" Type="http://schemas.openxmlformats.org/officeDocument/2006/relationships/customXml" Target="../ink/ink137.xml"/><Relationship Id="rId154" Type="http://schemas.openxmlformats.org/officeDocument/2006/relationships/image" Target="../media/image232.png"/><Relationship Id="rId175" Type="http://schemas.openxmlformats.org/officeDocument/2006/relationships/customXml" Target="../ink/ink158.xml"/><Relationship Id="rId196" Type="http://schemas.openxmlformats.org/officeDocument/2006/relationships/image" Target="../media/image253.png"/><Relationship Id="rId200" Type="http://schemas.openxmlformats.org/officeDocument/2006/relationships/image" Target="../media/image255.png"/><Relationship Id="rId16" Type="http://schemas.openxmlformats.org/officeDocument/2006/relationships/image" Target="../media/image163.png"/><Relationship Id="rId221" Type="http://schemas.openxmlformats.org/officeDocument/2006/relationships/customXml" Target="../ink/ink181.xml"/><Relationship Id="rId242" Type="http://schemas.openxmlformats.org/officeDocument/2006/relationships/image" Target="../media/image88.png"/><Relationship Id="rId37" Type="http://schemas.openxmlformats.org/officeDocument/2006/relationships/customXml" Target="../ink/ink89.xml"/><Relationship Id="rId58" Type="http://schemas.openxmlformats.org/officeDocument/2006/relationships/image" Target="../media/image184.png"/><Relationship Id="rId79" Type="http://schemas.openxmlformats.org/officeDocument/2006/relationships/customXml" Target="../ink/ink110.xml"/><Relationship Id="rId102" Type="http://schemas.openxmlformats.org/officeDocument/2006/relationships/image" Target="../media/image206.png"/><Relationship Id="rId123" Type="http://schemas.openxmlformats.org/officeDocument/2006/relationships/customXml" Target="../ink/ink132.xml"/><Relationship Id="rId144" Type="http://schemas.openxmlformats.org/officeDocument/2006/relationships/image" Target="../media/image227.png"/><Relationship Id="rId90" Type="http://schemas.openxmlformats.org/officeDocument/2006/relationships/image" Target="../media/image200.png"/><Relationship Id="rId165" Type="http://schemas.openxmlformats.org/officeDocument/2006/relationships/customXml" Target="../ink/ink153.xml"/><Relationship Id="rId186" Type="http://schemas.openxmlformats.org/officeDocument/2006/relationships/image" Target="../media/image248.png"/><Relationship Id="rId211" Type="http://schemas.openxmlformats.org/officeDocument/2006/relationships/customXml" Target="../ink/ink176.xml"/><Relationship Id="rId232" Type="http://schemas.openxmlformats.org/officeDocument/2006/relationships/image" Target="../media/image83.png"/><Relationship Id="rId253" Type="http://schemas.openxmlformats.org/officeDocument/2006/relationships/customXml" Target="../ink/ink197.xml"/><Relationship Id="rId27" Type="http://schemas.openxmlformats.org/officeDocument/2006/relationships/customXml" Target="../ink/ink84.xml"/><Relationship Id="rId48" Type="http://schemas.openxmlformats.org/officeDocument/2006/relationships/image" Target="../media/image179.png"/><Relationship Id="rId69" Type="http://schemas.openxmlformats.org/officeDocument/2006/relationships/customXml" Target="../ink/ink105.xml"/><Relationship Id="rId113" Type="http://schemas.openxmlformats.org/officeDocument/2006/relationships/customXml" Target="../ink/ink127.xml"/><Relationship Id="rId134" Type="http://schemas.openxmlformats.org/officeDocument/2006/relationships/image" Target="../media/image222.png"/><Relationship Id="rId80" Type="http://schemas.openxmlformats.org/officeDocument/2006/relationships/image" Target="../media/image195.png"/><Relationship Id="rId155" Type="http://schemas.openxmlformats.org/officeDocument/2006/relationships/customXml" Target="../ink/ink148.xml"/><Relationship Id="rId176" Type="http://schemas.openxmlformats.org/officeDocument/2006/relationships/image" Target="../media/image243.png"/><Relationship Id="rId197" Type="http://schemas.openxmlformats.org/officeDocument/2006/relationships/customXml" Target="../ink/ink169.xml"/><Relationship Id="rId201" Type="http://schemas.openxmlformats.org/officeDocument/2006/relationships/customXml" Target="../ink/ink171.xml"/><Relationship Id="rId222" Type="http://schemas.openxmlformats.org/officeDocument/2006/relationships/image" Target="../media/image78.png"/><Relationship Id="rId243" Type="http://schemas.openxmlformats.org/officeDocument/2006/relationships/customXml" Target="../ink/ink192.xml"/><Relationship Id="rId17" Type="http://schemas.openxmlformats.org/officeDocument/2006/relationships/customXml" Target="../ink/ink79.xml"/><Relationship Id="rId38" Type="http://schemas.openxmlformats.org/officeDocument/2006/relationships/image" Target="../media/image174.png"/><Relationship Id="rId59" Type="http://schemas.openxmlformats.org/officeDocument/2006/relationships/customXml" Target="../ink/ink100.xml"/><Relationship Id="rId103" Type="http://schemas.openxmlformats.org/officeDocument/2006/relationships/customXml" Target="../ink/ink122.xml"/><Relationship Id="rId124" Type="http://schemas.openxmlformats.org/officeDocument/2006/relationships/image" Target="../media/image217.png"/><Relationship Id="rId70" Type="http://schemas.openxmlformats.org/officeDocument/2006/relationships/image" Target="../media/image190.png"/><Relationship Id="rId91" Type="http://schemas.openxmlformats.org/officeDocument/2006/relationships/customXml" Target="../ink/ink116.xml"/><Relationship Id="rId145" Type="http://schemas.openxmlformats.org/officeDocument/2006/relationships/customXml" Target="../ink/ink143.xml"/><Relationship Id="rId166" Type="http://schemas.openxmlformats.org/officeDocument/2006/relationships/image" Target="../media/image238.png"/><Relationship Id="rId187" Type="http://schemas.openxmlformats.org/officeDocument/2006/relationships/customXml" Target="../ink/ink16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61.png"/><Relationship Id="rId233" Type="http://schemas.openxmlformats.org/officeDocument/2006/relationships/customXml" Target="../ink/ink187.xml"/><Relationship Id="rId254" Type="http://schemas.openxmlformats.org/officeDocument/2006/relationships/image" Target="../media/image94.png"/><Relationship Id="rId28" Type="http://schemas.openxmlformats.org/officeDocument/2006/relationships/image" Target="../media/image169.png"/><Relationship Id="rId49" Type="http://schemas.openxmlformats.org/officeDocument/2006/relationships/customXml" Target="../ink/ink95.xml"/><Relationship Id="rId114" Type="http://schemas.openxmlformats.org/officeDocument/2006/relationships/image" Target="../media/image212.png"/><Relationship Id="rId60" Type="http://schemas.openxmlformats.org/officeDocument/2006/relationships/image" Target="../media/image185.png"/><Relationship Id="rId81" Type="http://schemas.openxmlformats.org/officeDocument/2006/relationships/customXml" Target="../ink/ink111.xml"/><Relationship Id="rId135" Type="http://schemas.openxmlformats.org/officeDocument/2006/relationships/customXml" Target="../ink/ink138.xml"/><Relationship Id="rId156" Type="http://schemas.openxmlformats.org/officeDocument/2006/relationships/image" Target="../media/image233.png"/><Relationship Id="rId177" Type="http://schemas.openxmlformats.org/officeDocument/2006/relationships/customXml" Target="../ink/ink159.xml"/><Relationship Id="rId198" Type="http://schemas.openxmlformats.org/officeDocument/2006/relationships/image" Target="../media/image254.png"/><Relationship Id="rId202" Type="http://schemas.openxmlformats.org/officeDocument/2006/relationships/image" Target="../media/image256.png"/><Relationship Id="rId223" Type="http://schemas.openxmlformats.org/officeDocument/2006/relationships/customXml" Target="../ink/ink182.xml"/><Relationship Id="rId244" Type="http://schemas.openxmlformats.org/officeDocument/2006/relationships/image" Target="../media/image89.png"/><Relationship Id="rId18" Type="http://schemas.openxmlformats.org/officeDocument/2006/relationships/image" Target="../media/image164.png"/><Relationship Id="rId39" Type="http://schemas.openxmlformats.org/officeDocument/2006/relationships/customXml" Target="../ink/ink90.xml"/><Relationship Id="rId50" Type="http://schemas.openxmlformats.org/officeDocument/2006/relationships/image" Target="../media/image180.png"/><Relationship Id="rId104" Type="http://schemas.openxmlformats.org/officeDocument/2006/relationships/image" Target="../media/image207.png"/><Relationship Id="rId125" Type="http://schemas.openxmlformats.org/officeDocument/2006/relationships/customXml" Target="../ink/ink133.xml"/><Relationship Id="rId146" Type="http://schemas.openxmlformats.org/officeDocument/2006/relationships/image" Target="../media/image228.png"/><Relationship Id="rId167" Type="http://schemas.openxmlformats.org/officeDocument/2006/relationships/customXml" Target="../ink/ink154.xml"/><Relationship Id="rId188" Type="http://schemas.openxmlformats.org/officeDocument/2006/relationships/image" Target="../media/image249.png"/><Relationship Id="rId71" Type="http://schemas.openxmlformats.org/officeDocument/2006/relationships/customXml" Target="../ink/ink106.xml"/><Relationship Id="rId92" Type="http://schemas.openxmlformats.org/officeDocument/2006/relationships/image" Target="../media/image201.png"/><Relationship Id="rId213" Type="http://schemas.openxmlformats.org/officeDocument/2006/relationships/customXml" Target="../ink/ink177.xml"/><Relationship Id="rId234" Type="http://schemas.openxmlformats.org/officeDocument/2006/relationships/image" Target="../media/image84.png"/><Relationship Id="rId2" Type="http://schemas.openxmlformats.org/officeDocument/2006/relationships/image" Target="../media/image73.png"/><Relationship Id="rId29" Type="http://schemas.openxmlformats.org/officeDocument/2006/relationships/customXml" Target="../ink/ink85.xml"/><Relationship Id="rId255" Type="http://schemas.openxmlformats.org/officeDocument/2006/relationships/customXml" Target="../ink/ink198.xml"/><Relationship Id="rId40" Type="http://schemas.openxmlformats.org/officeDocument/2006/relationships/image" Target="../media/image175.png"/><Relationship Id="rId115" Type="http://schemas.openxmlformats.org/officeDocument/2006/relationships/customXml" Target="../ink/ink128.xml"/><Relationship Id="rId136" Type="http://schemas.openxmlformats.org/officeDocument/2006/relationships/image" Target="../media/image223.png"/><Relationship Id="rId157" Type="http://schemas.openxmlformats.org/officeDocument/2006/relationships/customXml" Target="../ink/ink149.xml"/><Relationship Id="rId178" Type="http://schemas.openxmlformats.org/officeDocument/2006/relationships/image" Target="../media/image244.png"/><Relationship Id="rId61" Type="http://schemas.openxmlformats.org/officeDocument/2006/relationships/customXml" Target="../ink/ink101.xml"/><Relationship Id="rId82" Type="http://schemas.openxmlformats.org/officeDocument/2006/relationships/image" Target="../media/image196.png"/><Relationship Id="rId199" Type="http://schemas.openxmlformats.org/officeDocument/2006/relationships/customXml" Target="../ink/ink170.xml"/><Relationship Id="rId203" Type="http://schemas.openxmlformats.org/officeDocument/2006/relationships/customXml" Target="../ink/ink172.xml"/><Relationship Id="rId19" Type="http://schemas.openxmlformats.org/officeDocument/2006/relationships/customXml" Target="../ink/ink80.xml"/><Relationship Id="rId224" Type="http://schemas.openxmlformats.org/officeDocument/2006/relationships/image" Target="../media/image79.png"/><Relationship Id="rId245" Type="http://schemas.openxmlformats.org/officeDocument/2006/relationships/customXml" Target="../ink/ink193.xml"/><Relationship Id="rId30" Type="http://schemas.openxmlformats.org/officeDocument/2006/relationships/image" Target="../media/image170.png"/><Relationship Id="rId105" Type="http://schemas.openxmlformats.org/officeDocument/2006/relationships/customXml" Target="../ink/ink123.xml"/><Relationship Id="rId126" Type="http://schemas.openxmlformats.org/officeDocument/2006/relationships/image" Target="../media/image218.png"/><Relationship Id="rId147" Type="http://schemas.openxmlformats.org/officeDocument/2006/relationships/customXml" Target="../ink/ink144.xml"/><Relationship Id="rId168" Type="http://schemas.openxmlformats.org/officeDocument/2006/relationships/image" Target="../media/image239.png"/><Relationship Id="rId51" Type="http://schemas.openxmlformats.org/officeDocument/2006/relationships/customXml" Target="../ink/ink96.xml"/><Relationship Id="rId72" Type="http://schemas.openxmlformats.org/officeDocument/2006/relationships/image" Target="../media/image191.png"/><Relationship Id="rId93" Type="http://schemas.openxmlformats.org/officeDocument/2006/relationships/customXml" Target="../ink/ink117.xml"/><Relationship Id="rId189" Type="http://schemas.openxmlformats.org/officeDocument/2006/relationships/customXml" Target="../ink/ink165.xml"/><Relationship Id="rId3" Type="http://schemas.openxmlformats.org/officeDocument/2006/relationships/customXml" Target="../ink/ink72.xml"/><Relationship Id="rId214" Type="http://schemas.openxmlformats.org/officeDocument/2006/relationships/image" Target="../media/image74.png"/><Relationship Id="rId235" Type="http://schemas.openxmlformats.org/officeDocument/2006/relationships/customXml" Target="../ink/ink188.xml"/><Relationship Id="rId256" Type="http://schemas.openxmlformats.org/officeDocument/2006/relationships/image" Target="../media/image95.png"/><Relationship Id="rId116" Type="http://schemas.openxmlformats.org/officeDocument/2006/relationships/image" Target="../media/image213.png"/><Relationship Id="rId137" Type="http://schemas.openxmlformats.org/officeDocument/2006/relationships/customXml" Target="../ink/ink139.xml"/><Relationship Id="rId158" Type="http://schemas.openxmlformats.org/officeDocument/2006/relationships/image" Target="../media/image234.png"/><Relationship Id="rId20" Type="http://schemas.openxmlformats.org/officeDocument/2006/relationships/image" Target="../media/image165.png"/><Relationship Id="rId41" Type="http://schemas.openxmlformats.org/officeDocument/2006/relationships/customXml" Target="../ink/ink91.xml"/><Relationship Id="rId62" Type="http://schemas.openxmlformats.org/officeDocument/2006/relationships/image" Target="../media/image186.png"/><Relationship Id="rId83" Type="http://schemas.openxmlformats.org/officeDocument/2006/relationships/customXml" Target="../ink/ink112.xml"/><Relationship Id="rId179" Type="http://schemas.openxmlformats.org/officeDocument/2006/relationships/customXml" Target="../ink/ink160.xml"/><Relationship Id="rId190" Type="http://schemas.openxmlformats.org/officeDocument/2006/relationships/image" Target="../media/image250.png"/><Relationship Id="rId204" Type="http://schemas.openxmlformats.org/officeDocument/2006/relationships/image" Target="../media/image257.png"/><Relationship Id="rId225" Type="http://schemas.openxmlformats.org/officeDocument/2006/relationships/customXml" Target="../ink/ink183.xml"/><Relationship Id="rId246" Type="http://schemas.openxmlformats.org/officeDocument/2006/relationships/image" Target="../media/image90.png"/><Relationship Id="rId106" Type="http://schemas.openxmlformats.org/officeDocument/2006/relationships/image" Target="../media/image208.png"/><Relationship Id="rId127" Type="http://schemas.openxmlformats.org/officeDocument/2006/relationships/customXml" Target="../ink/ink134.xml"/><Relationship Id="rId10" Type="http://schemas.openxmlformats.org/officeDocument/2006/relationships/image" Target="../media/image160.png"/><Relationship Id="rId31" Type="http://schemas.openxmlformats.org/officeDocument/2006/relationships/customXml" Target="../ink/ink86.xml"/><Relationship Id="rId52" Type="http://schemas.openxmlformats.org/officeDocument/2006/relationships/image" Target="../media/image181.png"/><Relationship Id="rId73" Type="http://schemas.openxmlformats.org/officeDocument/2006/relationships/customXml" Target="../ink/ink107.xml"/><Relationship Id="rId94" Type="http://schemas.openxmlformats.org/officeDocument/2006/relationships/image" Target="../media/image202.png"/><Relationship Id="rId148" Type="http://schemas.openxmlformats.org/officeDocument/2006/relationships/image" Target="../media/image229.png"/><Relationship Id="rId169" Type="http://schemas.openxmlformats.org/officeDocument/2006/relationships/customXml" Target="../ink/ink155.xml"/><Relationship Id="rId4" Type="http://schemas.openxmlformats.org/officeDocument/2006/relationships/image" Target="../media/image157.png"/><Relationship Id="rId180" Type="http://schemas.openxmlformats.org/officeDocument/2006/relationships/image" Target="../media/image245.png"/><Relationship Id="rId215" Type="http://schemas.openxmlformats.org/officeDocument/2006/relationships/customXml" Target="../ink/ink178.xml"/><Relationship Id="rId236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3.png"/><Relationship Id="rId21" Type="http://schemas.openxmlformats.org/officeDocument/2006/relationships/image" Target="../media/image105.png"/><Relationship Id="rId42" Type="http://schemas.openxmlformats.org/officeDocument/2006/relationships/customXml" Target="../ink/ink219.xml"/><Relationship Id="rId63" Type="http://schemas.openxmlformats.org/officeDocument/2006/relationships/image" Target="../media/image126.png"/><Relationship Id="rId84" Type="http://schemas.openxmlformats.org/officeDocument/2006/relationships/customXml" Target="../ink/ink240.xml"/><Relationship Id="rId138" Type="http://schemas.openxmlformats.org/officeDocument/2006/relationships/customXml" Target="../ink/ink267.xml"/><Relationship Id="rId159" Type="http://schemas.openxmlformats.org/officeDocument/2006/relationships/image" Target="../media/image279.png"/><Relationship Id="rId170" Type="http://schemas.openxmlformats.org/officeDocument/2006/relationships/customXml" Target="../ink/ink283.xml"/><Relationship Id="rId107" Type="http://schemas.openxmlformats.org/officeDocument/2006/relationships/image" Target="../media/image148.png"/><Relationship Id="rId11" Type="http://schemas.openxmlformats.org/officeDocument/2006/relationships/image" Target="../media/image100.png"/><Relationship Id="rId32" Type="http://schemas.openxmlformats.org/officeDocument/2006/relationships/customXml" Target="../ink/ink214.xml"/><Relationship Id="rId53" Type="http://schemas.openxmlformats.org/officeDocument/2006/relationships/image" Target="../media/image121.png"/><Relationship Id="rId74" Type="http://schemas.openxmlformats.org/officeDocument/2006/relationships/customXml" Target="../ink/ink235.xml"/><Relationship Id="rId128" Type="http://schemas.openxmlformats.org/officeDocument/2006/relationships/customXml" Target="../ink/ink262.xml"/><Relationship Id="rId149" Type="http://schemas.openxmlformats.org/officeDocument/2006/relationships/image" Target="../media/image274.png"/><Relationship Id="rId5" Type="http://schemas.openxmlformats.org/officeDocument/2006/relationships/image" Target="../media/image97.png"/><Relationship Id="rId95" Type="http://schemas.openxmlformats.org/officeDocument/2006/relationships/image" Target="../media/image142.png"/><Relationship Id="rId160" Type="http://schemas.openxmlformats.org/officeDocument/2006/relationships/customXml" Target="../ink/ink278.xml"/><Relationship Id="rId22" Type="http://schemas.openxmlformats.org/officeDocument/2006/relationships/customXml" Target="../ink/ink209.xml"/><Relationship Id="rId43" Type="http://schemas.openxmlformats.org/officeDocument/2006/relationships/image" Target="../media/image116.png"/><Relationship Id="rId64" Type="http://schemas.openxmlformats.org/officeDocument/2006/relationships/customXml" Target="../ink/ink230.xml"/><Relationship Id="rId118" Type="http://schemas.openxmlformats.org/officeDocument/2006/relationships/customXml" Target="../ink/ink257.xml"/><Relationship Id="rId139" Type="http://schemas.openxmlformats.org/officeDocument/2006/relationships/image" Target="../media/image269.png"/><Relationship Id="rId85" Type="http://schemas.openxmlformats.org/officeDocument/2006/relationships/image" Target="../media/image137.png"/><Relationship Id="rId150" Type="http://schemas.openxmlformats.org/officeDocument/2006/relationships/customXml" Target="../ink/ink273.xml"/><Relationship Id="rId171" Type="http://schemas.openxmlformats.org/officeDocument/2006/relationships/image" Target="../media/image285.png"/><Relationship Id="rId12" Type="http://schemas.openxmlformats.org/officeDocument/2006/relationships/customXml" Target="../ink/ink204.xml"/><Relationship Id="rId33" Type="http://schemas.openxmlformats.org/officeDocument/2006/relationships/image" Target="../media/image111.png"/><Relationship Id="rId108" Type="http://schemas.openxmlformats.org/officeDocument/2006/relationships/customXml" Target="../ink/ink252.xml"/><Relationship Id="rId129" Type="http://schemas.openxmlformats.org/officeDocument/2006/relationships/image" Target="../media/image264.png"/><Relationship Id="rId54" Type="http://schemas.openxmlformats.org/officeDocument/2006/relationships/customXml" Target="../ink/ink225.xml"/><Relationship Id="rId75" Type="http://schemas.openxmlformats.org/officeDocument/2006/relationships/image" Target="../media/image132.png"/><Relationship Id="rId96" Type="http://schemas.openxmlformats.org/officeDocument/2006/relationships/customXml" Target="../ink/ink246.xml"/><Relationship Id="rId140" Type="http://schemas.openxmlformats.org/officeDocument/2006/relationships/customXml" Target="../ink/ink268.xml"/><Relationship Id="rId161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1.xml"/><Relationship Id="rId23" Type="http://schemas.openxmlformats.org/officeDocument/2006/relationships/image" Target="../media/image106.png"/><Relationship Id="rId28" Type="http://schemas.openxmlformats.org/officeDocument/2006/relationships/customXml" Target="../ink/ink212.xml"/><Relationship Id="rId49" Type="http://schemas.openxmlformats.org/officeDocument/2006/relationships/image" Target="../media/image119.png"/><Relationship Id="rId114" Type="http://schemas.openxmlformats.org/officeDocument/2006/relationships/customXml" Target="../ink/ink255.xml"/><Relationship Id="rId119" Type="http://schemas.openxmlformats.org/officeDocument/2006/relationships/image" Target="../media/image154.png"/><Relationship Id="rId44" Type="http://schemas.openxmlformats.org/officeDocument/2006/relationships/customXml" Target="../ink/ink220.xml"/><Relationship Id="rId60" Type="http://schemas.openxmlformats.org/officeDocument/2006/relationships/customXml" Target="../ink/ink228.xml"/><Relationship Id="rId65" Type="http://schemas.openxmlformats.org/officeDocument/2006/relationships/image" Target="../media/image127.png"/><Relationship Id="rId81" Type="http://schemas.openxmlformats.org/officeDocument/2006/relationships/image" Target="../media/image135.png"/><Relationship Id="rId86" Type="http://schemas.openxmlformats.org/officeDocument/2006/relationships/customXml" Target="../ink/ink241.xml"/><Relationship Id="rId130" Type="http://schemas.openxmlformats.org/officeDocument/2006/relationships/customXml" Target="../ink/ink263.xml"/><Relationship Id="rId135" Type="http://schemas.openxmlformats.org/officeDocument/2006/relationships/image" Target="../media/image267.png"/><Relationship Id="rId151" Type="http://schemas.openxmlformats.org/officeDocument/2006/relationships/image" Target="../media/image275.png"/><Relationship Id="rId156" Type="http://schemas.openxmlformats.org/officeDocument/2006/relationships/customXml" Target="../ink/ink276.xml"/><Relationship Id="rId172" Type="http://schemas.openxmlformats.org/officeDocument/2006/relationships/customXml" Target="../ink/ink284.xml"/><Relationship Id="rId13" Type="http://schemas.openxmlformats.org/officeDocument/2006/relationships/image" Target="../media/image101.png"/><Relationship Id="rId18" Type="http://schemas.openxmlformats.org/officeDocument/2006/relationships/customXml" Target="../ink/ink207.xml"/><Relationship Id="rId39" Type="http://schemas.openxmlformats.org/officeDocument/2006/relationships/image" Target="../media/image114.png"/><Relationship Id="rId109" Type="http://schemas.openxmlformats.org/officeDocument/2006/relationships/image" Target="../media/image149.png"/><Relationship Id="rId34" Type="http://schemas.openxmlformats.org/officeDocument/2006/relationships/customXml" Target="../ink/ink215.xml"/><Relationship Id="rId50" Type="http://schemas.openxmlformats.org/officeDocument/2006/relationships/customXml" Target="../ink/ink223.xml"/><Relationship Id="rId55" Type="http://schemas.openxmlformats.org/officeDocument/2006/relationships/image" Target="../media/image122.png"/><Relationship Id="rId76" Type="http://schemas.openxmlformats.org/officeDocument/2006/relationships/customXml" Target="../ink/ink236.xml"/><Relationship Id="rId97" Type="http://schemas.openxmlformats.org/officeDocument/2006/relationships/image" Target="../media/image143.png"/><Relationship Id="rId104" Type="http://schemas.openxmlformats.org/officeDocument/2006/relationships/customXml" Target="../ink/ink250.xml"/><Relationship Id="rId120" Type="http://schemas.openxmlformats.org/officeDocument/2006/relationships/customXml" Target="../ink/ink258.xml"/><Relationship Id="rId125" Type="http://schemas.openxmlformats.org/officeDocument/2006/relationships/image" Target="../media/image262.png"/><Relationship Id="rId141" Type="http://schemas.openxmlformats.org/officeDocument/2006/relationships/image" Target="../media/image270.png"/><Relationship Id="rId146" Type="http://schemas.openxmlformats.org/officeDocument/2006/relationships/customXml" Target="../ink/ink271.xml"/><Relationship Id="rId167" Type="http://schemas.openxmlformats.org/officeDocument/2006/relationships/image" Target="../media/image283.png"/><Relationship Id="rId7" Type="http://schemas.openxmlformats.org/officeDocument/2006/relationships/image" Target="../media/image98.png"/><Relationship Id="rId71" Type="http://schemas.openxmlformats.org/officeDocument/2006/relationships/image" Target="../media/image130.png"/><Relationship Id="rId92" Type="http://schemas.openxmlformats.org/officeDocument/2006/relationships/customXml" Target="../ink/ink244.xml"/><Relationship Id="rId162" Type="http://schemas.openxmlformats.org/officeDocument/2006/relationships/customXml" Target="../ink/ink279.xml"/><Relationship Id="rId2" Type="http://schemas.openxmlformats.org/officeDocument/2006/relationships/customXml" Target="../ink/ink199.xml"/><Relationship Id="rId29" Type="http://schemas.openxmlformats.org/officeDocument/2006/relationships/image" Target="../media/image109.png"/><Relationship Id="rId24" Type="http://schemas.openxmlformats.org/officeDocument/2006/relationships/customXml" Target="../ink/ink210.xml"/><Relationship Id="rId40" Type="http://schemas.openxmlformats.org/officeDocument/2006/relationships/customXml" Target="../ink/ink218.xml"/><Relationship Id="rId45" Type="http://schemas.openxmlformats.org/officeDocument/2006/relationships/image" Target="../media/image117.png"/><Relationship Id="rId66" Type="http://schemas.openxmlformats.org/officeDocument/2006/relationships/customXml" Target="../ink/ink231.xml"/><Relationship Id="rId87" Type="http://schemas.openxmlformats.org/officeDocument/2006/relationships/image" Target="../media/image138.png"/><Relationship Id="rId110" Type="http://schemas.openxmlformats.org/officeDocument/2006/relationships/customXml" Target="../ink/ink253.xml"/><Relationship Id="rId115" Type="http://schemas.openxmlformats.org/officeDocument/2006/relationships/image" Target="../media/image152.png"/><Relationship Id="rId131" Type="http://schemas.openxmlformats.org/officeDocument/2006/relationships/image" Target="../media/image265.png"/><Relationship Id="rId136" Type="http://schemas.openxmlformats.org/officeDocument/2006/relationships/customXml" Target="../ink/ink266.xml"/><Relationship Id="rId157" Type="http://schemas.openxmlformats.org/officeDocument/2006/relationships/image" Target="../media/image278.png"/><Relationship Id="rId61" Type="http://schemas.openxmlformats.org/officeDocument/2006/relationships/image" Target="../media/image125.png"/><Relationship Id="rId82" Type="http://schemas.openxmlformats.org/officeDocument/2006/relationships/customXml" Target="../ink/ink239.xml"/><Relationship Id="rId152" Type="http://schemas.openxmlformats.org/officeDocument/2006/relationships/customXml" Target="../ink/ink274.xml"/><Relationship Id="rId173" Type="http://schemas.openxmlformats.org/officeDocument/2006/relationships/image" Target="../media/image286.png"/><Relationship Id="rId19" Type="http://schemas.openxmlformats.org/officeDocument/2006/relationships/image" Target="../media/image104.png"/><Relationship Id="rId14" Type="http://schemas.openxmlformats.org/officeDocument/2006/relationships/customXml" Target="../ink/ink205.xml"/><Relationship Id="rId30" Type="http://schemas.openxmlformats.org/officeDocument/2006/relationships/customXml" Target="../ink/ink213.xml"/><Relationship Id="rId35" Type="http://schemas.openxmlformats.org/officeDocument/2006/relationships/image" Target="../media/image112.png"/><Relationship Id="rId56" Type="http://schemas.openxmlformats.org/officeDocument/2006/relationships/customXml" Target="../ink/ink226.xml"/><Relationship Id="rId77" Type="http://schemas.openxmlformats.org/officeDocument/2006/relationships/image" Target="../media/image133.png"/><Relationship Id="rId100" Type="http://schemas.openxmlformats.org/officeDocument/2006/relationships/customXml" Target="../ink/ink248.xml"/><Relationship Id="rId105" Type="http://schemas.openxmlformats.org/officeDocument/2006/relationships/image" Target="../media/image147.png"/><Relationship Id="rId126" Type="http://schemas.openxmlformats.org/officeDocument/2006/relationships/customXml" Target="../ink/ink261.xml"/><Relationship Id="rId147" Type="http://schemas.openxmlformats.org/officeDocument/2006/relationships/image" Target="../media/image273.png"/><Relationship Id="rId168" Type="http://schemas.openxmlformats.org/officeDocument/2006/relationships/customXml" Target="../ink/ink282.xml"/><Relationship Id="rId8" Type="http://schemas.openxmlformats.org/officeDocument/2006/relationships/customXml" Target="../ink/ink202.xml"/><Relationship Id="rId51" Type="http://schemas.openxmlformats.org/officeDocument/2006/relationships/image" Target="../media/image120.png"/><Relationship Id="rId72" Type="http://schemas.openxmlformats.org/officeDocument/2006/relationships/customXml" Target="../ink/ink234.xml"/><Relationship Id="rId93" Type="http://schemas.openxmlformats.org/officeDocument/2006/relationships/image" Target="../media/image141.png"/><Relationship Id="rId98" Type="http://schemas.openxmlformats.org/officeDocument/2006/relationships/customXml" Target="../ink/ink247.xml"/><Relationship Id="rId121" Type="http://schemas.openxmlformats.org/officeDocument/2006/relationships/image" Target="../media/image155.png"/><Relationship Id="rId142" Type="http://schemas.openxmlformats.org/officeDocument/2006/relationships/customXml" Target="../ink/ink269.xml"/><Relationship Id="rId163" Type="http://schemas.openxmlformats.org/officeDocument/2006/relationships/image" Target="../media/image281.png"/><Relationship Id="rId3" Type="http://schemas.openxmlformats.org/officeDocument/2006/relationships/image" Target="../media/image96.png"/><Relationship Id="rId25" Type="http://schemas.openxmlformats.org/officeDocument/2006/relationships/image" Target="../media/image107.png"/><Relationship Id="rId46" Type="http://schemas.openxmlformats.org/officeDocument/2006/relationships/customXml" Target="../ink/ink221.xml"/><Relationship Id="rId67" Type="http://schemas.openxmlformats.org/officeDocument/2006/relationships/image" Target="../media/image128.png"/><Relationship Id="rId116" Type="http://schemas.openxmlformats.org/officeDocument/2006/relationships/customXml" Target="../ink/ink256.xml"/><Relationship Id="rId137" Type="http://schemas.openxmlformats.org/officeDocument/2006/relationships/image" Target="../media/image268.png"/><Relationship Id="rId158" Type="http://schemas.openxmlformats.org/officeDocument/2006/relationships/customXml" Target="../ink/ink277.xml"/><Relationship Id="rId20" Type="http://schemas.openxmlformats.org/officeDocument/2006/relationships/customXml" Target="../ink/ink208.xml"/><Relationship Id="rId41" Type="http://schemas.openxmlformats.org/officeDocument/2006/relationships/image" Target="../media/image115.png"/><Relationship Id="rId62" Type="http://schemas.openxmlformats.org/officeDocument/2006/relationships/customXml" Target="../ink/ink229.xml"/><Relationship Id="rId83" Type="http://schemas.openxmlformats.org/officeDocument/2006/relationships/image" Target="../media/image136.png"/><Relationship Id="rId88" Type="http://schemas.openxmlformats.org/officeDocument/2006/relationships/customXml" Target="../ink/ink242.xml"/><Relationship Id="rId111" Type="http://schemas.openxmlformats.org/officeDocument/2006/relationships/image" Target="../media/image150.png"/><Relationship Id="rId132" Type="http://schemas.openxmlformats.org/officeDocument/2006/relationships/customXml" Target="../ink/ink264.xml"/><Relationship Id="rId153" Type="http://schemas.openxmlformats.org/officeDocument/2006/relationships/image" Target="../media/image276.png"/><Relationship Id="rId15" Type="http://schemas.openxmlformats.org/officeDocument/2006/relationships/image" Target="../media/image102.png"/><Relationship Id="rId36" Type="http://schemas.openxmlformats.org/officeDocument/2006/relationships/customXml" Target="../ink/ink216.xml"/><Relationship Id="rId57" Type="http://schemas.openxmlformats.org/officeDocument/2006/relationships/image" Target="../media/image123.png"/><Relationship Id="rId106" Type="http://schemas.openxmlformats.org/officeDocument/2006/relationships/customXml" Target="../ink/ink251.xml"/><Relationship Id="rId127" Type="http://schemas.openxmlformats.org/officeDocument/2006/relationships/image" Target="../media/image263.png"/><Relationship Id="rId10" Type="http://schemas.openxmlformats.org/officeDocument/2006/relationships/customXml" Target="../ink/ink203.xml"/><Relationship Id="rId31" Type="http://schemas.openxmlformats.org/officeDocument/2006/relationships/image" Target="../media/image110.png"/><Relationship Id="rId52" Type="http://schemas.openxmlformats.org/officeDocument/2006/relationships/customXml" Target="../ink/ink224.xml"/><Relationship Id="rId73" Type="http://schemas.openxmlformats.org/officeDocument/2006/relationships/image" Target="../media/image131.png"/><Relationship Id="rId78" Type="http://schemas.openxmlformats.org/officeDocument/2006/relationships/customXml" Target="../ink/ink237.xml"/><Relationship Id="rId94" Type="http://schemas.openxmlformats.org/officeDocument/2006/relationships/customXml" Target="../ink/ink245.xml"/><Relationship Id="rId99" Type="http://schemas.openxmlformats.org/officeDocument/2006/relationships/image" Target="../media/image144.png"/><Relationship Id="rId101" Type="http://schemas.openxmlformats.org/officeDocument/2006/relationships/image" Target="../media/image145.png"/><Relationship Id="rId122" Type="http://schemas.openxmlformats.org/officeDocument/2006/relationships/customXml" Target="../ink/ink259.xml"/><Relationship Id="rId143" Type="http://schemas.openxmlformats.org/officeDocument/2006/relationships/image" Target="../media/image271.png"/><Relationship Id="rId148" Type="http://schemas.openxmlformats.org/officeDocument/2006/relationships/customXml" Target="../ink/ink272.xml"/><Relationship Id="rId164" Type="http://schemas.openxmlformats.org/officeDocument/2006/relationships/customXml" Target="../ink/ink280.xml"/><Relationship Id="rId169" Type="http://schemas.openxmlformats.org/officeDocument/2006/relationships/image" Target="../media/image284.png"/><Relationship Id="rId4" Type="http://schemas.openxmlformats.org/officeDocument/2006/relationships/customXml" Target="../ink/ink200.xml"/><Relationship Id="rId9" Type="http://schemas.openxmlformats.org/officeDocument/2006/relationships/image" Target="../media/image99.png"/><Relationship Id="rId26" Type="http://schemas.openxmlformats.org/officeDocument/2006/relationships/customXml" Target="../ink/ink211.xml"/><Relationship Id="rId47" Type="http://schemas.openxmlformats.org/officeDocument/2006/relationships/image" Target="../media/image118.png"/><Relationship Id="rId68" Type="http://schemas.openxmlformats.org/officeDocument/2006/relationships/customXml" Target="../ink/ink232.xml"/><Relationship Id="rId89" Type="http://schemas.openxmlformats.org/officeDocument/2006/relationships/image" Target="../media/image139.png"/><Relationship Id="rId112" Type="http://schemas.openxmlformats.org/officeDocument/2006/relationships/customXml" Target="../ink/ink254.xml"/><Relationship Id="rId133" Type="http://schemas.openxmlformats.org/officeDocument/2006/relationships/image" Target="../media/image266.png"/><Relationship Id="rId154" Type="http://schemas.openxmlformats.org/officeDocument/2006/relationships/customXml" Target="../ink/ink275.xml"/><Relationship Id="rId16" Type="http://schemas.openxmlformats.org/officeDocument/2006/relationships/customXml" Target="../ink/ink206.xml"/><Relationship Id="rId37" Type="http://schemas.openxmlformats.org/officeDocument/2006/relationships/image" Target="../media/image113.png"/><Relationship Id="rId58" Type="http://schemas.openxmlformats.org/officeDocument/2006/relationships/customXml" Target="../ink/ink227.xml"/><Relationship Id="rId79" Type="http://schemas.openxmlformats.org/officeDocument/2006/relationships/image" Target="../media/image134.png"/><Relationship Id="rId102" Type="http://schemas.openxmlformats.org/officeDocument/2006/relationships/customXml" Target="../ink/ink249.xml"/><Relationship Id="rId123" Type="http://schemas.openxmlformats.org/officeDocument/2006/relationships/image" Target="../media/image156.png"/><Relationship Id="rId144" Type="http://schemas.openxmlformats.org/officeDocument/2006/relationships/customXml" Target="../ink/ink270.xml"/><Relationship Id="rId90" Type="http://schemas.openxmlformats.org/officeDocument/2006/relationships/customXml" Target="../ink/ink243.xml"/><Relationship Id="rId165" Type="http://schemas.openxmlformats.org/officeDocument/2006/relationships/image" Target="../media/image282.png"/><Relationship Id="rId27" Type="http://schemas.openxmlformats.org/officeDocument/2006/relationships/image" Target="../media/image108.png"/><Relationship Id="rId48" Type="http://schemas.openxmlformats.org/officeDocument/2006/relationships/customXml" Target="../ink/ink222.xml"/><Relationship Id="rId69" Type="http://schemas.openxmlformats.org/officeDocument/2006/relationships/image" Target="../media/image129.png"/><Relationship Id="rId113" Type="http://schemas.openxmlformats.org/officeDocument/2006/relationships/image" Target="../media/image151.png"/><Relationship Id="rId134" Type="http://schemas.openxmlformats.org/officeDocument/2006/relationships/customXml" Target="../ink/ink265.xml"/><Relationship Id="rId80" Type="http://schemas.openxmlformats.org/officeDocument/2006/relationships/customXml" Target="../ink/ink238.xml"/><Relationship Id="rId155" Type="http://schemas.openxmlformats.org/officeDocument/2006/relationships/image" Target="../media/image277.png"/><Relationship Id="rId17" Type="http://schemas.openxmlformats.org/officeDocument/2006/relationships/image" Target="../media/image103.png"/><Relationship Id="rId38" Type="http://schemas.openxmlformats.org/officeDocument/2006/relationships/customXml" Target="../ink/ink217.xml"/><Relationship Id="rId59" Type="http://schemas.openxmlformats.org/officeDocument/2006/relationships/image" Target="../media/image124.png"/><Relationship Id="rId103" Type="http://schemas.openxmlformats.org/officeDocument/2006/relationships/image" Target="../media/image146.png"/><Relationship Id="rId124" Type="http://schemas.openxmlformats.org/officeDocument/2006/relationships/customXml" Target="../ink/ink260.xml"/><Relationship Id="rId70" Type="http://schemas.openxmlformats.org/officeDocument/2006/relationships/customXml" Target="../ink/ink233.xml"/><Relationship Id="rId91" Type="http://schemas.openxmlformats.org/officeDocument/2006/relationships/image" Target="../media/image140.png"/><Relationship Id="rId145" Type="http://schemas.openxmlformats.org/officeDocument/2006/relationships/image" Target="../media/image272.png"/><Relationship Id="rId166" Type="http://schemas.openxmlformats.org/officeDocument/2006/relationships/customXml" Target="../ink/ink28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42.xml"/><Relationship Id="rId21" Type="http://schemas.openxmlformats.org/officeDocument/2006/relationships/customXml" Target="../ink/ink294.xml"/><Relationship Id="rId42" Type="http://schemas.openxmlformats.org/officeDocument/2006/relationships/image" Target="../media/image446.png"/><Relationship Id="rId63" Type="http://schemas.openxmlformats.org/officeDocument/2006/relationships/customXml" Target="../ink/ink315.xml"/><Relationship Id="rId84" Type="http://schemas.openxmlformats.org/officeDocument/2006/relationships/image" Target="../media/image467.png"/><Relationship Id="rId138" Type="http://schemas.openxmlformats.org/officeDocument/2006/relationships/image" Target="../media/image494.png"/><Relationship Id="rId159" Type="http://schemas.openxmlformats.org/officeDocument/2006/relationships/customXml" Target="../ink/ink363.xml"/><Relationship Id="rId170" Type="http://schemas.openxmlformats.org/officeDocument/2006/relationships/image" Target="../media/image510.png"/><Relationship Id="rId191" Type="http://schemas.openxmlformats.org/officeDocument/2006/relationships/customXml" Target="../ink/ink379.xml"/><Relationship Id="rId205" Type="http://schemas.openxmlformats.org/officeDocument/2006/relationships/customXml" Target="../ink/ink386.xml"/><Relationship Id="rId226" Type="http://schemas.openxmlformats.org/officeDocument/2006/relationships/image" Target="../media/image538.png"/><Relationship Id="rId107" Type="http://schemas.openxmlformats.org/officeDocument/2006/relationships/customXml" Target="../ink/ink337.xml"/><Relationship Id="rId11" Type="http://schemas.openxmlformats.org/officeDocument/2006/relationships/customXml" Target="../ink/ink289.xml"/><Relationship Id="rId32" Type="http://schemas.openxmlformats.org/officeDocument/2006/relationships/image" Target="../media/image441.png"/><Relationship Id="rId53" Type="http://schemas.openxmlformats.org/officeDocument/2006/relationships/customXml" Target="../ink/ink310.xml"/><Relationship Id="rId74" Type="http://schemas.openxmlformats.org/officeDocument/2006/relationships/image" Target="../media/image462.png"/><Relationship Id="rId128" Type="http://schemas.openxmlformats.org/officeDocument/2006/relationships/image" Target="../media/image489.png"/><Relationship Id="rId149" Type="http://schemas.openxmlformats.org/officeDocument/2006/relationships/customXml" Target="../ink/ink358.xml"/><Relationship Id="rId5" Type="http://schemas.openxmlformats.org/officeDocument/2006/relationships/customXml" Target="../ink/ink286.xml"/><Relationship Id="rId95" Type="http://schemas.openxmlformats.org/officeDocument/2006/relationships/customXml" Target="../ink/ink331.xml"/><Relationship Id="rId160" Type="http://schemas.openxmlformats.org/officeDocument/2006/relationships/image" Target="../media/image505.png"/><Relationship Id="rId181" Type="http://schemas.openxmlformats.org/officeDocument/2006/relationships/customXml" Target="../ink/ink374.xml"/><Relationship Id="rId216" Type="http://schemas.openxmlformats.org/officeDocument/2006/relationships/image" Target="../media/image533.png"/><Relationship Id="rId237" Type="http://schemas.openxmlformats.org/officeDocument/2006/relationships/customXml" Target="../ink/ink402.xml"/><Relationship Id="rId22" Type="http://schemas.openxmlformats.org/officeDocument/2006/relationships/image" Target="../media/image436.png"/><Relationship Id="rId43" Type="http://schemas.openxmlformats.org/officeDocument/2006/relationships/customXml" Target="../ink/ink305.xml"/><Relationship Id="rId64" Type="http://schemas.openxmlformats.org/officeDocument/2006/relationships/image" Target="../media/image457.png"/><Relationship Id="rId118" Type="http://schemas.openxmlformats.org/officeDocument/2006/relationships/image" Target="../media/image484.png"/><Relationship Id="rId139" Type="http://schemas.openxmlformats.org/officeDocument/2006/relationships/customXml" Target="../ink/ink353.xml"/><Relationship Id="rId85" Type="http://schemas.openxmlformats.org/officeDocument/2006/relationships/customXml" Target="../ink/ink326.xml"/><Relationship Id="rId150" Type="http://schemas.openxmlformats.org/officeDocument/2006/relationships/image" Target="../media/image500.png"/><Relationship Id="rId171" Type="http://schemas.openxmlformats.org/officeDocument/2006/relationships/customXml" Target="../ink/ink369.xml"/><Relationship Id="rId192" Type="http://schemas.openxmlformats.org/officeDocument/2006/relationships/image" Target="../media/image521.png"/><Relationship Id="rId206" Type="http://schemas.openxmlformats.org/officeDocument/2006/relationships/image" Target="../media/image528.png"/><Relationship Id="rId227" Type="http://schemas.openxmlformats.org/officeDocument/2006/relationships/customXml" Target="../ink/ink397.xml"/><Relationship Id="rId12" Type="http://schemas.openxmlformats.org/officeDocument/2006/relationships/image" Target="../media/image431.png"/><Relationship Id="rId33" Type="http://schemas.openxmlformats.org/officeDocument/2006/relationships/customXml" Target="../ink/ink300.xml"/><Relationship Id="rId108" Type="http://schemas.openxmlformats.org/officeDocument/2006/relationships/image" Target="../media/image479.png"/><Relationship Id="rId129" Type="http://schemas.openxmlformats.org/officeDocument/2006/relationships/customXml" Target="../ink/ink348.xml"/><Relationship Id="rId54" Type="http://schemas.openxmlformats.org/officeDocument/2006/relationships/image" Target="../media/image452.png"/><Relationship Id="rId75" Type="http://schemas.openxmlformats.org/officeDocument/2006/relationships/customXml" Target="../ink/ink321.xml"/><Relationship Id="rId96" Type="http://schemas.openxmlformats.org/officeDocument/2006/relationships/image" Target="../media/image473.png"/><Relationship Id="rId140" Type="http://schemas.openxmlformats.org/officeDocument/2006/relationships/image" Target="../media/image495.png"/><Relationship Id="rId161" Type="http://schemas.openxmlformats.org/officeDocument/2006/relationships/customXml" Target="../ink/ink364.xml"/><Relationship Id="rId182" Type="http://schemas.openxmlformats.org/officeDocument/2006/relationships/image" Target="../media/image516.png"/><Relationship Id="rId217" Type="http://schemas.openxmlformats.org/officeDocument/2006/relationships/customXml" Target="../ink/ink392.xml"/><Relationship Id="rId6" Type="http://schemas.openxmlformats.org/officeDocument/2006/relationships/image" Target="../media/image428.png"/><Relationship Id="rId238" Type="http://schemas.openxmlformats.org/officeDocument/2006/relationships/image" Target="../media/image544.png"/><Relationship Id="rId23" Type="http://schemas.openxmlformats.org/officeDocument/2006/relationships/customXml" Target="../ink/ink295.xml"/><Relationship Id="rId119" Type="http://schemas.openxmlformats.org/officeDocument/2006/relationships/customXml" Target="../ink/ink343.xml"/><Relationship Id="rId44" Type="http://schemas.openxmlformats.org/officeDocument/2006/relationships/image" Target="../media/image447.png"/><Relationship Id="rId65" Type="http://schemas.openxmlformats.org/officeDocument/2006/relationships/customXml" Target="../ink/ink316.xml"/><Relationship Id="rId86" Type="http://schemas.openxmlformats.org/officeDocument/2006/relationships/image" Target="../media/image468.png"/><Relationship Id="rId130" Type="http://schemas.openxmlformats.org/officeDocument/2006/relationships/image" Target="../media/image490.png"/><Relationship Id="rId151" Type="http://schemas.openxmlformats.org/officeDocument/2006/relationships/customXml" Target="../ink/ink359.xml"/><Relationship Id="rId172" Type="http://schemas.openxmlformats.org/officeDocument/2006/relationships/image" Target="../media/image511.png"/><Relationship Id="rId193" Type="http://schemas.openxmlformats.org/officeDocument/2006/relationships/customXml" Target="../ink/ink380.xml"/><Relationship Id="rId207" Type="http://schemas.openxmlformats.org/officeDocument/2006/relationships/customXml" Target="../ink/ink387.xml"/><Relationship Id="rId228" Type="http://schemas.openxmlformats.org/officeDocument/2006/relationships/image" Target="../media/image539.png"/><Relationship Id="rId13" Type="http://schemas.openxmlformats.org/officeDocument/2006/relationships/customXml" Target="../ink/ink290.xml"/><Relationship Id="rId109" Type="http://schemas.openxmlformats.org/officeDocument/2006/relationships/customXml" Target="../ink/ink338.xml"/><Relationship Id="rId34" Type="http://schemas.openxmlformats.org/officeDocument/2006/relationships/image" Target="../media/image442.png"/><Relationship Id="rId55" Type="http://schemas.openxmlformats.org/officeDocument/2006/relationships/customXml" Target="../ink/ink311.xml"/><Relationship Id="rId76" Type="http://schemas.openxmlformats.org/officeDocument/2006/relationships/image" Target="../media/image463.png"/><Relationship Id="rId97" Type="http://schemas.openxmlformats.org/officeDocument/2006/relationships/customXml" Target="../ink/ink332.xml"/><Relationship Id="rId120" Type="http://schemas.openxmlformats.org/officeDocument/2006/relationships/image" Target="../media/image485.png"/><Relationship Id="rId141" Type="http://schemas.openxmlformats.org/officeDocument/2006/relationships/customXml" Target="../ink/ink354.xml"/><Relationship Id="rId7" Type="http://schemas.openxmlformats.org/officeDocument/2006/relationships/customXml" Target="../ink/ink287.xml"/><Relationship Id="rId162" Type="http://schemas.openxmlformats.org/officeDocument/2006/relationships/image" Target="../media/image506.png"/><Relationship Id="rId183" Type="http://schemas.openxmlformats.org/officeDocument/2006/relationships/customXml" Target="../ink/ink375.xml"/><Relationship Id="rId218" Type="http://schemas.openxmlformats.org/officeDocument/2006/relationships/image" Target="../media/image534.png"/><Relationship Id="rId239" Type="http://schemas.openxmlformats.org/officeDocument/2006/relationships/customXml" Target="../ink/ink403.xml"/><Relationship Id="rId24" Type="http://schemas.openxmlformats.org/officeDocument/2006/relationships/image" Target="../media/image437.png"/><Relationship Id="rId45" Type="http://schemas.openxmlformats.org/officeDocument/2006/relationships/customXml" Target="../ink/ink306.xml"/><Relationship Id="rId66" Type="http://schemas.openxmlformats.org/officeDocument/2006/relationships/image" Target="../media/image458.png"/><Relationship Id="rId87" Type="http://schemas.openxmlformats.org/officeDocument/2006/relationships/customXml" Target="../ink/ink327.xml"/><Relationship Id="rId110" Type="http://schemas.openxmlformats.org/officeDocument/2006/relationships/image" Target="../media/image480.png"/><Relationship Id="rId131" Type="http://schemas.openxmlformats.org/officeDocument/2006/relationships/customXml" Target="../ink/ink349.xml"/><Relationship Id="rId152" Type="http://schemas.openxmlformats.org/officeDocument/2006/relationships/image" Target="../media/image501.png"/><Relationship Id="rId173" Type="http://schemas.openxmlformats.org/officeDocument/2006/relationships/customXml" Target="../ink/ink370.xml"/><Relationship Id="rId194" Type="http://schemas.openxmlformats.org/officeDocument/2006/relationships/image" Target="../media/image522.png"/><Relationship Id="rId208" Type="http://schemas.openxmlformats.org/officeDocument/2006/relationships/image" Target="../media/image529.png"/><Relationship Id="rId229" Type="http://schemas.openxmlformats.org/officeDocument/2006/relationships/customXml" Target="../ink/ink398.xml"/><Relationship Id="rId240" Type="http://schemas.openxmlformats.org/officeDocument/2006/relationships/image" Target="../media/image545.png"/><Relationship Id="rId14" Type="http://schemas.openxmlformats.org/officeDocument/2006/relationships/image" Target="../media/image432.png"/><Relationship Id="rId35" Type="http://schemas.openxmlformats.org/officeDocument/2006/relationships/customXml" Target="../ink/ink301.xml"/><Relationship Id="rId56" Type="http://schemas.openxmlformats.org/officeDocument/2006/relationships/image" Target="../media/image453.png"/><Relationship Id="rId77" Type="http://schemas.openxmlformats.org/officeDocument/2006/relationships/customXml" Target="../ink/ink322.xml"/><Relationship Id="rId100" Type="http://schemas.openxmlformats.org/officeDocument/2006/relationships/image" Target="../media/image475.png"/><Relationship Id="rId8" Type="http://schemas.openxmlformats.org/officeDocument/2006/relationships/image" Target="../media/image429.png"/><Relationship Id="rId98" Type="http://schemas.openxmlformats.org/officeDocument/2006/relationships/image" Target="../media/image474.png"/><Relationship Id="rId121" Type="http://schemas.openxmlformats.org/officeDocument/2006/relationships/customXml" Target="../ink/ink344.xml"/><Relationship Id="rId142" Type="http://schemas.openxmlformats.org/officeDocument/2006/relationships/image" Target="../media/image496.png"/><Relationship Id="rId163" Type="http://schemas.openxmlformats.org/officeDocument/2006/relationships/customXml" Target="../ink/ink365.xml"/><Relationship Id="rId184" Type="http://schemas.openxmlformats.org/officeDocument/2006/relationships/image" Target="../media/image517.png"/><Relationship Id="rId219" Type="http://schemas.openxmlformats.org/officeDocument/2006/relationships/customXml" Target="../ink/ink393.xml"/><Relationship Id="rId230" Type="http://schemas.openxmlformats.org/officeDocument/2006/relationships/image" Target="../media/image540.png"/><Relationship Id="rId25" Type="http://schemas.openxmlformats.org/officeDocument/2006/relationships/customXml" Target="../ink/ink296.xml"/><Relationship Id="rId46" Type="http://schemas.openxmlformats.org/officeDocument/2006/relationships/image" Target="../media/image448.png"/><Relationship Id="rId67" Type="http://schemas.openxmlformats.org/officeDocument/2006/relationships/customXml" Target="../ink/ink317.xml"/><Relationship Id="rId88" Type="http://schemas.openxmlformats.org/officeDocument/2006/relationships/image" Target="../media/image469.png"/><Relationship Id="rId111" Type="http://schemas.openxmlformats.org/officeDocument/2006/relationships/customXml" Target="../ink/ink339.xml"/><Relationship Id="rId132" Type="http://schemas.openxmlformats.org/officeDocument/2006/relationships/image" Target="../media/image491.png"/><Relationship Id="rId153" Type="http://schemas.openxmlformats.org/officeDocument/2006/relationships/customXml" Target="../ink/ink360.xml"/><Relationship Id="rId174" Type="http://schemas.openxmlformats.org/officeDocument/2006/relationships/image" Target="../media/image512.png"/><Relationship Id="rId195" Type="http://schemas.openxmlformats.org/officeDocument/2006/relationships/customXml" Target="../ink/ink381.xml"/><Relationship Id="rId209" Type="http://schemas.openxmlformats.org/officeDocument/2006/relationships/customXml" Target="../ink/ink388.xml"/><Relationship Id="rId220" Type="http://schemas.openxmlformats.org/officeDocument/2006/relationships/image" Target="../media/image535.png"/><Relationship Id="rId241" Type="http://schemas.openxmlformats.org/officeDocument/2006/relationships/customXml" Target="../ink/ink404.xml"/><Relationship Id="rId15" Type="http://schemas.openxmlformats.org/officeDocument/2006/relationships/customXml" Target="../ink/ink291.xml"/><Relationship Id="rId36" Type="http://schemas.openxmlformats.org/officeDocument/2006/relationships/image" Target="../media/image443.png"/><Relationship Id="rId57" Type="http://schemas.openxmlformats.org/officeDocument/2006/relationships/customXml" Target="../ink/ink312.xml"/><Relationship Id="rId106" Type="http://schemas.openxmlformats.org/officeDocument/2006/relationships/image" Target="../media/image478.png"/><Relationship Id="rId127" Type="http://schemas.openxmlformats.org/officeDocument/2006/relationships/customXml" Target="../ink/ink347.xml"/><Relationship Id="rId10" Type="http://schemas.openxmlformats.org/officeDocument/2006/relationships/image" Target="../media/image430.png"/><Relationship Id="rId31" Type="http://schemas.openxmlformats.org/officeDocument/2006/relationships/customXml" Target="../ink/ink299.xml"/><Relationship Id="rId52" Type="http://schemas.openxmlformats.org/officeDocument/2006/relationships/image" Target="../media/image451.png"/><Relationship Id="rId73" Type="http://schemas.openxmlformats.org/officeDocument/2006/relationships/customXml" Target="../ink/ink320.xml"/><Relationship Id="rId78" Type="http://schemas.openxmlformats.org/officeDocument/2006/relationships/image" Target="../media/image464.png"/><Relationship Id="rId94" Type="http://schemas.openxmlformats.org/officeDocument/2006/relationships/image" Target="../media/image472.png"/><Relationship Id="rId99" Type="http://schemas.openxmlformats.org/officeDocument/2006/relationships/customXml" Target="../ink/ink333.xml"/><Relationship Id="rId101" Type="http://schemas.openxmlformats.org/officeDocument/2006/relationships/customXml" Target="../ink/ink334.xml"/><Relationship Id="rId122" Type="http://schemas.openxmlformats.org/officeDocument/2006/relationships/image" Target="../media/image486.png"/><Relationship Id="rId143" Type="http://schemas.openxmlformats.org/officeDocument/2006/relationships/customXml" Target="../ink/ink355.xml"/><Relationship Id="rId148" Type="http://schemas.openxmlformats.org/officeDocument/2006/relationships/image" Target="../media/image499.png"/><Relationship Id="rId164" Type="http://schemas.openxmlformats.org/officeDocument/2006/relationships/image" Target="../media/image507.png"/><Relationship Id="rId169" Type="http://schemas.openxmlformats.org/officeDocument/2006/relationships/customXml" Target="../ink/ink368.xml"/><Relationship Id="rId185" Type="http://schemas.openxmlformats.org/officeDocument/2006/relationships/customXml" Target="../ink/ink376.xml"/><Relationship Id="rId4" Type="http://schemas.openxmlformats.org/officeDocument/2006/relationships/image" Target="../media/image427.png"/><Relationship Id="rId9" Type="http://schemas.openxmlformats.org/officeDocument/2006/relationships/customXml" Target="../ink/ink288.xml"/><Relationship Id="rId180" Type="http://schemas.openxmlformats.org/officeDocument/2006/relationships/image" Target="../media/image515.png"/><Relationship Id="rId210" Type="http://schemas.openxmlformats.org/officeDocument/2006/relationships/image" Target="../media/image530.png"/><Relationship Id="rId215" Type="http://schemas.openxmlformats.org/officeDocument/2006/relationships/customXml" Target="../ink/ink391.xml"/><Relationship Id="rId236" Type="http://schemas.openxmlformats.org/officeDocument/2006/relationships/image" Target="../media/image543.png"/><Relationship Id="rId26" Type="http://schemas.openxmlformats.org/officeDocument/2006/relationships/image" Target="../media/image438.png"/><Relationship Id="rId231" Type="http://schemas.openxmlformats.org/officeDocument/2006/relationships/customXml" Target="../ink/ink399.xml"/><Relationship Id="rId47" Type="http://schemas.openxmlformats.org/officeDocument/2006/relationships/customXml" Target="../ink/ink307.xml"/><Relationship Id="rId68" Type="http://schemas.openxmlformats.org/officeDocument/2006/relationships/image" Target="../media/image459.png"/><Relationship Id="rId89" Type="http://schemas.openxmlformats.org/officeDocument/2006/relationships/customXml" Target="../ink/ink328.xml"/><Relationship Id="rId112" Type="http://schemas.openxmlformats.org/officeDocument/2006/relationships/image" Target="../media/image481.png"/><Relationship Id="rId133" Type="http://schemas.openxmlformats.org/officeDocument/2006/relationships/customXml" Target="../ink/ink350.xml"/><Relationship Id="rId154" Type="http://schemas.openxmlformats.org/officeDocument/2006/relationships/image" Target="../media/image502.png"/><Relationship Id="rId175" Type="http://schemas.openxmlformats.org/officeDocument/2006/relationships/customXml" Target="../ink/ink371.xml"/><Relationship Id="rId196" Type="http://schemas.openxmlformats.org/officeDocument/2006/relationships/image" Target="../media/image523.png"/><Relationship Id="rId200" Type="http://schemas.openxmlformats.org/officeDocument/2006/relationships/image" Target="../media/image525.png"/><Relationship Id="rId16" Type="http://schemas.openxmlformats.org/officeDocument/2006/relationships/image" Target="../media/image433.png"/><Relationship Id="rId221" Type="http://schemas.openxmlformats.org/officeDocument/2006/relationships/customXml" Target="../ink/ink394.xml"/><Relationship Id="rId242" Type="http://schemas.openxmlformats.org/officeDocument/2006/relationships/image" Target="../media/image546.png"/><Relationship Id="rId37" Type="http://schemas.openxmlformats.org/officeDocument/2006/relationships/customXml" Target="../ink/ink302.xml"/><Relationship Id="rId58" Type="http://schemas.openxmlformats.org/officeDocument/2006/relationships/image" Target="../media/image454.png"/><Relationship Id="rId79" Type="http://schemas.openxmlformats.org/officeDocument/2006/relationships/customXml" Target="../ink/ink323.xml"/><Relationship Id="rId102" Type="http://schemas.openxmlformats.org/officeDocument/2006/relationships/image" Target="../media/image476.png"/><Relationship Id="rId123" Type="http://schemas.openxmlformats.org/officeDocument/2006/relationships/customXml" Target="../ink/ink345.xml"/><Relationship Id="rId144" Type="http://schemas.openxmlformats.org/officeDocument/2006/relationships/image" Target="../media/image497.png"/><Relationship Id="rId90" Type="http://schemas.openxmlformats.org/officeDocument/2006/relationships/image" Target="../media/image470.png"/><Relationship Id="rId165" Type="http://schemas.openxmlformats.org/officeDocument/2006/relationships/customXml" Target="../ink/ink366.xml"/><Relationship Id="rId186" Type="http://schemas.openxmlformats.org/officeDocument/2006/relationships/image" Target="../media/image518.png"/><Relationship Id="rId211" Type="http://schemas.openxmlformats.org/officeDocument/2006/relationships/customXml" Target="../ink/ink389.xml"/><Relationship Id="rId232" Type="http://schemas.openxmlformats.org/officeDocument/2006/relationships/image" Target="../media/image541.png"/><Relationship Id="rId27" Type="http://schemas.openxmlformats.org/officeDocument/2006/relationships/customXml" Target="../ink/ink297.xml"/><Relationship Id="rId48" Type="http://schemas.openxmlformats.org/officeDocument/2006/relationships/image" Target="../media/image449.png"/><Relationship Id="rId69" Type="http://schemas.openxmlformats.org/officeDocument/2006/relationships/customXml" Target="../ink/ink318.xml"/><Relationship Id="rId113" Type="http://schemas.openxmlformats.org/officeDocument/2006/relationships/customXml" Target="../ink/ink340.xml"/><Relationship Id="rId134" Type="http://schemas.openxmlformats.org/officeDocument/2006/relationships/image" Target="../media/image492.png"/><Relationship Id="rId80" Type="http://schemas.openxmlformats.org/officeDocument/2006/relationships/image" Target="../media/image465.png"/><Relationship Id="rId155" Type="http://schemas.openxmlformats.org/officeDocument/2006/relationships/customXml" Target="../ink/ink361.xml"/><Relationship Id="rId176" Type="http://schemas.openxmlformats.org/officeDocument/2006/relationships/image" Target="../media/image513.png"/><Relationship Id="rId197" Type="http://schemas.openxmlformats.org/officeDocument/2006/relationships/customXml" Target="../ink/ink382.xml"/><Relationship Id="rId201" Type="http://schemas.openxmlformats.org/officeDocument/2006/relationships/customXml" Target="../ink/ink384.xml"/><Relationship Id="rId222" Type="http://schemas.openxmlformats.org/officeDocument/2006/relationships/image" Target="../media/image536.png"/><Relationship Id="rId243" Type="http://schemas.openxmlformats.org/officeDocument/2006/relationships/customXml" Target="../ink/ink405.xml"/><Relationship Id="rId17" Type="http://schemas.openxmlformats.org/officeDocument/2006/relationships/customXml" Target="../ink/ink292.xml"/><Relationship Id="rId38" Type="http://schemas.openxmlformats.org/officeDocument/2006/relationships/image" Target="../media/image444.png"/><Relationship Id="rId59" Type="http://schemas.openxmlformats.org/officeDocument/2006/relationships/customXml" Target="../ink/ink313.xml"/><Relationship Id="rId103" Type="http://schemas.openxmlformats.org/officeDocument/2006/relationships/customXml" Target="../ink/ink335.xml"/><Relationship Id="rId124" Type="http://schemas.openxmlformats.org/officeDocument/2006/relationships/image" Target="../media/image487.png"/><Relationship Id="rId70" Type="http://schemas.openxmlformats.org/officeDocument/2006/relationships/image" Target="../media/image460.png"/><Relationship Id="rId91" Type="http://schemas.openxmlformats.org/officeDocument/2006/relationships/customXml" Target="../ink/ink329.xml"/><Relationship Id="rId145" Type="http://schemas.openxmlformats.org/officeDocument/2006/relationships/customXml" Target="../ink/ink356.xml"/><Relationship Id="rId166" Type="http://schemas.openxmlformats.org/officeDocument/2006/relationships/image" Target="../media/image508.png"/><Relationship Id="rId187" Type="http://schemas.openxmlformats.org/officeDocument/2006/relationships/customXml" Target="../ink/ink37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31.png"/><Relationship Id="rId233" Type="http://schemas.openxmlformats.org/officeDocument/2006/relationships/customXml" Target="../ink/ink400.xml"/><Relationship Id="rId28" Type="http://schemas.openxmlformats.org/officeDocument/2006/relationships/image" Target="../media/image439.png"/><Relationship Id="rId49" Type="http://schemas.openxmlformats.org/officeDocument/2006/relationships/customXml" Target="../ink/ink308.xml"/><Relationship Id="rId114" Type="http://schemas.openxmlformats.org/officeDocument/2006/relationships/image" Target="../media/image482.png"/><Relationship Id="rId60" Type="http://schemas.openxmlformats.org/officeDocument/2006/relationships/image" Target="../media/image455.png"/><Relationship Id="rId81" Type="http://schemas.openxmlformats.org/officeDocument/2006/relationships/customXml" Target="../ink/ink324.xml"/><Relationship Id="rId135" Type="http://schemas.openxmlformats.org/officeDocument/2006/relationships/customXml" Target="../ink/ink351.xml"/><Relationship Id="rId156" Type="http://schemas.openxmlformats.org/officeDocument/2006/relationships/image" Target="../media/image503.png"/><Relationship Id="rId177" Type="http://schemas.openxmlformats.org/officeDocument/2006/relationships/customXml" Target="../ink/ink372.xml"/><Relationship Id="rId198" Type="http://schemas.openxmlformats.org/officeDocument/2006/relationships/image" Target="../media/image524.png"/><Relationship Id="rId202" Type="http://schemas.openxmlformats.org/officeDocument/2006/relationships/image" Target="../media/image526.png"/><Relationship Id="rId223" Type="http://schemas.openxmlformats.org/officeDocument/2006/relationships/customXml" Target="../ink/ink395.xml"/><Relationship Id="rId244" Type="http://schemas.openxmlformats.org/officeDocument/2006/relationships/image" Target="../media/image547.png"/><Relationship Id="rId18" Type="http://schemas.openxmlformats.org/officeDocument/2006/relationships/image" Target="../media/image434.png"/><Relationship Id="rId39" Type="http://schemas.openxmlformats.org/officeDocument/2006/relationships/customXml" Target="../ink/ink303.xml"/><Relationship Id="rId50" Type="http://schemas.openxmlformats.org/officeDocument/2006/relationships/image" Target="../media/image450.png"/><Relationship Id="rId104" Type="http://schemas.openxmlformats.org/officeDocument/2006/relationships/image" Target="../media/image477.png"/><Relationship Id="rId125" Type="http://schemas.openxmlformats.org/officeDocument/2006/relationships/customXml" Target="../ink/ink346.xml"/><Relationship Id="rId146" Type="http://schemas.openxmlformats.org/officeDocument/2006/relationships/image" Target="../media/image498.png"/><Relationship Id="rId167" Type="http://schemas.openxmlformats.org/officeDocument/2006/relationships/customXml" Target="../ink/ink367.xml"/><Relationship Id="rId188" Type="http://schemas.openxmlformats.org/officeDocument/2006/relationships/image" Target="../media/image519.png"/><Relationship Id="rId71" Type="http://schemas.openxmlformats.org/officeDocument/2006/relationships/customXml" Target="../ink/ink319.xml"/><Relationship Id="rId92" Type="http://schemas.openxmlformats.org/officeDocument/2006/relationships/image" Target="../media/image471.png"/><Relationship Id="rId213" Type="http://schemas.openxmlformats.org/officeDocument/2006/relationships/customXml" Target="../ink/ink390.xml"/><Relationship Id="rId234" Type="http://schemas.openxmlformats.org/officeDocument/2006/relationships/image" Target="../media/image542.png"/><Relationship Id="rId2" Type="http://schemas.openxmlformats.org/officeDocument/2006/relationships/image" Target="../media/image287.png"/><Relationship Id="rId29" Type="http://schemas.openxmlformats.org/officeDocument/2006/relationships/customXml" Target="../ink/ink298.xml"/><Relationship Id="rId40" Type="http://schemas.openxmlformats.org/officeDocument/2006/relationships/image" Target="../media/image445.png"/><Relationship Id="rId115" Type="http://schemas.openxmlformats.org/officeDocument/2006/relationships/customXml" Target="../ink/ink341.xml"/><Relationship Id="rId136" Type="http://schemas.openxmlformats.org/officeDocument/2006/relationships/image" Target="../media/image493.png"/><Relationship Id="rId157" Type="http://schemas.openxmlformats.org/officeDocument/2006/relationships/customXml" Target="../ink/ink362.xml"/><Relationship Id="rId178" Type="http://schemas.openxmlformats.org/officeDocument/2006/relationships/image" Target="../media/image514.png"/><Relationship Id="rId61" Type="http://schemas.openxmlformats.org/officeDocument/2006/relationships/customXml" Target="../ink/ink314.xml"/><Relationship Id="rId82" Type="http://schemas.openxmlformats.org/officeDocument/2006/relationships/image" Target="../media/image466.png"/><Relationship Id="rId199" Type="http://schemas.openxmlformats.org/officeDocument/2006/relationships/customXml" Target="../ink/ink383.xml"/><Relationship Id="rId203" Type="http://schemas.openxmlformats.org/officeDocument/2006/relationships/customXml" Target="../ink/ink385.xml"/><Relationship Id="rId19" Type="http://schemas.openxmlformats.org/officeDocument/2006/relationships/customXml" Target="../ink/ink293.xml"/><Relationship Id="rId224" Type="http://schemas.openxmlformats.org/officeDocument/2006/relationships/image" Target="../media/image537.png"/><Relationship Id="rId30" Type="http://schemas.openxmlformats.org/officeDocument/2006/relationships/image" Target="../media/image440.png"/><Relationship Id="rId105" Type="http://schemas.openxmlformats.org/officeDocument/2006/relationships/customXml" Target="../ink/ink336.xml"/><Relationship Id="rId126" Type="http://schemas.openxmlformats.org/officeDocument/2006/relationships/image" Target="../media/image488.png"/><Relationship Id="rId147" Type="http://schemas.openxmlformats.org/officeDocument/2006/relationships/customXml" Target="../ink/ink357.xml"/><Relationship Id="rId168" Type="http://schemas.openxmlformats.org/officeDocument/2006/relationships/image" Target="../media/image509.png"/><Relationship Id="rId51" Type="http://schemas.openxmlformats.org/officeDocument/2006/relationships/customXml" Target="../ink/ink309.xml"/><Relationship Id="rId72" Type="http://schemas.openxmlformats.org/officeDocument/2006/relationships/image" Target="../media/image461.png"/><Relationship Id="rId93" Type="http://schemas.openxmlformats.org/officeDocument/2006/relationships/customXml" Target="../ink/ink330.xml"/><Relationship Id="rId189" Type="http://schemas.openxmlformats.org/officeDocument/2006/relationships/customXml" Target="../ink/ink378.xml"/><Relationship Id="rId3" Type="http://schemas.openxmlformats.org/officeDocument/2006/relationships/customXml" Target="../ink/ink285.xml"/><Relationship Id="rId214" Type="http://schemas.openxmlformats.org/officeDocument/2006/relationships/image" Target="../media/image532.png"/><Relationship Id="rId235" Type="http://schemas.openxmlformats.org/officeDocument/2006/relationships/customXml" Target="../ink/ink401.xml"/><Relationship Id="rId116" Type="http://schemas.openxmlformats.org/officeDocument/2006/relationships/image" Target="../media/image483.png"/><Relationship Id="rId137" Type="http://schemas.openxmlformats.org/officeDocument/2006/relationships/customXml" Target="../ink/ink352.xml"/><Relationship Id="rId158" Type="http://schemas.openxmlformats.org/officeDocument/2006/relationships/image" Target="../media/image504.png"/><Relationship Id="rId20" Type="http://schemas.openxmlformats.org/officeDocument/2006/relationships/image" Target="../media/image435.png"/><Relationship Id="rId41" Type="http://schemas.openxmlformats.org/officeDocument/2006/relationships/customXml" Target="../ink/ink304.xml"/><Relationship Id="rId62" Type="http://schemas.openxmlformats.org/officeDocument/2006/relationships/image" Target="../media/image456.png"/><Relationship Id="rId83" Type="http://schemas.openxmlformats.org/officeDocument/2006/relationships/customXml" Target="../ink/ink325.xml"/><Relationship Id="rId179" Type="http://schemas.openxmlformats.org/officeDocument/2006/relationships/customXml" Target="../ink/ink373.xml"/><Relationship Id="rId190" Type="http://schemas.openxmlformats.org/officeDocument/2006/relationships/image" Target="../media/image520.png"/><Relationship Id="rId204" Type="http://schemas.openxmlformats.org/officeDocument/2006/relationships/image" Target="../media/image527.png"/><Relationship Id="rId225" Type="http://schemas.openxmlformats.org/officeDocument/2006/relationships/customXml" Target="../ink/ink396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63.xml"/><Relationship Id="rId21" Type="http://schemas.openxmlformats.org/officeDocument/2006/relationships/customXml" Target="../ink/ink415.xml"/><Relationship Id="rId42" Type="http://schemas.openxmlformats.org/officeDocument/2006/relationships/image" Target="../media/image372.png"/><Relationship Id="rId63" Type="http://schemas.openxmlformats.org/officeDocument/2006/relationships/customXml" Target="../ink/ink436.xml"/><Relationship Id="rId84" Type="http://schemas.openxmlformats.org/officeDocument/2006/relationships/image" Target="../media/image393.png"/><Relationship Id="rId138" Type="http://schemas.openxmlformats.org/officeDocument/2006/relationships/image" Target="../media/image420.png"/><Relationship Id="rId159" Type="http://schemas.openxmlformats.org/officeDocument/2006/relationships/customXml" Target="../ink/ink484.xml"/><Relationship Id="rId170" Type="http://schemas.openxmlformats.org/officeDocument/2006/relationships/image" Target="../media/image297.png"/><Relationship Id="rId191" Type="http://schemas.openxmlformats.org/officeDocument/2006/relationships/customXml" Target="../ink/ink500.xml"/><Relationship Id="rId205" Type="http://schemas.openxmlformats.org/officeDocument/2006/relationships/customXml" Target="../ink/ink507.xml"/><Relationship Id="rId107" Type="http://schemas.openxmlformats.org/officeDocument/2006/relationships/customXml" Target="../ink/ink458.xml"/><Relationship Id="rId11" Type="http://schemas.openxmlformats.org/officeDocument/2006/relationships/customXml" Target="../ink/ink410.xml"/><Relationship Id="rId32" Type="http://schemas.openxmlformats.org/officeDocument/2006/relationships/image" Target="../media/image367.png"/><Relationship Id="rId53" Type="http://schemas.openxmlformats.org/officeDocument/2006/relationships/customXml" Target="../ink/ink431.xml"/><Relationship Id="rId74" Type="http://schemas.openxmlformats.org/officeDocument/2006/relationships/image" Target="../media/image388.png"/><Relationship Id="rId128" Type="http://schemas.openxmlformats.org/officeDocument/2006/relationships/image" Target="../media/image415.png"/><Relationship Id="rId149" Type="http://schemas.openxmlformats.org/officeDocument/2006/relationships/customXml" Target="../ink/ink479.xml"/><Relationship Id="rId5" Type="http://schemas.openxmlformats.org/officeDocument/2006/relationships/customXml" Target="../ink/ink407.xml"/><Relationship Id="rId95" Type="http://schemas.openxmlformats.org/officeDocument/2006/relationships/customXml" Target="../ink/ink452.xml"/><Relationship Id="rId160" Type="http://schemas.openxmlformats.org/officeDocument/2006/relationships/image" Target="../media/image292.png"/><Relationship Id="rId181" Type="http://schemas.openxmlformats.org/officeDocument/2006/relationships/customXml" Target="../ink/ink495.xml"/><Relationship Id="rId216" Type="http://schemas.openxmlformats.org/officeDocument/2006/relationships/image" Target="../media/image320.png"/><Relationship Id="rId22" Type="http://schemas.openxmlformats.org/officeDocument/2006/relationships/image" Target="../media/image362.png"/><Relationship Id="rId43" Type="http://schemas.openxmlformats.org/officeDocument/2006/relationships/customXml" Target="../ink/ink426.xml"/><Relationship Id="rId64" Type="http://schemas.openxmlformats.org/officeDocument/2006/relationships/image" Target="../media/image383.png"/><Relationship Id="rId118" Type="http://schemas.openxmlformats.org/officeDocument/2006/relationships/image" Target="../media/image410.png"/><Relationship Id="rId139" Type="http://schemas.openxmlformats.org/officeDocument/2006/relationships/customXml" Target="../ink/ink474.xml"/><Relationship Id="rId85" Type="http://schemas.openxmlformats.org/officeDocument/2006/relationships/customXml" Target="../ink/ink447.xml"/><Relationship Id="rId150" Type="http://schemas.openxmlformats.org/officeDocument/2006/relationships/image" Target="../media/image426.png"/><Relationship Id="rId171" Type="http://schemas.openxmlformats.org/officeDocument/2006/relationships/customXml" Target="../ink/ink490.xml"/><Relationship Id="rId192" Type="http://schemas.openxmlformats.org/officeDocument/2006/relationships/image" Target="../media/image308.png"/><Relationship Id="rId206" Type="http://schemas.openxmlformats.org/officeDocument/2006/relationships/image" Target="../media/image315.png"/><Relationship Id="rId12" Type="http://schemas.openxmlformats.org/officeDocument/2006/relationships/image" Target="../media/image357.png"/><Relationship Id="rId33" Type="http://schemas.openxmlformats.org/officeDocument/2006/relationships/customXml" Target="../ink/ink421.xml"/><Relationship Id="rId108" Type="http://schemas.openxmlformats.org/officeDocument/2006/relationships/image" Target="../media/image405.png"/><Relationship Id="rId129" Type="http://schemas.openxmlformats.org/officeDocument/2006/relationships/customXml" Target="../ink/ink469.xml"/><Relationship Id="rId54" Type="http://schemas.openxmlformats.org/officeDocument/2006/relationships/image" Target="../media/image378.png"/><Relationship Id="rId75" Type="http://schemas.openxmlformats.org/officeDocument/2006/relationships/customXml" Target="../ink/ink442.xml"/><Relationship Id="rId96" Type="http://schemas.openxmlformats.org/officeDocument/2006/relationships/image" Target="../media/image399.png"/><Relationship Id="rId140" Type="http://schemas.openxmlformats.org/officeDocument/2006/relationships/image" Target="../media/image421.png"/><Relationship Id="rId161" Type="http://schemas.openxmlformats.org/officeDocument/2006/relationships/customXml" Target="../ink/ink485.xml"/><Relationship Id="rId182" Type="http://schemas.openxmlformats.org/officeDocument/2006/relationships/image" Target="../media/image303.png"/><Relationship Id="rId217" Type="http://schemas.openxmlformats.org/officeDocument/2006/relationships/customXml" Target="../ink/ink513.xml"/><Relationship Id="rId6" Type="http://schemas.openxmlformats.org/officeDocument/2006/relationships/image" Target="../media/image354.png"/><Relationship Id="rId23" Type="http://schemas.openxmlformats.org/officeDocument/2006/relationships/customXml" Target="../ink/ink416.xml"/><Relationship Id="rId119" Type="http://schemas.openxmlformats.org/officeDocument/2006/relationships/customXml" Target="../ink/ink464.xml"/><Relationship Id="rId44" Type="http://schemas.openxmlformats.org/officeDocument/2006/relationships/image" Target="../media/image373.png"/><Relationship Id="rId65" Type="http://schemas.openxmlformats.org/officeDocument/2006/relationships/customXml" Target="../ink/ink437.xml"/><Relationship Id="rId86" Type="http://schemas.openxmlformats.org/officeDocument/2006/relationships/image" Target="../media/image394.png"/><Relationship Id="rId130" Type="http://schemas.openxmlformats.org/officeDocument/2006/relationships/image" Target="../media/image416.png"/><Relationship Id="rId151" Type="http://schemas.openxmlformats.org/officeDocument/2006/relationships/customXml" Target="../ink/ink480.xml"/><Relationship Id="rId172" Type="http://schemas.openxmlformats.org/officeDocument/2006/relationships/image" Target="../media/image298.png"/><Relationship Id="rId193" Type="http://schemas.openxmlformats.org/officeDocument/2006/relationships/customXml" Target="../ink/ink501.xml"/><Relationship Id="rId207" Type="http://schemas.openxmlformats.org/officeDocument/2006/relationships/customXml" Target="../ink/ink508.xml"/><Relationship Id="rId13" Type="http://schemas.openxmlformats.org/officeDocument/2006/relationships/customXml" Target="../ink/ink411.xml"/><Relationship Id="rId109" Type="http://schemas.openxmlformats.org/officeDocument/2006/relationships/customXml" Target="../ink/ink459.xml"/><Relationship Id="rId34" Type="http://schemas.openxmlformats.org/officeDocument/2006/relationships/image" Target="../media/image368.png"/><Relationship Id="rId55" Type="http://schemas.openxmlformats.org/officeDocument/2006/relationships/customXml" Target="../ink/ink432.xml"/><Relationship Id="rId76" Type="http://schemas.openxmlformats.org/officeDocument/2006/relationships/image" Target="../media/image389.png"/><Relationship Id="rId97" Type="http://schemas.openxmlformats.org/officeDocument/2006/relationships/customXml" Target="../ink/ink453.xml"/><Relationship Id="rId120" Type="http://schemas.openxmlformats.org/officeDocument/2006/relationships/image" Target="../media/image411.png"/><Relationship Id="rId141" Type="http://schemas.openxmlformats.org/officeDocument/2006/relationships/customXml" Target="../ink/ink475.xml"/><Relationship Id="rId7" Type="http://schemas.openxmlformats.org/officeDocument/2006/relationships/customXml" Target="../ink/ink408.xml"/><Relationship Id="rId162" Type="http://schemas.openxmlformats.org/officeDocument/2006/relationships/image" Target="../media/image293.png"/><Relationship Id="rId183" Type="http://schemas.openxmlformats.org/officeDocument/2006/relationships/customXml" Target="../ink/ink496.xml"/><Relationship Id="rId218" Type="http://schemas.openxmlformats.org/officeDocument/2006/relationships/image" Target="../media/image321.png"/><Relationship Id="rId24" Type="http://schemas.openxmlformats.org/officeDocument/2006/relationships/image" Target="../media/image363.png"/><Relationship Id="rId45" Type="http://schemas.openxmlformats.org/officeDocument/2006/relationships/customXml" Target="../ink/ink427.xml"/><Relationship Id="rId66" Type="http://schemas.openxmlformats.org/officeDocument/2006/relationships/image" Target="../media/image384.png"/><Relationship Id="rId87" Type="http://schemas.openxmlformats.org/officeDocument/2006/relationships/customXml" Target="../ink/ink448.xml"/><Relationship Id="rId110" Type="http://schemas.openxmlformats.org/officeDocument/2006/relationships/image" Target="../media/image406.png"/><Relationship Id="rId131" Type="http://schemas.openxmlformats.org/officeDocument/2006/relationships/customXml" Target="../ink/ink470.xml"/><Relationship Id="rId152" Type="http://schemas.openxmlformats.org/officeDocument/2006/relationships/image" Target="../media/image288.png"/><Relationship Id="rId173" Type="http://schemas.openxmlformats.org/officeDocument/2006/relationships/customXml" Target="../ink/ink491.xml"/><Relationship Id="rId194" Type="http://schemas.openxmlformats.org/officeDocument/2006/relationships/image" Target="../media/image309.png"/><Relationship Id="rId208" Type="http://schemas.openxmlformats.org/officeDocument/2006/relationships/image" Target="../media/image316.png"/><Relationship Id="rId14" Type="http://schemas.openxmlformats.org/officeDocument/2006/relationships/image" Target="../media/image358.png"/><Relationship Id="rId35" Type="http://schemas.openxmlformats.org/officeDocument/2006/relationships/customXml" Target="../ink/ink422.xml"/><Relationship Id="rId56" Type="http://schemas.openxmlformats.org/officeDocument/2006/relationships/image" Target="../media/image379.png"/><Relationship Id="rId77" Type="http://schemas.openxmlformats.org/officeDocument/2006/relationships/customXml" Target="../ink/ink443.xml"/><Relationship Id="rId100" Type="http://schemas.openxmlformats.org/officeDocument/2006/relationships/image" Target="../media/image401.png"/><Relationship Id="rId8" Type="http://schemas.openxmlformats.org/officeDocument/2006/relationships/image" Target="../media/image355.png"/><Relationship Id="rId51" Type="http://schemas.openxmlformats.org/officeDocument/2006/relationships/customXml" Target="../ink/ink430.xml"/><Relationship Id="rId72" Type="http://schemas.openxmlformats.org/officeDocument/2006/relationships/image" Target="../media/image387.png"/><Relationship Id="rId93" Type="http://schemas.openxmlformats.org/officeDocument/2006/relationships/customXml" Target="../ink/ink451.xml"/><Relationship Id="rId98" Type="http://schemas.openxmlformats.org/officeDocument/2006/relationships/image" Target="../media/image400.png"/><Relationship Id="rId121" Type="http://schemas.openxmlformats.org/officeDocument/2006/relationships/customXml" Target="../ink/ink465.xml"/><Relationship Id="rId142" Type="http://schemas.openxmlformats.org/officeDocument/2006/relationships/image" Target="../media/image422.png"/><Relationship Id="rId163" Type="http://schemas.openxmlformats.org/officeDocument/2006/relationships/customXml" Target="../ink/ink486.xml"/><Relationship Id="rId184" Type="http://schemas.openxmlformats.org/officeDocument/2006/relationships/image" Target="../media/image304.png"/><Relationship Id="rId189" Type="http://schemas.openxmlformats.org/officeDocument/2006/relationships/customXml" Target="../ink/ink499.xml"/><Relationship Id="rId219" Type="http://schemas.openxmlformats.org/officeDocument/2006/relationships/customXml" Target="../ink/ink514.xml"/><Relationship Id="rId3" Type="http://schemas.openxmlformats.org/officeDocument/2006/relationships/customXml" Target="../ink/ink406.xml"/><Relationship Id="rId214" Type="http://schemas.openxmlformats.org/officeDocument/2006/relationships/image" Target="../media/image319.png"/><Relationship Id="rId25" Type="http://schemas.openxmlformats.org/officeDocument/2006/relationships/customXml" Target="../ink/ink417.xml"/><Relationship Id="rId46" Type="http://schemas.openxmlformats.org/officeDocument/2006/relationships/image" Target="../media/image374.png"/><Relationship Id="rId67" Type="http://schemas.openxmlformats.org/officeDocument/2006/relationships/customXml" Target="../ink/ink438.xml"/><Relationship Id="rId116" Type="http://schemas.openxmlformats.org/officeDocument/2006/relationships/image" Target="../media/image409.png"/><Relationship Id="rId137" Type="http://schemas.openxmlformats.org/officeDocument/2006/relationships/customXml" Target="../ink/ink473.xml"/><Relationship Id="rId158" Type="http://schemas.openxmlformats.org/officeDocument/2006/relationships/image" Target="../media/image291.png"/><Relationship Id="rId20" Type="http://schemas.openxmlformats.org/officeDocument/2006/relationships/image" Target="../media/image361.png"/><Relationship Id="rId41" Type="http://schemas.openxmlformats.org/officeDocument/2006/relationships/customXml" Target="../ink/ink425.xml"/><Relationship Id="rId62" Type="http://schemas.openxmlformats.org/officeDocument/2006/relationships/image" Target="../media/image382.png"/><Relationship Id="rId83" Type="http://schemas.openxmlformats.org/officeDocument/2006/relationships/customXml" Target="../ink/ink446.xml"/><Relationship Id="rId88" Type="http://schemas.openxmlformats.org/officeDocument/2006/relationships/image" Target="../media/image395.png"/><Relationship Id="rId111" Type="http://schemas.openxmlformats.org/officeDocument/2006/relationships/customXml" Target="../ink/ink460.xml"/><Relationship Id="rId132" Type="http://schemas.openxmlformats.org/officeDocument/2006/relationships/image" Target="../media/image417.png"/><Relationship Id="rId153" Type="http://schemas.openxmlformats.org/officeDocument/2006/relationships/customXml" Target="../ink/ink481.xml"/><Relationship Id="rId174" Type="http://schemas.openxmlformats.org/officeDocument/2006/relationships/image" Target="../media/image299.png"/><Relationship Id="rId179" Type="http://schemas.openxmlformats.org/officeDocument/2006/relationships/customXml" Target="../ink/ink494.xml"/><Relationship Id="rId195" Type="http://schemas.openxmlformats.org/officeDocument/2006/relationships/customXml" Target="../ink/ink502.xml"/><Relationship Id="rId209" Type="http://schemas.openxmlformats.org/officeDocument/2006/relationships/customXml" Target="../ink/ink509.xml"/><Relationship Id="rId190" Type="http://schemas.openxmlformats.org/officeDocument/2006/relationships/image" Target="../media/image307.png"/><Relationship Id="rId204" Type="http://schemas.openxmlformats.org/officeDocument/2006/relationships/image" Target="../media/image314.png"/><Relationship Id="rId220" Type="http://schemas.openxmlformats.org/officeDocument/2006/relationships/image" Target="../media/image322.png"/><Relationship Id="rId15" Type="http://schemas.openxmlformats.org/officeDocument/2006/relationships/customXml" Target="../ink/ink412.xml"/><Relationship Id="rId36" Type="http://schemas.openxmlformats.org/officeDocument/2006/relationships/image" Target="../media/image369.png"/><Relationship Id="rId57" Type="http://schemas.openxmlformats.org/officeDocument/2006/relationships/customXml" Target="../ink/ink433.xml"/><Relationship Id="rId106" Type="http://schemas.openxmlformats.org/officeDocument/2006/relationships/image" Target="../media/image404.png"/><Relationship Id="rId127" Type="http://schemas.openxmlformats.org/officeDocument/2006/relationships/customXml" Target="../ink/ink468.xml"/><Relationship Id="rId10" Type="http://schemas.openxmlformats.org/officeDocument/2006/relationships/image" Target="../media/image356.png"/><Relationship Id="rId31" Type="http://schemas.openxmlformats.org/officeDocument/2006/relationships/customXml" Target="../ink/ink420.xml"/><Relationship Id="rId52" Type="http://schemas.openxmlformats.org/officeDocument/2006/relationships/image" Target="../media/image377.png"/><Relationship Id="rId73" Type="http://schemas.openxmlformats.org/officeDocument/2006/relationships/customXml" Target="../ink/ink441.xml"/><Relationship Id="rId78" Type="http://schemas.openxmlformats.org/officeDocument/2006/relationships/image" Target="../media/image390.png"/><Relationship Id="rId94" Type="http://schemas.openxmlformats.org/officeDocument/2006/relationships/image" Target="../media/image398.png"/><Relationship Id="rId99" Type="http://schemas.openxmlformats.org/officeDocument/2006/relationships/customXml" Target="../ink/ink454.xml"/><Relationship Id="rId101" Type="http://schemas.openxmlformats.org/officeDocument/2006/relationships/customXml" Target="../ink/ink455.xml"/><Relationship Id="rId122" Type="http://schemas.openxmlformats.org/officeDocument/2006/relationships/image" Target="../media/image412.png"/><Relationship Id="rId143" Type="http://schemas.openxmlformats.org/officeDocument/2006/relationships/customXml" Target="../ink/ink476.xml"/><Relationship Id="rId148" Type="http://schemas.openxmlformats.org/officeDocument/2006/relationships/image" Target="../media/image425.png"/><Relationship Id="rId164" Type="http://schemas.openxmlformats.org/officeDocument/2006/relationships/image" Target="../media/image294.png"/><Relationship Id="rId169" Type="http://schemas.openxmlformats.org/officeDocument/2006/relationships/customXml" Target="../ink/ink489.xml"/><Relationship Id="rId185" Type="http://schemas.openxmlformats.org/officeDocument/2006/relationships/customXml" Target="../ink/ink497.xml"/><Relationship Id="rId4" Type="http://schemas.openxmlformats.org/officeDocument/2006/relationships/image" Target="../media/image353.png"/><Relationship Id="rId9" Type="http://schemas.openxmlformats.org/officeDocument/2006/relationships/customXml" Target="../ink/ink409.xml"/><Relationship Id="rId180" Type="http://schemas.openxmlformats.org/officeDocument/2006/relationships/image" Target="../media/image302.png"/><Relationship Id="rId210" Type="http://schemas.openxmlformats.org/officeDocument/2006/relationships/image" Target="../media/image317.png"/><Relationship Id="rId215" Type="http://schemas.openxmlformats.org/officeDocument/2006/relationships/customXml" Target="../ink/ink512.xml"/><Relationship Id="rId26" Type="http://schemas.openxmlformats.org/officeDocument/2006/relationships/image" Target="../media/image364.png"/><Relationship Id="rId47" Type="http://schemas.openxmlformats.org/officeDocument/2006/relationships/customXml" Target="../ink/ink428.xml"/><Relationship Id="rId68" Type="http://schemas.openxmlformats.org/officeDocument/2006/relationships/image" Target="../media/image385.png"/><Relationship Id="rId89" Type="http://schemas.openxmlformats.org/officeDocument/2006/relationships/customXml" Target="../ink/ink449.xml"/><Relationship Id="rId112" Type="http://schemas.openxmlformats.org/officeDocument/2006/relationships/image" Target="../media/image407.png"/><Relationship Id="rId133" Type="http://schemas.openxmlformats.org/officeDocument/2006/relationships/customXml" Target="../ink/ink471.xml"/><Relationship Id="rId154" Type="http://schemas.openxmlformats.org/officeDocument/2006/relationships/image" Target="../media/image289.png"/><Relationship Id="rId175" Type="http://schemas.openxmlformats.org/officeDocument/2006/relationships/customXml" Target="../ink/ink492.xml"/><Relationship Id="rId196" Type="http://schemas.openxmlformats.org/officeDocument/2006/relationships/image" Target="../media/image310.png"/><Relationship Id="rId200" Type="http://schemas.openxmlformats.org/officeDocument/2006/relationships/image" Target="../media/image312.png"/><Relationship Id="rId16" Type="http://schemas.openxmlformats.org/officeDocument/2006/relationships/image" Target="../media/image359.png"/><Relationship Id="rId221" Type="http://schemas.openxmlformats.org/officeDocument/2006/relationships/customXml" Target="../ink/ink515.xml"/><Relationship Id="rId37" Type="http://schemas.openxmlformats.org/officeDocument/2006/relationships/customXml" Target="../ink/ink423.xml"/><Relationship Id="rId58" Type="http://schemas.openxmlformats.org/officeDocument/2006/relationships/image" Target="../media/image380.png"/><Relationship Id="rId79" Type="http://schemas.openxmlformats.org/officeDocument/2006/relationships/customXml" Target="../ink/ink444.xml"/><Relationship Id="rId102" Type="http://schemas.openxmlformats.org/officeDocument/2006/relationships/image" Target="../media/image402.png"/><Relationship Id="rId123" Type="http://schemas.openxmlformats.org/officeDocument/2006/relationships/customXml" Target="../ink/ink466.xml"/><Relationship Id="rId144" Type="http://schemas.openxmlformats.org/officeDocument/2006/relationships/image" Target="../media/image423.png"/><Relationship Id="rId90" Type="http://schemas.openxmlformats.org/officeDocument/2006/relationships/image" Target="../media/image396.png"/><Relationship Id="rId165" Type="http://schemas.openxmlformats.org/officeDocument/2006/relationships/customXml" Target="../ink/ink487.xml"/><Relationship Id="rId186" Type="http://schemas.openxmlformats.org/officeDocument/2006/relationships/image" Target="../media/image305.png"/><Relationship Id="rId211" Type="http://schemas.openxmlformats.org/officeDocument/2006/relationships/customXml" Target="../ink/ink510.xml"/><Relationship Id="rId27" Type="http://schemas.openxmlformats.org/officeDocument/2006/relationships/customXml" Target="../ink/ink418.xml"/><Relationship Id="rId48" Type="http://schemas.openxmlformats.org/officeDocument/2006/relationships/image" Target="../media/image375.png"/><Relationship Id="rId69" Type="http://schemas.openxmlformats.org/officeDocument/2006/relationships/customXml" Target="../ink/ink439.xml"/><Relationship Id="rId113" Type="http://schemas.openxmlformats.org/officeDocument/2006/relationships/customXml" Target="../ink/ink461.xml"/><Relationship Id="rId134" Type="http://schemas.openxmlformats.org/officeDocument/2006/relationships/image" Target="../media/image418.png"/><Relationship Id="rId80" Type="http://schemas.openxmlformats.org/officeDocument/2006/relationships/image" Target="../media/image391.png"/><Relationship Id="rId155" Type="http://schemas.openxmlformats.org/officeDocument/2006/relationships/customXml" Target="../ink/ink482.xml"/><Relationship Id="rId176" Type="http://schemas.openxmlformats.org/officeDocument/2006/relationships/image" Target="../media/image300.png"/><Relationship Id="rId197" Type="http://schemas.openxmlformats.org/officeDocument/2006/relationships/customXml" Target="../ink/ink503.xml"/><Relationship Id="rId201" Type="http://schemas.openxmlformats.org/officeDocument/2006/relationships/customXml" Target="../ink/ink505.xml"/><Relationship Id="rId222" Type="http://schemas.openxmlformats.org/officeDocument/2006/relationships/image" Target="../media/image323.png"/><Relationship Id="rId17" Type="http://schemas.openxmlformats.org/officeDocument/2006/relationships/customXml" Target="../ink/ink413.xml"/><Relationship Id="rId38" Type="http://schemas.openxmlformats.org/officeDocument/2006/relationships/image" Target="../media/image370.png"/><Relationship Id="rId59" Type="http://schemas.openxmlformats.org/officeDocument/2006/relationships/customXml" Target="../ink/ink434.xml"/><Relationship Id="rId103" Type="http://schemas.openxmlformats.org/officeDocument/2006/relationships/customXml" Target="../ink/ink456.xml"/><Relationship Id="rId124" Type="http://schemas.openxmlformats.org/officeDocument/2006/relationships/image" Target="../media/image413.png"/><Relationship Id="rId70" Type="http://schemas.openxmlformats.org/officeDocument/2006/relationships/image" Target="../media/image386.png"/><Relationship Id="rId91" Type="http://schemas.openxmlformats.org/officeDocument/2006/relationships/customXml" Target="../ink/ink450.xml"/><Relationship Id="rId145" Type="http://schemas.openxmlformats.org/officeDocument/2006/relationships/customXml" Target="../ink/ink477.xml"/><Relationship Id="rId166" Type="http://schemas.openxmlformats.org/officeDocument/2006/relationships/image" Target="../media/image295.png"/><Relationship Id="rId187" Type="http://schemas.openxmlformats.org/officeDocument/2006/relationships/customXml" Target="../ink/ink498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318.png"/><Relationship Id="rId28" Type="http://schemas.openxmlformats.org/officeDocument/2006/relationships/image" Target="../media/image365.png"/><Relationship Id="rId49" Type="http://schemas.openxmlformats.org/officeDocument/2006/relationships/customXml" Target="../ink/ink429.xml"/><Relationship Id="rId114" Type="http://schemas.openxmlformats.org/officeDocument/2006/relationships/image" Target="../media/image408.png"/><Relationship Id="rId60" Type="http://schemas.openxmlformats.org/officeDocument/2006/relationships/image" Target="../media/image381.png"/><Relationship Id="rId81" Type="http://schemas.openxmlformats.org/officeDocument/2006/relationships/customXml" Target="../ink/ink445.xml"/><Relationship Id="rId135" Type="http://schemas.openxmlformats.org/officeDocument/2006/relationships/customXml" Target="../ink/ink472.xml"/><Relationship Id="rId156" Type="http://schemas.openxmlformats.org/officeDocument/2006/relationships/image" Target="../media/image290.png"/><Relationship Id="rId177" Type="http://schemas.openxmlformats.org/officeDocument/2006/relationships/customXml" Target="../ink/ink493.xml"/><Relationship Id="rId198" Type="http://schemas.openxmlformats.org/officeDocument/2006/relationships/image" Target="../media/image311.png"/><Relationship Id="rId202" Type="http://schemas.openxmlformats.org/officeDocument/2006/relationships/image" Target="../media/image313.png"/><Relationship Id="rId18" Type="http://schemas.openxmlformats.org/officeDocument/2006/relationships/image" Target="../media/image360.png"/><Relationship Id="rId39" Type="http://schemas.openxmlformats.org/officeDocument/2006/relationships/customXml" Target="../ink/ink424.xml"/><Relationship Id="rId50" Type="http://schemas.openxmlformats.org/officeDocument/2006/relationships/image" Target="../media/image376.png"/><Relationship Id="rId104" Type="http://schemas.openxmlformats.org/officeDocument/2006/relationships/image" Target="../media/image403.png"/><Relationship Id="rId125" Type="http://schemas.openxmlformats.org/officeDocument/2006/relationships/customXml" Target="../ink/ink467.xml"/><Relationship Id="rId146" Type="http://schemas.openxmlformats.org/officeDocument/2006/relationships/image" Target="../media/image424.png"/><Relationship Id="rId167" Type="http://schemas.openxmlformats.org/officeDocument/2006/relationships/customXml" Target="../ink/ink488.xml"/><Relationship Id="rId188" Type="http://schemas.openxmlformats.org/officeDocument/2006/relationships/image" Target="../media/image306.png"/><Relationship Id="rId71" Type="http://schemas.openxmlformats.org/officeDocument/2006/relationships/customXml" Target="../ink/ink440.xml"/><Relationship Id="rId92" Type="http://schemas.openxmlformats.org/officeDocument/2006/relationships/image" Target="../media/image397.png"/><Relationship Id="rId213" Type="http://schemas.openxmlformats.org/officeDocument/2006/relationships/customXml" Target="../ink/ink511.xml"/><Relationship Id="rId2" Type="http://schemas.openxmlformats.org/officeDocument/2006/relationships/image" Target="../media/image287.png"/><Relationship Id="rId29" Type="http://schemas.openxmlformats.org/officeDocument/2006/relationships/customXml" Target="../ink/ink419.xml"/><Relationship Id="rId40" Type="http://schemas.openxmlformats.org/officeDocument/2006/relationships/image" Target="../media/image371.png"/><Relationship Id="rId115" Type="http://schemas.openxmlformats.org/officeDocument/2006/relationships/customXml" Target="../ink/ink462.xml"/><Relationship Id="rId136" Type="http://schemas.openxmlformats.org/officeDocument/2006/relationships/image" Target="../media/image419.png"/><Relationship Id="rId157" Type="http://schemas.openxmlformats.org/officeDocument/2006/relationships/customXml" Target="../ink/ink483.xml"/><Relationship Id="rId178" Type="http://schemas.openxmlformats.org/officeDocument/2006/relationships/image" Target="../media/image301.png"/><Relationship Id="rId61" Type="http://schemas.openxmlformats.org/officeDocument/2006/relationships/customXml" Target="../ink/ink435.xml"/><Relationship Id="rId82" Type="http://schemas.openxmlformats.org/officeDocument/2006/relationships/image" Target="../media/image392.png"/><Relationship Id="rId199" Type="http://schemas.openxmlformats.org/officeDocument/2006/relationships/customXml" Target="../ink/ink504.xml"/><Relationship Id="rId203" Type="http://schemas.openxmlformats.org/officeDocument/2006/relationships/customXml" Target="../ink/ink506.xml"/><Relationship Id="rId19" Type="http://schemas.openxmlformats.org/officeDocument/2006/relationships/customXml" Target="../ink/ink414.xml"/><Relationship Id="rId30" Type="http://schemas.openxmlformats.org/officeDocument/2006/relationships/image" Target="../media/image366.png"/><Relationship Id="rId105" Type="http://schemas.openxmlformats.org/officeDocument/2006/relationships/customXml" Target="../ink/ink457.xml"/><Relationship Id="rId126" Type="http://schemas.openxmlformats.org/officeDocument/2006/relationships/image" Target="../media/image414.png"/><Relationship Id="rId147" Type="http://schemas.openxmlformats.org/officeDocument/2006/relationships/customXml" Target="../ink/ink478.xml"/><Relationship Id="rId168" Type="http://schemas.openxmlformats.org/officeDocument/2006/relationships/image" Target="../media/image296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6.png"/><Relationship Id="rId21" Type="http://schemas.openxmlformats.org/officeDocument/2006/relationships/image" Target="../media/image333.png"/><Relationship Id="rId42" Type="http://schemas.openxmlformats.org/officeDocument/2006/relationships/customXml" Target="../ink/ink536.xml"/><Relationship Id="rId63" Type="http://schemas.openxmlformats.org/officeDocument/2006/relationships/image" Target="../media/image549.png"/><Relationship Id="rId84" Type="http://schemas.openxmlformats.org/officeDocument/2006/relationships/customXml" Target="../ink/ink557.xml"/><Relationship Id="rId138" Type="http://schemas.openxmlformats.org/officeDocument/2006/relationships/customXml" Target="../ink/ink584.xml"/><Relationship Id="rId159" Type="http://schemas.openxmlformats.org/officeDocument/2006/relationships/image" Target="../media/image597.png"/><Relationship Id="rId170" Type="http://schemas.openxmlformats.org/officeDocument/2006/relationships/customXml" Target="../ink/ink600.xml"/><Relationship Id="rId191" Type="http://schemas.openxmlformats.org/officeDocument/2006/relationships/image" Target="../media/image613.png"/><Relationship Id="rId205" Type="http://schemas.openxmlformats.org/officeDocument/2006/relationships/image" Target="../media/image620.png"/><Relationship Id="rId107" Type="http://schemas.openxmlformats.org/officeDocument/2006/relationships/image" Target="../media/image571.png"/><Relationship Id="rId11" Type="http://schemas.openxmlformats.org/officeDocument/2006/relationships/image" Target="../media/image328.png"/><Relationship Id="rId32" Type="http://schemas.openxmlformats.org/officeDocument/2006/relationships/customXml" Target="../ink/ink531.xml"/><Relationship Id="rId53" Type="http://schemas.openxmlformats.org/officeDocument/2006/relationships/image" Target="../media/image349.png"/><Relationship Id="rId74" Type="http://schemas.openxmlformats.org/officeDocument/2006/relationships/customXml" Target="../ink/ink552.xml"/><Relationship Id="rId128" Type="http://schemas.openxmlformats.org/officeDocument/2006/relationships/customXml" Target="../ink/ink579.xml"/><Relationship Id="rId149" Type="http://schemas.openxmlformats.org/officeDocument/2006/relationships/image" Target="../media/image592.png"/><Relationship Id="rId5" Type="http://schemas.openxmlformats.org/officeDocument/2006/relationships/image" Target="../media/image325.png"/><Relationship Id="rId95" Type="http://schemas.openxmlformats.org/officeDocument/2006/relationships/image" Target="../media/image565.png"/><Relationship Id="rId160" Type="http://schemas.openxmlformats.org/officeDocument/2006/relationships/customXml" Target="../ink/ink595.xml"/><Relationship Id="rId181" Type="http://schemas.openxmlformats.org/officeDocument/2006/relationships/image" Target="../media/image608.png"/><Relationship Id="rId22" Type="http://schemas.openxmlformats.org/officeDocument/2006/relationships/customXml" Target="../ink/ink526.xml"/><Relationship Id="rId43" Type="http://schemas.openxmlformats.org/officeDocument/2006/relationships/image" Target="../media/image344.png"/><Relationship Id="rId64" Type="http://schemas.openxmlformats.org/officeDocument/2006/relationships/customXml" Target="../ink/ink547.xml"/><Relationship Id="rId118" Type="http://schemas.openxmlformats.org/officeDocument/2006/relationships/customXml" Target="../ink/ink574.xml"/><Relationship Id="rId139" Type="http://schemas.openxmlformats.org/officeDocument/2006/relationships/image" Target="../media/image587.png"/><Relationship Id="rId85" Type="http://schemas.openxmlformats.org/officeDocument/2006/relationships/image" Target="../media/image560.png"/><Relationship Id="rId150" Type="http://schemas.openxmlformats.org/officeDocument/2006/relationships/customXml" Target="../ink/ink590.xml"/><Relationship Id="rId171" Type="http://schemas.openxmlformats.org/officeDocument/2006/relationships/image" Target="../media/image603.png"/><Relationship Id="rId192" Type="http://schemas.openxmlformats.org/officeDocument/2006/relationships/customXml" Target="../ink/ink611.xml"/><Relationship Id="rId206" Type="http://schemas.openxmlformats.org/officeDocument/2006/relationships/customXml" Target="../ink/ink618.xml"/><Relationship Id="rId12" Type="http://schemas.openxmlformats.org/officeDocument/2006/relationships/customXml" Target="../ink/ink521.xml"/><Relationship Id="rId33" Type="http://schemas.openxmlformats.org/officeDocument/2006/relationships/image" Target="../media/image339.png"/><Relationship Id="rId108" Type="http://schemas.openxmlformats.org/officeDocument/2006/relationships/customXml" Target="../ink/ink569.xml"/><Relationship Id="rId129" Type="http://schemas.openxmlformats.org/officeDocument/2006/relationships/image" Target="../media/image582.png"/><Relationship Id="rId54" Type="http://schemas.openxmlformats.org/officeDocument/2006/relationships/customXml" Target="../ink/ink542.xml"/><Relationship Id="rId75" Type="http://schemas.openxmlformats.org/officeDocument/2006/relationships/image" Target="../media/image555.png"/><Relationship Id="rId96" Type="http://schemas.openxmlformats.org/officeDocument/2006/relationships/customXml" Target="../ink/ink563.xml"/><Relationship Id="rId140" Type="http://schemas.openxmlformats.org/officeDocument/2006/relationships/customXml" Target="../ink/ink585.xml"/><Relationship Id="rId161" Type="http://schemas.openxmlformats.org/officeDocument/2006/relationships/image" Target="../media/image598.png"/><Relationship Id="rId182" Type="http://schemas.openxmlformats.org/officeDocument/2006/relationships/customXml" Target="../ink/ink606.xml"/><Relationship Id="rId6" Type="http://schemas.openxmlformats.org/officeDocument/2006/relationships/customXml" Target="../ink/ink518.xml"/><Relationship Id="rId23" Type="http://schemas.openxmlformats.org/officeDocument/2006/relationships/image" Target="../media/image334.png"/><Relationship Id="rId119" Type="http://schemas.openxmlformats.org/officeDocument/2006/relationships/image" Target="../media/image577.png"/><Relationship Id="rId44" Type="http://schemas.openxmlformats.org/officeDocument/2006/relationships/customXml" Target="../ink/ink537.xml"/><Relationship Id="rId65" Type="http://schemas.openxmlformats.org/officeDocument/2006/relationships/image" Target="../media/image550.png"/><Relationship Id="rId86" Type="http://schemas.openxmlformats.org/officeDocument/2006/relationships/customXml" Target="../ink/ink558.xml"/><Relationship Id="rId130" Type="http://schemas.openxmlformats.org/officeDocument/2006/relationships/customXml" Target="../ink/ink580.xml"/><Relationship Id="rId151" Type="http://schemas.openxmlformats.org/officeDocument/2006/relationships/image" Target="../media/image593.png"/><Relationship Id="rId172" Type="http://schemas.openxmlformats.org/officeDocument/2006/relationships/customXml" Target="../ink/ink601.xml"/><Relationship Id="rId193" Type="http://schemas.openxmlformats.org/officeDocument/2006/relationships/image" Target="../media/image614.png"/><Relationship Id="rId207" Type="http://schemas.openxmlformats.org/officeDocument/2006/relationships/image" Target="../media/image621.png"/><Relationship Id="rId13" Type="http://schemas.openxmlformats.org/officeDocument/2006/relationships/image" Target="../media/image329.png"/><Relationship Id="rId109" Type="http://schemas.openxmlformats.org/officeDocument/2006/relationships/image" Target="../media/image572.png"/><Relationship Id="rId34" Type="http://schemas.openxmlformats.org/officeDocument/2006/relationships/customXml" Target="../ink/ink532.xml"/><Relationship Id="rId55" Type="http://schemas.openxmlformats.org/officeDocument/2006/relationships/image" Target="../media/image350.png"/><Relationship Id="rId76" Type="http://schemas.openxmlformats.org/officeDocument/2006/relationships/customXml" Target="../ink/ink553.xml"/><Relationship Id="rId97" Type="http://schemas.openxmlformats.org/officeDocument/2006/relationships/image" Target="../media/image566.png"/><Relationship Id="rId120" Type="http://schemas.openxmlformats.org/officeDocument/2006/relationships/customXml" Target="../ink/ink575.xml"/><Relationship Id="rId141" Type="http://schemas.openxmlformats.org/officeDocument/2006/relationships/image" Target="../media/image588.png"/><Relationship Id="rId7" Type="http://schemas.openxmlformats.org/officeDocument/2006/relationships/image" Target="../media/image326.png"/><Relationship Id="rId162" Type="http://schemas.openxmlformats.org/officeDocument/2006/relationships/customXml" Target="../ink/ink596.xml"/><Relationship Id="rId183" Type="http://schemas.openxmlformats.org/officeDocument/2006/relationships/image" Target="../media/image609.png"/><Relationship Id="rId24" Type="http://schemas.openxmlformats.org/officeDocument/2006/relationships/customXml" Target="../ink/ink527.xml"/><Relationship Id="rId45" Type="http://schemas.openxmlformats.org/officeDocument/2006/relationships/image" Target="../media/image345.png"/><Relationship Id="rId66" Type="http://schemas.openxmlformats.org/officeDocument/2006/relationships/customXml" Target="../ink/ink548.xml"/><Relationship Id="rId87" Type="http://schemas.openxmlformats.org/officeDocument/2006/relationships/image" Target="../media/image561.png"/><Relationship Id="rId110" Type="http://schemas.openxmlformats.org/officeDocument/2006/relationships/customXml" Target="../ink/ink570.xml"/><Relationship Id="rId131" Type="http://schemas.openxmlformats.org/officeDocument/2006/relationships/image" Target="../media/image583.png"/><Relationship Id="rId152" Type="http://schemas.openxmlformats.org/officeDocument/2006/relationships/customXml" Target="../ink/ink591.xml"/><Relationship Id="rId173" Type="http://schemas.openxmlformats.org/officeDocument/2006/relationships/image" Target="../media/image604.png"/><Relationship Id="rId194" Type="http://schemas.openxmlformats.org/officeDocument/2006/relationships/customXml" Target="../ink/ink612.xml"/><Relationship Id="rId208" Type="http://schemas.openxmlformats.org/officeDocument/2006/relationships/customXml" Target="../ink/ink619.xml"/><Relationship Id="rId19" Type="http://schemas.openxmlformats.org/officeDocument/2006/relationships/image" Target="../media/image332.png"/><Relationship Id="rId14" Type="http://schemas.openxmlformats.org/officeDocument/2006/relationships/customXml" Target="../ink/ink522.xml"/><Relationship Id="rId30" Type="http://schemas.openxmlformats.org/officeDocument/2006/relationships/customXml" Target="../ink/ink530.xml"/><Relationship Id="rId35" Type="http://schemas.openxmlformats.org/officeDocument/2006/relationships/image" Target="../media/image340.png"/><Relationship Id="rId56" Type="http://schemas.openxmlformats.org/officeDocument/2006/relationships/customXml" Target="../ink/ink543.xml"/><Relationship Id="rId77" Type="http://schemas.openxmlformats.org/officeDocument/2006/relationships/image" Target="../media/image556.png"/><Relationship Id="rId100" Type="http://schemas.openxmlformats.org/officeDocument/2006/relationships/customXml" Target="../ink/ink565.xml"/><Relationship Id="rId105" Type="http://schemas.openxmlformats.org/officeDocument/2006/relationships/image" Target="../media/image570.png"/><Relationship Id="rId126" Type="http://schemas.openxmlformats.org/officeDocument/2006/relationships/customXml" Target="../ink/ink578.xml"/><Relationship Id="rId147" Type="http://schemas.openxmlformats.org/officeDocument/2006/relationships/image" Target="../media/image591.png"/><Relationship Id="rId168" Type="http://schemas.openxmlformats.org/officeDocument/2006/relationships/customXml" Target="../ink/ink599.xml"/><Relationship Id="rId8" Type="http://schemas.openxmlformats.org/officeDocument/2006/relationships/customXml" Target="../ink/ink519.xml"/><Relationship Id="rId51" Type="http://schemas.openxmlformats.org/officeDocument/2006/relationships/image" Target="../media/image348.png"/><Relationship Id="rId72" Type="http://schemas.openxmlformats.org/officeDocument/2006/relationships/customXml" Target="../ink/ink551.xml"/><Relationship Id="rId93" Type="http://schemas.openxmlformats.org/officeDocument/2006/relationships/image" Target="../media/image564.png"/><Relationship Id="rId98" Type="http://schemas.openxmlformats.org/officeDocument/2006/relationships/customXml" Target="../ink/ink564.xml"/><Relationship Id="rId121" Type="http://schemas.openxmlformats.org/officeDocument/2006/relationships/image" Target="../media/image578.png"/><Relationship Id="rId142" Type="http://schemas.openxmlformats.org/officeDocument/2006/relationships/customXml" Target="../ink/ink586.xml"/><Relationship Id="rId163" Type="http://schemas.openxmlformats.org/officeDocument/2006/relationships/image" Target="../media/image599.png"/><Relationship Id="rId184" Type="http://schemas.openxmlformats.org/officeDocument/2006/relationships/customXml" Target="../ink/ink607.xml"/><Relationship Id="rId189" Type="http://schemas.openxmlformats.org/officeDocument/2006/relationships/image" Target="../media/image612.png"/><Relationship Id="rId3" Type="http://schemas.openxmlformats.org/officeDocument/2006/relationships/image" Target="../media/image324.png"/><Relationship Id="rId214" Type="http://schemas.openxmlformats.org/officeDocument/2006/relationships/customXml" Target="../ink/ink622.xml"/><Relationship Id="rId25" Type="http://schemas.openxmlformats.org/officeDocument/2006/relationships/image" Target="../media/image335.png"/><Relationship Id="rId46" Type="http://schemas.openxmlformats.org/officeDocument/2006/relationships/customXml" Target="../ink/ink538.xml"/><Relationship Id="rId67" Type="http://schemas.openxmlformats.org/officeDocument/2006/relationships/image" Target="../media/image551.png"/><Relationship Id="rId116" Type="http://schemas.openxmlformats.org/officeDocument/2006/relationships/customXml" Target="../ink/ink573.xml"/><Relationship Id="rId137" Type="http://schemas.openxmlformats.org/officeDocument/2006/relationships/image" Target="../media/image586.png"/><Relationship Id="rId158" Type="http://schemas.openxmlformats.org/officeDocument/2006/relationships/customXml" Target="../ink/ink594.xml"/><Relationship Id="rId20" Type="http://schemas.openxmlformats.org/officeDocument/2006/relationships/customXml" Target="../ink/ink525.xml"/><Relationship Id="rId41" Type="http://schemas.openxmlformats.org/officeDocument/2006/relationships/image" Target="../media/image343.png"/><Relationship Id="rId62" Type="http://schemas.openxmlformats.org/officeDocument/2006/relationships/customXml" Target="../ink/ink546.xml"/><Relationship Id="rId83" Type="http://schemas.openxmlformats.org/officeDocument/2006/relationships/image" Target="../media/image559.png"/><Relationship Id="rId88" Type="http://schemas.openxmlformats.org/officeDocument/2006/relationships/customXml" Target="../ink/ink559.xml"/><Relationship Id="rId111" Type="http://schemas.openxmlformats.org/officeDocument/2006/relationships/image" Target="../media/image573.png"/><Relationship Id="rId132" Type="http://schemas.openxmlformats.org/officeDocument/2006/relationships/customXml" Target="../ink/ink581.xml"/><Relationship Id="rId153" Type="http://schemas.openxmlformats.org/officeDocument/2006/relationships/image" Target="../media/image594.png"/><Relationship Id="rId174" Type="http://schemas.openxmlformats.org/officeDocument/2006/relationships/customXml" Target="../ink/ink602.xml"/><Relationship Id="rId179" Type="http://schemas.openxmlformats.org/officeDocument/2006/relationships/image" Target="../media/image607.png"/><Relationship Id="rId195" Type="http://schemas.openxmlformats.org/officeDocument/2006/relationships/image" Target="../media/image615.png"/><Relationship Id="rId209" Type="http://schemas.openxmlformats.org/officeDocument/2006/relationships/image" Target="../media/image622.png"/><Relationship Id="rId190" Type="http://schemas.openxmlformats.org/officeDocument/2006/relationships/customXml" Target="../ink/ink610.xml"/><Relationship Id="rId204" Type="http://schemas.openxmlformats.org/officeDocument/2006/relationships/customXml" Target="../ink/ink617.xml"/><Relationship Id="rId15" Type="http://schemas.openxmlformats.org/officeDocument/2006/relationships/image" Target="../media/image330.png"/><Relationship Id="rId36" Type="http://schemas.openxmlformats.org/officeDocument/2006/relationships/customXml" Target="../ink/ink533.xml"/><Relationship Id="rId57" Type="http://schemas.openxmlformats.org/officeDocument/2006/relationships/image" Target="../media/image351.png"/><Relationship Id="rId106" Type="http://schemas.openxmlformats.org/officeDocument/2006/relationships/customXml" Target="../ink/ink568.xml"/><Relationship Id="rId127" Type="http://schemas.openxmlformats.org/officeDocument/2006/relationships/image" Target="../media/image581.png"/><Relationship Id="rId10" Type="http://schemas.openxmlformats.org/officeDocument/2006/relationships/customXml" Target="../ink/ink520.xml"/><Relationship Id="rId31" Type="http://schemas.openxmlformats.org/officeDocument/2006/relationships/image" Target="../media/image338.png"/><Relationship Id="rId52" Type="http://schemas.openxmlformats.org/officeDocument/2006/relationships/customXml" Target="../ink/ink541.xml"/><Relationship Id="rId73" Type="http://schemas.openxmlformats.org/officeDocument/2006/relationships/image" Target="../media/image554.png"/><Relationship Id="rId78" Type="http://schemas.openxmlformats.org/officeDocument/2006/relationships/customXml" Target="../ink/ink554.xml"/><Relationship Id="rId94" Type="http://schemas.openxmlformats.org/officeDocument/2006/relationships/customXml" Target="../ink/ink562.xml"/><Relationship Id="rId99" Type="http://schemas.openxmlformats.org/officeDocument/2006/relationships/image" Target="../media/image567.png"/><Relationship Id="rId101" Type="http://schemas.openxmlformats.org/officeDocument/2006/relationships/image" Target="../media/image568.png"/><Relationship Id="rId122" Type="http://schemas.openxmlformats.org/officeDocument/2006/relationships/customXml" Target="../ink/ink576.xml"/><Relationship Id="rId143" Type="http://schemas.openxmlformats.org/officeDocument/2006/relationships/image" Target="../media/image589.png"/><Relationship Id="rId148" Type="http://schemas.openxmlformats.org/officeDocument/2006/relationships/customXml" Target="../ink/ink589.xml"/><Relationship Id="rId164" Type="http://schemas.openxmlformats.org/officeDocument/2006/relationships/customXml" Target="../ink/ink597.xml"/><Relationship Id="rId169" Type="http://schemas.openxmlformats.org/officeDocument/2006/relationships/image" Target="../media/image602.png"/><Relationship Id="rId185" Type="http://schemas.openxmlformats.org/officeDocument/2006/relationships/image" Target="../media/image610.png"/><Relationship Id="rId4" Type="http://schemas.openxmlformats.org/officeDocument/2006/relationships/customXml" Target="../ink/ink517.xml"/><Relationship Id="rId9" Type="http://schemas.openxmlformats.org/officeDocument/2006/relationships/image" Target="../media/image327.png"/><Relationship Id="rId180" Type="http://schemas.openxmlformats.org/officeDocument/2006/relationships/customXml" Target="../ink/ink605.xml"/><Relationship Id="rId210" Type="http://schemas.openxmlformats.org/officeDocument/2006/relationships/customXml" Target="../ink/ink620.xml"/><Relationship Id="rId215" Type="http://schemas.openxmlformats.org/officeDocument/2006/relationships/image" Target="../media/image625.png"/><Relationship Id="rId26" Type="http://schemas.openxmlformats.org/officeDocument/2006/relationships/customXml" Target="../ink/ink528.xml"/><Relationship Id="rId47" Type="http://schemas.openxmlformats.org/officeDocument/2006/relationships/image" Target="../media/image346.png"/><Relationship Id="rId68" Type="http://schemas.openxmlformats.org/officeDocument/2006/relationships/customXml" Target="../ink/ink549.xml"/><Relationship Id="rId89" Type="http://schemas.openxmlformats.org/officeDocument/2006/relationships/image" Target="../media/image562.png"/><Relationship Id="rId112" Type="http://schemas.openxmlformats.org/officeDocument/2006/relationships/customXml" Target="../ink/ink571.xml"/><Relationship Id="rId133" Type="http://schemas.openxmlformats.org/officeDocument/2006/relationships/image" Target="../media/image584.png"/><Relationship Id="rId154" Type="http://schemas.openxmlformats.org/officeDocument/2006/relationships/customXml" Target="../ink/ink592.xml"/><Relationship Id="rId175" Type="http://schemas.openxmlformats.org/officeDocument/2006/relationships/image" Target="../media/image605.png"/><Relationship Id="rId196" Type="http://schemas.openxmlformats.org/officeDocument/2006/relationships/customXml" Target="../ink/ink613.xml"/><Relationship Id="rId200" Type="http://schemas.openxmlformats.org/officeDocument/2006/relationships/customXml" Target="../ink/ink615.xml"/><Relationship Id="rId16" Type="http://schemas.openxmlformats.org/officeDocument/2006/relationships/customXml" Target="../ink/ink523.xml"/><Relationship Id="rId37" Type="http://schemas.openxmlformats.org/officeDocument/2006/relationships/image" Target="../media/image341.png"/><Relationship Id="rId58" Type="http://schemas.openxmlformats.org/officeDocument/2006/relationships/customXml" Target="../ink/ink544.xml"/><Relationship Id="rId79" Type="http://schemas.openxmlformats.org/officeDocument/2006/relationships/image" Target="../media/image557.png"/><Relationship Id="rId102" Type="http://schemas.openxmlformats.org/officeDocument/2006/relationships/customXml" Target="../ink/ink566.xml"/><Relationship Id="rId123" Type="http://schemas.openxmlformats.org/officeDocument/2006/relationships/image" Target="../media/image579.png"/><Relationship Id="rId144" Type="http://schemas.openxmlformats.org/officeDocument/2006/relationships/customXml" Target="../ink/ink587.xml"/><Relationship Id="rId90" Type="http://schemas.openxmlformats.org/officeDocument/2006/relationships/customXml" Target="../ink/ink560.xml"/><Relationship Id="rId165" Type="http://schemas.openxmlformats.org/officeDocument/2006/relationships/image" Target="../media/image600.png"/><Relationship Id="rId186" Type="http://schemas.openxmlformats.org/officeDocument/2006/relationships/customXml" Target="../ink/ink608.xml"/><Relationship Id="rId211" Type="http://schemas.openxmlformats.org/officeDocument/2006/relationships/image" Target="../media/image623.png"/><Relationship Id="rId27" Type="http://schemas.openxmlformats.org/officeDocument/2006/relationships/image" Target="../media/image336.png"/><Relationship Id="rId48" Type="http://schemas.openxmlformats.org/officeDocument/2006/relationships/customXml" Target="../ink/ink539.xml"/><Relationship Id="rId69" Type="http://schemas.openxmlformats.org/officeDocument/2006/relationships/image" Target="../media/image552.png"/><Relationship Id="rId113" Type="http://schemas.openxmlformats.org/officeDocument/2006/relationships/image" Target="../media/image574.png"/><Relationship Id="rId134" Type="http://schemas.openxmlformats.org/officeDocument/2006/relationships/customXml" Target="../ink/ink582.xml"/><Relationship Id="rId80" Type="http://schemas.openxmlformats.org/officeDocument/2006/relationships/customXml" Target="../ink/ink555.xml"/><Relationship Id="rId155" Type="http://schemas.openxmlformats.org/officeDocument/2006/relationships/image" Target="../media/image595.png"/><Relationship Id="rId176" Type="http://schemas.openxmlformats.org/officeDocument/2006/relationships/customXml" Target="../ink/ink603.xml"/><Relationship Id="rId197" Type="http://schemas.openxmlformats.org/officeDocument/2006/relationships/image" Target="../media/image616.png"/><Relationship Id="rId201" Type="http://schemas.openxmlformats.org/officeDocument/2006/relationships/image" Target="../media/image618.png"/><Relationship Id="rId17" Type="http://schemas.openxmlformats.org/officeDocument/2006/relationships/image" Target="../media/image331.png"/><Relationship Id="rId38" Type="http://schemas.openxmlformats.org/officeDocument/2006/relationships/customXml" Target="../ink/ink534.xml"/><Relationship Id="rId59" Type="http://schemas.openxmlformats.org/officeDocument/2006/relationships/image" Target="../media/image352.png"/><Relationship Id="rId103" Type="http://schemas.openxmlformats.org/officeDocument/2006/relationships/image" Target="../media/image569.png"/><Relationship Id="rId124" Type="http://schemas.openxmlformats.org/officeDocument/2006/relationships/customXml" Target="../ink/ink577.xml"/><Relationship Id="rId70" Type="http://schemas.openxmlformats.org/officeDocument/2006/relationships/customXml" Target="../ink/ink550.xml"/><Relationship Id="rId91" Type="http://schemas.openxmlformats.org/officeDocument/2006/relationships/image" Target="../media/image563.png"/><Relationship Id="rId145" Type="http://schemas.openxmlformats.org/officeDocument/2006/relationships/image" Target="../media/image590.png"/><Relationship Id="rId166" Type="http://schemas.openxmlformats.org/officeDocument/2006/relationships/customXml" Target="../ink/ink598.xml"/><Relationship Id="rId187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21.xml"/><Relationship Id="rId28" Type="http://schemas.openxmlformats.org/officeDocument/2006/relationships/customXml" Target="../ink/ink529.xml"/><Relationship Id="rId49" Type="http://schemas.openxmlformats.org/officeDocument/2006/relationships/image" Target="../media/image347.png"/><Relationship Id="rId114" Type="http://schemas.openxmlformats.org/officeDocument/2006/relationships/customXml" Target="../ink/ink572.xml"/><Relationship Id="rId60" Type="http://schemas.openxmlformats.org/officeDocument/2006/relationships/customXml" Target="../ink/ink545.xml"/><Relationship Id="rId81" Type="http://schemas.openxmlformats.org/officeDocument/2006/relationships/image" Target="../media/image558.png"/><Relationship Id="rId135" Type="http://schemas.openxmlformats.org/officeDocument/2006/relationships/image" Target="../media/image585.png"/><Relationship Id="rId156" Type="http://schemas.openxmlformats.org/officeDocument/2006/relationships/customXml" Target="../ink/ink593.xml"/><Relationship Id="rId177" Type="http://schemas.openxmlformats.org/officeDocument/2006/relationships/image" Target="../media/image606.png"/><Relationship Id="rId198" Type="http://schemas.openxmlformats.org/officeDocument/2006/relationships/customXml" Target="../ink/ink614.xml"/><Relationship Id="rId202" Type="http://schemas.openxmlformats.org/officeDocument/2006/relationships/customXml" Target="../ink/ink616.xml"/><Relationship Id="rId18" Type="http://schemas.openxmlformats.org/officeDocument/2006/relationships/customXml" Target="../ink/ink524.xml"/><Relationship Id="rId39" Type="http://schemas.openxmlformats.org/officeDocument/2006/relationships/image" Target="../media/image342.png"/><Relationship Id="rId50" Type="http://schemas.openxmlformats.org/officeDocument/2006/relationships/customXml" Target="../ink/ink540.xml"/><Relationship Id="rId104" Type="http://schemas.openxmlformats.org/officeDocument/2006/relationships/customXml" Target="../ink/ink567.xml"/><Relationship Id="rId125" Type="http://schemas.openxmlformats.org/officeDocument/2006/relationships/image" Target="../media/image580.png"/><Relationship Id="rId146" Type="http://schemas.openxmlformats.org/officeDocument/2006/relationships/customXml" Target="../ink/ink588.xml"/><Relationship Id="rId167" Type="http://schemas.openxmlformats.org/officeDocument/2006/relationships/image" Target="../media/image601.png"/><Relationship Id="rId188" Type="http://schemas.openxmlformats.org/officeDocument/2006/relationships/customXml" Target="../ink/ink609.xml"/><Relationship Id="rId71" Type="http://schemas.openxmlformats.org/officeDocument/2006/relationships/image" Target="../media/image553.png"/><Relationship Id="rId92" Type="http://schemas.openxmlformats.org/officeDocument/2006/relationships/customXml" Target="../ink/ink561.xml"/><Relationship Id="rId213" Type="http://schemas.openxmlformats.org/officeDocument/2006/relationships/image" Target="../media/image624.png"/><Relationship Id="rId2" Type="http://schemas.openxmlformats.org/officeDocument/2006/relationships/customXml" Target="../ink/ink516.xml"/><Relationship Id="rId29" Type="http://schemas.openxmlformats.org/officeDocument/2006/relationships/image" Target="../media/image337.png"/><Relationship Id="rId40" Type="http://schemas.openxmlformats.org/officeDocument/2006/relationships/customXml" Target="../ink/ink535.xml"/><Relationship Id="rId115" Type="http://schemas.openxmlformats.org/officeDocument/2006/relationships/image" Target="../media/image575.png"/><Relationship Id="rId136" Type="http://schemas.openxmlformats.org/officeDocument/2006/relationships/customXml" Target="../ink/ink583.xml"/><Relationship Id="rId157" Type="http://schemas.openxmlformats.org/officeDocument/2006/relationships/image" Target="../media/image596.png"/><Relationship Id="rId178" Type="http://schemas.openxmlformats.org/officeDocument/2006/relationships/customXml" Target="../ink/ink604.xml"/><Relationship Id="rId61" Type="http://schemas.openxmlformats.org/officeDocument/2006/relationships/image" Target="../media/image548.png"/><Relationship Id="rId82" Type="http://schemas.openxmlformats.org/officeDocument/2006/relationships/customXml" Target="../ink/ink556.xml"/><Relationship Id="rId199" Type="http://schemas.openxmlformats.org/officeDocument/2006/relationships/image" Target="../media/image617.png"/><Relationship Id="rId203" Type="http://schemas.openxmlformats.org/officeDocument/2006/relationships/image" Target="../media/image619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80.xml"/><Relationship Id="rId21" Type="http://schemas.openxmlformats.org/officeDocument/2006/relationships/customXml" Target="../ink/ink632.xml"/><Relationship Id="rId42" Type="http://schemas.openxmlformats.org/officeDocument/2006/relationships/image" Target="../media/image5680.png"/><Relationship Id="rId63" Type="http://schemas.openxmlformats.org/officeDocument/2006/relationships/customXml" Target="../ink/ink653.xml"/><Relationship Id="rId84" Type="http://schemas.openxmlformats.org/officeDocument/2006/relationships/image" Target="../media/image5890.png"/><Relationship Id="rId138" Type="http://schemas.openxmlformats.org/officeDocument/2006/relationships/image" Target="../media/image6160.png"/><Relationship Id="rId159" Type="http://schemas.openxmlformats.org/officeDocument/2006/relationships/customXml" Target="../ink/ink701.xml"/><Relationship Id="rId170" Type="http://schemas.openxmlformats.org/officeDocument/2006/relationships/image" Target="../media/image632.png"/><Relationship Id="rId191" Type="http://schemas.openxmlformats.org/officeDocument/2006/relationships/customXml" Target="../ink/ink717.xml"/><Relationship Id="rId205" Type="http://schemas.openxmlformats.org/officeDocument/2006/relationships/customXml" Target="../ink/ink724.xml"/><Relationship Id="rId226" Type="http://schemas.openxmlformats.org/officeDocument/2006/relationships/image" Target="../media/image660.png"/><Relationship Id="rId247" Type="http://schemas.openxmlformats.org/officeDocument/2006/relationships/customXml" Target="../ink/ink745.xml"/><Relationship Id="rId107" Type="http://schemas.openxmlformats.org/officeDocument/2006/relationships/customXml" Target="../ink/ink675.xml"/><Relationship Id="rId11" Type="http://schemas.openxmlformats.org/officeDocument/2006/relationships/customXml" Target="../ink/ink627.xml"/><Relationship Id="rId32" Type="http://schemas.openxmlformats.org/officeDocument/2006/relationships/image" Target="../media/image5630.png"/><Relationship Id="rId53" Type="http://schemas.openxmlformats.org/officeDocument/2006/relationships/customXml" Target="../ink/ink648.xml"/><Relationship Id="rId74" Type="http://schemas.openxmlformats.org/officeDocument/2006/relationships/image" Target="../media/image5840.png"/><Relationship Id="rId128" Type="http://schemas.openxmlformats.org/officeDocument/2006/relationships/image" Target="../media/image6111.png"/><Relationship Id="rId149" Type="http://schemas.openxmlformats.org/officeDocument/2006/relationships/customXml" Target="../ink/ink696.xml"/><Relationship Id="rId5" Type="http://schemas.openxmlformats.org/officeDocument/2006/relationships/customXml" Target="../ink/ink624.xml"/><Relationship Id="rId95" Type="http://schemas.openxmlformats.org/officeDocument/2006/relationships/customXml" Target="../ink/ink669.xml"/><Relationship Id="rId160" Type="http://schemas.openxmlformats.org/officeDocument/2006/relationships/image" Target="../media/image627.png"/><Relationship Id="rId181" Type="http://schemas.openxmlformats.org/officeDocument/2006/relationships/customXml" Target="../ink/ink712.xml"/><Relationship Id="rId216" Type="http://schemas.openxmlformats.org/officeDocument/2006/relationships/image" Target="../media/image655.png"/><Relationship Id="rId237" Type="http://schemas.openxmlformats.org/officeDocument/2006/relationships/customXml" Target="../ink/ink740.xml"/><Relationship Id="rId22" Type="http://schemas.openxmlformats.org/officeDocument/2006/relationships/image" Target="../media/image5580.png"/><Relationship Id="rId43" Type="http://schemas.openxmlformats.org/officeDocument/2006/relationships/customXml" Target="../ink/ink643.xml"/><Relationship Id="rId64" Type="http://schemas.openxmlformats.org/officeDocument/2006/relationships/image" Target="../media/image5790.png"/><Relationship Id="rId118" Type="http://schemas.openxmlformats.org/officeDocument/2006/relationships/image" Target="../media/image6060.png"/><Relationship Id="rId139" Type="http://schemas.openxmlformats.org/officeDocument/2006/relationships/customXml" Target="../ink/ink691.xml"/><Relationship Id="rId85" Type="http://schemas.openxmlformats.org/officeDocument/2006/relationships/customXml" Target="../ink/ink664.xml"/><Relationship Id="rId150" Type="http://schemas.openxmlformats.org/officeDocument/2006/relationships/image" Target="../media/image6220.png"/><Relationship Id="rId171" Type="http://schemas.openxmlformats.org/officeDocument/2006/relationships/customXml" Target="../ink/ink707.xml"/><Relationship Id="rId192" Type="http://schemas.openxmlformats.org/officeDocument/2006/relationships/image" Target="../media/image643.png"/><Relationship Id="rId206" Type="http://schemas.openxmlformats.org/officeDocument/2006/relationships/image" Target="../media/image650.png"/><Relationship Id="rId227" Type="http://schemas.openxmlformats.org/officeDocument/2006/relationships/customXml" Target="../ink/ink735.xml"/><Relationship Id="rId248" Type="http://schemas.openxmlformats.org/officeDocument/2006/relationships/image" Target="../media/image671.png"/><Relationship Id="rId12" Type="http://schemas.openxmlformats.org/officeDocument/2006/relationships/image" Target="../media/image5530.png"/><Relationship Id="rId33" Type="http://schemas.openxmlformats.org/officeDocument/2006/relationships/customXml" Target="../ink/ink638.xml"/><Relationship Id="rId108" Type="http://schemas.openxmlformats.org/officeDocument/2006/relationships/image" Target="../media/image6011.png"/><Relationship Id="rId129" Type="http://schemas.openxmlformats.org/officeDocument/2006/relationships/customXml" Target="../ink/ink686.xml"/><Relationship Id="rId54" Type="http://schemas.openxmlformats.org/officeDocument/2006/relationships/image" Target="../media/image5740.png"/><Relationship Id="rId75" Type="http://schemas.openxmlformats.org/officeDocument/2006/relationships/customXml" Target="../ink/ink659.xml"/><Relationship Id="rId96" Type="http://schemas.openxmlformats.org/officeDocument/2006/relationships/image" Target="../media/image5950.png"/><Relationship Id="rId140" Type="http://schemas.openxmlformats.org/officeDocument/2006/relationships/image" Target="../media/image6170.png"/><Relationship Id="rId161" Type="http://schemas.openxmlformats.org/officeDocument/2006/relationships/customXml" Target="../ink/ink702.xml"/><Relationship Id="rId182" Type="http://schemas.openxmlformats.org/officeDocument/2006/relationships/image" Target="../media/image638.png"/><Relationship Id="rId217" Type="http://schemas.openxmlformats.org/officeDocument/2006/relationships/customXml" Target="../ink/ink730.xml"/><Relationship Id="rId6" Type="http://schemas.openxmlformats.org/officeDocument/2006/relationships/image" Target="../media/image5500.png"/><Relationship Id="rId238" Type="http://schemas.openxmlformats.org/officeDocument/2006/relationships/image" Target="../media/image666.png"/><Relationship Id="rId23" Type="http://schemas.openxmlformats.org/officeDocument/2006/relationships/customXml" Target="../ink/ink633.xml"/><Relationship Id="rId119" Type="http://schemas.openxmlformats.org/officeDocument/2006/relationships/customXml" Target="../ink/ink681.xml"/><Relationship Id="rId44" Type="http://schemas.openxmlformats.org/officeDocument/2006/relationships/image" Target="../media/image5690.png"/><Relationship Id="rId65" Type="http://schemas.openxmlformats.org/officeDocument/2006/relationships/customXml" Target="../ink/ink654.xml"/><Relationship Id="rId86" Type="http://schemas.openxmlformats.org/officeDocument/2006/relationships/image" Target="../media/image5900.png"/><Relationship Id="rId130" Type="http://schemas.openxmlformats.org/officeDocument/2006/relationships/image" Target="../media/image6120.png"/><Relationship Id="rId151" Type="http://schemas.openxmlformats.org/officeDocument/2006/relationships/customXml" Target="../ink/ink697.xml"/><Relationship Id="rId172" Type="http://schemas.openxmlformats.org/officeDocument/2006/relationships/image" Target="../media/image633.png"/><Relationship Id="rId193" Type="http://schemas.openxmlformats.org/officeDocument/2006/relationships/customXml" Target="../ink/ink718.xml"/><Relationship Id="rId207" Type="http://schemas.openxmlformats.org/officeDocument/2006/relationships/customXml" Target="../ink/ink725.xml"/><Relationship Id="rId228" Type="http://schemas.openxmlformats.org/officeDocument/2006/relationships/image" Target="../media/image661.png"/><Relationship Id="rId13" Type="http://schemas.openxmlformats.org/officeDocument/2006/relationships/customXml" Target="../ink/ink628.xml"/><Relationship Id="rId109" Type="http://schemas.openxmlformats.org/officeDocument/2006/relationships/customXml" Target="../ink/ink676.xml"/><Relationship Id="rId34" Type="http://schemas.openxmlformats.org/officeDocument/2006/relationships/image" Target="../media/image5640.png"/><Relationship Id="rId55" Type="http://schemas.openxmlformats.org/officeDocument/2006/relationships/customXml" Target="../ink/ink649.xml"/><Relationship Id="rId76" Type="http://schemas.openxmlformats.org/officeDocument/2006/relationships/image" Target="../media/image5850.png"/><Relationship Id="rId97" Type="http://schemas.openxmlformats.org/officeDocument/2006/relationships/customXml" Target="../ink/ink670.xml"/><Relationship Id="rId120" Type="http://schemas.openxmlformats.org/officeDocument/2006/relationships/image" Target="../media/image6070.png"/><Relationship Id="rId141" Type="http://schemas.openxmlformats.org/officeDocument/2006/relationships/customXml" Target="../ink/ink692.xml"/><Relationship Id="rId7" Type="http://schemas.openxmlformats.org/officeDocument/2006/relationships/customXml" Target="../ink/ink625.xml"/><Relationship Id="rId162" Type="http://schemas.openxmlformats.org/officeDocument/2006/relationships/image" Target="../media/image628.png"/><Relationship Id="rId183" Type="http://schemas.openxmlformats.org/officeDocument/2006/relationships/customXml" Target="../ink/ink713.xml"/><Relationship Id="rId218" Type="http://schemas.openxmlformats.org/officeDocument/2006/relationships/image" Target="../media/image656.png"/><Relationship Id="rId239" Type="http://schemas.openxmlformats.org/officeDocument/2006/relationships/customXml" Target="../ink/ink741.xml"/><Relationship Id="rId24" Type="http://schemas.openxmlformats.org/officeDocument/2006/relationships/image" Target="../media/image5590.png"/><Relationship Id="rId45" Type="http://schemas.openxmlformats.org/officeDocument/2006/relationships/customXml" Target="../ink/ink644.xml"/><Relationship Id="rId66" Type="http://schemas.openxmlformats.org/officeDocument/2006/relationships/image" Target="../media/image5800.png"/><Relationship Id="rId87" Type="http://schemas.openxmlformats.org/officeDocument/2006/relationships/customXml" Target="../ink/ink665.xml"/><Relationship Id="rId110" Type="http://schemas.openxmlformats.org/officeDocument/2006/relationships/image" Target="../media/image6020.png"/><Relationship Id="rId131" Type="http://schemas.openxmlformats.org/officeDocument/2006/relationships/customXml" Target="../ink/ink687.xml"/><Relationship Id="rId152" Type="http://schemas.openxmlformats.org/officeDocument/2006/relationships/image" Target="../media/image6230.png"/><Relationship Id="rId173" Type="http://schemas.openxmlformats.org/officeDocument/2006/relationships/customXml" Target="../ink/ink708.xml"/><Relationship Id="rId194" Type="http://schemas.openxmlformats.org/officeDocument/2006/relationships/image" Target="../media/image644.png"/><Relationship Id="rId208" Type="http://schemas.openxmlformats.org/officeDocument/2006/relationships/image" Target="../media/image651.png"/><Relationship Id="rId229" Type="http://schemas.openxmlformats.org/officeDocument/2006/relationships/customXml" Target="../ink/ink736.xml"/><Relationship Id="rId240" Type="http://schemas.openxmlformats.org/officeDocument/2006/relationships/image" Target="../media/image667.png"/><Relationship Id="rId14" Type="http://schemas.openxmlformats.org/officeDocument/2006/relationships/image" Target="../media/image5540.png"/><Relationship Id="rId35" Type="http://schemas.openxmlformats.org/officeDocument/2006/relationships/customXml" Target="../ink/ink639.xml"/><Relationship Id="rId56" Type="http://schemas.openxmlformats.org/officeDocument/2006/relationships/image" Target="../media/image5750.png"/><Relationship Id="rId77" Type="http://schemas.openxmlformats.org/officeDocument/2006/relationships/customXml" Target="../ink/ink660.xml"/><Relationship Id="rId100" Type="http://schemas.openxmlformats.org/officeDocument/2006/relationships/image" Target="../media/image5970.png"/><Relationship Id="rId8" Type="http://schemas.openxmlformats.org/officeDocument/2006/relationships/image" Target="../media/image5511.png"/><Relationship Id="rId98" Type="http://schemas.openxmlformats.org/officeDocument/2006/relationships/image" Target="../media/image5960.png"/><Relationship Id="rId121" Type="http://schemas.openxmlformats.org/officeDocument/2006/relationships/customXml" Target="../ink/ink682.xml"/><Relationship Id="rId142" Type="http://schemas.openxmlformats.org/officeDocument/2006/relationships/image" Target="../media/image6180.png"/><Relationship Id="rId163" Type="http://schemas.openxmlformats.org/officeDocument/2006/relationships/customXml" Target="../ink/ink703.xml"/><Relationship Id="rId184" Type="http://schemas.openxmlformats.org/officeDocument/2006/relationships/image" Target="../media/image639.png"/><Relationship Id="rId219" Type="http://schemas.openxmlformats.org/officeDocument/2006/relationships/customXml" Target="../ink/ink731.xml"/><Relationship Id="rId230" Type="http://schemas.openxmlformats.org/officeDocument/2006/relationships/image" Target="../media/image662.png"/><Relationship Id="rId25" Type="http://schemas.openxmlformats.org/officeDocument/2006/relationships/customXml" Target="../ink/ink634.xml"/><Relationship Id="rId46" Type="http://schemas.openxmlformats.org/officeDocument/2006/relationships/image" Target="../media/image5700.png"/><Relationship Id="rId67" Type="http://schemas.openxmlformats.org/officeDocument/2006/relationships/customXml" Target="../ink/ink655.xml"/><Relationship Id="rId88" Type="http://schemas.openxmlformats.org/officeDocument/2006/relationships/image" Target="../media/image5911.png"/><Relationship Id="rId111" Type="http://schemas.openxmlformats.org/officeDocument/2006/relationships/customXml" Target="../ink/ink677.xml"/><Relationship Id="rId132" Type="http://schemas.openxmlformats.org/officeDocument/2006/relationships/image" Target="../media/image6130.png"/><Relationship Id="rId153" Type="http://schemas.openxmlformats.org/officeDocument/2006/relationships/customXml" Target="../ink/ink698.xml"/><Relationship Id="rId174" Type="http://schemas.openxmlformats.org/officeDocument/2006/relationships/image" Target="../media/image634.png"/><Relationship Id="rId195" Type="http://schemas.openxmlformats.org/officeDocument/2006/relationships/customXml" Target="../ink/ink719.xml"/><Relationship Id="rId209" Type="http://schemas.openxmlformats.org/officeDocument/2006/relationships/customXml" Target="../ink/ink726.xml"/><Relationship Id="rId220" Type="http://schemas.openxmlformats.org/officeDocument/2006/relationships/image" Target="../media/image657.png"/><Relationship Id="rId241" Type="http://schemas.openxmlformats.org/officeDocument/2006/relationships/customXml" Target="../ink/ink742.xml"/><Relationship Id="rId15" Type="http://schemas.openxmlformats.org/officeDocument/2006/relationships/customXml" Target="../ink/ink629.xml"/><Relationship Id="rId36" Type="http://schemas.openxmlformats.org/officeDocument/2006/relationships/image" Target="../media/image5650.png"/><Relationship Id="rId57" Type="http://schemas.openxmlformats.org/officeDocument/2006/relationships/customXml" Target="../ink/ink650.xml"/><Relationship Id="rId10" Type="http://schemas.openxmlformats.org/officeDocument/2006/relationships/image" Target="../media/image5520.png"/><Relationship Id="rId31" Type="http://schemas.openxmlformats.org/officeDocument/2006/relationships/customXml" Target="../ink/ink637.xml"/><Relationship Id="rId52" Type="http://schemas.openxmlformats.org/officeDocument/2006/relationships/image" Target="../media/image5730.png"/><Relationship Id="rId73" Type="http://schemas.openxmlformats.org/officeDocument/2006/relationships/customXml" Target="../ink/ink658.xml"/><Relationship Id="rId78" Type="http://schemas.openxmlformats.org/officeDocument/2006/relationships/image" Target="../media/image5860.png"/><Relationship Id="rId94" Type="http://schemas.openxmlformats.org/officeDocument/2006/relationships/image" Target="../media/image5940.png"/><Relationship Id="rId99" Type="http://schemas.openxmlformats.org/officeDocument/2006/relationships/customXml" Target="../ink/ink671.xml"/><Relationship Id="rId101" Type="http://schemas.openxmlformats.org/officeDocument/2006/relationships/customXml" Target="../ink/ink672.xml"/><Relationship Id="rId122" Type="http://schemas.openxmlformats.org/officeDocument/2006/relationships/image" Target="../media/image6080.png"/><Relationship Id="rId143" Type="http://schemas.openxmlformats.org/officeDocument/2006/relationships/customXml" Target="../ink/ink693.xml"/><Relationship Id="rId148" Type="http://schemas.openxmlformats.org/officeDocument/2006/relationships/image" Target="../media/image6211.png"/><Relationship Id="rId164" Type="http://schemas.openxmlformats.org/officeDocument/2006/relationships/image" Target="../media/image629.png"/><Relationship Id="rId169" Type="http://schemas.openxmlformats.org/officeDocument/2006/relationships/customXml" Target="../ink/ink706.xml"/><Relationship Id="rId185" Type="http://schemas.openxmlformats.org/officeDocument/2006/relationships/customXml" Target="../ink/ink714.xml"/><Relationship Id="rId4" Type="http://schemas.openxmlformats.org/officeDocument/2006/relationships/image" Target="../media/image5490.png"/><Relationship Id="rId9" Type="http://schemas.openxmlformats.org/officeDocument/2006/relationships/customXml" Target="../ink/ink626.xml"/><Relationship Id="rId180" Type="http://schemas.openxmlformats.org/officeDocument/2006/relationships/image" Target="../media/image637.png"/><Relationship Id="rId210" Type="http://schemas.openxmlformats.org/officeDocument/2006/relationships/image" Target="../media/image652.png"/><Relationship Id="rId215" Type="http://schemas.openxmlformats.org/officeDocument/2006/relationships/customXml" Target="../ink/ink729.xml"/><Relationship Id="rId236" Type="http://schemas.openxmlformats.org/officeDocument/2006/relationships/image" Target="../media/image665.png"/><Relationship Id="rId26" Type="http://schemas.openxmlformats.org/officeDocument/2006/relationships/image" Target="../media/image5600.png"/><Relationship Id="rId231" Type="http://schemas.openxmlformats.org/officeDocument/2006/relationships/customXml" Target="../ink/ink737.xml"/><Relationship Id="rId47" Type="http://schemas.openxmlformats.org/officeDocument/2006/relationships/customXml" Target="../ink/ink645.xml"/><Relationship Id="rId68" Type="http://schemas.openxmlformats.org/officeDocument/2006/relationships/image" Target="../media/image5811.png"/><Relationship Id="rId89" Type="http://schemas.openxmlformats.org/officeDocument/2006/relationships/customXml" Target="../ink/ink666.xml"/><Relationship Id="rId112" Type="http://schemas.openxmlformats.org/officeDocument/2006/relationships/image" Target="../media/image6030.png"/><Relationship Id="rId133" Type="http://schemas.openxmlformats.org/officeDocument/2006/relationships/customXml" Target="../ink/ink688.xml"/><Relationship Id="rId154" Type="http://schemas.openxmlformats.org/officeDocument/2006/relationships/image" Target="../media/image6240.png"/><Relationship Id="rId175" Type="http://schemas.openxmlformats.org/officeDocument/2006/relationships/customXml" Target="../ink/ink709.xml"/><Relationship Id="rId196" Type="http://schemas.openxmlformats.org/officeDocument/2006/relationships/image" Target="../media/image645.png"/><Relationship Id="rId200" Type="http://schemas.openxmlformats.org/officeDocument/2006/relationships/image" Target="../media/image647.png"/><Relationship Id="rId16" Type="http://schemas.openxmlformats.org/officeDocument/2006/relationships/image" Target="../media/image5550.png"/><Relationship Id="rId221" Type="http://schemas.openxmlformats.org/officeDocument/2006/relationships/customXml" Target="../ink/ink732.xml"/><Relationship Id="rId242" Type="http://schemas.openxmlformats.org/officeDocument/2006/relationships/image" Target="../media/image668.png"/><Relationship Id="rId37" Type="http://schemas.openxmlformats.org/officeDocument/2006/relationships/customXml" Target="../ink/ink640.xml"/><Relationship Id="rId58" Type="http://schemas.openxmlformats.org/officeDocument/2006/relationships/image" Target="../media/image5760.png"/><Relationship Id="rId79" Type="http://schemas.openxmlformats.org/officeDocument/2006/relationships/customXml" Target="../ink/ink661.xml"/><Relationship Id="rId102" Type="http://schemas.openxmlformats.org/officeDocument/2006/relationships/image" Target="../media/image5980.png"/><Relationship Id="rId123" Type="http://schemas.openxmlformats.org/officeDocument/2006/relationships/customXml" Target="../ink/ink683.xml"/><Relationship Id="rId144" Type="http://schemas.openxmlformats.org/officeDocument/2006/relationships/image" Target="../media/image6190.png"/><Relationship Id="rId90" Type="http://schemas.openxmlformats.org/officeDocument/2006/relationships/image" Target="../media/image5920.png"/><Relationship Id="rId165" Type="http://schemas.openxmlformats.org/officeDocument/2006/relationships/customXml" Target="../ink/ink704.xml"/><Relationship Id="rId186" Type="http://schemas.openxmlformats.org/officeDocument/2006/relationships/image" Target="../media/image640.png"/><Relationship Id="rId211" Type="http://schemas.openxmlformats.org/officeDocument/2006/relationships/customXml" Target="../ink/ink727.xml"/><Relationship Id="rId232" Type="http://schemas.openxmlformats.org/officeDocument/2006/relationships/image" Target="../media/image663.png"/><Relationship Id="rId27" Type="http://schemas.openxmlformats.org/officeDocument/2006/relationships/customXml" Target="../ink/ink635.xml"/><Relationship Id="rId48" Type="http://schemas.openxmlformats.org/officeDocument/2006/relationships/image" Target="../media/image5711.png"/><Relationship Id="rId69" Type="http://schemas.openxmlformats.org/officeDocument/2006/relationships/customXml" Target="../ink/ink656.xml"/><Relationship Id="rId113" Type="http://schemas.openxmlformats.org/officeDocument/2006/relationships/customXml" Target="../ink/ink678.xml"/><Relationship Id="rId134" Type="http://schemas.openxmlformats.org/officeDocument/2006/relationships/image" Target="../media/image6140.png"/><Relationship Id="rId80" Type="http://schemas.openxmlformats.org/officeDocument/2006/relationships/image" Target="../media/image5870.png"/><Relationship Id="rId155" Type="http://schemas.openxmlformats.org/officeDocument/2006/relationships/customXml" Target="../ink/ink699.xml"/><Relationship Id="rId176" Type="http://schemas.openxmlformats.org/officeDocument/2006/relationships/image" Target="../media/image635.png"/><Relationship Id="rId197" Type="http://schemas.openxmlformats.org/officeDocument/2006/relationships/customXml" Target="../ink/ink720.xml"/><Relationship Id="rId201" Type="http://schemas.openxmlformats.org/officeDocument/2006/relationships/customXml" Target="../ink/ink722.xml"/><Relationship Id="rId222" Type="http://schemas.openxmlformats.org/officeDocument/2006/relationships/image" Target="../media/image658.png"/><Relationship Id="rId243" Type="http://schemas.openxmlformats.org/officeDocument/2006/relationships/customXml" Target="../ink/ink743.xml"/><Relationship Id="rId17" Type="http://schemas.openxmlformats.org/officeDocument/2006/relationships/customXml" Target="../ink/ink630.xml"/><Relationship Id="rId38" Type="http://schemas.openxmlformats.org/officeDocument/2006/relationships/image" Target="../media/image5660.png"/><Relationship Id="rId59" Type="http://schemas.openxmlformats.org/officeDocument/2006/relationships/customXml" Target="../ink/ink651.xml"/><Relationship Id="rId103" Type="http://schemas.openxmlformats.org/officeDocument/2006/relationships/customXml" Target="../ink/ink673.xml"/><Relationship Id="rId124" Type="http://schemas.openxmlformats.org/officeDocument/2006/relationships/image" Target="../media/image6090.png"/><Relationship Id="rId70" Type="http://schemas.openxmlformats.org/officeDocument/2006/relationships/image" Target="../media/image5820.png"/><Relationship Id="rId91" Type="http://schemas.openxmlformats.org/officeDocument/2006/relationships/customXml" Target="../ink/ink667.xml"/><Relationship Id="rId145" Type="http://schemas.openxmlformats.org/officeDocument/2006/relationships/customXml" Target="../ink/ink694.xml"/><Relationship Id="rId166" Type="http://schemas.openxmlformats.org/officeDocument/2006/relationships/image" Target="../media/image630.png"/><Relationship Id="rId187" Type="http://schemas.openxmlformats.org/officeDocument/2006/relationships/customXml" Target="../ink/ink715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653.png"/><Relationship Id="rId233" Type="http://schemas.openxmlformats.org/officeDocument/2006/relationships/customXml" Target="../ink/ink738.xml"/><Relationship Id="rId28" Type="http://schemas.openxmlformats.org/officeDocument/2006/relationships/image" Target="../media/image5611.png"/><Relationship Id="rId49" Type="http://schemas.openxmlformats.org/officeDocument/2006/relationships/customXml" Target="../ink/ink646.xml"/><Relationship Id="rId114" Type="http://schemas.openxmlformats.org/officeDocument/2006/relationships/image" Target="../media/image6040.png"/><Relationship Id="rId60" Type="http://schemas.openxmlformats.org/officeDocument/2006/relationships/image" Target="../media/image5770.png"/><Relationship Id="rId81" Type="http://schemas.openxmlformats.org/officeDocument/2006/relationships/customXml" Target="../ink/ink662.xml"/><Relationship Id="rId135" Type="http://schemas.openxmlformats.org/officeDocument/2006/relationships/customXml" Target="../ink/ink689.xml"/><Relationship Id="rId156" Type="http://schemas.openxmlformats.org/officeDocument/2006/relationships/image" Target="../media/image6250.png"/><Relationship Id="rId177" Type="http://schemas.openxmlformats.org/officeDocument/2006/relationships/customXml" Target="../ink/ink710.xml"/><Relationship Id="rId198" Type="http://schemas.openxmlformats.org/officeDocument/2006/relationships/image" Target="../media/image646.png"/><Relationship Id="rId202" Type="http://schemas.openxmlformats.org/officeDocument/2006/relationships/image" Target="../media/image648.png"/><Relationship Id="rId223" Type="http://schemas.openxmlformats.org/officeDocument/2006/relationships/customXml" Target="../ink/ink733.xml"/><Relationship Id="rId244" Type="http://schemas.openxmlformats.org/officeDocument/2006/relationships/image" Target="../media/image669.png"/><Relationship Id="rId18" Type="http://schemas.openxmlformats.org/officeDocument/2006/relationships/image" Target="../media/image5560.png"/><Relationship Id="rId39" Type="http://schemas.openxmlformats.org/officeDocument/2006/relationships/customXml" Target="../ink/ink641.xml"/><Relationship Id="rId50" Type="http://schemas.openxmlformats.org/officeDocument/2006/relationships/image" Target="../media/image5720.png"/><Relationship Id="rId104" Type="http://schemas.openxmlformats.org/officeDocument/2006/relationships/image" Target="../media/image5990.png"/><Relationship Id="rId125" Type="http://schemas.openxmlformats.org/officeDocument/2006/relationships/customXml" Target="../ink/ink684.xml"/><Relationship Id="rId146" Type="http://schemas.openxmlformats.org/officeDocument/2006/relationships/image" Target="../media/image6200.png"/><Relationship Id="rId167" Type="http://schemas.openxmlformats.org/officeDocument/2006/relationships/customXml" Target="../ink/ink705.xml"/><Relationship Id="rId188" Type="http://schemas.openxmlformats.org/officeDocument/2006/relationships/image" Target="../media/image641.png"/><Relationship Id="rId71" Type="http://schemas.openxmlformats.org/officeDocument/2006/relationships/customXml" Target="../ink/ink657.xml"/><Relationship Id="rId92" Type="http://schemas.openxmlformats.org/officeDocument/2006/relationships/image" Target="../media/image5930.png"/><Relationship Id="rId213" Type="http://schemas.openxmlformats.org/officeDocument/2006/relationships/customXml" Target="../ink/ink728.xml"/><Relationship Id="rId234" Type="http://schemas.openxmlformats.org/officeDocument/2006/relationships/image" Target="../media/image664.png"/><Relationship Id="rId2" Type="http://schemas.openxmlformats.org/officeDocument/2006/relationships/image" Target="../media/image626.png"/><Relationship Id="rId29" Type="http://schemas.openxmlformats.org/officeDocument/2006/relationships/customXml" Target="../ink/ink636.xml"/><Relationship Id="rId40" Type="http://schemas.openxmlformats.org/officeDocument/2006/relationships/image" Target="../media/image5670.png"/><Relationship Id="rId115" Type="http://schemas.openxmlformats.org/officeDocument/2006/relationships/customXml" Target="../ink/ink679.xml"/><Relationship Id="rId136" Type="http://schemas.openxmlformats.org/officeDocument/2006/relationships/image" Target="../media/image6150.png"/><Relationship Id="rId157" Type="http://schemas.openxmlformats.org/officeDocument/2006/relationships/customXml" Target="../ink/ink700.xml"/><Relationship Id="rId178" Type="http://schemas.openxmlformats.org/officeDocument/2006/relationships/image" Target="../media/image636.png"/><Relationship Id="rId61" Type="http://schemas.openxmlformats.org/officeDocument/2006/relationships/customXml" Target="../ink/ink652.xml"/><Relationship Id="rId82" Type="http://schemas.openxmlformats.org/officeDocument/2006/relationships/image" Target="../media/image5880.png"/><Relationship Id="rId199" Type="http://schemas.openxmlformats.org/officeDocument/2006/relationships/customXml" Target="../ink/ink721.xml"/><Relationship Id="rId203" Type="http://schemas.openxmlformats.org/officeDocument/2006/relationships/customXml" Target="../ink/ink723.xml"/><Relationship Id="rId19" Type="http://schemas.openxmlformats.org/officeDocument/2006/relationships/customXml" Target="../ink/ink631.xml"/><Relationship Id="rId224" Type="http://schemas.openxmlformats.org/officeDocument/2006/relationships/image" Target="../media/image659.png"/><Relationship Id="rId245" Type="http://schemas.openxmlformats.org/officeDocument/2006/relationships/customXml" Target="../ink/ink744.xml"/><Relationship Id="rId30" Type="http://schemas.openxmlformats.org/officeDocument/2006/relationships/image" Target="../media/image5620.png"/><Relationship Id="rId105" Type="http://schemas.openxmlformats.org/officeDocument/2006/relationships/customXml" Target="../ink/ink674.xml"/><Relationship Id="rId126" Type="http://schemas.openxmlformats.org/officeDocument/2006/relationships/image" Target="../media/image6100.png"/><Relationship Id="rId147" Type="http://schemas.openxmlformats.org/officeDocument/2006/relationships/customXml" Target="../ink/ink695.xml"/><Relationship Id="rId168" Type="http://schemas.openxmlformats.org/officeDocument/2006/relationships/image" Target="../media/image631.png"/><Relationship Id="rId51" Type="http://schemas.openxmlformats.org/officeDocument/2006/relationships/customXml" Target="../ink/ink647.xml"/><Relationship Id="rId72" Type="http://schemas.openxmlformats.org/officeDocument/2006/relationships/image" Target="../media/image5830.png"/><Relationship Id="rId93" Type="http://schemas.openxmlformats.org/officeDocument/2006/relationships/customXml" Target="../ink/ink668.xml"/><Relationship Id="rId189" Type="http://schemas.openxmlformats.org/officeDocument/2006/relationships/customXml" Target="../ink/ink716.xml"/><Relationship Id="rId3" Type="http://schemas.openxmlformats.org/officeDocument/2006/relationships/customXml" Target="../ink/ink623.xml"/><Relationship Id="rId214" Type="http://schemas.openxmlformats.org/officeDocument/2006/relationships/image" Target="../media/image654.png"/><Relationship Id="rId235" Type="http://schemas.openxmlformats.org/officeDocument/2006/relationships/customXml" Target="../ink/ink739.xml"/><Relationship Id="rId116" Type="http://schemas.openxmlformats.org/officeDocument/2006/relationships/image" Target="../media/image6050.png"/><Relationship Id="rId137" Type="http://schemas.openxmlformats.org/officeDocument/2006/relationships/customXml" Target="../ink/ink690.xml"/><Relationship Id="rId158" Type="http://schemas.openxmlformats.org/officeDocument/2006/relationships/image" Target="../media/image6260.png"/><Relationship Id="rId20" Type="http://schemas.openxmlformats.org/officeDocument/2006/relationships/image" Target="../media/image5570.png"/><Relationship Id="rId41" Type="http://schemas.openxmlformats.org/officeDocument/2006/relationships/customXml" Target="../ink/ink642.xml"/><Relationship Id="rId62" Type="http://schemas.openxmlformats.org/officeDocument/2006/relationships/image" Target="../media/image5780.png"/><Relationship Id="rId83" Type="http://schemas.openxmlformats.org/officeDocument/2006/relationships/customXml" Target="../ink/ink663.xml"/><Relationship Id="rId179" Type="http://schemas.openxmlformats.org/officeDocument/2006/relationships/customXml" Target="../ink/ink711.xml"/><Relationship Id="rId190" Type="http://schemas.openxmlformats.org/officeDocument/2006/relationships/image" Target="../media/image642.png"/><Relationship Id="rId204" Type="http://schemas.openxmlformats.org/officeDocument/2006/relationships/image" Target="../media/image649.png"/><Relationship Id="rId225" Type="http://schemas.openxmlformats.org/officeDocument/2006/relationships/customXml" Target="../ink/ink734.xml"/><Relationship Id="rId246" Type="http://schemas.openxmlformats.org/officeDocument/2006/relationships/image" Target="../media/image670.png"/><Relationship Id="rId106" Type="http://schemas.openxmlformats.org/officeDocument/2006/relationships/image" Target="../media/image6000.png"/><Relationship Id="rId127" Type="http://schemas.openxmlformats.org/officeDocument/2006/relationships/customXml" Target="../ink/ink685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03.xml"/><Relationship Id="rId21" Type="http://schemas.openxmlformats.org/officeDocument/2006/relationships/customXml" Target="../ink/ink755.xml"/><Relationship Id="rId42" Type="http://schemas.openxmlformats.org/officeDocument/2006/relationships/image" Target="../media/image692.png"/><Relationship Id="rId63" Type="http://schemas.openxmlformats.org/officeDocument/2006/relationships/customXml" Target="../ink/ink776.xml"/><Relationship Id="rId84" Type="http://schemas.openxmlformats.org/officeDocument/2006/relationships/image" Target="../media/image713.png"/><Relationship Id="rId138" Type="http://schemas.openxmlformats.org/officeDocument/2006/relationships/image" Target="../media/image740.png"/><Relationship Id="rId159" Type="http://schemas.openxmlformats.org/officeDocument/2006/relationships/customXml" Target="../ink/ink824.xml"/><Relationship Id="rId170" Type="http://schemas.openxmlformats.org/officeDocument/2006/relationships/image" Target="../media/image756.png"/><Relationship Id="rId191" Type="http://schemas.openxmlformats.org/officeDocument/2006/relationships/customXml" Target="../ink/ink840.xml"/><Relationship Id="rId205" Type="http://schemas.openxmlformats.org/officeDocument/2006/relationships/customXml" Target="../ink/ink847.xml"/><Relationship Id="rId107" Type="http://schemas.openxmlformats.org/officeDocument/2006/relationships/customXml" Target="../ink/ink798.xml"/><Relationship Id="rId11" Type="http://schemas.openxmlformats.org/officeDocument/2006/relationships/customXml" Target="../ink/ink750.xml"/><Relationship Id="rId32" Type="http://schemas.openxmlformats.org/officeDocument/2006/relationships/image" Target="../media/image687.png"/><Relationship Id="rId53" Type="http://schemas.openxmlformats.org/officeDocument/2006/relationships/customXml" Target="../ink/ink771.xml"/><Relationship Id="rId74" Type="http://schemas.openxmlformats.org/officeDocument/2006/relationships/image" Target="../media/image708.png"/><Relationship Id="rId128" Type="http://schemas.openxmlformats.org/officeDocument/2006/relationships/image" Target="../media/image735.png"/><Relationship Id="rId149" Type="http://schemas.openxmlformats.org/officeDocument/2006/relationships/customXml" Target="../ink/ink819.xml"/><Relationship Id="rId5" Type="http://schemas.openxmlformats.org/officeDocument/2006/relationships/customXml" Target="../ink/ink747.xml"/><Relationship Id="rId95" Type="http://schemas.openxmlformats.org/officeDocument/2006/relationships/customXml" Target="../ink/ink792.xml"/><Relationship Id="rId160" Type="http://schemas.openxmlformats.org/officeDocument/2006/relationships/image" Target="../media/image751.png"/><Relationship Id="rId181" Type="http://schemas.openxmlformats.org/officeDocument/2006/relationships/customXml" Target="../ink/ink835.xml"/><Relationship Id="rId22" Type="http://schemas.openxmlformats.org/officeDocument/2006/relationships/image" Target="../media/image682.png"/><Relationship Id="rId43" Type="http://schemas.openxmlformats.org/officeDocument/2006/relationships/customXml" Target="../ink/ink766.xml"/><Relationship Id="rId64" Type="http://schemas.openxmlformats.org/officeDocument/2006/relationships/image" Target="../media/image703.png"/><Relationship Id="rId118" Type="http://schemas.openxmlformats.org/officeDocument/2006/relationships/image" Target="../media/image730.png"/><Relationship Id="rId139" Type="http://schemas.openxmlformats.org/officeDocument/2006/relationships/customXml" Target="../ink/ink814.xml"/><Relationship Id="rId85" Type="http://schemas.openxmlformats.org/officeDocument/2006/relationships/customXml" Target="../ink/ink787.xml"/><Relationship Id="rId150" Type="http://schemas.openxmlformats.org/officeDocument/2006/relationships/image" Target="../media/image746.png"/><Relationship Id="rId171" Type="http://schemas.openxmlformats.org/officeDocument/2006/relationships/customXml" Target="../ink/ink830.xml"/><Relationship Id="rId192" Type="http://schemas.openxmlformats.org/officeDocument/2006/relationships/image" Target="../media/image767.png"/><Relationship Id="rId206" Type="http://schemas.openxmlformats.org/officeDocument/2006/relationships/image" Target="../media/image774.png"/><Relationship Id="rId12" Type="http://schemas.openxmlformats.org/officeDocument/2006/relationships/image" Target="../media/image677.png"/><Relationship Id="rId33" Type="http://schemas.openxmlformats.org/officeDocument/2006/relationships/customXml" Target="../ink/ink761.xml"/><Relationship Id="rId108" Type="http://schemas.openxmlformats.org/officeDocument/2006/relationships/image" Target="../media/image725.png"/><Relationship Id="rId129" Type="http://schemas.openxmlformats.org/officeDocument/2006/relationships/customXml" Target="../ink/ink809.xml"/><Relationship Id="rId54" Type="http://schemas.openxmlformats.org/officeDocument/2006/relationships/image" Target="../media/image698.png"/><Relationship Id="rId75" Type="http://schemas.openxmlformats.org/officeDocument/2006/relationships/customXml" Target="../ink/ink782.xml"/><Relationship Id="rId96" Type="http://schemas.openxmlformats.org/officeDocument/2006/relationships/image" Target="../media/image719.png"/><Relationship Id="rId140" Type="http://schemas.openxmlformats.org/officeDocument/2006/relationships/image" Target="../media/image741.png"/><Relationship Id="rId161" Type="http://schemas.openxmlformats.org/officeDocument/2006/relationships/customXml" Target="../ink/ink825.xml"/><Relationship Id="rId182" Type="http://schemas.openxmlformats.org/officeDocument/2006/relationships/image" Target="../media/image762.png"/><Relationship Id="rId6" Type="http://schemas.openxmlformats.org/officeDocument/2006/relationships/image" Target="../media/image674.png"/><Relationship Id="rId23" Type="http://schemas.openxmlformats.org/officeDocument/2006/relationships/customXml" Target="../ink/ink756.xml"/><Relationship Id="rId119" Type="http://schemas.openxmlformats.org/officeDocument/2006/relationships/customXml" Target="../ink/ink804.xml"/><Relationship Id="rId44" Type="http://schemas.openxmlformats.org/officeDocument/2006/relationships/image" Target="../media/image693.png"/><Relationship Id="rId65" Type="http://schemas.openxmlformats.org/officeDocument/2006/relationships/customXml" Target="../ink/ink777.xml"/><Relationship Id="rId86" Type="http://schemas.openxmlformats.org/officeDocument/2006/relationships/image" Target="../media/image714.png"/><Relationship Id="rId130" Type="http://schemas.openxmlformats.org/officeDocument/2006/relationships/image" Target="../media/image736.png"/><Relationship Id="rId151" Type="http://schemas.openxmlformats.org/officeDocument/2006/relationships/customXml" Target="../ink/ink820.xml"/><Relationship Id="rId172" Type="http://schemas.openxmlformats.org/officeDocument/2006/relationships/image" Target="../media/image757.png"/><Relationship Id="rId193" Type="http://schemas.openxmlformats.org/officeDocument/2006/relationships/customXml" Target="../ink/ink841.xml"/><Relationship Id="rId13" Type="http://schemas.openxmlformats.org/officeDocument/2006/relationships/customXml" Target="../ink/ink751.xml"/><Relationship Id="rId109" Type="http://schemas.openxmlformats.org/officeDocument/2006/relationships/customXml" Target="../ink/ink799.xml"/><Relationship Id="rId34" Type="http://schemas.openxmlformats.org/officeDocument/2006/relationships/image" Target="../media/image688.png"/><Relationship Id="rId55" Type="http://schemas.openxmlformats.org/officeDocument/2006/relationships/customXml" Target="../ink/ink772.xml"/><Relationship Id="rId76" Type="http://schemas.openxmlformats.org/officeDocument/2006/relationships/image" Target="../media/image709.png"/><Relationship Id="rId97" Type="http://schemas.openxmlformats.org/officeDocument/2006/relationships/customXml" Target="../ink/ink793.xml"/><Relationship Id="rId120" Type="http://schemas.openxmlformats.org/officeDocument/2006/relationships/image" Target="../media/image731.png"/><Relationship Id="rId141" Type="http://schemas.openxmlformats.org/officeDocument/2006/relationships/customXml" Target="../ink/ink815.xml"/><Relationship Id="rId7" Type="http://schemas.openxmlformats.org/officeDocument/2006/relationships/customXml" Target="../ink/ink748.xml"/><Relationship Id="rId162" Type="http://schemas.openxmlformats.org/officeDocument/2006/relationships/image" Target="../media/image752.png"/><Relationship Id="rId183" Type="http://schemas.openxmlformats.org/officeDocument/2006/relationships/customXml" Target="../ink/ink836.xml"/><Relationship Id="rId24" Type="http://schemas.openxmlformats.org/officeDocument/2006/relationships/image" Target="../media/image683.png"/><Relationship Id="rId40" Type="http://schemas.openxmlformats.org/officeDocument/2006/relationships/image" Target="../media/image691.png"/><Relationship Id="rId45" Type="http://schemas.openxmlformats.org/officeDocument/2006/relationships/customXml" Target="../ink/ink767.xml"/><Relationship Id="rId66" Type="http://schemas.openxmlformats.org/officeDocument/2006/relationships/image" Target="../media/image704.png"/><Relationship Id="rId87" Type="http://schemas.openxmlformats.org/officeDocument/2006/relationships/customXml" Target="../ink/ink788.xml"/><Relationship Id="rId110" Type="http://schemas.openxmlformats.org/officeDocument/2006/relationships/image" Target="../media/image726.png"/><Relationship Id="rId115" Type="http://schemas.openxmlformats.org/officeDocument/2006/relationships/customXml" Target="../ink/ink802.xml"/><Relationship Id="rId131" Type="http://schemas.openxmlformats.org/officeDocument/2006/relationships/customXml" Target="../ink/ink810.xml"/><Relationship Id="rId136" Type="http://schemas.openxmlformats.org/officeDocument/2006/relationships/image" Target="../media/image739.png"/><Relationship Id="rId157" Type="http://schemas.openxmlformats.org/officeDocument/2006/relationships/customXml" Target="../ink/ink823.xml"/><Relationship Id="rId178" Type="http://schemas.openxmlformats.org/officeDocument/2006/relationships/image" Target="../media/image760.png"/><Relationship Id="rId61" Type="http://schemas.openxmlformats.org/officeDocument/2006/relationships/customXml" Target="../ink/ink775.xml"/><Relationship Id="rId82" Type="http://schemas.openxmlformats.org/officeDocument/2006/relationships/image" Target="../media/image712.png"/><Relationship Id="rId152" Type="http://schemas.openxmlformats.org/officeDocument/2006/relationships/image" Target="../media/image747.png"/><Relationship Id="rId173" Type="http://schemas.openxmlformats.org/officeDocument/2006/relationships/customXml" Target="../ink/ink831.xml"/><Relationship Id="rId194" Type="http://schemas.openxmlformats.org/officeDocument/2006/relationships/image" Target="../media/image768.png"/><Relationship Id="rId199" Type="http://schemas.openxmlformats.org/officeDocument/2006/relationships/customXml" Target="../ink/ink844.xml"/><Relationship Id="rId203" Type="http://schemas.openxmlformats.org/officeDocument/2006/relationships/customXml" Target="../ink/ink846.xml"/><Relationship Id="rId19" Type="http://schemas.openxmlformats.org/officeDocument/2006/relationships/customXml" Target="../ink/ink754.xml"/><Relationship Id="rId14" Type="http://schemas.openxmlformats.org/officeDocument/2006/relationships/image" Target="../media/image678.png"/><Relationship Id="rId30" Type="http://schemas.openxmlformats.org/officeDocument/2006/relationships/image" Target="../media/image686.png"/><Relationship Id="rId35" Type="http://schemas.openxmlformats.org/officeDocument/2006/relationships/customXml" Target="../ink/ink762.xml"/><Relationship Id="rId56" Type="http://schemas.openxmlformats.org/officeDocument/2006/relationships/image" Target="../media/image699.png"/><Relationship Id="rId77" Type="http://schemas.openxmlformats.org/officeDocument/2006/relationships/customXml" Target="../ink/ink783.xml"/><Relationship Id="rId100" Type="http://schemas.openxmlformats.org/officeDocument/2006/relationships/image" Target="../media/image721.png"/><Relationship Id="rId105" Type="http://schemas.openxmlformats.org/officeDocument/2006/relationships/customXml" Target="../ink/ink797.xml"/><Relationship Id="rId126" Type="http://schemas.openxmlformats.org/officeDocument/2006/relationships/image" Target="../media/image734.png"/><Relationship Id="rId147" Type="http://schemas.openxmlformats.org/officeDocument/2006/relationships/customXml" Target="../ink/ink818.xml"/><Relationship Id="rId168" Type="http://schemas.openxmlformats.org/officeDocument/2006/relationships/image" Target="../media/image755.png"/><Relationship Id="rId8" Type="http://schemas.openxmlformats.org/officeDocument/2006/relationships/image" Target="../media/image675.png"/><Relationship Id="rId51" Type="http://schemas.openxmlformats.org/officeDocument/2006/relationships/customXml" Target="../ink/ink770.xml"/><Relationship Id="rId72" Type="http://schemas.openxmlformats.org/officeDocument/2006/relationships/image" Target="../media/image707.png"/><Relationship Id="rId93" Type="http://schemas.openxmlformats.org/officeDocument/2006/relationships/customXml" Target="../ink/ink791.xml"/><Relationship Id="rId98" Type="http://schemas.openxmlformats.org/officeDocument/2006/relationships/image" Target="../media/image720.png"/><Relationship Id="rId121" Type="http://schemas.openxmlformats.org/officeDocument/2006/relationships/customXml" Target="../ink/ink805.xml"/><Relationship Id="rId142" Type="http://schemas.openxmlformats.org/officeDocument/2006/relationships/image" Target="../media/image742.png"/><Relationship Id="rId163" Type="http://schemas.openxmlformats.org/officeDocument/2006/relationships/customXml" Target="../ink/ink826.xml"/><Relationship Id="rId184" Type="http://schemas.openxmlformats.org/officeDocument/2006/relationships/image" Target="../media/image763.png"/><Relationship Id="rId189" Type="http://schemas.openxmlformats.org/officeDocument/2006/relationships/customXml" Target="../ink/ink839.xml"/><Relationship Id="rId3" Type="http://schemas.openxmlformats.org/officeDocument/2006/relationships/customXml" Target="../ink/ink746.xml"/><Relationship Id="rId25" Type="http://schemas.openxmlformats.org/officeDocument/2006/relationships/customXml" Target="../ink/ink757.xml"/><Relationship Id="rId46" Type="http://schemas.openxmlformats.org/officeDocument/2006/relationships/image" Target="../media/image694.png"/><Relationship Id="rId67" Type="http://schemas.openxmlformats.org/officeDocument/2006/relationships/customXml" Target="../ink/ink778.xml"/><Relationship Id="rId116" Type="http://schemas.openxmlformats.org/officeDocument/2006/relationships/image" Target="../media/image729.png"/><Relationship Id="rId137" Type="http://schemas.openxmlformats.org/officeDocument/2006/relationships/customXml" Target="../ink/ink813.xml"/><Relationship Id="rId158" Type="http://schemas.openxmlformats.org/officeDocument/2006/relationships/image" Target="../media/image750.png"/><Relationship Id="rId20" Type="http://schemas.openxmlformats.org/officeDocument/2006/relationships/image" Target="../media/image681.png"/><Relationship Id="rId41" Type="http://schemas.openxmlformats.org/officeDocument/2006/relationships/customXml" Target="../ink/ink765.xml"/><Relationship Id="rId62" Type="http://schemas.openxmlformats.org/officeDocument/2006/relationships/image" Target="../media/image702.png"/><Relationship Id="rId83" Type="http://schemas.openxmlformats.org/officeDocument/2006/relationships/customXml" Target="../ink/ink786.xml"/><Relationship Id="rId88" Type="http://schemas.openxmlformats.org/officeDocument/2006/relationships/image" Target="../media/image715.png"/><Relationship Id="rId111" Type="http://schemas.openxmlformats.org/officeDocument/2006/relationships/customXml" Target="../ink/ink800.xml"/><Relationship Id="rId132" Type="http://schemas.openxmlformats.org/officeDocument/2006/relationships/image" Target="../media/image737.png"/><Relationship Id="rId153" Type="http://schemas.openxmlformats.org/officeDocument/2006/relationships/customXml" Target="../ink/ink821.xml"/><Relationship Id="rId174" Type="http://schemas.openxmlformats.org/officeDocument/2006/relationships/image" Target="../media/image758.png"/><Relationship Id="rId179" Type="http://schemas.openxmlformats.org/officeDocument/2006/relationships/customXml" Target="../ink/ink834.xml"/><Relationship Id="rId195" Type="http://schemas.openxmlformats.org/officeDocument/2006/relationships/customXml" Target="../ink/ink842.xml"/><Relationship Id="rId190" Type="http://schemas.openxmlformats.org/officeDocument/2006/relationships/image" Target="../media/image766.png"/><Relationship Id="rId204" Type="http://schemas.openxmlformats.org/officeDocument/2006/relationships/image" Target="../media/image773.png"/><Relationship Id="rId15" Type="http://schemas.openxmlformats.org/officeDocument/2006/relationships/customXml" Target="../ink/ink752.xml"/><Relationship Id="rId36" Type="http://schemas.openxmlformats.org/officeDocument/2006/relationships/image" Target="../media/image689.png"/><Relationship Id="rId57" Type="http://schemas.openxmlformats.org/officeDocument/2006/relationships/customXml" Target="../ink/ink773.xml"/><Relationship Id="rId106" Type="http://schemas.openxmlformats.org/officeDocument/2006/relationships/image" Target="../media/image724.png"/><Relationship Id="rId127" Type="http://schemas.openxmlformats.org/officeDocument/2006/relationships/customXml" Target="../ink/ink808.xml"/><Relationship Id="rId10" Type="http://schemas.openxmlformats.org/officeDocument/2006/relationships/image" Target="../media/image676.png"/><Relationship Id="rId31" Type="http://schemas.openxmlformats.org/officeDocument/2006/relationships/customXml" Target="../ink/ink760.xml"/><Relationship Id="rId52" Type="http://schemas.openxmlformats.org/officeDocument/2006/relationships/image" Target="../media/image697.png"/><Relationship Id="rId73" Type="http://schemas.openxmlformats.org/officeDocument/2006/relationships/customXml" Target="../ink/ink781.xml"/><Relationship Id="rId78" Type="http://schemas.openxmlformats.org/officeDocument/2006/relationships/image" Target="../media/image710.png"/><Relationship Id="rId94" Type="http://schemas.openxmlformats.org/officeDocument/2006/relationships/image" Target="../media/image718.png"/><Relationship Id="rId99" Type="http://schemas.openxmlformats.org/officeDocument/2006/relationships/customXml" Target="../ink/ink794.xml"/><Relationship Id="rId101" Type="http://schemas.openxmlformats.org/officeDocument/2006/relationships/customXml" Target="../ink/ink795.xml"/><Relationship Id="rId122" Type="http://schemas.openxmlformats.org/officeDocument/2006/relationships/image" Target="../media/image732.png"/><Relationship Id="rId143" Type="http://schemas.openxmlformats.org/officeDocument/2006/relationships/customXml" Target="../ink/ink816.xml"/><Relationship Id="rId148" Type="http://schemas.openxmlformats.org/officeDocument/2006/relationships/image" Target="../media/image745.png"/><Relationship Id="rId164" Type="http://schemas.openxmlformats.org/officeDocument/2006/relationships/image" Target="../media/image753.png"/><Relationship Id="rId169" Type="http://schemas.openxmlformats.org/officeDocument/2006/relationships/customXml" Target="../ink/ink829.xml"/><Relationship Id="rId185" Type="http://schemas.openxmlformats.org/officeDocument/2006/relationships/customXml" Target="../ink/ink837.xml"/><Relationship Id="rId4" Type="http://schemas.openxmlformats.org/officeDocument/2006/relationships/image" Target="../media/image673.png"/><Relationship Id="rId9" Type="http://schemas.openxmlformats.org/officeDocument/2006/relationships/customXml" Target="../ink/ink749.xml"/><Relationship Id="rId180" Type="http://schemas.openxmlformats.org/officeDocument/2006/relationships/image" Target="../media/image761.png"/><Relationship Id="rId26" Type="http://schemas.openxmlformats.org/officeDocument/2006/relationships/image" Target="../media/image684.png"/><Relationship Id="rId47" Type="http://schemas.openxmlformats.org/officeDocument/2006/relationships/customXml" Target="../ink/ink768.xml"/><Relationship Id="rId68" Type="http://schemas.openxmlformats.org/officeDocument/2006/relationships/image" Target="../media/image705.png"/><Relationship Id="rId89" Type="http://schemas.openxmlformats.org/officeDocument/2006/relationships/customXml" Target="../ink/ink789.xml"/><Relationship Id="rId112" Type="http://schemas.openxmlformats.org/officeDocument/2006/relationships/image" Target="../media/image727.png"/><Relationship Id="rId133" Type="http://schemas.openxmlformats.org/officeDocument/2006/relationships/customXml" Target="../ink/ink811.xml"/><Relationship Id="rId154" Type="http://schemas.openxmlformats.org/officeDocument/2006/relationships/image" Target="../media/image748.png"/><Relationship Id="rId175" Type="http://schemas.openxmlformats.org/officeDocument/2006/relationships/customXml" Target="../ink/ink832.xml"/><Relationship Id="rId196" Type="http://schemas.openxmlformats.org/officeDocument/2006/relationships/image" Target="../media/image769.png"/><Relationship Id="rId200" Type="http://schemas.openxmlformats.org/officeDocument/2006/relationships/image" Target="../media/image771.png"/><Relationship Id="rId16" Type="http://schemas.openxmlformats.org/officeDocument/2006/relationships/image" Target="../media/image679.png"/><Relationship Id="rId37" Type="http://schemas.openxmlformats.org/officeDocument/2006/relationships/customXml" Target="../ink/ink763.xml"/><Relationship Id="rId58" Type="http://schemas.openxmlformats.org/officeDocument/2006/relationships/image" Target="../media/image700.png"/><Relationship Id="rId79" Type="http://schemas.openxmlformats.org/officeDocument/2006/relationships/customXml" Target="../ink/ink784.xml"/><Relationship Id="rId102" Type="http://schemas.openxmlformats.org/officeDocument/2006/relationships/image" Target="../media/image722.png"/><Relationship Id="rId123" Type="http://schemas.openxmlformats.org/officeDocument/2006/relationships/customXml" Target="../ink/ink806.xml"/><Relationship Id="rId144" Type="http://schemas.openxmlformats.org/officeDocument/2006/relationships/image" Target="../media/image743.png"/><Relationship Id="rId90" Type="http://schemas.openxmlformats.org/officeDocument/2006/relationships/image" Target="../media/image716.png"/><Relationship Id="rId165" Type="http://schemas.openxmlformats.org/officeDocument/2006/relationships/customXml" Target="../ink/ink827.xml"/><Relationship Id="rId186" Type="http://schemas.openxmlformats.org/officeDocument/2006/relationships/image" Target="../media/image764.png"/><Relationship Id="rId27" Type="http://schemas.openxmlformats.org/officeDocument/2006/relationships/customXml" Target="../ink/ink758.xml"/><Relationship Id="rId48" Type="http://schemas.openxmlformats.org/officeDocument/2006/relationships/image" Target="../media/image695.png"/><Relationship Id="rId69" Type="http://schemas.openxmlformats.org/officeDocument/2006/relationships/customXml" Target="../ink/ink779.xml"/><Relationship Id="rId113" Type="http://schemas.openxmlformats.org/officeDocument/2006/relationships/customXml" Target="../ink/ink801.xml"/><Relationship Id="rId134" Type="http://schemas.openxmlformats.org/officeDocument/2006/relationships/image" Target="../media/image738.png"/><Relationship Id="rId80" Type="http://schemas.openxmlformats.org/officeDocument/2006/relationships/image" Target="../media/image711.png"/><Relationship Id="rId155" Type="http://schemas.openxmlformats.org/officeDocument/2006/relationships/customXml" Target="../ink/ink822.xml"/><Relationship Id="rId176" Type="http://schemas.openxmlformats.org/officeDocument/2006/relationships/image" Target="../media/image759.png"/><Relationship Id="rId197" Type="http://schemas.openxmlformats.org/officeDocument/2006/relationships/customXml" Target="../ink/ink843.xml"/><Relationship Id="rId201" Type="http://schemas.openxmlformats.org/officeDocument/2006/relationships/customXml" Target="../ink/ink845.xml"/><Relationship Id="rId17" Type="http://schemas.openxmlformats.org/officeDocument/2006/relationships/customXml" Target="../ink/ink753.xml"/><Relationship Id="rId38" Type="http://schemas.openxmlformats.org/officeDocument/2006/relationships/image" Target="../media/image690.png"/><Relationship Id="rId59" Type="http://schemas.openxmlformats.org/officeDocument/2006/relationships/customXml" Target="../ink/ink774.xml"/><Relationship Id="rId103" Type="http://schemas.openxmlformats.org/officeDocument/2006/relationships/customXml" Target="../ink/ink796.xml"/><Relationship Id="rId124" Type="http://schemas.openxmlformats.org/officeDocument/2006/relationships/image" Target="../media/image733.png"/><Relationship Id="rId70" Type="http://schemas.openxmlformats.org/officeDocument/2006/relationships/image" Target="../media/image706.png"/><Relationship Id="rId91" Type="http://schemas.openxmlformats.org/officeDocument/2006/relationships/customXml" Target="../ink/ink790.xml"/><Relationship Id="rId145" Type="http://schemas.openxmlformats.org/officeDocument/2006/relationships/customXml" Target="../ink/ink817.xml"/><Relationship Id="rId166" Type="http://schemas.openxmlformats.org/officeDocument/2006/relationships/image" Target="../media/image754.png"/><Relationship Id="rId187" Type="http://schemas.openxmlformats.org/officeDocument/2006/relationships/customXml" Target="../ink/ink838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85.png"/><Relationship Id="rId49" Type="http://schemas.openxmlformats.org/officeDocument/2006/relationships/customXml" Target="../ink/ink769.xml"/><Relationship Id="rId114" Type="http://schemas.openxmlformats.org/officeDocument/2006/relationships/image" Target="../media/image728.png"/><Relationship Id="rId60" Type="http://schemas.openxmlformats.org/officeDocument/2006/relationships/image" Target="../media/image701.png"/><Relationship Id="rId81" Type="http://schemas.openxmlformats.org/officeDocument/2006/relationships/customXml" Target="../ink/ink785.xml"/><Relationship Id="rId135" Type="http://schemas.openxmlformats.org/officeDocument/2006/relationships/customXml" Target="../ink/ink812.xml"/><Relationship Id="rId156" Type="http://schemas.openxmlformats.org/officeDocument/2006/relationships/image" Target="../media/image749.png"/><Relationship Id="rId177" Type="http://schemas.openxmlformats.org/officeDocument/2006/relationships/customXml" Target="../ink/ink833.xml"/><Relationship Id="rId198" Type="http://schemas.openxmlformats.org/officeDocument/2006/relationships/image" Target="../media/image770.png"/><Relationship Id="rId202" Type="http://schemas.openxmlformats.org/officeDocument/2006/relationships/image" Target="../media/image772.png"/><Relationship Id="rId18" Type="http://schemas.openxmlformats.org/officeDocument/2006/relationships/image" Target="../media/image680.png"/><Relationship Id="rId39" Type="http://schemas.openxmlformats.org/officeDocument/2006/relationships/customXml" Target="../ink/ink764.xml"/><Relationship Id="rId50" Type="http://schemas.openxmlformats.org/officeDocument/2006/relationships/image" Target="../media/image696.png"/><Relationship Id="rId104" Type="http://schemas.openxmlformats.org/officeDocument/2006/relationships/image" Target="../media/image723.png"/><Relationship Id="rId125" Type="http://schemas.openxmlformats.org/officeDocument/2006/relationships/customXml" Target="../ink/ink807.xml"/><Relationship Id="rId146" Type="http://schemas.openxmlformats.org/officeDocument/2006/relationships/image" Target="../media/image744.png"/><Relationship Id="rId167" Type="http://schemas.openxmlformats.org/officeDocument/2006/relationships/customXml" Target="../ink/ink828.xml"/><Relationship Id="rId188" Type="http://schemas.openxmlformats.org/officeDocument/2006/relationships/image" Target="../media/image765.png"/><Relationship Id="rId71" Type="http://schemas.openxmlformats.org/officeDocument/2006/relationships/customXml" Target="../ink/ink780.xml"/><Relationship Id="rId92" Type="http://schemas.openxmlformats.org/officeDocument/2006/relationships/image" Target="../media/image717.png"/><Relationship Id="rId2" Type="http://schemas.openxmlformats.org/officeDocument/2006/relationships/image" Target="../media/image672.png"/><Relationship Id="rId29" Type="http://schemas.openxmlformats.org/officeDocument/2006/relationships/customXml" Target="../ink/ink7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C49B-9325-4F28-84AA-EF2118377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966" y="1150200"/>
            <a:ext cx="6194065" cy="961565"/>
          </a:xfrm>
        </p:spPr>
        <p:txBody>
          <a:bodyPr>
            <a:noAutofit/>
          </a:bodyPr>
          <a:lstStyle/>
          <a:p>
            <a:r>
              <a:rPr lang="en-US" sz="4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ECE 105: Introduction to Electrical Engineerin</a:t>
            </a:r>
            <a:r>
              <a:rPr lang="en-US" sz="4400" dirty="0"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D5305-B3D3-4E24-9167-6DC659185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0811" y="3477445"/>
            <a:ext cx="5590376" cy="223035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T Sans" panose="020B0503020203020204" pitchFamily="34" charset="0"/>
              </a:rPr>
              <a:t>Review – Circuit, Device, Sensors</a:t>
            </a:r>
          </a:p>
          <a:p>
            <a:r>
              <a:rPr lang="en-US" sz="2800" dirty="0"/>
              <a:t>Yasser Khan</a:t>
            </a:r>
          </a:p>
          <a:p>
            <a:r>
              <a:rPr lang="en-US" sz="2800" dirty="0" err="1">
                <a:latin typeface="PT Sans" panose="020B0503020203020204" pitchFamily="34" charset="0"/>
              </a:rPr>
              <a:t>Rehan</a:t>
            </a:r>
            <a:r>
              <a:rPr lang="en-US" sz="2800" dirty="0">
                <a:latin typeface="PT Sans" panose="020B0503020203020204" pitchFamily="34" charset="0"/>
              </a:rPr>
              <a:t> Kapadia</a:t>
            </a:r>
          </a:p>
        </p:txBody>
      </p:sp>
    </p:spTree>
    <p:extLst>
      <p:ext uri="{BB962C8B-B14F-4D97-AF65-F5344CB8AC3E}">
        <p14:creationId xmlns:p14="http://schemas.microsoft.com/office/powerpoint/2010/main" val="350551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7FAD-7A14-ADEF-729D-9552592A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 sensor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2B3E-FD41-5B0E-2ED0-BE153C1A9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10</a:t>
            </a:fld>
            <a:endParaRPr lang="en-US" dirty="0">
              <a:latin typeface="PT Sans" panose="020B0503020203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77E3B2-DA57-B6D7-B7D9-AB63AC36B313}"/>
                  </a:ext>
                </a:extLst>
              </p14:cNvPr>
              <p14:cNvContentPartPr/>
              <p14:nvPr/>
            </p14:nvContentPartPr>
            <p14:xfrm>
              <a:off x="3052012" y="1134173"/>
              <a:ext cx="51120" cy="1951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77E3B2-DA57-B6D7-B7D9-AB63AC36B3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34372" y="1116173"/>
                <a:ext cx="86760" cy="19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404B7FD-CF55-0156-A399-9BCD31D8DDFF}"/>
                  </a:ext>
                </a:extLst>
              </p14:cNvPr>
              <p14:cNvContentPartPr/>
              <p14:nvPr/>
            </p14:nvContentPartPr>
            <p14:xfrm>
              <a:off x="3080092" y="3067013"/>
              <a:ext cx="2923920" cy="48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404B7FD-CF55-0156-A399-9BCD31D8DD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2092" y="3049013"/>
                <a:ext cx="29595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53063F0-5544-F720-991E-67EC6923CCE5}"/>
                  </a:ext>
                </a:extLst>
              </p14:cNvPr>
              <p14:cNvContentPartPr/>
              <p14:nvPr/>
            </p14:nvContentPartPr>
            <p14:xfrm>
              <a:off x="5935612" y="3029933"/>
              <a:ext cx="144360" cy="215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3063F0-5544-F720-991E-67EC6923CC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17972" y="3012293"/>
                <a:ext cx="18000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A67389F-3A4C-342B-A148-37851BCCAA3A}"/>
                  </a:ext>
                </a:extLst>
              </p14:cNvPr>
              <p14:cNvContentPartPr/>
              <p14:nvPr/>
            </p14:nvContentPartPr>
            <p14:xfrm>
              <a:off x="2940052" y="1113653"/>
              <a:ext cx="224640" cy="167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A67389F-3A4C-342B-A148-37851BCCAA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22052" y="1095653"/>
                <a:ext cx="2602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EE30A40-7D0C-037B-FCC0-8624E8A684FE}"/>
                  </a:ext>
                </a:extLst>
              </p14:cNvPr>
              <p14:cNvContentPartPr/>
              <p14:nvPr/>
            </p14:nvContentPartPr>
            <p14:xfrm>
              <a:off x="4318132" y="3371213"/>
              <a:ext cx="372240" cy="68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EE30A40-7D0C-037B-FCC0-8624E8A684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00492" y="3353213"/>
                <a:ext cx="4078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A9A2ED3-95E3-1BC0-7C45-86334BA32914}"/>
                  </a:ext>
                </a:extLst>
              </p14:cNvPr>
              <p14:cNvContentPartPr/>
              <p14:nvPr/>
            </p14:nvContentPartPr>
            <p14:xfrm>
              <a:off x="4539892" y="3344573"/>
              <a:ext cx="86040" cy="4024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A9A2ED3-95E3-1BC0-7C45-86334BA329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21892" y="3326573"/>
                <a:ext cx="12168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4BE09AE-2984-A140-45E6-236DD0EA7836}"/>
                  </a:ext>
                </a:extLst>
              </p14:cNvPr>
              <p14:cNvContentPartPr/>
              <p14:nvPr/>
            </p14:nvContentPartPr>
            <p14:xfrm>
              <a:off x="4819252" y="3507293"/>
              <a:ext cx="295560" cy="144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4BE09AE-2984-A140-45E6-236DD0EA783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1612" y="3489653"/>
                <a:ext cx="3312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902230F-CCAC-CA32-4384-6FA75327221A}"/>
                  </a:ext>
                </a:extLst>
              </p14:cNvPr>
              <p14:cNvContentPartPr/>
              <p14:nvPr/>
            </p14:nvContentPartPr>
            <p14:xfrm>
              <a:off x="5052532" y="3448253"/>
              <a:ext cx="107640" cy="127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902230F-CCAC-CA32-4384-6FA75327221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34892" y="3430613"/>
                <a:ext cx="1432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6F1546A-4465-0341-45D8-1AA9B3523EB9}"/>
                  </a:ext>
                </a:extLst>
              </p14:cNvPr>
              <p14:cNvContentPartPr/>
              <p14:nvPr/>
            </p14:nvContentPartPr>
            <p14:xfrm>
              <a:off x="3175132" y="1661213"/>
              <a:ext cx="2174040" cy="1170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6F1546A-4465-0341-45D8-1AA9B3523E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57492" y="1643213"/>
                <a:ext cx="2209680" cy="12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875C9CF-08B9-27C6-9D7A-D978EA1F9BC9}"/>
                  </a:ext>
                </a:extLst>
              </p14:cNvPr>
              <p14:cNvContentPartPr/>
              <p14:nvPr/>
            </p14:nvContentPartPr>
            <p14:xfrm>
              <a:off x="3738172" y="3012653"/>
              <a:ext cx="33120" cy="281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875C9CF-08B9-27C6-9D7A-D978EA1F9B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20532" y="2994653"/>
                <a:ext cx="68760" cy="31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A87FE4B2-7DC8-2453-DD9A-C4E73B76E06B}"/>
              </a:ext>
            </a:extLst>
          </p:cNvPr>
          <p:cNvGrpSpPr/>
          <p:nvPr/>
        </p:nvGrpSpPr>
        <p:grpSpPr>
          <a:xfrm>
            <a:off x="3621172" y="3524213"/>
            <a:ext cx="285480" cy="279360"/>
            <a:chOff x="3621172" y="3524213"/>
            <a:chExt cx="285480" cy="27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377A879-4A75-02C5-306C-A6AF59AB529A}"/>
                    </a:ext>
                  </a:extLst>
                </p14:cNvPr>
                <p14:cNvContentPartPr/>
                <p14:nvPr/>
              </p14:nvContentPartPr>
              <p14:xfrm>
                <a:off x="3621172" y="3625013"/>
                <a:ext cx="81360" cy="178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377A879-4A75-02C5-306C-A6AF59AB52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03172" y="3607373"/>
                  <a:ext cx="117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229EE43-344D-7003-B0B8-2BBD3CEF61C5}"/>
                    </a:ext>
                  </a:extLst>
                </p14:cNvPr>
                <p14:cNvContentPartPr/>
                <p14:nvPr/>
              </p14:nvContentPartPr>
              <p14:xfrm>
                <a:off x="3773452" y="3524213"/>
                <a:ext cx="133200" cy="208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229EE43-344D-7003-B0B8-2BBD3CEF61C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55452" y="3506213"/>
                  <a:ext cx="168840" cy="24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14A0A13-5CE1-E640-815D-62B8DEC4E26A}"/>
                  </a:ext>
                </a:extLst>
              </p14:cNvPr>
              <p14:cNvContentPartPr/>
              <p14:nvPr/>
            </p14:nvContentPartPr>
            <p14:xfrm>
              <a:off x="4486612" y="3032813"/>
              <a:ext cx="17280" cy="950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14A0A13-5CE1-E640-815D-62B8DEC4E26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68612" y="3015173"/>
                <a:ext cx="5292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B8B6EC4D-C4FA-B88E-6F76-8D8846196997}"/>
              </a:ext>
            </a:extLst>
          </p:cNvPr>
          <p:cNvGrpSpPr/>
          <p:nvPr/>
        </p:nvGrpSpPr>
        <p:grpSpPr>
          <a:xfrm>
            <a:off x="2200612" y="1954253"/>
            <a:ext cx="2804760" cy="883440"/>
            <a:chOff x="2200612" y="1954253"/>
            <a:chExt cx="2804760" cy="88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32F1C14-38E5-EB85-981A-65DF868128C5}"/>
                    </a:ext>
                  </a:extLst>
                </p14:cNvPr>
                <p14:cNvContentPartPr/>
                <p14:nvPr/>
              </p14:nvContentPartPr>
              <p14:xfrm>
                <a:off x="3724492" y="2172413"/>
                <a:ext cx="2160" cy="36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32F1C14-38E5-EB85-981A-65DF868128C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706492" y="2154413"/>
                  <a:ext cx="37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7DB0E6F-4035-A091-1116-B14846FF59ED}"/>
                    </a:ext>
                  </a:extLst>
                </p14:cNvPr>
                <p14:cNvContentPartPr/>
                <p14:nvPr/>
              </p14:nvContentPartPr>
              <p14:xfrm>
                <a:off x="3027532" y="2149013"/>
                <a:ext cx="685440" cy="55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7DB0E6F-4035-A091-1116-B14846FF59E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09532" y="2131013"/>
                  <a:ext cx="7210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2881713-A2B0-7A96-2524-75CEDD541C5D}"/>
                    </a:ext>
                  </a:extLst>
                </p14:cNvPr>
                <p14:cNvContentPartPr/>
                <p14:nvPr/>
              </p14:nvContentPartPr>
              <p14:xfrm>
                <a:off x="2266492" y="2032733"/>
                <a:ext cx="172800" cy="180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2881713-A2B0-7A96-2524-75CEDD541C5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48492" y="2015093"/>
                  <a:ext cx="2084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3D0287A-8B4E-26A5-85F0-9A5E20E2884B}"/>
                    </a:ext>
                  </a:extLst>
                </p14:cNvPr>
                <p14:cNvContentPartPr/>
                <p14:nvPr/>
              </p14:nvContentPartPr>
              <p14:xfrm>
                <a:off x="2334532" y="1962893"/>
                <a:ext cx="153360" cy="109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3D0287A-8B4E-26A5-85F0-9A5E20E2884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16532" y="1945253"/>
                  <a:ext cx="189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DFBE963-C084-D3F8-0DE3-365590C9170A}"/>
                    </a:ext>
                  </a:extLst>
                </p14:cNvPr>
                <p14:cNvContentPartPr/>
                <p14:nvPr/>
              </p14:nvContentPartPr>
              <p14:xfrm>
                <a:off x="2200612" y="1954253"/>
                <a:ext cx="175320" cy="58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DFBE963-C084-D3F8-0DE3-365590C9170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82972" y="1936253"/>
                  <a:ext cx="210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791B5DA-AEF0-5A54-FA67-FD95C40795E7}"/>
                    </a:ext>
                  </a:extLst>
                </p14:cNvPr>
                <p14:cNvContentPartPr/>
                <p14:nvPr/>
              </p14:nvContentPartPr>
              <p14:xfrm>
                <a:off x="2517412" y="2146133"/>
                <a:ext cx="175320" cy="174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791B5DA-AEF0-5A54-FA67-FD95C40795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99772" y="2128133"/>
                  <a:ext cx="210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A73CCEA-8EF0-6C19-0340-E889460130E0}"/>
                    </a:ext>
                  </a:extLst>
                </p14:cNvPr>
                <p14:cNvContentPartPr/>
                <p14:nvPr/>
              </p14:nvContentPartPr>
              <p14:xfrm>
                <a:off x="2669332" y="2069093"/>
                <a:ext cx="100800" cy="149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A73CCEA-8EF0-6C19-0340-E889460130E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51692" y="2051453"/>
                  <a:ext cx="136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45B8B8C-3E0E-8235-D9B4-01E68D9ED144}"/>
                    </a:ext>
                  </a:extLst>
                </p14:cNvPr>
                <p14:cNvContentPartPr/>
                <p14:nvPr/>
              </p14:nvContentPartPr>
              <p14:xfrm>
                <a:off x="2684452" y="2097533"/>
                <a:ext cx="106200" cy="115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45B8B8C-3E0E-8235-D9B4-01E68D9ED14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66812" y="2079893"/>
                  <a:ext cx="141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7E5C9A2-AB22-48D5-84F2-D806844CA572}"/>
                    </a:ext>
                  </a:extLst>
                </p14:cNvPr>
                <p14:cNvContentPartPr/>
                <p14:nvPr/>
              </p14:nvContentPartPr>
              <p14:xfrm>
                <a:off x="2799652" y="1984133"/>
                <a:ext cx="116640" cy="102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7E5C9A2-AB22-48D5-84F2-D806844CA57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81652" y="1966133"/>
                  <a:ext cx="152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111963E-7AB3-D0E1-24BC-6F7F31F5C829}"/>
                    </a:ext>
                  </a:extLst>
                </p14:cNvPr>
                <p14:cNvContentPartPr/>
                <p14:nvPr/>
              </p14:nvContentPartPr>
              <p14:xfrm>
                <a:off x="4437652" y="2746253"/>
                <a:ext cx="27720" cy="73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111963E-7AB3-D0E1-24BC-6F7F31F5C82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19652" y="2728613"/>
                  <a:ext cx="63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9AD737A-2A68-8434-0BBD-63C0DBD527F4}"/>
                    </a:ext>
                  </a:extLst>
                </p14:cNvPr>
                <p14:cNvContentPartPr/>
                <p14:nvPr/>
              </p14:nvContentPartPr>
              <p14:xfrm>
                <a:off x="4426492" y="2605493"/>
                <a:ext cx="2520" cy="29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9AD737A-2A68-8434-0BBD-63C0DBD527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08852" y="2587493"/>
                  <a:ext cx="38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D6026CE-11FC-E62D-61A3-74A2409378C8}"/>
                    </a:ext>
                  </a:extLst>
                </p14:cNvPr>
                <p14:cNvContentPartPr/>
                <p14:nvPr/>
              </p14:nvContentPartPr>
              <p14:xfrm>
                <a:off x="4473652" y="2407493"/>
                <a:ext cx="176400" cy="131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D6026CE-11FC-E62D-61A3-74A2409378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56012" y="2389853"/>
                  <a:ext cx="212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F1F82F4-5EAB-A346-4A67-44C28654845C}"/>
                    </a:ext>
                  </a:extLst>
                </p14:cNvPr>
                <p14:cNvContentPartPr/>
                <p14:nvPr/>
              </p14:nvContentPartPr>
              <p14:xfrm>
                <a:off x="4672372" y="2237213"/>
                <a:ext cx="91800" cy="142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F1F82F4-5EAB-A346-4A67-44C2865484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54372" y="2219573"/>
                  <a:ext cx="1274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59F33AB-20AD-EC6E-819D-CD64C1922F13}"/>
                    </a:ext>
                  </a:extLst>
                </p14:cNvPr>
                <p14:cNvContentPartPr/>
                <p14:nvPr/>
              </p14:nvContentPartPr>
              <p14:xfrm>
                <a:off x="4728892" y="2008613"/>
                <a:ext cx="51120" cy="128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59F33AB-20AD-EC6E-819D-CD64C1922F1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10892" y="1990613"/>
                  <a:ext cx="867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8827192-92CF-D039-B3E6-5BB1256C2CA2}"/>
                    </a:ext>
                  </a:extLst>
                </p14:cNvPr>
                <p14:cNvContentPartPr/>
                <p14:nvPr/>
              </p14:nvContentPartPr>
              <p14:xfrm>
                <a:off x="4918612" y="2087093"/>
                <a:ext cx="86760" cy="77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8827192-92CF-D039-B3E6-5BB1256C2C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00972" y="2069453"/>
                  <a:ext cx="1224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04F2D3E-ABE4-25E2-2266-4D676136590A}"/>
                    </a:ext>
                  </a:extLst>
                </p14:cNvPr>
                <p14:cNvContentPartPr/>
                <p14:nvPr/>
              </p14:nvContentPartPr>
              <p14:xfrm>
                <a:off x="4106452" y="2604413"/>
                <a:ext cx="272520" cy="11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04F2D3E-ABE4-25E2-2266-4D67613659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88812" y="2586413"/>
                  <a:ext cx="3081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906938C-AC43-D243-C911-3270E865FE8F}"/>
                    </a:ext>
                  </a:extLst>
                </p14:cNvPr>
                <p14:cNvContentPartPr/>
                <p14:nvPr/>
              </p14:nvContentPartPr>
              <p14:xfrm>
                <a:off x="3957772" y="2604413"/>
                <a:ext cx="104760" cy="9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906938C-AC43-D243-C911-3270E865FE8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940132" y="2586413"/>
                  <a:ext cx="140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004653F-F61B-0F0A-4F33-61648F68FE8B}"/>
                    </a:ext>
                  </a:extLst>
                </p14:cNvPr>
                <p14:cNvContentPartPr/>
                <p14:nvPr/>
              </p14:nvContentPartPr>
              <p14:xfrm>
                <a:off x="3536212" y="2620973"/>
                <a:ext cx="121320" cy="16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004653F-F61B-0F0A-4F33-61648F68FE8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18572" y="2602973"/>
                  <a:ext cx="1569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746D97-CC5A-F394-3C3D-2A738D59DB95}"/>
                    </a:ext>
                  </a:extLst>
                </p14:cNvPr>
                <p14:cNvContentPartPr/>
                <p14:nvPr/>
              </p14:nvContentPartPr>
              <p14:xfrm>
                <a:off x="3118612" y="2595773"/>
                <a:ext cx="314640" cy="342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746D97-CC5A-F394-3C3D-2A738D59DB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00612" y="2578133"/>
                  <a:ext cx="350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5591184-7327-E1AC-713A-929D766CD73D}"/>
                    </a:ext>
                  </a:extLst>
                </p14:cNvPr>
                <p14:cNvContentPartPr/>
                <p14:nvPr/>
              </p14:nvContentPartPr>
              <p14:xfrm>
                <a:off x="2451892" y="2647973"/>
                <a:ext cx="187560" cy="18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5591184-7327-E1AC-713A-929D766CD73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434252" y="2630333"/>
                  <a:ext cx="2232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419E32F-4D9E-93BF-D039-8EC73B22E933}"/>
                    </a:ext>
                  </a:extLst>
                </p14:cNvPr>
                <p14:cNvContentPartPr/>
                <p14:nvPr/>
              </p14:nvContentPartPr>
              <p14:xfrm>
                <a:off x="2656732" y="2585333"/>
                <a:ext cx="116280" cy="125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419E32F-4D9E-93BF-D039-8EC73B22E9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38732" y="2567693"/>
                  <a:ext cx="151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189D6A7-8FC9-0EF4-10FD-C2696B20CED9}"/>
                    </a:ext>
                  </a:extLst>
                </p14:cNvPr>
                <p14:cNvContentPartPr/>
                <p14:nvPr/>
              </p14:nvContentPartPr>
              <p14:xfrm>
                <a:off x="2776972" y="2514413"/>
                <a:ext cx="1440" cy="2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189D6A7-8FC9-0EF4-10FD-C2696B20CED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59332" y="2496413"/>
                  <a:ext cx="37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051539A-5155-7955-0128-4724E54F58AC}"/>
                    </a:ext>
                  </a:extLst>
                </p14:cNvPr>
                <p14:cNvContentPartPr/>
                <p14:nvPr/>
              </p14:nvContentPartPr>
              <p14:xfrm>
                <a:off x="2776612" y="2482373"/>
                <a:ext cx="107640" cy="131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051539A-5155-7955-0128-4724E54F58A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58612" y="2464373"/>
                  <a:ext cx="143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3FF0BB7-3C38-8014-6EE9-CAD6BE79A1FE}"/>
                    </a:ext>
                  </a:extLst>
                </p14:cNvPr>
                <p14:cNvContentPartPr/>
                <p14:nvPr/>
              </p14:nvContentPartPr>
              <p14:xfrm>
                <a:off x="2900812" y="2344133"/>
                <a:ext cx="93600" cy="103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3FF0BB7-3C38-8014-6EE9-CAD6BE79A1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82812" y="2326133"/>
                  <a:ext cx="129240" cy="13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180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1F50-4C90-5566-59C1-E5B207B1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sensor</a:t>
            </a:r>
          </a:p>
        </p:txBody>
      </p:sp>
      <p:pic>
        <p:nvPicPr>
          <p:cNvPr id="6" name="Content Placeholder 5" descr="A graph of a function&#10;&#10;Description automatically generated">
            <a:extLst>
              <a:ext uri="{FF2B5EF4-FFF2-40B4-BE49-F238E27FC236}">
                <a16:creationId xmlns:a16="http://schemas.microsoft.com/office/drawing/2014/main" id="{D2AAA429-B1E9-9046-0C67-1A2430893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803" y="1875130"/>
            <a:ext cx="5456393" cy="42523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202D3-2E57-C8B1-338C-96B70F577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11</a:t>
            </a:fld>
            <a:endParaRPr lang="en-US" dirty="0">
              <a:latin typeface="PT Sans" panose="020B0503020203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B08245-F7A1-DCFB-3FBE-9ABAA435CFED}"/>
              </a:ext>
            </a:extLst>
          </p:cNvPr>
          <p:cNvGrpSpPr/>
          <p:nvPr/>
        </p:nvGrpSpPr>
        <p:grpSpPr>
          <a:xfrm>
            <a:off x="4914341" y="4368872"/>
            <a:ext cx="176400" cy="225720"/>
            <a:chOff x="4914341" y="4368872"/>
            <a:chExt cx="17640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2B850BA-63D3-94C7-500C-282A04E73020}"/>
                    </a:ext>
                  </a:extLst>
                </p14:cNvPr>
                <p14:cNvContentPartPr/>
                <p14:nvPr/>
              </p14:nvContentPartPr>
              <p14:xfrm>
                <a:off x="4942781" y="4375352"/>
                <a:ext cx="147960" cy="219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2B850BA-63D3-94C7-500C-282A04E73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24781" y="4357352"/>
                  <a:ext cx="1836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1F3670E-4AC2-53E9-DAF4-F8CA614FA822}"/>
                    </a:ext>
                  </a:extLst>
                </p14:cNvPr>
                <p14:cNvContentPartPr/>
                <p14:nvPr/>
              </p14:nvContentPartPr>
              <p14:xfrm>
                <a:off x="4914341" y="4368872"/>
                <a:ext cx="161280" cy="197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1F3670E-4AC2-53E9-DAF4-F8CA614FA82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96701" y="4350872"/>
                  <a:ext cx="19692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972D9D-F24C-FFB5-6471-37AD74A68AC8}"/>
              </a:ext>
            </a:extLst>
          </p:cNvPr>
          <p:cNvGrpSpPr/>
          <p:nvPr/>
        </p:nvGrpSpPr>
        <p:grpSpPr>
          <a:xfrm>
            <a:off x="5366141" y="4748672"/>
            <a:ext cx="145080" cy="208080"/>
            <a:chOff x="5366141" y="4748672"/>
            <a:chExt cx="14508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E79E570-6677-088C-0916-733037C7C689}"/>
                    </a:ext>
                  </a:extLst>
                </p14:cNvPr>
                <p14:cNvContentPartPr/>
                <p14:nvPr/>
              </p14:nvContentPartPr>
              <p14:xfrm>
                <a:off x="5382341" y="4748672"/>
                <a:ext cx="128880" cy="175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E79E570-6677-088C-0916-733037C7C68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64701" y="4730672"/>
                  <a:ext cx="164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FE02A0-308C-3ABB-78AD-A4A6A95459F3}"/>
                    </a:ext>
                  </a:extLst>
                </p14:cNvPr>
                <p14:cNvContentPartPr/>
                <p14:nvPr/>
              </p14:nvContentPartPr>
              <p14:xfrm>
                <a:off x="5366141" y="4794752"/>
                <a:ext cx="121320" cy="162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FE02A0-308C-3ABB-78AD-A4A6A95459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48501" y="4777112"/>
                  <a:ext cx="15696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D34B40B-7CAB-BACC-297D-5D36A0FB2DB7}"/>
              </a:ext>
            </a:extLst>
          </p:cNvPr>
          <p:cNvGrpSpPr/>
          <p:nvPr/>
        </p:nvGrpSpPr>
        <p:grpSpPr>
          <a:xfrm>
            <a:off x="5817581" y="5076992"/>
            <a:ext cx="205200" cy="213480"/>
            <a:chOff x="5817581" y="5076992"/>
            <a:chExt cx="20520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E590B0C-997A-37D2-C447-AFA1896F447E}"/>
                    </a:ext>
                  </a:extLst>
                </p14:cNvPr>
                <p14:cNvContentPartPr/>
                <p14:nvPr/>
              </p14:nvContentPartPr>
              <p14:xfrm>
                <a:off x="5817581" y="5076992"/>
                <a:ext cx="205200" cy="213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E590B0C-997A-37D2-C447-AFA1896F447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99581" y="5058992"/>
                  <a:ext cx="240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014A577-6FB9-AF6B-62FD-A06BD4FA26DB}"/>
                    </a:ext>
                  </a:extLst>
                </p14:cNvPr>
                <p14:cNvContentPartPr/>
                <p14:nvPr/>
              </p14:nvContentPartPr>
              <p14:xfrm>
                <a:off x="5869061" y="5109752"/>
                <a:ext cx="95760" cy="129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014A577-6FB9-AF6B-62FD-A06BD4FA26D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51421" y="5091752"/>
                  <a:ext cx="13140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4E1EAA-865E-70D3-ED53-B66DC7671247}"/>
              </a:ext>
            </a:extLst>
          </p:cNvPr>
          <p:cNvGrpSpPr/>
          <p:nvPr/>
        </p:nvGrpSpPr>
        <p:grpSpPr>
          <a:xfrm>
            <a:off x="6267941" y="5201552"/>
            <a:ext cx="177840" cy="200520"/>
            <a:chOff x="6267941" y="5201552"/>
            <a:chExt cx="17784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8908FE0-A167-155D-0829-02DBB8194EB6}"/>
                    </a:ext>
                  </a:extLst>
                </p14:cNvPr>
                <p14:cNvContentPartPr/>
                <p14:nvPr/>
              </p14:nvContentPartPr>
              <p14:xfrm>
                <a:off x="6267941" y="5240432"/>
                <a:ext cx="177840" cy="16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8908FE0-A167-155D-0829-02DBB8194E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50301" y="5222432"/>
                  <a:ext cx="213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F3FEF39-5D4B-A701-7855-03158D000786}"/>
                    </a:ext>
                  </a:extLst>
                </p14:cNvPr>
                <p14:cNvContentPartPr/>
                <p14:nvPr/>
              </p14:nvContentPartPr>
              <p14:xfrm>
                <a:off x="6302501" y="5201552"/>
                <a:ext cx="94680" cy="163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F3FEF39-5D4B-A701-7855-03158D00078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84861" y="5183552"/>
                  <a:ext cx="130320" cy="19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369975-C30F-BEE7-24C5-D0316BCE8EB4}"/>
              </a:ext>
            </a:extLst>
          </p:cNvPr>
          <p:cNvGrpSpPr/>
          <p:nvPr/>
        </p:nvGrpSpPr>
        <p:grpSpPr>
          <a:xfrm>
            <a:off x="4607621" y="387632"/>
            <a:ext cx="1183680" cy="1014840"/>
            <a:chOff x="4607621" y="387632"/>
            <a:chExt cx="1183680" cy="101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29F2BFB-8941-A7C0-73B1-40EEC61D3216}"/>
                    </a:ext>
                  </a:extLst>
                </p14:cNvPr>
                <p14:cNvContentPartPr/>
                <p14:nvPr/>
              </p14:nvContentPartPr>
              <p14:xfrm>
                <a:off x="4607621" y="387632"/>
                <a:ext cx="58320" cy="981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29F2BFB-8941-A7C0-73B1-40EEC61D321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89621" y="369992"/>
                  <a:ext cx="93960" cy="10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E95FCF3-6BFF-A068-B683-4AFD379552FA}"/>
                    </a:ext>
                  </a:extLst>
                </p14:cNvPr>
                <p14:cNvContentPartPr/>
                <p14:nvPr/>
              </p14:nvContentPartPr>
              <p14:xfrm>
                <a:off x="4627421" y="1299872"/>
                <a:ext cx="1163880" cy="102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E95FCF3-6BFF-A068-B683-4AFD379552F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09781" y="1281872"/>
                  <a:ext cx="11995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33CF13-C2E3-BC74-4E69-C52BBAFCF972}"/>
              </a:ext>
            </a:extLst>
          </p:cNvPr>
          <p:cNvGrpSpPr/>
          <p:nvPr/>
        </p:nvGrpSpPr>
        <p:grpSpPr>
          <a:xfrm>
            <a:off x="4928021" y="1607672"/>
            <a:ext cx="677520" cy="220680"/>
            <a:chOff x="4928021" y="1607672"/>
            <a:chExt cx="67752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2353E5D-4DF5-850B-4FAD-558DE31E577B}"/>
                    </a:ext>
                  </a:extLst>
                </p14:cNvPr>
                <p14:cNvContentPartPr/>
                <p14:nvPr/>
              </p14:nvContentPartPr>
              <p14:xfrm>
                <a:off x="4928021" y="1635032"/>
                <a:ext cx="225360" cy="51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2353E5D-4DF5-850B-4FAD-558DE31E577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10381" y="1617392"/>
                  <a:ext cx="261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056FC3-7E55-F205-8805-71BE74714D90}"/>
                    </a:ext>
                  </a:extLst>
                </p14:cNvPr>
                <p14:cNvContentPartPr/>
                <p14:nvPr/>
              </p14:nvContentPartPr>
              <p14:xfrm>
                <a:off x="5062661" y="1623872"/>
                <a:ext cx="33120" cy="204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056FC3-7E55-F205-8805-71BE74714D9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45021" y="1606232"/>
                  <a:ext cx="687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7106D24-B4E4-E614-AF9A-7A547DE3F95F}"/>
                    </a:ext>
                  </a:extLst>
                </p14:cNvPr>
                <p14:cNvContentPartPr/>
                <p14:nvPr/>
              </p14:nvContentPartPr>
              <p14:xfrm>
                <a:off x="5262461" y="1654832"/>
                <a:ext cx="289080" cy="34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7106D24-B4E4-E614-AF9A-7A547DE3F95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44461" y="1636832"/>
                  <a:ext cx="324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9F40AA-325E-CCE7-E078-E7F26888455E}"/>
                    </a:ext>
                  </a:extLst>
                </p14:cNvPr>
                <p14:cNvContentPartPr/>
                <p14:nvPr/>
              </p14:nvContentPartPr>
              <p14:xfrm>
                <a:off x="5510501" y="1607672"/>
                <a:ext cx="95040" cy="183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9F40AA-325E-CCE7-E078-E7F26888455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492501" y="1590032"/>
                  <a:ext cx="13068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0F39A7-88C2-BE99-1364-101F514FF238}"/>
              </a:ext>
            </a:extLst>
          </p:cNvPr>
          <p:cNvGrpSpPr/>
          <p:nvPr/>
        </p:nvGrpSpPr>
        <p:grpSpPr>
          <a:xfrm>
            <a:off x="3999581" y="464312"/>
            <a:ext cx="285480" cy="724320"/>
            <a:chOff x="3999581" y="464312"/>
            <a:chExt cx="285480" cy="72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E5DBE2-EFFB-A79F-2AF7-A5139282BF4C}"/>
                    </a:ext>
                  </a:extLst>
                </p14:cNvPr>
                <p14:cNvContentPartPr/>
                <p14:nvPr/>
              </p14:nvContentPartPr>
              <p14:xfrm>
                <a:off x="4044221" y="987392"/>
                <a:ext cx="153000" cy="201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E5DBE2-EFFB-A79F-2AF7-A5139282BF4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26221" y="969752"/>
                  <a:ext cx="188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24F0D72-5A8F-BCAC-A02F-02F60FA9DD87}"/>
                    </a:ext>
                  </a:extLst>
                </p14:cNvPr>
                <p14:cNvContentPartPr/>
                <p14:nvPr/>
              </p14:nvContentPartPr>
              <p14:xfrm>
                <a:off x="3999581" y="922232"/>
                <a:ext cx="285480" cy="201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24F0D72-5A8F-BCAC-A02F-02F60FA9DD8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981581" y="904232"/>
                  <a:ext cx="321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925ED69-5AC1-0242-96CA-FB9A68A5C872}"/>
                    </a:ext>
                  </a:extLst>
                </p14:cNvPr>
                <p14:cNvContentPartPr/>
                <p14:nvPr/>
              </p14:nvContentPartPr>
              <p14:xfrm>
                <a:off x="4148621" y="464312"/>
                <a:ext cx="19800" cy="340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925ED69-5AC1-0242-96CA-FB9A68A5C87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130981" y="446672"/>
                  <a:ext cx="554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BF4F3EB-6749-003F-2DC2-3F35F8313303}"/>
                    </a:ext>
                  </a:extLst>
                </p14:cNvPr>
                <p14:cNvContentPartPr/>
                <p14:nvPr/>
              </p14:nvContentPartPr>
              <p14:xfrm>
                <a:off x="4072661" y="466112"/>
                <a:ext cx="114120" cy="153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BF4F3EB-6749-003F-2DC2-3F35F831330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54661" y="448112"/>
                  <a:ext cx="14976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81DAF8-DA16-A193-2320-E198300839F6}"/>
              </a:ext>
            </a:extLst>
          </p:cNvPr>
          <p:cNvGrpSpPr/>
          <p:nvPr/>
        </p:nvGrpSpPr>
        <p:grpSpPr>
          <a:xfrm>
            <a:off x="6063101" y="1533152"/>
            <a:ext cx="207000" cy="339840"/>
            <a:chOff x="6063101" y="1533152"/>
            <a:chExt cx="20700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362411F-9C16-2A08-B884-E008323CCF68}"/>
                    </a:ext>
                  </a:extLst>
                </p14:cNvPr>
                <p14:cNvContentPartPr/>
                <p14:nvPr/>
              </p14:nvContentPartPr>
              <p14:xfrm>
                <a:off x="6130061" y="1533152"/>
                <a:ext cx="28800" cy="339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362411F-9C16-2A08-B884-E008323CCF6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112061" y="1515152"/>
                  <a:ext cx="644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9ED74C-1334-E30C-3494-5952F3DF8540}"/>
                    </a:ext>
                  </a:extLst>
                </p14:cNvPr>
                <p14:cNvContentPartPr/>
                <p14:nvPr/>
              </p14:nvContentPartPr>
              <p14:xfrm>
                <a:off x="6063101" y="1760672"/>
                <a:ext cx="207000" cy="91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9ED74C-1334-E30C-3494-5952F3DF854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045461" y="1743032"/>
                  <a:ext cx="24264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C59090A-C6CA-9450-D857-44F6241A4A3A}"/>
                  </a:ext>
                </a:extLst>
              </p14:cNvPr>
              <p14:cNvContentPartPr/>
              <p14:nvPr/>
            </p14:nvContentPartPr>
            <p14:xfrm>
              <a:off x="4685021" y="4025792"/>
              <a:ext cx="34200" cy="46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C59090A-C6CA-9450-D857-44F6241A4A3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667021" y="4008152"/>
                <a:ext cx="6984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50ACA9F5-0236-BB06-A2D7-23C7FB1B9CA4}"/>
              </a:ext>
            </a:extLst>
          </p:cNvPr>
          <p:cNvGrpSpPr/>
          <p:nvPr/>
        </p:nvGrpSpPr>
        <p:grpSpPr>
          <a:xfrm>
            <a:off x="4859981" y="2994032"/>
            <a:ext cx="581400" cy="767160"/>
            <a:chOff x="4859981" y="2994032"/>
            <a:chExt cx="581400" cy="76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E8BEAAB-0631-7421-162F-9F96047D5AC1}"/>
                    </a:ext>
                  </a:extLst>
                </p14:cNvPr>
                <p14:cNvContentPartPr/>
                <p14:nvPr/>
              </p14:nvContentPartPr>
              <p14:xfrm>
                <a:off x="4859981" y="3544112"/>
                <a:ext cx="184320" cy="217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E8BEAAB-0631-7421-162F-9F96047D5AC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42341" y="3526112"/>
                  <a:ext cx="2199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C8E90D9-BB64-02F4-4D39-6700518C4D62}"/>
                    </a:ext>
                  </a:extLst>
                </p14:cNvPr>
                <p14:cNvContentPartPr/>
                <p14:nvPr/>
              </p14:nvContentPartPr>
              <p14:xfrm>
                <a:off x="4988501" y="3396512"/>
                <a:ext cx="163080" cy="203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C8E90D9-BB64-02F4-4D39-6700518C4D6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970861" y="3378512"/>
                  <a:ext cx="198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6151296-60ED-8089-142C-2A69598DF11A}"/>
                    </a:ext>
                  </a:extLst>
                </p14:cNvPr>
                <p14:cNvContentPartPr/>
                <p14:nvPr/>
              </p14:nvContentPartPr>
              <p14:xfrm>
                <a:off x="5122061" y="3250352"/>
                <a:ext cx="114840" cy="95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6151296-60ED-8089-142C-2A69598DF11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104421" y="3232712"/>
                  <a:ext cx="150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656CB5E-C4D9-38A8-2FE5-DE1B6226B762}"/>
                    </a:ext>
                  </a:extLst>
                </p14:cNvPr>
                <p14:cNvContentPartPr/>
                <p14:nvPr/>
              </p14:nvContentPartPr>
              <p14:xfrm>
                <a:off x="5264621" y="2994032"/>
                <a:ext cx="176760" cy="295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656CB5E-C4D9-38A8-2FE5-DE1B6226B76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246621" y="2976032"/>
                  <a:ext cx="212400" cy="33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BD18DCE-911E-DB2C-7797-E5FCE8F51F8E}"/>
                  </a:ext>
                </a:extLst>
              </p14:cNvPr>
              <p14:cNvContentPartPr/>
              <p14:nvPr/>
            </p14:nvContentPartPr>
            <p14:xfrm>
              <a:off x="4689701" y="4103192"/>
              <a:ext cx="17280" cy="16110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BD18DCE-911E-DB2C-7797-E5FCE8F51F8E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672061" y="4085192"/>
                <a:ext cx="52920" cy="164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D298D520-120F-CFF9-0BFE-DB00DF806AAD}"/>
              </a:ext>
            </a:extLst>
          </p:cNvPr>
          <p:cNvGrpSpPr/>
          <p:nvPr/>
        </p:nvGrpSpPr>
        <p:grpSpPr>
          <a:xfrm>
            <a:off x="5462981" y="2274752"/>
            <a:ext cx="617760" cy="654840"/>
            <a:chOff x="5462981" y="2274752"/>
            <a:chExt cx="617760" cy="65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514B1E6-D8D3-D7A0-1EC3-F102C69B8EC5}"/>
                    </a:ext>
                  </a:extLst>
                </p14:cNvPr>
                <p14:cNvContentPartPr/>
                <p14:nvPr/>
              </p14:nvContentPartPr>
              <p14:xfrm>
                <a:off x="5462981" y="2729072"/>
                <a:ext cx="184680" cy="200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514B1E6-D8D3-D7A0-1EC3-F102C69B8EC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45341" y="2711432"/>
                  <a:ext cx="220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1E2D611-B896-BE0C-2737-085CD3DBEA80}"/>
                    </a:ext>
                  </a:extLst>
                </p14:cNvPr>
                <p14:cNvContentPartPr/>
                <p14:nvPr/>
              </p14:nvContentPartPr>
              <p14:xfrm>
                <a:off x="5531021" y="2697752"/>
                <a:ext cx="150840" cy="127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1E2D611-B896-BE0C-2737-085CD3DBEA8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513381" y="2680112"/>
                  <a:ext cx="1864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768FCC-6C4C-F34B-8107-78D30356ADBC}"/>
                    </a:ext>
                  </a:extLst>
                </p14:cNvPr>
                <p14:cNvContentPartPr/>
                <p14:nvPr/>
              </p14:nvContentPartPr>
              <p14:xfrm>
                <a:off x="5756741" y="2497952"/>
                <a:ext cx="130680" cy="11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768FCC-6C4C-F34B-8107-78D30356ADB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739101" y="2480312"/>
                  <a:ext cx="166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FE65DAB-9B81-D6BC-AD87-E8EE5D594473}"/>
                    </a:ext>
                  </a:extLst>
                </p14:cNvPr>
                <p14:cNvContentPartPr/>
                <p14:nvPr/>
              </p14:nvContentPartPr>
              <p14:xfrm>
                <a:off x="5843501" y="2513792"/>
                <a:ext cx="89280" cy="119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FE65DAB-9B81-D6BC-AD87-E8EE5D59447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825861" y="2495792"/>
                  <a:ext cx="1249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1603626-1C24-5731-FA75-61C28EFA4023}"/>
                    </a:ext>
                  </a:extLst>
                </p14:cNvPr>
                <p14:cNvContentPartPr/>
                <p14:nvPr/>
              </p14:nvContentPartPr>
              <p14:xfrm>
                <a:off x="5664581" y="2538992"/>
                <a:ext cx="98280" cy="189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1603626-1C24-5731-FA75-61C28EFA402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646941" y="2521352"/>
                  <a:ext cx="1339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BF475E0-B780-8B0E-AF44-36EA584898E6}"/>
                    </a:ext>
                  </a:extLst>
                </p14:cNvPr>
                <p14:cNvContentPartPr/>
                <p14:nvPr/>
              </p14:nvContentPartPr>
              <p14:xfrm>
                <a:off x="5793821" y="2274752"/>
                <a:ext cx="96840" cy="85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BF475E0-B780-8B0E-AF44-36EA584898E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76181" y="2257112"/>
                  <a:ext cx="1324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B018158-C134-46E2-A9FA-47BB2251D17A}"/>
                    </a:ext>
                  </a:extLst>
                </p14:cNvPr>
                <p14:cNvContentPartPr/>
                <p14:nvPr/>
              </p14:nvContentPartPr>
              <p14:xfrm>
                <a:off x="5960141" y="2385272"/>
                <a:ext cx="120600" cy="174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B018158-C134-46E2-A9FA-47BB2251D17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942141" y="2367272"/>
                  <a:ext cx="15624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55D36A7-C968-1D5A-FBA1-6D590800C272}"/>
              </a:ext>
            </a:extLst>
          </p:cNvPr>
          <p:cNvGrpSpPr/>
          <p:nvPr/>
        </p:nvGrpSpPr>
        <p:grpSpPr>
          <a:xfrm>
            <a:off x="4071581" y="4701152"/>
            <a:ext cx="1158120" cy="972000"/>
            <a:chOff x="4071581" y="4701152"/>
            <a:chExt cx="1158120" cy="9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5E9303B-32AF-290A-ED20-C10A368BC702}"/>
                    </a:ext>
                  </a:extLst>
                </p14:cNvPr>
                <p14:cNvContentPartPr/>
                <p14:nvPr/>
              </p14:nvContentPartPr>
              <p14:xfrm>
                <a:off x="5193701" y="5656232"/>
                <a:ext cx="10800" cy="11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5E9303B-32AF-290A-ED20-C10A368BC70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176061" y="5638592"/>
                  <a:ext cx="46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05E05F3-82E7-65D3-F305-18B98EF8A117}"/>
                    </a:ext>
                  </a:extLst>
                </p14:cNvPr>
                <p14:cNvContentPartPr/>
                <p14:nvPr/>
              </p14:nvContentPartPr>
              <p14:xfrm>
                <a:off x="5188301" y="5236472"/>
                <a:ext cx="32040" cy="436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05E05F3-82E7-65D3-F305-18B98EF8A11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170661" y="5218832"/>
                  <a:ext cx="6768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96F472B-1053-6E4C-1263-2E2DA10C94DA}"/>
                    </a:ext>
                  </a:extLst>
                </p14:cNvPr>
                <p14:cNvContentPartPr/>
                <p14:nvPr/>
              </p14:nvContentPartPr>
              <p14:xfrm>
                <a:off x="5182181" y="4734272"/>
                <a:ext cx="47520" cy="380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96F472B-1053-6E4C-1263-2E2DA10C94D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164541" y="4716632"/>
                  <a:ext cx="8316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20B465A-00B5-6B7A-42C0-EE56F6A107A3}"/>
                    </a:ext>
                  </a:extLst>
                </p14:cNvPr>
                <p14:cNvContentPartPr/>
                <p14:nvPr/>
              </p14:nvContentPartPr>
              <p14:xfrm>
                <a:off x="5208821" y="4733912"/>
                <a:ext cx="9720" cy="16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20B465A-00B5-6B7A-42C0-EE56F6A107A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191181" y="4715912"/>
                  <a:ext cx="45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236877A-5A90-5C7E-31FD-2135BA12080D}"/>
                    </a:ext>
                  </a:extLst>
                </p14:cNvPr>
                <p14:cNvContentPartPr/>
                <p14:nvPr/>
              </p14:nvContentPartPr>
              <p14:xfrm>
                <a:off x="4071581" y="4701152"/>
                <a:ext cx="1106280" cy="56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236877A-5A90-5C7E-31FD-2135BA12080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053581" y="4683512"/>
                  <a:ext cx="114192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B01CDB7-FA99-5C2B-3A54-7C43FFAA7DBC}"/>
              </a:ext>
            </a:extLst>
          </p:cNvPr>
          <p:cNvGrpSpPr/>
          <p:nvPr/>
        </p:nvGrpSpPr>
        <p:grpSpPr>
          <a:xfrm>
            <a:off x="2751461" y="4689992"/>
            <a:ext cx="592200" cy="383400"/>
            <a:chOff x="2751461" y="4689992"/>
            <a:chExt cx="592200" cy="38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2131744-D8C5-23BF-786E-A7C9CFA0190C}"/>
                    </a:ext>
                  </a:extLst>
                </p14:cNvPr>
                <p14:cNvContentPartPr/>
                <p14:nvPr/>
              </p14:nvContentPartPr>
              <p14:xfrm>
                <a:off x="2751461" y="4823192"/>
                <a:ext cx="151200" cy="167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2131744-D8C5-23BF-786E-A7C9CFA0190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733461" y="4805552"/>
                  <a:ext cx="1868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D3FC991-E6A7-B210-C567-9B3FFE1979C8}"/>
                    </a:ext>
                  </a:extLst>
                </p14:cNvPr>
                <p14:cNvContentPartPr/>
                <p14:nvPr/>
              </p14:nvContentPartPr>
              <p14:xfrm>
                <a:off x="2863421" y="4841912"/>
                <a:ext cx="87120" cy="231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D3FC991-E6A7-B210-C567-9B3FFE1979C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845421" y="4823912"/>
                  <a:ext cx="1227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8369F5D-8866-AE88-E133-E6774FB75800}"/>
                    </a:ext>
                  </a:extLst>
                </p14:cNvPr>
                <p14:cNvContentPartPr/>
                <p14:nvPr/>
              </p14:nvContentPartPr>
              <p14:xfrm>
                <a:off x="2964581" y="4770992"/>
                <a:ext cx="161280" cy="205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8369F5D-8866-AE88-E133-E6774FB7580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946581" y="4752992"/>
                  <a:ext cx="196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E625E9B-2344-2864-FE10-540C6B0481F3}"/>
                    </a:ext>
                  </a:extLst>
                </p14:cNvPr>
                <p14:cNvContentPartPr/>
                <p14:nvPr/>
              </p14:nvContentPartPr>
              <p14:xfrm>
                <a:off x="3134501" y="4762712"/>
                <a:ext cx="84240" cy="116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E625E9B-2344-2864-FE10-540C6B0481F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116501" y="4744712"/>
                  <a:ext cx="119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25F431A-A234-D43F-3245-CF25A8CF9973}"/>
                    </a:ext>
                  </a:extLst>
                </p14:cNvPr>
                <p14:cNvContentPartPr/>
                <p14:nvPr/>
              </p14:nvContentPartPr>
              <p14:xfrm>
                <a:off x="3256181" y="4689992"/>
                <a:ext cx="87480" cy="1000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25F431A-A234-D43F-3245-CF25A8CF997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238181" y="4672352"/>
                  <a:ext cx="123120" cy="13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14BD5F4A-F9E7-28A9-6F51-FB29BE72C1F2}"/>
                  </a:ext>
                </a:extLst>
              </p14:cNvPr>
              <p14:cNvContentPartPr/>
              <p14:nvPr/>
            </p14:nvContentPartPr>
            <p14:xfrm>
              <a:off x="6054101" y="3652112"/>
              <a:ext cx="558000" cy="687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14BD5F4A-F9E7-28A9-6F51-FB29BE72C1F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6036461" y="3634112"/>
                <a:ext cx="59364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5F2FF6DB-2290-5A8D-E24D-033AABF83ABD}"/>
              </a:ext>
            </a:extLst>
          </p:cNvPr>
          <p:cNvGrpSpPr/>
          <p:nvPr/>
        </p:nvGrpSpPr>
        <p:grpSpPr>
          <a:xfrm>
            <a:off x="6994781" y="2586512"/>
            <a:ext cx="2085480" cy="1745280"/>
            <a:chOff x="6994781" y="2586512"/>
            <a:chExt cx="2085480" cy="174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CA04446-4494-B7AF-8987-334CB1BCF29D}"/>
                    </a:ext>
                  </a:extLst>
                </p14:cNvPr>
                <p14:cNvContentPartPr/>
                <p14:nvPr/>
              </p14:nvContentPartPr>
              <p14:xfrm>
                <a:off x="7009541" y="3068192"/>
                <a:ext cx="141840" cy="358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CA04446-4494-B7AF-8987-334CB1BCF29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91901" y="3050552"/>
                  <a:ext cx="1774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8974DF5-5730-E5B9-3ED0-1872AF3B0053}"/>
                    </a:ext>
                  </a:extLst>
                </p14:cNvPr>
                <p14:cNvContentPartPr/>
                <p14:nvPr/>
              </p14:nvContentPartPr>
              <p14:xfrm>
                <a:off x="6994781" y="3039392"/>
                <a:ext cx="215280" cy="174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8974DF5-5730-E5B9-3ED0-1872AF3B005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77141" y="3021752"/>
                  <a:ext cx="250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95D9143-790C-75EA-638D-93A90922D261}"/>
                    </a:ext>
                  </a:extLst>
                </p14:cNvPr>
                <p14:cNvContentPartPr/>
                <p14:nvPr/>
              </p14:nvContentPartPr>
              <p14:xfrm>
                <a:off x="7319861" y="3087632"/>
                <a:ext cx="100800" cy="132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95D9143-790C-75EA-638D-93A90922D26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301861" y="3069632"/>
                  <a:ext cx="1364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0023316-5CBF-86A5-55E9-14FC9D1C08A4}"/>
                    </a:ext>
                  </a:extLst>
                </p14:cNvPr>
                <p14:cNvContentPartPr/>
                <p14:nvPr/>
              </p14:nvContentPartPr>
              <p14:xfrm>
                <a:off x="7268021" y="3483632"/>
                <a:ext cx="190440" cy="158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0023316-5CBF-86A5-55E9-14FC9D1C08A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250021" y="3465632"/>
                  <a:ext cx="226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277320E-CEA4-EEDD-0443-0A8B9DBE761A}"/>
                    </a:ext>
                  </a:extLst>
                </p14:cNvPr>
                <p14:cNvContentPartPr/>
                <p14:nvPr/>
              </p14:nvContentPartPr>
              <p14:xfrm>
                <a:off x="7352981" y="3562112"/>
                <a:ext cx="127440" cy="177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277320E-CEA4-EEDD-0443-0A8B9DBE761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334981" y="3544472"/>
                  <a:ext cx="163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F58B36F-B82D-ADAE-B74B-E17B0190173F}"/>
                    </a:ext>
                  </a:extLst>
                </p14:cNvPr>
                <p14:cNvContentPartPr/>
                <p14:nvPr/>
              </p14:nvContentPartPr>
              <p14:xfrm>
                <a:off x="7580501" y="3592352"/>
                <a:ext cx="104040" cy="118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F58B36F-B82D-ADAE-B74B-E17B0190173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62861" y="3574352"/>
                  <a:ext cx="139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02D16E9-ADE3-D965-E702-C26849B219F5}"/>
                    </a:ext>
                  </a:extLst>
                </p14:cNvPr>
                <p14:cNvContentPartPr/>
                <p14:nvPr/>
              </p14:nvContentPartPr>
              <p14:xfrm>
                <a:off x="7549901" y="3991592"/>
                <a:ext cx="202320" cy="340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02D16E9-ADE3-D965-E702-C26849B219F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531901" y="3973952"/>
                  <a:ext cx="2379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2E2707A-ACD1-7FA1-149B-327DF11169D3}"/>
                    </a:ext>
                  </a:extLst>
                </p14:cNvPr>
                <p14:cNvContentPartPr/>
                <p14:nvPr/>
              </p14:nvContentPartPr>
              <p14:xfrm>
                <a:off x="7562861" y="3956672"/>
                <a:ext cx="210600" cy="241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2E2707A-ACD1-7FA1-149B-327DF11169D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545221" y="3939032"/>
                  <a:ext cx="2462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7BCAED2-ADCC-5CAD-50B1-57D1EF5E0E07}"/>
                    </a:ext>
                  </a:extLst>
                </p14:cNvPr>
                <p14:cNvContentPartPr/>
                <p14:nvPr/>
              </p14:nvContentPartPr>
              <p14:xfrm>
                <a:off x="7559981" y="3032912"/>
                <a:ext cx="6480" cy="5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7BCAED2-ADCC-5CAD-50B1-57D1EF5E0E0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541981" y="3015272"/>
                  <a:ext cx="421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58D18C6-A7AA-74C5-9B34-DCCEEDBC13F3}"/>
                    </a:ext>
                  </a:extLst>
                </p14:cNvPr>
                <p14:cNvContentPartPr/>
                <p14:nvPr/>
              </p14:nvContentPartPr>
              <p14:xfrm>
                <a:off x="7544501" y="2984312"/>
                <a:ext cx="167040" cy="83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58D18C6-A7AA-74C5-9B34-DCCEEDBC13F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526501" y="2966312"/>
                  <a:ext cx="202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1305E2A-62D8-BD0D-955C-A4D8E0E66B2E}"/>
                    </a:ext>
                  </a:extLst>
                </p14:cNvPr>
                <p14:cNvContentPartPr/>
                <p14:nvPr/>
              </p14:nvContentPartPr>
              <p14:xfrm>
                <a:off x="7782461" y="2816552"/>
                <a:ext cx="165960" cy="1386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1305E2A-62D8-BD0D-955C-A4D8E0E66B2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764461" y="2798912"/>
                  <a:ext cx="201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B695BCB-59E0-2687-E8A5-655C77016111}"/>
                    </a:ext>
                  </a:extLst>
                </p14:cNvPr>
                <p14:cNvContentPartPr/>
                <p14:nvPr/>
              </p14:nvContentPartPr>
              <p14:xfrm>
                <a:off x="7870661" y="2833112"/>
                <a:ext cx="90720" cy="197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B695BCB-59E0-2687-E8A5-655C7701611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852661" y="2815112"/>
                  <a:ext cx="126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308AE95-2026-BB59-083E-04169E049318}"/>
                    </a:ext>
                  </a:extLst>
                </p14:cNvPr>
                <p14:cNvContentPartPr/>
                <p14:nvPr/>
              </p14:nvContentPartPr>
              <p14:xfrm>
                <a:off x="8024741" y="2718272"/>
                <a:ext cx="171000" cy="209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308AE95-2026-BB59-083E-04169E04931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006741" y="2700632"/>
                  <a:ext cx="206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7A84624-BDA6-274B-33A8-6F260CED5542}"/>
                    </a:ext>
                  </a:extLst>
                </p14:cNvPr>
                <p14:cNvContentPartPr/>
                <p14:nvPr/>
              </p14:nvContentPartPr>
              <p14:xfrm>
                <a:off x="8163701" y="2586512"/>
                <a:ext cx="302040" cy="201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7A84624-BDA6-274B-33A8-6F260CED554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145701" y="2568512"/>
                  <a:ext cx="3376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36598D5-9829-A723-28A8-48BB00674A01}"/>
                    </a:ext>
                  </a:extLst>
                </p14:cNvPr>
                <p14:cNvContentPartPr/>
                <p14:nvPr/>
              </p14:nvContentPartPr>
              <p14:xfrm>
                <a:off x="7772741" y="3447272"/>
                <a:ext cx="77040" cy="56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36598D5-9829-A723-28A8-48BB00674A0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754741" y="3429632"/>
                  <a:ext cx="112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A9A56E4-E8C6-1B30-D993-361C6A43E029}"/>
                    </a:ext>
                  </a:extLst>
                </p14:cNvPr>
                <p14:cNvContentPartPr/>
                <p14:nvPr/>
              </p14:nvContentPartPr>
              <p14:xfrm>
                <a:off x="7852301" y="3467792"/>
                <a:ext cx="74520" cy="42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A9A56E4-E8C6-1B30-D993-361C6A43E02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834661" y="3450152"/>
                  <a:ext cx="110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0968F5F-04AA-A6EB-F11B-0955D5AD1A7F}"/>
                    </a:ext>
                  </a:extLst>
                </p14:cNvPr>
                <p14:cNvContentPartPr/>
                <p14:nvPr/>
              </p14:nvContentPartPr>
              <p14:xfrm>
                <a:off x="8038421" y="3283112"/>
                <a:ext cx="172440" cy="181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0968F5F-04AA-A6EB-F11B-0955D5AD1A7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020781" y="3265112"/>
                  <a:ext cx="2080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654087B-1D3E-9A21-085E-855A68FD97A9}"/>
                    </a:ext>
                  </a:extLst>
                </p14:cNvPr>
                <p14:cNvContentPartPr/>
                <p14:nvPr/>
              </p14:nvContentPartPr>
              <p14:xfrm>
                <a:off x="8246861" y="3188072"/>
                <a:ext cx="85320" cy="882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654087B-1D3E-9A21-085E-855A68FD97A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229221" y="3170072"/>
                  <a:ext cx="1209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A068B4D-654C-F1F7-2E6D-4DDB9AF9C68E}"/>
                    </a:ext>
                  </a:extLst>
                </p14:cNvPr>
                <p14:cNvContentPartPr/>
                <p14:nvPr/>
              </p14:nvContentPartPr>
              <p14:xfrm>
                <a:off x="8250461" y="3196712"/>
                <a:ext cx="71640" cy="216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A068B4D-654C-F1F7-2E6D-4DDB9AF9C68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232821" y="3178712"/>
                  <a:ext cx="1072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5B356C-CF85-A384-C75F-4F814B65482A}"/>
                    </a:ext>
                  </a:extLst>
                </p14:cNvPr>
                <p14:cNvContentPartPr/>
                <p14:nvPr/>
              </p14:nvContentPartPr>
              <p14:xfrm>
                <a:off x="8344421" y="3031472"/>
                <a:ext cx="374040" cy="206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05B356C-CF85-A384-C75F-4F814B65482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326421" y="3013832"/>
                  <a:ext cx="4096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21DEF12-9A46-4A1C-E0CA-AE09A6BCFABC}"/>
                    </a:ext>
                  </a:extLst>
                </p14:cNvPr>
                <p14:cNvContentPartPr/>
                <p14:nvPr/>
              </p14:nvContentPartPr>
              <p14:xfrm>
                <a:off x="7944821" y="3883592"/>
                <a:ext cx="71640" cy="82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21DEF12-9A46-4A1C-E0CA-AE09A6BCFAB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926821" y="3865952"/>
                  <a:ext cx="107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975945E-0686-20C9-C43F-98EA6C0B3193}"/>
                    </a:ext>
                  </a:extLst>
                </p14:cNvPr>
                <p14:cNvContentPartPr/>
                <p14:nvPr/>
              </p14:nvContentPartPr>
              <p14:xfrm>
                <a:off x="8015021" y="3948752"/>
                <a:ext cx="112320" cy="63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975945E-0686-20C9-C43F-98EA6C0B319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997021" y="3930752"/>
                  <a:ext cx="1479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6EF6CCF-A248-48D1-32B6-96FB5289B1E2}"/>
                    </a:ext>
                  </a:extLst>
                </p14:cNvPr>
                <p14:cNvContentPartPr/>
                <p14:nvPr/>
              </p14:nvContentPartPr>
              <p14:xfrm>
                <a:off x="8224901" y="3740672"/>
                <a:ext cx="199080" cy="259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6EF6CCF-A248-48D1-32B6-96FB5289B1E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206901" y="3723032"/>
                  <a:ext cx="2347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7A49407-1087-CCA4-E545-56A86E9B27D6}"/>
                    </a:ext>
                  </a:extLst>
                </p14:cNvPr>
                <p14:cNvContentPartPr/>
                <p14:nvPr/>
              </p14:nvContentPartPr>
              <p14:xfrm>
                <a:off x="8420021" y="3621872"/>
                <a:ext cx="177840" cy="245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7A49407-1087-CCA4-E545-56A86E9B27D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402381" y="3603872"/>
                  <a:ext cx="2134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3DBA563-A1AC-9636-D997-E8264D555F3E}"/>
                    </a:ext>
                  </a:extLst>
                </p14:cNvPr>
                <p14:cNvContentPartPr/>
                <p14:nvPr/>
              </p14:nvContentPartPr>
              <p14:xfrm>
                <a:off x="8686781" y="3465992"/>
                <a:ext cx="181800" cy="295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3DBA563-A1AC-9636-D997-E8264D555F3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669141" y="3448352"/>
                  <a:ext cx="2174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3FDCDDD-3D11-0740-BACC-D460F814A6EE}"/>
                    </a:ext>
                  </a:extLst>
                </p14:cNvPr>
                <p14:cNvContentPartPr/>
                <p14:nvPr/>
              </p14:nvContentPartPr>
              <p14:xfrm>
                <a:off x="8730701" y="3594872"/>
                <a:ext cx="70200" cy="82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3FDCDDD-3D11-0740-BACC-D460F814A6E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712701" y="3577232"/>
                  <a:ext cx="1058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F317DF1-4005-E914-4A73-D7152E42E9FD}"/>
                    </a:ext>
                  </a:extLst>
                </p14:cNvPr>
                <p14:cNvContentPartPr/>
                <p14:nvPr/>
              </p14:nvContentPartPr>
              <p14:xfrm>
                <a:off x="8849861" y="3375272"/>
                <a:ext cx="209880" cy="239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F317DF1-4005-E914-4A73-D7152E42E9F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831861" y="3357632"/>
                  <a:ext cx="245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E438ABF-2457-6372-99A9-6D928BFB9644}"/>
                    </a:ext>
                  </a:extLst>
                </p14:cNvPr>
                <p14:cNvContentPartPr/>
                <p14:nvPr/>
              </p14:nvContentPartPr>
              <p14:xfrm>
                <a:off x="8918621" y="3489752"/>
                <a:ext cx="161640" cy="115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E438ABF-2457-6372-99A9-6D928BFB964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900621" y="3472112"/>
                  <a:ext cx="197280" cy="15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849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8D1E-D5F6-8D58-49A1-E0915FE8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materials used in electronics</a:t>
            </a:r>
          </a:p>
        </p:txBody>
      </p:sp>
      <p:pic>
        <p:nvPicPr>
          <p:cNvPr id="6" name="Content Placeholder 5" descr="A diagram of a cylinder and a diagram of a cylinder&#10;&#10;Description automatically generated">
            <a:extLst>
              <a:ext uri="{FF2B5EF4-FFF2-40B4-BE49-F238E27FC236}">
                <a16:creationId xmlns:a16="http://schemas.microsoft.com/office/drawing/2014/main" id="{C2DEC901-E5CD-0FC2-1CF9-F6769437C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517" y="1272207"/>
            <a:ext cx="6828169" cy="47218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09D67-B662-313C-44D1-90B2BEDAE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12</a:t>
            </a:fld>
            <a:endParaRPr lang="en-US" dirty="0">
              <a:latin typeface="PT Sans" panose="020B0503020203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644A38A-6B49-0F84-7A23-671CD8CE08F6}"/>
              </a:ext>
            </a:extLst>
          </p:cNvPr>
          <p:cNvGrpSpPr/>
          <p:nvPr/>
        </p:nvGrpSpPr>
        <p:grpSpPr>
          <a:xfrm>
            <a:off x="7779532" y="2111933"/>
            <a:ext cx="1434240" cy="704160"/>
            <a:chOff x="7779532" y="2111933"/>
            <a:chExt cx="1434240" cy="70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EBA8681-B40C-789A-B038-F6F190A84A8A}"/>
                    </a:ext>
                  </a:extLst>
                </p14:cNvPr>
                <p14:cNvContentPartPr/>
                <p14:nvPr/>
              </p14:nvContentPartPr>
              <p14:xfrm>
                <a:off x="7900132" y="2205173"/>
                <a:ext cx="78480" cy="436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EBA8681-B40C-789A-B038-F6F190A84A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82132" y="2187173"/>
                  <a:ext cx="1141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C4DC806-B171-6D83-CE4D-85E14DE759FE}"/>
                    </a:ext>
                  </a:extLst>
                </p14:cNvPr>
                <p14:cNvContentPartPr/>
                <p14:nvPr/>
              </p14:nvContentPartPr>
              <p14:xfrm>
                <a:off x="7976812" y="2111933"/>
                <a:ext cx="1236960" cy="95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C4DC806-B171-6D83-CE4D-85E14DE759F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59172" y="2094293"/>
                  <a:ext cx="1272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AC2174-C383-7FA1-E0F0-5903F2DEAC8C}"/>
                    </a:ext>
                  </a:extLst>
                </p14:cNvPr>
                <p14:cNvContentPartPr/>
                <p14:nvPr/>
              </p14:nvContentPartPr>
              <p14:xfrm>
                <a:off x="9055372" y="2138933"/>
                <a:ext cx="26640" cy="500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AC2174-C383-7FA1-E0F0-5903F2DEAC8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037732" y="2121293"/>
                  <a:ext cx="6228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9A3FA96-B3D3-F79C-13AC-1AC39192C2CA}"/>
                    </a:ext>
                  </a:extLst>
                </p14:cNvPr>
                <p14:cNvContentPartPr/>
                <p14:nvPr/>
              </p14:nvContentPartPr>
              <p14:xfrm>
                <a:off x="7779532" y="2556893"/>
                <a:ext cx="1407600" cy="259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9A3FA96-B3D3-F79C-13AC-1AC39192C2C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61532" y="2539253"/>
                  <a:ext cx="144324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34F5B8-4262-A8CD-4AD1-1F745F56203D}"/>
              </a:ext>
            </a:extLst>
          </p:cNvPr>
          <p:cNvGrpSpPr/>
          <p:nvPr/>
        </p:nvGrpSpPr>
        <p:grpSpPr>
          <a:xfrm>
            <a:off x="7780252" y="3475613"/>
            <a:ext cx="1572840" cy="553320"/>
            <a:chOff x="7780252" y="3475613"/>
            <a:chExt cx="1572840" cy="55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AE1DC82-E1AC-E712-9572-186B77E83EC8}"/>
                    </a:ext>
                  </a:extLst>
                </p14:cNvPr>
                <p14:cNvContentPartPr/>
                <p14:nvPr/>
              </p14:nvContentPartPr>
              <p14:xfrm>
                <a:off x="7832812" y="3519533"/>
                <a:ext cx="25560" cy="478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AE1DC82-E1AC-E712-9572-186B77E83EC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14812" y="3501893"/>
                  <a:ext cx="6120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B92804C-5361-63C0-DCFF-190885E33F43}"/>
                    </a:ext>
                  </a:extLst>
                </p14:cNvPr>
                <p14:cNvContentPartPr/>
                <p14:nvPr/>
              </p14:nvContentPartPr>
              <p14:xfrm>
                <a:off x="7843972" y="3475613"/>
                <a:ext cx="1440720" cy="88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92804C-5361-63C0-DCFF-190885E33F4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25972" y="3457613"/>
                  <a:ext cx="1476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9B8387A-3358-6157-DC83-1DC277F431C7}"/>
                    </a:ext>
                  </a:extLst>
                </p14:cNvPr>
                <p14:cNvContentPartPr/>
                <p14:nvPr/>
              </p14:nvContentPartPr>
              <p14:xfrm>
                <a:off x="9252292" y="3496493"/>
                <a:ext cx="33480" cy="532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9B8387A-3358-6157-DC83-1DC277F431C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34652" y="3478493"/>
                  <a:ext cx="6912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CFB2B3-0A81-5045-CBA2-42054E767B64}"/>
                    </a:ext>
                  </a:extLst>
                </p14:cNvPr>
                <p14:cNvContentPartPr/>
                <p14:nvPr/>
              </p14:nvContentPartPr>
              <p14:xfrm>
                <a:off x="7780252" y="3921293"/>
                <a:ext cx="1572840" cy="74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CFB2B3-0A81-5045-CBA2-42054E767B6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62612" y="3903293"/>
                  <a:ext cx="160848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7DC646E-9C29-58F1-FBBB-417A2B11B321}"/>
              </a:ext>
            </a:extLst>
          </p:cNvPr>
          <p:cNvGrpSpPr/>
          <p:nvPr/>
        </p:nvGrpSpPr>
        <p:grpSpPr>
          <a:xfrm>
            <a:off x="7821292" y="4847933"/>
            <a:ext cx="1282680" cy="539280"/>
            <a:chOff x="7821292" y="4847933"/>
            <a:chExt cx="1282680" cy="53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4D5E8C-0B8F-C9E7-A7E0-7DD1B18AE3C2}"/>
                    </a:ext>
                  </a:extLst>
                </p14:cNvPr>
                <p14:cNvContentPartPr/>
                <p14:nvPr/>
              </p14:nvContentPartPr>
              <p14:xfrm>
                <a:off x="7827052" y="4847933"/>
                <a:ext cx="51840" cy="500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4D5E8C-0B8F-C9E7-A7E0-7DD1B18AE3C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809412" y="4830293"/>
                  <a:ext cx="8748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27841F1-CAEB-EF10-473F-AA95CE68DC24}"/>
                    </a:ext>
                  </a:extLst>
                </p14:cNvPr>
                <p14:cNvContentPartPr/>
                <p14:nvPr/>
              </p14:nvContentPartPr>
              <p14:xfrm>
                <a:off x="7821292" y="4868813"/>
                <a:ext cx="1086120" cy="59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27841F1-CAEB-EF10-473F-AA95CE68DC2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03292" y="4850813"/>
                  <a:ext cx="11217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EB42A26-80BB-031D-14A0-BC71B03D8FDD}"/>
                    </a:ext>
                  </a:extLst>
                </p14:cNvPr>
                <p14:cNvContentPartPr/>
                <p14:nvPr/>
              </p14:nvContentPartPr>
              <p14:xfrm>
                <a:off x="7913452" y="4895093"/>
                <a:ext cx="1190520" cy="492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EB42A26-80BB-031D-14A0-BC71B03D8FD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95812" y="4877453"/>
                  <a:ext cx="1226160" cy="52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B3929C3-C603-3B33-3064-A8D2A5396452}"/>
              </a:ext>
            </a:extLst>
          </p:cNvPr>
          <p:cNvGrpSpPr/>
          <p:nvPr/>
        </p:nvGrpSpPr>
        <p:grpSpPr>
          <a:xfrm>
            <a:off x="2540452" y="992693"/>
            <a:ext cx="1893600" cy="2837160"/>
            <a:chOff x="2540452" y="992693"/>
            <a:chExt cx="1893600" cy="283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9DF81A4-8DC8-7E44-3A22-FC0E193F0041}"/>
                    </a:ext>
                  </a:extLst>
                </p14:cNvPr>
                <p14:cNvContentPartPr/>
                <p14:nvPr/>
              </p14:nvContentPartPr>
              <p14:xfrm>
                <a:off x="3645292" y="2686133"/>
                <a:ext cx="144360" cy="159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9DF81A4-8DC8-7E44-3A22-FC0E193F004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27292" y="2668493"/>
                  <a:ext cx="180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1AAE6C2-A1D1-2B71-5B73-E6A937A2074B}"/>
                    </a:ext>
                  </a:extLst>
                </p14:cNvPr>
                <p14:cNvContentPartPr/>
                <p14:nvPr/>
              </p14:nvContentPartPr>
              <p14:xfrm>
                <a:off x="2750692" y="3634373"/>
                <a:ext cx="37440" cy="176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1AAE6C2-A1D1-2B71-5B73-E6A937A2074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32692" y="3616373"/>
                  <a:ext cx="73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0E842F6-6938-8702-2ED4-8D8D4AA27ED8}"/>
                    </a:ext>
                  </a:extLst>
                </p14:cNvPr>
                <p14:cNvContentPartPr/>
                <p14:nvPr/>
              </p14:nvContentPartPr>
              <p14:xfrm>
                <a:off x="2770132" y="3661733"/>
                <a:ext cx="86040" cy="168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0E842F6-6938-8702-2ED4-8D8D4AA27ED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752132" y="3644093"/>
                  <a:ext cx="1216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8F16CF0-7262-F48C-D847-6DC3079D3684}"/>
                    </a:ext>
                  </a:extLst>
                </p14:cNvPr>
                <p14:cNvContentPartPr/>
                <p14:nvPr/>
              </p14:nvContentPartPr>
              <p14:xfrm>
                <a:off x="2772652" y="3732293"/>
                <a:ext cx="69120" cy="31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8F16CF0-7262-F48C-D847-6DC3079D368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54652" y="3714293"/>
                  <a:ext cx="1047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F60243F-BE76-3A9D-D037-C4339E3CF90D}"/>
                    </a:ext>
                  </a:extLst>
                </p14:cNvPr>
                <p14:cNvContentPartPr/>
                <p14:nvPr/>
              </p14:nvContentPartPr>
              <p14:xfrm>
                <a:off x="2558452" y="1490213"/>
                <a:ext cx="80280" cy="371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F60243F-BE76-3A9D-D037-C4339E3CF90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40452" y="1472213"/>
                  <a:ext cx="11592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373A9F-BE81-8A5C-3B68-C39A1630DCAE}"/>
                    </a:ext>
                  </a:extLst>
                </p14:cNvPr>
                <p14:cNvContentPartPr/>
                <p14:nvPr/>
              </p14:nvContentPartPr>
              <p14:xfrm>
                <a:off x="2547652" y="1468253"/>
                <a:ext cx="334440" cy="203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373A9F-BE81-8A5C-3B68-C39A1630DCA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29652" y="1450613"/>
                  <a:ext cx="3700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3AE98FA-0EE2-EE6A-82EB-5B554077B7C1}"/>
                    </a:ext>
                  </a:extLst>
                </p14:cNvPr>
                <p14:cNvContentPartPr/>
                <p14:nvPr/>
              </p14:nvContentPartPr>
              <p14:xfrm>
                <a:off x="2893972" y="1486253"/>
                <a:ext cx="66960" cy="59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3AE98FA-0EE2-EE6A-82EB-5B554077B7C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76332" y="1468613"/>
                  <a:ext cx="1026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1DD2A04-366D-DC9A-88DA-9FEBC2A93D9F}"/>
                    </a:ext>
                  </a:extLst>
                </p14:cNvPr>
                <p14:cNvContentPartPr/>
                <p14:nvPr/>
              </p14:nvContentPartPr>
              <p14:xfrm>
                <a:off x="2959132" y="1562213"/>
                <a:ext cx="83520" cy="52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1DD2A04-366D-DC9A-88DA-9FEBC2A93D9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941492" y="1544573"/>
                  <a:ext cx="119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233BAD6-D1BC-61E2-3246-DF9940FBE557}"/>
                    </a:ext>
                  </a:extLst>
                </p14:cNvPr>
                <p14:cNvContentPartPr/>
                <p14:nvPr/>
              </p14:nvContentPartPr>
              <p14:xfrm>
                <a:off x="3198892" y="1339013"/>
                <a:ext cx="68400" cy="412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233BAD6-D1BC-61E2-3246-DF9940FBE55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81252" y="1321373"/>
                  <a:ext cx="1040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418683-D6BE-25A2-2AFB-0CAD14DE1767}"/>
                    </a:ext>
                  </a:extLst>
                </p14:cNvPr>
                <p14:cNvContentPartPr/>
                <p14:nvPr/>
              </p14:nvContentPartPr>
              <p14:xfrm>
                <a:off x="3216892" y="1343693"/>
                <a:ext cx="93600" cy="201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418683-D6BE-25A2-2AFB-0CAD14DE176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98892" y="1326053"/>
                  <a:ext cx="129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423CCFC-6ACE-8C4F-4395-6995E47489FF}"/>
                    </a:ext>
                  </a:extLst>
                </p14:cNvPr>
                <p14:cNvContentPartPr/>
                <p14:nvPr/>
              </p14:nvContentPartPr>
              <p14:xfrm>
                <a:off x="3395812" y="1046333"/>
                <a:ext cx="277200" cy="230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423CCFC-6ACE-8C4F-4395-6995E47489F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377812" y="1028693"/>
                  <a:ext cx="312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ECEE7C-8F26-D406-5E9F-D7861F4AFDF0}"/>
                    </a:ext>
                  </a:extLst>
                </p14:cNvPr>
                <p14:cNvContentPartPr/>
                <p14:nvPr/>
              </p14:nvContentPartPr>
              <p14:xfrm>
                <a:off x="3499132" y="1238573"/>
                <a:ext cx="307080" cy="187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ECEE7C-8F26-D406-5E9F-D7861F4AFDF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81132" y="1220933"/>
                  <a:ext cx="3427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3977119-2A9D-AD51-1198-805E72D588FF}"/>
                    </a:ext>
                  </a:extLst>
                </p14:cNvPr>
                <p14:cNvContentPartPr/>
                <p14:nvPr/>
              </p14:nvContentPartPr>
              <p14:xfrm>
                <a:off x="3717652" y="1533413"/>
                <a:ext cx="37080" cy="233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3977119-2A9D-AD51-1198-805E72D588F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00012" y="1515773"/>
                  <a:ext cx="727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3F53129-C0AC-C81F-EBD1-2C6B9CFE5F53}"/>
                    </a:ext>
                  </a:extLst>
                </p14:cNvPr>
                <p14:cNvContentPartPr/>
                <p14:nvPr/>
              </p14:nvContentPartPr>
              <p14:xfrm>
                <a:off x="3709012" y="1502453"/>
                <a:ext cx="171000" cy="163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3F53129-C0AC-C81F-EBD1-2C6B9CFE5F5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91012" y="1484453"/>
                  <a:ext cx="206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11396BB-C067-28CA-6FEB-A694ED8CE687}"/>
                    </a:ext>
                  </a:extLst>
                </p14:cNvPr>
                <p14:cNvContentPartPr/>
                <p14:nvPr/>
              </p14:nvContentPartPr>
              <p14:xfrm>
                <a:off x="3756172" y="1584173"/>
                <a:ext cx="81360" cy="69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11396BB-C067-28CA-6FEB-A694ED8CE68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738172" y="1566533"/>
                  <a:ext cx="1170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A1E895F-B305-D453-1AA6-0880709B7B8B}"/>
                    </a:ext>
                  </a:extLst>
                </p14:cNvPr>
                <p14:cNvContentPartPr/>
                <p14:nvPr/>
              </p14:nvContentPartPr>
              <p14:xfrm>
                <a:off x="3903052" y="992693"/>
                <a:ext cx="531000" cy="1352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A1E895F-B305-D453-1AA6-0880709B7B8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885052" y="975053"/>
                  <a:ext cx="566640" cy="13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6087858-FC1A-0B8B-BF7A-26CD168B2290}"/>
                    </a:ext>
                  </a:extLst>
                </p14:cNvPr>
                <p14:cNvContentPartPr/>
                <p14:nvPr/>
              </p14:nvContentPartPr>
              <p14:xfrm>
                <a:off x="4085932" y="2204453"/>
                <a:ext cx="133920" cy="191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6087858-FC1A-0B8B-BF7A-26CD168B229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68292" y="2186453"/>
                  <a:ext cx="169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E8BFD-26D9-D45B-229B-A7417E6AEBE4}"/>
                    </a:ext>
                  </a:extLst>
                </p14:cNvPr>
                <p14:cNvContentPartPr/>
                <p14:nvPr/>
              </p14:nvContentPartPr>
              <p14:xfrm>
                <a:off x="2540452" y="1764533"/>
                <a:ext cx="1116000" cy="1901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E8BFD-26D9-D45B-229B-A7417E6AEBE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522452" y="1746893"/>
                  <a:ext cx="1151640" cy="19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32C3007-3411-93A8-7CB7-73A65C637D56}"/>
                    </a:ext>
                  </a:extLst>
                </p14:cNvPr>
                <p14:cNvContentPartPr/>
                <p14:nvPr/>
              </p14:nvContentPartPr>
              <p14:xfrm>
                <a:off x="2631532" y="3545093"/>
                <a:ext cx="112680" cy="206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32C3007-3411-93A8-7CB7-73A65C637D5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613892" y="3527093"/>
                  <a:ext cx="1483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BFCC0D2-FD48-1767-35C7-E3FD686688ED}"/>
                    </a:ext>
                  </a:extLst>
                </p14:cNvPr>
                <p14:cNvContentPartPr/>
                <p14:nvPr/>
              </p14:nvContentPartPr>
              <p14:xfrm>
                <a:off x="3062812" y="1153613"/>
                <a:ext cx="459720" cy="693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BFCC0D2-FD48-1767-35C7-E3FD686688E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044812" y="1135613"/>
                  <a:ext cx="495360" cy="72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5949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DFCB-F3B7-8BAC-29B2-A706CCE1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 CMOS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D390D-61DF-6CE2-3745-66592F861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13</a:t>
            </a:fld>
            <a:endParaRPr lang="en-US" dirty="0">
              <a:latin typeface="PT Sans" panose="020B0503020203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914992-D553-CD26-C4CB-637751DC1795}"/>
                  </a:ext>
                </a:extLst>
              </p14:cNvPr>
              <p14:cNvContentPartPr/>
              <p14:nvPr/>
            </p14:nvContentPartPr>
            <p14:xfrm>
              <a:off x="2022412" y="2729333"/>
              <a:ext cx="1975320" cy="116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914992-D553-CD26-C4CB-637751DC17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4412" y="2711693"/>
                <a:ext cx="2010960" cy="15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859046C-661F-983D-4837-15BBCFE6E458}"/>
              </a:ext>
            </a:extLst>
          </p:cNvPr>
          <p:cNvGrpSpPr/>
          <p:nvPr/>
        </p:nvGrpSpPr>
        <p:grpSpPr>
          <a:xfrm>
            <a:off x="2608492" y="694253"/>
            <a:ext cx="1076760" cy="533880"/>
            <a:chOff x="2608492" y="694253"/>
            <a:chExt cx="1076760" cy="53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5092AC5-6DD4-596E-1FA9-128B211DE358}"/>
                    </a:ext>
                  </a:extLst>
                </p14:cNvPr>
                <p14:cNvContentPartPr/>
                <p14:nvPr/>
              </p14:nvContentPartPr>
              <p14:xfrm>
                <a:off x="2608492" y="1061813"/>
                <a:ext cx="194040" cy="166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5092AC5-6DD4-596E-1FA9-128B211DE35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90852" y="1044173"/>
                  <a:ext cx="2296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53F2B02-3B46-7B02-F57D-B30FCD9EC4D2}"/>
                    </a:ext>
                  </a:extLst>
                </p14:cNvPr>
                <p14:cNvContentPartPr/>
                <p14:nvPr/>
              </p14:nvContentPartPr>
              <p14:xfrm>
                <a:off x="2913412" y="1066493"/>
                <a:ext cx="61200" cy="34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53F2B02-3B46-7B02-F57D-B30FCD9EC4D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95772" y="1048853"/>
                  <a:ext cx="968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7DE6045-A67A-FE76-C015-0638ED62A375}"/>
                    </a:ext>
                  </a:extLst>
                </p14:cNvPr>
                <p14:cNvContentPartPr/>
                <p14:nvPr/>
              </p14:nvContentPartPr>
              <p14:xfrm>
                <a:off x="3048772" y="878573"/>
                <a:ext cx="90000" cy="216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7DE6045-A67A-FE76-C015-0638ED62A3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30772" y="860573"/>
                  <a:ext cx="1256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04BB545-42FC-32A1-ACB8-3E9F6F74502E}"/>
                    </a:ext>
                  </a:extLst>
                </p14:cNvPr>
                <p14:cNvContentPartPr/>
                <p14:nvPr/>
              </p14:nvContentPartPr>
              <p14:xfrm>
                <a:off x="3068212" y="940133"/>
                <a:ext cx="73800" cy="108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04BB545-42FC-32A1-ACB8-3E9F6F74502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50572" y="922493"/>
                  <a:ext cx="109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F299838-E69C-154F-6626-EE4953BD5428}"/>
                    </a:ext>
                  </a:extLst>
                </p14:cNvPr>
                <p14:cNvContentPartPr/>
                <p14:nvPr/>
              </p14:nvContentPartPr>
              <p14:xfrm>
                <a:off x="3230212" y="839333"/>
                <a:ext cx="263880" cy="236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F299838-E69C-154F-6626-EE4953BD54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12212" y="821333"/>
                  <a:ext cx="2995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E09BE2-D4E3-127E-8626-6D1BE522AEC2}"/>
                    </a:ext>
                  </a:extLst>
                </p14:cNvPr>
                <p14:cNvContentPartPr/>
                <p14:nvPr/>
              </p14:nvContentPartPr>
              <p14:xfrm>
                <a:off x="3440812" y="734573"/>
                <a:ext cx="79200" cy="162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E09BE2-D4E3-127E-8626-6D1BE522AE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23172" y="716573"/>
                  <a:ext cx="114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AD57E3C-F570-42FC-2A57-FCF021D4F272}"/>
                    </a:ext>
                  </a:extLst>
                </p14:cNvPr>
                <p14:cNvContentPartPr/>
                <p14:nvPr/>
              </p14:nvContentPartPr>
              <p14:xfrm>
                <a:off x="3525772" y="694253"/>
                <a:ext cx="159480" cy="124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AD57E3C-F570-42FC-2A57-FCF021D4F2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08132" y="676253"/>
                  <a:ext cx="1951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C52B383-C838-9A22-A70C-7684FD16F456}"/>
                  </a:ext>
                </a:extLst>
              </p14:cNvPr>
              <p14:cNvContentPartPr/>
              <p14:nvPr/>
            </p14:nvContentPartPr>
            <p14:xfrm>
              <a:off x="5180332" y="2653733"/>
              <a:ext cx="1793880" cy="79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C52B383-C838-9A22-A70C-7684FD16F45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62692" y="2636093"/>
                <a:ext cx="182952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722B91DF-964A-5545-9B63-9ADF9DBA649B}"/>
              </a:ext>
            </a:extLst>
          </p:cNvPr>
          <p:cNvGrpSpPr/>
          <p:nvPr/>
        </p:nvGrpSpPr>
        <p:grpSpPr>
          <a:xfrm>
            <a:off x="5605132" y="465293"/>
            <a:ext cx="804600" cy="491040"/>
            <a:chOff x="5605132" y="465293"/>
            <a:chExt cx="804600" cy="49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E72F2EE-3C9C-4B88-F76A-4BA291C09476}"/>
                    </a:ext>
                  </a:extLst>
                </p14:cNvPr>
                <p14:cNvContentPartPr/>
                <p14:nvPr/>
              </p14:nvContentPartPr>
              <p14:xfrm>
                <a:off x="5605132" y="814133"/>
                <a:ext cx="86040" cy="142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E72F2EE-3C9C-4B88-F76A-4BA291C0947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87132" y="796133"/>
                  <a:ext cx="1216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FEDE61-4A86-3E87-3915-408807964C45}"/>
                    </a:ext>
                  </a:extLst>
                </p14:cNvPr>
                <p14:cNvContentPartPr/>
                <p14:nvPr/>
              </p14:nvContentPartPr>
              <p14:xfrm>
                <a:off x="5625292" y="729173"/>
                <a:ext cx="58680" cy="130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FEDE61-4A86-3E87-3915-408807964C4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07292" y="711173"/>
                  <a:ext cx="94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9B1DD52-4068-1BDC-0E95-07AC9354857F}"/>
                    </a:ext>
                  </a:extLst>
                </p14:cNvPr>
                <p14:cNvContentPartPr/>
                <p14:nvPr/>
              </p14:nvContentPartPr>
              <p14:xfrm>
                <a:off x="5806372" y="631253"/>
                <a:ext cx="81360" cy="18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9B1DD52-4068-1BDC-0E95-07AC9354857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88732" y="613613"/>
                  <a:ext cx="117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6A2FFA-4E0D-7CAD-FD1F-5548348E8009}"/>
                    </a:ext>
                  </a:extLst>
                </p14:cNvPr>
                <p14:cNvContentPartPr/>
                <p14:nvPr/>
              </p14:nvContentPartPr>
              <p14:xfrm>
                <a:off x="5805292" y="721613"/>
                <a:ext cx="43920" cy="55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6A2FFA-4E0D-7CAD-FD1F-5548348E80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87652" y="703613"/>
                  <a:ext cx="795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B06E603-8FCC-72D3-A996-42DAAFB1102C}"/>
                    </a:ext>
                  </a:extLst>
                </p14:cNvPr>
                <p14:cNvContentPartPr/>
                <p14:nvPr/>
              </p14:nvContentPartPr>
              <p14:xfrm>
                <a:off x="5983132" y="628013"/>
                <a:ext cx="116280" cy="1350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B06E603-8FCC-72D3-A996-42DAAFB110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65132" y="610013"/>
                  <a:ext cx="151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9867C8D-62C0-22F0-B985-530B54CB5767}"/>
                    </a:ext>
                  </a:extLst>
                </p14:cNvPr>
                <p14:cNvContentPartPr/>
                <p14:nvPr/>
              </p14:nvContentPartPr>
              <p14:xfrm>
                <a:off x="6159172" y="508133"/>
                <a:ext cx="71640" cy="196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9867C8D-62C0-22F0-B985-530B54CB57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41532" y="490133"/>
                  <a:ext cx="1072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3FA226D-957C-FE74-8880-7FDF5AF8C163}"/>
                    </a:ext>
                  </a:extLst>
                </p14:cNvPr>
                <p14:cNvContentPartPr/>
                <p14:nvPr/>
              </p14:nvContentPartPr>
              <p14:xfrm>
                <a:off x="6279052" y="465293"/>
                <a:ext cx="130680" cy="103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3FA226D-957C-FE74-8880-7FDF5AF8C16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61412" y="447653"/>
                  <a:ext cx="16632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B7F0299-C418-B625-338C-DB85178C5676}"/>
              </a:ext>
            </a:extLst>
          </p:cNvPr>
          <p:cNvGrpSpPr/>
          <p:nvPr/>
        </p:nvGrpSpPr>
        <p:grpSpPr>
          <a:xfrm>
            <a:off x="4111492" y="129413"/>
            <a:ext cx="1730520" cy="391680"/>
            <a:chOff x="4111492" y="129413"/>
            <a:chExt cx="1730520" cy="39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A47B934-FE75-8FF1-7482-5969DB109761}"/>
                    </a:ext>
                  </a:extLst>
                </p14:cNvPr>
                <p14:cNvContentPartPr/>
                <p14:nvPr/>
              </p14:nvContentPartPr>
              <p14:xfrm>
                <a:off x="4111492" y="199613"/>
                <a:ext cx="305640" cy="207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A47B934-FE75-8FF1-7482-5969DB10976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93852" y="181973"/>
                  <a:ext cx="341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1C22E7-02DB-C59B-3BAD-10F8D38B959A}"/>
                    </a:ext>
                  </a:extLst>
                </p14:cNvPr>
                <p14:cNvContentPartPr/>
                <p14:nvPr/>
              </p14:nvContentPartPr>
              <p14:xfrm>
                <a:off x="4201132" y="223733"/>
                <a:ext cx="104400" cy="297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1C22E7-02DB-C59B-3BAD-10F8D38B95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83492" y="206093"/>
                  <a:ext cx="1400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DEADC52-E1B1-27B4-C6AA-92E7E26FC24D}"/>
                    </a:ext>
                  </a:extLst>
                </p14:cNvPr>
                <p14:cNvContentPartPr/>
                <p14:nvPr/>
              </p14:nvContentPartPr>
              <p14:xfrm>
                <a:off x="4507132" y="310493"/>
                <a:ext cx="95400" cy="39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DEADC52-E1B1-27B4-C6AA-92E7E26FC24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89132" y="292853"/>
                  <a:ext cx="1310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AA5E95C-AA6A-0DF0-581B-A093754EAFD3}"/>
                    </a:ext>
                  </a:extLst>
                </p14:cNvPr>
                <p14:cNvContentPartPr/>
                <p14:nvPr/>
              </p14:nvContentPartPr>
              <p14:xfrm>
                <a:off x="4807372" y="257573"/>
                <a:ext cx="106920" cy="201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AA5E95C-AA6A-0DF0-581B-A093754EAFD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89372" y="239573"/>
                  <a:ext cx="1425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8A1975B-C02A-8B37-15BC-156FA24AC0C8}"/>
                    </a:ext>
                  </a:extLst>
                </p14:cNvPr>
                <p14:cNvContentPartPr/>
                <p14:nvPr/>
              </p14:nvContentPartPr>
              <p14:xfrm>
                <a:off x="4934452" y="312293"/>
                <a:ext cx="78480" cy="99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8A1975B-C02A-8B37-15BC-156FA24AC0C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16812" y="294293"/>
                  <a:ext cx="114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32E65C-9475-1F53-3D66-8001C8950493}"/>
                    </a:ext>
                  </a:extLst>
                </p14:cNvPr>
                <p14:cNvContentPartPr/>
                <p14:nvPr/>
              </p14:nvContentPartPr>
              <p14:xfrm>
                <a:off x="5104012" y="296813"/>
                <a:ext cx="56880" cy="123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32E65C-9475-1F53-3D66-8001C895049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86372" y="278813"/>
                  <a:ext cx="925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9BD1FD9-984D-F6A6-8E9C-04C70B0D6F1B}"/>
                    </a:ext>
                  </a:extLst>
                </p14:cNvPr>
                <p14:cNvContentPartPr/>
                <p14:nvPr/>
              </p14:nvContentPartPr>
              <p14:xfrm>
                <a:off x="5238292" y="197813"/>
                <a:ext cx="48600" cy="163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9BD1FD9-984D-F6A6-8E9C-04C70B0D6F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20652" y="179813"/>
                  <a:ext cx="84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FBE52A1-A4FC-5CC4-5A73-7EF7A992E516}"/>
                    </a:ext>
                  </a:extLst>
                </p14:cNvPr>
                <p14:cNvContentPartPr/>
                <p14:nvPr/>
              </p14:nvContentPartPr>
              <p14:xfrm>
                <a:off x="5413252" y="129413"/>
                <a:ext cx="47520" cy="207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FBE52A1-A4FC-5CC4-5A73-7EF7A992E51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95612" y="111413"/>
                  <a:ext cx="83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B4A310-CD2C-12F5-E53A-DF3BD4173CDA}"/>
                    </a:ext>
                  </a:extLst>
                </p14:cNvPr>
                <p14:cNvContentPartPr/>
                <p14:nvPr/>
              </p14:nvContentPartPr>
              <p14:xfrm>
                <a:off x="5596132" y="131213"/>
                <a:ext cx="245880" cy="189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B4A310-CD2C-12F5-E53A-DF3BD4173CD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78132" y="113573"/>
                  <a:ext cx="28152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B02CE94-109E-5ACA-DEBE-8D8EF0392D39}"/>
              </a:ext>
            </a:extLst>
          </p:cNvPr>
          <p:cNvGrpSpPr/>
          <p:nvPr/>
        </p:nvGrpSpPr>
        <p:grpSpPr>
          <a:xfrm>
            <a:off x="5615932" y="3536093"/>
            <a:ext cx="1062000" cy="643680"/>
            <a:chOff x="5615932" y="3536093"/>
            <a:chExt cx="1062000" cy="64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B131896-71EF-0BF7-E014-C767458C8E6C}"/>
                    </a:ext>
                  </a:extLst>
                </p14:cNvPr>
                <p14:cNvContentPartPr/>
                <p14:nvPr/>
              </p14:nvContentPartPr>
              <p14:xfrm>
                <a:off x="5615932" y="4009853"/>
                <a:ext cx="173880" cy="1699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B131896-71EF-0BF7-E014-C767458C8E6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97932" y="3992213"/>
                  <a:ext cx="209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EF04936-CDEE-4A7D-7AB9-3D15FC55F95F}"/>
                    </a:ext>
                  </a:extLst>
                </p14:cNvPr>
                <p14:cNvContentPartPr/>
                <p14:nvPr/>
              </p14:nvContentPartPr>
              <p14:xfrm>
                <a:off x="5899612" y="3959093"/>
                <a:ext cx="60480" cy="61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EF04936-CDEE-4A7D-7AB9-3D15FC55F9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81612" y="3941453"/>
                  <a:ext cx="961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6F650AF-BED7-2CAA-4C5E-64A0A41251F2}"/>
                    </a:ext>
                  </a:extLst>
                </p14:cNvPr>
                <p14:cNvContentPartPr/>
                <p14:nvPr/>
              </p14:nvContentPartPr>
              <p14:xfrm>
                <a:off x="6018412" y="3744173"/>
                <a:ext cx="138600" cy="149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6F650AF-BED7-2CAA-4C5E-64A0A41251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00772" y="3726533"/>
                  <a:ext cx="1742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99721D0-D499-1910-DC6B-C833C052CDEB}"/>
                    </a:ext>
                  </a:extLst>
                </p14:cNvPr>
                <p14:cNvContentPartPr/>
                <p14:nvPr/>
              </p14:nvContentPartPr>
              <p14:xfrm>
                <a:off x="6236572" y="3719693"/>
                <a:ext cx="84600" cy="100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99721D0-D499-1910-DC6B-C833C052CDE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18932" y="3701693"/>
                  <a:ext cx="1202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C53F6BD-08EE-6AD7-58A3-03361132C879}"/>
                    </a:ext>
                  </a:extLst>
                </p14:cNvPr>
                <p14:cNvContentPartPr/>
                <p14:nvPr/>
              </p14:nvContentPartPr>
              <p14:xfrm>
                <a:off x="6386692" y="3536093"/>
                <a:ext cx="117360" cy="182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C53F6BD-08EE-6AD7-58A3-03361132C8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68692" y="3518093"/>
                  <a:ext cx="153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CDCA533-F0A3-251F-CA67-77ACC9C26029}"/>
                    </a:ext>
                  </a:extLst>
                </p14:cNvPr>
                <p14:cNvContentPartPr/>
                <p14:nvPr/>
              </p14:nvContentPartPr>
              <p14:xfrm>
                <a:off x="6588292" y="3549413"/>
                <a:ext cx="89640" cy="222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CDCA533-F0A3-251F-CA67-77ACC9C260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70292" y="3531413"/>
                  <a:ext cx="12528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7301541D-F2C4-F267-F05D-1DCE3166D9B4}"/>
              </a:ext>
            </a:extLst>
          </p:cNvPr>
          <p:cNvGrpSpPr/>
          <p:nvPr/>
        </p:nvGrpSpPr>
        <p:grpSpPr>
          <a:xfrm>
            <a:off x="1546852" y="1588133"/>
            <a:ext cx="2426400" cy="2698560"/>
            <a:chOff x="1546852" y="1588133"/>
            <a:chExt cx="2426400" cy="269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1F0E687-EE97-D5EA-8E9B-B011E4422582}"/>
                    </a:ext>
                  </a:extLst>
                </p14:cNvPr>
                <p14:cNvContentPartPr/>
                <p14:nvPr/>
              </p14:nvContentPartPr>
              <p14:xfrm>
                <a:off x="2699932" y="4116773"/>
                <a:ext cx="147240" cy="169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1F0E687-EE97-D5EA-8E9B-B011E442258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81932" y="4098773"/>
                  <a:ext cx="1828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2677485-5446-18DF-1148-2A104DB0D916}"/>
                    </a:ext>
                  </a:extLst>
                </p14:cNvPr>
                <p14:cNvContentPartPr/>
                <p14:nvPr/>
              </p14:nvContentPartPr>
              <p14:xfrm>
                <a:off x="2723692" y="4006973"/>
                <a:ext cx="74880" cy="1710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2677485-5446-18DF-1148-2A104DB0D91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06052" y="3988973"/>
                  <a:ext cx="1105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654888D-CFEF-B627-14C3-5C1252086FCA}"/>
                    </a:ext>
                  </a:extLst>
                </p14:cNvPr>
                <p14:cNvContentPartPr/>
                <p14:nvPr/>
              </p14:nvContentPartPr>
              <p14:xfrm>
                <a:off x="2948332" y="4004093"/>
                <a:ext cx="25560" cy="39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654888D-CFEF-B627-14C3-5C1252086FC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30332" y="3986093"/>
                  <a:ext cx="61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6E2E60E-44BC-37CF-96DE-FC0FF93A2257}"/>
                    </a:ext>
                  </a:extLst>
                </p14:cNvPr>
                <p14:cNvContentPartPr/>
                <p14:nvPr/>
              </p14:nvContentPartPr>
              <p14:xfrm>
                <a:off x="3025372" y="3795653"/>
                <a:ext cx="104760" cy="157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6E2E60E-44BC-37CF-96DE-FC0FF93A22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07732" y="3778013"/>
                  <a:ext cx="140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6894746-D460-7E2C-04D1-6D6E70472417}"/>
                    </a:ext>
                  </a:extLst>
                </p14:cNvPr>
                <p14:cNvContentPartPr/>
                <p14:nvPr/>
              </p14:nvContentPartPr>
              <p14:xfrm>
                <a:off x="3100252" y="3843533"/>
                <a:ext cx="93960" cy="139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6894746-D460-7E2C-04D1-6D6E7047241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082252" y="3825533"/>
                  <a:ext cx="129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36EBBDB-22E5-8366-51F6-DD63B0C15959}"/>
                    </a:ext>
                  </a:extLst>
                </p14:cNvPr>
                <p14:cNvContentPartPr/>
                <p14:nvPr/>
              </p14:nvContentPartPr>
              <p14:xfrm>
                <a:off x="3241012" y="3748493"/>
                <a:ext cx="64080" cy="103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36EBBDB-22E5-8366-51F6-DD63B0C1595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223372" y="3730853"/>
                  <a:ext cx="997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8C236A9-A547-51DD-2852-5272345BA63F}"/>
                    </a:ext>
                  </a:extLst>
                </p14:cNvPr>
                <p14:cNvContentPartPr/>
                <p14:nvPr/>
              </p14:nvContentPartPr>
              <p14:xfrm>
                <a:off x="3313372" y="3573533"/>
                <a:ext cx="125640" cy="186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8C236A9-A547-51DD-2852-5272345BA63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95732" y="3555893"/>
                  <a:ext cx="1612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84259A7-B271-6E23-1DA8-55A68B819700}"/>
                    </a:ext>
                  </a:extLst>
                </p14:cNvPr>
                <p14:cNvContentPartPr/>
                <p14:nvPr/>
              </p14:nvContentPartPr>
              <p14:xfrm>
                <a:off x="3475012" y="3565613"/>
                <a:ext cx="125640" cy="229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84259A7-B271-6E23-1DA8-55A68B81970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57372" y="3547613"/>
                  <a:ext cx="1612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66DF3CF-AAAF-4D72-090D-330CF120681B}"/>
                    </a:ext>
                  </a:extLst>
                </p14:cNvPr>
                <p14:cNvContentPartPr/>
                <p14:nvPr/>
              </p14:nvContentPartPr>
              <p14:xfrm>
                <a:off x="2017732" y="2770733"/>
                <a:ext cx="625680" cy="6804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66DF3CF-AAAF-4D72-090D-330CF120681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00092" y="2752733"/>
                  <a:ext cx="6613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BFFD955-3B2C-F0F4-02DB-EBD57E568D22}"/>
                    </a:ext>
                  </a:extLst>
                </p14:cNvPr>
                <p14:cNvContentPartPr/>
                <p14:nvPr/>
              </p14:nvContentPartPr>
              <p14:xfrm>
                <a:off x="3407332" y="2749133"/>
                <a:ext cx="565920" cy="7412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BFFD955-3B2C-F0F4-02DB-EBD57E568D2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89332" y="2731133"/>
                  <a:ext cx="601560" cy="77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2A04D0-65A3-B050-8642-142076295BBF}"/>
                    </a:ext>
                  </a:extLst>
                </p14:cNvPr>
                <p14:cNvContentPartPr/>
                <p14:nvPr/>
              </p14:nvContentPartPr>
              <p14:xfrm>
                <a:off x="2024572" y="2994293"/>
                <a:ext cx="255240" cy="182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2A04D0-65A3-B050-8642-142076295BB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06932" y="2976653"/>
                  <a:ext cx="290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438C082-FB9B-23FE-802E-EE4F37C6D39E}"/>
                    </a:ext>
                  </a:extLst>
                </p14:cNvPr>
                <p14:cNvContentPartPr/>
                <p14:nvPr/>
              </p14:nvContentPartPr>
              <p14:xfrm>
                <a:off x="3648892" y="2953253"/>
                <a:ext cx="219240" cy="138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438C082-FB9B-23FE-802E-EE4F37C6D39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631252" y="2935253"/>
                  <a:ext cx="254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36F361C-F106-6FDC-409D-3D271EDE3333}"/>
                    </a:ext>
                  </a:extLst>
                </p14:cNvPr>
                <p14:cNvContentPartPr/>
                <p14:nvPr/>
              </p14:nvContentPartPr>
              <p14:xfrm>
                <a:off x="2643052" y="2654813"/>
                <a:ext cx="7200" cy="141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36F361C-F106-6FDC-409D-3D271EDE33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25052" y="2636813"/>
                  <a:ext cx="42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67B3B84-FD23-61F8-0964-8B57A5F84BBA}"/>
                    </a:ext>
                  </a:extLst>
                </p14:cNvPr>
                <p14:cNvContentPartPr/>
                <p14:nvPr/>
              </p14:nvContentPartPr>
              <p14:xfrm>
                <a:off x="2656372" y="2601893"/>
                <a:ext cx="775080" cy="83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67B3B84-FD23-61F8-0964-8B57A5F84BB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638372" y="2584253"/>
                  <a:ext cx="8107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60E8F6A-5607-FE7D-00C3-B9B9B5B96D3E}"/>
                    </a:ext>
                  </a:extLst>
                </p14:cNvPr>
                <p14:cNvContentPartPr/>
                <p14:nvPr/>
              </p14:nvContentPartPr>
              <p14:xfrm>
                <a:off x="3448372" y="2598653"/>
                <a:ext cx="16200" cy="135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60E8F6A-5607-FE7D-00C3-B9B9B5B96D3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30732" y="2580653"/>
                  <a:ext cx="51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407EB43-FC83-233B-EC81-F8C63D0DEDCF}"/>
                    </a:ext>
                  </a:extLst>
                </p14:cNvPr>
                <p14:cNvContentPartPr/>
                <p14:nvPr/>
              </p14:nvContentPartPr>
              <p14:xfrm>
                <a:off x="2258932" y="2538893"/>
                <a:ext cx="472320" cy="183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407EB43-FC83-233B-EC81-F8C63D0DEDC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241292" y="2521253"/>
                  <a:ext cx="507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C033353-46D7-12D4-309F-193A4554F383}"/>
                    </a:ext>
                  </a:extLst>
                </p14:cNvPr>
                <p14:cNvContentPartPr/>
                <p14:nvPr/>
              </p14:nvContentPartPr>
              <p14:xfrm>
                <a:off x="2113492" y="2469773"/>
                <a:ext cx="12960" cy="33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C033353-46D7-12D4-309F-193A4554F38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95852" y="2452133"/>
                  <a:ext cx="486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AB9930F-E1EE-708A-ED0F-C6485684970A}"/>
                    </a:ext>
                  </a:extLst>
                </p14:cNvPr>
                <p14:cNvContentPartPr/>
                <p14:nvPr/>
              </p14:nvContentPartPr>
              <p14:xfrm>
                <a:off x="2123212" y="2468693"/>
                <a:ext cx="147600" cy="112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AB9930F-E1EE-708A-ED0F-C6485684970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05572" y="2450693"/>
                  <a:ext cx="1832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959B3C1-CD44-ABC0-2509-0A9D7C4C60DD}"/>
                    </a:ext>
                  </a:extLst>
                </p14:cNvPr>
                <p14:cNvContentPartPr/>
                <p14:nvPr/>
              </p14:nvContentPartPr>
              <p14:xfrm>
                <a:off x="1546852" y="2268533"/>
                <a:ext cx="196200" cy="2170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959B3C1-CD44-ABC0-2509-0A9D7C4C60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528852" y="2250893"/>
                  <a:ext cx="2318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5C7F603-9782-F2FE-31D7-CA341FABDCB1}"/>
                    </a:ext>
                  </a:extLst>
                </p14:cNvPr>
                <p14:cNvContentPartPr/>
                <p14:nvPr/>
              </p14:nvContentPartPr>
              <p14:xfrm>
                <a:off x="1716052" y="2306333"/>
                <a:ext cx="128520" cy="13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5C7F603-9782-F2FE-31D7-CA341FABDCB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98412" y="2288693"/>
                  <a:ext cx="164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370E116-744E-E51C-1BC3-7DA1B8BF898C}"/>
                    </a:ext>
                  </a:extLst>
                </p14:cNvPr>
                <p14:cNvContentPartPr/>
                <p14:nvPr/>
              </p14:nvContentPartPr>
              <p14:xfrm>
                <a:off x="1788772" y="2199773"/>
                <a:ext cx="139320" cy="165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370E116-744E-E51C-1BC3-7DA1B8BF898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70772" y="2182133"/>
                  <a:ext cx="1749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7A1236A-0582-4C77-00BA-D91DAF602958}"/>
                    </a:ext>
                  </a:extLst>
                </p14:cNvPr>
                <p14:cNvContentPartPr/>
                <p14:nvPr/>
              </p14:nvContentPartPr>
              <p14:xfrm>
                <a:off x="1850332" y="2061533"/>
                <a:ext cx="18360" cy="24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7A1236A-0582-4C77-00BA-D91DAF60295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832332" y="2043893"/>
                  <a:ext cx="54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84E5F4C-BF6A-B1BA-6179-8EE3DEC4B8FF}"/>
                    </a:ext>
                  </a:extLst>
                </p14:cNvPr>
                <p14:cNvContentPartPr/>
                <p14:nvPr/>
              </p14:nvContentPartPr>
              <p14:xfrm>
                <a:off x="1912972" y="1978733"/>
                <a:ext cx="147240" cy="181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84E5F4C-BF6A-B1BA-6179-8EE3DEC4B8F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894972" y="1960733"/>
                  <a:ext cx="182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17B397F-EAF8-2463-0CA6-8FFEEECACAC5}"/>
                    </a:ext>
                  </a:extLst>
                </p14:cNvPr>
                <p14:cNvContentPartPr/>
                <p14:nvPr/>
              </p14:nvContentPartPr>
              <p14:xfrm>
                <a:off x="2037172" y="1999613"/>
                <a:ext cx="118800" cy="70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17B397F-EAF8-2463-0CA6-8FFEEECACA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019172" y="1981613"/>
                  <a:ext cx="1544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E8E0CC9-52AC-1712-9678-819B884B9A3F}"/>
                    </a:ext>
                  </a:extLst>
                </p14:cNvPr>
                <p14:cNvContentPartPr/>
                <p14:nvPr/>
              </p14:nvContentPartPr>
              <p14:xfrm>
                <a:off x="2614252" y="2456093"/>
                <a:ext cx="28800" cy="184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E8E0CC9-52AC-1712-9678-819B884B9A3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96252" y="2438453"/>
                  <a:ext cx="64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9A7066B-F375-4EB4-5E5C-C24C14E74AD9}"/>
                    </a:ext>
                  </a:extLst>
                </p14:cNvPr>
                <p14:cNvContentPartPr/>
                <p14:nvPr/>
              </p14:nvContentPartPr>
              <p14:xfrm>
                <a:off x="2638732" y="2363573"/>
                <a:ext cx="741600" cy="102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9A7066B-F375-4EB4-5E5C-C24C14E74AD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20732" y="2345933"/>
                  <a:ext cx="777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A78D9F3-FE4F-B909-7B19-4AD81D70A029}"/>
                    </a:ext>
                  </a:extLst>
                </p14:cNvPr>
                <p14:cNvContentPartPr/>
                <p14:nvPr/>
              </p14:nvContentPartPr>
              <p14:xfrm>
                <a:off x="3440812" y="2419733"/>
                <a:ext cx="29880" cy="173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A78D9F3-FE4F-B909-7B19-4AD81D70A02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422812" y="2402093"/>
                  <a:ext cx="655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3A31DB8-5D09-3B85-4887-144FF7AC76F7}"/>
                    </a:ext>
                  </a:extLst>
                </p14:cNvPr>
                <p14:cNvContentPartPr/>
                <p14:nvPr/>
              </p14:nvContentPartPr>
              <p14:xfrm>
                <a:off x="2702812" y="2879093"/>
                <a:ext cx="101160" cy="28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3A31DB8-5D09-3B85-4887-144FF7AC76F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685172" y="2861093"/>
                  <a:ext cx="136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54BD291-F208-5A96-0AFC-2151636C4631}"/>
                    </a:ext>
                  </a:extLst>
                </p14:cNvPr>
                <p14:cNvContentPartPr/>
                <p14:nvPr/>
              </p14:nvContentPartPr>
              <p14:xfrm>
                <a:off x="2924572" y="2881253"/>
                <a:ext cx="80640" cy="219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54BD291-F208-5A96-0AFC-2151636C463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906932" y="2863613"/>
                  <a:ext cx="116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A8C56C0-F81C-F5FE-4F05-C429D49DC3AA}"/>
                    </a:ext>
                  </a:extLst>
                </p14:cNvPr>
                <p14:cNvContentPartPr/>
                <p14:nvPr/>
              </p14:nvContentPartPr>
              <p14:xfrm>
                <a:off x="3152812" y="2860373"/>
                <a:ext cx="93240" cy="11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A8C56C0-F81C-F5FE-4F05-C429D49DC3A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35172" y="2842373"/>
                  <a:ext cx="128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4B98297-53E4-BAF6-DD34-855DC3EB75B3}"/>
                    </a:ext>
                  </a:extLst>
                </p14:cNvPr>
                <p14:cNvContentPartPr/>
                <p14:nvPr/>
              </p14:nvContentPartPr>
              <p14:xfrm>
                <a:off x="3348652" y="2855693"/>
                <a:ext cx="34560" cy="2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4B98297-53E4-BAF6-DD34-855DC3EB75B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331012" y="2837693"/>
                  <a:ext cx="702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C4798E1-E3E0-C27B-11FD-2C72737126AD}"/>
                    </a:ext>
                  </a:extLst>
                </p14:cNvPr>
                <p14:cNvContentPartPr/>
                <p14:nvPr/>
              </p14:nvContentPartPr>
              <p14:xfrm>
                <a:off x="2960932" y="2066573"/>
                <a:ext cx="202680" cy="176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C4798E1-E3E0-C27B-11FD-2C72737126A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43292" y="2048573"/>
                  <a:ext cx="2383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3615225-D1B6-5B12-66CF-3DFBFE7D413D}"/>
                    </a:ext>
                  </a:extLst>
                </p14:cNvPr>
                <p14:cNvContentPartPr/>
                <p14:nvPr/>
              </p14:nvContentPartPr>
              <p14:xfrm>
                <a:off x="3201772" y="2030213"/>
                <a:ext cx="88560" cy="99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3615225-D1B6-5B12-66CF-3DFBFE7D41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184132" y="2012573"/>
                  <a:ext cx="124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CF76760-B920-0018-D18A-11E4F34A6AF5}"/>
                    </a:ext>
                  </a:extLst>
                </p14:cNvPr>
                <p14:cNvContentPartPr/>
                <p14:nvPr/>
              </p14:nvContentPartPr>
              <p14:xfrm>
                <a:off x="3284212" y="1864973"/>
                <a:ext cx="144000" cy="2095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CF76760-B920-0018-D18A-11E4F34A6AF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66212" y="1846973"/>
                  <a:ext cx="179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C1E9783-C01F-F8B3-7366-3F03A45AE348}"/>
                    </a:ext>
                  </a:extLst>
                </p14:cNvPr>
                <p14:cNvContentPartPr/>
                <p14:nvPr/>
              </p14:nvContentPartPr>
              <p14:xfrm>
                <a:off x="3324172" y="1987373"/>
                <a:ext cx="69480" cy="68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C1E9783-C01F-F8B3-7366-3F03A45AE34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06172" y="1969733"/>
                  <a:ext cx="1051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F42EDE7-1C0D-7E76-6A29-76023FA1AC47}"/>
                    </a:ext>
                  </a:extLst>
                </p14:cNvPr>
                <p14:cNvContentPartPr/>
                <p14:nvPr/>
              </p14:nvContentPartPr>
              <p14:xfrm>
                <a:off x="3454852" y="1871093"/>
                <a:ext cx="138960" cy="131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F42EDE7-1C0D-7E76-6A29-76023FA1AC4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437212" y="1853453"/>
                  <a:ext cx="174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1875110-74C9-DFCF-9F07-29C655B47309}"/>
                    </a:ext>
                  </a:extLst>
                </p14:cNvPr>
                <p14:cNvContentPartPr/>
                <p14:nvPr/>
              </p14:nvContentPartPr>
              <p14:xfrm>
                <a:off x="2840332" y="1795133"/>
                <a:ext cx="231480" cy="1036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1875110-74C9-DFCF-9F07-29C655B4730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22332" y="1777493"/>
                  <a:ext cx="267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1CA4639-360A-7E4A-86FB-516BA7659933}"/>
                    </a:ext>
                  </a:extLst>
                </p14:cNvPr>
                <p14:cNvContentPartPr/>
                <p14:nvPr/>
              </p14:nvContentPartPr>
              <p14:xfrm>
                <a:off x="2907292" y="1756973"/>
                <a:ext cx="95400" cy="228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1CA4639-360A-7E4A-86FB-516BA765993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89292" y="1738973"/>
                  <a:ext cx="1310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930DD7A-C131-9E5F-68A0-3426929836FB}"/>
                    </a:ext>
                  </a:extLst>
                </p14:cNvPr>
                <p14:cNvContentPartPr/>
                <p14:nvPr/>
              </p14:nvContentPartPr>
              <p14:xfrm>
                <a:off x="2678332" y="1588133"/>
                <a:ext cx="457560" cy="515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930DD7A-C131-9E5F-68A0-3426929836F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660332" y="1570133"/>
                  <a:ext cx="49320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F31133D-3E15-8802-03CB-68ACFCEC3F61}"/>
                    </a:ext>
                  </a:extLst>
                </p14:cNvPr>
                <p14:cNvContentPartPr/>
                <p14:nvPr/>
              </p14:nvContentPartPr>
              <p14:xfrm>
                <a:off x="2756092" y="3015173"/>
                <a:ext cx="555840" cy="583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F31133D-3E15-8802-03CB-68ACFCEC3F6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38092" y="2997533"/>
                  <a:ext cx="5914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BBDB185-20BD-F19E-B2F0-D4B0DE0F7FAE}"/>
                    </a:ext>
                  </a:extLst>
                </p14:cNvPr>
                <p14:cNvContentPartPr/>
                <p14:nvPr/>
              </p14:nvContentPartPr>
              <p14:xfrm>
                <a:off x="3239932" y="2978093"/>
                <a:ext cx="113760" cy="127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BBDB185-20BD-F19E-B2F0-D4B0DE0F7FA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21932" y="2960093"/>
                  <a:ext cx="14940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36BE9C7-03DF-43DA-F236-08819943B50C}"/>
              </a:ext>
            </a:extLst>
          </p:cNvPr>
          <p:cNvGrpSpPr/>
          <p:nvPr/>
        </p:nvGrpSpPr>
        <p:grpSpPr>
          <a:xfrm>
            <a:off x="1449292" y="4871333"/>
            <a:ext cx="2438280" cy="1370520"/>
            <a:chOff x="1449292" y="4871333"/>
            <a:chExt cx="2438280" cy="137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EA033F8-E3EF-20C9-6BDE-33C40E064762}"/>
                    </a:ext>
                  </a:extLst>
                </p14:cNvPr>
                <p14:cNvContentPartPr/>
                <p14:nvPr/>
              </p14:nvContentPartPr>
              <p14:xfrm>
                <a:off x="3256132" y="4871333"/>
                <a:ext cx="50760" cy="456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EA033F8-E3EF-20C9-6BDE-33C40E06476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38492" y="4853333"/>
                  <a:ext cx="8640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4B7F465-168A-E65C-CFE4-A9525F4599BD}"/>
                    </a:ext>
                  </a:extLst>
                </p14:cNvPr>
                <p14:cNvContentPartPr/>
                <p14:nvPr/>
              </p14:nvContentPartPr>
              <p14:xfrm>
                <a:off x="2563132" y="5275973"/>
                <a:ext cx="776160" cy="56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4B7F465-168A-E65C-CFE4-A9525F4599B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545132" y="5257973"/>
                  <a:ext cx="811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7019434-E14C-4707-BD0E-E26FA7D11295}"/>
                    </a:ext>
                  </a:extLst>
                </p14:cNvPr>
                <p14:cNvContentPartPr/>
                <p14:nvPr/>
              </p14:nvContentPartPr>
              <p14:xfrm>
                <a:off x="2596972" y="5250413"/>
                <a:ext cx="133920" cy="1825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7019434-E14C-4707-BD0E-E26FA7D1129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78972" y="5232413"/>
                  <a:ext cx="169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7AE21E4-B8E4-3FBF-B12C-A556BB3E01C7}"/>
                    </a:ext>
                  </a:extLst>
                </p14:cNvPr>
                <p14:cNvContentPartPr/>
                <p14:nvPr/>
              </p14:nvContentPartPr>
              <p14:xfrm>
                <a:off x="2553052" y="5332493"/>
                <a:ext cx="56880" cy="550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7AE21E4-B8E4-3FBF-B12C-A556BB3E01C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35052" y="5314493"/>
                  <a:ext cx="9252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AF52B08-1B8B-7A92-C33D-F8B1FC58EEB2}"/>
                    </a:ext>
                  </a:extLst>
                </p14:cNvPr>
                <p14:cNvContentPartPr/>
                <p14:nvPr/>
              </p14:nvContentPartPr>
              <p14:xfrm>
                <a:off x="2577532" y="5826773"/>
                <a:ext cx="711720" cy="80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AF52B08-1B8B-7A92-C33D-F8B1FC58EEB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559532" y="5809133"/>
                  <a:ext cx="747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423D5E4-8F95-095D-979E-AE0E21881CBA}"/>
                    </a:ext>
                  </a:extLst>
                </p14:cNvPr>
                <p14:cNvContentPartPr/>
                <p14:nvPr/>
              </p14:nvContentPartPr>
              <p14:xfrm>
                <a:off x="3318772" y="5804813"/>
                <a:ext cx="26640" cy="437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423D5E4-8F95-095D-979E-AE0E21881CB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00772" y="5787173"/>
                  <a:ext cx="622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A4E1B66-3B28-316A-65BD-35A451C2CA84}"/>
                    </a:ext>
                  </a:extLst>
                </p14:cNvPr>
                <p14:cNvContentPartPr/>
                <p14:nvPr/>
              </p14:nvContentPartPr>
              <p14:xfrm>
                <a:off x="2404372" y="5343653"/>
                <a:ext cx="25200" cy="5889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A4E1B66-3B28-316A-65BD-35A451C2CA8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386372" y="5326013"/>
                  <a:ext cx="6084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0E60F5A-0374-CED1-09E4-BBD06F381F9A}"/>
                    </a:ext>
                  </a:extLst>
                </p14:cNvPr>
                <p14:cNvContentPartPr/>
                <p14:nvPr/>
              </p14:nvContentPartPr>
              <p14:xfrm>
                <a:off x="1449292" y="5590613"/>
                <a:ext cx="961920" cy="26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0E60F5A-0374-CED1-09E4-BBD06F381F9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31652" y="5572973"/>
                  <a:ext cx="9975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EC1118D-8BAB-A529-7839-CADF71AD800C}"/>
                    </a:ext>
                  </a:extLst>
                </p14:cNvPr>
                <p14:cNvContentPartPr/>
                <p14:nvPr/>
              </p14:nvContentPartPr>
              <p14:xfrm>
                <a:off x="1639012" y="5334653"/>
                <a:ext cx="221040" cy="102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EC1118D-8BAB-A529-7839-CADF71AD800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621372" y="5316653"/>
                  <a:ext cx="256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EF19C35-0AE9-A2A8-F09B-9B75EBC58B5D}"/>
                    </a:ext>
                  </a:extLst>
                </p14:cNvPr>
                <p14:cNvContentPartPr/>
                <p14:nvPr/>
              </p14:nvContentPartPr>
              <p14:xfrm>
                <a:off x="1739092" y="5277413"/>
                <a:ext cx="92880" cy="2116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EF19C35-0AE9-A2A8-F09B-9B75EBC58B5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721092" y="5259413"/>
                  <a:ext cx="1285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8469F0A-3C1B-1177-6FB3-8F743E7F2DBA}"/>
                    </a:ext>
                  </a:extLst>
                </p14:cNvPr>
                <p14:cNvContentPartPr/>
                <p14:nvPr/>
              </p14:nvContentPartPr>
              <p14:xfrm>
                <a:off x="1614172" y="5154293"/>
                <a:ext cx="360000" cy="413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8469F0A-3C1B-1177-6FB3-8F743E7F2DB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596532" y="5136653"/>
                  <a:ext cx="39564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C71A07B-ABF7-5E15-3367-9AD9C27BD83E}"/>
                    </a:ext>
                  </a:extLst>
                </p14:cNvPr>
                <p14:cNvContentPartPr/>
                <p14:nvPr/>
              </p14:nvContentPartPr>
              <p14:xfrm>
                <a:off x="3532252" y="5346533"/>
                <a:ext cx="168840" cy="1825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C71A07B-ABF7-5E15-3367-9AD9C27BD83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14612" y="5328533"/>
                  <a:ext cx="2044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9576EBE-C888-5234-B290-9AD251C2D09A}"/>
                    </a:ext>
                  </a:extLst>
                </p14:cNvPr>
                <p14:cNvContentPartPr/>
                <p14:nvPr/>
              </p14:nvContentPartPr>
              <p14:xfrm>
                <a:off x="3754732" y="5313773"/>
                <a:ext cx="57240" cy="1915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9576EBE-C888-5234-B290-9AD251C2D09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36732" y="5296133"/>
                  <a:ext cx="92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DA2EB2D-A2EB-B9CF-13F1-CAA931488259}"/>
                    </a:ext>
                  </a:extLst>
                </p14:cNvPr>
                <p14:cNvContentPartPr/>
                <p14:nvPr/>
              </p14:nvContentPartPr>
              <p14:xfrm>
                <a:off x="3769852" y="5230253"/>
                <a:ext cx="117720" cy="1890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DA2EB2D-A2EB-B9CF-13F1-CAA93148825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751852" y="5212253"/>
                  <a:ext cx="15336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6CF10A0-4068-462F-46AD-0CA89E010128}"/>
              </a:ext>
            </a:extLst>
          </p:cNvPr>
          <p:cNvGrpSpPr/>
          <p:nvPr/>
        </p:nvGrpSpPr>
        <p:grpSpPr>
          <a:xfrm>
            <a:off x="1703452" y="6397373"/>
            <a:ext cx="330120" cy="339840"/>
            <a:chOff x="1703452" y="6397373"/>
            <a:chExt cx="33012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C7482A8-8932-75FF-8970-AEAFB083C874}"/>
                    </a:ext>
                  </a:extLst>
                </p14:cNvPr>
                <p14:cNvContentPartPr/>
                <p14:nvPr/>
              </p14:nvContentPartPr>
              <p14:xfrm>
                <a:off x="1769692" y="6497813"/>
                <a:ext cx="161640" cy="270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C7482A8-8932-75FF-8970-AEAFB083C87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751692" y="6480173"/>
                  <a:ext cx="197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3158C65-8BBE-B141-B5A5-CFF37F42E35A}"/>
                    </a:ext>
                  </a:extLst>
                </p14:cNvPr>
                <p14:cNvContentPartPr/>
                <p14:nvPr/>
              </p14:nvContentPartPr>
              <p14:xfrm>
                <a:off x="1703452" y="6397373"/>
                <a:ext cx="330120" cy="339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3158C65-8BBE-B141-B5A5-CFF37F42E35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685812" y="6379373"/>
                  <a:ext cx="365760" cy="37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6A4B686-98D1-95A2-4FA0-D2004D6FA5A6}"/>
              </a:ext>
            </a:extLst>
          </p:cNvPr>
          <p:cNvGrpSpPr/>
          <p:nvPr/>
        </p:nvGrpSpPr>
        <p:grpSpPr>
          <a:xfrm>
            <a:off x="3611092" y="6340853"/>
            <a:ext cx="484200" cy="313920"/>
            <a:chOff x="3611092" y="6340853"/>
            <a:chExt cx="48420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B0B4A34-E150-BE9F-4DDE-282694E06F48}"/>
                    </a:ext>
                  </a:extLst>
                </p14:cNvPr>
                <p14:cNvContentPartPr/>
                <p14:nvPr/>
              </p14:nvContentPartPr>
              <p14:xfrm>
                <a:off x="3611092" y="6412133"/>
                <a:ext cx="132840" cy="158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B0B4A34-E150-BE9F-4DDE-282694E06F4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93452" y="6394493"/>
                  <a:ext cx="168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BDF5627-2BBE-D17C-6EF4-A6D4F501B471}"/>
                    </a:ext>
                  </a:extLst>
                </p14:cNvPr>
                <p14:cNvContentPartPr/>
                <p14:nvPr/>
              </p14:nvContentPartPr>
              <p14:xfrm>
                <a:off x="3818452" y="6415373"/>
                <a:ext cx="74520" cy="239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BDF5627-2BBE-D17C-6EF4-A6D4F501B47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800452" y="6397733"/>
                  <a:ext cx="1101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61AA779-1146-8291-54A7-941F7B792EA0}"/>
                    </a:ext>
                  </a:extLst>
                </p14:cNvPr>
                <p14:cNvContentPartPr/>
                <p14:nvPr/>
              </p14:nvContentPartPr>
              <p14:xfrm>
                <a:off x="3803692" y="6372533"/>
                <a:ext cx="109080" cy="1202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61AA779-1146-8291-54A7-941F7B792EA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786052" y="6354533"/>
                  <a:ext cx="144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F313751-47D6-D743-90BF-C7CC5E534337}"/>
                    </a:ext>
                  </a:extLst>
                </p14:cNvPr>
                <p14:cNvContentPartPr/>
                <p14:nvPr/>
              </p14:nvContentPartPr>
              <p14:xfrm>
                <a:off x="3969292" y="6340853"/>
                <a:ext cx="103680" cy="213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F313751-47D6-D743-90BF-C7CC5E53433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951652" y="6322853"/>
                  <a:ext cx="1393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A82EB2E-0D1A-EE48-C16E-2CD1BB76EBCD}"/>
                    </a:ext>
                  </a:extLst>
                </p14:cNvPr>
                <p14:cNvContentPartPr/>
                <p14:nvPr/>
              </p14:nvContentPartPr>
              <p14:xfrm>
                <a:off x="4057492" y="6440213"/>
                <a:ext cx="37800" cy="248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A82EB2E-0D1A-EE48-C16E-2CD1BB76EBC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039852" y="6422573"/>
                  <a:ext cx="7344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849D223-897F-FE44-FF6E-31E69A9D037B}"/>
              </a:ext>
            </a:extLst>
          </p:cNvPr>
          <p:cNvGrpSpPr/>
          <p:nvPr/>
        </p:nvGrpSpPr>
        <p:grpSpPr>
          <a:xfrm>
            <a:off x="4815652" y="4448693"/>
            <a:ext cx="1607760" cy="1769040"/>
            <a:chOff x="4815652" y="4448693"/>
            <a:chExt cx="1607760" cy="176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DE9C2D1-4698-1D0C-ADE1-7B409ACE94D7}"/>
                    </a:ext>
                  </a:extLst>
                </p14:cNvPr>
                <p14:cNvContentPartPr/>
                <p14:nvPr/>
              </p14:nvContentPartPr>
              <p14:xfrm>
                <a:off x="6310372" y="4448693"/>
                <a:ext cx="38880" cy="4957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DE9C2D1-4698-1D0C-ADE1-7B409ACE94D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292732" y="4431053"/>
                  <a:ext cx="7452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5B4327B-EC18-CB13-981A-D38C3778C871}"/>
                    </a:ext>
                  </a:extLst>
                </p14:cNvPr>
                <p14:cNvContentPartPr/>
                <p14:nvPr/>
              </p14:nvContentPartPr>
              <p14:xfrm>
                <a:off x="5647252" y="4939373"/>
                <a:ext cx="711000" cy="50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5B4327B-EC18-CB13-981A-D38C3778C87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29252" y="4921733"/>
                  <a:ext cx="7466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9715336-4EE6-5FE0-46F6-18CE2A660FB6}"/>
                    </a:ext>
                  </a:extLst>
                </p14:cNvPr>
                <p14:cNvContentPartPr/>
                <p14:nvPr/>
              </p14:nvContentPartPr>
              <p14:xfrm>
                <a:off x="5638612" y="4969973"/>
                <a:ext cx="53640" cy="6868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9715336-4EE6-5FE0-46F6-18CE2A660FB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20972" y="4952333"/>
                  <a:ext cx="8928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A3B5F71-FDF3-608C-919B-4E040211EAE2}"/>
                    </a:ext>
                  </a:extLst>
                </p14:cNvPr>
                <p14:cNvContentPartPr/>
                <p14:nvPr/>
              </p14:nvContentPartPr>
              <p14:xfrm>
                <a:off x="5709892" y="5529053"/>
                <a:ext cx="683280" cy="1080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A3B5F71-FDF3-608C-919B-4E040211EAE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691892" y="5511413"/>
                  <a:ext cx="718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443ED95-E23C-CC5D-63AE-F45E80453F40}"/>
                    </a:ext>
                  </a:extLst>
                </p14:cNvPr>
                <p14:cNvContentPartPr/>
                <p14:nvPr/>
              </p14:nvContentPartPr>
              <p14:xfrm>
                <a:off x="6270412" y="5465333"/>
                <a:ext cx="128160" cy="179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443ED95-E23C-CC5D-63AE-F45E80453F4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52412" y="5447693"/>
                  <a:ext cx="163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03B80EC-ECEE-EE3F-712E-C3116389D427}"/>
                    </a:ext>
                  </a:extLst>
                </p14:cNvPr>
                <p14:cNvContentPartPr/>
                <p14:nvPr/>
              </p14:nvContentPartPr>
              <p14:xfrm>
                <a:off x="6391012" y="5572973"/>
                <a:ext cx="32400" cy="644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03B80EC-ECEE-EE3F-712E-C3116389D42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73012" y="5554973"/>
                  <a:ext cx="6804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5C218CE-DF48-926D-4B70-482F2A0E935A}"/>
                    </a:ext>
                  </a:extLst>
                </p14:cNvPr>
                <p14:cNvContentPartPr/>
                <p14:nvPr/>
              </p14:nvContentPartPr>
              <p14:xfrm>
                <a:off x="5538532" y="5027933"/>
                <a:ext cx="23760" cy="832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5C218CE-DF48-926D-4B70-482F2A0E935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520892" y="5009933"/>
                  <a:ext cx="59400" cy="86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50D38F3-EBC2-AEAE-050D-39608758FE74}"/>
                    </a:ext>
                  </a:extLst>
                </p14:cNvPr>
                <p14:cNvContentPartPr/>
                <p14:nvPr/>
              </p14:nvContentPartPr>
              <p14:xfrm>
                <a:off x="4815652" y="5278493"/>
                <a:ext cx="731880" cy="113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50D38F3-EBC2-AEAE-050D-39608758FE7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97652" y="5260853"/>
                  <a:ext cx="767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DCA2323-66B7-C986-8C3E-FA88E9A2BDCA}"/>
                    </a:ext>
                  </a:extLst>
                </p14:cNvPr>
                <p14:cNvContentPartPr/>
                <p14:nvPr/>
              </p14:nvContentPartPr>
              <p14:xfrm>
                <a:off x="5057212" y="5098662"/>
                <a:ext cx="211320" cy="47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DCA2323-66B7-C986-8C3E-FA88E9A2BDC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039572" y="5080662"/>
                  <a:ext cx="246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22A7336-1001-B63B-A6AB-8532F6EA559E}"/>
                    </a:ext>
                  </a:extLst>
                </p14:cNvPr>
                <p14:cNvContentPartPr/>
                <p14:nvPr/>
              </p14:nvContentPartPr>
              <p14:xfrm>
                <a:off x="5070532" y="4902462"/>
                <a:ext cx="287640" cy="335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22A7336-1001-B63B-A6AB-8532F6EA559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052532" y="4884822"/>
                  <a:ext cx="323280" cy="37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3C713BB-8340-123C-6DF7-57BD4D3E1307}"/>
              </a:ext>
            </a:extLst>
          </p:cNvPr>
          <p:cNvGrpSpPr/>
          <p:nvPr/>
        </p:nvGrpSpPr>
        <p:grpSpPr>
          <a:xfrm>
            <a:off x="5196172" y="1656173"/>
            <a:ext cx="2827800" cy="1651320"/>
            <a:chOff x="5196172" y="1656173"/>
            <a:chExt cx="2827800" cy="165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EDB8D76-3ADA-B912-888F-E138A8F24D4B}"/>
                    </a:ext>
                  </a:extLst>
                </p14:cNvPr>
                <p14:cNvContentPartPr/>
                <p14:nvPr/>
              </p14:nvContentPartPr>
              <p14:xfrm>
                <a:off x="5196172" y="2683253"/>
                <a:ext cx="510120" cy="624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EDB8D76-3ADA-B912-888F-E138A8F24D4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78172" y="2665253"/>
                  <a:ext cx="54576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876DDE1-1A3F-9AE0-4DD1-8D4F96CBD694}"/>
                    </a:ext>
                  </a:extLst>
                </p14:cNvPr>
                <p14:cNvContentPartPr/>
                <p14:nvPr/>
              </p14:nvContentPartPr>
              <p14:xfrm>
                <a:off x="5247652" y="2908613"/>
                <a:ext cx="96480" cy="128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876DDE1-1A3F-9AE0-4DD1-8D4F96CBD69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229652" y="2890613"/>
                  <a:ext cx="1321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1CEFBE8-12B2-6734-25DA-62A5F5927B03}"/>
                    </a:ext>
                  </a:extLst>
                </p14:cNvPr>
                <p14:cNvContentPartPr/>
                <p14:nvPr/>
              </p14:nvContentPartPr>
              <p14:xfrm>
                <a:off x="5255212" y="2836613"/>
                <a:ext cx="90000" cy="123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1CEFBE8-12B2-6734-25DA-62A5F5927B0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237572" y="2818973"/>
                  <a:ext cx="125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B40132D-F18F-F4F0-EED8-FD0C67B78677}"/>
                    </a:ext>
                  </a:extLst>
                </p14:cNvPr>
                <p14:cNvContentPartPr/>
                <p14:nvPr/>
              </p14:nvContentPartPr>
              <p14:xfrm>
                <a:off x="6469132" y="2710613"/>
                <a:ext cx="560520" cy="552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B40132D-F18F-F4F0-EED8-FD0C67B7867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451132" y="2692973"/>
                  <a:ext cx="59616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3B23BD9-0DDE-9F32-5502-1D41835D6251}"/>
                    </a:ext>
                  </a:extLst>
                </p14:cNvPr>
                <p14:cNvContentPartPr/>
                <p14:nvPr/>
              </p14:nvContentPartPr>
              <p14:xfrm>
                <a:off x="6773332" y="2898173"/>
                <a:ext cx="70920" cy="115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3B23BD9-0DDE-9F32-5502-1D41835D625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755692" y="2880533"/>
                  <a:ext cx="1065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418D673-4029-D349-1832-00E85348E7AB}"/>
                    </a:ext>
                  </a:extLst>
                </p14:cNvPr>
                <p14:cNvContentPartPr/>
                <p14:nvPr/>
              </p14:nvContentPartPr>
              <p14:xfrm>
                <a:off x="6815092" y="2855333"/>
                <a:ext cx="75960" cy="972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418D673-4029-D349-1832-00E85348E7A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797092" y="2837693"/>
                  <a:ext cx="111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3338934-F725-F62B-DE2E-579AED731030}"/>
                    </a:ext>
                  </a:extLst>
                </p14:cNvPr>
                <p14:cNvContentPartPr/>
                <p14:nvPr/>
              </p14:nvContentPartPr>
              <p14:xfrm>
                <a:off x="5692252" y="2587133"/>
                <a:ext cx="14400" cy="77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3338934-F725-F62B-DE2E-579AED73103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674252" y="2569133"/>
                  <a:ext cx="50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F4BF527-3265-2B80-840F-8295BBD9FAE2}"/>
                    </a:ext>
                  </a:extLst>
                </p14:cNvPr>
                <p14:cNvContentPartPr/>
                <p14:nvPr/>
              </p14:nvContentPartPr>
              <p14:xfrm>
                <a:off x="5685772" y="2569493"/>
                <a:ext cx="780840" cy="50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F4BF527-3265-2B80-840F-8295BBD9FAE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668132" y="2551853"/>
                  <a:ext cx="816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46ECDEF-B348-1EFA-F822-55A439CCB9D2}"/>
                    </a:ext>
                  </a:extLst>
                </p14:cNvPr>
                <p14:cNvContentPartPr/>
                <p14:nvPr/>
              </p14:nvContentPartPr>
              <p14:xfrm>
                <a:off x="6470212" y="2597573"/>
                <a:ext cx="21240" cy="928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46ECDEF-B348-1EFA-F822-55A439CCB9D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452212" y="2579573"/>
                  <a:ext cx="568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2EA33F3-417F-C391-2D82-75E3377486DD}"/>
                    </a:ext>
                  </a:extLst>
                </p14:cNvPr>
                <p14:cNvContentPartPr/>
                <p14:nvPr/>
              </p14:nvContentPartPr>
              <p14:xfrm>
                <a:off x="5670652" y="2291213"/>
                <a:ext cx="32760" cy="2937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2EA33F3-417F-C391-2D82-75E3377486D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652652" y="2273573"/>
                  <a:ext cx="684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4599E02-D003-5BC4-216A-16781C1AA992}"/>
                    </a:ext>
                  </a:extLst>
                </p14:cNvPr>
                <p14:cNvContentPartPr/>
                <p14:nvPr/>
              </p14:nvContentPartPr>
              <p14:xfrm>
                <a:off x="5686492" y="2167013"/>
                <a:ext cx="883800" cy="1252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4599E02-D003-5BC4-216A-16781C1AA99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668492" y="2149013"/>
                  <a:ext cx="919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9D89F69-A475-BB73-0ADD-71EC78B9BBA2}"/>
                    </a:ext>
                  </a:extLst>
                </p14:cNvPr>
                <p14:cNvContentPartPr/>
                <p14:nvPr/>
              </p14:nvContentPartPr>
              <p14:xfrm>
                <a:off x="6537892" y="2222813"/>
                <a:ext cx="5400" cy="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9D89F69-A475-BB73-0ADD-71EC78B9BBA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519892" y="2204813"/>
                  <a:ext cx="41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F938935-8C18-E483-EEFA-D9A3BA68A117}"/>
                    </a:ext>
                  </a:extLst>
                </p14:cNvPr>
                <p14:cNvContentPartPr/>
                <p14:nvPr/>
              </p14:nvContentPartPr>
              <p14:xfrm>
                <a:off x="6464452" y="2215613"/>
                <a:ext cx="33840" cy="3132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F938935-8C18-E483-EEFA-D9A3BA68A11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446452" y="2197973"/>
                  <a:ext cx="694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457A3EC-22C1-27E8-0379-68009824A656}"/>
                    </a:ext>
                  </a:extLst>
                </p14:cNvPr>
                <p14:cNvContentPartPr/>
                <p14:nvPr/>
              </p14:nvContentPartPr>
              <p14:xfrm>
                <a:off x="6094732" y="1855613"/>
                <a:ext cx="225720" cy="187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457A3EC-22C1-27E8-0379-68009824A65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077092" y="1837613"/>
                  <a:ext cx="261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5FD37DB-9D10-FB20-AE28-C9F5D43AB970}"/>
                    </a:ext>
                  </a:extLst>
                </p14:cNvPr>
                <p14:cNvContentPartPr/>
                <p14:nvPr/>
              </p14:nvContentPartPr>
              <p14:xfrm>
                <a:off x="6397852" y="1862093"/>
                <a:ext cx="84240" cy="954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5FD37DB-9D10-FB20-AE28-C9F5D43AB97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379852" y="1844453"/>
                  <a:ext cx="119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281425B-1C97-8499-FE3B-42D02D7960DE}"/>
                    </a:ext>
                  </a:extLst>
                </p14:cNvPr>
                <p14:cNvContentPartPr/>
                <p14:nvPr/>
              </p14:nvContentPartPr>
              <p14:xfrm>
                <a:off x="6510892" y="1709813"/>
                <a:ext cx="106200" cy="150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281425B-1C97-8499-FE3B-42D02D7960D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492892" y="1691813"/>
                  <a:ext cx="1418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206A930-4E8F-EC95-576B-54A152CE165A}"/>
                    </a:ext>
                  </a:extLst>
                </p14:cNvPr>
                <p14:cNvContentPartPr/>
                <p14:nvPr/>
              </p14:nvContentPartPr>
              <p14:xfrm>
                <a:off x="6544372" y="1656173"/>
                <a:ext cx="277200" cy="174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206A930-4E8F-EC95-576B-54A152CE165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526372" y="1638533"/>
                  <a:ext cx="3128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15372EB-A66C-16EC-BD36-86F3B694A1B4}"/>
                    </a:ext>
                  </a:extLst>
                </p14:cNvPr>
                <p14:cNvContentPartPr/>
                <p14:nvPr/>
              </p14:nvContentPartPr>
              <p14:xfrm>
                <a:off x="6462652" y="2380133"/>
                <a:ext cx="553680" cy="255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15372EB-A66C-16EC-BD36-86F3B694A1B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444652" y="2362493"/>
                  <a:ext cx="5893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95CC0A1-BBD8-D68F-26B5-C98B4FBC7720}"/>
                    </a:ext>
                  </a:extLst>
                </p14:cNvPr>
                <p14:cNvContentPartPr/>
                <p14:nvPr/>
              </p14:nvContentPartPr>
              <p14:xfrm>
                <a:off x="6962332" y="2302373"/>
                <a:ext cx="129600" cy="200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95CC0A1-BBD8-D68F-26B5-C98B4FBC772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944332" y="2284373"/>
                  <a:ext cx="1652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B9345EA-3A18-808A-E9BA-BF23B28DC040}"/>
                    </a:ext>
                  </a:extLst>
                </p14:cNvPr>
                <p14:cNvContentPartPr/>
                <p14:nvPr/>
              </p14:nvContentPartPr>
              <p14:xfrm>
                <a:off x="7201012" y="2248373"/>
                <a:ext cx="112320" cy="1404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B9345EA-3A18-808A-E9BA-BF23B28DC04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183012" y="2230373"/>
                  <a:ext cx="1479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8AC481F-4512-D1E5-EB42-80A8A1960153}"/>
                    </a:ext>
                  </a:extLst>
                </p14:cNvPr>
                <p14:cNvContentPartPr/>
                <p14:nvPr/>
              </p14:nvContentPartPr>
              <p14:xfrm>
                <a:off x="7392172" y="2179613"/>
                <a:ext cx="99360" cy="167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8AC481F-4512-D1E5-EB42-80A8A196015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374532" y="2161973"/>
                  <a:ext cx="1350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5B74598-E52F-0873-40DA-E4015371EA32}"/>
                    </a:ext>
                  </a:extLst>
                </p14:cNvPr>
                <p14:cNvContentPartPr/>
                <p14:nvPr/>
              </p14:nvContentPartPr>
              <p14:xfrm>
                <a:off x="7593772" y="2063333"/>
                <a:ext cx="42840" cy="189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5B74598-E52F-0873-40DA-E4015371EA3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575772" y="2045693"/>
                  <a:ext cx="784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2D5655-B131-1016-E614-5D7779D8B47D}"/>
                    </a:ext>
                  </a:extLst>
                </p14:cNvPr>
                <p14:cNvContentPartPr/>
                <p14:nvPr/>
              </p14:nvContentPartPr>
              <p14:xfrm>
                <a:off x="7737412" y="1976213"/>
                <a:ext cx="105120" cy="214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2D5655-B131-1016-E614-5D7779D8B47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719772" y="1958213"/>
                  <a:ext cx="140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E5558E4-5A5D-6639-0B9C-294CDF771683}"/>
                    </a:ext>
                  </a:extLst>
                </p14:cNvPr>
                <p14:cNvContentPartPr/>
                <p14:nvPr/>
              </p14:nvContentPartPr>
              <p14:xfrm>
                <a:off x="7966732" y="2007893"/>
                <a:ext cx="57240" cy="115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E5558E4-5A5D-6639-0B9C-294CDF77168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948732" y="1989893"/>
                  <a:ext cx="92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CCE216A-6C0D-814F-F720-C79726D372BF}"/>
                    </a:ext>
                  </a:extLst>
                </p14:cNvPr>
                <p14:cNvContentPartPr/>
                <p14:nvPr/>
              </p14:nvContentPartPr>
              <p14:xfrm>
                <a:off x="5821132" y="2843982"/>
                <a:ext cx="119520" cy="5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CCE216A-6C0D-814F-F720-C79726D372B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803132" y="2826342"/>
                  <a:ext cx="1551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6CA4CB3-80B7-74EC-1061-1B9AD44D7EF1}"/>
                    </a:ext>
                  </a:extLst>
                </p14:cNvPr>
                <p14:cNvContentPartPr/>
                <p14:nvPr/>
              </p14:nvContentPartPr>
              <p14:xfrm>
                <a:off x="5953972" y="2756142"/>
                <a:ext cx="14760" cy="1458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6CA4CB3-80B7-74EC-1061-1B9AD44D7EF1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936332" y="2738142"/>
                  <a:ext cx="504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B49C165-B809-9587-BD61-CF55DC007F37}"/>
                    </a:ext>
                  </a:extLst>
                </p14:cNvPr>
                <p14:cNvContentPartPr/>
                <p14:nvPr/>
              </p14:nvContentPartPr>
              <p14:xfrm>
                <a:off x="6134692" y="2823462"/>
                <a:ext cx="69480" cy="64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B49C165-B809-9587-BD61-CF55DC007F3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116692" y="2805462"/>
                  <a:ext cx="105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847F92B-C9F8-4280-61E3-E70A5B2400B5}"/>
                    </a:ext>
                  </a:extLst>
                </p14:cNvPr>
                <p14:cNvContentPartPr/>
                <p14:nvPr/>
              </p14:nvContentPartPr>
              <p14:xfrm>
                <a:off x="6157732" y="2791422"/>
                <a:ext cx="11880" cy="84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847F92B-C9F8-4280-61E3-E70A5B2400B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140092" y="2773422"/>
                  <a:ext cx="47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3B45AB9-1120-6BE6-DC73-704F8F375399}"/>
                    </a:ext>
                  </a:extLst>
                </p14:cNvPr>
                <p14:cNvContentPartPr/>
                <p14:nvPr/>
              </p14:nvContentPartPr>
              <p14:xfrm>
                <a:off x="6295612" y="2762262"/>
                <a:ext cx="105120" cy="824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3B45AB9-1120-6BE6-DC73-704F8F37539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277972" y="2744262"/>
                  <a:ext cx="140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DC6B8BE-9C7D-E63C-BF92-1366272ED8B4}"/>
                    </a:ext>
                  </a:extLst>
                </p14:cNvPr>
                <p14:cNvContentPartPr/>
                <p14:nvPr/>
              </p14:nvContentPartPr>
              <p14:xfrm>
                <a:off x="6035332" y="2834262"/>
                <a:ext cx="75960" cy="208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DC6B8BE-9C7D-E63C-BF92-1366272ED8B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017332" y="2816622"/>
                  <a:ext cx="111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8A005D8-6354-CF3C-143E-C691BADC3E33}"/>
                    </a:ext>
                  </a:extLst>
                </p14:cNvPr>
                <p14:cNvContentPartPr/>
                <p14:nvPr/>
              </p14:nvContentPartPr>
              <p14:xfrm>
                <a:off x="6060892" y="2796102"/>
                <a:ext cx="14040" cy="1087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8A005D8-6354-CF3C-143E-C691BADC3E3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042892" y="2778102"/>
                  <a:ext cx="496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99ACEBB-EEE0-5952-5804-EAEDDF389B21}"/>
              </a:ext>
            </a:extLst>
          </p:cNvPr>
          <p:cNvGrpSpPr/>
          <p:nvPr/>
        </p:nvGrpSpPr>
        <p:grpSpPr>
          <a:xfrm>
            <a:off x="6827692" y="4988142"/>
            <a:ext cx="435600" cy="303480"/>
            <a:chOff x="6827692" y="4988142"/>
            <a:chExt cx="435600" cy="3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B190E80-1C75-B0AF-61CD-AC4E45E01326}"/>
                    </a:ext>
                  </a:extLst>
                </p14:cNvPr>
                <p14:cNvContentPartPr/>
                <p14:nvPr/>
              </p14:nvContentPartPr>
              <p14:xfrm>
                <a:off x="6827692" y="5057982"/>
                <a:ext cx="188640" cy="2336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B190E80-1C75-B0AF-61CD-AC4E45E0132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810052" y="5040342"/>
                  <a:ext cx="2242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378D018-3B33-B72F-C588-EC195357544F}"/>
                    </a:ext>
                  </a:extLst>
                </p14:cNvPr>
                <p14:cNvContentPartPr/>
                <p14:nvPr/>
              </p14:nvContentPartPr>
              <p14:xfrm>
                <a:off x="7071772" y="5080302"/>
                <a:ext cx="41040" cy="1620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378D018-3B33-B72F-C588-EC195357544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054132" y="5062302"/>
                  <a:ext cx="76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DC81DC6-A0F4-1C43-3EB8-B518789420C6}"/>
                    </a:ext>
                  </a:extLst>
                </p14:cNvPr>
                <p14:cNvContentPartPr/>
                <p14:nvPr/>
              </p14:nvContentPartPr>
              <p14:xfrm>
                <a:off x="7079692" y="4988142"/>
                <a:ext cx="183600" cy="1926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DC81DC6-A0F4-1C43-3EB8-B518789420C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062052" y="4970502"/>
                  <a:ext cx="21924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764B2A9-7A5D-B96F-FB51-529872733204}"/>
              </a:ext>
            </a:extLst>
          </p:cNvPr>
          <p:cNvGrpSpPr/>
          <p:nvPr/>
        </p:nvGrpSpPr>
        <p:grpSpPr>
          <a:xfrm>
            <a:off x="5133532" y="6175422"/>
            <a:ext cx="258120" cy="452160"/>
            <a:chOff x="5133532" y="6175422"/>
            <a:chExt cx="258120" cy="45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8E1128A-515C-65F4-B02D-AC6967DB0FAA}"/>
                    </a:ext>
                  </a:extLst>
                </p14:cNvPr>
                <p14:cNvContentPartPr/>
                <p14:nvPr/>
              </p14:nvContentPartPr>
              <p14:xfrm>
                <a:off x="5235412" y="6310062"/>
                <a:ext cx="22680" cy="1785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8E1128A-515C-65F4-B02D-AC6967DB0FA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217772" y="6292062"/>
                  <a:ext cx="583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FAF85C5-4BC7-C534-7B4D-45F8065D1C4C}"/>
                    </a:ext>
                  </a:extLst>
                </p14:cNvPr>
                <p14:cNvContentPartPr/>
                <p14:nvPr/>
              </p14:nvContentPartPr>
              <p14:xfrm>
                <a:off x="5138572" y="6411222"/>
                <a:ext cx="180360" cy="356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FAF85C5-4BC7-C534-7B4D-45F8065D1C4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120932" y="6393222"/>
                  <a:ext cx="2160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5BAC6EA-CCEE-8333-C856-2F229563EA27}"/>
                    </a:ext>
                  </a:extLst>
                </p14:cNvPr>
                <p14:cNvContentPartPr/>
                <p14:nvPr/>
              </p14:nvContentPartPr>
              <p14:xfrm>
                <a:off x="5133532" y="6175422"/>
                <a:ext cx="258120" cy="4521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5BAC6EA-CCEE-8333-C856-2F229563EA2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115892" y="6157422"/>
                  <a:ext cx="293760" cy="48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7C6D38E7-08D7-55C2-DEC9-E2671C28304B}"/>
              </a:ext>
            </a:extLst>
          </p:cNvPr>
          <p:cNvGrpSpPr/>
          <p:nvPr/>
        </p:nvGrpSpPr>
        <p:grpSpPr>
          <a:xfrm>
            <a:off x="6875932" y="6130062"/>
            <a:ext cx="484920" cy="384480"/>
            <a:chOff x="6875932" y="6130062"/>
            <a:chExt cx="484920" cy="38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1E02B62-D321-6F0D-15FB-AA48450D11F3}"/>
                    </a:ext>
                  </a:extLst>
                </p14:cNvPr>
                <p14:cNvContentPartPr/>
                <p14:nvPr/>
              </p14:nvContentPartPr>
              <p14:xfrm>
                <a:off x="6875932" y="6283782"/>
                <a:ext cx="135000" cy="230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1E02B62-D321-6F0D-15FB-AA48450D11F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857932" y="6266142"/>
                  <a:ext cx="1706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F914C61-AC86-2DD0-8A37-536FB2B157A8}"/>
                    </a:ext>
                  </a:extLst>
                </p14:cNvPr>
                <p14:cNvContentPartPr/>
                <p14:nvPr/>
              </p14:nvContentPartPr>
              <p14:xfrm>
                <a:off x="7073212" y="6265062"/>
                <a:ext cx="39960" cy="1998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F914C61-AC86-2DD0-8A37-536FB2B157A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055212" y="6247422"/>
                  <a:ext cx="75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4EBABC7-A464-68FB-F355-18E2FD8C675F}"/>
                    </a:ext>
                  </a:extLst>
                </p14:cNvPr>
                <p14:cNvContentPartPr/>
                <p14:nvPr/>
              </p14:nvContentPartPr>
              <p14:xfrm>
                <a:off x="7064212" y="6202062"/>
                <a:ext cx="77400" cy="84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4EBABC7-A464-68FB-F355-18E2FD8C675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046572" y="6184062"/>
                  <a:ext cx="113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3CDB4831-31A6-3F28-8538-1297856FDA8C}"/>
                    </a:ext>
                  </a:extLst>
                </p14:cNvPr>
                <p14:cNvContentPartPr/>
                <p14:nvPr/>
              </p14:nvContentPartPr>
              <p14:xfrm>
                <a:off x="7107772" y="6235902"/>
                <a:ext cx="183600" cy="199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3CDB4831-31A6-3F28-8538-1297856FDA8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089772" y="6217902"/>
                  <a:ext cx="2192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467AD013-5066-367A-B533-80BE09F29E59}"/>
                    </a:ext>
                  </a:extLst>
                </p14:cNvPr>
                <p14:cNvContentPartPr/>
                <p14:nvPr/>
              </p14:nvContentPartPr>
              <p14:xfrm>
                <a:off x="7237732" y="6130062"/>
                <a:ext cx="123120" cy="1569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467AD013-5066-367A-B533-80BE09F29E5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219732" y="6112422"/>
                  <a:ext cx="158760" cy="19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0831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B1B7-2D85-2A62-4995-919957F9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1DD72-9995-19A8-A31F-A3BEE5E2C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14</a:t>
            </a:fld>
            <a:endParaRPr lang="en-US" dirty="0">
              <a:latin typeface="PT Sans" panose="020B0503020203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73583C-D847-E8C4-3A75-E769ADB475F6}"/>
              </a:ext>
            </a:extLst>
          </p:cNvPr>
          <p:cNvGrpSpPr/>
          <p:nvPr/>
        </p:nvGrpSpPr>
        <p:grpSpPr>
          <a:xfrm>
            <a:off x="2589052" y="817733"/>
            <a:ext cx="840600" cy="341280"/>
            <a:chOff x="2589052" y="817733"/>
            <a:chExt cx="840600" cy="3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4DD247-FA58-F77E-E3C6-104622CD7564}"/>
                    </a:ext>
                  </a:extLst>
                </p14:cNvPr>
                <p14:cNvContentPartPr/>
                <p14:nvPr/>
              </p14:nvContentPartPr>
              <p14:xfrm>
                <a:off x="2589052" y="992693"/>
                <a:ext cx="141840" cy="166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4DD247-FA58-F77E-E3C6-104622CD75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71052" y="974693"/>
                  <a:ext cx="177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A8F1FE-4AC6-B4C9-3CCE-A31C90957462}"/>
                    </a:ext>
                  </a:extLst>
                </p14:cNvPr>
                <p14:cNvContentPartPr/>
                <p14:nvPr/>
              </p14:nvContentPartPr>
              <p14:xfrm>
                <a:off x="2792092" y="1013573"/>
                <a:ext cx="51120" cy="28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A8F1FE-4AC6-B4C9-3CCE-A31C909574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74452" y="995573"/>
                  <a:ext cx="867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AF6AF17-EB3D-9A9C-6FFA-5970D0734808}"/>
                    </a:ext>
                  </a:extLst>
                </p14:cNvPr>
                <p14:cNvContentPartPr/>
                <p14:nvPr/>
              </p14:nvContentPartPr>
              <p14:xfrm>
                <a:off x="2937892" y="853013"/>
                <a:ext cx="63720" cy="201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AF6AF17-EB3D-9A9C-6FFA-5970D07348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20252" y="835013"/>
                  <a:ext cx="99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F561D29-261A-78E6-C92E-B5C3818325F1}"/>
                    </a:ext>
                  </a:extLst>
                </p14:cNvPr>
                <p14:cNvContentPartPr/>
                <p14:nvPr/>
              </p14:nvContentPartPr>
              <p14:xfrm>
                <a:off x="2938252" y="931133"/>
                <a:ext cx="43200" cy="69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F561D29-261A-78E6-C92E-B5C3818325F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20252" y="913493"/>
                  <a:ext cx="788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91FB3D2-0BF9-B680-B3F8-0F7AE728B298}"/>
                    </a:ext>
                  </a:extLst>
                </p14:cNvPr>
                <p14:cNvContentPartPr/>
                <p14:nvPr/>
              </p14:nvContentPartPr>
              <p14:xfrm>
                <a:off x="3066412" y="940133"/>
                <a:ext cx="91080" cy="133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91FB3D2-0BF9-B680-B3F8-0F7AE728B29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48412" y="922493"/>
                  <a:ext cx="126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BE76C45-9190-D1F8-73AF-433F52AB4A35}"/>
                    </a:ext>
                  </a:extLst>
                </p14:cNvPr>
                <p14:cNvContentPartPr/>
                <p14:nvPr/>
              </p14:nvContentPartPr>
              <p14:xfrm>
                <a:off x="3220492" y="817733"/>
                <a:ext cx="62640" cy="199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BE76C45-9190-D1F8-73AF-433F52AB4A3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02852" y="799733"/>
                  <a:ext cx="982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DB4ECF6-C4F9-3E9E-512F-7D94AD6AF4A0}"/>
                    </a:ext>
                  </a:extLst>
                </p14:cNvPr>
                <p14:cNvContentPartPr/>
                <p14:nvPr/>
              </p14:nvContentPartPr>
              <p14:xfrm>
                <a:off x="3256132" y="817733"/>
                <a:ext cx="37080" cy="101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DB4ECF6-C4F9-3E9E-512F-7D94AD6AF4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38132" y="800093"/>
                  <a:ext cx="72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F956EB7-5CD5-9EB3-714C-0C0D6BDD20DE}"/>
                    </a:ext>
                  </a:extLst>
                </p14:cNvPr>
                <p14:cNvContentPartPr/>
                <p14:nvPr/>
              </p14:nvContentPartPr>
              <p14:xfrm>
                <a:off x="3315172" y="831773"/>
                <a:ext cx="114480" cy="106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F956EB7-5CD5-9EB3-714C-0C0D6BDD20D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97532" y="814133"/>
                  <a:ext cx="15012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A38EA7F-4E81-E571-E288-86452C90119A}"/>
              </a:ext>
            </a:extLst>
          </p:cNvPr>
          <p:cNvGrpSpPr/>
          <p:nvPr/>
        </p:nvGrpSpPr>
        <p:grpSpPr>
          <a:xfrm>
            <a:off x="2648092" y="3093293"/>
            <a:ext cx="942480" cy="497880"/>
            <a:chOff x="2648092" y="3093293"/>
            <a:chExt cx="942480" cy="49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9112FE0-1579-37B5-BF5E-A7B0E620CBC5}"/>
                    </a:ext>
                  </a:extLst>
                </p14:cNvPr>
                <p14:cNvContentPartPr/>
                <p14:nvPr/>
              </p14:nvContentPartPr>
              <p14:xfrm>
                <a:off x="2660692" y="3302453"/>
                <a:ext cx="66600" cy="288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9112FE0-1579-37B5-BF5E-A7B0E620CB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43052" y="3284813"/>
                  <a:ext cx="1022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5DBEC2E-AAED-C308-4DB0-6594BF03CD4F}"/>
                    </a:ext>
                  </a:extLst>
                </p14:cNvPr>
                <p14:cNvContentPartPr/>
                <p14:nvPr/>
              </p14:nvContentPartPr>
              <p14:xfrm>
                <a:off x="2648092" y="3233693"/>
                <a:ext cx="113400" cy="155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5DBEC2E-AAED-C308-4DB0-6594BF03CD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30092" y="3215693"/>
                  <a:ext cx="149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0D4F48E-EC40-B92A-C772-0BD0BBAE03E9}"/>
                    </a:ext>
                  </a:extLst>
                </p14:cNvPr>
                <p14:cNvContentPartPr/>
                <p14:nvPr/>
              </p14:nvContentPartPr>
              <p14:xfrm>
                <a:off x="2874892" y="3365093"/>
                <a:ext cx="38880" cy="1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0D4F48E-EC40-B92A-C772-0BD0BBAE03E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57252" y="3347093"/>
                  <a:ext cx="74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DE4F130-22D6-EACE-6466-C2F5137DA454}"/>
                    </a:ext>
                  </a:extLst>
                </p14:cNvPr>
                <p14:cNvContentPartPr/>
                <p14:nvPr/>
              </p14:nvContentPartPr>
              <p14:xfrm>
                <a:off x="2999452" y="3234413"/>
                <a:ext cx="10080" cy="19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DE4F130-22D6-EACE-6466-C2F5137DA4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81452" y="3216413"/>
                  <a:ext cx="45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B59EBC6-E80B-43B2-4E17-BE1F33744E7C}"/>
                    </a:ext>
                  </a:extLst>
                </p14:cNvPr>
                <p14:cNvContentPartPr/>
                <p14:nvPr/>
              </p14:nvContentPartPr>
              <p14:xfrm>
                <a:off x="3014932" y="3204533"/>
                <a:ext cx="124920" cy="150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B59EBC6-E80B-43B2-4E17-BE1F33744E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96932" y="3186893"/>
                  <a:ext cx="160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DE8D98B-5590-B992-558C-394F8DB55E5A}"/>
                    </a:ext>
                  </a:extLst>
                </p14:cNvPr>
                <p14:cNvContentPartPr/>
                <p14:nvPr/>
              </p14:nvContentPartPr>
              <p14:xfrm>
                <a:off x="3221932" y="3226133"/>
                <a:ext cx="44640" cy="78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DE8D98B-5590-B992-558C-394F8DB55E5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04292" y="3208493"/>
                  <a:ext cx="80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78E2A7E-EC64-45EF-7285-99C75FA5E14E}"/>
                    </a:ext>
                  </a:extLst>
                </p14:cNvPr>
                <p14:cNvContentPartPr/>
                <p14:nvPr/>
              </p14:nvContentPartPr>
              <p14:xfrm>
                <a:off x="3333172" y="3093293"/>
                <a:ext cx="116640" cy="173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78E2A7E-EC64-45EF-7285-99C75FA5E1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15532" y="3075293"/>
                  <a:ext cx="152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02C97A7-7DB0-D1BD-2604-8B7816AB7454}"/>
                    </a:ext>
                  </a:extLst>
                </p14:cNvPr>
                <p14:cNvContentPartPr/>
                <p14:nvPr/>
              </p14:nvContentPartPr>
              <p14:xfrm>
                <a:off x="3496252" y="3102653"/>
                <a:ext cx="94320" cy="148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02C97A7-7DB0-D1BD-2604-8B7816AB74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78612" y="3084653"/>
                  <a:ext cx="12996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87E1F26-3385-9954-7466-4924DBC50954}"/>
              </a:ext>
            </a:extLst>
          </p:cNvPr>
          <p:cNvGrpSpPr/>
          <p:nvPr/>
        </p:nvGrpSpPr>
        <p:grpSpPr>
          <a:xfrm>
            <a:off x="2802892" y="1549973"/>
            <a:ext cx="149400" cy="188640"/>
            <a:chOff x="2802892" y="1549973"/>
            <a:chExt cx="14940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DB1D0B3-6751-8E34-1371-A90B2A59768B}"/>
                    </a:ext>
                  </a:extLst>
                </p14:cNvPr>
                <p14:cNvContentPartPr/>
                <p14:nvPr/>
              </p14:nvContentPartPr>
              <p14:xfrm>
                <a:off x="2802892" y="1625573"/>
                <a:ext cx="145080" cy="75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DB1D0B3-6751-8E34-1371-A90B2A59768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84892" y="1607933"/>
                  <a:ext cx="180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A1D85BC-820C-4266-CEFB-DF2E6B0E1CEA}"/>
                    </a:ext>
                  </a:extLst>
                </p14:cNvPr>
                <p14:cNvContentPartPr/>
                <p14:nvPr/>
              </p14:nvContentPartPr>
              <p14:xfrm>
                <a:off x="2822692" y="1549973"/>
                <a:ext cx="129600" cy="188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A1D85BC-820C-4266-CEFB-DF2E6B0E1C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05052" y="1531973"/>
                  <a:ext cx="165240" cy="22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18C77F4-D983-6E8C-95C0-F8B5D3965FAF}"/>
              </a:ext>
            </a:extLst>
          </p:cNvPr>
          <p:cNvGrpSpPr/>
          <p:nvPr/>
        </p:nvGrpSpPr>
        <p:grpSpPr>
          <a:xfrm>
            <a:off x="5323612" y="1270253"/>
            <a:ext cx="1656000" cy="1719360"/>
            <a:chOff x="5323612" y="1270253"/>
            <a:chExt cx="1656000" cy="171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A9C5474-D2F9-BA5F-A28E-22B65C7613B9}"/>
                    </a:ext>
                  </a:extLst>
                </p14:cNvPr>
                <p14:cNvContentPartPr/>
                <p14:nvPr/>
              </p14:nvContentPartPr>
              <p14:xfrm>
                <a:off x="6784492" y="1270253"/>
                <a:ext cx="45000" cy="661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A9C5474-D2F9-BA5F-A28E-22B65C7613B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66852" y="1252253"/>
                  <a:ext cx="8064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66A7058-7D50-C1DF-308D-AF3CB315E093}"/>
                    </a:ext>
                  </a:extLst>
                </p14:cNvPr>
                <p14:cNvContentPartPr/>
                <p14:nvPr/>
              </p14:nvContentPartPr>
              <p14:xfrm>
                <a:off x="6237292" y="1835093"/>
                <a:ext cx="602640" cy="63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66A7058-7D50-C1DF-308D-AF3CB315E09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19292" y="1817453"/>
                  <a:ext cx="638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95FD788-72A6-E2A1-4200-CE426609985B}"/>
                    </a:ext>
                  </a:extLst>
                </p14:cNvPr>
                <p14:cNvContentPartPr/>
                <p14:nvPr/>
              </p14:nvContentPartPr>
              <p14:xfrm>
                <a:off x="6252412" y="1940213"/>
                <a:ext cx="57960" cy="393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95FD788-72A6-E2A1-4200-CE42660998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34412" y="1922573"/>
                  <a:ext cx="936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6E4F987-D7E2-5E21-97D2-D175BA804825}"/>
                    </a:ext>
                  </a:extLst>
                </p14:cNvPr>
                <p14:cNvContentPartPr/>
                <p14:nvPr/>
              </p14:nvContentPartPr>
              <p14:xfrm>
                <a:off x="6268612" y="2312093"/>
                <a:ext cx="711000" cy="66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6E4F987-D7E2-5E21-97D2-D175BA80482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50972" y="2294093"/>
                  <a:ext cx="7466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2DDDB1-F60E-E503-1424-7D28B4FF7B81}"/>
                    </a:ext>
                  </a:extLst>
                </p14:cNvPr>
                <p14:cNvContentPartPr/>
                <p14:nvPr/>
              </p14:nvContentPartPr>
              <p14:xfrm>
                <a:off x="6916972" y="2322893"/>
                <a:ext cx="22320" cy="666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E2DDDB1-F60E-E503-1424-7D28B4FF7B8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99332" y="2305253"/>
                  <a:ext cx="5796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54884CA-FB42-1626-4A9E-58E55F235526}"/>
                    </a:ext>
                  </a:extLst>
                </p14:cNvPr>
                <p14:cNvContentPartPr/>
                <p14:nvPr/>
              </p14:nvContentPartPr>
              <p14:xfrm>
                <a:off x="6153412" y="1866413"/>
                <a:ext cx="44280" cy="442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54884CA-FB42-1626-4A9E-58E55F23552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35412" y="1848413"/>
                  <a:ext cx="799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BA79572-8BF9-6933-061A-531EF38F2EFB}"/>
                    </a:ext>
                  </a:extLst>
                </p14:cNvPr>
                <p14:cNvContentPartPr/>
                <p14:nvPr/>
              </p14:nvContentPartPr>
              <p14:xfrm>
                <a:off x="5323612" y="2107253"/>
                <a:ext cx="848520" cy="36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BA79572-8BF9-6933-061A-531EF38F2EF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05612" y="2089253"/>
                  <a:ext cx="884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0F122BF-3E01-AE87-79BE-51FEAAF993B1}"/>
                    </a:ext>
                  </a:extLst>
                </p14:cNvPr>
                <p14:cNvContentPartPr/>
                <p14:nvPr/>
              </p14:nvContentPartPr>
              <p14:xfrm>
                <a:off x="6272572" y="1794053"/>
                <a:ext cx="122400" cy="155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0F122BF-3E01-AE87-79BE-51FEAAF993B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572" y="1776053"/>
                  <a:ext cx="15804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C876F5B-D09D-B940-3095-849F67817AC6}"/>
              </a:ext>
            </a:extLst>
          </p:cNvPr>
          <p:cNvGrpSpPr/>
          <p:nvPr/>
        </p:nvGrpSpPr>
        <p:grpSpPr>
          <a:xfrm>
            <a:off x="7719412" y="1308413"/>
            <a:ext cx="1489680" cy="1096560"/>
            <a:chOff x="7719412" y="1308413"/>
            <a:chExt cx="1489680" cy="10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71E40BE-183E-B045-F12A-66B2B68F9DAC}"/>
                    </a:ext>
                  </a:extLst>
                </p14:cNvPr>
                <p14:cNvContentPartPr/>
                <p14:nvPr/>
              </p14:nvContentPartPr>
              <p14:xfrm>
                <a:off x="8315932" y="1308413"/>
                <a:ext cx="76680" cy="1096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71E40BE-183E-B045-F12A-66B2B68F9DA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97932" y="1290413"/>
                  <a:ext cx="112320" cy="11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A0CEE5E-67C3-58D8-6FFC-5EA7B695B0FF}"/>
                    </a:ext>
                  </a:extLst>
                </p14:cNvPr>
                <p14:cNvContentPartPr/>
                <p14:nvPr/>
              </p14:nvContentPartPr>
              <p14:xfrm>
                <a:off x="7945852" y="1696853"/>
                <a:ext cx="167760" cy="25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A0CEE5E-67C3-58D8-6FFC-5EA7B695B0F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27852" y="1678853"/>
                  <a:ext cx="2034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28094EA-B629-316C-D156-9A2A861D306D}"/>
                    </a:ext>
                  </a:extLst>
                </p14:cNvPr>
                <p14:cNvContentPartPr/>
                <p14:nvPr/>
              </p14:nvContentPartPr>
              <p14:xfrm>
                <a:off x="7951252" y="1635293"/>
                <a:ext cx="51480" cy="153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28094EA-B629-316C-D156-9A2A861D306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933252" y="1617653"/>
                  <a:ext cx="871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111D4ED-3E87-6DC0-6E3A-E61FE0DDA3C2}"/>
                    </a:ext>
                  </a:extLst>
                </p14:cNvPr>
                <p14:cNvContentPartPr/>
                <p14:nvPr/>
              </p14:nvContentPartPr>
              <p14:xfrm>
                <a:off x="7719412" y="1888733"/>
                <a:ext cx="1489680" cy="49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111D4ED-3E87-6DC0-6E3A-E61FE0DDA3C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01412" y="1870733"/>
                  <a:ext cx="152532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7B4145B-85A0-8AFC-EA73-B7D9E4D58730}"/>
              </a:ext>
            </a:extLst>
          </p:cNvPr>
          <p:cNvGrpSpPr/>
          <p:nvPr/>
        </p:nvGrpSpPr>
        <p:grpSpPr>
          <a:xfrm>
            <a:off x="8648212" y="1529813"/>
            <a:ext cx="711000" cy="158760"/>
            <a:chOff x="8648212" y="1529813"/>
            <a:chExt cx="71100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655619C-B665-B14A-2279-B37E5D041AD9}"/>
                    </a:ext>
                  </a:extLst>
                </p14:cNvPr>
                <p14:cNvContentPartPr/>
                <p14:nvPr/>
              </p14:nvContentPartPr>
              <p14:xfrm>
                <a:off x="8674132" y="1529813"/>
                <a:ext cx="16560" cy="143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655619C-B665-B14A-2279-B37E5D041AD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56492" y="1511813"/>
                  <a:ext cx="52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D0C8316-83C0-F450-0CF6-17DF6DA735DC}"/>
                    </a:ext>
                  </a:extLst>
                </p14:cNvPr>
                <p14:cNvContentPartPr/>
                <p14:nvPr/>
              </p14:nvContentPartPr>
              <p14:xfrm>
                <a:off x="8648212" y="1602893"/>
                <a:ext cx="39240" cy="35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D0C8316-83C0-F450-0CF6-17DF6DA735D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30212" y="1585253"/>
                  <a:ext cx="748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A6D0C24-2189-6FF9-D976-FB7499990800}"/>
                    </a:ext>
                  </a:extLst>
                </p14:cNvPr>
                <p14:cNvContentPartPr/>
                <p14:nvPr/>
              </p14:nvContentPartPr>
              <p14:xfrm>
                <a:off x="8795452" y="1593533"/>
                <a:ext cx="98280" cy="95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A6D0C24-2189-6FF9-D976-FB749999080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77812" y="1575533"/>
                  <a:ext cx="1339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7DDDA48-6596-8C38-E0DB-0118E73DF4BC}"/>
                    </a:ext>
                  </a:extLst>
                </p14:cNvPr>
                <p14:cNvContentPartPr/>
                <p14:nvPr/>
              </p14:nvContentPartPr>
              <p14:xfrm>
                <a:off x="8933332" y="1596413"/>
                <a:ext cx="72000" cy="72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7DDDA48-6596-8C38-E0DB-0118E73DF4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15332" y="1578413"/>
                  <a:ext cx="1076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A906DAE-8577-9FC2-90F1-50C054F311D9}"/>
                    </a:ext>
                  </a:extLst>
                </p14:cNvPr>
                <p14:cNvContentPartPr/>
                <p14:nvPr/>
              </p14:nvContentPartPr>
              <p14:xfrm>
                <a:off x="9104332" y="1577693"/>
                <a:ext cx="111600" cy="54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A906DAE-8577-9FC2-90F1-50C054F311D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86692" y="1559693"/>
                  <a:ext cx="147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6B28F23-C7E6-1695-ABC9-104E83BE99F7}"/>
                    </a:ext>
                  </a:extLst>
                </p14:cNvPr>
                <p14:cNvContentPartPr/>
                <p14:nvPr/>
              </p14:nvContentPartPr>
              <p14:xfrm>
                <a:off x="9308812" y="1541693"/>
                <a:ext cx="50400" cy="136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6B28F23-C7E6-1695-ABC9-104E83BE99F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90812" y="1524053"/>
                  <a:ext cx="8604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BF8F0D0-8887-591F-DB6F-09215A036169}"/>
              </a:ext>
            </a:extLst>
          </p:cNvPr>
          <p:cNvGrpSpPr/>
          <p:nvPr/>
        </p:nvGrpSpPr>
        <p:grpSpPr>
          <a:xfrm>
            <a:off x="9675652" y="1540613"/>
            <a:ext cx="307800" cy="94320"/>
            <a:chOff x="9675652" y="1540613"/>
            <a:chExt cx="30780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B7494C9-30B6-48D8-BA24-3646341C0821}"/>
                    </a:ext>
                  </a:extLst>
                </p14:cNvPr>
                <p14:cNvContentPartPr/>
                <p14:nvPr/>
              </p14:nvContentPartPr>
              <p14:xfrm>
                <a:off x="9675652" y="1555013"/>
                <a:ext cx="84240" cy="79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B7494C9-30B6-48D8-BA24-3646341C082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657652" y="1537373"/>
                  <a:ext cx="119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5A4F9D1-3D73-494F-F3DB-16F7C044DD79}"/>
                    </a:ext>
                  </a:extLst>
                </p14:cNvPr>
                <p14:cNvContentPartPr/>
                <p14:nvPr/>
              </p14:nvContentPartPr>
              <p14:xfrm>
                <a:off x="9866452" y="1540613"/>
                <a:ext cx="117000" cy="79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5A4F9D1-3D73-494F-F3DB-16F7C044DD7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48812" y="1522973"/>
                  <a:ext cx="15264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5D820BD-5D69-5C35-68D5-599D7E1E3EA6}"/>
              </a:ext>
            </a:extLst>
          </p:cNvPr>
          <p:cNvGrpSpPr/>
          <p:nvPr/>
        </p:nvGrpSpPr>
        <p:grpSpPr>
          <a:xfrm>
            <a:off x="7966372" y="2160893"/>
            <a:ext cx="152280" cy="181080"/>
            <a:chOff x="7966372" y="2160893"/>
            <a:chExt cx="15228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DF15E81-2476-881B-C429-B46C163140DB}"/>
                    </a:ext>
                  </a:extLst>
                </p14:cNvPr>
                <p14:cNvContentPartPr/>
                <p14:nvPr/>
              </p14:nvContentPartPr>
              <p14:xfrm>
                <a:off x="7974292" y="2160893"/>
                <a:ext cx="93240" cy="36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DF15E81-2476-881B-C429-B46C163140D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56652" y="2143253"/>
                  <a:ext cx="128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74EE247-321E-D298-1D74-C3F05C5A998C}"/>
                    </a:ext>
                  </a:extLst>
                </p14:cNvPr>
                <p14:cNvContentPartPr/>
                <p14:nvPr/>
              </p14:nvContentPartPr>
              <p14:xfrm>
                <a:off x="7966372" y="2169533"/>
                <a:ext cx="152280" cy="172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74EE247-321E-D298-1D74-C3F05C5A998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948372" y="2151893"/>
                  <a:ext cx="18792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6D3B6D9-F343-EF21-5398-B0B7CA55B82E}"/>
              </a:ext>
            </a:extLst>
          </p:cNvPr>
          <p:cNvGrpSpPr/>
          <p:nvPr/>
        </p:nvGrpSpPr>
        <p:grpSpPr>
          <a:xfrm>
            <a:off x="8704372" y="1942013"/>
            <a:ext cx="1749960" cy="364680"/>
            <a:chOff x="8704372" y="1942013"/>
            <a:chExt cx="1749960" cy="3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747D066-7FED-6092-660F-86657D840F65}"/>
                    </a:ext>
                  </a:extLst>
                </p14:cNvPr>
                <p14:cNvContentPartPr/>
                <p14:nvPr/>
              </p14:nvContentPartPr>
              <p14:xfrm>
                <a:off x="8779612" y="2068013"/>
                <a:ext cx="14400" cy="162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747D066-7FED-6092-660F-86657D840F6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761612" y="2050373"/>
                  <a:ext cx="50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20239E7-BECA-1A27-6CD5-B91AF3783FCC}"/>
                    </a:ext>
                  </a:extLst>
                </p14:cNvPr>
                <p14:cNvContentPartPr/>
                <p14:nvPr/>
              </p14:nvContentPartPr>
              <p14:xfrm>
                <a:off x="8704372" y="2148293"/>
                <a:ext cx="140400" cy="56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20239E7-BECA-1A27-6CD5-B91AF3783FC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86732" y="2130293"/>
                  <a:ext cx="1760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9D598D9-9917-6E61-B49F-31C37AD49D68}"/>
                    </a:ext>
                  </a:extLst>
                </p14:cNvPr>
                <p14:cNvContentPartPr/>
                <p14:nvPr/>
              </p14:nvContentPartPr>
              <p14:xfrm>
                <a:off x="8920372" y="2156573"/>
                <a:ext cx="121680" cy="94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9D598D9-9917-6E61-B49F-31C37AD49D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02732" y="2138933"/>
                  <a:ext cx="157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55D81A3-B88C-4FF4-9605-54CE4E0173A0}"/>
                    </a:ext>
                  </a:extLst>
                </p14:cNvPr>
                <p14:cNvContentPartPr/>
                <p14:nvPr/>
              </p14:nvContentPartPr>
              <p14:xfrm>
                <a:off x="9100372" y="2166293"/>
                <a:ext cx="74520" cy="70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55D81A3-B88C-4FF4-9605-54CE4E0173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82372" y="2148653"/>
                  <a:ext cx="1101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8E27BDC-1407-B662-E20E-A827D987B270}"/>
                    </a:ext>
                  </a:extLst>
                </p14:cNvPr>
                <p14:cNvContentPartPr/>
                <p14:nvPr/>
              </p14:nvContentPartPr>
              <p14:xfrm>
                <a:off x="9265252" y="2157653"/>
                <a:ext cx="121320" cy="93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8E27BDC-1407-B662-E20E-A827D987B27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47252" y="2139653"/>
                  <a:ext cx="1569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7205D54-D2C2-7BEA-F4A3-DA3495972CA5}"/>
                    </a:ext>
                  </a:extLst>
                </p14:cNvPr>
                <p14:cNvContentPartPr/>
                <p14:nvPr/>
              </p14:nvContentPartPr>
              <p14:xfrm>
                <a:off x="9463972" y="2183933"/>
                <a:ext cx="50040" cy="105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7205D54-D2C2-7BEA-F4A3-DA3495972CA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45972" y="2165933"/>
                  <a:ext cx="856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8003C01-7933-57E9-9BA1-DDE9E7C7E47E}"/>
                    </a:ext>
                  </a:extLst>
                </p14:cNvPr>
                <p14:cNvContentPartPr/>
                <p14:nvPr/>
              </p14:nvContentPartPr>
              <p14:xfrm>
                <a:off x="9795172" y="2145053"/>
                <a:ext cx="127080" cy="130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8003C01-7933-57E9-9BA1-DDE9E7C7E47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77532" y="2127413"/>
                  <a:ext cx="162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DBA118A-E0BF-7138-28B7-1000875649B6}"/>
                    </a:ext>
                  </a:extLst>
                </p14:cNvPr>
                <p14:cNvContentPartPr/>
                <p14:nvPr/>
              </p14:nvContentPartPr>
              <p14:xfrm>
                <a:off x="10015132" y="2087813"/>
                <a:ext cx="36360" cy="218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DBA118A-E0BF-7138-28B7-1000875649B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97492" y="2069813"/>
                  <a:ext cx="720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5E2369A-9A2B-8ECB-BA29-EAF30C7B9BC5}"/>
                    </a:ext>
                  </a:extLst>
                </p14:cNvPr>
                <p14:cNvContentPartPr/>
                <p14:nvPr/>
              </p14:nvContentPartPr>
              <p14:xfrm>
                <a:off x="10016212" y="2136773"/>
                <a:ext cx="197640" cy="141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5E2369A-9A2B-8ECB-BA29-EAF30C7B9BC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998212" y="2118773"/>
                  <a:ext cx="233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C443F62-7A45-DE30-8726-0F2B514743FB}"/>
                    </a:ext>
                  </a:extLst>
                </p14:cNvPr>
                <p14:cNvContentPartPr/>
                <p14:nvPr/>
              </p14:nvContentPartPr>
              <p14:xfrm>
                <a:off x="10154092" y="2216693"/>
                <a:ext cx="84960" cy="86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C443F62-7A45-DE30-8726-0F2B514743F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36092" y="2199053"/>
                  <a:ext cx="120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10A0C65-3CDD-89CF-7F1F-F8E082698C0A}"/>
                    </a:ext>
                  </a:extLst>
                </p14:cNvPr>
                <p14:cNvContentPartPr/>
                <p14:nvPr/>
              </p14:nvContentPartPr>
              <p14:xfrm>
                <a:off x="9289012" y="1942013"/>
                <a:ext cx="1165320" cy="37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10A0C65-3CDD-89CF-7F1F-F8E082698C0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71372" y="1924373"/>
                  <a:ext cx="120096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C374F5C-FEB9-4D5E-88B7-58C71ED2974B}"/>
              </a:ext>
            </a:extLst>
          </p:cNvPr>
          <p:cNvGrpSpPr/>
          <p:nvPr/>
        </p:nvGrpSpPr>
        <p:grpSpPr>
          <a:xfrm>
            <a:off x="1790212" y="1950293"/>
            <a:ext cx="2406960" cy="905040"/>
            <a:chOff x="1790212" y="1950293"/>
            <a:chExt cx="2406960" cy="90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0E79219-DA65-DB2A-E990-C5FB0A25C971}"/>
                    </a:ext>
                  </a:extLst>
                </p14:cNvPr>
                <p14:cNvContentPartPr/>
                <p14:nvPr/>
              </p14:nvContentPartPr>
              <p14:xfrm>
                <a:off x="1790212" y="2301653"/>
                <a:ext cx="2406960" cy="102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0E79219-DA65-DB2A-E990-C5FB0A25C97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72572" y="2284013"/>
                  <a:ext cx="2442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F839BAF-78AF-DC40-9624-2DC721395227}"/>
                    </a:ext>
                  </a:extLst>
                </p14:cNvPr>
                <p14:cNvContentPartPr/>
                <p14:nvPr/>
              </p14:nvContentPartPr>
              <p14:xfrm>
                <a:off x="2019532" y="2426213"/>
                <a:ext cx="395640" cy="424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F839BAF-78AF-DC40-9624-2DC72139522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001892" y="2408573"/>
                  <a:ext cx="4312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5709133-5B60-14F1-DFF4-000E0687F9D8}"/>
                    </a:ext>
                  </a:extLst>
                </p14:cNvPr>
                <p14:cNvContentPartPr/>
                <p14:nvPr/>
              </p14:nvContentPartPr>
              <p14:xfrm>
                <a:off x="3411292" y="2356733"/>
                <a:ext cx="535680" cy="498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5709133-5B60-14F1-DFF4-000E0687F9D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93652" y="2338733"/>
                  <a:ext cx="5713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90105BF-E916-A592-A614-2F2F1F4F8007}"/>
                    </a:ext>
                  </a:extLst>
                </p14:cNvPr>
                <p14:cNvContentPartPr/>
                <p14:nvPr/>
              </p14:nvContentPartPr>
              <p14:xfrm>
                <a:off x="1868692" y="2557973"/>
                <a:ext cx="194760" cy="131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90105BF-E916-A592-A614-2F2F1F4F800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851052" y="2540333"/>
                  <a:ext cx="230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9FA2C9-F631-76BC-6690-E257957D0964}"/>
                    </a:ext>
                  </a:extLst>
                </p14:cNvPr>
                <p14:cNvContentPartPr/>
                <p14:nvPr/>
              </p14:nvContentPartPr>
              <p14:xfrm>
                <a:off x="3743572" y="2472293"/>
                <a:ext cx="137160" cy="163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9FA2C9-F631-76BC-6690-E257957D096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25932" y="2454653"/>
                  <a:ext cx="172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DB8E4C-B854-39A8-97CD-9903037B122C}"/>
                    </a:ext>
                  </a:extLst>
                </p14:cNvPr>
                <p14:cNvContentPartPr/>
                <p14:nvPr/>
              </p14:nvContentPartPr>
              <p14:xfrm>
                <a:off x="2440372" y="2370053"/>
                <a:ext cx="720" cy="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DB8E4C-B854-39A8-97CD-9903037B122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422372" y="2352413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CFC5D6A-F0D0-3C96-96B4-4E91C1933CC7}"/>
                    </a:ext>
                  </a:extLst>
                </p14:cNvPr>
                <p14:cNvContentPartPr/>
                <p14:nvPr/>
              </p14:nvContentPartPr>
              <p14:xfrm>
                <a:off x="2430652" y="2300213"/>
                <a:ext cx="5760" cy="76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CFC5D6A-F0D0-3C96-96B4-4E91C1933CC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13012" y="2282213"/>
                  <a:ext cx="414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3A32051-2FB2-61B8-6DA4-883117553C59}"/>
                    </a:ext>
                  </a:extLst>
                </p14:cNvPr>
                <p14:cNvContentPartPr/>
                <p14:nvPr/>
              </p14:nvContentPartPr>
              <p14:xfrm>
                <a:off x="2421292" y="2258453"/>
                <a:ext cx="977400" cy="57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3A32051-2FB2-61B8-6DA4-883117553C5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403652" y="2240453"/>
                  <a:ext cx="10130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55AD9D7-EF47-80F7-6F97-86AD2BB3DEDD}"/>
                    </a:ext>
                  </a:extLst>
                </p14:cNvPr>
                <p14:cNvContentPartPr/>
                <p14:nvPr/>
              </p14:nvContentPartPr>
              <p14:xfrm>
                <a:off x="3410572" y="2237213"/>
                <a:ext cx="9360" cy="116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55AD9D7-EF47-80F7-6F97-86AD2BB3DED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92932" y="2219573"/>
                  <a:ext cx="45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7C3B5E9-5858-2F45-C1C8-BDE296AB9E24}"/>
                    </a:ext>
                  </a:extLst>
                </p14:cNvPr>
                <p14:cNvContentPartPr/>
                <p14:nvPr/>
              </p14:nvContentPartPr>
              <p14:xfrm>
                <a:off x="2427052" y="2142533"/>
                <a:ext cx="10440" cy="110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7C3B5E9-5858-2F45-C1C8-BDE296AB9E2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409052" y="2124893"/>
                  <a:ext cx="46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2B5CDE1-1C5C-0A44-AEF5-938EB0183EB7}"/>
                    </a:ext>
                  </a:extLst>
                </p14:cNvPr>
                <p14:cNvContentPartPr/>
                <p14:nvPr/>
              </p14:nvContentPartPr>
              <p14:xfrm>
                <a:off x="2429212" y="1950293"/>
                <a:ext cx="933480" cy="153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2B5CDE1-1C5C-0A44-AEF5-938EB0183EB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11572" y="1932293"/>
                  <a:ext cx="969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5C76026-33EF-61B6-749D-3974BC257A89}"/>
                    </a:ext>
                  </a:extLst>
                </p14:cNvPr>
                <p14:cNvContentPartPr/>
                <p14:nvPr/>
              </p14:nvContentPartPr>
              <p14:xfrm>
                <a:off x="3367372" y="1986653"/>
                <a:ext cx="23760" cy="205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5C76026-33EF-61B6-749D-3974BC257A8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49732" y="1968653"/>
                  <a:ext cx="59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84CFD6C-887F-38CD-AD34-D02A3EA17323}"/>
                    </a:ext>
                  </a:extLst>
                </p14:cNvPr>
                <p14:cNvContentPartPr/>
                <p14:nvPr/>
              </p14:nvContentPartPr>
              <p14:xfrm>
                <a:off x="2496892" y="2489933"/>
                <a:ext cx="38880" cy="10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84CFD6C-887F-38CD-AD34-D02A3EA1732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479252" y="2472293"/>
                  <a:ext cx="745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DF35FB2-B3F1-BAD6-CA3C-966AC7D843F9}"/>
                    </a:ext>
                  </a:extLst>
                </p14:cNvPr>
                <p14:cNvContentPartPr/>
                <p14:nvPr/>
              </p14:nvContentPartPr>
              <p14:xfrm>
                <a:off x="2698492" y="2460773"/>
                <a:ext cx="59400" cy="12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DF35FB2-B3F1-BAD6-CA3C-966AC7D843F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80492" y="2442773"/>
                  <a:ext cx="950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CE5AC6D-DB5D-3D14-D70A-E1EF6F981D41}"/>
                    </a:ext>
                  </a:extLst>
                </p14:cNvPr>
                <p14:cNvContentPartPr/>
                <p14:nvPr/>
              </p14:nvContentPartPr>
              <p14:xfrm>
                <a:off x="2959852" y="2466173"/>
                <a:ext cx="57240" cy="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CE5AC6D-DB5D-3D14-D70A-E1EF6F981D4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41852" y="2448533"/>
                  <a:ext cx="928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FA1C3E7-6042-12C0-7077-734E18F6D99D}"/>
                    </a:ext>
                  </a:extLst>
                </p14:cNvPr>
                <p14:cNvContentPartPr/>
                <p14:nvPr/>
              </p14:nvContentPartPr>
              <p14:xfrm>
                <a:off x="3129772" y="2475533"/>
                <a:ext cx="67680" cy="22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FA1C3E7-6042-12C0-7077-734E18F6D99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12132" y="2457533"/>
                  <a:ext cx="10332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F86AB71-CA84-06A4-E34C-0D05886BD600}"/>
              </a:ext>
            </a:extLst>
          </p:cNvPr>
          <p:cNvGrpSpPr/>
          <p:nvPr/>
        </p:nvGrpSpPr>
        <p:grpSpPr>
          <a:xfrm>
            <a:off x="2724052" y="5552093"/>
            <a:ext cx="1205640" cy="524880"/>
            <a:chOff x="2724052" y="5552093"/>
            <a:chExt cx="1205640" cy="52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9E6AB67-E7B9-4A5C-B8B1-8B3D4BED7D3A}"/>
                    </a:ext>
                  </a:extLst>
                </p14:cNvPr>
                <p14:cNvContentPartPr/>
                <p14:nvPr/>
              </p14:nvContentPartPr>
              <p14:xfrm>
                <a:off x="2724052" y="5895533"/>
                <a:ext cx="198000" cy="181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9E6AB67-E7B9-4A5C-B8B1-8B3D4BED7D3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06052" y="5877893"/>
                  <a:ext cx="2336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4B2D53B-CB82-D84F-AF45-761CF30817A8}"/>
                    </a:ext>
                  </a:extLst>
                </p14:cNvPr>
                <p14:cNvContentPartPr/>
                <p14:nvPr/>
              </p14:nvContentPartPr>
              <p14:xfrm>
                <a:off x="3003052" y="5878613"/>
                <a:ext cx="83520" cy="50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4B2D53B-CB82-D84F-AF45-761CF30817A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85412" y="5860973"/>
                  <a:ext cx="119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58C58AE-1D01-49E0-1350-44C62C11D078}"/>
                    </a:ext>
                  </a:extLst>
                </p14:cNvPr>
                <p14:cNvContentPartPr/>
                <p14:nvPr/>
              </p14:nvContentPartPr>
              <p14:xfrm>
                <a:off x="3174772" y="5731373"/>
                <a:ext cx="117000" cy="218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58C58AE-1D01-49E0-1350-44C62C11D07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157132" y="5713373"/>
                  <a:ext cx="1526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175EEDA-7917-BFE8-1DA8-91E09A40F7E9}"/>
                    </a:ext>
                  </a:extLst>
                </p14:cNvPr>
                <p14:cNvContentPartPr/>
                <p14:nvPr/>
              </p14:nvContentPartPr>
              <p14:xfrm>
                <a:off x="3192772" y="5815613"/>
                <a:ext cx="78840" cy="55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175EEDA-7917-BFE8-1DA8-91E09A40F7E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174772" y="5797613"/>
                  <a:ext cx="1144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895B565-29CB-5CA7-C1AF-F9FCF2544593}"/>
                    </a:ext>
                  </a:extLst>
                </p14:cNvPr>
                <p14:cNvContentPartPr/>
                <p14:nvPr/>
              </p14:nvContentPartPr>
              <p14:xfrm>
                <a:off x="3350092" y="5782493"/>
                <a:ext cx="45720" cy="46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895B565-29CB-5CA7-C1AF-F9FCF254459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32092" y="5764853"/>
                  <a:ext cx="813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632B48D-1BC2-837D-12B7-0B97DB37755E}"/>
                    </a:ext>
                  </a:extLst>
                </p14:cNvPr>
                <p14:cNvContentPartPr/>
                <p14:nvPr/>
              </p14:nvContentPartPr>
              <p14:xfrm>
                <a:off x="3232732" y="5776013"/>
                <a:ext cx="138600" cy="1238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632B48D-1BC2-837D-12B7-0B97DB37755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14732" y="5758373"/>
                  <a:ext cx="174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A1B828B-C9C0-8CE1-AABE-35B90EA1722D}"/>
                    </a:ext>
                  </a:extLst>
                </p14:cNvPr>
                <p14:cNvContentPartPr/>
                <p14:nvPr/>
              </p14:nvContentPartPr>
              <p14:xfrm>
                <a:off x="3454492" y="5732813"/>
                <a:ext cx="66960" cy="89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A1B828B-C9C0-8CE1-AABE-35B90EA1722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6492" y="5714813"/>
                  <a:ext cx="102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6D2F068-E295-B51E-8D41-D05F51444135}"/>
                    </a:ext>
                  </a:extLst>
                </p14:cNvPr>
                <p14:cNvContentPartPr/>
                <p14:nvPr/>
              </p14:nvContentPartPr>
              <p14:xfrm>
                <a:off x="3580852" y="5552093"/>
                <a:ext cx="108720" cy="2091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6D2F068-E295-B51E-8D41-D05F5144413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62852" y="5534093"/>
                  <a:ext cx="1443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E8E2AC-4270-5F3D-CCAD-6FDB93A3C790}"/>
                    </a:ext>
                  </a:extLst>
                </p14:cNvPr>
                <p14:cNvContentPartPr/>
                <p14:nvPr/>
              </p14:nvContentPartPr>
              <p14:xfrm>
                <a:off x="3760492" y="5569373"/>
                <a:ext cx="169200" cy="245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E8E2AC-4270-5F3D-CCAD-6FDB93A3C79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742852" y="5551373"/>
                  <a:ext cx="204840" cy="28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C1A7576-0A60-25F6-A203-45C58250185F}"/>
              </a:ext>
            </a:extLst>
          </p:cNvPr>
          <p:cNvGrpSpPr/>
          <p:nvPr/>
        </p:nvGrpSpPr>
        <p:grpSpPr>
          <a:xfrm>
            <a:off x="5646532" y="3721133"/>
            <a:ext cx="1526400" cy="1909080"/>
            <a:chOff x="5646532" y="3721133"/>
            <a:chExt cx="1526400" cy="19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7204FFE-7AE0-1F96-90BB-171E8EC62A65}"/>
                    </a:ext>
                  </a:extLst>
                </p14:cNvPr>
                <p14:cNvContentPartPr/>
                <p14:nvPr/>
              </p14:nvContentPartPr>
              <p14:xfrm>
                <a:off x="7054492" y="3721133"/>
                <a:ext cx="66960" cy="461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7204FFE-7AE0-1F96-90BB-171E8EC62A6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036852" y="3703493"/>
                  <a:ext cx="10260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EB2858A-5E77-9803-A065-6463E94DECC9}"/>
                    </a:ext>
                  </a:extLst>
                </p14:cNvPr>
                <p14:cNvContentPartPr/>
                <p14:nvPr/>
              </p14:nvContentPartPr>
              <p14:xfrm>
                <a:off x="6590452" y="4164653"/>
                <a:ext cx="547560" cy="111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EB2858A-5E77-9803-A065-6463E94DECC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72812" y="4146653"/>
                  <a:ext cx="5832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48232C7-A9A7-465F-F95A-A8BC5ED77EF2}"/>
                    </a:ext>
                  </a:extLst>
                </p14:cNvPr>
                <p14:cNvContentPartPr/>
                <p14:nvPr/>
              </p14:nvContentPartPr>
              <p14:xfrm>
                <a:off x="6591532" y="4286693"/>
                <a:ext cx="55080" cy="504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48232C7-A9A7-465F-F95A-A8BC5ED77EF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73892" y="4269053"/>
                  <a:ext cx="9072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0F6DCDB-F247-A02C-20B0-CFA4FF3F5F0D}"/>
                    </a:ext>
                  </a:extLst>
                </p14:cNvPr>
                <p14:cNvContentPartPr/>
                <p14:nvPr/>
              </p14:nvContentPartPr>
              <p14:xfrm>
                <a:off x="6650932" y="4748573"/>
                <a:ext cx="404280" cy="68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0F6DCDB-F247-A02C-20B0-CFA4FF3F5F0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632932" y="4730933"/>
                  <a:ext cx="4399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4BE2577-DE63-163F-1719-33E95C877684}"/>
                    </a:ext>
                  </a:extLst>
                </p14:cNvPr>
                <p14:cNvContentPartPr/>
                <p14:nvPr/>
              </p14:nvContentPartPr>
              <p14:xfrm>
                <a:off x="7051972" y="4682333"/>
                <a:ext cx="110520" cy="142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4BE2577-DE63-163F-1719-33E95C87768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33972" y="4664693"/>
                  <a:ext cx="146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E83B182-8F8F-D55B-5C5B-9A7D6C675C0D}"/>
                    </a:ext>
                  </a:extLst>
                </p14:cNvPr>
                <p14:cNvContentPartPr/>
                <p14:nvPr/>
              </p14:nvContentPartPr>
              <p14:xfrm>
                <a:off x="7149532" y="4741013"/>
                <a:ext cx="23400" cy="8892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E83B182-8F8F-D55B-5C5B-9A7D6C675C0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31892" y="4723373"/>
                  <a:ext cx="59040" cy="9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49B8CF6-F39C-0B07-1251-0A2C7A37E39B}"/>
                    </a:ext>
                  </a:extLst>
                </p14:cNvPr>
                <p14:cNvContentPartPr/>
                <p14:nvPr/>
              </p14:nvContentPartPr>
              <p14:xfrm>
                <a:off x="6452212" y="4314773"/>
                <a:ext cx="74520" cy="448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49B8CF6-F39C-0B07-1251-0A2C7A37E39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434212" y="4296773"/>
                  <a:ext cx="11016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11AFC9D-6C4D-7F04-C444-5A5916AFC787}"/>
                    </a:ext>
                  </a:extLst>
                </p14:cNvPr>
                <p14:cNvContentPartPr/>
                <p14:nvPr/>
              </p14:nvContentPartPr>
              <p14:xfrm>
                <a:off x="5646532" y="4499093"/>
                <a:ext cx="831600" cy="92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11AFC9D-6C4D-7F04-C444-5A5916AFC78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28892" y="4481453"/>
                  <a:ext cx="86724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4739D00-EA63-D6D1-F7E0-01A75183970B}"/>
              </a:ext>
            </a:extLst>
          </p:cNvPr>
          <p:cNvGrpSpPr/>
          <p:nvPr/>
        </p:nvGrpSpPr>
        <p:grpSpPr>
          <a:xfrm>
            <a:off x="7998412" y="3663173"/>
            <a:ext cx="2867040" cy="2097000"/>
            <a:chOff x="7998412" y="3663173"/>
            <a:chExt cx="2867040" cy="20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2387262-4968-225A-2B88-4B905BE62185}"/>
                    </a:ext>
                  </a:extLst>
                </p14:cNvPr>
                <p14:cNvContentPartPr/>
                <p14:nvPr/>
              </p14:nvContentPartPr>
              <p14:xfrm>
                <a:off x="8595292" y="3663173"/>
                <a:ext cx="149040" cy="2097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2387262-4968-225A-2B88-4B905BE6218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577652" y="3645173"/>
                  <a:ext cx="184680" cy="21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9851FC9-C2C3-E468-4ADD-6261CED0833E}"/>
                    </a:ext>
                  </a:extLst>
                </p14:cNvPr>
                <p14:cNvContentPartPr/>
                <p14:nvPr/>
              </p14:nvContentPartPr>
              <p14:xfrm>
                <a:off x="7998412" y="4517813"/>
                <a:ext cx="2867040" cy="65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9851FC9-C2C3-E468-4ADD-6261CED0833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980412" y="4499813"/>
                  <a:ext cx="2902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D2CC996-1CC9-681C-4571-09D77F4EE699}"/>
                    </a:ext>
                  </a:extLst>
                </p14:cNvPr>
                <p14:cNvContentPartPr/>
                <p14:nvPr/>
              </p14:nvContentPartPr>
              <p14:xfrm>
                <a:off x="8176972" y="4307933"/>
                <a:ext cx="145440" cy="51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D2CC996-1CC9-681C-4571-09D77F4EE69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158972" y="4289933"/>
                  <a:ext cx="181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86579A8-4333-612D-49FE-9B0A6D3DDACF}"/>
                    </a:ext>
                  </a:extLst>
                </p14:cNvPr>
                <p14:cNvContentPartPr/>
                <p14:nvPr/>
              </p14:nvContentPartPr>
              <p14:xfrm>
                <a:off x="8953852" y="4111733"/>
                <a:ext cx="107280" cy="296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86579A8-4333-612D-49FE-9B0A6D3DDAC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35852" y="4093733"/>
                  <a:ext cx="1429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E15E4C9-4589-6B54-FFB2-85CCAAA56217}"/>
                    </a:ext>
                  </a:extLst>
                </p14:cNvPr>
                <p14:cNvContentPartPr/>
                <p14:nvPr/>
              </p14:nvContentPartPr>
              <p14:xfrm>
                <a:off x="8841172" y="4220813"/>
                <a:ext cx="144000" cy="61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E15E4C9-4589-6B54-FFB2-85CCAAA5621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823532" y="4203173"/>
                  <a:ext cx="1796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B74EE5C-5349-37F1-0084-46F44BAC0575}"/>
                    </a:ext>
                  </a:extLst>
                </p14:cNvPr>
                <p14:cNvContentPartPr/>
                <p14:nvPr/>
              </p14:nvContentPartPr>
              <p14:xfrm>
                <a:off x="9152212" y="4230173"/>
                <a:ext cx="113400" cy="107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B74EE5C-5349-37F1-0084-46F44BAC057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34572" y="4212533"/>
                  <a:ext cx="149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85C5783-EC09-48A8-83C6-41E3CF6A6075}"/>
                    </a:ext>
                  </a:extLst>
                </p14:cNvPr>
                <p14:cNvContentPartPr/>
                <p14:nvPr/>
              </p14:nvContentPartPr>
              <p14:xfrm>
                <a:off x="9341932" y="4226573"/>
                <a:ext cx="60120" cy="1054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85C5783-EC09-48A8-83C6-41E3CF6A607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24292" y="4208573"/>
                  <a:ext cx="95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5C6953C-81C5-3CE7-270E-F93BF1CE8F24}"/>
                    </a:ext>
                  </a:extLst>
                </p14:cNvPr>
                <p14:cNvContentPartPr/>
                <p14:nvPr/>
              </p14:nvContentPartPr>
              <p14:xfrm>
                <a:off x="9467932" y="4214333"/>
                <a:ext cx="122400" cy="918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5C6953C-81C5-3CE7-270E-F93BF1CE8F2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50292" y="4196693"/>
                  <a:ext cx="1580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CBB93B5-FE55-010A-779E-7766933FBF96}"/>
                    </a:ext>
                  </a:extLst>
                </p14:cNvPr>
                <p14:cNvContentPartPr/>
                <p14:nvPr/>
              </p14:nvContentPartPr>
              <p14:xfrm>
                <a:off x="9694012" y="4197413"/>
                <a:ext cx="62640" cy="106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CBB93B5-FE55-010A-779E-7766933FBF9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676372" y="4179413"/>
                  <a:ext cx="98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23ACB0D-B995-93AE-5EBD-1A25C7CAC82E}"/>
                    </a:ext>
                  </a:extLst>
                </p14:cNvPr>
                <p14:cNvContentPartPr/>
                <p14:nvPr/>
              </p14:nvContentPartPr>
              <p14:xfrm>
                <a:off x="10027732" y="4172933"/>
                <a:ext cx="111240" cy="141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23ACB0D-B995-93AE-5EBD-1A25C7CAC82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009732" y="4155293"/>
                  <a:ext cx="146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A41C700-AAEA-132E-61D3-2F616E44D24F}"/>
                    </a:ext>
                  </a:extLst>
                </p14:cNvPr>
                <p14:cNvContentPartPr/>
                <p14:nvPr/>
              </p14:nvContentPartPr>
              <p14:xfrm>
                <a:off x="10208812" y="4183013"/>
                <a:ext cx="113400" cy="93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A41C700-AAEA-132E-61D3-2F616E44D24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191172" y="4165013"/>
                  <a:ext cx="14904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279A97C-E2E2-84BB-FCFE-82D6BD0A32F9}"/>
              </a:ext>
            </a:extLst>
          </p:cNvPr>
          <p:cNvGrpSpPr/>
          <p:nvPr/>
        </p:nvGrpSpPr>
        <p:grpSpPr>
          <a:xfrm>
            <a:off x="8927932" y="4860893"/>
            <a:ext cx="1046520" cy="244080"/>
            <a:chOff x="8927932" y="4860893"/>
            <a:chExt cx="104652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25409A0-3B65-AEAF-4D45-EA8428EB2306}"/>
                    </a:ext>
                  </a:extLst>
                </p14:cNvPr>
                <p14:cNvContentPartPr/>
                <p14:nvPr/>
              </p14:nvContentPartPr>
              <p14:xfrm>
                <a:off x="9006052" y="4908773"/>
                <a:ext cx="360" cy="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25409A0-3B65-AEAF-4D45-EA8428EB230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988412" y="48911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5B66B4F-C67A-B9F8-EE69-AD0C42E61DD2}"/>
                    </a:ext>
                  </a:extLst>
                </p14:cNvPr>
                <p14:cNvContentPartPr/>
                <p14:nvPr/>
              </p14:nvContentPartPr>
              <p14:xfrm>
                <a:off x="9018292" y="4860893"/>
                <a:ext cx="131400" cy="244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5B66B4F-C67A-B9F8-EE69-AD0C42E61DD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000652" y="4842893"/>
                  <a:ext cx="1670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C6B1953-893F-0A7B-FF1E-613FCD2F0763}"/>
                    </a:ext>
                  </a:extLst>
                </p14:cNvPr>
                <p14:cNvContentPartPr/>
                <p14:nvPr/>
              </p14:nvContentPartPr>
              <p14:xfrm>
                <a:off x="8927932" y="4942613"/>
                <a:ext cx="110160" cy="57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C6B1953-893F-0A7B-FF1E-613FCD2F076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909932" y="4924973"/>
                  <a:ext cx="1458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D04707A-5F10-B6C3-E0C6-C60B0CD4D01A}"/>
                    </a:ext>
                  </a:extLst>
                </p14:cNvPr>
                <p14:cNvContentPartPr/>
                <p14:nvPr/>
              </p14:nvContentPartPr>
              <p14:xfrm>
                <a:off x="9261292" y="4913093"/>
                <a:ext cx="127800" cy="105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D04707A-5F10-B6C3-E0C6-C60B0CD4D01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243292" y="4895093"/>
                  <a:ext cx="163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F84BD34-6752-1916-4E87-0A97BD8BEC6A}"/>
                    </a:ext>
                  </a:extLst>
                </p14:cNvPr>
                <p14:cNvContentPartPr/>
                <p14:nvPr/>
              </p14:nvContentPartPr>
              <p14:xfrm>
                <a:off x="9478732" y="4893293"/>
                <a:ext cx="109080" cy="918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F84BD34-6752-1916-4E87-0A97BD8BEC6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461092" y="4875293"/>
                  <a:ext cx="144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4CCEBC4-51DC-BCAB-DA78-DA1EE3C8F532}"/>
                    </a:ext>
                  </a:extLst>
                </p14:cNvPr>
                <p14:cNvContentPartPr/>
                <p14:nvPr/>
              </p14:nvContentPartPr>
              <p14:xfrm>
                <a:off x="9723532" y="4888253"/>
                <a:ext cx="86760" cy="1033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4CCEBC4-51DC-BCAB-DA78-DA1EE3C8F53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705892" y="4870613"/>
                  <a:ext cx="122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984D4F3-A802-3613-D8DE-B4995582F93A}"/>
                    </a:ext>
                  </a:extLst>
                </p14:cNvPr>
                <p14:cNvContentPartPr/>
                <p14:nvPr/>
              </p14:nvContentPartPr>
              <p14:xfrm>
                <a:off x="9886252" y="4876013"/>
                <a:ext cx="88200" cy="1562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984D4F3-A802-3613-D8DE-B4995582F93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868612" y="4858373"/>
                  <a:ext cx="12384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8FE0B30-9846-8A69-9870-0F8EF5B9D2F4}"/>
              </a:ext>
            </a:extLst>
          </p:cNvPr>
          <p:cNvGrpSpPr/>
          <p:nvPr/>
        </p:nvGrpSpPr>
        <p:grpSpPr>
          <a:xfrm>
            <a:off x="10235452" y="4793213"/>
            <a:ext cx="349920" cy="250200"/>
            <a:chOff x="10235452" y="4793213"/>
            <a:chExt cx="34992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43A09BC-8CAD-DB68-A8CF-82B24295CD13}"/>
                    </a:ext>
                  </a:extLst>
                </p14:cNvPr>
                <p14:cNvContentPartPr/>
                <p14:nvPr/>
              </p14:nvContentPartPr>
              <p14:xfrm>
                <a:off x="10235452" y="4849013"/>
                <a:ext cx="60840" cy="147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43A09BC-8CAD-DB68-A8CF-82B24295CD1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217812" y="4831373"/>
                  <a:ext cx="964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4C949B6-E385-3A8F-735E-2955291877B0}"/>
                    </a:ext>
                  </a:extLst>
                </p14:cNvPr>
                <p14:cNvContentPartPr/>
                <p14:nvPr/>
              </p14:nvContentPartPr>
              <p14:xfrm>
                <a:off x="10401772" y="4793213"/>
                <a:ext cx="48600" cy="250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4C949B6-E385-3A8F-735E-2955291877B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384132" y="4775213"/>
                  <a:ext cx="842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CD4E6F9-E9C8-E7B5-367E-0B4BACFADFD4}"/>
                    </a:ext>
                  </a:extLst>
                </p14:cNvPr>
                <p14:cNvContentPartPr/>
                <p14:nvPr/>
              </p14:nvContentPartPr>
              <p14:xfrm>
                <a:off x="10376212" y="4895453"/>
                <a:ext cx="87840" cy="68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CD4E6F9-E9C8-E7B5-367E-0B4BACFADFD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358572" y="4877813"/>
                  <a:ext cx="1234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09AC0ED-A221-0AD4-5233-FDDFB01DDF7B}"/>
                    </a:ext>
                  </a:extLst>
                </p14:cNvPr>
                <p14:cNvContentPartPr/>
                <p14:nvPr/>
              </p14:nvContentPartPr>
              <p14:xfrm>
                <a:off x="10517332" y="4827413"/>
                <a:ext cx="68040" cy="187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09AC0ED-A221-0AD4-5233-FDDFB01DDF7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499692" y="4809413"/>
                  <a:ext cx="10368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0557A7F-C2EA-3B9D-CC93-5341DA69F829}"/>
              </a:ext>
            </a:extLst>
          </p:cNvPr>
          <p:cNvGrpSpPr/>
          <p:nvPr/>
        </p:nvGrpSpPr>
        <p:grpSpPr>
          <a:xfrm>
            <a:off x="1958332" y="4311533"/>
            <a:ext cx="2370600" cy="869400"/>
            <a:chOff x="1958332" y="4311533"/>
            <a:chExt cx="2370600" cy="86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E181544-B951-7C8C-6AA7-A70177CC1590}"/>
                    </a:ext>
                  </a:extLst>
                </p14:cNvPr>
                <p14:cNvContentPartPr/>
                <p14:nvPr/>
              </p14:nvContentPartPr>
              <p14:xfrm>
                <a:off x="1958332" y="4561013"/>
                <a:ext cx="2370600" cy="191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E181544-B951-7C8C-6AA7-A70177CC159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940332" y="4543373"/>
                  <a:ext cx="24062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E1609EE-CDAC-7D80-9CA8-A02A0B625375}"/>
                    </a:ext>
                  </a:extLst>
                </p14:cNvPr>
                <p14:cNvContentPartPr/>
                <p14:nvPr/>
              </p14:nvContentPartPr>
              <p14:xfrm>
                <a:off x="2220772" y="4756853"/>
                <a:ext cx="357480" cy="424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E1609EE-CDAC-7D80-9CA8-A02A0B62537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203132" y="4739213"/>
                  <a:ext cx="39312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47D1DFD-F047-34AA-050B-1ED35850E4CB}"/>
                    </a:ext>
                  </a:extLst>
                </p14:cNvPr>
                <p14:cNvContentPartPr/>
                <p14:nvPr/>
              </p14:nvContentPartPr>
              <p14:xfrm>
                <a:off x="3587692" y="4657133"/>
                <a:ext cx="572040" cy="428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47D1DFD-F047-34AA-050B-1ED35850E4C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569692" y="4639493"/>
                  <a:ext cx="6076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2598CC7-965A-56E2-CAF4-56BAF8A2C368}"/>
                    </a:ext>
                  </a:extLst>
                </p14:cNvPr>
                <p14:cNvContentPartPr/>
                <p14:nvPr/>
              </p14:nvContentPartPr>
              <p14:xfrm>
                <a:off x="2760412" y="4764773"/>
                <a:ext cx="7920" cy="103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2598CC7-965A-56E2-CAF4-56BAF8A2C36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742772" y="4746773"/>
                  <a:ext cx="435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19A1C09-E73D-C518-9C18-842FF86CE3F9}"/>
                    </a:ext>
                  </a:extLst>
                </p14:cNvPr>
                <p14:cNvContentPartPr/>
                <p14:nvPr/>
              </p14:nvContentPartPr>
              <p14:xfrm>
                <a:off x="2723332" y="4774853"/>
                <a:ext cx="107280" cy="608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19A1C09-E73D-C518-9C18-842FF86CE3F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705692" y="4756853"/>
                  <a:ext cx="1429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3A4D5C0-055D-3246-AC2B-2FAEF6F91A37}"/>
                    </a:ext>
                  </a:extLst>
                </p14:cNvPr>
                <p14:cNvContentPartPr/>
                <p14:nvPr/>
              </p14:nvContentPartPr>
              <p14:xfrm>
                <a:off x="2960212" y="4724093"/>
                <a:ext cx="27000" cy="968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3A4D5C0-055D-3246-AC2B-2FAEF6F91A3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942212" y="4706093"/>
                  <a:ext cx="62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F852B34-2DBD-2AB7-1E6D-6DF23E90D9D9}"/>
                    </a:ext>
                  </a:extLst>
                </p14:cNvPr>
                <p14:cNvContentPartPr/>
                <p14:nvPr/>
              </p14:nvContentPartPr>
              <p14:xfrm>
                <a:off x="2946532" y="4800773"/>
                <a:ext cx="47520" cy="23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F852B34-2DBD-2AB7-1E6D-6DF23E90D9D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928892" y="4783133"/>
                  <a:ext cx="831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120148C-1811-1ABD-2AE2-0970DBFED561}"/>
                    </a:ext>
                  </a:extLst>
                </p14:cNvPr>
                <p14:cNvContentPartPr/>
                <p14:nvPr/>
              </p14:nvContentPartPr>
              <p14:xfrm>
                <a:off x="3142012" y="4741373"/>
                <a:ext cx="56880" cy="1000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120148C-1811-1ABD-2AE2-0970DBFED56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124372" y="4723373"/>
                  <a:ext cx="925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81F46D5-8B1D-03F6-9217-E1E376D6A918}"/>
                    </a:ext>
                  </a:extLst>
                </p14:cNvPr>
                <p14:cNvContentPartPr/>
                <p14:nvPr/>
              </p14:nvContentPartPr>
              <p14:xfrm>
                <a:off x="3366652" y="4718693"/>
                <a:ext cx="9720" cy="748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81F46D5-8B1D-03F6-9217-E1E376D6A91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349012" y="4701053"/>
                  <a:ext cx="45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3740F69-CD80-2EBE-A593-69B912A593AD}"/>
                    </a:ext>
                  </a:extLst>
                </p14:cNvPr>
                <p14:cNvContentPartPr/>
                <p14:nvPr/>
              </p14:nvContentPartPr>
              <p14:xfrm>
                <a:off x="3328132" y="4791053"/>
                <a:ext cx="69840" cy="126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3740F69-CD80-2EBE-A593-69B912A593A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310132" y="4773053"/>
                  <a:ext cx="105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FCD8858A-8AAB-2799-4D02-FCCBB2C20830}"/>
                    </a:ext>
                  </a:extLst>
                </p14:cNvPr>
                <p14:cNvContentPartPr/>
                <p14:nvPr/>
              </p14:nvContentPartPr>
              <p14:xfrm>
                <a:off x="2110972" y="4923533"/>
                <a:ext cx="78840" cy="1573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FCD8858A-8AAB-2799-4D02-FCCBB2C2083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093332" y="4905533"/>
                  <a:ext cx="1144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410E3CA-C2B9-D666-63C8-BFE9AB218414}"/>
                    </a:ext>
                  </a:extLst>
                </p14:cNvPr>
                <p14:cNvContentPartPr/>
                <p14:nvPr/>
              </p14:nvContentPartPr>
              <p14:xfrm>
                <a:off x="2116732" y="4909133"/>
                <a:ext cx="46800" cy="87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410E3CA-C2B9-D666-63C8-BFE9AB21841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098732" y="4891493"/>
                  <a:ext cx="82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6C1A0BC-560F-D049-7150-9A24C74B3288}"/>
                    </a:ext>
                  </a:extLst>
                </p14:cNvPr>
                <p14:cNvContentPartPr/>
                <p14:nvPr/>
              </p14:nvContentPartPr>
              <p14:xfrm>
                <a:off x="3838972" y="4778813"/>
                <a:ext cx="65520" cy="98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6C1A0BC-560F-D049-7150-9A24C74B328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820972" y="4761173"/>
                  <a:ext cx="101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722DAEA-B18D-07E9-35A1-FB51B23E7D00}"/>
                    </a:ext>
                  </a:extLst>
                </p14:cNvPr>
                <p14:cNvContentPartPr/>
                <p14:nvPr/>
              </p14:nvContentPartPr>
              <p14:xfrm>
                <a:off x="3853012" y="4740293"/>
                <a:ext cx="29160" cy="50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722DAEA-B18D-07E9-35A1-FB51B23E7D0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835372" y="4722653"/>
                  <a:ext cx="64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FE0F7B7-DC09-5D94-32BA-4093A14B8D04}"/>
                    </a:ext>
                  </a:extLst>
                </p14:cNvPr>
                <p14:cNvContentPartPr/>
                <p14:nvPr/>
              </p14:nvContentPartPr>
              <p14:xfrm>
                <a:off x="2593372" y="4603853"/>
                <a:ext cx="15120" cy="81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FE0F7B7-DC09-5D94-32BA-4093A14B8D0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575732" y="4586213"/>
                  <a:ext cx="50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87C14D5-7CCA-086C-9EDC-8A2F269C4919}"/>
                    </a:ext>
                  </a:extLst>
                </p14:cNvPr>
                <p14:cNvContentPartPr/>
                <p14:nvPr/>
              </p14:nvContentPartPr>
              <p14:xfrm>
                <a:off x="2619292" y="4552373"/>
                <a:ext cx="1036800" cy="72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87C14D5-7CCA-086C-9EDC-8A2F269C491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601652" y="4534373"/>
                  <a:ext cx="10724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53CE87D-A66D-5FBD-45D5-B50760CCA7FA}"/>
                    </a:ext>
                  </a:extLst>
                </p14:cNvPr>
                <p14:cNvContentPartPr/>
                <p14:nvPr/>
              </p14:nvContentPartPr>
              <p14:xfrm>
                <a:off x="3574372" y="4543013"/>
                <a:ext cx="16560" cy="114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53CE87D-A66D-5FBD-45D5-B50760CCA7F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556732" y="4525373"/>
                  <a:ext cx="52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8800CA6-4D74-AE1D-CBD0-BBFB07A7A92E}"/>
                    </a:ext>
                  </a:extLst>
                </p14:cNvPr>
                <p14:cNvContentPartPr/>
                <p14:nvPr/>
              </p14:nvContentPartPr>
              <p14:xfrm>
                <a:off x="2627572" y="4489013"/>
                <a:ext cx="2880" cy="885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8800CA6-4D74-AE1D-CBD0-BBFB07A7A92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609932" y="4471373"/>
                  <a:ext cx="38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908414E-1883-6F42-98E8-D43452B539CA}"/>
                    </a:ext>
                  </a:extLst>
                </p14:cNvPr>
                <p14:cNvContentPartPr/>
                <p14:nvPr/>
              </p14:nvContentPartPr>
              <p14:xfrm>
                <a:off x="2618212" y="4311533"/>
                <a:ext cx="954000" cy="140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908414E-1883-6F42-98E8-D43452B539C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600572" y="4293893"/>
                  <a:ext cx="989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99E96DB-4F2F-E1BE-ABAD-DFD7F5DCF673}"/>
                    </a:ext>
                  </a:extLst>
                </p14:cNvPr>
                <p14:cNvContentPartPr/>
                <p14:nvPr/>
              </p14:nvContentPartPr>
              <p14:xfrm>
                <a:off x="3581932" y="4316933"/>
                <a:ext cx="21600" cy="2314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99E96DB-4F2F-E1BE-ABAD-DFD7F5DCF67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563932" y="4299293"/>
                  <a:ext cx="57240" cy="26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BCB2B73-4F84-6937-852B-F9E4A9CF4761}"/>
                  </a:ext>
                </a:extLst>
              </p14:cNvPr>
              <p14:cNvContentPartPr/>
              <p14:nvPr/>
            </p14:nvContentPartPr>
            <p14:xfrm>
              <a:off x="3083692" y="4127933"/>
              <a:ext cx="171000" cy="622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BCB2B73-4F84-6937-852B-F9E4A9CF4761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3066052" y="4109933"/>
                <a:ext cx="206640" cy="9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7EB0115-64A6-B5F2-A493-C4B65420693C}"/>
              </a:ext>
            </a:extLst>
          </p:cNvPr>
          <p:cNvGrpSpPr/>
          <p:nvPr/>
        </p:nvGrpSpPr>
        <p:grpSpPr>
          <a:xfrm>
            <a:off x="3696052" y="3617093"/>
            <a:ext cx="830160" cy="395640"/>
            <a:chOff x="3696052" y="3617093"/>
            <a:chExt cx="83016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479BB94-7DFF-7EB8-0F04-21F5BA27D85B}"/>
                    </a:ext>
                  </a:extLst>
                </p14:cNvPr>
                <p14:cNvContentPartPr/>
                <p14:nvPr/>
              </p14:nvContentPartPr>
              <p14:xfrm>
                <a:off x="3705772" y="3776933"/>
                <a:ext cx="21240" cy="1738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479BB94-7DFF-7EB8-0F04-21F5BA27D85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687772" y="3759293"/>
                  <a:ext cx="56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F2CEBA3-58AD-9B44-190F-13A24AF26DE5}"/>
                    </a:ext>
                  </a:extLst>
                </p14:cNvPr>
                <p14:cNvContentPartPr/>
                <p14:nvPr/>
              </p14:nvContentPartPr>
              <p14:xfrm>
                <a:off x="3696052" y="3775853"/>
                <a:ext cx="83880" cy="1389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F2CEBA3-58AD-9B44-190F-13A24AF26DE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678412" y="3757853"/>
                  <a:ext cx="119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F9FA77B-D1B7-DC08-12E3-65FA95337163}"/>
                    </a:ext>
                  </a:extLst>
                </p14:cNvPr>
                <p14:cNvContentPartPr/>
                <p14:nvPr/>
              </p14:nvContentPartPr>
              <p14:xfrm>
                <a:off x="3878572" y="3815093"/>
                <a:ext cx="44280" cy="27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F9FA77B-D1B7-DC08-12E3-65FA9533716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860932" y="3797093"/>
                  <a:ext cx="79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5A9DAE4-DC92-FBEC-9FDE-A6FCB41761BD}"/>
                    </a:ext>
                  </a:extLst>
                </p14:cNvPr>
                <p14:cNvContentPartPr/>
                <p14:nvPr/>
              </p14:nvContentPartPr>
              <p14:xfrm>
                <a:off x="4012492" y="3676493"/>
                <a:ext cx="54000" cy="1933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5A9DAE4-DC92-FBEC-9FDE-A6FCB41761B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994492" y="3658853"/>
                  <a:ext cx="896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7851EA1-63EE-3E78-C8B6-F03FDBC16ED0}"/>
                    </a:ext>
                  </a:extLst>
                </p14:cNvPr>
                <p14:cNvContentPartPr/>
                <p14:nvPr/>
              </p14:nvContentPartPr>
              <p14:xfrm>
                <a:off x="4049212" y="3709613"/>
                <a:ext cx="230040" cy="1148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7851EA1-63EE-3E78-C8B6-F03FDBC16ED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031212" y="3691973"/>
                  <a:ext cx="265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B28F694-1913-6A8C-AADA-32657787A8A2}"/>
                    </a:ext>
                  </a:extLst>
                </p14:cNvPr>
                <p14:cNvContentPartPr/>
                <p14:nvPr/>
              </p14:nvContentPartPr>
              <p14:xfrm>
                <a:off x="4335412" y="3695213"/>
                <a:ext cx="47520" cy="1789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B28F694-1913-6A8C-AADA-32657787A8A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317772" y="3677573"/>
                  <a:ext cx="831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774F062-18D2-FDA3-984C-BEF12B57B47D}"/>
                    </a:ext>
                  </a:extLst>
                </p14:cNvPr>
                <p14:cNvContentPartPr/>
                <p14:nvPr/>
              </p14:nvContentPartPr>
              <p14:xfrm>
                <a:off x="4355212" y="3641573"/>
                <a:ext cx="38160" cy="84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774F062-18D2-FDA3-984C-BEF12B57B47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337212" y="3623573"/>
                  <a:ext cx="73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87ACC5D-353C-8C7F-6AE5-F3B9092D8B41}"/>
                    </a:ext>
                  </a:extLst>
                </p14:cNvPr>
                <p14:cNvContentPartPr/>
                <p14:nvPr/>
              </p14:nvContentPartPr>
              <p14:xfrm>
                <a:off x="4430092" y="3617093"/>
                <a:ext cx="96120" cy="107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87ACC5D-353C-8C7F-6AE5-F3B9092D8B4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412452" y="3599093"/>
                  <a:ext cx="1317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884773A-BE6A-752C-D882-9A45CC5776B8}"/>
                    </a:ext>
                  </a:extLst>
                </p14:cNvPr>
                <p14:cNvContentPartPr/>
                <p14:nvPr/>
              </p14:nvContentPartPr>
              <p14:xfrm>
                <a:off x="3712252" y="3907973"/>
                <a:ext cx="36000" cy="104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884773A-BE6A-752C-D882-9A45CC5776B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694612" y="3889973"/>
                  <a:ext cx="71640" cy="14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9878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F6B4-AD3B-17A6-D3E1-EFD0E08A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DFBBE-3DF5-9B48-1B3F-F0183C226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15</a:t>
            </a:fld>
            <a:endParaRPr lang="en-US" dirty="0">
              <a:latin typeface="PT Sans" panose="020B050302020302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AA568C5-D915-5833-C4E5-9DDA7C5B8D4A}"/>
              </a:ext>
            </a:extLst>
          </p:cNvPr>
          <p:cNvGrpSpPr/>
          <p:nvPr/>
        </p:nvGrpSpPr>
        <p:grpSpPr>
          <a:xfrm>
            <a:off x="2610292" y="947693"/>
            <a:ext cx="2729160" cy="3908160"/>
            <a:chOff x="2610292" y="947693"/>
            <a:chExt cx="2729160" cy="39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F56E735-BCA2-FE07-F61E-72214B7567B9}"/>
                    </a:ext>
                  </a:extLst>
                </p14:cNvPr>
                <p14:cNvContentPartPr/>
                <p14:nvPr/>
              </p14:nvContentPartPr>
              <p14:xfrm>
                <a:off x="4292572" y="1206533"/>
                <a:ext cx="27360" cy="699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F56E735-BCA2-FE07-F61E-72214B7567B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74572" y="1188533"/>
                  <a:ext cx="6300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A25B27B-14FE-F79F-17CB-B2C5334C208B}"/>
                    </a:ext>
                  </a:extLst>
                </p14:cNvPr>
                <p14:cNvContentPartPr/>
                <p14:nvPr/>
              </p14:nvContentPartPr>
              <p14:xfrm>
                <a:off x="3710812" y="1873973"/>
                <a:ext cx="598680" cy="67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A25B27B-14FE-F79F-17CB-B2C5334C208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2812" y="1855973"/>
                  <a:ext cx="6343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A902555-A229-70B4-D996-F5D5C63AE9A9}"/>
                    </a:ext>
                  </a:extLst>
                </p14:cNvPr>
                <p14:cNvContentPartPr/>
                <p14:nvPr/>
              </p14:nvContentPartPr>
              <p14:xfrm>
                <a:off x="3688132" y="1872173"/>
                <a:ext cx="37800" cy="577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A902555-A229-70B4-D996-F5D5C63AE9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70492" y="1854173"/>
                  <a:ext cx="7344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836C089-4428-F84B-7169-21BA8BA5B2FE}"/>
                    </a:ext>
                  </a:extLst>
                </p14:cNvPr>
                <p14:cNvContentPartPr/>
                <p14:nvPr/>
              </p14:nvContentPartPr>
              <p14:xfrm>
                <a:off x="3682012" y="2386613"/>
                <a:ext cx="596160" cy="46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836C089-4428-F84B-7169-21BA8BA5B2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64012" y="2368973"/>
                  <a:ext cx="6318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8838D25-A54D-1332-21F2-8830862E1DC2}"/>
                    </a:ext>
                  </a:extLst>
                </p14:cNvPr>
                <p14:cNvContentPartPr/>
                <p14:nvPr/>
              </p14:nvContentPartPr>
              <p14:xfrm>
                <a:off x="3717292" y="1889093"/>
                <a:ext cx="118800" cy="12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8838D25-A54D-1332-21F2-8830862E1DC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99292" y="1871453"/>
                  <a:ext cx="154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E987B7-3C42-AE76-8AEA-61AA88F7FB54}"/>
                    </a:ext>
                  </a:extLst>
                </p14:cNvPr>
                <p14:cNvContentPartPr/>
                <p14:nvPr/>
              </p14:nvContentPartPr>
              <p14:xfrm>
                <a:off x="3723052" y="1787213"/>
                <a:ext cx="192600" cy="102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E987B7-3C42-AE76-8AEA-61AA88F7FB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05052" y="1769573"/>
                  <a:ext cx="228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90F7FBF-5670-9B8B-2111-D01510614070}"/>
                    </a:ext>
                  </a:extLst>
                </p14:cNvPr>
                <p14:cNvContentPartPr/>
                <p14:nvPr/>
              </p14:nvContentPartPr>
              <p14:xfrm>
                <a:off x="4297252" y="2395253"/>
                <a:ext cx="68040" cy="932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90F7FBF-5670-9B8B-2111-D0151061407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79612" y="2377613"/>
                  <a:ext cx="103680" cy="9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B881E09-1086-1FC5-0149-03C68D9C28E5}"/>
                    </a:ext>
                  </a:extLst>
                </p14:cNvPr>
                <p14:cNvContentPartPr/>
                <p14:nvPr/>
              </p14:nvContentPartPr>
              <p14:xfrm>
                <a:off x="3834652" y="3338093"/>
                <a:ext cx="545760" cy="68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B881E09-1086-1FC5-0149-03C68D9C28E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17012" y="3320093"/>
                  <a:ext cx="5814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15D49CD-6F2E-9894-8399-D795FFFA0427}"/>
                    </a:ext>
                  </a:extLst>
                </p14:cNvPr>
                <p14:cNvContentPartPr/>
                <p14:nvPr/>
              </p14:nvContentPartPr>
              <p14:xfrm>
                <a:off x="3828892" y="3356813"/>
                <a:ext cx="11880" cy="420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5D49CD-6F2E-9894-8399-D795FFFA042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10892" y="3339173"/>
                  <a:ext cx="4752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9966A6D-487A-B431-4818-2BA6F7BA842E}"/>
                    </a:ext>
                  </a:extLst>
                </p14:cNvPr>
                <p14:cNvContentPartPr/>
                <p14:nvPr/>
              </p14:nvContentPartPr>
              <p14:xfrm>
                <a:off x="3821332" y="3715013"/>
                <a:ext cx="502560" cy="41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9966A6D-487A-B431-4818-2BA6F7BA842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03332" y="3697013"/>
                  <a:ext cx="5382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8141C5F-97DC-18E5-4879-0B1FEE4AD1EA}"/>
                    </a:ext>
                  </a:extLst>
                </p14:cNvPr>
                <p14:cNvContentPartPr/>
                <p14:nvPr/>
              </p14:nvContentPartPr>
              <p14:xfrm>
                <a:off x="4310212" y="3641933"/>
                <a:ext cx="91800" cy="137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8141C5F-97DC-18E5-4879-0B1FEE4AD1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92212" y="3623933"/>
                  <a:ext cx="127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6756AC2-40DF-1EA0-1260-53CF6A9349F3}"/>
                    </a:ext>
                  </a:extLst>
                </p14:cNvPr>
                <p14:cNvContentPartPr/>
                <p14:nvPr/>
              </p14:nvContentPartPr>
              <p14:xfrm>
                <a:off x="4384732" y="3766133"/>
                <a:ext cx="31680" cy="641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6756AC2-40DF-1EA0-1260-53CF6A9349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66732" y="3748133"/>
                  <a:ext cx="6732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05D3F28-3C40-FFE0-4A00-C9FB4CCDD631}"/>
                    </a:ext>
                  </a:extLst>
                </p14:cNvPr>
                <p14:cNvContentPartPr/>
                <p14:nvPr/>
              </p14:nvContentPartPr>
              <p14:xfrm>
                <a:off x="3604612" y="1872173"/>
                <a:ext cx="11520" cy="574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05D3F28-3C40-FFE0-4A00-C9FB4CCDD63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86612" y="1854533"/>
                  <a:ext cx="4716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895FC8-617A-D306-D21D-9657BB851B8A}"/>
                    </a:ext>
                  </a:extLst>
                </p14:cNvPr>
                <p14:cNvContentPartPr/>
                <p14:nvPr/>
              </p14:nvContentPartPr>
              <p14:xfrm>
                <a:off x="3244252" y="2089973"/>
                <a:ext cx="355680" cy="69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895FC8-617A-D306-D21D-9657BB851B8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26612" y="2071973"/>
                  <a:ext cx="391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413FE32-E030-015D-30FA-023BEF73784A}"/>
                    </a:ext>
                  </a:extLst>
                </p14:cNvPr>
                <p14:cNvContentPartPr/>
                <p14:nvPr/>
              </p14:nvContentPartPr>
              <p14:xfrm>
                <a:off x="3696052" y="3349613"/>
                <a:ext cx="16920" cy="36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413FE32-E030-015D-30FA-023BEF73784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78052" y="3331613"/>
                  <a:ext cx="525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334607-14CB-2023-3BF4-95F3265DF08E}"/>
                    </a:ext>
                  </a:extLst>
                </p14:cNvPr>
                <p14:cNvContentPartPr/>
                <p14:nvPr/>
              </p14:nvContentPartPr>
              <p14:xfrm>
                <a:off x="3198532" y="3439253"/>
                <a:ext cx="532800" cy="71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334607-14CB-2023-3BF4-95F3265DF0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80892" y="3421253"/>
                  <a:ext cx="5684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9467B0F-D1BA-FB92-4716-D0EE4CD2EF05}"/>
                    </a:ext>
                  </a:extLst>
                </p14:cNvPr>
                <p14:cNvContentPartPr/>
                <p14:nvPr/>
              </p14:nvContentPartPr>
              <p14:xfrm>
                <a:off x="3190252" y="2122373"/>
                <a:ext cx="66240" cy="1332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9467B0F-D1BA-FB92-4716-D0EE4CD2EF0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2612" y="2104733"/>
                  <a:ext cx="101880" cy="13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5B2CB8-D818-F9AD-51DB-7D2E290AD742}"/>
                    </a:ext>
                  </a:extLst>
                </p14:cNvPr>
                <p14:cNvContentPartPr/>
                <p14:nvPr/>
              </p14:nvContentPartPr>
              <p14:xfrm>
                <a:off x="3005932" y="2696213"/>
                <a:ext cx="185400" cy="25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5B2CB8-D818-F9AD-51DB-7D2E290AD74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87932" y="2678213"/>
                  <a:ext cx="2210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D32ABE-31E9-D08F-77F2-C01CC0066A9C}"/>
                    </a:ext>
                  </a:extLst>
                </p14:cNvPr>
                <p14:cNvContentPartPr/>
                <p14:nvPr/>
              </p14:nvContentPartPr>
              <p14:xfrm>
                <a:off x="4074412" y="1200773"/>
                <a:ext cx="317880" cy="33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D32ABE-31E9-D08F-77F2-C01CC0066A9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56772" y="1182773"/>
                  <a:ext cx="353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BED7F68-EA38-B1E1-0703-11243CE4E8C5}"/>
                    </a:ext>
                  </a:extLst>
                </p14:cNvPr>
                <p14:cNvContentPartPr/>
                <p14:nvPr/>
              </p14:nvContentPartPr>
              <p14:xfrm>
                <a:off x="4436572" y="961373"/>
                <a:ext cx="144360" cy="123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BED7F68-EA38-B1E1-0703-11243CE4E8C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18932" y="943733"/>
                  <a:ext cx="1800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EFEBBD1-1742-6F9B-C274-81F3E7D498DA}"/>
                    </a:ext>
                  </a:extLst>
                </p14:cNvPr>
                <p14:cNvContentPartPr/>
                <p14:nvPr/>
              </p14:nvContentPartPr>
              <p14:xfrm>
                <a:off x="4691812" y="1034453"/>
                <a:ext cx="36720" cy="107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EFEBBD1-1742-6F9B-C274-81F3E7D498D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74172" y="1016813"/>
                  <a:ext cx="723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CCC8EF5-027B-F168-D96C-B75370650D49}"/>
                    </a:ext>
                  </a:extLst>
                </p14:cNvPr>
                <p14:cNvContentPartPr/>
                <p14:nvPr/>
              </p14:nvContentPartPr>
              <p14:xfrm>
                <a:off x="4708012" y="1010333"/>
                <a:ext cx="61200" cy="90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CCC8EF5-027B-F168-D96C-B75370650D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90012" y="992333"/>
                  <a:ext cx="96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93E2C1D-4E37-515D-AF44-CAF9C8A1D48F}"/>
                    </a:ext>
                  </a:extLst>
                </p14:cNvPr>
                <p14:cNvContentPartPr/>
                <p14:nvPr/>
              </p14:nvContentPartPr>
              <p14:xfrm>
                <a:off x="4814212" y="947693"/>
                <a:ext cx="83880" cy="111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93E2C1D-4E37-515D-AF44-CAF9C8A1D48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96212" y="930053"/>
                  <a:ext cx="1195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B91725F-D9C4-E599-AF8D-011D18CCE9B0}"/>
                    </a:ext>
                  </a:extLst>
                </p14:cNvPr>
                <p14:cNvContentPartPr/>
                <p14:nvPr/>
              </p14:nvContentPartPr>
              <p14:xfrm>
                <a:off x="4362772" y="4401173"/>
                <a:ext cx="120240" cy="20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B91725F-D9C4-E599-AF8D-011D18CCE9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44772" y="4383533"/>
                  <a:ext cx="155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9B3D72E-37F8-6DA4-4CFF-C18B334A0036}"/>
                    </a:ext>
                  </a:extLst>
                </p14:cNvPr>
                <p14:cNvContentPartPr/>
                <p14:nvPr/>
              </p14:nvContentPartPr>
              <p14:xfrm>
                <a:off x="4318492" y="4400453"/>
                <a:ext cx="204120" cy="20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9B3D72E-37F8-6DA4-4CFF-C18B334A003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00852" y="4382453"/>
                  <a:ext cx="2397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1858635-D5F4-1038-306D-526D18B0C6B6}"/>
                    </a:ext>
                  </a:extLst>
                </p14:cNvPr>
                <p14:cNvContentPartPr/>
                <p14:nvPr/>
              </p14:nvContentPartPr>
              <p14:xfrm>
                <a:off x="4479052" y="4387853"/>
                <a:ext cx="77400" cy="159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1858635-D5F4-1038-306D-526D18B0C6B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61412" y="4370213"/>
                  <a:ext cx="1130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FA42001-2B02-6BF3-EB42-F763D17EE350}"/>
                    </a:ext>
                  </a:extLst>
                </p14:cNvPr>
                <p14:cNvContentPartPr/>
                <p14:nvPr/>
              </p14:nvContentPartPr>
              <p14:xfrm>
                <a:off x="4381132" y="4424573"/>
                <a:ext cx="69840" cy="150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FA42001-2B02-6BF3-EB42-F763D17EE3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63492" y="4406933"/>
                  <a:ext cx="1054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CBBF415-F8CE-7BE8-E9F3-3CF0C64CF7F7}"/>
                    </a:ext>
                  </a:extLst>
                </p14:cNvPr>
                <p14:cNvContentPartPr/>
                <p14:nvPr/>
              </p14:nvContentPartPr>
              <p14:xfrm>
                <a:off x="4714852" y="4724093"/>
                <a:ext cx="177120" cy="131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CBBF415-F8CE-7BE8-E9F3-3CF0C64CF7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96852" y="4706093"/>
                  <a:ext cx="2127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B0B460-593C-624D-589D-BF01E2A400A0}"/>
                    </a:ext>
                  </a:extLst>
                </p14:cNvPr>
                <p14:cNvContentPartPr/>
                <p14:nvPr/>
              </p14:nvContentPartPr>
              <p14:xfrm>
                <a:off x="4934452" y="4661453"/>
                <a:ext cx="37440" cy="106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B0B460-593C-624D-589D-BF01E2A400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16812" y="4643813"/>
                  <a:ext cx="73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F7BC892-4DC0-C945-E5F9-70CDAA42CF52}"/>
                    </a:ext>
                  </a:extLst>
                </p14:cNvPr>
                <p14:cNvContentPartPr/>
                <p14:nvPr/>
              </p14:nvContentPartPr>
              <p14:xfrm>
                <a:off x="4968292" y="4594133"/>
                <a:ext cx="87840" cy="62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F7BC892-4DC0-C945-E5F9-70CDAA42CF5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50652" y="4576133"/>
                  <a:ext cx="123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3BEFDF3-CE30-59B1-EE55-B7E81727E777}"/>
                    </a:ext>
                  </a:extLst>
                </p14:cNvPr>
                <p14:cNvContentPartPr/>
                <p14:nvPr/>
              </p14:nvContentPartPr>
              <p14:xfrm>
                <a:off x="5112652" y="4551293"/>
                <a:ext cx="48960" cy="105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3BEFDF3-CE30-59B1-EE55-B7E81727E7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94652" y="4533293"/>
                  <a:ext cx="846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AD6520A-6351-2A71-3015-C4B88EAEE984}"/>
                    </a:ext>
                  </a:extLst>
                </p14:cNvPr>
                <p14:cNvContentPartPr/>
                <p14:nvPr/>
              </p14:nvContentPartPr>
              <p14:xfrm>
                <a:off x="5149372" y="4547693"/>
                <a:ext cx="54000" cy="114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AD6520A-6351-2A71-3015-C4B88EAEE98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31372" y="4530053"/>
                  <a:ext cx="89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A9183F7-84B2-B945-AAB5-9013AF2A2B0C}"/>
                    </a:ext>
                  </a:extLst>
                </p14:cNvPr>
                <p14:cNvContentPartPr/>
                <p14:nvPr/>
              </p14:nvContentPartPr>
              <p14:xfrm>
                <a:off x="2984332" y="2616653"/>
                <a:ext cx="84240" cy="134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A9183F7-84B2-B945-AAB5-9013AF2A2B0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66332" y="2599013"/>
                  <a:ext cx="119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4524FA-6721-2EA5-CBB3-3FF55AA7FE96}"/>
                    </a:ext>
                  </a:extLst>
                </p14:cNvPr>
                <p14:cNvContentPartPr/>
                <p14:nvPr/>
              </p14:nvContentPartPr>
              <p14:xfrm>
                <a:off x="2610292" y="2344133"/>
                <a:ext cx="153360" cy="2170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4524FA-6721-2EA5-CBB3-3FF55AA7FE9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92292" y="2326133"/>
                  <a:ext cx="1890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27ED652-978D-5260-AE9B-27323C20A8E8}"/>
                    </a:ext>
                  </a:extLst>
                </p14:cNvPr>
                <p14:cNvContentPartPr/>
                <p14:nvPr/>
              </p14:nvContentPartPr>
              <p14:xfrm>
                <a:off x="2880652" y="2439533"/>
                <a:ext cx="35280" cy="66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27ED652-978D-5260-AE9B-27323C20A8E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62652" y="2421893"/>
                  <a:ext cx="70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C0EAB5C-2109-8597-2E06-F353C3276959}"/>
                    </a:ext>
                  </a:extLst>
                </p14:cNvPr>
                <p14:cNvContentPartPr/>
                <p14:nvPr/>
              </p14:nvContentPartPr>
              <p14:xfrm>
                <a:off x="2805412" y="2326133"/>
                <a:ext cx="7560" cy="10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C0EAB5C-2109-8597-2E06-F353C327695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87772" y="2308493"/>
                  <a:ext cx="43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9A2374E-6C16-64E2-3809-4E9C8218B016}"/>
                    </a:ext>
                  </a:extLst>
                </p14:cNvPr>
                <p14:cNvContentPartPr/>
                <p14:nvPr/>
              </p14:nvContentPartPr>
              <p14:xfrm>
                <a:off x="2899732" y="2248013"/>
                <a:ext cx="127080" cy="113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9A2374E-6C16-64E2-3809-4E9C8218B01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881732" y="2230373"/>
                  <a:ext cx="1627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1CAA02B-E68A-ED80-765E-27B40AFC622B}"/>
                    </a:ext>
                  </a:extLst>
                </p14:cNvPr>
                <p14:cNvContentPartPr/>
                <p14:nvPr/>
              </p14:nvContentPartPr>
              <p14:xfrm>
                <a:off x="4363492" y="2776493"/>
                <a:ext cx="678960" cy="18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1CAA02B-E68A-ED80-765E-27B40AFC622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45852" y="2758493"/>
                  <a:ext cx="714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56270DA-DB34-D16A-4A75-B8C12F86EC17}"/>
                    </a:ext>
                  </a:extLst>
                </p14:cNvPr>
                <p14:cNvContentPartPr/>
                <p14:nvPr/>
              </p14:nvContentPartPr>
              <p14:xfrm>
                <a:off x="4807372" y="2447093"/>
                <a:ext cx="170640" cy="208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56270DA-DB34-D16A-4A75-B8C12F86EC1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89732" y="2429093"/>
                  <a:ext cx="206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8CA8F6D-1BD4-BE4C-B140-28286C2BEBF8}"/>
                    </a:ext>
                  </a:extLst>
                </p14:cNvPr>
                <p14:cNvContentPartPr/>
                <p14:nvPr/>
              </p14:nvContentPartPr>
              <p14:xfrm>
                <a:off x="5057212" y="2512253"/>
                <a:ext cx="66600" cy="108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8CA8F6D-1BD4-BE4C-B140-28286C2BEBF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39572" y="2494613"/>
                  <a:ext cx="1022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04BC15-7BCF-78EE-9517-B7DFFA36A09B}"/>
                    </a:ext>
                  </a:extLst>
                </p14:cNvPr>
                <p14:cNvContentPartPr/>
                <p14:nvPr/>
              </p14:nvContentPartPr>
              <p14:xfrm>
                <a:off x="5161612" y="2465453"/>
                <a:ext cx="96840" cy="74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04BC15-7BCF-78EE-9517-B7DFFA36A09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43612" y="2447813"/>
                  <a:ext cx="1324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CCCB796-2F40-9444-2155-426A3375B942}"/>
                    </a:ext>
                  </a:extLst>
                </p14:cNvPr>
                <p14:cNvContentPartPr/>
                <p14:nvPr/>
              </p14:nvContentPartPr>
              <p14:xfrm>
                <a:off x="5248732" y="2368253"/>
                <a:ext cx="83880" cy="140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CCCB796-2F40-9444-2155-426A3375B94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30732" y="2350613"/>
                  <a:ext cx="119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866746F-AF3D-6C88-883D-9B62740B29C1}"/>
                    </a:ext>
                  </a:extLst>
                </p14:cNvPr>
                <p14:cNvContentPartPr/>
                <p14:nvPr/>
              </p14:nvContentPartPr>
              <p14:xfrm>
                <a:off x="5268532" y="2377253"/>
                <a:ext cx="70920" cy="138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866746F-AF3D-6C88-883D-9B62740B29C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250892" y="2359613"/>
                  <a:ext cx="10656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83925A9-E31C-982F-77A8-A89705F2F441}"/>
              </a:ext>
            </a:extLst>
          </p:cNvPr>
          <p:cNvGrpSpPr/>
          <p:nvPr/>
        </p:nvGrpSpPr>
        <p:grpSpPr>
          <a:xfrm>
            <a:off x="6414412" y="1260893"/>
            <a:ext cx="2069640" cy="2166480"/>
            <a:chOff x="6414412" y="1260893"/>
            <a:chExt cx="2069640" cy="21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B34B15D-0E0F-77CC-ABB7-06948D0F0DBC}"/>
                    </a:ext>
                  </a:extLst>
                </p14:cNvPr>
                <p14:cNvContentPartPr/>
                <p14:nvPr/>
              </p14:nvContentPartPr>
              <p14:xfrm>
                <a:off x="7323412" y="1260893"/>
                <a:ext cx="115920" cy="2166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B34B15D-0E0F-77CC-ABB7-06948D0F0DB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05412" y="1242893"/>
                  <a:ext cx="151560" cy="22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5F01DD4-E17E-FA7D-5680-71EA01CAE317}"/>
                    </a:ext>
                  </a:extLst>
                </p14:cNvPr>
                <p14:cNvContentPartPr/>
                <p14:nvPr/>
              </p14:nvContentPartPr>
              <p14:xfrm>
                <a:off x="6414412" y="1951013"/>
                <a:ext cx="2069640" cy="113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5F01DD4-E17E-FA7D-5680-71EA01CAE31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396412" y="1933373"/>
                  <a:ext cx="21052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4D4DA72-27B4-80AC-0904-A3A0169AF17B}"/>
                    </a:ext>
                  </a:extLst>
                </p14:cNvPr>
                <p14:cNvContentPartPr/>
                <p14:nvPr/>
              </p14:nvContentPartPr>
              <p14:xfrm>
                <a:off x="6547252" y="1624853"/>
                <a:ext cx="184680" cy="138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4D4DA72-27B4-80AC-0904-A3A0169AF17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29612" y="1606853"/>
                  <a:ext cx="2203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9333707-711F-08BC-29D4-82E768FB4DD4}"/>
                    </a:ext>
                  </a:extLst>
                </p14:cNvPr>
                <p14:cNvContentPartPr/>
                <p14:nvPr/>
              </p14:nvContentPartPr>
              <p14:xfrm>
                <a:off x="6830212" y="1618733"/>
                <a:ext cx="42840" cy="123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9333707-711F-08BC-29D4-82E768FB4DD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12572" y="1600733"/>
                  <a:ext cx="784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BC62DA3-2046-8136-5989-2D995D9E5246}"/>
                    </a:ext>
                  </a:extLst>
                </p14:cNvPr>
                <p14:cNvContentPartPr/>
                <p14:nvPr/>
              </p14:nvContentPartPr>
              <p14:xfrm>
                <a:off x="6855772" y="1544573"/>
                <a:ext cx="11520" cy="33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BC62DA3-2046-8136-5989-2D995D9E524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38132" y="1526933"/>
                  <a:ext cx="471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F3C3F66-461C-3333-E568-F80F42B35FA9}"/>
                    </a:ext>
                  </a:extLst>
                </p14:cNvPr>
                <p14:cNvContentPartPr/>
                <p14:nvPr/>
              </p14:nvContentPartPr>
              <p14:xfrm>
                <a:off x="6974932" y="1590293"/>
                <a:ext cx="150120" cy="84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F3C3F66-461C-3333-E568-F80F42B35FA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56932" y="1572653"/>
                  <a:ext cx="185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1E2041E-6287-8467-B41C-B54F01790EBA}"/>
                    </a:ext>
                  </a:extLst>
                </p14:cNvPr>
                <p14:cNvContentPartPr/>
                <p14:nvPr/>
              </p14:nvContentPartPr>
              <p14:xfrm>
                <a:off x="7687732" y="1477253"/>
                <a:ext cx="196560" cy="259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1E2041E-6287-8467-B41C-B54F01790EB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69732" y="1459253"/>
                  <a:ext cx="2322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FB3423A-D1B5-D0D3-6237-F80771C83301}"/>
                    </a:ext>
                  </a:extLst>
                </p14:cNvPr>
                <p14:cNvContentPartPr/>
                <p14:nvPr/>
              </p14:nvContentPartPr>
              <p14:xfrm>
                <a:off x="7980052" y="1646813"/>
                <a:ext cx="67320" cy="114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FB3423A-D1B5-D0D3-6237-F80771C8330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62052" y="1629173"/>
                  <a:ext cx="102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EC53BF8-5480-1A1C-2111-C9C255BED862}"/>
                    </a:ext>
                  </a:extLst>
                </p14:cNvPr>
                <p14:cNvContentPartPr/>
                <p14:nvPr/>
              </p14:nvContentPartPr>
              <p14:xfrm>
                <a:off x="8106412" y="1633133"/>
                <a:ext cx="119880" cy="77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EC53BF8-5480-1A1C-2111-C9C255BED86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88412" y="1615493"/>
                  <a:ext cx="1555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7B3211E-D64B-6907-A80C-82202518EBFC}"/>
                    </a:ext>
                  </a:extLst>
                </p14:cNvPr>
                <p14:cNvContentPartPr/>
                <p14:nvPr/>
              </p14:nvContentPartPr>
              <p14:xfrm>
                <a:off x="8250412" y="1546733"/>
                <a:ext cx="72000" cy="146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7B3211E-D64B-6907-A80C-82202518EB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32412" y="1528733"/>
                  <a:ext cx="1076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2BFE2A5-39F9-74C5-621A-DBE2BBA8DDAD}"/>
                    </a:ext>
                  </a:extLst>
                </p14:cNvPr>
                <p14:cNvContentPartPr/>
                <p14:nvPr/>
              </p14:nvContentPartPr>
              <p14:xfrm>
                <a:off x="8270932" y="1521173"/>
                <a:ext cx="111600" cy="1551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2BFE2A5-39F9-74C5-621A-DBE2BBA8DDA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52932" y="1503173"/>
                  <a:ext cx="1472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F8A7C05-F2BA-5559-93F0-A6F8EBA02CB2}"/>
                    </a:ext>
                  </a:extLst>
                </p14:cNvPr>
                <p14:cNvContentPartPr/>
                <p14:nvPr/>
              </p14:nvContentPartPr>
              <p14:xfrm>
                <a:off x="6640492" y="2295533"/>
                <a:ext cx="60840" cy="31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F8A7C05-F2BA-5559-93F0-A6F8EBA02CB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22492" y="2277533"/>
                  <a:ext cx="96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E563696-79DB-7126-E9A1-EBD34D7D10B6}"/>
                    </a:ext>
                  </a:extLst>
                </p14:cNvPr>
                <p14:cNvContentPartPr/>
                <p14:nvPr/>
              </p14:nvContentPartPr>
              <p14:xfrm>
                <a:off x="6592612" y="2188253"/>
                <a:ext cx="232200" cy="249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E563696-79DB-7126-E9A1-EBD34D7D10B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74612" y="2170613"/>
                  <a:ext cx="2678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BEF0662-D7D6-9BA1-C5D7-533BC6FA266C}"/>
                    </a:ext>
                  </a:extLst>
                </p14:cNvPr>
                <p14:cNvContentPartPr/>
                <p14:nvPr/>
              </p14:nvContentPartPr>
              <p14:xfrm>
                <a:off x="6934612" y="2359253"/>
                <a:ext cx="44280" cy="158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BEF0662-D7D6-9BA1-C5D7-533BC6FA266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16612" y="2341253"/>
                  <a:ext cx="79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BDE3AB9-0A9C-9392-F190-59D910F6175B}"/>
                    </a:ext>
                  </a:extLst>
                </p14:cNvPr>
                <p14:cNvContentPartPr/>
                <p14:nvPr/>
              </p14:nvContentPartPr>
              <p14:xfrm>
                <a:off x="6956932" y="2352413"/>
                <a:ext cx="78120" cy="106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BDE3AB9-0A9C-9392-F190-59D910F6175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939292" y="2334413"/>
                  <a:ext cx="1137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E0B7C03-C288-E368-C178-9741A4EEED2A}"/>
                    </a:ext>
                  </a:extLst>
                </p14:cNvPr>
                <p14:cNvContentPartPr/>
                <p14:nvPr/>
              </p14:nvContentPartPr>
              <p14:xfrm>
                <a:off x="7086172" y="2331893"/>
                <a:ext cx="62280" cy="132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E0B7C03-C288-E368-C178-9741A4EEED2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068532" y="2313893"/>
                  <a:ext cx="97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662F382-A9EE-B491-DF0A-0EC0624A515F}"/>
                    </a:ext>
                  </a:extLst>
                </p14:cNvPr>
                <p14:cNvContentPartPr/>
                <p14:nvPr/>
              </p14:nvContentPartPr>
              <p14:xfrm>
                <a:off x="7107052" y="2309933"/>
                <a:ext cx="78840" cy="127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662F382-A9EE-B491-DF0A-0EC0624A515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89412" y="2292293"/>
                  <a:ext cx="11448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DE6E0E0-CD29-C076-A562-09FDE6BD452D}"/>
              </a:ext>
            </a:extLst>
          </p:cNvPr>
          <p:cNvGrpSpPr/>
          <p:nvPr/>
        </p:nvGrpSpPr>
        <p:grpSpPr>
          <a:xfrm>
            <a:off x="3702532" y="1465013"/>
            <a:ext cx="101520" cy="204480"/>
            <a:chOff x="3702532" y="1465013"/>
            <a:chExt cx="101520" cy="2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E62A09F-0C86-D6EE-253C-C29F8D62625D}"/>
                    </a:ext>
                  </a:extLst>
                </p14:cNvPr>
                <p14:cNvContentPartPr/>
                <p14:nvPr/>
              </p14:nvContentPartPr>
              <p14:xfrm>
                <a:off x="3712972" y="1501733"/>
                <a:ext cx="78840" cy="167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E62A09F-0C86-D6EE-253C-C29F8D62625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95332" y="1484093"/>
                  <a:ext cx="114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DF8DEBD-BDFE-C38C-5380-DBE8A17764E8}"/>
                    </a:ext>
                  </a:extLst>
                </p14:cNvPr>
                <p14:cNvContentPartPr/>
                <p14:nvPr/>
              </p14:nvContentPartPr>
              <p14:xfrm>
                <a:off x="3702532" y="1465013"/>
                <a:ext cx="101520" cy="104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DF8DEBD-BDFE-C38C-5380-DBE8A17764E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84532" y="1447373"/>
                  <a:ext cx="13716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A6F8DAF-012E-B937-574E-AB4CE23A0C6D}"/>
                  </a:ext>
                </a:extLst>
              </p14:cNvPr>
              <p14:cNvContentPartPr/>
              <p14:nvPr/>
            </p14:nvContentPartPr>
            <p14:xfrm>
              <a:off x="3773812" y="3000053"/>
              <a:ext cx="221040" cy="1422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A6F8DAF-012E-B937-574E-AB4CE23A0C6D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756172" y="2982053"/>
                <a:ext cx="256680" cy="17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F0BBF391-64A8-629C-B2F7-5358F883AF68}"/>
              </a:ext>
            </a:extLst>
          </p:cNvPr>
          <p:cNvGrpSpPr/>
          <p:nvPr/>
        </p:nvGrpSpPr>
        <p:grpSpPr>
          <a:xfrm>
            <a:off x="6572092" y="2062253"/>
            <a:ext cx="651600" cy="508680"/>
            <a:chOff x="6572092" y="2062253"/>
            <a:chExt cx="65160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F1F846E-8D9D-7923-BF04-FD0CC212585C}"/>
                    </a:ext>
                  </a:extLst>
                </p14:cNvPr>
                <p14:cNvContentPartPr/>
                <p14:nvPr/>
              </p14:nvContentPartPr>
              <p14:xfrm>
                <a:off x="6572092" y="2062253"/>
                <a:ext cx="311400" cy="3859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F1F846E-8D9D-7923-BF04-FD0CC212585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554452" y="2044613"/>
                  <a:ext cx="3470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56B7A25-CE6D-E29F-5C0E-8F771F4F22B9}"/>
                    </a:ext>
                  </a:extLst>
                </p14:cNvPr>
                <p14:cNvContentPartPr/>
                <p14:nvPr/>
              </p14:nvContentPartPr>
              <p14:xfrm>
                <a:off x="6932812" y="2412893"/>
                <a:ext cx="58680" cy="158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56B7A25-CE6D-E29F-5C0E-8F771F4F22B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14812" y="2394893"/>
                  <a:ext cx="943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00C058-56ED-F0A9-3352-9BA060347949}"/>
                    </a:ext>
                  </a:extLst>
                </p14:cNvPr>
                <p14:cNvContentPartPr/>
                <p14:nvPr/>
              </p14:nvContentPartPr>
              <p14:xfrm>
                <a:off x="6965212" y="2353853"/>
                <a:ext cx="75240" cy="171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00C058-56ED-F0A9-3352-9BA06034794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47572" y="2335853"/>
                  <a:ext cx="1108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C1D806C-FD0C-EB05-24FB-FC5DC7C12877}"/>
                    </a:ext>
                  </a:extLst>
                </p14:cNvPr>
                <p14:cNvContentPartPr/>
                <p14:nvPr/>
              </p14:nvContentPartPr>
              <p14:xfrm>
                <a:off x="7126852" y="2332253"/>
                <a:ext cx="54000" cy="146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C1D806C-FD0C-EB05-24FB-FC5DC7C1287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08852" y="2314253"/>
                  <a:ext cx="896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880C7CD-5E20-DAA5-400A-8EC9596344DC}"/>
                    </a:ext>
                  </a:extLst>
                </p14:cNvPr>
                <p14:cNvContentPartPr/>
                <p14:nvPr/>
              </p14:nvContentPartPr>
              <p14:xfrm>
                <a:off x="7130452" y="2289773"/>
                <a:ext cx="93240" cy="188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880C7CD-5E20-DAA5-400A-8EC9596344D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12452" y="2272133"/>
                  <a:ext cx="12888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F6B4098-4D81-CEFF-1882-DF96AF409632}"/>
              </a:ext>
            </a:extLst>
          </p:cNvPr>
          <p:cNvGrpSpPr/>
          <p:nvPr/>
        </p:nvGrpSpPr>
        <p:grpSpPr>
          <a:xfrm>
            <a:off x="3313372" y="1929413"/>
            <a:ext cx="151560" cy="142560"/>
            <a:chOff x="3313372" y="1929413"/>
            <a:chExt cx="15156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0A6CB35-D423-10CF-13A7-A6C3C705D420}"/>
                    </a:ext>
                  </a:extLst>
                </p14:cNvPr>
                <p14:cNvContentPartPr/>
                <p14:nvPr/>
              </p14:nvContentPartPr>
              <p14:xfrm>
                <a:off x="3338572" y="1945973"/>
                <a:ext cx="102600" cy="766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0A6CB35-D423-10CF-13A7-A6C3C705D42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20932" y="1927973"/>
                  <a:ext cx="138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86A3DD3-4CEA-BD50-A9EE-DB20B9565D7C}"/>
                    </a:ext>
                  </a:extLst>
                </p14:cNvPr>
                <p14:cNvContentPartPr/>
                <p14:nvPr/>
              </p14:nvContentPartPr>
              <p14:xfrm>
                <a:off x="3329572" y="1929413"/>
                <a:ext cx="96480" cy="142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86A3DD3-4CEA-BD50-A9EE-DB20B9565D7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311572" y="1911413"/>
                  <a:ext cx="132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5509B04-0276-CD4E-0741-0A739AE9D665}"/>
                    </a:ext>
                  </a:extLst>
                </p14:cNvPr>
                <p14:cNvContentPartPr/>
                <p14:nvPr/>
              </p14:nvContentPartPr>
              <p14:xfrm>
                <a:off x="3313372" y="1948493"/>
                <a:ext cx="151560" cy="95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5509B04-0276-CD4E-0741-0A739AE9D66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95732" y="1930853"/>
                  <a:ext cx="18720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820A3A6-8D28-9D55-B77D-BD05DAD75683}"/>
              </a:ext>
            </a:extLst>
          </p:cNvPr>
          <p:cNvGrpSpPr/>
          <p:nvPr/>
        </p:nvGrpSpPr>
        <p:grpSpPr>
          <a:xfrm>
            <a:off x="3480412" y="3292733"/>
            <a:ext cx="151560" cy="151200"/>
            <a:chOff x="3480412" y="3292733"/>
            <a:chExt cx="15156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488AEB5-7248-2D3E-939B-CC875934C57F}"/>
                    </a:ext>
                  </a:extLst>
                </p14:cNvPr>
                <p14:cNvContentPartPr/>
                <p14:nvPr/>
              </p14:nvContentPartPr>
              <p14:xfrm>
                <a:off x="3480412" y="3292733"/>
                <a:ext cx="151560" cy="110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488AEB5-7248-2D3E-939B-CC875934C57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62772" y="3275093"/>
                  <a:ext cx="1872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2853094-A036-4BED-EA07-11D9B0BF0EF3}"/>
                    </a:ext>
                  </a:extLst>
                </p14:cNvPr>
                <p14:cNvContentPartPr/>
                <p14:nvPr/>
              </p14:nvContentPartPr>
              <p14:xfrm>
                <a:off x="3482212" y="3317573"/>
                <a:ext cx="67680" cy="126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2853094-A036-4BED-EA07-11D9B0BF0EF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64572" y="3299573"/>
                  <a:ext cx="103320" cy="16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089E459-9C7E-3A34-A759-516B3FAFC836}"/>
                  </a:ext>
                </a:extLst>
              </p14:cNvPr>
              <p14:cNvContentPartPr/>
              <p14:nvPr/>
            </p14:nvContentPartPr>
            <p14:xfrm>
              <a:off x="7901572" y="2199773"/>
              <a:ext cx="137880" cy="1868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089E459-9C7E-3A34-A759-516B3FAFC83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883932" y="2182133"/>
                <a:ext cx="1735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D0D8333-1E01-949E-D75D-9B18F5DE68FF}"/>
                  </a:ext>
                </a:extLst>
              </p14:cNvPr>
              <p14:cNvContentPartPr/>
              <p14:nvPr/>
            </p14:nvContentPartPr>
            <p14:xfrm>
              <a:off x="3062452" y="2003573"/>
              <a:ext cx="133200" cy="241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D0D8333-1E01-949E-D75D-9B18F5DE68FF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044452" y="1985573"/>
                <a:ext cx="1688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79182AA1-FF8B-272A-1C06-1E1387ADC99A}"/>
                  </a:ext>
                </a:extLst>
              </p14:cNvPr>
              <p14:cNvContentPartPr/>
              <p14:nvPr/>
            </p14:nvContentPartPr>
            <p14:xfrm>
              <a:off x="3146692" y="3556973"/>
              <a:ext cx="104040" cy="396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79182AA1-FF8B-272A-1C06-1E1387ADC99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129052" y="3538973"/>
                <a:ext cx="1396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5729DA0-FA15-9578-1BB1-64CF00C21CF7}"/>
                  </a:ext>
                </a:extLst>
              </p14:cNvPr>
              <p14:cNvContentPartPr/>
              <p14:nvPr/>
            </p14:nvContentPartPr>
            <p14:xfrm>
              <a:off x="6814012" y="2856773"/>
              <a:ext cx="182880" cy="2473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5729DA0-FA15-9578-1BB1-64CF00C21CF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796012" y="2839133"/>
                <a:ext cx="218520" cy="28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843A12-1EE4-6625-FEB5-47551600E8CF}"/>
              </a:ext>
            </a:extLst>
          </p:cNvPr>
          <p:cNvGrpSpPr/>
          <p:nvPr/>
        </p:nvGrpSpPr>
        <p:grpSpPr>
          <a:xfrm>
            <a:off x="7769092" y="2794853"/>
            <a:ext cx="618120" cy="388800"/>
            <a:chOff x="7769092" y="2794853"/>
            <a:chExt cx="61812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56EB1F5-3C0D-80F4-C7A6-338FA0BCC9AA}"/>
                    </a:ext>
                  </a:extLst>
                </p14:cNvPr>
                <p14:cNvContentPartPr/>
                <p14:nvPr/>
              </p14:nvContentPartPr>
              <p14:xfrm>
                <a:off x="7769092" y="2794853"/>
                <a:ext cx="238680" cy="221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56EB1F5-3C0D-80F4-C7A6-338FA0BCC9A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751452" y="2776853"/>
                  <a:ext cx="2743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7307FB6-A1CF-271B-52F9-E53D8E384E0D}"/>
                    </a:ext>
                  </a:extLst>
                </p14:cNvPr>
                <p14:cNvContentPartPr/>
                <p14:nvPr/>
              </p14:nvContentPartPr>
              <p14:xfrm>
                <a:off x="8118652" y="2991773"/>
                <a:ext cx="28080" cy="145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7307FB6-A1CF-271B-52F9-E53D8E384E0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101012" y="2973773"/>
                  <a:ext cx="637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E97B46B-8105-C614-9EB1-B346C9648C49}"/>
                    </a:ext>
                  </a:extLst>
                </p14:cNvPr>
                <p14:cNvContentPartPr/>
                <p14:nvPr/>
              </p14:nvContentPartPr>
              <p14:xfrm>
                <a:off x="8133412" y="2988173"/>
                <a:ext cx="82800" cy="195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E97B46B-8105-C614-9EB1-B346C9648C4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15772" y="2970533"/>
                  <a:ext cx="118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FABE96C-E8DB-7A62-9F74-79BB8F527A3D}"/>
                    </a:ext>
                  </a:extLst>
                </p14:cNvPr>
                <p14:cNvContentPartPr/>
                <p14:nvPr/>
              </p14:nvContentPartPr>
              <p14:xfrm>
                <a:off x="8269852" y="2984933"/>
                <a:ext cx="59760" cy="98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FABE96C-E8DB-7A62-9F74-79BB8F527A3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251852" y="2966933"/>
                  <a:ext cx="95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9E043F4-6E6B-7FA9-C64A-39CA53AEBFC4}"/>
                    </a:ext>
                  </a:extLst>
                </p14:cNvPr>
                <p14:cNvContentPartPr/>
                <p14:nvPr/>
              </p14:nvContentPartPr>
              <p14:xfrm>
                <a:off x="8266612" y="2943173"/>
                <a:ext cx="120600" cy="159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9E043F4-6E6B-7FA9-C64A-39CA53AEBFC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248972" y="2925533"/>
                  <a:ext cx="15624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C957BE-5A13-3E02-5D94-92BEB2637A2F}"/>
              </a:ext>
            </a:extLst>
          </p:cNvPr>
          <p:cNvGrpSpPr/>
          <p:nvPr/>
        </p:nvGrpSpPr>
        <p:grpSpPr>
          <a:xfrm>
            <a:off x="2103052" y="2767302"/>
            <a:ext cx="608400" cy="276840"/>
            <a:chOff x="2103052" y="2767302"/>
            <a:chExt cx="60840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981133-6A0A-2BA0-47CD-488AF1694C0F}"/>
                    </a:ext>
                  </a:extLst>
                </p14:cNvPr>
                <p14:cNvContentPartPr/>
                <p14:nvPr/>
              </p14:nvContentPartPr>
              <p14:xfrm>
                <a:off x="2103052" y="2786022"/>
                <a:ext cx="188640" cy="210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981133-6A0A-2BA0-47CD-488AF1694C0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085412" y="2768382"/>
                  <a:ext cx="2242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02ED33-6384-1EA1-2C5F-E39653DEB989}"/>
                    </a:ext>
                  </a:extLst>
                </p14:cNvPr>
                <p14:cNvContentPartPr/>
                <p14:nvPr/>
              </p14:nvContentPartPr>
              <p14:xfrm>
                <a:off x="2437852" y="2933262"/>
                <a:ext cx="69840" cy="104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02ED33-6384-1EA1-2C5F-E39653DEB98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420212" y="2915262"/>
                  <a:ext cx="1054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502ED80-D658-19AC-691A-54ED0E41DC0B}"/>
                    </a:ext>
                  </a:extLst>
                </p14:cNvPr>
                <p14:cNvContentPartPr/>
                <p14:nvPr/>
              </p14:nvContentPartPr>
              <p14:xfrm>
                <a:off x="2431012" y="2845782"/>
                <a:ext cx="240840" cy="198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502ED80-D658-19AC-691A-54ED0E41DC0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413372" y="2827782"/>
                  <a:ext cx="2764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6ABCD2F-C915-CAE5-8901-5EE898BEF5BD}"/>
                    </a:ext>
                  </a:extLst>
                </p14:cNvPr>
                <p14:cNvContentPartPr/>
                <p14:nvPr/>
              </p14:nvContentPartPr>
              <p14:xfrm>
                <a:off x="2594452" y="2767302"/>
                <a:ext cx="117000" cy="191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6ABCD2F-C915-CAE5-8901-5EE898BEF5B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576452" y="2749302"/>
                  <a:ext cx="152640" cy="22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B0704EF-DC4E-8632-10E6-C96C0AF5D786}"/>
                  </a:ext>
                </a:extLst>
              </p14:cNvPr>
              <p14:cNvContentPartPr/>
              <p14:nvPr/>
            </p14:nvContentPartPr>
            <p14:xfrm>
              <a:off x="5370772" y="2708622"/>
              <a:ext cx="198720" cy="2653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B0704EF-DC4E-8632-10E6-C96C0AF5D78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352772" y="2690622"/>
                <a:ext cx="2343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BFB7B22-5080-7982-F013-8DD17FF788C2}"/>
                  </a:ext>
                </a:extLst>
              </p14:cNvPr>
              <p14:cNvContentPartPr/>
              <p14:nvPr/>
            </p14:nvContentPartPr>
            <p14:xfrm>
              <a:off x="2301412" y="3343662"/>
              <a:ext cx="145440" cy="2469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BFB7B22-5080-7982-F013-8DD17FF788C2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283412" y="3325662"/>
                <a:ext cx="18108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367283C9-A94C-F8B8-61AB-235E2896DEFC}"/>
                  </a:ext>
                </a:extLst>
              </p14:cNvPr>
              <p14:cNvContentPartPr/>
              <p14:nvPr/>
            </p14:nvContentPartPr>
            <p14:xfrm>
              <a:off x="5224972" y="3225942"/>
              <a:ext cx="120960" cy="2444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367283C9-A94C-F8B8-61AB-235E2896DEFC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206972" y="3208302"/>
                <a:ext cx="156600" cy="28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9F929AB0-E747-A984-C3D1-156F7D42D641}"/>
              </a:ext>
            </a:extLst>
          </p:cNvPr>
          <p:cNvGrpSpPr/>
          <p:nvPr/>
        </p:nvGrpSpPr>
        <p:grpSpPr>
          <a:xfrm>
            <a:off x="5500732" y="3338262"/>
            <a:ext cx="364680" cy="280440"/>
            <a:chOff x="5500732" y="3338262"/>
            <a:chExt cx="36468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28511DE-65EA-869C-1BF1-124CA31ADE6D}"/>
                    </a:ext>
                  </a:extLst>
                </p14:cNvPr>
                <p14:cNvContentPartPr/>
                <p14:nvPr/>
              </p14:nvContentPartPr>
              <p14:xfrm>
                <a:off x="5500732" y="3461022"/>
                <a:ext cx="67680" cy="149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28511DE-65EA-869C-1BF1-124CA31ADE6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82732" y="3443382"/>
                  <a:ext cx="1033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7465689-785E-1D27-763E-6CE033AC188C}"/>
                    </a:ext>
                  </a:extLst>
                </p14:cNvPr>
                <p14:cNvContentPartPr/>
                <p14:nvPr/>
              </p14:nvContentPartPr>
              <p14:xfrm>
                <a:off x="5513692" y="3374622"/>
                <a:ext cx="297720" cy="244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7465689-785E-1D27-763E-6CE033AC188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495692" y="3356622"/>
                  <a:ext cx="3333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D9CDB9A-6015-2405-3A78-D1D3D9D829AD}"/>
                    </a:ext>
                  </a:extLst>
                </p14:cNvPr>
                <p14:cNvContentPartPr/>
                <p14:nvPr/>
              </p14:nvContentPartPr>
              <p14:xfrm>
                <a:off x="5765332" y="3338262"/>
                <a:ext cx="100080" cy="182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D9CDB9A-6015-2405-3A78-D1D3D9D829A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47692" y="3320622"/>
                  <a:ext cx="135720" cy="218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168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5351-F112-B337-6145-773A8774A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 Amp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E3A00-86B3-16DA-1861-0FFEF5E51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16</a:t>
            </a:fld>
            <a:endParaRPr lang="en-US" dirty="0">
              <a:latin typeface="PT Sans" panose="020B0503020203020204" pitchFamily="34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7B564E-58C4-9320-A938-D75F89D0D6E4}"/>
              </a:ext>
            </a:extLst>
          </p:cNvPr>
          <p:cNvGrpSpPr/>
          <p:nvPr/>
        </p:nvGrpSpPr>
        <p:grpSpPr>
          <a:xfrm>
            <a:off x="2572852" y="1072782"/>
            <a:ext cx="4303440" cy="2386440"/>
            <a:chOff x="2572852" y="1072782"/>
            <a:chExt cx="4303440" cy="238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CB016B7-EB5C-DC44-7459-D8AC5BFE5EBB}"/>
                    </a:ext>
                  </a:extLst>
                </p14:cNvPr>
                <p14:cNvContentPartPr/>
                <p14:nvPr/>
              </p14:nvContentPartPr>
              <p14:xfrm>
                <a:off x="3954172" y="1531422"/>
                <a:ext cx="39600" cy="1839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CB016B7-EB5C-DC44-7459-D8AC5BFE5E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36532" y="1513782"/>
                  <a:ext cx="75240" cy="18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004B531-2EED-2948-807E-DA3360F113F5}"/>
                    </a:ext>
                  </a:extLst>
                </p14:cNvPr>
                <p14:cNvContentPartPr/>
                <p14:nvPr/>
              </p14:nvContentPartPr>
              <p14:xfrm>
                <a:off x="3990172" y="1612782"/>
                <a:ext cx="1116720" cy="1846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004B531-2EED-2948-807E-DA3360F113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72172" y="1594782"/>
                  <a:ext cx="1152360" cy="18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487E892-CD99-1D02-4EED-31E1C26582E6}"/>
                    </a:ext>
                  </a:extLst>
                </p14:cNvPr>
                <p14:cNvContentPartPr/>
                <p14:nvPr/>
              </p14:nvContentPartPr>
              <p14:xfrm>
                <a:off x="4102492" y="2287422"/>
                <a:ext cx="139320" cy="40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487E892-CD99-1D02-4EED-31E1C26582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84852" y="2269422"/>
                  <a:ext cx="1749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60C08C7-3D60-1C45-ED3A-0A15EFE72B92}"/>
                    </a:ext>
                  </a:extLst>
                </p14:cNvPr>
                <p14:cNvContentPartPr/>
                <p14:nvPr/>
              </p14:nvContentPartPr>
              <p14:xfrm>
                <a:off x="4180252" y="2922822"/>
                <a:ext cx="199800" cy="56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60C08C7-3D60-1C45-ED3A-0A15EFE72B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162612" y="2904822"/>
                  <a:ext cx="235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EEC937D-B2D4-C0A7-B949-D34B7FD2C20E}"/>
                    </a:ext>
                  </a:extLst>
                </p14:cNvPr>
                <p14:cNvContentPartPr/>
                <p14:nvPr/>
              </p14:nvContentPartPr>
              <p14:xfrm>
                <a:off x="4243252" y="2856222"/>
                <a:ext cx="36720" cy="320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EEC937D-B2D4-C0A7-B949-D34B7FD2C2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25612" y="2838582"/>
                  <a:ext cx="723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3008004-7681-4DD8-825E-6B3435BD7843}"/>
                    </a:ext>
                  </a:extLst>
                </p14:cNvPr>
                <p14:cNvContentPartPr/>
                <p14:nvPr/>
              </p14:nvContentPartPr>
              <p14:xfrm>
                <a:off x="3085852" y="2243142"/>
                <a:ext cx="893160" cy="44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3008004-7681-4DD8-825E-6B3435BD78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67852" y="2225142"/>
                  <a:ext cx="9288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69E1F2E-64BE-D666-F770-CF043FB2FAF8}"/>
                    </a:ext>
                  </a:extLst>
                </p14:cNvPr>
                <p14:cNvContentPartPr/>
                <p14:nvPr/>
              </p14:nvContentPartPr>
              <p14:xfrm>
                <a:off x="3113572" y="2197062"/>
                <a:ext cx="91440" cy="131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69E1F2E-64BE-D666-F770-CF043FB2FA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95572" y="2179422"/>
                  <a:ext cx="127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D91ECBD-9439-8B87-AA5E-3536AB282136}"/>
                    </a:ext>
                  </a:extLst>
                </p14:cNvPr>
                <p14:cNvContentPartPr/>
                <p14:nvPr/>
              </p14:nvContentPartPr>
              <p14:xfrm>
                <a:off x="3280972" y="2954862"/>
                <a:ext cx="712080" cy="27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D91ECBD-9439-8B87-AA5E-3536AB2821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62972" y="2937222"/>
                  <a:ext cx="7477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0E53A38-AD51-7FE0-4842-86CD86C64475}"/>
                    </a:ext>
                  </a:extLst>
                </p14:cNvPr>
                <p14:cNvContentPartPr/>
                <p14:nvPr/>
              </p14:nvContentPartPr>
              <p14:xfrm>
                <a:off x="3256852" y="2964222"/>
                <a:ext cx="80640" cy="113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0E53A38-AD51-7FE0-4842-86CD86C644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39212" y="2946582"/>
                  <a:ext cx="1162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7CE12CE-6923-5BBD-B532-FA20431DA4D9}"/>
                    </a:ext>
                  </a:extLst>
                </p14:cNvPr>
                <p14:cNvContentPartPr/>
                <p14:nvPr/>
              </p14:nvContentPartPr>
              <p14:xfrm>
                <a:off x="2572852" y="2137662"/>
                <a:ext cx="203760" cy="224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7CE12CE-6923-5BBD-B532-FA20431DA4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54852" y="2120022"/>
                  <a:ext cx="2394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EB0AC17-FF5A-9B9D-23B2-10759B51A5F0}"/>
                    </a:ext>
                  </a:extLst>
                </p14:cNvPr>
                <p14:cNvContentPartPr/>
                <p14:nvPr/>
              </p14:nvContentPartPr>
              <p14:xfrm>
                <a:off x="2881012" y="2204622"/>
                <a:ext cx="36360" cy="84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EB0AC17-FF5A-9B9D-23B2-10759B51A5F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63012" y="2186982"/>
                  <a:ext cx="72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C4BE9D-D8C8-11EB-18D3-67D942004747}"/>
                    </a:ext>
                  </a:extLst>
                </p14:cNvPr>
                <p14:cNvContentPartPr/>
                <p14:nvPr/>
              </p14:nvContentPartPr>
              <p14:xfrm>
                <a:off x="2785612" y="2880342"/>
                <a:ext cx="156960" cy="226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C4BE9D-D8C8-11EB-18D3-67D9420047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67972" y="2862342"/>
                  <a:ext cx="1926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77FFD4-E697-5158-1D78-088206D27261}"/>
                    </a:ext>
                  </a:extLst>
                </p14:cNvPr>
                <p14:cNvContentPartPr/>
                <p14:nvPr/>
              </p14:nvContentPartPr>
              <p14:xfrm>
                <a:off x="3079012" y="2845422"/>
                <a:ext cx="42120" cy="76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77FFD4-E697-5158-1D78-088206D2726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61372" y="2827422"/>
                  <a:ext cx="77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5BD9D2F-9726-1D3E-A964-605AFA6BCBCE}"/>
                    </a:ext>
                  </a:extLst>
                </p14:cNvPr>
                <p14:cNvContentPartPr/>
                <p14:nvPr/>
              </p14:nvContentPartPr>
              <p14:xfrm>
                <a:off x="3063172" y="2825622"/>
                <a:ext cx="57240" cy="120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5BD9D2F-9726-1D3E-A964-605AFA6BCBC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45172" y="2807982"/>
                  <a:ext cx="92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69C7A6-7EFA-39FC-EDC0-54338510089E}"/>
                    </a:ext>
                  </a:extLst>
                </p14:cNvPr>
                <p14:cNvContentPartPr/>
                <p14:nvPr/>
              </p14:nvContentPartPr>
              <p14:xfrm>
                <a:off x="5153692" y="2768742"/>
                <a:ext cx="893520" cy="40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269C7A6-7EFA-39FC-EDC0-54338510089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36052" y="2750742"/>
                  <a:ext cx="929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2EA94C-99F8-0887-7A0B-486BC577C73F}"/>
                    </a:ext>
                  </a:extLst>
                </p14:cNvPr>
                <p14:cNvContentPartPr/>
                <p14:nvPr/>
              </p14:nvContentPartPr>
              <p14:xfrm>
                <a:off x="6012292" y="2711862"/>
                <a:ext cx="107640" cy="99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2EA94C-99F8-0887-7A0B-486BC577C7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994292" y="2693862"/>
                  <a:ext cx="1432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343D92-98A5-1004-4D9E-877A5AE24D1C}"/>
                    </a:ext>
                  </a:extLst>
                </p14:cNvPr>
                <p14:cNvContentPartPr/>
                <p14:nvPr/>
              </p14:nvContentPartPr>
              <p14:xfrm>
                <a:off x="6007612" y="2351862"/>
                <a:ext cx="191520" cy="256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343D92-98A5-1004-4D9E-877A5AE24D1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89972" y="2333862"/>
                  <a:ext cx="2271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E102683-CCD9-0C0D-7344-7C59890CFCB0}"/>
                    </a:ext>
                  </a:extLst>
                </p14:cNvPr>
                <p14:cNvContentPartPr/>
                <p14:nvPr/>
              </p14:nvContentPartPr>
              <p14:xfrm>
                <a:off x="6366172" y="2525382"/>
                <a:ext cx="77040" cy="113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E102683-CCD9-0C0D-7344-7C59890CFCB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48532" y="2507382"/>
                  <a:ext cx="112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70735F6-02EC-F115-BFFF-A744821C9051}"/>
                    </a:ext>
                  </a:extLst>
                </p14:cNvPr>
                <p14:cNvContentPartPr/>
                <p14:nvPr/>
              </p14:nvContentPartPr>
              <p14:xfrm>
                <a:off x="6513052" y="2445462"/>
                <a:ext cx="227880" cy="122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70735F6-02EC-F115-BFFF-A744821C90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95412" y="2427462"/>
                  <a:ext cx="2635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233F99F-B877-3C61-62C7-6FD9B193193D}"/>
                    </a:ext>
                  </a:extLst>
                </p14:cNvPr>
                <p14:cNvContentPartPr/>
                <p14:nvPr/>
              </p14:nvContentPartPr>
              <p14:xfrm>
                <a:off x="6769732" y="2299302"/>
                <a:ext cx="97920" cy="134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233F99F-B877-3C61-62C7-6FD9B193193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52092" y="2281662"/>
                  <a:ext cx="133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B2AC429-B44E-F219-ADEA-F0E429BAAD02}"/>
                    </a:ext>
                  </a:extLst>
                </p14:cNvPr>
                <p14:cNvContentPartPr/>
                <p14:nvPr/>
              </p14:nvContentPartPr>
              <p14:xfrm>
                <a:off x="6770812" y="2291022"/>
                <a:ext cx="105480" cy="103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B2AC429-B44E-F219-ADEA-F0E429BAAD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52812" y="2273382"/>
                  <a:ext cx="1411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F8D2CB9-427A-A504-AEA7-0C570B24403B}"/>
                    </a:ext>
                  </a:extLst>
                </p14:cNvPr>
                <p14:cNvContentPartPr/>
                <p14:nvPr/>
              </p14:nvContentPartPr>
              <p14:xfrm>
                <a:off x="3497332" y="1246662"/>
                <a:ext cx="69480" cy="917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F8D2CB9-427A-A504-AEA7-0C570B24403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79692" y="1229022"/>
                  <a:ext cx="105120" cy="9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1536C79-9A73-58A5-8EB6-F9D005571B1B}"/>
                    </a:ext>
                  </a:extLst>
                </p14:cNvPr>
                <p14:cNvContentPartPr/>
                <p14:nvPr/>
              </p14:nvContentPartPr>
              <p14:xfrm>
                <a:off x="3548092" y="1202022"/>
                <a:ext cx="707040" cy="50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1536C79-9A73-58A5-8EB6-F9D005571B1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30452" y="1184022"/>
                  <a:ext cx="7426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2C39412-8608-761F-603D-5025D78A338F}"/>
                    </a:ext>
                  </a:extLst>
                </p14:cNvPr>
                <p14:cNvContentPartPr/>
                <p14:nvPr/>
              </p14:nvContentPartPr>
              <p14:xfrm>
                <a:off x="4280332" y="1072782"/>
                <a:ext cx="434160" cy="152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2C39412-8608-761F-603D-5025D78A338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62332" y="1055142"/>
                  <a:ext cx="4698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2031C3-41A5-CF98-6D1E-883788F686EC}"/>
                    </a:ext>
                  </a:extLst>
                </p14:cNvPr>
                <p14:cNvContentPartPr/>
                <p14:nvPr/>
              </p14:nvContentPartPr>
              <p14:xfrm>
                <a:off x="4771012" y="1166382"/>
                <a:ext cx="477000" cy="23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2031C3-41A5-CF98-6D1E-883788F686E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53372" y="1148382"/>
                  <a:ext cx="512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D026BC1-AD97-B045-B9C5-4FCF7FF3F4F7}"/>
                    </a:ext>
                  </a:extLst>
                </p14:cNvPr>
                <p14:cNvContentPartPr/>
                <p14:nvPr/>
              </p14:nvContentPartPr>
              <p14:xfrm>
                <a:off x="5292292" y="1202022"/>
                <a:ext cx="119520" cy="1530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D026BC1-AD97-B045-B9C5-4FCF7FF3F4F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74652" y="1184022"/>
                  <a:ext cx="155160" cy="156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57A4BD6-D456-E8C8-D9C5-9B35D7647B8C}"/>
              </a:ext>
            </a:extLst>
          </p:cNvPr>
          <p:cNvGrpSpPr/>
          <p:nvPr/>
        </p:nvGrpSpPr>
        <p:grpSpPr>
          <a:xfrm>
            <a:off x="7397932" y="1605942"/>
            <a:ext cx="1154880" cy="322200"/>
            <a:chOff x="7397932" y="1605942"/>
            <a:chExt cx="1154880" cy="32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8AA745-4AE2-1671-1FCF-738EFF2DF789}"/>
                    </a:ext>
                  </a:extLst>
                </p14:cNvPr>
                <p14:cNvContentPartPr/>
                <p14:nvPr/>
              </p14:nvContentPartPr>
              <p14:xfrm>
                <a:off x="7397932" y="1607742"/>
                <a:ext cx="188640" cy="273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8AA745-4AE2-1671-1FCF-738EFF2DF78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80292" y="1590102"/>
                  <a:ext cx="22428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492A658-5BC1-FD1D-5556-F0EE2BA958A0}"/>
                    </a:ext>
                  </a:extLst>
                </p14:cNvPr>
                <p14:cNvContentPartPr/>
                <p14:nvPr/>
              </p14:nvContentPartPr>
              <p14:xfrm>
                <a:off x="7672972" y="1768662"/>
                <a:ext cx="130680" cy="159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492A658-5BC1-FD1D-5556-F0EE2BA958A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654972" y="1751022"/>
                  <a:ext cx="166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345E00E-2106-623F-A012-CA4AADDA087D}"/>
                    </a:ext>
                  </a:extLst>
                </p14:cNvPr>
                <p14:cNvContentPartPr/>
                <p14:nvPr/>
              </p14:nvContentPartPr>
              <p14:xfrm>
                <a:off x="7890412" y="1740222"/>
                <a:ext cx="159840" cy="125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345E00E-2106-623F-A012-CA4AADDA087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72772" y="1722222"/>
                  <a:ext cx="1954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7CD042F-5FEB-3B6F-FF89-DA8822C3557F}"/>
                    </a:ext>
                  </a:extLst>
                </p14:cNvPr>
                <p14:cNvContentPartPr/>
                <p14:nvPr/>
              </p14:nvContentPartPr>
              <p14:xfrm>
                <a:off x="8160412" y="1629342"/>
                <a:ext cx="128880" cy="2113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7CD042F-5FEB-3B6F-FF89-DA8822C355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42412" y="1611342"/>
                  <a:ext cx="1645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30FC69B-3F2B-8544-AFAD-70A2960E1F6E}"/>
                    </a:ext>
                  </a:extLst>
                </p14:cNvPr>
                <p14:cNvContentPartPr/>
                <p14:nvPr/>
              </p14:nvContentPartPr>
              <p14:xfrm>
                <a:off x="8459572" y="1605942"/>
                <a:ext cx="93240" cy="125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30FC69B-3F2B-8544-AFAD-70A2960E1F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41932" y="1588302"/>
                  <a:ext cx="12888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9FAF31C-33E3-46E6-7B17-00F02CB6B766}"/>
              </a:ext>
            </a:extLst>
          </p:cNvPr>
          <p:cNvGrpSpPr/>
          <p:nvPr/>
        </p:nvGrpSpPr>
        <p:grpSpPr>
          <a:xfrm>
            <a:off x="8769532" y="427302"/>
            <a:ext cx="2055240" cy="1544040"/>
            <a:chOff x="8769532" y="427302"/>
            <a:chExt cx="2055240" cy="154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8909F53-BA65-91ED-481F-EB063453D205}"/>
                    </a:ext>
                  </a:extLst>
                </p14:cNvPr>
                <p14:cNvContentPartPr/>
                <p14:nvPr/>
              </p14:nvContentPartPr>
              <p14:xfrm>
                <a:off x="8769532" y="1366902"/>
                <a:ext cx="23400" cy="377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8909F53-BA65-91ED-481F-EB063453D2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51532" y="1348902"/>
                  <a:ext cx="5904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EF0A399-43D9-D8F8-E4A3-FFB869D03F16}"/>
                    </a:ext>
                  </a:extLst>
                </p14:cNvPr>
                <p14:cNvContentPartPr/>
                <p14:nvPr/>
              </p14:nvContentPartPr>
              <p14:xfrm>
                <a:off x="8805892" y="1387422"/>
                <a:ext cx="227160" cy="213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EF0A399-43D9-D8F8-E4A3-FFB869D03F1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88252" y="1369422"/>
                  <a:ext cx="2628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D4F3A2-E688-0EC7-EB92-3281B2CAD031}"/>
                    </a:ext>
                  </a:extLst>
                </p14:cNvPr>
                <p14:cNvContentPartPr/>
                <p14:nvPr/>
              </p14:nvContentPartPr>
              <p14:xfrm>
                <a:off x="8840452" y="1508022"/>
                <a:ext cx="89640" cy="52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D4F3A2-E688-0EC7-EB92-3281B2CAD03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22452" y="1490382"/>
                  <a:ext cx="1252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05F082-A4B9-7775-1241-FB84C15378B7}"/>
                    </a:ext>
                  </a:extLst>
                </p14:cNvPr>
                <p14:cNvContentPartPr/>
                <p14:nvPr/>
              </p14:nvContentPartPr>
              <p14:xfrm>
                <a:off x="9138172" y="1264302"/>
                <a:ext cx="273600" cy="432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B05F082-A4B9-7775-1241-FB84C15378B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20172" y="1246302"/>
                  <a:ext cx="30924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8A359A1-4734-18FF-F31B-B0CDDE78BA1F}"/>
                    </a:ext>
                  </a:extLst>
                </p14:cNvPr>
                <p14:cNvContentPartPr/>
                <p14:nvPr/>
              </p14:nvContentPartPr>
              <p14:xfrm>
                <a:off x="9334012" y="1391022"/>
                <a:ext cx="190080" cy="183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8A359A1-4734-18FF-F31B-B0CDDE78BA1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316372" y="1373022"/>
                  <a:ext cx="2257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AA53A2E-1152-51DD-25D6-F096DC82901B}"/>
                    </a:ext>
                  </a:extLst>
                </p14:cNvPr>
                <p14:cNvContentPartPr/>
                <p14:nvPr/>
              </p14:nvContentPartPr>
              <p14:xfrm>
                <a:off x="9653692" y="1533222"/>
                <a:ext cx="118440" cy="57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AA53A2E-1152-51DD-25D6-F096DC8290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635692" y="1515582"/>
                  <a:ext cx="154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418ECED-6739-B758-6722-B2302B418A24}"/>
                    </a:ext>
                  </a:extLst>
                </p14:cNvPr>
                <p14:cNvContentPartPr/>
                <p14:nvPr/>
              </p14:nvContentPartPr>
              <p14:xfrm>
                <a:off x="9759532" y="1405062"/>
                <a:ext cx="41040" cy="191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418ECED-6739-B758-6722-B2302B418A2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41892" y="1387422"/>
                  <a:ext cx="76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645978E-07B4-7931-6D87-E4BFFD57E028}"/>
                    </a:ext>
                  </a:extLst>
                </p14:cNvPr>
                <p14:cNvContentPartPr/>
                <p14:nvPr/>
              </p14:nvContentPartPr>
              <p14:xfrm>
                <a:off x="9781492" y="1494702"/>
                <a:ext cx="122040" cy="51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645978E-07B4-7931-6D87-E4BFFD57E02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63492" y="1476702"/>
                  <a:ext cx="157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76C329B-C366-CDE9-013A-1D7C8F475CC0}"/>
                    </a:ext>
                  </a:extLst>
                </p14:cNvPr>
                <p14:cNvContentPartPr/>
                <p14:nvPr/>
              </p14:nvContentPartPr>
              <p14:xfrm>
                <a:off x="10015132" y="1433142"/>
                <a:ext cx="105120" cy="15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76C329B-C366-CDE9-013A-1D7C8F475CC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97492" y="1415142"/>
                  <a:ext cx="1407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493831C-E40A-58F9-B945-16DBA8194368}"/>
                    </a:ext>
                  </a:extLst>
                </p14:cNvPr>
                <p14:cNvContentPartPr/>
                <p14:nvPr/>
              </p14:nvContentPartPr>
              <p14:xfrm>
                <a:off x="10263172" y="1262862"/>
                <a:ext cx="190080" cy="219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493831C-E40A-58F9-B945-16DBA819436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45172" y="1244862"/>
                  <a:ext cx="225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8BD57DB-CD7A-047D-D403-362B013A37C6}"/>
                    </a:ext>
                  </a:extLst>
                </p14:cNvPr>
                <p14:cNvContentPartPr/>
                <p14:nvPr/>
              </p14:nvContentPartPr>
              <p14:xfrm>
                <a:off x="10540732" y="1440702"/>
                <a:ext cx="72000" cy="15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8BD57DB-CD7A-047D-D403-362B013A37C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522732" y="1423062"/>
                  <a:ext cx="107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1D253F2-D20A-F14A-2B16-0F78C9E04139}"/>
                    </a:ext>
                  </a:extLst>
                </p14:cNvPr>
                <p14:cNvContentPartPr/>
                <p14:nvPr/>
              </p14:nvContentPartPr>
              <p14:xfrm>
                <a:off x="10579252" y="1149102"/>
                <a:ext cx="245520" cy="5356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1D253F2-D20A-F14A-2B16-0F78C9E0413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561252" y="1131102"/>
                  <a:ext cx="28116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16ED27-B5F2-A620-E955-650584A23845}"/>
                    </a:ext>
                  </a:extLst>
                </p14:cNvPr>
                <p14:cNvContentPartPr/>
                <p14:nvPr/>
              </p14:nvContentPartPr>
              <p14:xfrm>
                <a:off x="8840092" y="1018062"/>
                <a:ext cx="87480" cy="953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16ED27-B5F2-A620-E955-650584A2384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22452" y="1000422"/>
                  <a:ext cx="123120" cy="9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E989E5-0F56-D7D4-5CF6-434C18C17215}"/>
                    </a:ext>
                  </a:extLst>
                </p14:cNvPr>
                <p14:cNvContentPartPr/>
                <p14:nvPr/>
              </p14:nvContentPartPr>
              <p14:xfrm>
                <a:off x="8777452" y="1077462"/>
                <a:ext cx="300240" cy="180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E989E5-0F56-D7D4-5CF6-434C18C1721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59452" y="1059822"/>
                  <a:ext cx="335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F2EEC84-3D71-340E-1871-60E6E45A91FB}"/>
                    </a:ext>
                  </a:extLst>
                </p14:cNvPr>
                <p14:cNvContentPartPr/>
                <p14:nvPr/>
              </p14:nvContentPartPr>
              <p14:xfrm>
                <a:off x="8932972" y="614502"/>
                <a:ext cx="122040" cy="269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F2EEC84-3D71-340E-1871-60E6E45A91F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14972" y="596502"/>
                  <a:ext cx="1576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BA44B32-2A9F-E476-8759-06F9D9830343}"/>
                    </a:ext>
                  </a:extLst>
                </p14:cNvPr>
                <p14:cNvContentPartPr/>
                <p14:nvPr/>
              </p14:nvContentPartPr>
              <p14:xfrm>
                <a:off x="9070492" y="630702"/>
                <a:ext cx="153360" cy="1854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BA44B32-2A9F-E476-8759-06F9D983034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52852" y="612702"/>
                  <a:ext cx="1890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8A2C8CC-DDE8-B35D-8011-DD9E7298A801}"/>
                    </a:ext>
                  </a:extLst>
                </p14:cNvPr>
                <p14:cNvContentPartPr/>
                <p14:nvPr/>
              </p14:nvContentPartPr>
              <p14:xfrm>
                <a:off x="9163012" y="427302"/>
                <a:ext cx="91080" cy="221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8A2C8CC-DDE8-B35D-8011-DD9E7298A80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45372" y="409662"/>
                  <a:ext cx="126720" cy="25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023DB0C-0564-0D7D-3683-0F43E8B635F8}"/>
                  </a:ext>
                </a:extLst>
              </p14:cNvPr>
              <p14:cNvContentPartPr/>
              <p14:nvPr/>
            </p14:nvContentPartPr>
            <p14:xfrm>
              <a:off x="7660372" y="2724102"/>
              <a:ext cx="46440" cy="240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023DB0C-0564-0D7D-3683-0F43E8B635F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642372" y="2706102"/>
                <a:ext cx="8208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590DAA9-0092-51F0-7325-C6B057AA2E0A}"/>
                  </a:ext>
                </a:extLst>
              </p14:cNvPr>
              <p14:cNvContentPartPr/>
              <p14:nvPr/>
            </p14:nvContentPartPr>
            <p14:xfrm>
              <a:off x="7463452" y="2563182"/>
              <a:ext cx="484560" cy="5983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590DAA9-0092-51F0-7325-C6B057AA2E0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445812" y="2545542"/>
                <a:ext cx="520200" cy="63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4C35C628-8084-39E8-35F3-8EFB92ACFD15}"/>
              </a:ext>
            </a:extLst>
          </p:cNvPr>
          <p:cNvGrpSpPr/>
          <p:nvPr/>
        </p:nvGrpSpPr>
        <p:grpSpPr>
          <a:xfrm>
            <a:off x="8184532" y="2629422"/>
            <a:ext cx="408960" cy="293040"/>
            <a:chOff x="8184532" y="2629422"/>
            <a:chExt cx="408960" cy="2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4437775-9764-D4A5-9744-B1F7AEDE0C1B}"/>
                    </a:ext>
                  </a:extLst>
                </p14:cNvPr>
                <p14:cNvContentPartPr/>
                <p14:nvPr/>
              </p14:nvContentPartPr>
              <p14:xfrm>
                <a:off x="8196412" y="2710062"/>
                <a:ext cx="44280" cy="2124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4437775-9764-D4A5-9744-B1F7AEDE0C1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78772" y="2692062"/>
                  <a:ext cx="79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9F4F390-9138-3BED-F635-736926BAFCF4}"/>
                    </a:ext>
                  </a:extLst>
                </p14:cNvPr>
                <p14:cNvContentPartPr/>
                <p14:nvPr/>
              </p14:nvContentPartPr>
              <p14:xfrm>
                <a:off x="8184532" y="2629422"/>
                <a:ext cx="185400" cy="180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9F4F390-9138-3BED-F635-736926BAFCF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166532" y="2611422"/>
                  <a:ext cx="2210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95991F2-047A-DFB2-4585-8CE35D2245E3}"/>
                    </a:ext>
                  </a:extLst>
                </p14:cNvPr>
                <p14:cNvContentPartPr/>
                <p14:nvPr/>
              </p14:nvContentPartPr>
              <p14:xfrm>
                <a:off x="8496652" y="2735622"/>
                <a:ext cx="96840" cy="141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95991F2-047A-DFB2-4585-8CE35D2245E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78652" y="2717982"/>
                  <a:ext cx="13248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1D10FBE-75AC-BC33-838C-5A05B5B856E2}"/>
              </a:ext>
            </a:extLst>
          </p:cNvPr>
          <p:cNvGrpSpPr/>
          <p:nvPr/>
        </p:nvGrpSpPr>
        <p:grpSpPr>
          <a:xfrm>
            <a:off x="8797612" y="2478942"/>
            <a:ext cx="1136520" cy="371520"/>
            <a:chOff x="8797612" y="2478942"/>
            <a:chExt cx="1136520" cy="3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01602F7-0BF3-DC0C-D279-FD6A64221BCB}"/>
                    </a:ext>
                  </a:extLst>
                </p14:cNvPr>
                <p14:cNvContentPartPr/>
                <p14:nvPr/>
              </p14:nvContentPartPr>
              <p14:xfrm>
                <a:off x="8797612" y="2701062"/>
                <a:ext cx="98280" cy="1494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01602F7-0BF3-DC0C-D279-FD6A64221BC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79972" y="2683422"/>
                  <a:ext cx="133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57ADD9D-4B16-B750-E631-F5C43B7728DA}"/>
                    </a:ext>
                  </a:extLst>
                </p14:cNvPr>
                <p14:cNvContentPartPr/>
                <p14:nvPr/>
              </p14:nvContentPartPr>
              <p14:xfrm>
                <a:off x="8917852" y="2731302"/>
                <a:ext cx="79560" cy="75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57ADD9D-4B16-B750-E631-F5C43B7728D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99852" y="2713662"/>
                  <a:ext cx="1152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DD432F3-2FEF-E829-CB01-9E929E9CC8C8}"/>
                    </a:ext>
                  </a:extLst>
                </p14:cNvPr>
                <p14:cNvContentPartPr/>
                <p14:nvPr/>
              </p14:nvContentPartPr>
              <p14:xfrm>
                <a:off x="9040972" y="2688462"/>
                <a:ext cx="15840" cy="136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DD432F3-2FEF-E829-CB01-9E929E9CC8C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22972" y="2670822"/>
                  <a:ext cx="514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20CD2C6-68B6-71DA-D6E6-A512A2F6670F}"/>
                    </a:ext>
                  </a:extLst>
                </p14:cNvPr>
                <p14:cNvContentPartPr/>
                <p14:nvPr/>
              </p14:nvContentPartPr>
              <p14:xfrm>
                <a:off x="9180292" y="2643462"/>
                <a:ext cx="79200" cy="156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20CD2C6-68B6-71DA-D6E6-A512A2F667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162652" y="2625822"/>
                  <a:ext cx="114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45E72BC-A3C2-6124-25FF-2E8A86313B98}"/>
                    </a:ext>
                  </a:extLst>
                </p14:cNvPr>
                <p14:cNvContentPartPr/>
                <p14:nvPr/>
              </p14:nvContentPartPr>
              <p14:xfrm>
                <a:off x="9308812" y="2640222"/>
                <a:ext cx="97200" cy="1411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45E72BC-A3C2-6124-25FF-2E8A86313B9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290812" y="2622582"/>
                  <a:ext cx="132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EAB5DF7-60FF-31AF-4B30-28DCE738455A}"/>
                    </a:ext>
                  </a:extLst>
                </p14:cNvPr>
                <p14:cNvContentPartPr/>
                <p14:nvPr/>
              </p14:nvContentPartPr>
              <p14:xfrm>
                <a:off x="9513292" y="2600262"/>
                <a:ext cx="285480" cy="124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EAB5DF7-60FF-31AF-4B30-28DCE738455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95292" y="2582622"/>
                  <a:ext cx="321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56EBCD4-C4B8-FE5F-D8B0-37C8BA82E1B1}"/>
                    </a:ext>
                  </a:extLst>
                </p14:cNvPr>
                <p14:cNvContentPartPr/>
                <p14:nvPr/>
              </p14:nvContentPartPr>
              <p14:xfrm>
                <a:off x="9821092" y="2478942"/>
                <a:ext cx="113040" cy="184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56EBCD4-C4B8-FE5F-D8B0-37C8BA82E1B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803452" y="2461302"/>
                  <a:ext cx="14868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6AC4811-4B9F-2895-7017-BA25C024D19B}"/>
              </a:ext>
            </a:extLst>
          </p:cNvPr>
          <p:cNvGrpSpPr/>
          <p:nvPr/>
        </p:nvGrpSpPr>
        <p:grpSpPr>
          <a:xfrm>
            <a:off x="8429692" y="3160782"/>
            <a:ext cx="705600" cy="312120"/>
            <a:chOff x="8429692" y="3160782"/>
            <a:chExt cx="70560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7523C38-7C2C-2907-C445-DA2740BE095C}"/>
                    </a:ext>
                  </a:extLst>
                </p14:cNvPr>
                <p14:cNvContentPartPr/>
                <p14:nvPr/>
              </p14:nvContentPartPr>
              <p14:xfrm>
                <a:off x="8429692" y="3171222"/>
                <a:ext cx="135000" cy="301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7523C38-7C2C-2907-C445-DA2740BE095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11692" y="3153222"/>
                  <a:ext cx="1706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B479A65-E92F-C25E-6D15-CA1D8C99F7A8}"/>
                    </a:ext>
                  </a:extLst>
                </p14:cNvPr>
                <p14:cNvContentPartPr/>
                <p14:nvPr/>
              </p14:nvContentPartPr>
              <p14:xfrm>
                <a:off x="8684932" y="3214062"/>
                <a:ext cx="69120" cy="103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B479A65-E92F-C25E-6D15-CA1D8C99F7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66932" y="3196062"/>
                  <a:ext cx="1047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D930730-DF25-8C9A-04B4-949AD0981809}"/>
                    </a:ext>
                  </a:extLst>
                </p14:cNvPr>
                <p14:cNvContentPartPr/>
                <p14:nvPr/>
              </p14:nvContentPartPr>
              <p14:xfrm>
                <a:off x="8819932" y="3182742"/>
                <a:ext cx="80280" cy="108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D930730-DF25-8C9A-04B4-949AD098180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01932" y="3164742"/>
                  <a:ext cx="1159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96780DE-7FC3-AA42-14A7-B18A84065468}"/>
                    </a:ext>
                  </a:extLst>
                </p14:cNvPr>
                <p14:cNvContentPartPr/>
                <p14:nvPr/>
              </p14:nvContentPartPr>
              <p14:xfrm>
                <a:off x="9013972" y="3160782"/>
                <a:ext cx="121320" cy="118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96780DE-7FC3-AA42-14A7-B18A8406546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995972" y="3143142"/>
                  <a:ext cx="15696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2BD8A1E-3A77-5E27-9A4D-923574431F1B}"/>
              </a:ext>
            </a:extLst>
          </p:cNvPr>
          <p:cNvGrpSpPr/>
          <p:nvPr/>
        </p:nvGrpSpPr>
        <p:grpSpPr>
          <a:xfrm>
            <a:off x="9450292" y="2879982"/>
            <a:ext cx="1200960" cy="369720"/>
            <a:chOff x="9450292" y="2879982"/>
            <a:chExt cx="120096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9631C9B-0B80-019D-5F6D-9F6C03F0B5DA}"/>
                    </a:ext>
                  </a:extLst>
                </p14:cNvPr>
                <p14:cNvContentPartPr/>
                <p14:nvPr/>
              </p14:nvContentPartPr>
              <p14:xfrm>
                <a:off x="9506452" y="2978982"/>
                <a:ext cx="19800" cy="194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9631C9B-0B80-019D-5F6D-9F6C03F0B5D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88812" y="2961342"/>
                  <a:ext cx="55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042778C-4CC6-2BA2-6296-4E320181FFD5}"/>
                    </a:ext>
                  </a:extLst>
                </p14:cNvPr>
                <p14:cNvContentPartPr/>
                <p14:nvPr/>
              </p14:nvContentPartPr>
              <p14:xfrm>
                <a:off x="9450292" y="3130902"/>
                <a:ext cx="77400" cy="90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042778C-4CC6-2BA2-6296-4E320181FFD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32652" y="3113262"/>
                  <a:ext cx="1130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BC5FA13-DBF3-F35F-871E-07FD77B06A9D}"/>
                    </a:ext>
                  </a:extLst>
                </p14:cNvPr>
                <p14:cNvContentPartPr/>
                <p14:nvPr/>
              </p14:nvContentPartPr>
              <p14:xfrm>
                <a:off x="9672052" y="3074382"/>
                <a:ext cx="69480" cy="97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BC5FA13-DBF3-F35F-871E-07FD77B06A9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654052" y="3056382"/>
                  <a:ext cx="105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1F6536D-EFCF-1CCA-6EE5-F181FD3422CA}"/>
                    </a:ext>
                  </a:extLst>
                </p14:cNvPr>
                <p14:cNvContentPartPr/>
                <p14:nvPr/>
              </p14:nvContentPartPr>
              <p14:xfrm>
                <a:off x="9683932" y="2983662"/>
                <a:ext cx="168480" cy="266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1F6536D-EFCF-1CCA-6EE5-F181FD3422C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666292" y="2965662"/>
                  <a:ext cx="204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7A7FA9B-2F55-150A-46C7-36BD468EE66A}"/>
                    </a:ext>
                  </a:extLst>
                </p14:cNvPr>
                <p14:cNvContentPartPr/>
                <p14:nvPr/>
              </p14:nvContentPartPr>
              <p14:xfrm>
                <a:off x="9919732" y="3074382"/>
                <a:ext cx="50040" cy="94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7A7FA9B-2F55-150A-46C7-36BD468EE66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901732" y="3056742"/>
                  <a:ext cx="85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78F515E-3254-6DC4-C065-512DAF8ED610}"/>
                    </a:ext>
                  </a:extLst>
                </p14:cNvPr>
                <p14:cNvContentPartPr/>
                <p14:nvPr/>
              </p14:nvContentPartPr>
              <p14:xfrm>
                <a:off x="10096492" y="3022542"/>
                <a:ext cx="240120" cy="138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78F515E-3254-6DC4-C065-512DAF8ED61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78492" y="3004902"/>
                  <a:ext cx="275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3CDBCCC-C235-3162-CD1B-6820597BF6FE}"/>
                    </a:ext>
                  </a:extLst>
                </p14:cNvPr>
                <p14:cNvContentPartPr/>
                <p14:nvPr/>
              </p14:nvContentPartPr>
              <p14:xfrm>
                <a:off x="10381612" y="2982222"/>
                <a:ext cx="110520" cy="1857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3CDBCCC-C235-3162-CD1B-6820597BF6F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363612" y="2964582"/>
                  <a:ext cx="1461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E170C8A-1E73-7DE1-4FE9-316953D5BEEA}"/>
                    </a:ext>
                  </a:extLst>
                </p14:cNvPr>
                <p14:cNvContentPartPr/>
                <p14:nvPr/>
              </p14:nvContentPartPr>
              <p14:xfrm>
                <a:off x="10508692" y="2879982"/>
                <a:ext cx="142560" cy="193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E170C8A-1E73-7DE1-4FE9-316953D5BEE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90692" y="2862342"/>
                  <a:ext cx="17820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DFBE837-1E60-7EC4-0E71-36115CD50372}"/>
              </a:ext>
            </a:extLst>
          </p:cNvPr>
          <p:cNvGrpSpPr/>
          <p:nvPr/>
        </p:nvGrpSpPr>
        <p:grpSpPr>
          <a:xfrm>
            <a:off x="8708692" y="3670902"/>
            <a:ext cx="481320" cy="235800"/>
            <a:chOff x="8708692" y="3670902"/>
            <a:chExt cx="48132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403F20C-A572-9AD5-8852-448891558827}"/>
                    </a:ext>
                  </a:extLst>
                </p14:cNvPr>
                <p14:cNvContentPartPr/>
                <p14:nvPr/>
              </p14:nvContentPartPr>
              <p14:xfrm>
                <a:off x="8741092" y="3670902"/>
                <a:ext cx="4320" cy="2358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403F20C-A572-9AD5-8852-44889155882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23452" y="3652902"/>
                  <a:ext cx="399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C1B4F89-3265-FC3D-F2B9-18C9F98C0976}"/>
                    </a:ext>
                  </a:extLst>
                </p14:cNvPr>
                <p14:cNvContentPartPr/>
                <p14:nvPr/>
              </p14:nvContentPartPr>
              <p14:xfrm>
                <a:off x="8708692" y="3733902"/>
                <a:ext cx="310320" cy="1188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C1B4F89-3265-FC3D-F2B9-18C9F98C097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690692" y="3715902"/>
                  <a:ext cx="345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F6D42EB-9988-BDC2-9EEE-4D7B77AE3EDD}"/>
                    </a:ext>
                  </a:extLst>
                </p14:cNvPr>
                <p14:cNvContentPartPr/>
                <p14:nvPr/>
              </p14:nvContentPartPr>
              <p14:xfrm>
                <a:off x="9130252" y="3706542"/>
                <a:ext cx="59760" cy="1382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F6D42EB-9988-BDC2-9EEE-4D7B77AE3ED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112252" y="3688902"/>
                  <a:ext cx="9540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0961CF-0EAB-A58E-8DD5-6B234E4EC3A3}"/>
              </a:ext>
            </a:extLst>
          </p:cNvPr>
          <p:cNvGrpSpPr/>
          <p:nvPr/>
        </p:nvGrpSpPr>
        <p:grpSpPr>
          <a:xfrm>
            <a:off x="9386932" y="3463182"/>
            <a:ext cx="795960" cy="407160"/>
            <a:chOff x="9386932" y="3463182"/>
            <a:chExt cx="79596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FDB3EDA-3B78-058F-81C9-AC2E35641D89}"/>
                    </a:ext>
                  </a:extLst>
                </p14:cNvPr>
                <p14:cNvContentPartPr/>
                <p14:nvPr/>
              </p14:nvContentPartPr>
              <p14:xfrm>
                <a:off x="9386932" y="3548862"/>
                <a:ext cx="48240" cy="253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FDB3EDA-3B78-058F-81C9-AC2E35641D8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68932" y="3530862"/>
                  <a:ext cx="838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58CA1B8-DD2B-70CC-ED85-EA4B126CC75A}"/>
                    </a:ext>
                  </a:extLst>
                </p14:cNvPr>
                <p14:cNvContentPartPr/>
                <p14:nvPr/>
              </p14:nvContentPartPr>
              <p14:xfrm>
                <a:off x="9496732" y="3690342"/>
                <a:ext cx="92520" cy="74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58CA1B8-DD2B-70CC-ED85-EA4B126CC75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478732" y="3672702"/>
                  <a:ext cx="128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A862E7B-F88D-2D39-F250-6371820F7B96}"/>
                    </a:ext>
                  </a:extLst>
                </p14:cNvPr>
                <p14:cNvContentPartPr/>
                <p14:nvPr/>
              </p14:nvContentPartPr>
              <p14:xfrm>
                <a:off x="9700852" y="3713022"/>
                <a:ext cx="55800" cy="157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A862E7B-F88D-2D39-F250-6371820F7B9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682852" y="3695382"/>
                  <a:ext cx="914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21189D5-A94E-B6B8-C27D-6B34C5D6D44E}"/>
                    </a:ext>
                  </a:extLst>
                </p14:cNvPr>
                <p14:cNvContentPartPr/>
                <p14:nvPr/>
              </p14:nvContentPartPr>
              <p14:xfrm>
                <a:off x="9683932" y="3643902"/>
                <a:ext cx="101160" cy="1094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21189D5-A94E-B6B8-C27D-6B34C5D6D44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665932" y="3626262"/>
                  <a:ext cx="1368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372439A-3ED3-E33D-A02D-626326D19325}"/>
                    </a:ext>
                  </a:extLst>
                </p14:cNvPr>
                <p14:cNvContentPartPr/>
                <p14:nvPr/>
              </p14:nvContentPartPr>
              <p14:xfrm>
                <a:off x="9885172" y="3627702"/>
                <a:ext cx="93960" cy="75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372439A-3ED3-E33D-A02D-626326D1932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867532" y="3610062"/>
                  <a:ext cx="129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C6E6BCD-890F-5EB0-18CB-06649F3E671F}"/>
                    </a:ext>
                  </a:extLst>
                </p14:cNvPr>
                <p14:cNvContentPartPr/>
                <p14:nvPr/>
              </p14:nvContentPartPr>
              <p14:xfrm>
                <a:off x="10019452" y="3463182"/>
                <a:ext cx="163440" cy="242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C6E6BCD-890F-5EB0-18CB-06649F3E671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001452" y="3445182"/>
                  <a:ext cx="19908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4872491-58D3-5B7B-89C0-A40B55F1E514}"/>
              </a:ext>
            </a:extLst>
          </p:cNvPr>
          <p:cNvGrpSpPr/>
          <p:nvPr/>
        </p:nvGrpSpPr>
        <p:grpSpPr>
          <a:xfrm>
            <a:off x="7439332" y="4088142"/>
            <a:ext cx="525240" cy="768240"/>
            <a:chOff x="7439332" y="4088142"/>
            <a:chExt cx="525240" cy="76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36D2F05-36AD-D21C-7A6B-17F906D9A8D6}"/>
                    </a:ext>
                  </a:extLst>
                </p14:cNvPr>
                <p14:cNvContentPartPr/>
                <p14:nvPr/>
              </p14:nvContentPartPr>
              <p14:xfrm>
                <a:off x="7604212" y="4345902"/>
                <a:ext cx="231840" cy="3009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36D2F05-36AD-D21C-7A6B-17F906D9A8D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586572" y="4328262"/>
                  <a:ext cx="2674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4A0C5A5-565B-0D7A-B4CF-A76E6CED3793}"/>
                    </a:ext>
                  </a:extLst>
                </p14:cNvPr>
                <p14:cNvContentPartPr/>
                <p14:nvPr/>
              </p14:nvContentPartPr>
              <p14:xfrm>
                <a:off x="7439332" y="4088142"/>
                <a:ext cx="525240" cy="768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4A0C5A5-565B-0D7A-B4CF-A76E6CED379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21332" y="4070142"/>
                  <a:ext cx="560880" cy="80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E252F44-5E43-EC88-38FC-A2AC2318B49B}"/>
              </a:ext>
            </a:extLst>
          </p:cNvPr>
          <p:cNvGrpSpPr/>
          <p:nvPr/>
        </p:nvGrpSpPr>
        <p:grpSpPr>
          <a:xfrm>
            <a:off x="8328892" y="4254102"/>
            <a:ext cx="1413000" cy="519840"/>
            <a:chOff x="8328892" y="4254102"/>
            <a:chExt cx="1413000" cy="51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9B7DFB7-EAFA-2C4D-7033-0607F2707904}"/>
                    </a:ext>
                  </a:extLst>
                </p14:cNvPr>
                <p14:cNvContentPartPr/>
                <p14:nvPr/>
              </p14:nvContentPartPr>
              <p14:xfrm>
                <a:off x="8328892" y="4309542"/>
                <a:ext cx="183600" cy="363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9B7DFB7-EAFA-2C4D-7033-0607F270790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11252" y="4291542"/>
                  <a:ext cx="21924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B312B91-7BC1-E331-0B0B-E1911880E7C0}"/>
                    </a:ext>
                  </a:extLst>
                </p14:cNvPr>
                <p14:cNvContentPartPr/>
                <p14:nvPr/>
              </p14:nvContentPartPr>
              <p14:xfrm>
                <a:off x="8628772" y="4574502"/>
                <a:ext cx="190800" cy="51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B312B91-7BC1-E331-0B0B-E1911880E7C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611132" y="4556502"/>
                  <a:ext cx="2264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3CAF9A6-26B2-9905-D52D-5E687E874441}"/>
                    </a:ext>
                  </a:extLst>
                </p14:cNvPr>
                <p14:cNvContentPartPr/>
                <p14:nvPr/>
              </p14:nvContentPartPr>
              <p14:xfrm>
                <a:off x="8710852" y="4485942"/>
                <a:ext cx="27360" cy="2880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3CAF9A6-26B2-9905-D52D-5E687E87444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693212" y="4467942"/>
                  <a:ext cx="6300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692A082-7D17-8533-C70E-67CD078CCC67}"/>
                    </a:ext>
                  </a:extLst>
                </p14:cNvPr>
                <p14:cNvContentPartPr/>
                <p14:nvPr/>
              </p14:nvContentPartPr>
              <p14:xfrm>
                <a:off x="8989132" y="4468302"/>
                <a:ext cx="127440" cy="604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692A082-7D17-8533-C70E-67CD078CCC6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71132" y="4450662"/>
                  <a:ext cx="163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6C01520-5357-FB85-30BD-7BBD0382E22D}"/>
                    </a:ext>
                  </a:extLst>
                </p14:cNvPr>
                <p14:cNvContentPartPr/>
                <p14:nvPr/>
              </p14:nvContentPartPr>
              <p14:xfrm>
                <a:off x="9005692" y="4528422"/>
                <a:ext cx="140040" cy="734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6C01520-5357-FB85-30BD-7BBD0382E22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87692" y="4510422"/>
                  <a:ext cx="1756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0213DD4-938C-D6AB-BAD3-F80E681642C3}"/>
                    </a:ext>
                  </a:extLst>
                </p14:cNvPr>
                <p14:cNvContentPartPr/>
                <p14:nvPr/>
              </p14:nvContentPartPr>
              <p14:xfrm>
                <a:off x="9290092" y="4254102"/>
                <a:ext cx="156240" cy="3268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0213DD4-938C-D6AB-BAD3-F80E681642C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72452" y="4236462"/>
                  <a:ext cx="19188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9F701C9-439E-4B71-F76D-4C529565168A}"/>
                    </a:ext>
                  </a:extLst>
                </p14:cNvPr>
                <p14:cNvContentPartPr/>
                <p14:nvPr/>
              </p14:nvContentPartPr>
              <p14:xfrm>
                <a:off x="9591772" y="4588542"/>
                <a:ext cx="150120" cy="583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9F701C9-439E-4B71-F76D-4C529565168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574132" y="4570902"/>
                  <a:ext cx="1857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4708AEC-BC8D-F8E0-16F2-7943DA7FEF04}"/>
              </a:ext>
            </a:extLst>
          </p:cNvPr>
          <p:cNvGrpSpPr/>
          <p:nvPr/>
        </p:nvGrpSpPr>
        <p:grpSpPr>
          <a:xfrm>
            <a:off x="7545172" y="5292702"/>
            <a:ext cx="589680" cy="692640"/>
            <a:chOff x="7545172" y="5292702"/>
            <a:chExt cx="589680" cy="69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77DEA5C-4E25-3015-231A-783A10CF8668}"/>
                    </a:ext>
                  </a:extLst>
                </p14:cNvPr>
                <p14:cNvContentPartPr/>
                <p14:nvPr/>
              </p14:nvContentPartPr>
              <p14:xfrm>
                <a:off x="7726252" y="5420862"/>
                <a:ext cx="228240" cy="3776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77DEA5C-4E25-3015-231A-783A10CF866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708612" y="5403222"/>
                  <a:ext cx="26388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114A373-7E53-1F70-1914-058240DD9F50}"/>
                    </a:ext>
                  </a:extLst>
                </p14:cNvPr>
                <p14:cNvContentPartPr/>
                <p14:nvPr/>
              </p14:nvContentPartPr>
              <p14:xfrm>
                <a:off x="7545172" y="5292702"/>
                <a:ext cx="589680" cy="692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114A373-7E53-1F70-1914-058240DD9F5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527172" y="5274702"/>
                  <a:ext cx="625320" cy="72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83FC1B6-AA40-93D1-660E-25BF3241578D}"/>
              </a:ext>
            </a:extLst>
          </p:cNvPr>
          <p:cNvGrpSpPr/>
          <p:nvPr/>
        </p:nvGrpSpPr>
        <p:grpSpPr>
          <a:xfrm>
            <a:off x="8478652" y="5395662"/>
            <a:ext cx="876960" cy="387360"/>
            <a:chOff x="8478652" y="5395662"/>
            <a:chExt cx="876960" cy="38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8AC8A7A-D7FB-D156-E2CD-3260ADD88445}"/>
                    </a:ext>
                  </a:extLst>
                </p14:cNvPr>
                <p14:cNvContentPartPr/>
                <p14:nvPr/>
              </p14:nvContentPartPr>
              <p14:xfrm>
                <a:off x="8478652" y="5395662"/>
                <a:ext cx="191880" cy="281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8AC8A7A-D7FB-D156-E2CD-3260ADD8844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460652" y="5377662"/>
                  <a:ext cx="2275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64F797F-688D-8D34-52ED-8F6ED7CE44C0}"/>
                    </a:ext>
                  </a:extLst>
                </p14:cNvPr>
                <p14:cNvContentPartPr/>
                <p14:nvPr/>
              </p14:nvContentPartPr>
              <p14:xfrm>
                <a:off x="8828572" y="5638302"/>
                <a:ext cx="70200" cy="1447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64F797F-688D-8D34-52ED-8F6ED7CE44C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810572" y="5620662"/>
                  <a:ext cx="1058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9864AC1-458E-EA11-39DB-680A96FD3124}"/>
                    </a:ext>
                  </a:extLst>
                </p14:cNvPr>
                <p14:cNvContentPartPr/>
                <p14:nvPr/>
              </p14:nvContentPartPr>
              <p14:xfrm>
                <a:off x="9004972" y="5637222"/>
                <a:ext cx="172800" cy="1447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9864AC1-458E-EA11-39DB-680A96FD312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987332" y="5619222"/>
                  <a:ext cx="208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7729943-F143-1A7E-C973-F0EDE89436E3}"/>
                    </a:ext>
                  </a:extLst>
                </p14:cNvPr>
                <p14:cNvContentPartPr/>
                <p14:nvPr/>
              </p14:nvContentPartPr>
              <p14:xfrm>
                <a:off x="9258412" y="5510862"/>
                <a:ext cx="63720" cy="2484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7729943-F143-1A7E-C973-F0EDE89436E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240772" y="5493222"/>
                  <a:ext cx="993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FA60B35-5D2C-CE83-7FCA-54F73544C840}"/>
                    </a:ext>
                  </a:extLst>
                </p14:cNvPr>
                <p14:cNvContentPartPr/>
                <p14:nvPr/>
              </p14:nvContentPartPr>
              <p14:xfrm>
                <a:off x="9251932" y="5538942"/>
                <a:ext cx="103680" cy="968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FA60B35-5D2C-CE83-7FCA-54F73544C84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33932" y="5520942"/>
                  <a:ext cx="139320" cy="13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F465927-D249-F467-C4B8-0E4BA848D0C0}"/>
              </a:ext>
            </a:extLst>
          </p:cNvPr>
          <p:cNvGrpSpPr/>
          <p:nvPr/>
        </p:nvGrpSpPr>
        <p:grpSpPr>
          <a:xfrm>
            <a:off x="9872572" y="5482782"/>
            <a:ext cx="586080" cy="236520"/>
            <a:chOff x="9872572" y="5482782"/>
            <a:chExt cx="586080" cy="23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D7604FE-9BE2-FDFD-3E1C-38398BB546D8}"/>
                    </a:ext>
                  </a:extLst>
                </p14:cNvPr>
                <p14:cNvContentPartPr/>
                <p14:nvPr/>
              </p14:nvContentPartPr>
              <p14:xfrm>
                <a:off x="9872572" y="5482782"/>
                <a:ext cx="169200" cy="236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D7604FE-9BE2-FDFD-3E1C-38398BB546D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54572" y="5465142"/>
                  <a:ext cx="2048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C10827A-9396-A328-F40E-FBD8E9166695}"/>
                    </a:ext>
                  </a:extLst>
                </p14:cNvPr>
                <p14:cNvContentPartPr/>
                <p14:nvPr/>
              </p14:nvContentPartPr>
              <p14:xfrm>
                <a:off x="10053292" y="5509782"/>
                <a:ext cx="405360" cy="1929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C10827A-9396-A328-F40E-FBD8E916669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035652" y="5491782"/>
                  <a:ext cx="44100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E4197D7-5A19-C72D-29FB-1EE4C89FA6E9}"/>
              </a:ext>
            </a:extLst>
          </p:cNvPr>
          <p:cNvGrpSpPr/>
          <p:nvPr/>
        </p:nvGrpSpPr>
        <p:grpSpPr>
          <a:xfrm>
            <a:off x="8934052" y="6013062"/>
            <a:ext cx="318600" cy="306000"/>
            <a:chOff x="8934052" y="6013062"/>
            <a:chExt cx="31860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E888569-3762-A2F8-0C27-3606F8D73E9F}"/>
                    </a:ext>
                  </a:extLst>
                </p14:cNvPr>
                <p14:cNvContentPartPr/>
                <p14:nvPr/>
              </p14:nvContentPartPr>
              <p14:xfrm>
                <a:off x="8934052" y="6013062"/>
                <a:ext cx="130680" cy="306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E888569-3762-A2F8-0C27-3606F8D73E9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916052" y="5995062"/>
                  <a:ext cx="1663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5FAD2AB-77E4-A064-F3E4-6789EFCB7776}"/>
                    </a:ext>
                  </a:extLst>
                </p14:cNvPr>
                <p14:cNvContentPartPr/>
                <p14:nvPr/>
              </p14:nvContentPartPr>
              <p14:xfrm>
                <a:off x="9151492" y="6137982"/>
                <a:ext cx="101160" cy="1346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5FAD2AB-77E4-A064-F3E4-6789EFCB777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133852" y="6119982"/>
                  <a:ext cx="13680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AE3848E-5743-C776-5CD9-FCBE747CA6F4}"/>
              </a:ext>
            </a:extLst>
          </p:cNvPr>
          <p:cNvGrpSpPr/>
          <p:nvPr/>
        </p:nvGrpSpPr>
        <p:grpSpPr>
          <a:xfrm>
            <a:off x="9475132" y="5976342"/>
            <a:ext cx="1695240" cy="736200"/>
            <a:chOff x="9475132" y="5976342"/>
            <a:chExt cx="1695240" cy="73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823030F-3E0F-6F04-CC57-D19D3B5C8624}"/>
                    </a:ext>
                  </a:extLst>
                </p14:cNvPr>
                <p14:cNvContentPartPr/>
                <p14:nvPr/>
              </p14:nvContentPartPr>
              <p14:xfrm>
                <a:off x="9475132" y="5976342"/>
                <a:ext cx="44280" cy="245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823030F-3E0F-6F04-CC57-D19D3B5C862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457492" y="5958702"/>
                  <a:ext cx="799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0C1B788-B171-8504-A3DE-0EB6A5041C52}"/>
                    </a:ext>
                  </a:extLst>
                </p14:cNvPr>
                <p14:cNvContentPartPr/>
                <p14:nvPr/>
              </p14:nvContentPartPr>
              <p14:xfrm>
                <a:off x="9599692" y="6050862"/>
                <a:ext cx="146520" cy="1717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0C1B788-B171-8504-A3DE-0EB6A5041C5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581692" y="6033222"/>
                  <a:ext cx="1821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0ED03B8-4CC3-E0C2-C6EA-9F28FA713026}"/>
                    </a:ext>
                  </a:extLst>
                </p14:cNvPr>
                <p14:cNvContentPartPr/>
                <p14:nvPr/>
              </p14:nvContentPartPr>
              <p14:xfrm>
                <a:off x="9793372" y="6081822"/>
                <a:ext cx="119520" cy="120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0ED03B8-4CC3-E0C2-C6EA-9F28FA71302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9775372" y="6063822"/>
                  <a:ext cx="155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4AA2C77-11B3-CD4A-A457-2439B98E2AD9}"/>
                    </a:ext>
                  </a:extLst>
                </p14:cNvPr>
                <p14:cNvContentPartPr/>
                <p14:nvPr/>
              </p14:nvContentPartPr>
              <p14:xfrm>
                <a:off x="10380172" y="6010902"/>
                <a:ext cx="301320" cy="249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4AA2C77-11B3-CD4A-A457-2439B98E2AD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362172" y="5992902"/>
                  <a:ext cx="3369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AE2412D-9271-8272-837B-641E67C0D32C}"/>
                    </a:ext>
                  </a:extLst>
                </p14:cNvPr>
                <p14:cNvContentPartPr/>
                <p14:nvPr/>
              </p14:nvContentPartPr>
              <p14:xfrm>
                <a:off x="10610212" y="6012342"/>
                <a:ext cx="18720" cy="50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AE2412D-9271-8272-837B-641E67C0D32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592572" y="5994702"/>
                  <a:ext cx="54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0451A7F-D54F-ECAA-939A-D7CA2108D896}"/>
                    </a:ext>
                  </a:extLst>
                </p14:cNvPr>
                <p14:cNvContentPartPr/>
                <p14:nvPr/>
              </p14:nvContentPartPr>
              <p14:xfrm>
                <a:off x="10780492" y="6037182"/>
                <a:ext cx="348480" cy="267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0451A7F-D54F-ECAA-939A-D7CA2108D89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762492" y="6019182"/>
                  <a:ext cx="3841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C3869F4-3EB2-69FB-EE92-5C6714306631}"/>
                    </a:ext>
                  </a:extLst>
                </p14:cNvPr>
                <p14:cNvContentPartPr/>
                <p14:nvPr/>
              </p14:nvContentPartPr>
              <p14:xfrm>
                <a:off x="9581692" y="6542622"/>
                <a:ext cx="126360" cy="160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C3869F4-3EB2-69FB-EE92-5C671430663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563692" y="6524982"/>
                  <a:ext cx="1620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9E7F8F1-409E-5E9E-46D7-A83A091B37AB}"/>
                    </a:ext>
                  </a:extLst>
                </p14:cNvPr>
                <p14:cNvContentPartPr/>
                <p14:nvPr/>
              </p14:nvContentPartPr>
              <p14:xfrm>
                <a:off x="9826132" y="6534342"/>
                <a:ext cx="231480" cy="1782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9E7F8F1-409E-5E9E-46D7-A83A091B37A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808492" y="6516342"/>
                  <a:ext cx="267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3D64DE-A835-D8C5-F912-C46D27ECD805}"/>
                    </a:ext>
                  </a:extLst>
                </p14:cNvPr>
                <p14:cNvContentPartPr/>
                <p14:nvPr/>
              </p14:nvContentPartPr>
              <p14:xfrm>
                <a:off x="10118092" y="6497622"/>
                <a:ext cx="88920" cy="1501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3D64DE-A835-D8C5-F912-C46D27ECD80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100452" y="6479982"/>
                  <a:ext cx="124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90C2410-94D8-A178-4132-9E21CA8F28DB}"/>
                    </a:ext>
                  </a:extLst>
                </p14:cNvPr>
                <p14:cNvContentPartPr/>
                <p14:nvPr/>
              </p14:nvContentPartPr>
              <p14:xfrm>
                <a:off x="10326172" y="6465942"/>
                <a:ext cx="89640" cy="150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90C2410-94D8-A178-4132-9E21CA8F28D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308172" y="6448302"/>
                  <a:ext cx="125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BD334B1-8ABF-8AE4-FC84-E0ECCB5D6722}"/>
                    </a:ext>
                  </a:extLst>
                </p14:cNvPr>
                <p14:cNvContentPartPr/>
                <p14:nvPr/>
              </p14:nvContentPartPr>
              <p14:xfrm>
                <a:off x="10529572" y="6474222"/>
                <a:ext cx="364320" cy="1494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BD334B1-8ABF-8AE4-FC84-E0ECCB5D672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511932" y="6456582"/>
                  <a:ext cx="3999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26E69D5-B68B-5058-B19A-7458D2F812AD}"/>
                    </a:ext>
                  </a:extLst>
                </p14:cNvPr>
                <p14:cNvContentPartPr/>
                <p14:nvPr/>
              </p14:nvContentPartPr>
              <p14:xfrm>
                <a:off x="10921972" y="6364422"/>
                <a:ext cx="248400" cy="2059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26E69D5-B68B-5058-B19A-7458D2F812A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903972" y="6346422"/>
                  <a:ext cx="284040" cy="24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7966107-DA3C-975E-1579-33FEB59CFF86}"/>
                  </a:ext>
                </a:extLst>
              </p14:cNvPr>
              <p14:cNvContentPartPr/>
              <p14:nvPr/>
            </p14:nvContentPartPr>
            <p14:xfrm>
              <a:off x="3061012" y="658422"/>
              <a:ext cx="2620440" cy="2054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7966107-DA3C-975E-1579-33FEB59CFF8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3043372" y="640422"/>
                <a:ext cx="2656080" cy="20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4363324-EBF5-5912-ACF5-584BCE02F656}"/>
                  </a:ext>
                </a:extLst>
              </p14:cNvPr>
              <p14:cNvContentPartPr/>
              <p14:nvPr/>
            </p14:nvContentPartPr>
            <p14:xfrm>
              <a:off x="3655012" y="496062"/>
              <a:ext cx="1109880" cy="15415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4363324-EBF5-5912-ACF5-584BCE02F65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3637372" y="478062"/>
                <a:ext cx="1145520" cy="157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598BE14-C80F-7F28-095D-399D3CBEB0A7}"/>
                  </a:ext>
                </a:extLst>
              </p14:cNvPr>
              <p14:cNvContentPartPr/>
              <p14:nvPr/>
            </p14:nvContentPartPr>
            <p14:xfrm>
              <a:off x="4189612" y="462582"/>
              <a:ext cx="1016280" cy="1267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598BE14-C80F-7F28-095D-399D3CBEB0A7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4171612" y="444582"/>
                <a:ext cx="1051920" cy="13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95A6F72-08E6-353A-E9E3-BAA114481B51}"/>
                  </a:ext>
                </a:extLst>
              </p14:cNvPr>
              <p14:cNvContentPartPr/>
              <p14:nvPr/>
            </p14:nvContentPartPr>
            <p14:xfrm>
              <a:off x="4093852" y="2300742"/>
              <a:ext cx="194040" cy="10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95A6F72-08E6-353A-E9E3-BAA114481B51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4076212" y="2283102"/>
                <a:ext cx="2296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634C776-85E2-C9FD-ED3D-FE4153A02ADB}"/>
                  </a:ext>
                </a:extLst>
              </p14:cNvPr>
              <p14:cNvContentPartPr/>
              <p14:nvPr/>
            </p14:nvContentPartPr>
            <p14:xfrm>
              <a:off x="4256572" y="2760462"/>
              <a:ext cx="28440" cy="3729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634C776-85E2-C9FD-ED3D-FE4153A02ADB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4238932" y="2742462"/>
                <a:ext cx="6408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ED2FB24-655B-7E47-8D11-6B764BDFF28A}"/>
                  </a:ext>
                </a:extLst>
              </p14:cNvPr>
              <p14:cNvContentPartPr/>
              <p14:nvPr/>
            </p14:nvContentPartPr>
            <p14:xfrm>
              <a:off x="4127692" y="2965662"/>
              <a:ext cx="300600" cy="500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ED2FB24-655B-7E47-8D11-6B764BDFF28A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4109692" y="2948022"/>
                <a:ext cx="3362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59E1FF1-CFA7-0180-763B-CCE2D28A33DA}"/>
                  </a:ext>
                </a:extLst>
              </p14:cNvPr>
              <p14:cNvContentPartPr/>
              <p14:nvPr/>
            </p14:nvContentPartPr>
            <p14:xfrm>
              <a:off x="4677412" y="446382"/>
              <a:ext cx="56880" cy="20311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59E1FF1-CFA7-0180-763B-CCE2D28A33D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659412" y="428382"/>
                <a:ext cx="92520" cy="20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D287AD0B-54D7-BDB6-F6EB-7646DFD77614}"/>
                  </a:ext>
                </a:extLst>
              </p14:cNvPr>
              <p14:cNvContentPartPr/>
              <p14:nvPr/>
            </p14:nvContentPartPr>
            <p14:xfrm>
              <a:off x="4596052" y="339102"/>
              <a:ext cx="257040" cy="19980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D287AD0B-54D7-BDB6-F6EB-7646DFD77614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4578412" y="321462"/>
                <a:ext cx="2926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0C98754-01A6-B211-4B83-7B747275D622}"/>
                  </a:ext>
                </a:extLst>
              </p14:cNvPr>
              <p14:cNvContentPartPr/>
              <p14:nvPr/>
            </p14:nvContentPartPr>
            <p14:xfrm>
              <a:off x="4868572" y="108702"/>
              <a:ext cx="210960" cy="2797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0C98754-01A6-B211-4B83-7B747275D62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4850572" y="90702"/>
                <a:ext cx="2466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0D3EBBC-AEC5-4ADD-5B4F-6ECDB488F20D}"/>
                  </a:ext>
                </a:extLst>
              </p14:cNvPr>
              <p14:cNvContentPartPr/>
              <p14:nvPr/>
            </p14:nvContentPartPr>
            <p14:xfrm>
              <a:off x="5170972" y="297702"/>
              <a:ext cx="70560" cy="381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0D3EBBC-AEC5-4ADD-5B4F-6ECDB488F20D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152972" y="280062"/>
                <a:ext cx="1062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5E332EB6-AE8D-2ECC-AE4B-5CF05730D70A}"/>
                  </a:ext>
                </a:extLst>
              </p14:cNvPr>
              <p14:cNvContentPartPr/>
              <p14:nvPr/>
            </p14:nvContentPartPr>
            <p14:xfrm>
              <a:off x="5228932" y="274662"/>
              <a:ext cx="56160" cy="14940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5E332EB6-AE8D-2ECC-AE4B-5CF05730D70A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5211292" y="257022"/>
                <a:ext cx="918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703CBE3-8614-3EDE-F4E7-027EB9D151A6}"/>
                  </a:ext>
                </a:extLst>
              </p14:cNvPr>
              <p14:cNvContentPartPr/>
              <p14:nvPr/>
            </p14:nvContentPartPr>
            <p14:xfrm>
              <a:off x="5215612" y="286902"/>
              <a:ext cx="96120" cy="1796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703CBE3-8614-3EDE-F4E7-027EB9D151A6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197972" y="268902"/>
                <a:ext cx="1317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5AE6976-45BB-F91B-2C59-8A862F6BE58D}"/>
                  </a:ext>
                </a:extLst>
              </p14:cNvPr>
              <p14:cNvContentPartPr/>
              <p14:nvPr/>
            </p14:nvContentPartPr>
            <p14:xfrm>
              <a:off x="5371132" y="231462"/>
              <a:ext cx="102240" cy="1717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5AE6976-45BB-F91B-2C59-8A862F6BE58D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353492" y="213462"/>
                <a:ext cx="1378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9AB60B0-6268-E4FA-5621-B07EA486E9CA}"/>
                  </a:ext>
                </a:extLst>
              </p14:cNvPr>
              <p14:cNvContentPartPr/>
              <p14:nvPr/>
            </p14:nvContentPartPr>
            <p14:xfrm>
              <a:off x="4686052" y="139302"/>
              <a:ext cx="125280" cy="4644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9AB60B0-6268-E4FA-5621-B07EA486E9CA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668052" y="121302"/>
                <a:ext cx="16092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8" name="Group 167">
            <a:extLst>
              <a:ext uri="{FF2B5EF4-FFF2-40B4-BE49-F238E27FC236}">
                <a16:creationId xmlns:a16="http://schemas.microsoft.com/office/drawing/2014/main" id="{4F57ACE2-C7DA-2C7A-97A1-E87D29FAF2C1}"/>
              </a:ext>
            </a:extLst>
          </p:cNvPr>
          <p:cNvGrpSpPr/>
          <p:nvPr/>
        </p:nvGrpSpPr>
        <p:grpSpPr>
          <a:xfrm>
            <a:off x="4602892" y="2917062"/>
            <a:ext cx="1381680" cy="1632240"/>
            <a:chOff x="4602892" y="2917062"/>
            <a:chExt cx="1381680" cy="163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40A1D30-1194-ACB9-0364-19EE081CAF5E}"/>
                    </a:ext>
                  </a:extLst>
                </p14:cNvPr>
                <p14:cNvContentPartPr/>
                <p14:nvPr/>
              </p14:nvContentPartPr>
              <p14:xfrm>
                <a:off x="5168092" y="3016422"/>
                <a:ext cx="785880" cy="96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40A1D30-1194-ACB9-0364-19EE081CAF5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150452" y="2998422"/>
                  <a:ext cx="821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FC8C8E0-EB7F-F38F-59D5-8092BB13E5CD}"/>
                    </a:ext>
                  </a:extLst>
                </p14:cNvPr>
                <p14:cNvContentPartPr/>
                <p14:nvPr/>
              </p14:nvContentPartPr>
              <p14:xfrm>
                <a:off x="5783692" y="2917062"/>
                <a:ext cx="200880" cy="264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FC8C8E0-EB7F-F38F-59D5-8092BB13E5C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765692" y="2899062"/>
                  <a:ext cx="2365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8173168-17BB-9996-6897-130B1CDA21CC}"/>
                    </a:ext>
                  </a:extLst>
                </p14:cNvPr>
                <p14:cNvContentPartPr/>
                <p14:nvPr/>
              </p14:nvContentPartPr>
              <p14:xfrm>
                <a:off x="4634212" y="2969982"/>
                <a:ext cx="71280" cy="15019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8173168-17BB-9996-6897-130B1CDA21C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616212" y="2951982"/>
                  <a:ext cx="106920" cy="15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125E2ED-43D1-0087-3529-7FBAC702BBCB}"/>
                    </a:ext>
                  </a:extLst>
                </p14:cNvPr>
                <p14:cNvContentPartPr/>
                <p14:nvPr/>
              </p14:nvContentPartPr>
              <p14:xfrm>
                <a:off x="4602892" y="4321422"/>
                <a:ext cx="156960" cy="113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125E2ED-43D1-0087-3529-7FBAC702BBC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585252" y="4303422"/>
                  <a:ext cx="1926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33C6671-1826-01CB-605D-63BBAB85A776}"/>
                    </a:ext>
                  </a:extLst>
                </p14:cNvPr>
                <p14:cNvContentPartPr/>
                <p14:nvPr/>
              </p14:nvContentPartPr>
              <p14:xfrm>
                <a:off x="4849132" y="4484502"/>
                <a:ext cx="120240" cy="648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33C6671-1826-01CB-605D-63BBAB85A77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831132" y="4466502"/>
                  <a:ext cx="1558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E498CDF-3041-7A48-2B96-309E0B31267E}"/>
                    </a:ext>
                  </a:extLst>
                </p14:cNvPr>
                <p14:cNvContentPartPr/>
                <p14:nvPr/>
              </p14:nvContentPartPr>
              <p14:xfrm>
                <a:off x="5059372" y="4209102"/>
                <a:ext cx="151200" cy="18612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E498CDF-3041-7A48-2B96-309E0B31267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041372" y="4191462"/>
                  <a:ext cx="1868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03D8A60-7540-EA17-0544-F0F74F9F0FB9}"/>
                    </a:ext>
                  </a:extLst>
                </p14:cNvPr>
                <p14:cNvContentPartPr/>
                <p14:nvPr/>
              </p14:nvContentPartPr>
              <p14:xfrm>
                <a:off x="5317492" y="4283262"/>
                <a:ext cx="72720" cy="1472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03D8A60-7540-EA17-0544-F0F74F9F0FB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299852" y="4265622"/>
                  <a:ext cx="1083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027C3D7-3AD9-2469-288A-C7B47AE19C62}"/>
                    </a:ext>
                  </a:extLst>
                </p14:cNvPr>
                <p14:cNvContentPartPr/>
                <p14:nvPr/>
              </p14:nvContentPartPr>
              <p14:xfrm>
                <a:off x="5313892" y="4275702"/>
                <a:ext cx="101520" cy="175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027C3D7-3AD9-2469-288A-C7B47AE19C62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296252" y="4258062"/>
                  <a:ext cx="1371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A23E1AE-35A3-4934-2FD6-0434353F766C}"/>
                    </a:ext>
                  </a:extLst>
                </p14:cNvPr>
                <p14:cNvContentPartPr/>
                <p14:nvPr/>
              </p14:nvContentPartPr>
              <p14:xfrm>
                <a:off x="5497132" y="4152582"/>
                <a:ext cx="131760" cy="19620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A23E1AE-35A3-4934-2FD6-0434353F766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479132" y="4134582"/>
                  <a:ext cx="16740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AA0EC7F-32C7-6A02-EC83-BA926CD54049}"/>
              </a:ext>
            </a:extLst>
          </p:cNvPr>
          <p:cNvGrpSpPr/>
          <p:nvPr/>
        </p:nvGrpSpPr>
        <p:grpSpPr>
          <a:xfrm>
            <a:off x="5129932" y="4649382"/>
            <a:ext cx="1490040" cy="2008080"/>
            <a:chOff x="5129932" y="4649382"/>
            <a:chExt cx="1490040" cy="20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24258F7-3577-7534-916B-3C133871E8AB}"/>
                    </a:ext>
                  </a:extLst>
                </p14:cNvPr>
                <p14:cNvContentPartPr/>
                <p14:nvPr/>
              </p14:nvContentPartPr>
              <p14:xfrm>
                <a:off x="5129932" y="5708862"/>
                <a:ext cx="237960" cy="313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24258F7-3577-7534-916B-3C133871E8A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112292" y="5690862"/>
                  <a:ext cx="2736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AA40A0A-B06A-85F0-098F-CEFF8362E9B3}"/>
                    </a:ext>
                  </a:extLst>
                </p14:cNvPr>
                <p14:cNvContentPartPr/>
                <p14:nvPr/>
              </p14:nvContentPartPr>
              <p14:xfrm>
                <a:off x="5297332" y="4754862"/>
                <a:ext cx="348840" cy="102240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AA40A0A-B06A-85F0-098F-CEFF8362E9B3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279332" y="4736862"/>
                  <a:ext cx="384480" cy="10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19423AEC-55A3-30CC-67DB-09E1B5B8FA6B}"/>
                    </a:ext>
                  </a:extLst>
                </p14:cNvPr>
                <p14:cNvContentPartPr/>
                <p14:nvPr/>
              </p14:nvContentPartPr>
              <p14:xfrm>
                <a:off x="5655532" y="4749822"/>
                <a:ext cx="501840" cy="18338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19423AEC-55A3-30CC-67DB-09E1B5B8FA6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637892" y="4731822"/>
                  <a:ext cx="537480" cy="18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F8DFC22-1DE4-5DF5-F7BB-0DBB794A15B3}"/>
                    </a:ext>
                  </a:extLst>
                </p14:cNvPr>
                <p14:cNvContentPartPr/>
                <p14:nvPr/>
              </p14:nvContentPartPr>
              <p14:xfrm>
                <a:off x="5808172" y="4728222"/>
                <a:ext cx="286920" cy="10774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F8DFC22-1DE4-5DF5-F7BB-0DBB794A15B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790532" y="4710222"/>
                  <a:ext cx="322560" cy="11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F6A6F68-BAA2-0AF3-2FA7-FD125AC942B4}"/>
                    </a:ext>
                  </a:extLst>
                </p14:cNvPr>
                <p14:cNvContentPartPr/>
                <p14:nvPr/>
              </p14:nvContentPartPr>
              <p14:xfrm>
                <a:off x="6054052" y="4649382"/>
                <a:ext cx="358560" cy="622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F6A6F68-BAA2-0AF3-2FA7-FD125AC942B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036052" y="4631742"/>
                  <a:ext cx="3942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4411B6E-3AFA-BB09-08DA-539B3F63D4F9}"/>
                    </a:ext>
                  </a:extLst>
                </p14:cNvPr>
                <p14:cNvContentPartPr/>
                <p14:nvPr/>
              </p14:nvContentPartPr>
              <p14:xfrm>
                <a:off x="6317212" y="4692942"/>
                <a:ext cx="302760" cy="19645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4411B6E-3AFA-BB09-08DA-539B3F63D4F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299212" y="4674942"/>
                  <a:ext cx="338400" cy="200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21743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CC90-F736-90F2-CB7A-E6F2E5BA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 Amp</a:t>
            </a:r>
          </a:p>
        </p:txBody>
      </p:sp>
      <p:pic>
        <p:nvPicPr>
          <p:cNvPr id="6" name="Picture 5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EB7192EB-3B17-CF32-04C3-8C6197535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881" y="1280472"/>
            <a:ext cx="3773036" cy="25752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1A6038-5135-6CFF-4F05-09D1D8F37791}"/>
              </a:ext>
            </a:extLst>
          </p:cNvPr>
          <p:cNvSpPr txBox="1"/>
          <p:nvPr/>
        </p:nvSpPr>
        <p:spPr>
          <a:xfrm>
            <a:off x="5044440" y="1788636"/>
            <a:ext cx="61874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PT Sans" panose="020B0503020203020204" pitchFamily="34" charset="0"/>
              </a:rPr>
              <a:t>T</a:t>
            </a:r>
            <a:r>
              <a:rPr lang="en-US" sz="1800" b="0" i="0" u="none" strike="noStrike" baseline="0" dirty="0">
                <a:latin typeface="PT Sans" panose="020B0503020203020204" pitchFamily="34" charset="0"/>
              </a:rPr>
              <a:t>here are three Golden Rules for op-amp circuit design and analysis:</a:t>
            </a:r>
          </a:p>
          <a:p>
            <a:pPr algn="l"/>
            <a:r>
              <a:rPr lang="en-US" sz="1800" b="0" i="0" u="none" strike="noStrike" baseline="0" dirty="0">
                <a:latin typeface="PT Sans" panose="020B0503020203020204" pitchFamily="34" charset="0"/>
              </a:rPr>
              <a:t>(1) no current flows into the inputs, V</a:t>
            </a:r>
            <a:r>
              <a:rPr lang="en-US" sz="800" b="0" i="0" u="none" strike="noStrike" baseline="0" dirty="0">
                <a:latin typeface="PT Sans" panose="020B0503020203020204" pitchFamily="34" charset="0"/>
              </a:rPr>
              <a:t>+ </a:t>
            </a:r>
            <a:r>
              <a:rPr lang="en-US" sz="1800" b="0" i="0" u="none" strike="noStrike" baseline="0" dirty="0">
                <a:latin typeface="PT Sans" panose="020B0503020203020204" pitchFamily="34" charset="0"/>
              </a:rPr>
              <a:t>and V-;</a:t>
            </a:r>
          </a:p>
          <a:p>
            <a:pPr algn="l"/>
            <a:r>
              <a:rPr lang="en-US" sz="1800" b="0" i="0" u="none" strike="noStrike" baseline="0" dirty="0">
                <a:latin typeface="PT Sans" panose="020B0503020203020204" pitchFamily="34" charset="0"/>
              </a:rPr>
              <a:t>(2) the input voltages are always equal, that is V+ = V-;</a:t>
            </a:r>
          </a:p>
          <a:p>
            <a:pPr algn="l"/>
            <a:r>
              <a:rPr lang="en-US" sz="1800" b="0" i="0" u="none" strike="noStrike" baseline="0" dirty="0">
                <a:latin typeface="PT Sans" panose="020B0503020203020204" pitchFamily="34" charset="0"/>
              </a:rPr>
              <a:t>(3) the op-amp output can drive any current that is required.</a:t>
            </a:r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58E97A7B-6198-17DA-6D6C-7C2633A1D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262" y="4343199"/>
            <a:ext cx="4010025" cy="1828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33FF325-D0DD-6E21-5830-67520C9B6BFD}"/>
                  </a:ext>
                </a:extLst>
              </p14:cNvPr>
              <p14:cNvContentPartPr/>
              <p14:nvPr/>
            </p14:nvContentPartPr>
            <p14:xfrm>
              <a:off x="4495142" y="426265"/>
              <a:ext cx="57600" cy="943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33FF325-D0DD-6E21-5830-67520C9B6B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77142" y="408625"/>
                <a:ext cx="93240" cy="9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D896CE-2DC8-84A9-A112-5DAD3EF69736}"/>
                  </a:ext>
                </a:extLst>
              </p14:cNvPr>
              <p14:cNvContentPartPr/>
              <p14:nvPr/>
            </p14:nvContentPartPr>
            <p14:xfrm>
              <a:off x="4514582" y="444985"/>
              <a:ext cx="600480" cy="302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D896CE-2DC8-84A9-A112-5DAD3EF697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6942" y="427345"/>
                <a:ext cx="6361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53E31F3-8761-1890-8BB0-BFA06A852BB6}"/>
                  </a:ext>
                </a:extLst>
              </p14:cNvPr>
              <p14:cNvContentPartPr/>
              <p14:nvPr/>
            </p14:nvContentPartPr>
            <p14:xfrm>
              <a:off x="5118662" y="723265"/>
              <a:ext cx="176760" cy="151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53E31F3-8761-1890-8BB0-BFA06A852B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00662" y="705625"/>
                <a:ext cx="2124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536EC3A-327F-CC59-4F45-BB29B089ACFF}"/>
                  </a:ext>
                </a:extLst>
              </p14:cNvPr>
              <p14:cNvContentPartPr/>
              <p14:nvPr/>
            </p14:nvContentPartPr>
            <p14:xfrm>
              <a:off x="4562102" y="830905"/>
              <a:ext cx="795240" cy="691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536EC3A-327F-CC59-4F45-BB29B089ACF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44102" y="813265"/>
                <a:ext cx="830880" cy="72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90EE964-B746-6FC0-D7B9-E28198FF3098}"/>
                  </a:ext>
                </a:extLst>
              </p14:cNvPr>
              <p14:cNvContentPartPr/>
              <p14:nvPr/>
            </p14:nvContentPartPr>
            <p14:xfrm>
              <a:off x="4539782" y="1366225"/>
              <a:ext cx="13680" cy="141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90EE964-B746-6FC0-D7B9-E28198FF30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21782" y="1348225"/>
                <a:ext cx="493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F01D2F-E719-4E1D-94C2-EB053F776306}"/>
                  </a:ext>
                </a:extLst>
              </p14:cNvPr>
              <p14:cNvContentPartPr/>
              <p14:nvPr/>
            </p14:nvContentPartPr>
            <p14:xfrm>
              <a:off x="4606022" y="769345"/>
              <a:ext cx="144360" cy="40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F01D2F-E719-4E1D-94C2-EB053F7763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588382" y="751705"/>
                <a:ext cx="1800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248A963-8858-9607-D7B4-76C9181D39B1}"/>
                  </a:ext>
                </a:extLst>
              </p14:cNvPr>
              <p14:cNvContentPartPr/>
              <p14:nvPr/>
            </p14:nvContentPartPr>
            <p14:xfrm>
              <a:off x="4634822" y="1114945"/>
              <a:ext cx="91440" cy="34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248A963-8858-9607-D7B4-76C9181D39B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16822" y="1097305"/>
                <a:ext cx="1270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A111CC0-2D5F-E3AA-9A69-6211EDFA3E02}"/>
                  </a:ext>
                </a:extLst>
              </p14:cNvPr>
              <p14:cNvContentPartPr/>
              <p14:nvPr/>
            </p14:nvContentPartPr>
            <p14:xfrm>
              <a:off x="4685582" y="1043305"/>
              <a:ext cx="34920" cy="140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A111CC0-2D5F-E3AA-9A69-6211EDFA3E0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67942" y="1025305"/>
                <a:ext cx="705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8D0EE5A-788F-2C7C-86F9-3094BC6C5896}"/>
                  </a:ext>
                </a:extLst>
              </p14:cNvPr>
              <p14:cNvContentPartPr/>
              <p14:nvPr/>
            </p14:nvContentPartPr>
            <p14:xfrm>
              <a:off x="4171142" y="747025"/>
              <a:ext cx="368280" cy="48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8D0EE5A-788F-2C7C-86F9-3094BC6C58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53502" y="729025"/>
                <a:ext cx="4039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94EBA01-9D63-5BD7-0F20-06693B0C8644}"/>
                  </a:ext>
                </a:extLst>
              </p14:cNvPr>
              <p14:cNvContentPartPr/>
              <p14:nvPr/>
            </p14:nvContentPartPr>
            <p14:xfrm>
              <a:off x="4077542" y="714265"/>
              <a:ext cx="152280" cy="122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94EBA01-9D63-5BD7-0F20-06693B0C864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59542" y="696265"/>
                <a:ext cx="18792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275B3C2-F95F-E3B7-1FA9-1A197B411547}"/>
                  </a:ext>
                </a:extLst>
              </p14:cNvPr>
              <p14:cNvContentPartPr/>
              <p14:nvPr/>
            </p14:nvContentPartPr>
            <p14:xfrm>
              <a:off x="4202462" y="1138705"/>
              <a:ext cx="362160" cy="45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275B3C2-F95F-E3B7-1FA9-1A197B41154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84822" y="1121065"/>
                <a:ext cx="3978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447BEC3-E24C-4319-D65C-9768F0E75819}"/>
                  </a:ext>
                </a:extLst>
              </p14:cNvPr>
              <p14:cNvContentPartPr/>
              <p14:nvPr/>
            </p14:nvContentPartPr>
            <p14:xfrm>
              <a:off x="4145582" y="1106305"/>
              <a:ext cx="162360" cy="175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447BEC3-E24C-4319-D65C-9768F0E7581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27582" y="1088305"/>
                <a:ext cx="1980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16490FE-142C-F83F-4DB1-66517AEB5467}"/>
                  </a:ext>
                </a:extLst>
              </p14:cNvPr>
              <p14:cNvContentPartPr/>
              <p14:nvPr/>
            </p14:nvContentPartPr>
            <p14:xfrm>
              <a:off x="5318822" y="828385"/>
              <a:ext cx="659520" cy="74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16490FE-142C-F83F-4DB1-66517AEB546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00822" y="810385"/>
                <a:ext cx="6951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086612-94D6-CA0A-A5A8-D434FA00B361}"/>
                  </a:ext>
                </a:extLst>
              </p14:cNvPr>
              <p14:cNvContentPartPr/>
              <p14:nvPr/>
            </p14:nvContentPartPr>
            <p14:xfrm>
              <a:off x="5934782" y="753145"/>
              <a:ext cx="114840" cy="139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086612-94D6-CA0A-A5A8-D434FA00B36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16782" y="735145"/>
                <a:ext cx="1504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9D3304C-6D36-C783-5969-47C0E839DDCD}"/>
                  </a:ext>
                </a:extLst>
              </p14:cNvPr>
              <p14:cNvContentPartPr/>
              <p14:nvPr/>
            </p14:nvContentPartPr>
            <p14:xfrm>
              <a:off x="6234302" y="715345"/>
              <a:ext cx="169560" cy="248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9D3304C-6D36-C783-5969-47C0E839DDC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16662" y="697705"/>
                <a:ext cx="2052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307FBFE-1CC6-DA74-DFA9-0EB85CFB0EBC}"/>
                  </a:ext>
                </a:extLst>
              </p14:cNvPr>
              <p14:cNvContentPartPr/>
              <p14:nvPr/>
            </p14:nvContentPartPr>
            <p14:xfrm>
              <a:off x="6508622" y="781585"/>
              <a:ext cx="126360" cy="152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307FBFE-1CC6-DA74-DFA9-0EB85CFB0EB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90982" y="763945"/>
                <a:ext cx="1620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3FC1C84-DC06-CAB4-6FFF-8BFB883A22B1}"/>
                  </a:ext>
                </a:extLst>
              </p14:cNvPr>
              <p14:cNvContentPartPr/>
              <p14:nvPr/>
            </p14:nvContentPartPr>
            <p14:xfrm>
              <a:off x="6732902" y="685105"/>
              <a:ext cx="107280" cy="273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3FC1C84-DC06-CAB4-6FFF-8BFB883A22B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15262" y="667465"/>
                <a:ext cx="14292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6EE5469-E2C2-56DF-7E71-4C099F8A03C2}"/>
                  </a:ext>
                </a:extLst>
              </p14:cNvPr>
              <p14:cNvContentPartPr/>
              <p14:nvPr/>
            </p14:nvContentPartPr>
            <p14:xfrm>
              <a:off x="6710942" y="729745"/>
              <a:ext cx="170640" cy="89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6EE5469-E2C2-56DF-7E71-4C099F8A03C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693302" y="711745"/>
                <a:ext cx="2062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6532E16-9BA5-0370-7964-90E43C57A0AD}"/>
                  </a:ext>
                </a:extLst>
              </p14:cNvPr>
              <p14:cNvContentPartPr/>
              <p14:nvPr/>
            </p14:nvContentPartPr>
            <p14:xfrm>
              <a:off x="3380222" y="535705"/>
              <a:ext cx="80640" cy="245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6532E16-9BA5-0370-7964-90E43C57A0A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362222" y="517705"/>
                <a:ext cx="1162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60CC153-1031-A91D-2D73-AB2D2C0F646A}"/>
                  </a:ext>
                </a:extLst>
              </p14:cNvPr>
              <p14:cNvContentPartPr/>
              <p14:nvPr/>
            </p14:nvContentPartPr>
            <p14:xfrm>
              <a:off x="3575342" y="608785"/>
              <a:ext cx="185040" cy="130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60CC153-1031-A91D-2D73-AB2D2C0F646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57342" y="590785"/>
                <a:ext cx="22068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6492B35-721B-F6FE-63D2-1F131B34DCE3}"/>
                  </a:ext>
                </a:extLst>
              </p14:cNvPr>
              <p14:cNvContentPartPr/>
              <p14:nvPr/>
            </p14:nvContentPartPr>
            <p14:xfrm>
              <a:off x="3922382" y="504025"/>
              <a:ext cx="4320" cy="1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6492B35-721B-F6FE-63D2-1F131B34DCE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904742" y="486025"/>
                <a:ext cx="399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D420531-E4A1-7945-D032-BC4B6F5E6A4C}"/>
                  </a:ext>
                </a:extLst>
              </p14:cNvPr>
              <p14:cNvContentPartPr/>
              <p14:nvPr/>
            </p14:nvContentPartPr>
            <p14:xfrm>
              <a:off x="3893222" y="483145"/>
              <a:ext cx="123120" cy="50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D420531-E4A1-7945-D032-BC4B6F5E6A4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875582" y="465145"/>
                <a:ext cx="1587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86C2AEE-0D30-95B3-57BD-075B06857A08}"/>
                  </a:ext>
                </a:extLst>
              </p14:cNvPr>
              <p14:cNvContentPartPr/>
              <p14:nvPr/>
            </p14:nvContentPartPr>
            <p14:xfrm>
              <a:off x="3347462" y="1262905"/>
              <a:ext cx="101160" cy="213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86C2AEE-0D30-95B3-57BD-075B06857A0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29462" y="1244905"/>
                <a:ext cx="1368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0F02483-6CF1-ED07-4C33-7BDB0CF7C1F3}"/>
                  </a:ext>
                </a:extLst>
              </p14:cNvPr>
              <p14:cNvContentPartPr/>
              <p14:nvPr/>
            </p14:nvContentPartPr>
            <p14:xfrm>
              <a:off x="3526742" y="1305385"/>
              <a:ext cx="179640" cy="126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0F02483-6CF1-ED07-4C33-7BDB0CF7C1F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09102" y="1287385"/>
                <a:ext cx="2152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1F1901A-DBDC-8B58-3159-C1C781AAE6D0}"/>
                  </a:ext>
                </a:extLst>
              </p14:cNvPr>
              <p14:cNvContentPartPr/>
              <p14:nvPr/>
            </p14:nvContentPartPr>
            <p14:xfrm>
              <a:off x="3795662" y="1191265"/>
              <a:ext cx="140400" cy="64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1F1901A-DBDC-8B58-3159-C1C781AAE6D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78022" y="1173625"/>
                <a:ext cx="1760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21B88EB-7DB8-C7B7-837D-50D2972B314F}"/>
                  </a:ext>
                </a:extLst>
              </p14:cNvPr>
              <p14:cNvContentPartPr/>
              <p14:nvPr/>
            </p14:nvContentPartPr>
            <p14:xfrm>
              <a:off x="3855062" y="1162465"/>
              <a:ext cx="56520" cy="156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21B88EB-7DB8-C7B7-837D-50D2972B314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37062" y="1144825"/>
                <a:ext cx="9216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6D67A779-FBC9-3A3E-7BE2-0D0CBB00B638}"/>
              </a:ext>
            </a:extLst>
          </p:cNvPr>
          <p:cNvGrpSpPr/>
          <p:nvPr/>
        </p:nvGrpSpPr>
        <p:grpSpPr>
          <a:xfrm>
            <a:off x="7063742" y="506185"/>
            <a:ext cx="2320920" cy="628920"/>
            <a:chOff x="7063742" y="506185"/>
            <a:chExt cx="2320920" cy="62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EA4DE75-C492-AE90-576E-05F0FA6522AF}"/>
                    </a:ext>
                  </a:extLst>
                </p14:cNvPr>
                <p14:cNvContentPartPr/>
                <p14:nvPr/>
              </p14:nvContentPartPr>
              <p14:xfrm>
                <a:off x="7077782" y="824785"/>
                <a:ext cx="54360" cy="16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EA4DE75-C492-AE90-576E-05F0FA6522A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60142" y="807145"/>
                  <a:ext cx="90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3A614EE-9E91-5640-240E-BCEAAC893005}"/>
                    </a:ext>
                  </a:extLst>
                </p14:cNvPr>
                <p14:cNvContentPartPr/>
                <p14:nvPr/>
              </p14:nvContentPartPr>
              <p14:xfrm>
                <a:off x="7063742" y="901465"/>
                <a:ext cx="108720" cy="36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3A614EE-9E91-5640-240E-BCEAAC89300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45742" y="883825"/>
                  <a:ext cx="1443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B46F0FC-24A7-57E6-9124-EAFA7960C2A3}"/>
                    </a:ext>
                  </a:extLst>
                </p14:cNvPr>
                <p14:cNvContentPartPr/>
                <p14:nvPr/>
              </p14:nvContentPartPr>
              <p14:xfrm>
                <a:off x="7308902" y="720025"/>
                <a:ext cx="64800" cy="356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B46F0FC-24A7-57E6-9124-EAFA7960C2A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90902" y="702025"/>
                  <a:ext cx="1004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2C5EB0A-413F-B3B0-2384-252DD21B01F2}"/>
                    </a:ext>
                  </a:extLst>
                </p14:cNvPr>
                <p14:cNvContentPartPr/>
                <p14:nvPr/>
              </p14:nvContentPartPr>
              <p14:xfrm>
                <a:off x="7371902" y="745585"/>
                <a:ext cx="110160" cy="185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2C5EB0A-413F-B3B0-2384-252DD21B01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54262" y="727945"/>
                  <a:ext cx="1458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D45EB12-DCDB-3386-6F35-477A6948685C}"/>
                    </a:ext>
                  </a:extLst>
                </p14:cNvPr>
                <p14:cNvContentPartPr/>
                <p14:nvPr/>
              </p14:nvContentPartPr>
              <p14:xfrm>
                <a:off x="7334102" y="896785"/>
                <a:ext cx="62640" cy="30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D45EB12-DCDB-3386-6F35-477A6948685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16462" y="878785"/>
                  <a:ext cx="982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DA28630-3D2C-9D87-2511-DEE581A159B8}"/>
                    </a:ext>
                  </a:extLst>
                </p14:cNvPr>
                <p14:cNvContentPartPr/>
                <p14:nvPr/>
              </p14:nvContentPartPr>
              <p14:xfrm>
                <a:off x="7674302" y="506185"/>
                <a:ext cx="254160" cy="600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DA28630-3D2C-9D87-2511-DEE581A159B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56302" y="488545"/>
                  <a:ext cx="28980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7C5B553-2F64-F4AB-B801-7A634B762660}"/>
                    </a:ext>
                  </a:extLst>
                </p14:cNvPr>
                <p14:cNvContentPartPr/>
                <p14:nvPr/>
              </p14:nvContentPartPr>
              <p14:xfrm>
                <a:off x="7880942" y="696625"/>
                <a:ext cx="69480" cy="264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7C5B553-2F64-F4AB-B801-7A634B76266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863302" y="678985"/>
                  <a:ext cx="1051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6CD65B2-85C4-17DF-974F-B1D5AC3550F7}"/>
                    </a:ext>
                  </a:extLst>
                </p14:cNvPr>
                <p14:cNvContentPartPr/>
                <p14:nvPr/>
              </p14:nvContentPartPr>
              <p14:xfrm>
                <a:off x="8023142" y="804985"/>
                <a:ext cx="155520" cy="110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6CD65B2-85C4-17DF-974F-B1D5AC3550F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05142" y="787345"/>
                  <a:ext cx="191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F4237C1-007D-85DC-2710-3BB57B8F28E4}"/>
                    </a:ext>
                  </a:extLst>
                </p14:cNvPr>
                <p14:cNvContentPartPr/>
                <p14:nvPr/>
              </p14:nvContentPartPr>
              <p14:xfrm>
                <a:off x="8214302" y="989665"/>
                <a:ext cx="56880" cy="27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F4237C1-007D-85DC-2710-3BB57B8F28E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96662" y="972025"/>
                  <a:ext cx="92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258F945-049F-83E5-CF36-912064714A67}"/>
                    </a:ext>
                  </a:extLst>
                </p14:cNvPr>
                <p14:cNvContentPartPr/>
                <p14:nvPr/>
              </p14:nvContentPartPr>
              <p14:xfrm>
                <a:off x="8234102" y="999025"/>
                <a:ext cx="94320" cy="26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258F945-049F-83E5-CF36-912064714A6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216102" y="981385"/>
                  <a:ext cx="1299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5347DA0-C323-F41F-C275-7799548DA39A}"/>
                    </a:ext>
                  </a:extLst>
                </p14:cNvPr>
                <p14:cNvContentPartPr/>
                <p14:nvPr/>
              </p14:nvContentPartPr>
              <p14:xfrm>
                <a:off x="8261822" y="953665"/>
                <a:ext cx="15480" cy="83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5347DA0-C323-F41F-C275-7799548DA3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44182" y="935665"/>
                  <a:ext cx="511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2E27CB8-D95D-776A-7D14-FDBA671B8615}"/>
                    </a:ext>
                  </a:extLst>
                </p14:cNvPr>
                <p14:cNvContentPartPr/>
                <p14:nvPr/>
              </p14:nvContentPartPr>
              <p14:xfrm>
                <a:off x="8452982" y="785905"/>
                <a:ext cx="167760" cy="30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2E27CB8-D95D-776A-7D14-FDBA671B861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35342" y="767905"/>
                  <a:ext cx="2034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878D3B6-93E9-38A9-9766-B053E938F58F}"/>
                    </a:ext>
                  </a:extLst>
                </p14:cNvPr>
                <p14:cNvContentPartPr/>
                <p14:nvPr/>
              </p14:nvContentPartPr>
              <p14:xfrm>
                <a:off x="8777342" y="630745"/>
                <a:ext cx="20880" cy="253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878D3B6-93E9-38A9-9766-B053E938F58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59342" y="612745"/>
                  <a:ext cx="565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722345C-A091-D199-BEE5-C2B007B9660A}"/>
                    </a:ext>
                  </a:extLst>
                </p14:cNvPr>
                <p14:cNvContentPartPr/>
                <p14:nvPr/>
              </p14:nvContentPartPr>
              <p14:xfrm>
                <a:off x="8871662" y="775465"/>
                <a:ext cx="158040" cy="124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722345C-A091-D199-BEE5-C2B007B9660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53662" y="757465"/>
                  <a:ext cx="1936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2B8D15F-E7F5-08BB-7679-33A9B2FD5CB6}"/>
                    </a:ext>
                  </a:extLst>
                </p14:cNvPr>
                <p14:cNvContentPartPr/>
                <p14:nvPr/>
              </p14:nvContentPartPr>
              <p14:xfrm>
                <a:off x="9133382" y="893545"/>
                <a:ext cx="88560" cy="15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2B8D15F-E7F5-08BB-7679-33A9B2FD5CB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15742" y="875905"/>
                  <a:ext cx="124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47EE55C-213E-8CD4-0B3E-927F0E93B5EC}"/>
                    </a:ext>
                  </a:extLst>
                </p14:cNvPr>
                <p14:cNvContentPartPr/>
                <p14:nvPr/>
              </p14:nvContentPartPr>
              <p14:xfrm>
                <a:off x="9216182" y="558385"/>
                <a:ext cx="168480" cy="576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47EE55C-213E-8CD4-0B3E-927F0E93B5E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98182" y="540745"/>
                  <a:ext cx="20412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E36B600-496C-FC65-D906-516D539112FD}"/>
                    </a:ext>
                  </a:extLst>
                </p14:cNvPr>
                <p14:cNvContentPartPr/>
                <p14:nvPr/>
              </p14:nvContentPartPr>
              <p14:xfrm>
                <a:off x="7380182" y="897145"/>
                <a:ext cx="85320" cy="38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E36B600-496C-FC65-D906-516D539112F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62182" y="879145"/>
                  <a:ext cx="120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CC346EC-911C-608E-A6CD-5B5E38E37F8E}"/>
                    </a:ext>
                  </a:extLst>
                </p14:cNvPr>
                <p14:cNvContentPartPr/>
                <p14:nvPr/>
              </p14:nvContentPartPr>
              <p14:xfrm>
                <a:off x="7505102" y="881305"/>
                <a:ext cx="20880" cy="118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CC346EC-911C-608E-A6CD-5B5E38E37F8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87102" y="863305"/>
                  <a:ext cx="5652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BD7F3E9-8D19-DCF6-E736-30FBC37B4074}"/>
              </a:ext>
            </a:extLst>
          </p:cNvPr>
          <p:cNvGrpSpPr/>
          <p:nvPr/>
        </p:nvGrpSpPr>
        <p:grpSpPr>
          <a:xfrm>
            <a:off x="7501142" y="1202785"/>
            <a:ext cx="927720" cy="609120"/>
            <a:chOff x="7501142" y="1202785"/>
            <a:chExt cx="927720" cy="60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CE23DD1-CF24-DBED-CBFD-2F6DC4175C7A}"/>
                    </a:ext>
                  </a:extLst>
                </p14:cNvPr>
                <p14:cNvContentPartPr/>
                <p14:nvPr/>
              </p14:nvContentPartPr>
              <p14:xfrm>
                <a:off x="7501142" y="1202785"/>
                <a:ext cx="121320" cy="493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CE23DD1-CF24-DBED-CBFD-2F6DC4175C7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83142" y="1184785"/>
                  <a:ext cx="15696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F94B347-F2CE-77BB-6B11-8CCDA882D4DE}"/>
                    </a:ext>
                  </a:extLst>
                </p14:cNvPr>
                <p14:cNvContentPartPr/>
                <p14:nvPr/>
              </p14:nvContentPartPr>
              <p14:xfrm>
                <a:off x="7585382" y="1638745"/>
                <a:ext cx="594720" cy="43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F94B347-F2CE-77BB-6B11-8CCDA882D4D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67382" y="1621105"/>
                  <a:ext cx="6303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CC76779-10B1-14C3-31D8-8BF003AF1EF7}"/>
                    </a:ext>
                  </a:extLst>
                </p14:cNvPr>
                <p14:cNvContentPartPr/>
                <p14:nvPr/>
              </p14:nvContentPartPr>
              <p14:xfrm>
                <a:off x="8148782" y="1532185"/>
                <a:ext cx="54720" cy="279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CC76779-10B1-14C3-31D8-8BF003AF1EF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30782" y="1514185"/>
                  <a:ext cx="903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AC25DB8-25A4-AD93-5278-48D2D713F2D5}"/>
                    </a:ext>
                  </a:extLst>
                </p14:cNvPr>
                <p14:cNvContentPartPr/>
                <p14:nvPr/>
              </p14:nvContentPartPr>
              <p14:xfrm>
                <a:off x="8159942" y="1543705"/>
                <a:ext cx="268920" cy="234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AC25DB8-25A4-AD93-5278-48D2D713F2D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42302" y="1525705"/>
                  <a:ext cx="30456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7809B2-4778-AD6C-AAC9-2FE6AC7CA2D3}"/>
              </a:ext>
            </a:extLst>
          </p:cNvPr>
          <p:cNvGrpSpPr/>
          <p:nvPr/>
        </p:nvGrpSpPr>
        <p:grpSpPr>
          <a:xfrm>
            <a:off x="8760422" y="1314745"/>
            <a:ext cx="934920" cy="761400"/>
            <a:chOff x="8760422" y="1314745"/>
            <a:chExt cx="934920" cy="76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7F301D6-F846-EE88-9F8D-F6DFC88C1B44}"/>
                    </a:ext>
                  </a:extLst>
                </p14:cNvPr>
                <p14:cNvContentPartPr/>
                <p14:nvPr/>
              </p14:nvContentPartPr>
              <p14:xfrm>
                <a:off x="8760422" y="1529665"/>
                <a:ext cx="31320" cy="203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7F301D6-F846-EE88-9F8D-F6DFC88C1B4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42422" y="1511665"/>
                  <a:ext cx="669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DB8B470-66BB-B822-38F9-CB3442D0C0B1}"/>
                    </a:ext>
                  </a:extLst>
                </p14:cNvPr>
                <p14:cNvContentPartPr/>
                <p14:nvPr/>
              </p14:nvContentPartPr>
              <p14:xfrm>
                <a:off x="8877782" y="1533985"/>
                <a:ext cx="113400" cy="168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DB8B470-66BB-B822-38F9-CB3442D0C0B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59782" y="1516345"/>
                  <a:ext cx="149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9EE043E-F11C-3C41-CAB7-FE658E01242A}"/>
                    </a:ext>
                  </a:extLst>
                </p14:cNvPr>
                <p14:cNvContentPartPr/>
                <p14:nvPr/>
              </p14:nvContentPartPr>
              <p14:xfrm>
                <a:off x="9022862" y="1375585"/>
                <a:ext cx="125640" cy="155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9EE043E-F11C-3C41-CAB7-FE658E01242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04862" y="1357945"/>
                  <a:ext cx="1612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2DF75AC-2A28-B096-BC78-37B7ADB49181}"/>
                    </a:ext>
                  </a:extLst>
                </p14:cNvPr>
                <p14:cNvContentPartPr/>
                <p14:nvPr/>
              </p14:nvContentPartPr>
              <p14:xfrm>
                <a:off x="9162902" y="1314745"/>
                <a:ext cx="182880" cy="761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2DF75AC-2A28-B096-BC78-37B7ADB4918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44902" y="1297105"/>
                  <a:ext cx="218520" cy="7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CCED1E3-BF78-2489-676E-CE300B4EBE2F}"/>
                    </a:ext>
                  </a:extLst>
                </p14:cNvPr>
                <p14:cNvContentPartPr/>
                <p14:nvPr/>
              </p14:nvContentPartPr>
              <p14:xfrm>
                <a:off x="9451982" y="1429945"/>
                <a:ext cx="35640" cy="255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CCED1E3-BF78-2489-676E-CE300B4EBE2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34342" y="1412305"/>
                  <a:ext cx="712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278830-3391-E239-4669-9BBCBF4D09A8}"/>
                    </a:ext>
                  </a:extLst>
                </p14:cNvPr>
                <p14:cNvContentPartPr/>
                <p14:nvPr/>
              </p14:nvContentPartPr>
              <p14:xfrm>
                <a:off x="9596702" y="1458025"/>
                <a:ext cx="98640" cy="201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278830-3391-E239-4669-9BBCBF4D09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78702" y="1440385"/>
                  <a:ext cx="13428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BA64570-830E-A181-D10B-81F7A1573608}"/>
              </a:ext>
            </a:extLst>
          </p:cNvPr>
          <p:cNvGrpSpPr/>
          <p:nvPr/>
        </p:nvGrpSpPr>
        <p:grpSpPr>
          <a:xfrm>
            <a:off x="9874622" y="1216465"/>
            <a:ext cx="801720" cy="580320"/>
            <a:chOff x="9874622" y="1216465"/>
            <a:chExt cx="801720" cy="58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71E5971-71FD-1B22-D3A4-077FF8BDE20F}"/>
                    </a:ext>
                  </a:extLst>
                </p14:cNvPr>
                <p14:cNvContentPartPr/>
                <p14:nvPr/>
              </p14:nvContentPartPr>
              <p14:xfrm>
                <a:off x="9874622" y="1322665"/>
                <a:ext cx="100440" cy="1494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71E5971-71FD-1B22-D3A4-077FF8BDE20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56622" y="1304665"/>
                  <a:ext cx="1360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2F3BD60-1ED8-AF9C-7B70-7610AE9079DF}"/>
                    </a:ext>
                  </a:extLst>
                </p14:cNvPr>
                <p14:cNvContentPartPr/>
                <p14:nvPr/>
              </p14:nvContentPartPr>
              <p14:xfrm>
                <a:off x="9989822" y="1270465"/>
                <a:ext cx="175680" cy="526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2F3BD60-1ED8-AF9C-7B70-7610AE9079D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72182" y="1252825"/>
                  <a:ext cx="21132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197E2EB-779C-1899-8FEF-E6C9B54075E5}"/>
                    </a:ext>
                  </a:extLst>
                </p14:cNvPr>
                <p14:cNvContentPartPr/>
                <p14:nvPr/>
              </p14:nvContentPartPr>
              <p14:xfrm>
                <a:off x="10332902" y="1488265"/>
                <a:ext cx="43200" cy="253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197E2EB-779C-1899-8FEF-E6C9B54075E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315262" y="1470265"/>
                  <a:ext cx="78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FD654C8-2CBC-F0AD-FA32-1AB39C09A50C}"/>
                    </a:ext>
                  </a:extLst>
                </p14:cNvPr>
                <p14:cNvContentPartPr/>
                <p14:nvPr/>
              </p14:nvContentPartPr>
              <p14:xfrm>
                <a:off x="10460702" y="1479625"/>
                <a:ext cx="87480" cy="204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FD654C8-2CBC-F0AD-FA32-1AB39C09A50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43062" y="1461625"/>
                  <a:ext cx="1231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E498449-208E-08D5-22BF-48E164E68C23}"/>
                    </a:ext>
                  </a:extLst>
                </p14:cNvPr>
                <p14:cNvContentPartPr/>
                <p14:nvPr/>
              </p14:nvContentPartPr>
              <p14:xfrm>
                <a:off x="10541702" y="1216465"/>
                <a:ext cx="134640" cy="268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E498449-208E-08D5-22BF-48E164E68C2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24062" y="1198825"/>
                  <a:ext cx="1702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3364305-B872-8188-D5B6-DEC811148E59}"/>
                    </a:ext>
                  </a:extLst>
                </p14:cNvPr>
                <p14:cNvContentPartPr/>
                <p14:nvPr/>
              </p14:nvContentPartPr>
              <p14:xfrm>
                <a:off x="9915662" y="1361905"/>
                <a:ext cx="78120" cy="68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3364305-B872-8188-D5B6-DEC811148E5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897662" y="1343905"/>
                  <a:ext cx="11376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A893501-0773-A8C8-6315-BB0D42E9BB30}"/>
              </a:ext>
            </a:extLst>
          </p:cNvPr>
          <p:cNvGrpSpPr/>
          <p:nvPr/>
        </p:nvGrpSpPr>
        <p:grpSpPr>
          <a:xfrm>
            <a:off x="4620422" y="2446225"/>
            <a:ext cx="513360" cy="201960"/>
            <a:chOff x="4620422" y="2446225"/>
            <a:chExt cx="51336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1930D89-7645-6BDB-1EA7-1C8CE0368474}"/>
                    </a:ext>
                  </a:extLst>
                </p14:cNvPr>
                <p14:cNvContentPartPr/>
                <p14:nvPr/>
              </p14:nvContentPartPr>
              <p14:xfrm>
                <a:off x="4620422" y="2512825"/>
                <a:ext cx="442800" cy="47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1930D89-7645-6BDB-1EA7-1C8CE036847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02782" y="2494825"/>
                  <a:ext cx="4784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40A83B0-EB75-094A-D28A-2F972ECFD55A}"/>
                    </a:ext>
                  </a:extLst>
                </p14:cNvPr>
                <p14:cNvContentPartPr/>
                <p14:nvPr/>
              </p14:nvContentPartPr>
              <p14:xfrm>
                <a:off x="4963502" y="2446225"/>
                <a:ext cx="170280" cy="201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40A83B0-EB75-094A-D28A-2F972ECFD55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45502" y="2428225"/>
                  <a:ext cx="20592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1C86158-CACE-ED4B-B5E2-9966D4FF4890}"/>
              </a:ext>
            </a:extLst>
          </p:cNvPr>
          <p:cNvGrpSpPr/>
          <p:nvPr/>
        </p:nvGrpSpPr>
        <p:grpSpPr>
          <a:xfrm>
            <a:off x="1218782" y="2502745"/>
            <a:ext cx="780120" cy="361440"/>
            <a:chOff x="1218782" y="2502745"/>
            <a:chExt cx="780120" cy="36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4667B67-D14C-ADAF-627C-3343D4C0A6A7}"/>
                    </a:ext>
                  </a:extLst>
                </p14:cNvPr>
                <p14:cNvContentPartPr/>
                <p14:nvPr/>
              </p14:nvContentPartPr>
              <p14:xfrm>
                <a:off x="1218782" y="2615785"/>
                <a:ext cx="621000" cy="475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4667B67-D14C-ADAF-627C-3343D4C0A6A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01142" y="2598145"/>
                  <a:ext cx="656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86A5C71-82E8-EC4F-8DF0-71A0A3E33E52}"/>
                    </a:ext>
                  </a:extLst>
                </p14:cNvPr>
                <p14:cNvContentPartPr/>
                <p14:nvPr/>
              </p14:nvContentPartPr>
              <p14:xfrm>
                <a:off x="1710182" y="2527225"/>
                <a:ext cx="162360" cy="225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86A5C71-82E8-EC4F-8DF0-71A0A3E33E5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92182" y="2509585"/>
                  <a:ext cx="1980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2DB91A9-77E6-5B5D-D224-8DB4C7967FB9}"/>
                    </a:ext>
                  </a:extLst>
                </p14:cNvPr>
                <p14:cNvContentPartPr/>
                <p14:nvPr/>
              </p14:nvContentPartPr>
              <p14:xfrm>
                <a:off x="1877942" y="2537665"/>
                <a:ext cx="101520" cy="157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2DB91A9-77E6-5B5D-D224-8DB4C7967FB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60302" y="2519665"/>
                  <a:ext cx="137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809904D-AD62-B41B-E79A-4CEA6706B21C}"/>
                    </a:ext>
                  </a:extLst>
                </p14:cNvPr>
                <p14:cNvContentPartPr/>
                <p14:nvPr/>
              </p14:nvContentPartPr>
              <p14:xfrm>
                <a:off x="1801262" y="2502745"/>
                <a:ext cx="197640" cy="361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809904D-AD62-B41B-E79A-4CEA6706B21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83262" y="2485105"/>
                  <a:ext cx="233280" cy="39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1189966-ABF4-1486-7BD3-BF1F62D38BAE}"/>
                  </a:ext>
                </a:extLst>
              </p14:cNvPr>
              <p14:cNvContentPartPr/>
              <p14:nvPr/>
            </p14:nvContentPartPr>
            <p14:xfrm>
              <a:off x="1127342" y="1922425"/>
              <a:ext cx="707760" cy="561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1189966-ABF4-1486-7BD3-BF1F62D38BAE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09702" y="1904425"/>
                <a:ext cx="74340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41AB4D2-601D-5CCD-5835-B6F4BD77A485}"/>
                  </a:ext>
                </a:extLst>
              </p14:cNvPr>
              <p14:cNvContentPartPr/>
              <p14:nvPr/>
            </p14:nvContentPartPr>
            <p14:xfrm>
              <a:off x="1650062" y="1828465"/>
              <a:ext cx="172800" cy="2242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41AB4D2-601D-5CCD-5835-B6F4BD77A48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632062" y="1810465"/>
                <a:ext cx="2084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4EE450C-738D-9FDB-6534-FB968A4AA120}"/>
                  </a:ext>
                </a:extLst>
              </p14:cNvPr>
              <p14:cNvContentPartPr/>
              <p14:nvPr/>
            </p14:nvContentPartPr>
            <p14:xfrm>
              <a:off x="1768862" y="1797505"/>
              <a:ext cx="145800" cy="2224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4EE450C-738D-9FDB-6534-FB968A4AA12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751222" y="1779505"/>
                <a:ext cx="1814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2172113-6EF3-5162-714F-F3D8854854D6}"/>
                  </a:ext>
                </a:extLst>
              </p14:cNvPr>
              <p14:cNvContentPartPr/>
              <p14:nvPr/>
            </p14:nvContentPartPr>
            <p14:xfrm>
              <a:off x="1778942" y="1817665"/>
              <a:ext cx="186120" cy="3088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2172113-6EF3-5162-714F-F3D8854854D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760942" y="1799665"/>
                <a:ext cx="2217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65AF8EA-DD3D-F182-8C5F-9913A066911C}"/>
                  </a:ext>
                </a:extLst>
              </p14:cNvPr>
              <p14:cNvContentPartPr/>
              <p14:nvPr/>
            </p14:nvContentPartPr>
            <p14:xfrm>
              <a:off x="5397662" y="2918905"/>
              <a:ext cx="500760" cy="622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65AF8EA-DD3D-F182-8C5F-9913A066911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380022" y="2901265"/>
                <a:ext cx="536400" cy="9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499443C-A706-48EF-5D8D-E07F55FB9CFD}"/>
              </a:ext>
            </a:extLst>
          </p:cNvPr>
          <p:cNvGrpSpPr/>
          <p:nvPr/>
        </p:nvGrpSpPr>
        <p:grpSpPr>
          <a:xfrm>
            <a:off x="617942" y="1447585"/>
            <a:ext cx="815400" cy="691200"/>
            <a:chOff x="617942" y="1447585"/>
            <a:chExt cx="815400" cy="69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BF2D9FD-DD6D-2746-F78F-D286F9154515}"/>
                    </a:ext>
                  </a:extLst>
                </p14:cNvPr>
                <p14:cNvContentPartPr/>
                <p14:nvPr/>
              </p14:nvContentPartPr>
              <p14:xfrm>
                <a:off x="1067582" y="1447585"/>
                <a:ext cx="46800" cy="309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BF2D9FD-DD6D-2746-F78F-D286F915451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9582" y="1429585"/>
                  <a:ext cx="82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62E1781-AEB3-4516-DB6F-4BB80221DFEB}"/>
                    </a:ext>
                  </a:extLst>
                </p14:cNvPr>
                <p14:cNvContentPartPr/>
                <p14:nvPr/>
              </p14:nvContentPartPr>
              <p14:xfrm>
                <a:off x="989462" y="1683025"/>
                <a:ext cx="68040" cy="40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62E1781-AEB3-4516-DB6F-4BB80221DFE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1462" y="1665385"/>
                  <a:ext cx="103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ED44741-56AD-765B-352A-1E0A73A13D2D}"/>
                    </a:ext>
                  </a:extLst>
                </p14:cNvPr>
                <p14:cNvContentPartPr/>
                <p14:nvPr/>
              </p14:nvContentPartPr>
              <p14:xfrm>
                <a:off x="1171262" y="1587625"/>
                <a:ext cx="82440" cy="65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ED44741-56AD-765B-352A-1E0A73A13D2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53262" y="1569625"/>
                  <a:ext cx="1180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E19B951-E23B-2DF4-929C-6B4F00ABE5BC}"/>
                    </a:ext>
                  </a:extLst>
                </p14:cNvPr>
                <p14:cNvContentPartPr/>
                <p14:nvPr/>
              </p14:nvContentPartPr>
              <p14:xfrm>
                <a:off x="1306982" y="1489345"/>
                <a:ext cx="126360" cy="150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E19B951-E23B-2DF4-929C-6B4F00ABE5B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289342" y="1471705"/>
                  <a:ext cx="1620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ADF00D9-5D77-0336-433F-BFAC9836A9DA}"/>
                    </a:ext>
                  </a:extLst>
                </p14:cNvPr>
                <p14:cNvContentPartPr/>
                <p14:nvPr/>
              </p14:nvContentPartPr>
              <p14:xfrm>
                <a:off x="646742" y="2027545"/>
                <a:ext cx="3960" cy="2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ADF00D9-5D77-0336-433F-BFAC9836A9D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28742" y="2009545"/>
                  <a:ext cx="396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F450E3F-2CC9-1D13-5876-B0406953E44D}"/>
                    </a:ext>
                  </a:extLst>
                </p14:cNvPr>
                <p14:cNvContentPartPr/>
                <p14:nvPr/>
              </p14:nvContentPartPr>
              <p14:xfrm>
                <a:off x="617942" y="1775545"/>
                <a:ext cx="164520" cy="2984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F450E3F-2CC9-1D13-5876-B0406953E44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00302" y="1757545"/>
                  <a:ext cx="2001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3E1AF64-7CF6-D818-0A7B-1945B9526A08}"/>
                    </a:ext>
                  </a:extLst>
                </p14:cNvPr>
                <p14:cNvContentPartPr/>
                <p14:nvPr/>
              </p14:nvContentPartPr>
              <p14:xfrm>
                <a:off x="887222" y="2000185"/>
                <a:ext cx="131040" cy="60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3E1AF64-7CF6-D818-0A7B-1945B9526A0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69582" y="1982185"/>
                  <a:ext cx="1666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11759E4-31CF-62E6-B2C0-9D0F1391ACFE}"/>
                    </a:ext>
                  </a:extLst>
                </p14:cNvPr>
                <p14:cNvContentPartPr/>
                <p14:nvPr/>
              </p14:nvContentPartPr>
              <p14:xfrm>
                <a:off x="943382" y="1926025"/>
                <a:ext cx="77040" cy="212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11759E4-31CF-62E6-B2C0-9D0F1391ACF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5742" y="1908025"/>
                  <a:ext cx="11268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EAB468E-E68B-2D10-C120-3A399027652F}"/>
              </a:ext>
            </a:extLst>
          </p:cNvPr>
          <p:cNvGrpSpPr/>
          <p:nvPr/>
        </p:nvGrpSpPr>
        <p:grpSpPr>
          <a:xfrm>
            <a:off x="733862" y="2663305"/>
            <a:ext cx="379080" cy="227520"/>
            <a:chOff x="733862" y="2663305"/>
            <a:chExt cx="37908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58E87A6-6B61-8DDC-8C73-A4EBE4720482}"/>
                    </a:ext>
                  </a:extLst>
                </p14:cNvPr>
                <p14:cNvContentPartPr/>
                <p14:nvPr/>
              </p14:nvContentPartPr>
              <p14:xfrm>
                <a:off x="733862" y="2663305"/>
                <a:ext cx="186120" cy="227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58E87A6-6B61-8DDC-8C73-A4EBE472048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6222" y="2645665"/>
                  <a:ext cx="221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F20E717-7E8F-6828-9FDA-2C5D404CA7E9}"/>
                    </a:ext>
                  </a:extLst>
                </p14:cNvPr>
                <p14:cNvContentPartPr/>
                <p14:nvPr/>
              </p14:nvContentPartPr>
              <p14:xfrm>
                <a:off x="1013222" y="2804065"/>
                <a:ext cx="99720" cy="77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F20E717-7E8F-6828-9FDA-2C5D404CA7E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5582" y="2786065"/>
                  <a:ext cx="13536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6FF4FC1-56C2-4280-CC02-765C8770976D}"/>
              </a:ext>
            </a:extLst>
          </p:cNvPr>
          <p:cNvGrpSpPr/>
          <p:nvPr/>
        </p:nvGrpSpPr>
        <p:grpSpPr>
          <a:xfrm>
            <a:off x="4703942" y="2796145"/>
            <a:ext cx="395640" cy="482040"/>
            <a:chOff x="4703942" y="2796145"/>
            <a:chExt cx="395640" cy="48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BE054DD-EDAD-8539-AED4-D00D8099F006}"/>
                    </a:ext>
                  </a:extLst>
                </p14:cNvPr>
                <p14:cNvContentPartPr/>
                <p14:nvPr/>
              </p14:nvContentPartPr>
              <p14:xfrm>
                <a:off x="4703942" y="2858065"/>
                <a:ext cx="349200" cy="608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BE054DD-EDAD-8539-AED4-D00D8099F00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686302" y="2840425"/>
                  <a:ext cx="3848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EDA2D59-55F6-5C6D-DF69-A67AD5CE9994}"/>
                    </a:ext>
                  </a:extLst>
                </p14:cNvPr>
                <p14:cNvContentPartPr/>
                <p14:nvPr/>
              </p14:nvContentPartPr>
              <p14:xfrm>
                <a:off x="5001302" y="2796145"/>
                <a:ext cx="65520" cy="191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EDA2D59-55F6-5C6D-DF69-A67AD5CE999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983662" y="2778505"/>
                  <a:ext cx="1011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357E17C-7E26-43D4-66E1-5FBA4E5210AF}"/>
                    </a:ext>
                  </a:extLst>
                </p14:cNvPr>
                <p14:cNvContentPartPr/>
                <p14:nvPr/>
              </p14:nvContentPartPr>
              <p14:xfrm>
                <a:off x="4731302" y="3134905"/>
                <a:ext cx="368280" cy="29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357E17C-7E26-43D4-66E1-5FBA4E5210A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713662" y="3116905"/>
                  <a:ext cx="403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7A008BE-8080-D6F4-0A7A-377DA407FBD5}"/>
                    </a:ext>
                  </a:extLst>
                </p14:cNvPr>
                <p14:cNvContentPartPr/>
                <p14:nvPr/>
              </p14:nvContentPartPr>
              <p14:xfrm>
                <a:off x="5010302" y="3044905"/>
                <a:ext cx="83880" cy="233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7A008BE-8080-D6F4-0A7A-377DA407FBD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992302" y="3027265"/>
                  <a:ext cx="11952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7764748-C32F-A914-9EBD-17238B1E768B}"/>
              </a:ext>
            </a:extLst>
          </p:cNvPr>
          <p:cNvGrpSpPr/>
          <p:nvPr/>
        </p:nvGrpSpPr>
        <p:grpSpPr>
          <a:xfrm>
            <a:off x="3061262" y="2025385"/>
            <a:ext cx="1428120" cy="1029600"/>
            <a:chOff x="3061262" y="2025385"/>
            <a:chExt cx="1428120" cy="10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0580EFF-A9CC-A7C8-DE83-5BB4A6938080}"/>
                    </a:ext>
                  </a:extLst>
                </p14:cNvPr>
                <p14:cNvContentPartPr/>
                <p14:nvPr/>
              </p14:nvContentPartPr>
              <p14:xfrm>
                <a:off x="3247382" y="2140945"/>
                <a:ext cx="144000" cy="317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0580EFF-A9CC-A7C8-DE83-5BB4A693808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229742" y="2122945"/>
                  <a:ext cx="1796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043E807-4AE4-5A73-52FD-76DA09C235B0}"/>
                    </a:ext>
                  </a:extLst>
                </p14:cNvPr>
                <p14:cNvContentPartPr/>
                <p14:nvPr/>
              </p14:nvContentPartPr>
              <p14:xfrm>
                <a:off x="3148022" y="2619025"/>
                <a:ext cx="74160" cy="406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043E807-4AE4-5A73-52FD-76DA09C235B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30022" y="2601025"/>
                  <a:ext cx="1098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F92BB01-4457-385B-C0C6-2DA27703CF1F}"/>
                    </a:ext>
                  </a:extLst>
                </p14:cNvPr>
                <p14:cNvContentPartPr/>
                <p14:nvPr/>
              </p14:nvContentPartPr>
              <p14:xfrm>
                <a:off x="3061262" y="2660785"/>
                <a:ext cx="78840" cy="74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F92BB01-4457-385B-C0C6-2DA27703CF1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43262" y="2643145"/>
                  <a:ext cx="114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D4B2578-7869-0B17-386C-88ED4F2AD37A}"/>
                    </a:ext>
                  </a:extLst>
                </p14:cNvPr>
                <p14:cNvContentPartPr/>
                <p14:nvPr/>
              </p14:nvContentPartPr>
              <p14:xfrm>
                <a:off x="3156662" y="2860945"/>
                <a:ext cx="75960" cy="626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D4B2578-7869-0B17-386C-88ED4F2AD37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139022" y="2843305"/>
                  <a:ext cx="111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AE47B39-538D-561E-CA75-350960A58D9B}"/>
                    </a:ext>
                  </a:extLst>
                </p14:cNvPr>
                <p14:cNvContentPartPr/>
                <p14:nvPr/>
              </p14:nvContentPartPr>
              <p14:xfrm>
                <a:off x="3390302" y="2600305"/>
                <a:ext cx="236160" cy="1285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AE47B39-538D-561E-CA75-350960A58D9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372302" y="2582665"/>
                  <a:ext cx="271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416D90F-4D87-5A6C-109B-E92ADC92785C}"/>
                    </a:ext>
                  </a:extLst>
                </p14:cNvPr>
                <p14:cNvContentPartPr/>
                <p14:nvPr/>
              </p14:nvContentPartPr>
              <p14:xfrm>
                <a:off x="3530342" y="2543425"/>
                <a:ext cx="157680" cy="1486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416D90F-4D87-5A6C-109B-E92ADC92785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512702" y="2525425"/>
                  <a:ext cx="193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75B9DFA-DC59-86EE-95AF-90BFAD1F0AA4}"/>
                    </a:ext>
                  </a:extLst>
                </p14:cNvPr>
                <p14:cNvContentPartPr/>
                <p14:nvPr/>
              </p14:nvContentPartPr>
              <p14:xfrm>
                <a:off x="3782342" y="2351185"/>
                <a:ext cx="96480" cy="184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75B9DFA-DC59-86EE-95AF-90BFAD1F0AA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764702" y="2333545"/>
                  <a:ext cx="1321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FF63EF6-1652-2A97-E893-4A7545BC5B29}"/>
                    </a:ext>
                  </a:extLst>
                </p14:cNvPr>
                <p14:cNvContentPartPr/>
                <p14:nvPr/>
              </p14:nvContentPartPr>
              <p14:xfrm>
                <a:off x="3923822" y="2340745"/>
                <a:ext cx="174240" cy="136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FF63EF6-1652-2A97-E893-4A7545BC5B2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06182" y="2323105"/>
                  <a:ext cx="209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F526C78-5F0A-8905-C1C2-6B695325A3AD}"/>
                    </a:ext>
                  </a:extLst>
                </p14:cNvPr>
                <p14:cNvContentPartPr/>
                <p14:nvPr/>
              </p14:nvContentPartPr>
              <p14:xfrm>
                <a:off x="4094462" y="2183065"/>
                <a:ext cx="47520" cy="112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F526C78-5F0A-8905-C1C2-6B695325A3A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076462" y="2165065"/>
                  <a:ext cx="8316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71E1048-2CB2-85F8-882E-23EE176D69EC}"/>
                    </a:ext>
                  </a:extLst>
                </p14:cNvPr>
                <p14:cNvContentPartPr/>
                <p14:nvPr/>
              </p14:nvContentPartPr>
              <p14:xfrm>
                <a:off x="4225502" y="2142025"/>
                <a:ext cx="120600" cy="145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71E1048-2CB2-85F8-882E-23EE176D69E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207502" y="2124025"/>
                  <a:ext cx="156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AD5204A-000E-97F8-E34A-52CBDFAC0FE4}"/>
                    </a:ext>
                  </a:extLst>
                </p14:cNvPr>
                <p14:cNvContentPartPr/>
                <p14:nvPr/>
              </p14:nvContentPartPr>
              <p14:xfrm>
                <a:off x="4396862" y="2025385"/>
                <a:ext cx="92520" cy="1234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AD5204A-000E-97F8-E34A-52CBDFAC0FE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379222" y="2007745"/>
                  <a:ext cx="128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809194F-80AD-3AD1-D0A1-4733D8C233D8}"/>
                    </a:ext>
                  </a:extLst>
                </p14:cNvPr>
                <p14:cNvContentPartPr/>
                <p14:nvPr/>
              </p14:nvContentPartPr>
              <p14:xfrm>
                <a:off x="4342142" y="2230225"/>
                <a:ext cx="28080" cy="720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809194F-80AD-3AD1-D0A1-4733D8C233D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24502" y="2212225"/>
                  <a:ext cx="637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162BED8-13E4-4D18-4349-EB08D1332A68}"/>
                    </a:ext>
                  </a:extLst>
                </p14:cNvPr>
                <p14:cNvContentPartPr/>
                <p14:nvPr/>
              </p14:nvContentPartPr>
              <p14:xfrm>
                <a:off x="3373382" y="2959225"/>
                <a:ext cx="69120" cy="957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162BED8-13E4-4D18-4349-EB08D1332A6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355742" y="2941585"/>
                  <a:ext cx="104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81B398E-02ED-D7F8-4E43-9A9A6A51554B}"/>
                    </a:ext>
                  </a:extLst>
                </p14:cNvPr>
                <p14:cNvContentPartPr/>
                <p14:nvPr/>
              </p14:nvContentPartPr>
              <p14:xfrm>
                <a:off x="3487502" y="2919985"/>
                <a:ext cx="104760" cy="84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81B398E-02ED-D7F8-4E43-9A9A6A51554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469862" y="2901985"/>
                  <a:ext cx="140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0C59870-9589-4A36-0082-AD0FD07E167E}"/>
                    </a:ext>
                  </a:extLst>
                </p14:cNvPr>
                <p14:cNvContentPartPr/>
                <p14:nvPr/>
              </p14:nvContentPartPr>
              <p14:xfrm>
                <a:off x="3613142" y="2818825"/>
                <a:ext cx="71640" cy="1490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0C59870-9589-4A36-0082-AD0FD07E167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95142" y="2801185"/>
                  <a:ext cx="1072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A5B2EFB-C9C8-83CE-E791-8276B1F0905C}"/>
                    </a:ext>
                  </a:extLst>
                </p14:cNvPr>
                <p14:cNvContentPartPr/>
                <p14:nvPr/>
              </p14:nvContentPartPr>
              <p14:xfrm>
                <a:off x="3608102" y="2818465"/>
                <a:ext cx="92520" cy="75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A5B2EFB-C9C8-83CE-E791-8276B1F0905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590102" y="2800825"/>
                  <a:ext cx="1281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4E16FCD-9FDE-C43C-F3D6-830202F16B09}"/>
                    </a:ext>
                  </a:extLst>
                </p14:cNvPr>
                <p14:cNvContentPartPr/>
                <p14:nvPr/>
              </p14:nvContentPartPr>
              <p14:xfrm>
                <a:off x="4315502" y="2229145"/>
                <a:ext cx="132480" cy="1630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4E16FCD-9FDE-C43C-F3D6-830202F16B0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297502" y="2211145"/>
                  <a:ext cx="168120" cy="19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8109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4D4DA-4A7B-1D3F-D5F6-58558F13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Inverting amp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2D890-3FD9-B080-1864-46E73DE71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18</a:t>
            </a:fld>
            <a:endParaRPr lang="en-US" dirty="0">
              <a:latin typeface="PT Sans" panose="020B0503020203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8841500-979C-AE84-4862-7363B8FFD4DA}"/>
                  </a:ext>
                </a:extLst>
              </p14:cNvPr>
              <p14:cNvContentPartPr/>
              <p14:nvPr/>
            </p14:nvContentPartPr>
            <p14:xfrm>
              <a:off x="4762344" y="1307502"/>
              <a:ext cx="163440" cy="204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8841500-979C-AE84-4862-7363B8FFD4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44344" y="1289502"/>
                <a:ext cx="1990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ECB882B-2A35-A88B-8376-38AB9B62175A}"/>
                  </a:ext>
                </a:extLst>
              </p14:cNvPr>
              <p14:cNvContentPartPr/>
              <p14:nvPr/>
            </p14:nvContentPartPr>
            <p14:xfrm>
              <a:off x="4823544" y="1213182"/>
              <a:ext cx="171360" cy="208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ECB882B-2A35-A88B-8376-38AB9B6217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5904" y="1195542"/>
                <a:ext cx="20700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1AF1B90-FBF3-E2FA-CBD1-C7C289941DB8}"/>
                  </a:ext>
                </a:extLst>
              </p14:cNvPr>
              <p14:cNvContentPartPr/>
              <p14:nvPr/>
            </p14:nvContentPartPr>
            <p14:xfrm>
              <a:off x="5123784" y="1222902"/>
              <a:ext cx="154440" cy="2095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1AF1B90-FBF3-E2FA-CBD1-C7C289941DB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05784" y="1205262"/>
                <a:ext cx="1900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4D73DF9-3E42-E8A9-FA72-A00644E0FC48}"/>
                  </a:ext>
                </a:extLst>
              </p14:cNvPr>
              <p14:cNvContentPartPr/>
              <p14:nvPr/>
            </p14:nvContentPartPr>
            <p14:xfrm>
              <a:off x="5187504" y="1295982"/>
              <a:ext cx="100080" cy="1245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4D73DF9-3E42-E8A9-FA72-A00644E0FC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69504" y="1278342"/>
                <a:ext cx="13572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BDFF7FE8-E749-2D54-7986-DCE572A1792D}"/>
              </a:ext>
            </a:extLst>
          </p:cNvPr>
          <p:cNvGrpSpPr/>
          <p:nvPr/>
        </p:nvGrpSpPr>
        <p:grpSpPr>
          <a:xfrm>
            <a:off x="1721424" y="2415222"/>
            <a:ext cx="592560" cy="327240"/>
            <a:chOff x="1721424" y="2415222"/>
            <a:chExt cx="59256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54925E1-32B4-E6B2-B477-F255B11B5804}"/>
                    </a:ext>
                  </a:extLst>
                </p14:cNvPr>
                <p14:cNvContentPartPr/>
                <p14:nvPr/>
              </p14:nvContentPartPr>
              <p14:xfrm>
                <a:off x="1721424" y="2545182"/>
                <a:ext cx="240840" cy="195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54925E1-32B4-E6B2-B477-F255B11B58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03784" y="2527182"/>
                  <a:ext cx="2764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EE9C5BE-EBD4-37FC-6482-DBC95502FEC1}"/>
                    </a:ext>
                  </a:extLst>
                </p14:cNvPr>
                <p14:cNvContentPartPr/>
                <p14:nvPr/>
              </p14:nvContentPartPr>
              <p14:xfrm>
                <a:off x="1950744" y="2415222"/>
                <a:ext cx="205560" cy="327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EE9C5BE-EBD4-37FC-6482-DBC95502FE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32744" y="2397222"/>
                  <a:ext cx="2412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FFEAEED-79C2-667A-86E2-E14D8D9C2DDF}"/>
                    </a:ext>
                  </a:extLst>
                </p14:cNvPr>
                <p14:cNvContentPartPr/>
                <p14:nvPr/>
              </p14:nvContentPartPr>
              <p14:xfrm>
                <a:off x="2116704" y="2481822"/>
                <a:ext cx="96120" cy="44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FFEAEED-79C2-667A-86E2-E14D8D9C2D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98704" y="2464182"/>
                  <a:ext cx="1317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9D6F97B-4C14-4274-95B1-288E6C082F67}"/>
                    </a:ext>
                  </a:extLst>
                </p14:cNvPr>
                <p14:cNvContentPartPr/>
                <p14:nvPr/>
              </p14:nvContentPartPr>
              <p14:xfrm>
                <a:off x="2116344" y="2431782"/>
                <a:ext cx="197640" cy="1285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9D6F97B-4C14-4274-95B1-288E6C082F6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98344" y="2413782"/>
                  <a:ext cx="23328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95C5621-934A-BA79-6294-3ACD8EB66D19}"/>
              </a:ext>
            </a:extLst>
          </p:cNvPr>
          <p:cNvGrpSpPr/>
          <p:nvPr/>
        </p:nvGrpSpPr>
        <p:grpSpPr>
          <a:xfrm>
            <a:off x="7234464" y="2382102"/>
            <a:ext cx="893880" cy="431640"/>
            <a:chOff x="7234464" y="2382102"/>
            <a:chExt cx="893880" cy="43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CC0E66B-3314-F9D3-4E99-9806DEBE79BE}"/>
                    </a:ext>
                  </a:extLst>
                </p14:cNvPr>
                <p14:cNvContentPartPr/>
                <p14:nvPr/>
              </p14:nvContentPartPr>
              <p14:xfrm>
                <a:off x="7234464" y="2522142"/>
                <a:ext cx="202680" cy="286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CC0E66B-3314-F9D3-4E99-9806DEBE79B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16824" y="2504502"/>
                  <a:ext cx="2383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F57C4D5-F8AB-9651-AC2A-9CDD955E795B}"/>
                    </a:ext>
                  </a:extLst>
                </p14:cNvPr>
                <p14:cNvContentPartPr/>
                <p14:nvPr/>
              </p14:nvContentPartPr>
              <p14:xfrm>
                <a:off x="7576104" y="2697102"/>
                <a:ext cx="111240" cy="116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F57C4D5-F8AB-9651-AC2A-9CDD955E795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58104" y="2679102"/>
                  <a:ext cx="1468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F658F4E-DDE5-0B7D-21CB-D8FCF2D2B953}"/>
                    </a:ext>
                  </a:extLst>
                </p14:cNvPr>
                <p14:cNvContentPartPr/>
                <p14:nvPr/>
              </p14:nvContentPartPr>
              <p14:xfrm>
                <a:off x="7777344" y="2608902"/>
                <a:ext cx="117000" cy="115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F658F4E-DDE5-0B7D-21CB-D8FCF2D2B9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59704" y="2590902"/>
                  <a:ext cx="152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5819CC0-D8A0-CA0E-71F3-8FEAB22DD661}"/>
                    </a:ext>
                  </a:extLst>
                </p14:cNvPr>
                <p14:cNvContentPartPr/>
                <p14:nvPr/>
              </p14:nvContentPartPr>
              <p14:xfrm>
                <a:off x="7947624" y="2410902"/>
                <a:ext cx="93960" cy="203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5819CC0-D8A0-CA0E-71F3-8FEAB22DD6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29984" y="2393262"/>
                  <a:ext cx="1296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FA87A9D-E80C-9BF4-6F3A-8111AA9A2D3F}"/>
                    </a:ext>
                  </a:extLst>
                </p14:cNvPr>
                <p14:cNvContentPartPr/>
                <p14:nvPr/>
              </p14:nvContentPartPr>
              <p14:xfrm>
                <a:off x="7953024" y="2382102"/>
                <a:ext cx="175320" cy="179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FA87A9D-E80C-9BF4-6F3A-8111AA9A2D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35384" y="2364462"/>
                  <a:ext cx="21096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810E323-3931-9993-1954-B5FEE10C866B}"/>
              </a:ext>
            </a:extLst>
          </p:cNvPr>
          <p:cNvGrpSpPr/>
          <p:nvPr/>
        </p:nvGrpSpPr>
        <p:grpSpPr>
          <a:xfrm>
            <a:off x="2749224" y="1709982"/>
            <a:ext cx="4474800" cy="3604680"/>
            <a:chOff x="2749224" y="1709982"/>
            <a:chExt cx="4474800" cy="360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C9E1618-76C7-E820-2070-2EF8488611B0}"/>
                    </a:ext>
                  </a:extLst>
                </p14:cNvPr>
                <p14:cNvContentPartPr/>
                <p14:nvPr/>
              </p14:nvContentPartPr>
              <p14:xfrm>
                <a:off x="4451664" y="2177982"/>
                <a:ext cx="103680" cy="1937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C9E1618-76C7-E820-2070-2EF8488611B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34024" y="2160342"/>
                  <a:ext cx="139320" cy="19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FFFE508-BACA-801D-F9BF-F78B775248D7}"/>
                    </a:ext>
                  </a:extLst>
                </p14:cNvPr>
                <p14:cNvContentPartPr/>
                <p14:nvPr/>
              </p14:nvContentPartPr>
              <p14:xfrm>
                <a:off x="4465344" y="2345022"/>
                <a:ext cx="1414080" cy="1958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FFFE508-BACA-801D-F9BF-F78B775248D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47344" y="2327022"/>
                  <a:ext cx="1449720" cy="19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4AF678E-29FA-2D79-956B-6995D8A31179}"/>
                    </a:ext>
                  </a:extLst>
                </p14:cNvPr>
                <p14:cNvContentPartPr/>
                <p14:nvPr/>
              </p14:nvContentPartPr>
              <p14:xfrm>
                <a:off x="4535904" y="2907342"/>
                <a:ext cx="281520" cy="87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4AF678E-29FA-2D79-956B-6995D8A3117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18264" y="2889342"/>
                  <a:ext cx="317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9592A7-58F7-2918-DFAD-66FBDE3336A2}"/>
                    </a:ext>
                  </a:extLst>
                </p14:cNvPr>
                <p14:cNvContentPartPr/>
                <p14:nvPr/>
              </p14:nvContentPartPr>
              <p14:xfrm>
                <a:off x="4721304" y="3580902"/>
                <a:ext cx="142920" cy="37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9592A7-58F7-2918-DFAD-66FBDE3336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03664" y="3562902"/>
                  <a:ext cx="1785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221EA17-C884-EFA6-B98E-686955169890}"/>
                    </a:ext>
                  </a:extLst>
                </p14:cNvPr>
                <p14:cNvContentPartPr/>
                <p14:nvPr/>
              </p14:nvContentPartPr>
              <p14:xfrm>
                <a:off x="4792944" y="3522582"/>
                <a:ext cx="34920" cy="281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221EA17-C884-EFA6-B98E-68695516989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75304" y="3504942"/>
                  <a:ext cx="705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977F504-C081-7CE0-216E-335FB8113A1D}"/>
                    </a:ext>
                  </a:extLst>
                </p14:cNvPr>
                <p14:cNvContentPartPr/>
                <p14:nvPr/>
              </p14:nvContentPartPr>
              <p14:xfrm>
                <a:off x="2749224" y="2986182"/>
                <a:ext cx="386280" cy="488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977F504-C081-7CE0-216E-335FB8113A1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31224" y="2968542"/>
                  <a:ext cx="42192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80007FE-7708-8C0D-F729-42D38F23CD43}"/>
                    </a:ext>
                  </a:extLst>
                </p14:cNvPr>
                <p14:cNvContentPartPr/>
                <p14:nvPr/>
              </p14:nvContentPartPr>
              <p14:xfrm>
                <a:off x="2851824" y="3183462"/>
                <a:ext cx="197640" cy="68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80007FE-7708-8C0D-F729-42D38F23CD4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34184" y="3165822"/>
                  <a:ext cx="2332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6D8A1D9-8607-3B37-40B6-42904CBA4FCB}"/>
                    </a:ext>
                  </a:extLst>
                </p14:cNvPr>
                <p14:cNvContentPartPr/>
                <p14:nvPr/>
              </p14:nvContentPartPr>
              <p14:xfrm>
                <a:off x="2957304" y="3156822"/>
                <a:ext cx="84240" cy="123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6D8A1D9-8607-3B37-40B6-42904CBA4FC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39664" y="3139182"/>
                  <a:ext cx="119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AC4CB1A-63F5-9D06-1B12-81D2B50DC4EF}"/>
                    </a:ext>
                  </a:extLst>
                </p14:cNvPr>
                <p14:cNvContentPartPr/>
                <p14:nvPr/>
              </p14:nvContentPartPr>
              <p14:xfrm>
                <a:off x="3172224" y="3044862"/>
                <a:ext cx="1348920" cy="106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AC4CB1A-63F5-9D06-1B12-81D2B50DC4E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54584" y="3026862"/>
                  <a:ext cx="13845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C09C5D7-2955-442B-6417-3A8398E696B6}"/>
                    </a:ext>
                  </a:extLst>
                </p14:cNvPr>
                <p14:cNvContentPartPr/>
                <p14:nvPr/>
              </p14:nvContentPartPr>
              <p14:xfrm>
                <a:off x="4368504" y="2980422"/>
                <a:ext cx="95400" cy="165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C09C5D7-2955-442B-6417-3A8398E696B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50504" y="2962422"/>
                  <a:ext cx="131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5FDEFA8-7A5A-D51D-8D3B-DFD24BB81F51}"/>
                    </a:ext>
                  </a:extLst>
                </p14:cNvPr>
                <p14:cNvContentPartPr/>
                <p14:nvPr/>
              </p14:nvContentPartPr>
              <p14:xfrm>
                <a:off x="4362384" y="2987622"/>
                <a:ext cx="143280" cy="106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5FDEFA8-7A5A-D51D-8D3B-DFD24BB81F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44384" y="2969982"/>
                  <a:ext cx="178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EF5AF4-7732-E864-FAC6-E766F6FDA268}"/>
                    </a:ext>
                  </a:extLst>
                </p14:cNvPr>
                <p14:cNvContentPartPr/>
                <p14:nvPr/>
              </p14:nvContentPartPr>
              <p14:xfrm>
                <a:off x="4488384" y="3574422"/>
                <a:ext cx="52560" cy="91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EF5AF4-7732-E864-FAC6-E766F6FDA26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70744" y="3556782"/>
                  <a:ext cx="882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F00B3A-A8C4-1E65-F3DC-9313755B2215}"/>
                    </a:ext>
                  </a:extLst>
                </p14:cNvPr>
                <p14:cNvContentPartPr/>
                <p14:nvPr/>
              </p14:nvContentPartPr>
              <p14:xfrm>
                <a:off x="4068624" y="3618342"/>
                <a:ext cx="459720" cy="122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F00B3A-A8C4-1E65-F3DC-9313755B221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50984" y="3600702"/>
                  <a:ext cx="4953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8B318A8-95A6-8BC4-B857-7CAAA43E9068}"/>
                    </a:ext>
                  </a:extLst>
                </p14:cNvPr>
                <p14:cNvContentPartPr/>
                <p14:nvPr/>
              </p14:nvContentPartPr>
              <p14:xfrm>
                <a:off x="4083384" y="3760542"/>
                <a:ext cx="91440" cy="1020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8B318A8-95A6-8BC4-B857-7CAAA43E906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65384" y="3742542"/>
                  <a:ext cx="127080" cy="10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384E972-7AC0-7608-0DA6-3FCDF522CDF0}"/>
                    </a:ext>
                  </a:extLst>
                </p14:cNvPr>
                <p14:cNvContentPartPr/>
                <p14:nvPr/>
              </p14:nvContentPartPr>
              <p14:xfrm>
                <a:off x="4034064" y="4749102"/>
                <a:ext cx="283680" cy="26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384E972-7AC0-7608-0DA6-3FCDF522CD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016424" y="4731102"/>
                  <a:ext cx="3193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9A8BD55-0EE6-E23F-5FB2-D3302C4804FB}"/>
                    </a:ext>
                  </a:extLst>
                </p14:cNvPr>
                <p14:cNvContentPartPr/>
                <p14:nvPr/>
              </p14:nvContentPartPr>
              <p14:xfrm>
                <a:off x="4071864" y="4808862"/>
                <a:ext cx="150480" cy="123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9A8BD55-0EE6-E23F-5FB2-D3302C4804F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54224" y="4790862"/>
                  <a:ext cx="1861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B50C7C-71CD-F5BB-CF31-909012453B61}"/>
                    </a:ext>
                  </a:extLst>
                </p14:cNvPr>
                <p14:cNvContentPartPr/>
                <p14:nvPr/>
              </p14:nvContentPartPr>
              <p14:xfrm>
                <a:off x="4225944" y="4766022"/>
                <a:ext cx="52200" cy="194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B50C7C-71CD-F5BB-CF31-909012453B6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07944" y="4748022"/>
                  <a:ext cx="87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294740-2154-FBF3-9A6F-1D037B48A90E}"/>
                    </a:ext>
                  </a:extLst>
                </p14:cNvPr>
                <p14:cNvContentPartPr/>
                <p14:nvPr/>
              </p14:nvContentPartPr>
              <p14:xfrm>
                <a:off x="4538064" y="5128182"/>
                <a:ext cx="228240" cy="186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294740-2154-FBF3-9A6F-1D037B48A9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20424" y="5110542"/>
                  <a:ext cx="263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8A690E-9165-9286-2812-77428399A7AF}"/>
                    </a:ext>
                  </a:extLst>
                </p14:cNvPr>
                <p14:cNvContentPartPr/>
                <p14:nvPr/>
              </p14:nvContentPartPr>
              <p14:xfrm>
                <a:off x="4767024" y="5115222"/>
                <a:ext cx="87120" cy="170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8A690E-9165-9286-2812-77428399A7A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749024" y="5097222"/>
                  <a:ext cx="122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629C874-5873-A807-9A10-0C674E2EB946}"/>
                    </a:ext>
                  </a:extLst>
                </p14:cNvPr>
                <p14:cNvContentPartPr/>
                <p14:nvPr/>
              </p14:nvContentPartPr>
              <p14:xfrm>
                <a:off x="4767744" y="5023422"/>
                <a:ext cx="159840" cy="153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629C874-5873-A807-9A10-0C674E2EB94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49744" y="5005782"/>
                  <a:ext cx="1954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C942ABE-8C4C-440B-170F-3E7958C5EC77}"/>
                    </a:ext>
                  </a:extLst>
                </p14:cNvPr>
                <p14:cNvContentPartPr/>
                <p14:nvPr/>
              </p14:nvContentPartPr>
              <p14:xfrm>
                <a:off x="4984464" y="4943862"/>
                <a:ext cx="131040" cy="207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C942ABE-8C4C-440B-170F-3E7958C5EC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66464" y="4926222"/>
                  <a:ext cx="1666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13D62DE-00EA-9493-7F02-B30884E6CBCB}"/>
                    </a:ext>
                  </a:extLst>
                </p14:cNvPr>
                <p14:cNvContentPartPr/>
                <p14:nvPr/>
              </p14:nvContentPartPr>
              <p14:xfrm>
                <a:off x="3846144" y="2140902"/>
                <a:ext cx="132480" cy="958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13D62DE-00EA-9493-7F02-B30884E6CBC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28144" y="2123262"/>
                  <a:ext cx="168120" cy="9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EF806EC-32CC-ADFF-34AE-CE0C819AA220}"/>
                    </a:ext>
                  </a:extLst>
                </p14:cNvPr>
                <p14:cNvContentPartPr/>
                <p14:nvPr/>
              </p14:nvContentPartPr>
              <p14:xfrm>
                <a:off x="3879984" y="1874862"/>
                <a:ext cx="870480" cy="165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EF806EC-32CC-ADFF-34AE-CE0C819AA22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62344" y="1857222"/>
                  <a:ext cx="906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A66DB6A-4075-9896-E238-7D94CD7F3C6F}"/>
                    </a:ext>
                  </a:extLst>
                </p14:cNvPr>
                <p14:cNvContentPartPr/>
                <p14:nvPr/>
              </p14:nvContentPartPr>
              <p14:xfrm>
                <a:off x="4719504" y="1709982"/>
                <a:ext cx="477360" cy="164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A66DB6A-4075-9896-E238-7D94CD7F3C6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01504" y="1692342"/>
                  <a:ext cx="513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DAC87B8-1E59-2A46-CED6-88233CBBE970}"/>
                    </a:ext>
                  </a:extLst>
                </p14:cNvPr>
                <p14:cNvContentPartPr/>
                <p14:nvPr/>
              </p14:nvContentPartPr>
              <p14:xfrm>
                <a:off x="5195424" y="1780542"/>
                <a:ext cx="655200" cy="49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DAC87B8-1E59-2A46-CED6-88233CBBE97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77424" y="1762902"/>
                  <a:ext cx="6908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A1E5DEC-6C75-14B0-ABD0-25B3CF5C3839}"/>
                    </a:ext>
                  </a:extLst>
                </p14:cNvPr>
                <p14:cNvContentPartPr/>
                <p14:nvPr/>
              </p14:nvContentPartPr>
              <p14:xfrm>
                <a:off x="5940264" y="1812942"/>
                <a:ext cx="212400" cy="1340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A1E5DEC-6C75-14B0-ABD0-25B3CF5C383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922264" y="1794942"/>
                  <a:ext cx="248040" cy="13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7DFC1A0-A33D-CD24-5894-E9FD23F5E042}"/>
                    </a:ext>
                  </a:extLst>
                </p14:cNvPr>
                <p14:cNvContentPartPr/>
                <p14:nvPr/>
              </p14:nvContentPartPr>
              <p14:xfrm>
                <a:off x="5880864" y="3131262"/>
                <a:ext cx="1209960" cy="69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DFC1A0-A33D-CD24-5894-E9FD23F5E04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62864" y="3113622"/>
                  <a:ext cx="12456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3B0185F-F401-ED6A-AFA3-2F0E9B399132}"/>
                    </a:ext>
                  </a:extLst>
                </p14:cNvPr>
                <p14:cNvContentPartPr/>
                <p14:nvPr/>
              </p14:nvContentPartPr>
              <p14:xfrm>
                <a:off x="7073544" y="3064302"/>
                <a:ext cx="150480" cy="123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3B0185F-F401-ED6A-AFA3-2F0E9B39913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55904" y="3046662"/>
                  <a:ext cx="186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1E7125A-F5D5-D41C-43E9-A2059B1396A5}"/>
                    </a:ext>
                  </a:extLst>
                </p14:cNvPr>
                <p14:cNvContentPartPr/>
                <p14:nvPr/>
              </p14:nvContentPartPr>
              <p14:xfrm>
                <a:off x="3139824" y="2601702"/>
                <a:ext cx="118800" cy="309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1E7125A-F5D5-D41C-43E9-A2059B1396A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2184" y="2583702"/>
                  <a:ext cx="1544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6BC9AF6-89D1-D2A4-2E8C-F155712B318D}"/>
                    </a:ext>
                  </a:extLst>
                </p14:cNvPr>
                <p14:cNvContentPartPr/>
                <p14:nvPr/>
              </p14:nvContentPartPr>
              <p14:xfrm>
                <a:off x="3068544" y="2577582"/>
                <a:ext cx="192600" cy="95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6BC9AF6-89D1-D2A4-2E8C-F155712B318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50904" y="2559582"/>
                  <a:ext cx="228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BC51524-55CC-8125-49ED-061702C06E4C}"/>
                    </a:ext>
                  </a:extLst>
                </p14:cNvPr>
                <p14:cNvContentPartPr/>
                <p14:nvPr/>
              </p14:nvContentPartPr>
              <p14:xfrm>
                <a:off x="3214704" y="2897622"/>
                <a:ext cx="110160" cy="64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BC51524-55CC-8125-49ED-061702C06E4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97064" y="2879622"/>
                  <a:ext cx="14580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00166CB-CDBF-A3CB-E914-7C78A1BCE1E9}"/>
              </a:ext>
            </a:extLst>
          </p:cNvPr>
          <p:cNvGrpSpPr/>
          <p:nvPr/>
        </p:nvGrpSpPr>
        <p:grpSpPr>
          <a:xfrm>
            <a:off x="9033744" y="1558782"/>
            <a:ext cx="250920" cy="455040"/>
            <a:chOff x="9033744" y="1558782"/>
            <a:chExt cx="250920" cy="45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50D3013-CB01-3503-2124-A390B4E82B1B}"/>
                    </a:ext>
                  </a:extLst>
                </p14:cNvPr>
                <p14:cNvContentPartPr/>
                <p14:nvPr/>
              </p14:nvContentPartPr>
              <p14:xfrm>
                <a:off x="9120864" y="1558782"/>
                <a:ext cx="56880" cy="443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50D3013-CB01-3503-2124-A390B4E82B1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102864" y="1540782"/>
                  <a:ext cx="925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C875A80-E489-5C5D-50D5-F32041A09740}"/>
                    </a:ext>
                  </a:extLst>
                </p14:cNvPr>
                <p14:cNvContentPartPr/>
                <p14:nvPr/>
              </p14:nvContentPartPr>
              <p14:xfrm>
                <a:off x="9033744" y="1603062"/>
                <a:ext cx="147240" cy="374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C875A80-E489-5C5D-50D5-F32041A0974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16104" y="1585062"/>
                  <a:ext cx="182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C316B87-9F31-C5FD-00F1-E79A98418022}"/>
                    </a:ext>
                  </a:extLst>
                </p14:cNvPr>
                <p14:cNvContentPartPr/>
                <p14:nvPr/>
              </p14:nvContentPartPr>
              <p14:xfrm>
                <a:off x="9152544" y="1956582"/>
                <a:ext cx="132120" cy="57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C316B87-9F31-C5FD-00F1-E79A9841802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34904" y="1938582"/>
                  <a:ext cx="16776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722D8FF-AA24-9095-D511-8494EF4C86BB}"/>
              </a:ext>
            </a:extLst>
          </p:cNvPr>
          <p:cNvGrpSpPr/>
          <p:nvPr/>
        </p:nvGrpSpPr>
        <p:grpSpPr>
          <a:xfrm>
            <a:off x="4453464" y="483822"/>
            <a:ext cx="1086480" cy="574560"/>
            <a:chOff x="4453464" y="483822"/>
            <a:chExt cx="1086480" cy="57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0C21338-798E-6B2F-C440-E2B0FD72B342}"/>
                    </a:ext>
                  </a:extLst>
                </p14:cNvPr>
                <p14:cNvContentPartPr/>
                <p14:nvPr/>
              </p14:nvContentPartPr>
              <p14:xfrm>
                <a:off x="4453464" y="918702"/>
                <a:ext cx="1071000" cy="106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0C21338-798E-6B2F-C440-E2B0FD72B34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35464" y="901062"/>
                  <a:ext cx="11066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22342DB-604D-D44A-68B3-65A4E15A219A}"/>
                    </a:ext>
                  </a:extLst>
                </p14:cNvPr>
                <p14:cNvContentPartPr/>
                <p14:nvPr/>
              </p14:nvContentPartPr>
              <p14:xfrm>
                <a:off x="5399904" y="790542"/>
                <a:ext cx="140040" cy="267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22342DB-604D-D44A-68B3-65A4E15A219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82264" y="772542"/>
                  <a:ext cx="1756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55EC4AA-073F-2678-A0D7-23EF5655B9E5}"/>
                    </a:ext>
                  </a:extLst>
                </p14:cNvPr>
                <p14:cNvContentPartPr/>
                <p14:nvPr/>
              </p14:nvContentPartPr>
              <p14:xfrm>
                <a:off x="4889064" y="483822"/>
                <a:ext cx="114840" cy="310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55EC4AA-073F-2678-A0D7-23EF5655B9E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71064" y="465822"/>
                  <a:ext cx="150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0864FF7-66EB-39EA-D79E-EDEFAABAD9C7}"/>
                    </a:ext>
                  </a:extLst>
                </p14:cNvPr>
                <p14:cNvContentPartPr/>
                <p14:nvPr/>
              </p14:nvContentPartPr>
              <p14:xfrm>
                <a:off x="4846224" y="536022"/>
                <a:ext cx="84240" cy="493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0864FF7-66EB-39EA-D79E-EDEFAABAD9C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28584" y="518022"/>
                  <a:ext cx="1198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07A4D2B-EDD6-41DA-2B20-3E6E3883C972}"/>
                    </a:ext>
                  </a:extLst>
                </p14:cNvPr>
                <p14:cNvContentPartPr/>
                <p14:nvPr/>
              </p14:nvContentPartPr>
              <p14:xfrm>
                <a:off x="4950624" y="716382"/>
                <a:ext cx="126720" cy="52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07A4D2B-EDD6-41DA-2B20-3E6E3883C97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32984" y="698382"/>
                  <a:ext cx="16236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C537C56-1923-CACD-CD81-38988901D9C8}"/>
              </a:ext>
            </a:extLst>
          </p:cNvPr>
          <p:cNvGrpSpPr/>
          <p:nvPr/>
        </p:nvGrpSpPr>
        <p:grpSpPr>
          <a:xfrm>
            <a:off x="9616224" y="1726902"/>
            <a:ext cx="172080" cy="84600"/>
            <a:chOff x="9616224" y="1726902"/>
            <a:chExt cx="172080" cy="8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25D0145-8406-18D3-20E8-72A82ADC46C7}"/>
                    </a:ext>
                  </a:extLst>
                </p14:cNvPr>
                <p14:cNvContentPartPr/>
                <p14:nvPr/>
              </p14:nvContentPartPr>
              <p14:xfrm>
                <a:off x="9616224" y="1726902"/>
                <a:ext cx="104400" cy="21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25D0145-8406-18D3-20E8-72A82ADC46C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98584" y="1709262"/>
                  <a:ext cx="1400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23A6724-344C-4DB0-5A04-2B9066BABC2E}"/>
                    </a:ext>
                  </a:extLst>
                </p14:cNvPr>
                <p14:cNvContentPartPr/>
                <p14:nvPr/>
              </p14:nvContentPartPr>
              <p14:xfrm>
                <a:off x="9660144" y="1808982"/>
                <a:ext cx="128160" cy="25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23A6724-344C-4DB0-5A04-2B9066BABC2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42504" y="1791342"/>
                  <a:ext cx="163800" cy="3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544E7A1-3D3E-93F1-5069-99D8EC9BDEFD}"/>
                  </a:ext>
                </a:extLst>
              </p14:cNvPr>
              <p14:cNvContentPartPr/>
              <p14:nvPr/>
            </p14:nvContentPartPr>
            <p14:xfrm>
              <a:off x="9985584" y="1279062"/>
              <a:ext cx="143640" cy="234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544E7A1-3D3E-93F1-5069-99D8EC9BDEF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967584" y="1261062"/>
                <a:ext cx="179280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84866974-3E22-0711-0096-AC9A95009C06}"/>
              </a:ext>
            </a:extLst>
          </p:cNvPr>
          <p:cNvGrpSpPr/>
          <p:nvPr/>
        </p:nvGrpSpPr>
        <p:grpSpPr>
          <a:xfrm>
            <a:off x="10318944" y="1167462"/>
            <a:ext cx="985320" cy="275760"/>
            <a:chOff x="10318944" y="1167462"/>
            <a:chExt cx="985320" cy="27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90609E9-B648-8A09-D61D-7BFBAA271C30}"/>
                    </a:ext>
                  </a:extLst>
                </p14:cNvPr>
                <p14:cNvContentPartPr/>
                <p14:nvPr/>
              </p14:nvContentPartPr>
              <p14:xfrm>
                <a:off x="10318944" y="1342062"/>
                <a:ext cx="199800" cy="17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90609E9-B648-8A09-D61D-7BFBAA271C3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00944" y="1324062"/>
                  <a:ext cx="2354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4B22E13-67D1-8837-EF30-528205EDDA62}"/>
                    </a:ext>
                  </a:extLst>
                </p14:cNvPr>
                <p14:cNvContentPartPr/>
                <p14:nvPr/>
              </p14:nvContentPartPr>
              <p14:xfrm>
                <a:off x="10542144" y="1167462"/>
                <a:ext cx="172080" cy="246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4B22E13-67D1-8837-EF30-528205EDDA6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24504" y="1149462"/>
                  <a:ext cx="207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83A5B4F-E05B-8FCB-B218-3053E5BEC747}"/>
                    </a:ext>
                  </a:extLst>
                </p14:cNvPr>
                <p14:cNvContentPartPr/>
                <p14:nvPr/>
              </p14:nvContentPartPr>
              <p14:xfrm>
                <a:off x="10822584" y="1334862"/>
                <a:ext cx="96120" cy="108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83A5B4F-E05B-8FCB-B218-3053E5BEC74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804944" y="1316862"/>
                  <a:ext cx="131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25FBCB0-A858-8ECB-5A04-0859D21B744D}"/>
                    </a:ext>
                  </a:extLst>
                </p14:cNvPr>
                <p14:cNvContentPartPr/>
                <p14:nvPr/>
              </p14:nvContentPartPr>
              <p14:xfrm>
                <a:off x="11004024" y="1322622"/>
                <a:ext cx="114120" cy="856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25FBCB0-A858-8ECB-5A04-0859D21B744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986024" y="1304982"/>
                  <a:ext cx="149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960F0B2-84CE-ADB1-3439-765BABA8E34A}"/>
                    </a:ext>
                  </a:extLst>
                </p14:cNvPr>
                <p14:cNvContentPartPr/>
                <p14:nvPr/>
              </p14:nvContentPartPr>
              <p14:xfrm>
                <a:off x="11201304" y="1238742"/>
                <a:ext cx="21600" cy="187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960F0B2-84CE-ADB1-3439-765BABA8E34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183304" y="1221102"/>
                  <a:ext cx="57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BF115B6-DF1A-09FC-D7BF-A6A7A5C12732}"/>
                    </a:ext>
                  </a:extLst>
                </p14:cNvPr>
                <p14:cNvContentPartPr/>
                <p14:nvPr/>
              </p14:nvContentPartPr>
              <p14:xfrm>
                <a:off x="11160264" y="1273302"/>
                <a:ext cx="144000" cy="77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BF115B6-DF1A-09FC-D7BF-A6A7A5C1273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42624" y="1255662"/>
                  <a:ext cx="17964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7ACE49E-AE74-F59B-2D02-F0049372088D}"/>
                  </a:ext>
                </a:extLst>
              </p14:cNvPr>
              <p14:cNvContentPartPr/>
              <p14:nvPr/>
            </p14:nvContentPartPr>
            <p14:xfrm>
              <a:off x="10007544" y="1658142"/>
              <a:ext cx="1399680" cy="684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7ACE49E-AE74-F59B-2D02-F0049372088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989904" y="1640502"/>
                <a:ext cx="143532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A9DA2E37-6EA1-34A2-CEB1-837648DA9309}"/>
              </a:ext>
            </a:extLst>
          </p:cNvPr>
          <p:cNvGrpSpPr/>
          <p:nvPr/>
        </p:nvGrpSpPr>
        <p:grpSpPr>
          <a:xfrm>
            <a:off x="10533864" y="1938222"/>
            <a:ext cx="374400" cy="364680"/>
            <a:chOff x="10533864" y="1938222"/>
            <a:chExt cx="37440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AB1F930-5057-101F-F078-B66D8806DDC0}"/>
                    </a:ext>
                  </a:extLst>
                </p14:cNvPr>
                <p14:cNvContentPartPr/>
                <p14:nvPr/>
              </p14:nvContentPartPr>
              <p14:xfrm>
                <a:off x="10534584" y="1947582"/>
                <a:ext cx="29160" cy="355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AB1F930-5057-101F-F078-B66D8806DDC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16584" y="1929942"/>
                  <a:ext cx="6480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0D236F0-4E34-A9D6-6B17-AE916FA596E7}"/>
                    </a:ext>
                  </a:extLst>
                </p14:cNvPr>
                <p14:cNvContentPartPr/>
                <p14:nvPr/>
              </p14:nvContentPartPr>
              <p14:xfrm>
                <a:off x="10533864" y="1938222"/>
                <a:ext cx="102960" cy="243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0D236F0-4E34-A9D6-6B17-AE916FA596E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516224" y="1920582"/>
                  <a:ext cx="1386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911C4C3-D172-51C7-767C-28B378C3369C}"/>
                    </a:ext>
                  </a:extLst>
                </p14:cNvPr>
                <p14:cNvContentPartPr/>
                <p14:nvPr/>
              </p14:nvContentPartPr>
              <p14:xfrm>
                <a:off x="10815024" y="2019582"/>
                <a:ext cx="93240" cy="281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911C4C3-D172-51C7-767C-28B378C3369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797384" y="2001942"/>
                  <a:ext cx="1288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0CB99851-A20E-7817-EEC6-F7870182B13F}"/>
                    </a:ext>
                  </a:extLst>
                </p14:cNvPr>
                <p14:cNvContentPartPr/>
                <p14:nvPr/>
              </p14:nvContentPartPr>
              <p14:xfrm>
                <a:off x="10811424" y="2142702"/>
                <a:ext cx="69120" cy="8460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0CB99851-A20E-7817-EEC6-F7870182B13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793424" y="2125062"/>
                  <a:ext cx="10476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92DC689-CFC8-0DAE-9D33-651CE7686A7B}"/>
              </a:ext>
            </a:extLst>
          </p:cNvPr>
          <p:cNvGrpSpPr/>
          <p:nvPr/>
        </p:nvGrpSpPr>
        <p:grpSpPr>
          <a:xfrm>
            <a:off x="8640624" y="2879982"/>
            <a:ext cx="1032840" cy="396720"/>
            <a:chOff x="8640624" y="2879982"/>
            <a:chExt cx="1032840" cy="39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3037AE8-7F79-C52E-218D-8A972A5FF17D}"/>
                    </a:ext>
                  </a:extLst>
                </p14:cNvPr>
                <p14:cNvContentPartPr/>
                <p14:nvPr/>
              </p14:nvContentPartPr>
              <p14:xfrm>
                <a:off x="8727024" y="2879982"/>
                <a:ext cx="90000" cy="396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3037AE8-7F79-C52E-218D-8A972A5FF17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09024" y="2862342"/>
                  <a:ext cx="12564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049634B-7B1C-586D-C88B-A176458D4F86}"/>
                    </a:ext>
                  </a:extLst>
                </p14:cNvPr>
                <p14:cNvContentPartPr/>
                <p14:nvPr/>
              </p14:nvContentPartPr>
              <p14:xfrm>
                <a:off x="8640624" y="2931102"/>
                <a:ext cx="224280" cy="684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049634B-7B1C-586D-C88B-A176458D4F8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22624" y="2913462"/>
                  <a:ext cx="259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D7BEE17-660C-6A4B-066A-BEAD208DE165}"/>
                    </a:ext>
                  </a:extLst>
                </p14:cNvPr>
                <p14:cNvContentPartPr/>
                <p14:nvPr/>
              </p14:nvContentPartPr>
              <p14:xfrm>
                <a:off x="8781024" y="3070062"/>
                <a:ext cx="303840" cy="201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D7BEE17-660C-6A4B-066A-BEAD208DE16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63384" y="3052422"/>
                  <a:ext cx="3394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6D609CA-E029-D146-C721-7F71BADA7936}"/>
                    </a:ext>
                  </a:extLst>
                </p14:cNvPr>
                <p14:cNvContentPartPr/>
                <p14:nvPr/>
              </p14:nvContentPartPr>
              <p14:xfrm>
                <a:off x="9025104" y="2918142"/>
                <a:ext cx="169560" cy="1648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6D609CA-E029-D146-C721-7F71BADA793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07464" y="2900502"/>
                  <a:ext cx="205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4E0D9B9-D193-307B-1BBA-3C1447B9B44C}"/>
                    </a:ext>
                  </a:extLst>
                </p14:cNvPr>
                <p14:cNvContentPartPr/>
                <p14:nvPr/>
              </p14:nvContentPartPr>
              <p14:xfrm>
                <a:off x="9345504" y="2989422"/>
                <a:ext cx="57240" cy="219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4E0D9B9-D193-307B-1BBA-3C1447B9B44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327504" y="2971782"/>
                  <a:ext cx="928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EFD52F1-D551-E203-9863-2B783C5681D9}"/>
                    </a:ext>
                  </a:extLst>
                </p14:cNvPr>
                <p14:cNvContentPartPr/>
                <p14:nvPr/>
              </p14:nvContentPartPr>
              <p14:xfrm>
                <a:off x="9315984" y="3009222"/>
                <a:ext cx="291240" cy="1875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EFD52F1-D551-E203-9863-2B783C5681D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97984" y="2991582"/>
                  <a:ext cx="326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1F8D3C6-CE6B-EF0B-70CD-DFE3971D35BC}"/>
                    </a:ext>
                  </a:extLst>
                </p14:cNvPr>
                <p14:cNvContentPartPr/>
                <p14:nvPr/>
              </p14:nvContentPartPr>
              <p14:xfrm>
                <a:off x="9602544" y="3027942"/>
                <a:ext cx="70920" cy="410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1F8D3C6-CE6B-EF0B-70CD-DFE3971D35B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584904" y="3010302"/>
                  <a:ext cx="10656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B4882DA-6C6D-3AF5-FEF0-0FE33C29A413}"/>
              </a:ext>
            </a:extLst>
          </p:cNvPr>
          <p:cNvGrpSpPr/>
          <p:nvPr/>
        </p:nvGrpSpPr>
        <p:grpSpPr>
          <a:xfrm>
            <a:off x="9910704" y="2665422"/>
            <a:ext cx="1185840" cy="337320"/>
            <a:chOff x="9910704" y="2665422"/>
            <a:chExt cx="118584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ABACF3E-16EF-A34F-B525-B66A0BE15336}"/>
                    </a:ext>
                  </a:extLst>
                </p14:cNvPr>
                <p14:cNvContentPartPr/>
                <p14:nvPr/>
              </p14:nvContentPartPr>
              <p14:xfrm>
                <a:off x="9910704" y="2913462"/>
                <a:ext cx="150120" cy="100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ABACF3E-16EF-A34F-B525-B66A0BE1533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892704" y="2895462"/>
                  <a:ext cx="185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E702986-1C37-816A-596D-9FC88B03F7C5}"/>
                    </a:ext>
                  </a:extLst>
                </p14:cNvPr>
                <p14:cNvContentPartPr/>
                <p14:nvPr/>
              </p14:nvContentPartPr>
              <p14:xfrm>
                <a:off x="10202304" y="2665422"/>
                <a:ext cx="171000" cy="324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E702986-1C37-816A-596D-9FC88B03F7C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184304" y="2647782"/>
                  <a:ext cx="2066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60D7DB2-BEDE-A8A7-AB6F-4CBE7A5A97F4}"/>
                    </a:ext>
                  </a:extLst>
                </p14:cNvPr>
                <p14:cNvContentPartPr/>
                <p14:nvPr/>
              </p14:nvContentPartPr>
              <p14:xfrm>
                <a:off x="10548264" y="2880702"/>
                <a:ext cx="111960" cy="122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60D7DB2-BEDE-A8A7-AB6F-4CBE7A5A97F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30624" y="2862702"/>
                  <a:ext cx="147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4A8D0E1-B4A1-B553-48F4-2A7C69E78EFE}"/>
                    </a:ext>
                  </a:extLst>
                </p14:cNvPr>
                <p14:cNvContentPartPr/>
                <p14:nvPr/>
              </p14:nvContentPartPr>
              <p14:xfrm>
                <a:off x="10742664" y="2834982"/>
                <a:ext cx="140400" cy="111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4A8D0E1-B4A1-B553-48F4-2A7C69E78EF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724664" y="2816982"/>
                  <a:ext cx="1760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62D193E-C70A-60A7-3155-EAFD48C2E14F}"/>
                    </a:ext>
                  </a:extLst>
                </p14:cNvPr>
                <p14:cNvContentPartPr/>
                <p14:nvPr/>
              </p14:nvContentPartPr>
              <p14:xfrm>
                <a:off x="10921944" y="2746422"/>
                <a:ext cx="174600" cy="231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62D193E-C70A-60A7-3155-EAFD48C2E14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904304" y="2728782"/>
                  <a:ext cx="210240" cy="26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3AB064F-7A9D-863D-E068-1A1BBB663AB9}"/>
              </a:ext>
            </a:extLst>
          </p:cNvPr>
          <p:cNvGrpSpPr/>
          <p:nvPr/>
        </p:nvGrpSpPr>
        <p:grpSpPr>
          <a:xfrm>
            <a:off x="8750424" y="3989142"/>
            <a:ext cx="1195920" cy="320040"/>
            <a:chOff x="8750424" y="3989142"/>
            <a:chExt cx="1195920" cy="3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B49468B9-0307-4135-2E40-8F31B166449A}"/>
                    </a:ext>
                  </a:extLst>
                </p14:cNvPr>
                <p14:cNvContentPartPr/>
                <p14:nvPr/>
              </p14:nvContentPartPr>
              <p14:xfrm>
                <a:off x="8750424" y="3989142"/>
                <a:ext cx="173880" cy="320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B49468B9-0307-4135-2E40-8F31B166449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732784" y="3971142"/>
                  <a:ext cx="2095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3CFEB92-DC6A-F0AA-68B4-EE543836360C}"/>
                    </a:ext>
                  </a:extLst>
                </p14:cNvPr>
                <p14:cNvContentPartPr/>
                <p14:nvPr/>
              </p14:nvContentPartPr>
              <p14:xfrm>
                <a:off x="9118704" y="4158342"/>
                <a:ext cx="75600" cy="139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3CFEB92-DC6A-F0AA-68B4-EE543836360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101064" y="4140342"/>
                  <a:ext cx="111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3D47C2E-9F1F-5D6E-3707-CF6CB3274F11}"/>
                    </a:ext>
                  </a:extLst>
                </p14:cNvPr>
                <p14:cNvContentPartPr/>
                <p14:nvPr/>
              </p14:nvContentPartPr>
              <p14:xfrm>
                <a:off x="9301944" y="4129542"/>
                <a:ext cx="105120" cy="111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3D47C2E-9F1F-5D6E-3707-CF6CB3274F1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83944" y="4111902"/>
                  <a:ext cx="1407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410F188-E231-357D-4457-EAF8F8B2A6BF}"/>
                    </a:ext>
                  </a:extLst>
                </p14:cNvPr>
                <p14:cNvContentPartPr/>
                <p14:nvPr/>
              </p14:nvContentPartPr>
              <p14:xfrm>
                <a:off x="9464304" y="4040622"/>
                <a:ext cx="122400" cy="162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410F188-E231-357D-4457-EAF8F8B2A6B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446304" y="4022622"/>
                  <a:ext cx="158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F64284E-AD1B-CF59-21B8-C872034EA56C}"/>
                    </a:ext>
                  </a:extLst>
                </p14:cNvPr>
                <p14:cNvContentPartPr/>
                <p14:nvPr/>
              </p14:nvContentPartPr>
              <p14:xfrm>
                <a:off x="9777504" y="4043502"/>
                <a:ext cx="168840" cy="108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F64284E-AD1B-CF59-21B8-C872034EA56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59504" y="4025862"/>
                  <a:ext cx="20448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75D004E-B6EC-E741-CC79-0538ADCF5A91}"/>
              </a:ext>
            </a:extLst>
          </p:cNvPr>
          <p:cNvGrpSpPr/>
          <p:nvPr/>
        </p:nvGrpSpPr>
        <p:grpSpPr>
          <a:xfrm>
            <a:off x="10208424" y="3685662"/>
            <a:ext cx="1074600" cy="454320"/>
            <a:chOff x="10208424" y="3685662"/>
            <a:chExt cx="1074600" cy="45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61B0D71-67FD-3557-7AF5-3CDE90288411}"/>
                    </a:ext>
                  </a:extLst>
                </p14:cNvPr>
                <p14:cNvContentPartPr/>
                <p14:nvPr/>
              </p14:nvContentPartPr>
              <p14:xfrm>
                <a:off x="10208424" y="3958182"/>
                <a:ext cx="100440" cy="226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61B0D71-67FD-3557-7AF5-3CDE9028841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190424" y="3940182"/>
                  <a:ext cx="136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1065A34-CF63-235B-3594-CBB99434475B}"/>
                    </a:ext>
                  </a:extLst>
                </p14:cNvPr>
                <p14:cNvContentPartPr/>
                <p14:nvPr/>
              </p14:nvContentPartPr>
              <p14:xfrm>
                <a:off x="10446384" y="3685662"/>
                <a:ext cx="155880" cy="454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1065A34-CF63-235B-3594-CBB99434475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28744" y="3668022"/>
                  <a:ext cx="19152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A7C8109-312C-619A-6798-279DC16D87FF}"/>
                    </a:ext>
                  </a:extLst>
                </p14:cNvPr>
                <p14:cNvContentPartPr/>
                <p14:nvPr/>
              </p14:nvContentPartPr>
              <p14:xfrm>
                <a:off x="10488504" y="4056822"/>
                <a:ext cx="122040" cy="79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A7C8109-312C-619A-6798-279DC16D87F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470864" y="4039182"/>
                  <a:ext cx="157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EAAB556-497C-816D-196F-14CAD1350121}"/>
                    </a:ext>
                  </a:extLst>
                </p14:cNvPr>
                <p14:cNvContentPartPr/>
                <p14:nvPr/>
              </p14:nvContentPartPr>
              <p14:xfrm>
                <a:off x="10770744" y="3716982"/>
                <a:ext cx="188640" cy="340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EAAB556-497C-816D-196F-14CAD135012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752744" y="3698982"/>
                  <a:ext cx="22428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E16CF4B-3626-7CB4-2662-1284A50A73D1}"/>
                    </a:ext>
                  </a:extLst>
                </p14:cNvPr>
                <p14:cNvContentPartPr/>
                <p14:nvPr/>
              </p14:nvContentPartPr>
              <p14:xfrm>
                <a:off x="11099064" y="3756942"/>
                <a:ext cx="95400" cy="319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E16CF4B-3626-7CB4-2662-1284A50A73D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081424" y="3738942"/>
                  <a:ext cx="13104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9363501-5732-CAD7-31B3-6CFFF4312222}"/>
                    </a:ext>
                  </a:extLst>
                </p14:cNvPr>
                <p14:cNvContentPartPr/>
                <p14:nvPr/>
              </p14:nvContentPartPr>
              <p14:xfrm>
                <a:off x="11135784" y="3860982"/>
                <a:ext cx="147240" cy="1044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9363501-5732-CAD7-31B3-6CFFF431222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118144" y="3842982"/>
                  <a:ext cx="18288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FC040BB9-C140-7A7F-3397-A41F30BF49F1}"/>
                  </a:ext>
                </a:extLst>
              </p14:cNvPr>
              <p14:cNvContentPartPr/>
              <p14:nvPr/>
            </p14:nvContentPartPr>
            <p14:xfrm>
              <a:off x="3565704" y="1939662"/>
              <a:ext cx="186480" cy="6501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FC040BB9-C140-7A7F-3397-A41F30BF49F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3548064" y="1922022"/>
                <a:ext cx="22212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81A3B62-EDB4-F410-BE26-73D615D7FBA3}"/>
                  </a:ext>
                </a:extLst>
              </p14:cNvPr>
              <p14:cNvContentPartPr/>
              <p14:nvPr/>
            </p14:nvContentPartPr>
            <p14:xfrm>
              <a:off x="3501264" y="1529982"/>
              <a:ext cx="1089720" cy="45576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81A3B62-EDB4-F410-BE26-73D615D7FBA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483624" y="1512342"/>
                <a:ext cx="1125360" cy="49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29C6378-8EA5-F4A2-DE9E-14B335D1479F}"/>
              </a:ext>
            </a:extLst>
          </p:cNvPr>
          <p:cNvGrpSpPr/>
          <p:nvPr/>
        </p:nvGrpSpPr>
        <p:grpSpPr>
          <a:xfrm>
            <a:off x="3361584" y="2464542"/>
            <a:ext cx="1873800" cy="696240"/>
            <a:chOff x="3361584" y="2464542"/>
            <a:chExt cx="1873800" cy="69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130B394-F633-6F45-58F9-98AA7D4D0ED5}"/>
                    </a:ext>
                  </a:extLst>
                </p14:cNvPr>
                <p14:cNvContentPartPr/>
                <p14:nvPr/>
              </p14:nvContentPartPr>
              <p14:xfrm>
                <a:off x="3361584" y="2761542"/>
                <a:ext cx="427680" cy="25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130B394-F633-6F45-58F9-98AA7D4D0ED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343944" y="2743902"/>
                  <a:ext cx="463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1400DC6-FA57-67E0-24CE-1ECC1F1DF413}"/>
                    </a:ext>
                  </a:extLst>
                </p14:cNvPr>
                <p14:cNvContentPartPr/>
                <p14:nvPr/>
              </p14:nvContentPartPr>
              <p14:xfrm>
                <a:off x="3687384" y="2711502"/>
                <a:ext cx="133920" cy="147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1400DC6-FA57-67E0-24CE-1ECC1F1DF41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69744" y="2693862"/>
                  <a:ext cx="169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39D4B98-4136-B19E-8DAC-879C4DF5941B}"/>
                    </a:ext>
                  </a:extLst>
                </p14:cNvPr>
                <p14:cNvContentPartPr/>
                <p14:nvPr/>
              </p14:nvContentPartPr>
              <p14:xfrm>
                <a:off x="4214784" y="2801142"/>
                <a:ext cx="538200" cy="536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39D4B98-4136-B19E-8DAC-879C4DF5941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97144" y="2783502"/>
                  <a:ext cx="5738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9ADDA1D-F2E0-404C-78CF-6473BD1CDA1B}"/>
                    </a:ext>
                  </a:extLst>
                </p14:cNvPr>
                <p14:cNvContentPartPr/>
                <p14:nvPr/>
              </p14:nvContentPartPr>
              <p14:xfrm>
                <a:off x="4687464" y="2743902"/>
                <a:ext cx="74880" cy="161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9ADDA1D-F2E0-404C-78CF-6473BD1CDA1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669464" y="2726262"/>
                  <a:ext cx="110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5323A4F-5C96-6158-C19E-280C06BF003B}"/>
                    </a:ext>
                  </a:extLst>
                </p14:cNvPr>
                <p14:cNvContentPartPr/>
                <p14:nvPr/>
              </p14:nvContentPartPr>
              <p14:xfrm>
                <a:off x="4907784" y="2796102"/>
                <a:ext cx="327600" cy="284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5323A4F-5C96-6158-C19E-280C06BF003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90144" y="2778102"/>
                  <a:ext cx="3632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6E828BF-C2F8-CC26-40CB-16D447393152}"/>
                    </a:ext>
                  </a:extLst>
                </p14:cNvPr>
                <p14:cNvContentPartPr/>
                <p14:nvPr/>
              </p14:nvContentPartPr>
              <p14:xfrm>
                <a:off x="4908864" y="2778102"/>
                <a:ext cx="222120" cy="382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6E828BF-C2F8-CC26-40CB-16D44739315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890864" y="2760102"/>
                  <a:ext cx="2577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DBE27F9-AFC8-74A4-53A4-257A55AD60A4}"/>
                    </a:ext>
                  </a:extLst>
                </p14:cNvPr>
                <p14:cNvContentPartPr/>
                <p14:nvPr/>
              </p14:nvContentPartPr>
              <p14:xfrm>
                <a:off x="4014264" y="2464542"/>
                <a:ext cx="171360" cy="2347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DBE27F9-AFC8-74A4-53A4-257A55AD60A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996624" y="2446542"/>
                  <a:ext cx="207000" cy="27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AC93DAC-CA9A-AC54-8DC9-416E2BC205D9}"/>
              </a:ext>
            </a:extLst>
          </p:cNvPr>
          <p:cNvGrpSpPr/>
          <p:nvPr/>
        </p:nvGrpSpPr>
        <p:grpSpPr>
          <a:xfrm>
            <a:off x="5431584" y="2468142"/>
            <a:ext cx="737280" cy="338400"/>
            <a:chOff x="5431584" y="2468142"/>
            <a:chExt cx="737280" cy="33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0BF167E-7B86-CF82-7414-7CD240810280}"/>
                    </a:ext>
                  </a:extLst>
                </p14:cNvPr>
                <p14:cNvContentPartPr/>
                <p14:nvPr/>
              </p14:nvContentPartPr>
              <p14:xfrm>
                <a:off x="5431584" y="2578302"/>
                <a:ext cx="147240" cy="203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0BF167E-7B86-CF82-7414-7CD24081028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413584" y="2560662"/>
                  <a:ext cx="1828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15F4DC4E-19BF-9E09-4C9B-1BB93D37443E}"/>
                    </a:ext>
                  </a:extLst>
                </p14:cNvPr>
                <p14:cNvContentPartPr/>
                <p14:nvPr/>
              </p14:nvContentPartPr>
              <p14:xfrm>
                <a:off x="5688624" y="2678382"/>
                <a:ext cx="100080" cy="1281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15F4DC4E-19BF-9E09-4C9B-1BB93D37443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670984" y="2660742"/>
                  <a:ext cx="135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5E6143D-C1FF-6D0F-09E4-119839146DCB}"/>
                    </a:ext>
                  </a:extLst>
                </p14:cNvPr>
                <p14:cNvContentPartPr/>
                <p14:nvPr/>
              </p14:nvContentPartPr>
              <p14:xfrm>
                <a:off x="5847744" y="2609262"/>
                <a:ext cx="159120" cy="160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5E6143D-C1FF-6D0F-09E4-119839146DC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830104" y="2591262"/>
                  <a:ext cx="1947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E234914-9EAB-78EC-7630-1B385378299D}"/>
                    </a:ext>
                  </a:extLst>
                </p14:cNvPr>
                <p14:cNvContentPartPr/>
                <p14:nvPr/>
              </p14:nvContentPartPr>
              <p14:xfrm>
                <a:off x="6039264" y="2468142"/>
                <a:ext cx="129600" cy="177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E234914-9EAB-78EC-7630-1B385378299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021264" y="2450142"/>
                  <a:ext cx="165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21BCA22-DF73-B836-25D1-ADC9DAABED62}"/>
                    </a:ext>
                  </a:extLst>
                </p14:cNvPr>
                <p14:cNvContentPartPr/>
                <p14:nvPr/>
              </p14:nvContentPartPr>
              <p14:xfrm>
                <a:off x="6068424" y="2484342"/>
                <a:ext cx="59400" cy="108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21BCA22-DF73-B836-25D1-ADC9DAABED6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050424" y="2466342"/>
                  <a:ext cx="9504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0659333-BABC-9CDE-26CA-2B71DE872BFD}"/>
              </a:ext>
            </a:extLst>
          </p:cNvPr>
          <p:cNvGrpSpPr/>
          <p:nvPr/>
        </p:nvGrpSpPr>
        <p:grpSpPr>
          <a:xfrm>
            <a:off x="6574224" y="790902"/>
            <a:ext cx="1295640" cy="795960"/>
            <a:chOff x="6574224" y="790902"/>
            <a:chExt cx="1295640" cy="79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9EAD3C8-60B5-1A3E-87D4-61DE5DE0B2F0}"/>
                    </a:ext>
                  </a:extLst>
                </p14:cNvPr>
                <p14:cNvContentPartPr/>
                <p14:nvPr/>
              </p14:nvContentPartPr>
              <p14:xfrm>
                <a:off x="6574224" y="1009062"/>
                <a:ext cx="157680" cy="223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9EAD3C8-60B5-1A3E-87D4-61DE5DE0B2F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556224" y="991062"/>
                  <a:ext cx="1933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9A464D0-9B3E-7C65-ECBE-1279DC6FB60F}"/>
                    </a:ext>
                  </a:extLst>
                </p14:cNvPr>
                <p14:cNvContentPartPr/>
                <p14:nvPr/>
              </p14:nvContentPartPr>
              <p14:xfrm>
                <a:off x="6833064" y="1013022"/>
                <a:ext cx="131400" cy="50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9A464D0-9B3E-7C65-ECBE-1279DC6FB60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815064" y="995022"/>
                  <a:ext cx="1670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F8B9F86-98AE-03B3-1D79-574FBA81999A}"/>
                    </a:ext>
                  </a:extLst>
                </p14:cNvPr>
                <p14:cNvContentPartPr/>
                <p14:nvPr/>
              </p14:nvContentPartPr>
              <p14:xfrm>
                <a:off x="7144464" y="794862"/>
                <a:ext cx="144360" cy="2376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F8B9F86-98AE-03B3-1D79-574FBA81999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26464" y="777222"/>
                  <a:ext cx="1800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7096A68-496A-7762-65EF-B3115AEF7CBC}"/>
                    </a:ext>
                  </a:extLst>
                </p14:cNvPr>
                <p14:cNvContentPartPr/>
                <p14:nvPr/>
              </p14:nvContentPartPr>
              <p14:xfrm>
                <a:off x="7345704" y="955782"/>
                <a:ext cx="92520" cy="1227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7096A68-496A-7762-65EF-B3115AEF7CB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328064" y="937782"/>
                  <a:ext cx="1281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9D5BF93-4D74-95CA-096E-AB1332CC3DB4}"/>
                    </a:ext>
                  </a:extLst>
                </p14:cNvPr>
                <p14:cNvContentPartPr/>
                <p14:nvPr/>
              </p14:nvContentPartPr>
              <p14:xfrm>
                <a:off x="7478544" y="920142"/>
                <a:ext cx="155880" cy="961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9D5BF93-4D74-95CA-096E-AB1332CC3DB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460544" y="902142"/>
                  <a:ext cx="191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E140DD3-8646-16C3-87F9-54DEB2F89569}"/>
                    </a:ext>
                  </a:extLst>
                </p14:cNvPr>
                <p14:cNvContentPartPr/>
                <p14:nvPr/>
              </p14:nvContentPartPr>
              <p14:xfrm>
                <a:off x="7642704" y="790902"/>
                <a:ext cx="203760" cy="191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E140DD3-8646-16C3-87F9-54DEB2F8956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624704" y="772902"/>
                  <a:ext cx="2394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0992E21-6844-CF04-A87D-C40577A0E2BE}"/>
                    </a:ext>
                  </a:extLst>
                </p14:cNvPr>
                <p14:cNvContentPartPr/>
                <p14:nvPr/>
              </p14:nvContentPartPr>
              <p14:xfrm>
                <a:off x="6695904" y="1033902"/>
                <a:ext cx="1173960" cy="3916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0992E21-6844-CF04-A87D-C40577A0E2B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677904" y="1015902"/>
                  <a:ext cx="12096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408EC3D-C044-88AF-D58F-B63E485AE6A3}"/>
                    </a:ext>
                  </a:extLst>
                </p14:cNvPr>
                <p14:cNvContentPartPr/>
                <p14:nvPr/>
              </p14:nvContentPartPr>
              <p14:xfrm>
                <a:off x="7270104" y="1390302"/>
                <a:ext cx="138240" cy="1965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408EC3D-C044-88AF-D58F-B63E485AE6A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252464" y="1372662"/>
                  <a:ext cx="1738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D285A0D-3F5E-11B5-D927-A1C26B6E457A}"/>
                    </a:ext>
                  </a:extLst>
                </p14:cNvPr>
                <p14:cNvContentPartPr/>
                <p14:nvPr/>
              </p14:nvContentPartPr>
              <p14:xfrm>
                <a:off x="7284504" y="1354662"/>
                <a:ext cx="151200" cy="1198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D285A0D-3F5E-11B5-D927-A1C26B6E457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266504" y="1337022"/>
                  <a:ext cx="186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00CEFD8-D14C-F1DA-A28F-38632F07F01E}"/>
                    </a:ext>
                  </a:extLst>
                </p14:cNvPr>
                <p14:cNvContentPartPr/>
                <p14:nvPr/>
              </p14:nvContentPartPr>
              <p14:xfrm>
                <a:off x="7556664" y="1315062"/>
                <a:ext cx="124560" cy="2246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00CEFD8-D14C-F1DA-A28F-38632F07F01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538664" y="1297062"/>
                  <a:ext cx="1602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CCBA8AC-AC8A-8686-AA05-9B365E13E11C}"/>
                    </a:ext>
                  </a:extLst>
                </p14:cNvPr>
                <p14:cNvContentPartPr/>
                <p14:nvPr/>
              </p14:nvContentPartPr>
              <p14:xfrm>
                <a:off x="7581504" y="1399662"/>
                <a:ext cx="104400" cy="1094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CCBA8AC-AC8A-8686-AA05-9B365E13E11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563504" y="1381662"/>
                  <a:ext cx="14004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B1645A5B-E398-27BC-0049-A52B2AE144DF}"/>
              </a:ext>
            </a:extLst>
          </p:cNvPr>
          <p:cNvGrpSpPr/>
          <p:nvPr/>
        </p:nvGrpSpPr>
        <p:grpSpPr>
          <a:xfrm>
            <a:off x="1530984" y="2098422"/>
            <a:ext cx="982800" cy="946080"/>
            <a:chOff x="1530984" y="2098422"/>
            <a:chExt cx="982800" cy="94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8AA3DE1-922A-D861-FF8D-98CBD2C9C4CC}"/>
                    </a:ext>
                  </a:extLst>
                </p14:cNvPr>
                <p14:cNvContentPartPr/>
                <p14:nvPr/>
              </p14:nvContentPartPr>
              <p14:xfrm>
                <a:off x="1541424" y="2098422"/>
                <a:ext cx="972360" cy="855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8AA3DE1-922A-D861-FF8D-98CBD2C9C4C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523784" y="2080782"/>
                  <a:ext cx="100800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136B08D-B761-F019-5E74-09F4E4F761C6}"/>
                    </a:ext>
                  </a:extLst>
                </p14:cNvPr>
                <p14:cNvContentPartPr/>
                <p14:nvPr/>
              </p14:nvContentPartPr>
              <p14:xfrm>
                <a:off x="1530984" y="2614662"/>
                <a:ext cx="353520" cy="429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136B08D-B761-F019-5E74-09F4E4F761C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513344" y="2597022"/>
                  <a:ext cx="389160" cy="46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A523F94-E11A-94A6-B4D6-C8DFC6BA9334}"/>
              </a:ext>
            </a:extLst>
          </p:cNvPr>
          <p:cNvGrpSpPr/>
          <p:nvPr/>
        </p:nvGrpSpPr>
        <p:grpSpPr>
          <a:xfrm>
            <a:off x="2267544" y="3144222"/>
            <a:ext cx="823680" cy="166680"/>
            <a:chOff x="2267544" y="3144222"/>
            <a:chExt cx="823680" cy="16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75A7C5C-2C19-B49B-6D51-465D3CF51FD4}"/>
                    </a:ext>
                  </a:extLst>
                </p14:cNvPr>
                <p14:cNvContentPartPr/>
                <p14:nvPr/>
              </p14:nvContentPartPr>
              <p14:xfrm>
                <a:off x="2844264" y="3144222"/>
                <a:ext cx="234360" cy="1353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75A7C5C-2C19-B49B-6D51-465D3CF51FD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826264" y="3126582"/>
                  <a:ext cx="270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888D11A-D54E-149A-A053-066F8E426B5F}"/>
                    </a:ext>
                  </a:extLst>
                </p14:cNvPr>
                <p14:cNvContentPartPr/>
                <p14:nvPr/>
              </p14:nvContentPartPr>
              <p14:xfrm>
                <a:off x="2835984" y="3144582"/>
                <a:ext cx="255240" cy="166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888D11A-D54E-149A-A053-066F8E426B5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817984" y="3126582"/>
                  <a:ext cx="2908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1D5F142-D9FF-100B-2C68-0C4E75ECE457}"/>
                    </a:ext>
                  </a:extLst>
                </p14:cNvPr>
                <p14:cNvContentPartPr/>
                <p14:nvPr/>
              </p14:nvContentPartPr>
              <p14:xfrm>
                <a:off x="2267544" y="3168342"/>
                <a:ext cx="487800" cy="68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1D5F142-D9FF-100B-2C68-0C4E75ECE45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249904" y="3150342"/>
                  <a:ext cx="5234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86D7A6D-E9D0-D06E-0F5A-906C346DAB25}"/>
                    </a:ext>
                  </a:extLst>
                </p14:cNvPr>
                <p14:cNvContentPartPr/>
                <p14:nvPr/>
              </p14:nvContentPartPr>
              <p14:xfrm>
                <a:off x="2305344" y="3211902"/>
                <a:ext cx="54720" cy="61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86D7A6D-E9D0-D06E-0F5A-906C346DAB2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287704" y="3193902"/>
                  <a:ext cx="90360" cy="9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37475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9E99A-3FC2-5B07-C01C-DF42FCD7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Inverting amp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0A53B-CB28-1BE8-F266-66717BC05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19</a:t>
            </a:fld>
            <a:endParaRPr lang="en-US" dirty="0">
              <a:latin typeface="PT Sans" panose="020B0503020203020204" pitchFamily="34" charset="0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0153753-7849-6D7F-40B8-B59B8972B7AE}"/>
              </a:ext>
            </a:extLst>
          </p:cNvPr>
          <p:cNvGrpSpPr/>
          <p:nvPr/>
        </p:nvGrpSpPr>
        <p:grpSpPr>
          <a:xfrm>
            <a:off x="2410492" y="1446184"/>
            <a:ext cx="5807160" cy="3140640"/>
            <a:chOff x="2410492" y="1446184"/>
            <a:chExt cx="5807160" cy="314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92E659-858C-73C9-EA47-A9D5DEA7B5E3}"/>
                    </a:ext>
                  </a:extLst>
                </p14:cNvPr>
                <p14:cNvContentPartPr/>
                <p14:nvPr/>
              </p14:nvContentPartPr>
              <p14:xfrm>
                <a:off x="4741492" y="2525464"/>
                <a:ext cx="21960" cy="46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92E659-858C-73C9-EA47-A9D5DEA7B5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23492" y="2507464"/>
                  <a:ext cx="57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F523307-C6C2-9F43-0A06-3FC1625AF445}"/>
                    </a:ext>
                  </a:extLst>
                </p14:cNvPr>
                <p14:cNvContentPartPr/>
                <p14:nvPr/>
              </p14:nvContentPartPr>
              <p14:xfrm>
                <a:off x="4774612" y="2293984"/>
                <a:ext cx="120960" cy="2091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F523307-C6C2-9F43-0A06-3FC1625AF44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56972" y="2275984"/>
                  <a:ext cx="156600" cy="21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D3B323B-A0DF-8DA5-8E98-115F1386D8F2}"/>
                    </a:ext>
                  </a:extLst>
                </p14:cNvPr>
                <p14:cNvContentPartPr/>
                <p14:nvPr/>
              </p14:nvContentPartPr>
              <p14:xfrm>
                <a:off x="4733212" y="2401984"/>
                <a:ext cx="1530000" cy="894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D3B323B-A0DF-8DA5-8E98-115F1386D8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15572" y="2384344"/>
                  <a:ext cx="1565640" cy="9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7297457-3868-8A82-EB0C-8952C335A460}"/>
                    </a:ext>
                  </a:extLst>
                </p14:cNvPr>
                <p14:cNvContentPartPr/>
                <p14:nvPr/>
              </p14:nvContentPartPr>
              <p14:xfrm>
                <a:off x="4972612" y="3205504"/>
                <a:ext cx="1182960" cy="1038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7297457-3868-8A82-EB0C-8952C335A4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54612" y="3187864"/>
                  <a:ext cx="1218600" cy="10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29010D-A0E5-9102-5E7E-0E74A2DED40E}"/>
                    </a:ext>
                  </a:extLst>
                </p14:cNvPr>
                <p14:cNvContentPartPr/>
                <p14:nvPr/>
              </p14:nvContentPartPr>
              <p14:xfrm>
                <a:off x="5026252" y="2949184"/>
                <a:ext cx="168840" cy="31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29010D-A0E5-9102-5E7E-0E74A2DED4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08252" y="2931544"/>
                  <a:ext cx="204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6D4D66B-49F6-CF12-A119-DDB6E01225BC}"/>
                    </a:ext>
                  </a:extLst>
                </p14:cNvPr>
                <p14:cNvContentPartPr/>
                <p14:nvPr/>
              </p14:nvContentPartPr>
              <p14:xfrm>
                <a:off x="5066932" y="3535984"/>
                <a:ext cx="182160" cy="59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6D4D66B-49F6-CF12-A119-DDB6E01225B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48932" y="3518344"/>
                  <a:ext cx="2178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59A211-0013-F77E-C2FE-A56E472E8972}"/>
                    </a:ext>
                  </a:extLst>
                </p14:cNvPr>
                <p14:cNvContentPartPr/>
                <p14:nvPr/>
              </p14:nvContentPartPr>
              <p14:xfrm>
                <a:off x="5124532" y="3496024"/>
                <a:ext cx="15120" cy="199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759A211-0013-F77E-C2FE-A56E472E897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06892" y="3478384"/>
                  <a:ext cx="507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753348-E26C-B036-44A8-5845AAFFE141}"/>
                    </a:ext>
                  </a:extLst>
                </p14:cNvPr>
                <p14:cNvContentPartPr/>
                <p14:nvPr/>
              </p14:nvContentPartPr>
              <p14:xfrm>
                <a:off x="4387612" y="3582784"/>
                <a:ext cx="450720" cy="9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753348-E26C-B036-44A8-5845AAFFE1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69972" y="3564784"/>
                  <a:ext cx="4863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378FDB5-096D-758B-EAA1-DDA80C0FFBC6}"/>
                    </a:ext>
                  </a:extLst>
                </p14:cNvPr>
                <p14:cNvContentPartPr/>
                <p14:nvPr/>
              </p14:nvContentPartPr>
              <p14:xfrm>
                <a:off x="4309132" y="3721744"/>
                <a:ext cx="44640" cy="705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378FDB5-096D-758B-EAA1-DDA80C0FFB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91132" y="3704104"/>
                  <a:ext cx="8028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62DE78-B5E7-033A-5BBF-F42743375585}"/>
                    </a:ext>
                  </a:extLst>
                </p14:cNvPr>
                <p14:cNvContentPartPr/>
                <p14:nvPr/>
              </p14:nvContentPartPr>
              <p14:xfrm>
                <a:off x="4176652" y="4414384"/>
                <a:ext cx="235440" cy="31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62DE78-B5E7-033A-5BBF-F427433755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59012" y="4396384"/>
                  <a:ext cx="2710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1578563-7F59-40EA-F89A-C6E63985D0DE}"/>
                    </a:ext>
                  </a:extLst>
                </p14:cNvPr>
                <p14:cNvContentPartPr/>
                <p14:nvPr/>
              </p14:nvContentPartPr>
              <p14:xfrm>
                <a:off x="4237852" y="4431304"/>
                <a:ext cx="187920" cy="133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1578563-7F59-40EA-F89A-C6E63985D0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19852" y="4413304"/>
                  <a:ext cx="2235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F48580D-BA6A-53D3-2521-5526CF25E261}"/>
                    </a:ext>
                  </a:extLst>
                </p14:cNvPr>
                <p14:cNvContentPartPr/>
                <p14:nvPr/>
              </p14:nvContentPartPr>
              <p14:xfrm>
                <a:off x="4403812" y="4457944"/>
                <a:ext cx="37080" cy="128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F48580D-BA6A-53D3-2521-5526CF25E2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85812" y="4439944"/>
                  <a:ext cx="72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2B79D71-33F6-D08A-074E-080E442700DD}"/>
                    </a:ext>
                  </a:extLst>
                </p14:cNvPr>
                <p14:cNvContentPartPr/>
                <p14:nvPr/>
              </p14:nvContentPartPr>
              <p14:xfrm>
                <a:off x="2747092" y="3119104"/>
                <a:ext cx="834480" cy="36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2B79D71-33F6-D08A-074E-080E442700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29092" y="3101464"/>
                  <a:ext cx="8701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B224584-16FB-4024-2F02-E21E981DA4CD}"/>
                    </a:ext>
                  </a:extLst>
                </p14:cNvPr>
                <p14:cNvContentPartPr/>
                <p14:nvPr/>
              </p14:nvContentPartPr>
              <p14:xfrm>
                <a:off x="3478972" y="2863864"/>
                <a:ext cx="389520" cy="549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B224584-16FB-4024-2F02-E21E981DA4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60972" y="2845864"/>
                  <a:ext cx="42516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9240A8-5FD0-29FD-7026-20CC15D01C52}"/>
                    </a:ext>
                  </a:extLst>
                </p14:cNvPr>
                <p14:cNvContentPartPr/>
                <p14:nvPr/>
              </p14:nvContentPartPr>
              <p14:xfrm>
                <a:off x="3558892" y="3160144"/>
                <a:ext cx="192960" cy="14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9240A8-5FD0-29FD-7026-20CC15D01C5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41252" y="3142504"/>
                  <a:ext cx="228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2995E13-D0ED-85F5-D308-1FE44D387E09}"/>
                    </a:ext>
                  </a:extLst>
                </p14:cNvPr>
                <p14:cNvContentPartPr/>
                <p14:nvPr/>
              </p14:nvContentPartPr>
              <p14:xfrm>
                <a:off x="3664372" y="3050344"/>
                <a:ext cx="122760" cy="133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2995E13-D0ED-85F5-D308-1FE44D387E0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46372" y="3032704"/>
                  <a:ext cx="1584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6912E12-3B60-1D07-0B8E-A797BD29E625}"/>
                    </a:ext>
                  </a:extLst>
                </p14:cNvPr>
                <p14:cNvContentPartPr/>
                <p14:nvPr/>
              </p14:nvContentPartPr>
              <p14:xfrm>
                <a:off x="3901972" y="3047824"/>
                <a:ext cx="976320" cy="56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6912E12-3B60-1D07-0B8E-A797BD29E6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83972" y="3029824"/>
                  <a:ext cx="1011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89DC89F-05D9-3372-6461-59C71DC832DE}"/>
                    </a:ext>
                  </a:extLst>
                </p14:cNvPr>
                <p14:cNvContentPartPr/>
                <p14:nvPr/>
              </p14:nvContentPartPr>
              <p14:xfrm>
                <a:off x="3656812" y="3165184"/>
                <a:ext cx="142560" cy="125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89DC89F-05D9-3372-6461-59C71DC832D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38812" y="3147544"/>
                  <a:ext cx="1782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97D818-4893-AAA1-7A32-0C2B1E5A0D45}"/>
                    </a:ext>
                  </a:extLst>
                </p14:cNvPr>
                <p14:cNvContentPartPr/>
                <p14:nvPr/>
              </p14:nvContentPartPr>
              <p14:xfrm>
                <a:off x="4175572" y="2174104"/>
                <a:ext cx="168120" cy="8848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97D818-4893-AAA1-7A32-0C2B1E5A0D4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57932" y="2156464"/>
                  <a:ext cx="203760" cy="9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EC7BEB1-DF0C-3560-D88C-5D38502738CB}"/>
                    </a:ext>
                  </a:extLst>
                </p14:cNvPr>
                <p14:cNvContentPartPr/>
                <p14:nvPr/>
              </p14:nvContentPartPr>
              <p14:xfrm>
                <a:off x="4188892" y="1989784"/>
                <a:ext cx="925200" cy="186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C7BEB1-DF0C-3560-D88C-5D38502738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71252" y="1971784"/>
                  <a:ext cx="9608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EB1EB9E-AD5B-2BC4-E1A4-87E0784650FE}"/>
                    </a:ext>
                  </a:extLst>
                </p14:cNvPr>
                <p14:cNvContentPartPr/>
                <p14:nvPr/>
              </p14:nvContentPartPr>
              <p14:xfrm>
                <a:off x="5143252" y="1836784"/>
                <a:ext cx="415800" cy="232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EB1EB9E-AD5B-2BC4-E1A4-87E0784650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25612" y="1819144"/>
                  <a:ext cx="4514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528C03-FE26-B277-F36E-665AE487DB1F}"/>
                    </a:ext>
                  </a:extLst>
                </p14:cNvPr>
                <p14:cNvContentPartPr/>
                <p14:nvPr/>
              </p14:nvContentPartPr>
              <p14:xfrm>
                <a:off x="5605852" y="1886104"/>
                <a:ext cx="1012680" cy="80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528C03-FE26-B277-F36E-665AE487DB1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88212" y="1868464"/>
                  <a:ext cx="1048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E399AB3-D0E1-4743-FFBE-10269CE8D6B8}"/>
                    </a:ext>
                  </a:extLst>
                </p14:cNvPr>
                <p14:cNvContentPartPr/>
                <p14:nvPr/>
              </p14:nvContentPartPr>
              <p14:xfrm>
                <a:off x="6594772" y="1969984"/>
                <a:ext cx="150480" cy="1191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E399AB3-D0E1-4743-FFBE-10269CE8D6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77132" y="1951984"/>
                  <a:ext cx="186120" cy="12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604B89-D65A-C836-58B3-A7F4F049C348}"/>
                    </a:ext>
                  </a:extLst>
                </p14:cNvPr>
                <p14:cNvContentPartPr/>
                <p14:nvPr/>
              </p14:nvContentPartPr>
              <p14:xfrm>
                <a:off x="6173212" y="3144304"/>
                <a:ext cx="1306080" cy="60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604B89-D65A-C836-58B3-A7F4F049C3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55212" y="3126664"/>
                  <a:ext cx="13417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AD4558B-3BB4-10BC-BB05-ED251BF86467}"/>
                    </a:ext>
                  </a:extLst>
                </p14:cNvPr>
                <p14:cNvContentPartPr/>
                <p14:nvPr/>
              </p14:nvContentPartPr>
              <p14:xfrm>
                <a:off x="7417732" y="3091384"/>
                <a:ext cx="156240" cy="171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AD4558B-3BB4-10BC-BB05-ED251BF8646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99732" y="3073384"/>
                  <a:ext cx="1918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534E06C-E140-1503-9DEA-67EA324F025C}"/>
                    </a:ext>
                  </a:extLst>
                </p14:cNvPr>
                <p14:cNvContentPartPr/>
                <p14:nvPr/>
              </p14:nvContentPartPr>
              <p14:xfrm>
                <a:off x="7460572" y="3575224"/>
                <a:ext cx="160920" cy="288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534E06C-E140-1503-9DEA-67EA324F02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42572" y="3557584"/>
                  <a:ext cx="1965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189F624-BDC4-A839-97D6-A694C684201F}"/>
                    </a:ext>
                  </a:extLst>
                </p14:cNvPr>
                <p14:cNvContentPartPr/>
                <p14:nvPr/>
              </p14:nvContentPartPr>
              <p14:xfrm>
                <a:off x="7750012" y="3761344"/>
                <a:ext cx="84960" cy="153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189F624-BDC4-A839-97D6-A694C68420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32372" y="3743344"/>
                  <a:ext cx="1206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E9F8E4D-D89F-210D-50BA-B642DABB809A}"/>
                    </a:ext>
                  </a:extLst>
                </p14:cNvPr>
                <p14:cNvContentPartPr/>
                <p14:nvPr/>
              </p14:nvContentPartPr>
              <p14:xfrm>
                <a:off x="7903012" y="3717784"/>
                <a:ext cx="149400" cy="106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E9F8E4D-D89F-210D-50BA-B642DABB809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85372" y="3699784"/>
                  <a:ext cx="1850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23909F6-6991-4B19-7DB4-22ABB1678DE4}"/>
                    </a:ext>
                  </a:extLst>
                </p14:cNvPr>
                <p14:cNvContentPartPr/>
                <p14:nvPr/>
              </p14:nvContentPartPr>
              <p14:xfrm>
                <a:off x="8119372" y="3596824"/>
                <a:ext cx="51120" cy="164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23909F6-6991-4B19-7DB4-22ABB1678DE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01732" y="3578824"/>
                  <a:ext cx="867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24DEF4-411B-4F93-A549-247833BB042C}"/>
                    </a:ext>
                  </a:extLst>
                </p14:cNvPr>
                <p14:cNvContentPartPr/>
                <p14:nvPr/>
              </p14:nvContentPartPr>
              <p14:xfrm>
                <a:off x="8129092" y="3640384"/>
                <a:ext cx="88560" cy="80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24DEF4-411B-4F93-A549-247833BB042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11452" y="3622384"/>
                  <a:ext cx="1242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0E5881D-60F8-DCB9-8454-9AB0F11C5DD3}"/>
                    </a:ext>
                  </a:extLst>
                </p14:cNvPr>
                <p14:cNvContentPartPr/>
                <p14:nvPr/>
              </p14:nvContentPartPr>
              <p14:xfrm>
                <a:off x="2635852" y="3091744"/>
                <a:ext cx="95400" cy="164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0E5881D-60F8-DCB9-8454-9AB0F11C5DD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17852" y="3073744"/>
                  <a:ext cx="131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F35652C-1BBD-3995-CEE1-FE68099ADC34}"/>
                    </a:ext>
                  </a:extLst>
                </p14:cNvPr>
                <p14:cNvContentPartPr/>
                <p14:nvPr/>
              </p14:nvContentPartPr>
              <p14:xfrm>
                <a:off x="2410492" y="2729224"/>
                <a:ext cx="153720" cy="235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F35652C-1BBD-3995-CEE1-FE68099ADC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92852" y="2711224"/>
                  <a:ext cx="1893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C3C54B7-ED45-135C-4B5F-E5ADEE741E54}"/>
                    </a:ext>
                  </a:extLst>
                </p14:cNvPr>
                <p14:cNvContentPartPr/>
                <p14:nvPr/>
              </p14:nvContentPartPr>
              <p14:xfrm>
                <a:off x="2724052" y="2806984"/>
                <a:ext cx="33120" cy="81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C3C54B7-ED45-135C-4B5F-E5ADEE741E5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06052" y="2788984"/>
                  <a:ext cx="68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653CBF3-36B2-2D19-B743-57C0E99FD6E0}"/>
                    </a:ext>
                  </a:extLst>
                </p14:cNvPr>
                <p14:cNvContentPartPr/>
                <p14:nvPr/>
              </p14:nvContentPartPr>
              <p14:xfrm>
                <a:off x="2649532" y="2685304"/>
                <a:ext cx="15840" cy="28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653CBF3-36B2-2D19-B743-57C0E99FD6E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31532" y="2667664"/>
                  <a:ext cx="514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D8DFCEA-DAF0-B070-C131-4E264BC4D6F1}"/>
                    </a:ext>
                  </a:extLst>
                </p14:cNvPr>
                <p14:cNvContentPartPr/>
                <p14:nvPr/>
              </p14:nvContentPartPr>
              <p14:xfrm>
                <a:off x="2821252" y="2673424"/>
                <a:ext cx="138240" cy="111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D8DFCEA-DAF0-B070-C131-4E264BC4D6F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03612" y="2655424"/>
                  <a:ext cx="173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84A147B-06C9-6C98-3D55-1F26D512CAC0}"/>
                    </a:ext>
                  </a:extLst>
                </p14:cNvPr>
                <p14:cNvContentPartPr/>
                <p14:nvPr/>
              </p14:nvContentPartPr>
              <p14:xfrm>
                <a:off x="3128692" y="2197144"/>
                <a:ext cx="109080" cy="303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84A147B-06C9-6C98-3D55-1F26D512CAC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11052" y="2179144"/>
                  <a:ext cx="1447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D1C3401-0EBF-7212-3AA3-1FB7BAAE744A}"/>
                    </a:ext>
                  </a:extLst>
                </p14:cNvPr>
                <p14:cNvContentPartPr/>
                <p14:nvPr/>
              </p14:nvContentPartPr>
              <p14:xfrm>
                <a:off x="3190972" y="2505304"/>
                <a:ext cx="37800" cy="1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D1C3401-0EBF-7212-3AA3-1FB7BAAE744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72972" y="2487304"/>
                  <a:ext cx="734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B3EDE41-622F-3475-18D2-BCC0DF4E4E2F}"/>
                    </a:ext>
                  </a:extLst>
                </p14:cNvPr>
                <p14:cNvContentPartPr/>
                <p14:nvPr/>
              </p14:nvContentPartPr>
              <p14:xfrm>
                <a:off x="3342892" y="2270944"/>
                <a:ext cx="78480" cy="186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B3EDE41-622F-3475-18D2-BCC0DF4E4E2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24892" y="2253304"/>
                  <a:ext cx="1141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A6C0F8-3BDC-19E0-4A83-3AAB794B86C4}"/>
                    </a:ext>
                  </a:extLst>
                </p14:cNvPr>
                <p14:cNvContentPartPr/>
                <p14:nvPr/>
              </p14:nvContentPartPr>
              <p14:xfrm>
                <a:off x="3476812" y="2305144"/>
                <a:ext cx="150480" cy="71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A6C0F8-3BDC-19E0-4A83-3AAB794B86C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59172" y="2287504"/>
                  <a:ext cx="1861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13B4700-833E-7DAE-BCAC-44C95F5EB8C8}"/>
                    </a:ext>
                  </a:extLst>
                </p14:cNvPr>
                <p14:cNvContentPartPr/>
                <p14:nvPr/>
              </p14:nvContentPartPr>
              <p14:xfrm>
                <a:off x="5380492" y="1461304"/>
                <a:ext cx="126360" cy="311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13B4700-833E-7DAE-BCAC-44C95F5EB8C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62852" y="1443664"/>
                  <a:ext cx="1620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FC4C294-5BC5-14FE-489E-5E81568FEF76}"/>
                    </a:ext>
                  </a:extLst>
                </p14:cNvPr>
                <p14:cNvContentPartPr/>
                <p14:nvPr/>
              </p14:nvContentPartPr>
              <p14:xfrm>
                <a:off x="5365372" y="1446184"/>
                <a:ext cx="223200" cy="175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FC4C294-5BC5-14FE-489E-5E81568FEF7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47372" y="1428184"/>
                  <a:ext cx="258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4ACE522-09D4-562D-3D6F-65A7035D4E77}"/>
                    </a:ext>
                  </a:extLst>
                </p14:cNvPr>
                <p14:cNvContentPartPr/>
                <p14:nvPr/>
              </p14:nvContentPartPr>
              <p14:xfrm>
                <a:off x="5667772" y="1485784"/>
                <a:ext cx="134640" cy="213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4ACE522-09D4-562D-3D6F-65A7035D4E7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649772" y="1468144"/>
                  <a:ext cx="1702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98E62A8-49CF-10E5-7701-34B9CD7D3C0B}"/>
                    </a:ext>
                  </a:extLst>
                </p14:cNvPr>
                <p14:cNvContentPartPr/>
                <p14:nvPr/>
              </p14:nvContentPartPr>
              <p14:xfrm>
                <a:off x="5713492" y="1539424"/>
                <a:ext cx="119520" cy="135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98E62A8-49CF-10E5-7701-34B9CD7D3C0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95492" y="1521784"/>
                  <a:ext cx="15516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E3D4834-6FE4-C87D-385D-B709C166D38E}"/>
              </a:ext>
            </a:extLst>
          </p:cNvPr>
          <p:cNvGrpSpPr/>
          <p:nvPr/>
        </p:nvGrpSpPr>
        <p:grpSpPr>
          <a:xfrm>
            <a:off x="3663292" y="1972144"/>
            <a:ext cx="354960" cy="208800"/>
            <a:chOff x="3663292" y="1972144"/>
            <a:chExt cx="35496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3ED6E90-9FEF-75F8-87B2-14F5AC3E515F}"/>
                    </a:ext>
                  </a:extLst>
                </p14:cNvPr>
                <p14:cNvContentPartPr/>
                <p14:nvPr/>
              </p14:nvContentPartPr>
              <p14:xfrm>
                <a:off x="3663292" y="2084104"/>
                <a:ext cx="316440" cy="35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3ED6E90-9FEF-75F8-87B2-14F5AC3E515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45652" y="2066464"/>
                  <a:ext cx="3520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BFE7E27-83EC-8CE9-43CC-DD279694CD9C}"/>
                    </a:ext>
                  </a:extLst>
                </p14:cNvPr>
                <p14:cNvContentPartPr/>
                <p14:nvPr/>
              </p14:nvContentPartPr>
              <p14:xfrm>
                <a:off x="3891892" y="1972144"/>
                <a:ext cx="126360" cy="208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BFE7E27-83EC-8CE9-43CC-DD279694CD9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73892" y="1954144"/>
                  <a:ext cx="16200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F2D39853-C68C-B1A9-0336-BB47AF1D0886}"/>
              </a:ext>
            </a:extLst>
          </p:cNvPr>
          <p:cNvGrpSpPr/>
          <p:nvPr/>
        </p:nvGrpSpPr>
        <p:grpSpPr>
          <a:xfrm>
            <a:off x="8545252" y="1724464"/>
            <a:ext cx="753480" cy="442440"/>
            <a:chOff x="8545252" y="1724464"/>
            <a:chExt cx="753480" cy="44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B7F77F7-3769-08C8-28FA-50497119FC05}"/>
                    </a:ext>
                  </a:extLst>
                </p14:cNvPr>
                <p14:cNvContentPartPr/>
                <p14:nvPr/>
              </p14:nvContentPartPr>
              <p14:xfrm>
                <a:off x="8586652" y="1724464"/>
                <a:ext cx="70200" cy="439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B7F77F7-3769-08C8-28FA-50497119FC0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69012" y="1706464"/>
                  <a:ext cx="1058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BA81A18-21BB-A787-69D0-4F1D26B48098}"/>
                    </a:ext>
                  </a:extLst>
                </p14:cNvPr>
                <p14:cNvContentPartPr/>
                <p14:nvPr/>
              </p14:nvContentPartPr>
              <p14:xfrm>
                <a:off x="8545252" y="2109304"/>
                <a:ext cx="109080" cy="28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BA81A18-21BB-A787-69D0-4F1D26B4809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27612" y="2091664"/>
                  <a:ext cx="1447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A81879B-6B5A-33E4-003B-0CC14CD95EAA}"/>
                    </a:ext>
                  </a:extLst>
                </p14:cNvPr>
                <p14:cNvContentPartPr/>
                <p14:nvPr/>
              </p14:nvContentPartPr>
              <p14:xfrm>
                <a:off x="8824972" y="2073664"/>
                <a:ext cx="45000" cy="93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A81879B-6B5A-33E4-003B-0CC14CD95EA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06972" y="2056024"/>
                  <a:ext cx="80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7A65796-941F-7034-AB56-4BBC3A49A96B}"/>
                    </a:ext>
                  </a:extLst>
                </p14:cNvPr>
                <p14:cNvContentPartPr/>
                <p14:nvPr/>
              </p14:nvContentPartPr>
              <p14:xfrm>
                <a:off x="8792212" y="1952344"/>
                <a:ext cx="59760" cy="113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7A65796-941F-7034-AB56-4BBC3A49A96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74212" y="1934344"/>
                  <a:ext cx="95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E25C9A-9A70-C1A3-63AC-1C42D717932A}"/>
                    </a:ext>
                  </a:extLst>
                </p14:cNvPr>
                <p14:cNvContentPartPr/>
                <p14:nvPr/>
              </p14:nvContentPartPr>
              <p14:xfrm>
                <a:off x="8912092" y="2008864"/>
                <a:ext cx="171000" cy="105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E25C9A-9A70-C1A3-63AC-1C42D717932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94452" y="1991224"/>
                  <a:ext cx="206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A7AE63C-0920-D7E5-F9D5-D1C2708762A5}"/>
                    </a:ext>
                  </a:extLst>
                </p14:cNvPr>
                <p14:cNvContentPartPr/>
                <p14:nvPr/>
              </p14:nvContentPartPr>
              <p14:xfrm>
                <a:off x="9174172" y="1932184"/>
                <a:ext cx="56160" cy="24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A7AE63C-0920-D7E5-F9D5-D1C2708762A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56172" y="1914544"/>
                  <a:ext cx="91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39C259D-404F-9C6F-EB2C-64E1C872E54A}"/>
                    </a:ext>
                  </a:extLst>
                </p14:cNvPr>
                <p14:cNvContentPartPr/>
                <p14:nvPr/>
              </p14:nvContentPartPr>
              <p14:xfrm>
                <a:off x="9234292" y="1971784"/>
                <a:ext cx="64440" cy="3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39C259D-404F-9C6F-EB2C-64E1C872E5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16652" y="1953784"/>
                  <a:ext cx="10008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6416D77-4F57-AD41-1156-E93C10A16F1E}"/>
              </a:ext>
            </a:extLst>
          </p:cNvPr>
          <p:cNvGrpSpPr/>
          <p:nvPr/>
        </p:nvGrpSpPr>
        <p:grpSpPr>
          <a:xfrm>
            <a:off x="9601852" y="1454464"/>
            <a:ext cx="1120680" cy="328680"/>
            <a:chOff x="9601852" y="1454464"/>
            <a:chExt cx="112068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A645499-33A5-B1C8-8846-4FCD1872EBB9}"/>
                    </a:ext>
                  </a:extLst>
                </p14:cNvPr>
                <p14:cNvContentPartPr/>
                <p14:nvPr/>
              </p14:nvContentPartPr>
              <p14:xfrm>
                <a:off x="9601852" y="1497304"/>
                <a:ext cx="138960" cy="2552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A645499-33A5-B1C8-8846-4FCD1872EBB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584212" y="1479664"/>
                  <a:ext cx="1746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792B3C1-1EAB-C7AF-239D-5AF5994141D3}"/>
                    </a:ext>
                  </a:extLst>
                </p14:cNvPr>
                <p14:cNvContentPartPr/>
                <p14:nvPr/>
              </p14:nvContentPartPr>
              <p14:xfrm>
                <a:off x="9817852" y="1602424"/>
                <a:ext cx="76320" cy="7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792B3C1-1EAB-C7AF-239D-5AF5994141D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00212" y="1584784"/>
                  <a:ext cx="111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31B7A71-7249-1B4D-3BB8-5EBD34D5A81B}"/>
                    </a:ext>
                  </a:extLst>
                </p14:cNvPr>
                <p14:cNvContentPartPr/>
                <p14:nvPr/>
              </p14:nvContentPartPr>
              <p14:xfrm>
                <a:off x="10011892" y="1454464"/>
                <a:ext cx="154440" cy="246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31B7A71-7249-1B4D-3BB8-5EBD34D5A81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94252" y="1436464"/>
                  <a:ext cx="1900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2BA49A9-707C-0C3B-1A10-34AF5CCF2075}"/>
                    </a:ext>
                  </a:extLst>
                </p14:cNvPr>
                <p14:cNvContentPartPr/>
                <p14:nvPr/>
              </p14:nvContentPartPr>
              <p14:xfrm>
                <a:off x="10288012" y="1660024"/>
                <a:ext cx="119160" cy="123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2BA49A9-707C-0C3B-1A10-34AF5CCF207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70372" y="1642024"/>
                  <a:ext cx="1548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F4B02E5-3BA8-34DD-A656-CE5FDE7A658B}"/>
                    </a:ext>
                  </a:extLst>
                </p14:cNvPr>
                <p14:cNvContentPartPr/>
                <p14:nvPr/>
              </p14:nvContentPartPr>
              <p14:xfrm>
                <a:off x="10451092" y="1671544"/>
                <a:ext cx="123120" cy="77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F4B02E5-3BA8-34DD-A656-CE5FDE7A658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433092" y="1653904"/>
                  <a:ext cx="1587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F851919-F152-96F0-87D5-6550AE1DE727}"/>
                    </a:ext>
                  </a:extLst>
                </p14:cNvPr>
                <p14:cNvContentPartPr/>
                <p14:nvPr/>
              </p14:nvContentPartPr>
              <p14:xfrm>
                <a:off x="10603012" y="1581544"/>
                <a:ext cx="46080" cy="171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F851919-F152-96F0-87D5-6550AE1DE72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85372" y="1563544"/>
                  <a:ext cx="817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A6E0391-CACD-4A25-6423-761F0941524F}"/>
                    </a:ext>
                  </a:extLst>
                </p14:cNvPr>
                <p14:cNvContentPartPr/>
                <p14:nvPr/>
              </p14:nvContentPartPr>
              <p14:xfrm>
                <a:off x="10614172" y="1663984"/>
                <a:ext cx="108360" cy="55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A6E0391-CACD-4A25-6423-761F0941524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96532" y="1646344"/>
                  <a:ext cx="14400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D3F6C42-8108-FF9C-24A2-271FD08166D5}"/>
              </a:ext>
            </a:extLst>
          </p:cNvPr>
          <p:cNvGrpSpPr/>
          <p:nvPr/>
        </p:nvGrpSpPr>
        <p:grpSpPr>
          <a:xfrm>
            <a:off x="9546772" y="1962424"/>
            <a:ext cx="1527120" cy="600840"/>
            <a:chOff x="9546772" y="1962424"/>
            <a:chExt cx="1527120" cy="60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39C72DF-C265-F1FF-9B5A-DC80CBE2F256}"/>
                    </a:ext>
                  </a:extLst>
                </p14:cNvPr>
                <p14:cNvContentPartPr/>
                <p14:nvPr/>
              </p14:nvContentPartPr>
              <p14:xfrm>
                <a:off x="9546772" y="1962424"/>
                <a:ext cx="1527120" cy="91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39C72DF-C265-F1FF-9B5A-DC80CBE2F25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529132" y="1944784"/>
                  <a:ext cx="1562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59779BB-C445-7D89-5A1A-273133B75ABB}"/>
                    </a:ext>
                  </a:extLst>
                </p14:cNvPr>
                <p14:cNvContentPartPr/>
                <p14:nvPr/>
              </p14:nvContentPartPr>
              <p14:xfrm>
                <a:off x="9850612" y="2252224"/>
                <a:ext cx="24120" cy="311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59779BB-C445-7D89-5A1A-273133B75AB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832612" y="2234224"/>
                  <a:ext cx="597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A273ECB-D1CA-31B7-42EE-872C36723FC7}"/>
                    </a:ext>
                  </a:extLst>
                </p14:cNvPr>
                <p14:cNvContentPartPr/>
                <p14:nvPr/>
              </p14:nvContentPartPr>
              <p14:xfrm>
                <a:off x="9864292" y="2172304"/>
                <a:ext cx="129960" cy="186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A273ECB-D1CA-31B7-42EE-872C36723FC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46292" y="2154304"/>
                  <a:ext cx="165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2EDC145-DB55-DB1C-9CAB-F1CF12EAC2D2}"/>
                    </a:ext>
                  </a:extLst>
                </p14:cNvPr>
                <p14:cNvContentPartPr/>
                <p14:nvPr/>
              </p14:nvContentPartPr>
              <p14:xfrm>
                <a:off x="10177492" y="2273104"/>
                <a:ext cx="63000" cy="246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2EDC145-DB55-DB1C-9CAB-F1CF12EAC2D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159852" y="2255464"/>
                  <a:ext cx="986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AB43FC0-875F-1BA3-2238-B27E607981A4}"/>
                    </a:ext>
                  </a:extLst>
                </p14:cNvPr>
                <p14:cNvContentPartPr/>
                <p14:nvPr/>
              </p14:nvContentPartPr>
              <p14:xfrm>
                <a:off x="10132492" y="2364904"/>
                <a:ext cx="150120" cy="79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AB43FC0-875F-1BA3-2238-B27E607981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14492" y="2346904"/>
                  <a:ext cx="18576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81D51D3-BE43-A86C-1C88-222D45119C1D}"/>
              </a:ext>
            </a:extLst>
          </p:cNvPr>
          <p:cNvGrpSpPr/>
          <p:nvPr/>
        </p:nvGrpSpPr>
        <p:grpSpPr>
          <a:xfrm>
            <a:off x="8703652" y="2898784"/>
            <a:ext cx="759600" cy="355320"/>
            <a:chOff x="8703652" y="2898784"/>
            <a:chExt cx="759600" cy="35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95A2426-89F6-1DE4-5D70-5FE47D8E6875}"/>
                    </a:ext>
                  </a:extLst>
                </p14:cNvPr>
                <p14:cNvContentPartPr/>
                <p14:nvPr/>
              </p14:nvContentPartPr>
              <p14:xfrm>
                <a:off x="9309892" y="3137464"/>
                <a:ext cx="85320" cy="37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95A2426-89F6-1DE4-5D70-5FE47D8E687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92252" y="3119464"/>
                  <a:ext cx="1209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600B89E-97C5-F260-E483-48B6A18F01A5}"/>
                    </a:ext>
                  </a:extLst>
                </p14:cNvPr>
                <p14:cNvContentPartPr/>
                <p14:nvPr/>
              </p14:nvContentPartPr>
              <p14:xfrm>
                <a:off x="9351292" y="3199744"/>
                <a:ext cx="111960" cy="54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600B89E-97C5-F260-E483-48B6A18F01A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333292" y="3181744"/>
                  <a:ext cx="147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B4E648D-DFB3-ED02-F5A9-8277C29152B8}"/>
                    </a:ext>
                  </a:extLst>
                </p14:cNvPr>
                <p14:cNvContentPartPr/>
                <p14:nvPr/>
              </p14:nvContentPartPr>
              <p14:xfrm>
                <a:off x="8703652" y="2898784"/>
                <a:ext cx="174240" cy="324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B4E648D-DFB3-ED02-F5A9-8277C29152B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85652" y="2881144"/>
                  <a:ext cx="20988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1692820-0D82-124A-D8F2-680CC15FEF04}"/>
                    </a:ext>
                  </a:extLst>
                </p14:cNvPr>
                <p14:cNvContentPartPr/>
                <p14:nvPr/>
              </p14:nvContentPartPr>
              <p14:xfrm>
                <a:off x="8917492" y="3122344"/>
                <a:ext cx="54720" cy="115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1692820-0D82-124A-D8F2-680CC15FEF0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99852" y="3104344"/>
                  <a:ext cx="90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2EA5079-F84C-4504-FCC8-2BAEF18B00D8}"/>
                    </a:ext>
                  </a:extLst>
                </p14:cNvPr>
                <p14:cNvContentPartPr/>
                <p14:nvPr/>
              </p14:nvContentPartPr>
              <p14:xfrm>
                <a:off x="9004252" y="3121984"/>
                <a:ext cx="79560" cy="76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2EA5079-F84C-4504-FCC8-2BAEF18B00D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86252" y="3103984"/>
                  <a:ext cx="1152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2DC8BD1-05C7-0DB2-5584-25A0008960AD}"/>
                    </a:ext>
                  </a:extLst>
                </p14:cNvPr>
                <p14:cNvContentPartPr/>
                <p14:nvPr/>
              </p14:nvContentPartPr>
              <p14:xfrm>
                <a:off x="9117292" y="3058624"/>
                <a:ext cx="76680" cy="116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2DC8BD1-05C7-0DB2-5584-25A0008960A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99292" y="3040984"/>
                  <a:ext cx="112320" cy="15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B5D2BCA-58E6-4C3D-8355-21117BC2C27B}"/>
              </a:ext>
            </a:extLst>
          </p:cNvPr>
          <p:cNvGrpSpPr/>
          <p:nvPr/>
        </p:nvGrpSpPr>
        <p:grpSpPr>
          <a:xfrm>
            <a:off x="9736132" y="2989864"/>
            <a:ext cx="1223280" cy="396720"/>
            <a:chOff x="9736132" y="2989864"/>
            <a:chExt cx="1223280" cy="39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88E2C21-0B99-17FD-7E28-8DC49EFEEF1A}"/>
                    </a:ext>
                  </a:extLst>
                </p14:cNvPr>
                <p14:cNvContentPartPr/>
                <p14:nvPr/>
              </p14:nvContentPartPr>
              <p14:xfrm>
                <a:off x="9736132" y="3117664"/>
                <a:ext cx="70920" cy="11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88E2C21-0B99-17FD-7E28-8DC49EFEEF1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18132" y="3100024"/>
                  <a:ext cx="1065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8239EC0-03A1-830C-198A-C88A8B0DCAA9}"/>
                    </a:ext>
                  </a:extLst>
                </p14:cNvPr>
                <p14:cNvContentPartPr/>
                <p14:nvPr/>
              </p14:nvContentPartPr>
              <p14:xfrm>
                <a:off x="9999292" y="2989864"/>
                <a:ext cx="27360" cy="225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8239EC0-03A1-830C-198A-C88A8B0DCAA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81292" y="2972224"/>
                  <a:ext cx="630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5708EED-39E9-4C14-8351-3CCE2A305B95}"/>
                    </a:ext>
                  </a:extLst>
                </p14:cNvPr>
                <p14:cNvContentPartPr/>
                <p14:nvPr/>
              </p14:nvContentPartPr>
              <p14:xfrm>
                <a:off x="9965452" y="3023344"/>
                <a:ext cx="69840" cy="278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5708EED-39E9-4C14-8351-3CCE2A305B9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947452" y="3005704"/>
                  <a:ext cx="1054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86FC10C-06CF-773F-95CA-BDD1BCCF728B}"/>
                    </a:ext>
                  </a:extLst>
                </p14:cNvPr>
                <p14:cNvContentPartPr/>
                <p14:nvPr/>
              </p14:nvContentPartPr>
              <p14:xfrm>
                <a:off x="10150852" y="3200464"/>
                <a:ext cx="17640" cy="78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86FC10C-06CF-773F-95CA-BDD1BCCF728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132852" y="3182464"/>
                  <a:ext cx="53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05A3DC9-1026-44BE-A53C-2F7422CF74E7}"/>
                    </a:ext>
                  </a:extLst>
                </p14:cNvPr>
                <p14:cNvContentPartPr/>
                <p14:nvPr/>
              </p14:nvContentPartPr>
              <p14:xfrm>
                <a:off x="10155532" y="3115864"/>
                <a:ext cx="8280" cy="45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05A3DC9-1026-44BE-A53C-2F7422CF74E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137532" y="3098224"/>
                  <a:ext cx="439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F92B725-E5F2-02AB-DF56-0666ACA7A9CA}"/>
                    </a:ext>
                  </a:extLst>
                </p14:cNvPr>
                <p14:cNvContentPartPr/>
                <p14:nvPr/>
              </p14:nvContentPartPr>
              <p14:xfrm>
                <a:off x="10232212" y="3198304"/>
                <a:ext cx="143640" cy="93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F92B725-E5F2-02AB-DF56-0666ACA7A9C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214212" y="3180304"/>
                  <a:ext cx="179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6257CFF-2FA9-5323-90BD-49B911172E65}"/>
                    </a:ext>
                  </a:extLst>
                </p14:cNvPr>
                <p14:cNvContentPartPr/>
                <p14:nvPr/>
              </p14:nvContentPartPr>
              <p14:xfrm>
                <a:off x="10528852" y="3102904"/>
                <a:ext cx="30960" cy="187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6257CFF-2FA9-5323-90BD-49B911172E6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510852" y="3085264"/>
                  <a:ext cx="666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C50BB0D-B6A8-44D7-24D3-C9E7C62A8FFF}"/>
                    </a:ext>
                  </a:extLst>
                </p14:cNvPr>
                <p14:cNvContentPartPr/>
                <p14:nvPr/>
              </p14:nvContentPartPr>
              <p14:xfrm>
                <a:off x="10553332" y="3060064"/>
                <a:ext cx="96120" cy="175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C50BB0D-B6A8-44D7-24D3-C9E7C62A8FF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35692" y="3042424"/>
                  <a:ext cx="1317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3EF9701-38CA-B2D0-F45A-0D21EC587B25}"/>
                    </a:ext>
                  </a:extLst>
                </p14:cNvPr>
                <p14:cNvContentPartPr/>
                <p14:nvPr/>
              </p14:nvContentPartPr>
              <p14:xfrm>
                <a:off x="10814332" y="3182104"/>
                <a:ext cx="145080" cy="204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3EF9701-38CA-B2D0-F45A-0D21EC587B2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796692" y="3164464"/>
                  <a:ext cx="180720" cy="24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98508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1CD5-E5EC-786C-DE86-3B620600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circuit from description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9C4F7-9277-2A14-8A01-03715647D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2</a:t>
            </a:fld>
            <a:endParaRPr lang="en-US" dirty="0">
              <a:latin typeface="PT Sans" panose="020B0503020203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D9A0E4-CDC9-F118-674B-54509F846AAD}"/>
              </a:ext>
            </a:extLst>
          </p:cNvPr>
          <p:cNvGrpSpPr/>
          <p:nvPr/>
        </p:nvGrpSpPr>
        <p:grpSpPr>
          <a:xfrm>
            <a:off x="1704892" y="778853"/>
            <a:ext cx="3727080" cy="3308760"/>
            <a:chOff x="1704892" y="778853"/>
            <a:chExt cx="3727080" cy="330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E8A38DE-D45F-7F57-4D51-3328CBE05EC8}"/>
                    </a:ext>
                  </a:extLst>
                </p14:cNvPr>
                <p14:cNvContentPartPr/>
                <p14:nvPr/>
              </p14:nvContentPartPr>
              <p14:xfrm>
                <a:off x="2205652" y="2585693"/>
                <a:ext cx="684000" cy="74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E8A38DE-D45F-7F57-4D51-3328CBE05E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87652" y="2567693"/>
                  <a:ext cx="719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27CD454-A27F-D5EC-5E11-F2D840CE822E}"/>
                    </a:ext>
                  </a:extLst>
                </p14:cNvPr>
                <p14:cNvContentPartPr/>
                <p14:nvPr/>
              </p14:nvContentPartPr>
              <p14:xfrm>
                <a:off x="2388172" y="2830133"/>
                <a:ext cx="278280" cy="158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27CD454-A27F-D5EC-5E11-F2D840CE822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0532" y="2812493"/>
                  <a:ext cx="3139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B80B4EA-0EFB-DECA-B91A-A52E5A555601}"/>
                    </a:ext>
                  </a:extLst>
                </p14:cNvPr>
                <p14:cNvContentPartPr/>
                <p14:nvPr/>
              </p14:nvContentPartPr>
              <p14:xfrm>
                <a:off x="2574292" y="2828333"/>
                <a:ext cx="41760" cy="938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B80B4EA-0EFB-DECA-B91A-A52E5A55560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56292" y="2810333"/>
                  <a:ext cx="77400" cy="9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EE0551E-EA32-5809-6A91-1B62B9805D88}"/>
                    </a:ext>
                  </a:extLst>
                </p14:cNvPr>
                <p14:cNvContentPartPr/>
                <p14:nvPr/>
              </p14:nvContentPartPr>
              <p14:xfrm>
                <a:off x="2550892" y="1918613"/>
                <a:ext cx="49320" cy="744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EE0551E-EA32-5809-6A91-1B62B9805D8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32892" y="1900613"/>
                  <a:ext cx="84960" cy="7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C1C9C9-947A-6A51-4821-EF0AEA82BD80}"/>
                    </a:ext>
                  </a:extLst>
                </p14:cNvPr>
                <p14:cNvContentPartPr/>
                <p14:nvPr/>
              </p14:nvContentPartPr>
              <p14:xfrm>
                <a:off x="2611012" y="1922933"/>
                <a:ext cx="1519920" cy="32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C1C9C9-947A-6A51-4821-EF0AEA82BD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93372" y="1905293"/>
                  <a:ext cx="15555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0F471D-849D-26EA-BACC-5FB6F997782B}"/>
                    </a:ext>
                  </a:extLst>
                </p14:cNvPr>
                <p14:cNvContentPartPr/>
                <p14:nvPr/>
              </p14:nvContentPartPr>
              <p14:xfrm>
                <a:off x="4136332" y="1766333"/>
                <a:ext cx="43920" cy="439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0F471D-849D-26EA-BACC-5FB6F997782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18692" y="1748693"/>
                  <a:ext cx="7956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22AF909-EE5F-264C-2986-8BBA36DAA942}"/>
                    </a:ext>
                  </a:extLst>
                </p14:cNvPr>
                <p14:cNvContentPartPr/>
                <p14:nvPr/>
              </p14:nvContentPartPr>
              <p14:xfrm>
                <a:off x="4168732" y="1783253"/>
                <a:ext cx="193320" cy="117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22AF909-EE5F-264C-2986-8BBA36DAA9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50732" y="1765613"/>
                  <a:ext cx="228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05FAA0-7914-B5D6-C20B-0AA400E3F39A}"/>
                    </a:ext>
                  </a:extLst>
                </p14:cNvPr>
                <p14:cNvContentPartPr/>
                <p14:nvPr/>
              </p14:nvContentPartPr>
              <p14:xfrm>
                <a:off x="4131652" y="1924733"/>
                <a:ext cx="233640" cy="240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05FAA0-7914-B5D6-C20B-0AA400E3F39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14012" y="1906733"/>
                  <a:ext cx="2692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7AA10A7-0AEB-BD25-6713-EE0F507F2F13}"/>
                    </a:ext>
                  </a:extLst>
                </p14:cNvPr>
                <p14:cNvContentPartPr/>
                <p14:nvPr/>
              </p14:nvContentPartPr>
              <p14:xfrm>
                <a:off x="4413172" y="1652213"/>
                <a:ext cx="34560" cy="739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7AA10A7-0AEB-BD25-6713-EE0F507F2F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95532" y="1634573"/>
                  <a:ext cx="70200" cy="77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AF6C10F-5EFB-8C4C-DA2B-E4ACA134DAB3}"/>
                    </a:ext>
                  </a:extLst>
                </p14:cNvPr>
                <p14:cNvContentPartPr/>
                <p14:nvPr/>
              </p14:nvContentPartPr>
              <p14:xfrm>
                <a:off x="4153252" y="1340453"/>
                <a:ext cx="216360" cy="172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AF6C10F-5EFB-8C4C-DA2B-E4ACA134DA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35252" y="1322453"/>
                  <a:ext cx="252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0E4C564-94F8-E910-16F7-2598A3E31344}"/>
                    </a:ext>
                  </a:extLst>
                </p14:cNvPr>
                <p14:cNvContentPartPr/>
                <p14:nvPr/>
              </p14:nvContentPartPr>
              <p14:xfrm>
                <a:off x="4274932" y="1307333"/>
                <a:ext cx="125280" cy="159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0E4C564-94F8-E910-16F7-2598A3E313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57292" y="1289693"/>
                  <a:ext cx="1609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DC5B74-3F74-8D4A-7032-9BCDCFC791C8}"/>
                    </a:ext>
                  </a:extLst>
                </p14:cNvPr>
                <p14:cNvContentPartPr/>
                <p14:nvPr/>
              </p14:nvContentPartPr>
              <p14:xfrm>
                <a:off x="4312372" y="1322813"/>
                <a:ext cx="340560" cy="304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DC5B74-3F74-8D4A-7032-9BCDCFC791C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94732" y="1305173"/>
                  <a:ext cx="3762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ED7143F-2633-9E84-2287-3BD15B2D46CF}"/>
                    </a:ext>
                  </a:extLst>
                </p14:cNvPr>
                <p14:cNvContentPartPr/>
                <p14:nvPr/>
              </p14:nvContentPartPr>
              <p14:xfrm>
                <a:off x="4561132" y="1298333"/>
                <a:ext cx="74520" cy="135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ED7143F-2633-9E84-2287-3BD15B2D46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43132" y="1280333"/>
                  <a:ext cx="110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CCA550-8F94-71BF-DDEE-56A28CBD10C3}"/>
                    </a:ext>
                  </a:extLst>
                </p14:cNvPr>
                <p14:cNvContentPartPr/>
                <p14:nvPr/>
              </p14:nvContentPartPr>
              <p14:xfrm>
                <a:off x="4372852" y="1832213"/>
                <a:ext cx="840240" cy="49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9CCA550-8F94-71BF-DDEE-56A28CBD10C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55212" y="1814573"/>
                  <a:ext cx="8758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7CFD222-F9EB-F30C-F5DB-0B99C2567A8C}"/>
                    </a:ext>
                  </a:extLst>
                </p14:cNvPr>
                <p14:cNvContentPartPr/>
                <p14:nvPr/>
              </p14:nvContentPartPr>
              <p14:xfrm>
                <a:off x="5254132" y="1825013"/>
                <a:ext cx="101880" cy="8535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CFD222-F9EB-F30C-F5DB-0B99C2567A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36132" y="1807013"/>
                  <a:ext cx="137520" cy="88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6E6AA2A-D08A-DCB8-4176-D3C7FE54C863}"/>
                    </a:ext>
                  </a:extLst>
                </p14:cNvPr>
                <p14:cNvContentPartPr/>
                <p14:nvPr/>
              </p14:nvContentPartPr>
              <p14:xfrm>
                <a:off x="5295172" y="2725733"/>
                <a:ext cx="127080" cy="440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6E6AA2A-D08A-DCB8-4176-D3C7FE54C86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77172" y="2707733"/>
                  <a:ext cx="1627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4D6D53-BD54-A8BD-A674-26803A821A97}"/>
                    </a:ext>
                  </a:extLst>
                </p14:cNvPr>
                <p14:cNvContentPartPr/>
                <p14:nvPr/>
              </p14:nvContentPartPr>
              <p14:xfrm>
                <a:off x="5398492" y="3195893"/>
                <a:ext cx="19800" cy="891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4D6D53-BD54-A8BD-A674-26803A821A9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80852" y="3177893"/>
                  <a:ext cx="55440" cy="9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3090388-B78D-8FC9-6834-8640F152F5FC}"/>
                    </a:ext>
                  </a:extLst>
                </p14:cNvPr>
                <p14:cNvContentPartPr/>
                <p14:nvPr/>
              </p14:nvContentPartPr>
              <p14:xfrm>
                <a:off x="2563492" y="3734093"/>
                <a:ext cx="34560" cy="218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3090388-B78D-8FC9-6834-8640F152F5F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45492" y="3716093"/>
                  <a:ext cx="702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F040B3-B847-F3BB-68FF-CEF2ADF08E45}"/>
                    </a:ext>
                  </a:extLst>
                </p14:cNvPr>
                <p14:cNvContentPartPr/>
                <p14:nvPr/>
              </p14:nvContentPartPr>
              <p14:xfrm>
                <a:off x="2582932" y="3933173"/>
                <a:ext cx="2849040" cy="82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F040B3-B847-F3BB-68FF-CEF2ADF08E4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65292" y="3915173"/>
                  <a:ext cx="28846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7D6B53C-75FD-227E-3A86-68112C3E00E7}"/>
                    </a:ext>
                  </a:extLst>
                </p14:cNvPr>
                <p14:cNvContentPartPr/>
                <p14:nvPr/>
              </p14:nvContentPartPr>
              <p14:xfrm>
                <a:off x="1722892" y="2664533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7D6B53C-75FD-227E-3A86-68112C3E00E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05252" y="26465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5AFC804-BF30-EFDD-6A78-E5163EA7C58E}"/>
                    </a:ext>
                  </a:extLst>
                </p14:cNvPr>
                <p14:cNvContentPartPr/>
                <p14:nvPr/>
              </p14:nvContentPartPr>
              <p14:xfrm>
                <a:off x="1704892" y="2579933"/>
                <a:ext cx="222480" cy="225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5AFC804-BF30-EFDD-6A78-E5163EA7C58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686892" y="2561933"/>
                  <a:ext cx="2581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E232CD8-D1E9-6F69-A8CE-F9AF15ABAB19}"/>
                    </a:ext>
                  </a:extLst>
                </p14:cNvPr>
                <p14:cNvContentPartPr/>
                <p14:nvPr/>
              </p14:nvContentPartPr>
              <p14:xfrm>
                <a:off x="1965532" y="2505413"/>
                <a:ext cx="3600" cy="38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E232CD8-D1E9-6F69-A8CE-F9AF15ABAB1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47892" y="2487773"/>
                  <a:ext cx="392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48F3171-3503-6485-8987-AC0162E428E2}"/>
                    </a:ext>
                  </a:extLst>
                </p14:cNvPr>
                <p14:cNvContentPartPr/>
                <p14:nvPr/>
              </p14:nvContentPartPr>
              <p14:xfrm>
                <a:off x="2015572" y="2303453"/>
                <a:ext cx="201960" cy="185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48F3171-3503-6485-8987-AC0162E428E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97572" y="2285453"/>
                  <a:ext cx="2376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A6DB1F-D969-FEB5-0FB9-DBB5B6B390BA}"/>
                    </a:ext>
                  </a:extLst>
                </p14:cNvPr>
                <p14:cNvContentPartPr/>
                <p14:nvPr/>
              </p14:nvContentPartPr>
              <p14:xfrm>
                <a:off x="2156332" y="1926533"/>
                <a:ext cx="126360" cy="227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A6DB1F-D969-FEB5-0FB9-DBB5B6B390B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38692" y="1908893"/>
                  <a:ext cx="1620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3EA5D45-CE29-7447-E564-8347E3790BAB}"/>
                    </a:ext>
                  </a:extLst>
                </p14:cNvPr>
                <p14:cNvContentPartPr/>
                <p14:nvPr/>
              </p14:nvContentPartPr>
              <p14:xfrm>
                <a:off x="4854892" y="1034453"/>
                <a:ext cx="172800" cy="158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3EA5D45-CE29-7447-E564-8347E3790BA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37252" y="1016813"/>
                  <a:ext cx="208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C63B280-5D9C-43A0-46D4-D8CCE50060D5}"/>
                    </a:ext>
                  </a:extLst>
                </p14:cNvPr>
                <p14:cNvContentPartPr/>
                <p14:nvPr/>
              </p14:nvContentPartPr>
              <p14:xfrm>
                <a:off x="5093212" y="778853"/>
                <a:ext cx="154800" cy="214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C63B280-5D9C-43A0-46D4-D8CCE50060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75572" y="760853"/>
                  <a:ext cx="19044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FBB080-BC39-3427-49A1-4752B201F54E}"/>
              </a:ext>
            </a:extLst>
          </p:cNvPr>
          <p:cNvGrpSpPr/>
          <p:nvPr/>
        </p:nvGrpSpPr>
        <p:grpSpPr>
          <a:xfrm>
            <a:off x="5692252" y="2478053"/>
            <a:ext cx="678600" cy="550440"/>
            <a:chOff x="5692252" y="2478053"/>
            <a:chExt cx="678600" cy="55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16A8E70-0D01-EF42-CF0C-5767A6E68D13}"/>
                    </a:ext>
                  </a:extLst>
                </p14:cNvPr>
                <p14:cNvContentPartPr/>
                <p14:nvPr/>
              </p14:nvContentPartPr>
              <p14:xfrm>
                <a:off x="5692252" y="2820053"/>
                <a:ext cx="72000" cy="208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16A8E70-0D01-EF42-CF0C-5767A6E68D1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74612" y="2802053"/>
                  <a:ext cx="1076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CD4E762-3641-84BC-EC92-16CA2F73A3D9}"/>
                    </a:ext>
                  </a:extLst>
                </p14:cNvPr>
                <p14:cNvContentPartPr/>
                <p14:nvPr/>
              </p14:nvContentPartPr>
              <p14:xfrm>
                <a:off x="5821492" y="2680733"/>
                <a:ext cx="214920" cy="281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CD4E762-3641-84BC-EC92-16CA2F73A3D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803492" y="2662733"/>
                  <a:ext cx="2505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6AB5D14-ED19-5740-79E2-2ED4DD5E1D70}"/>
                    </a:ext>
                  </a:extLst>
                </p14:cNvPr>
                <p14:cNvContentPartPr/>
                <p14:nvPr/>
              </p14:nvContentPartPr>
              <p14:xfrm>
                <a:off x="6148732" y="2478053"/>
                <a:ext cx="222120" cy="228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6AB5D14-ED19-5740-79E2-2ED4DD5E1D7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30732" y="2460413"/>
                  <a:ext cx="25776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DB8BBB4-7793-8A29-FEF9-21DCBB9C578D}"/>
              </a:ext>
            </a:extLst>
          </p:cNvPr>
          <p:cNvGrpSpPr/>
          <p:nvPr/>
        </p:nvGrpSpPr>
        <p:grpSpPr>
          <a:xfrm>
            <a:off x="2855812" y="2056493"/>
            <a:ext cx="2289240" cy="1705320"/>
            <a:chOff x="2855812" y="2056493"/>
            <a:chExt cx="2289240" cy="170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683AABD-B177-1E17-7D83-0D5D47344B24}"/>
                    </a:ext>
                  </a:extLst>
                </p14:cNvPr>
                <p14:cNvContentPartPr/>
                <p14:nvPr/>
              </p14:nvContentPartPr>
              <p14:xfrm>
                <a:off x="2855812" y="2175653"/>
                <a:ext cx="19080" cy="207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683AABD-B177-1E17-7D83-0D5D47344B2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38172" y="2157653"/>
                  <a:ext cx="547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84CCF14-2E20-350C-1D4A-F347254A246B}"/>
                    </a:ext>
                  </a:extLst>
                </p14:cNvPr>
                <p14:cNvContentPartPr/>
                <p14:nvPr/>
              </p14:nvContentPartPr>
              <p14:xfrm>
                <a:off x="2880292" y="2102573"/>
                <a:ext cx="2057760" cy="102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84CCF14-2E20-350C-1D4A-F347254A246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62652" y="2084573"/>
                  <a:ext cx="20934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2D8D3C2-C37B-2509-9191-3AB9EEE37C5A}"/>
                    </a:ext>
                  </a:extLst>
                </p14:cNvPr>
                <p14:cNvContentPartPr/>
                <p14:nvPr/>
              </p14:nvContentPartPr>
              <p14:xfrm>
                <a:off x="4979452" y="2056493"/>
                <a:ext cx="128520" cy="1416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2D8D3C2-C37B-2509-9191-3AB9EEE37C5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61452" y="2038853"/>
                  <a:ext cx="164160" cy="14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4872C60-BFE4-5EFE-23B4-05295B3FC363}"/>
                    </a:ext>
                  </a:extLst>
                </p14:cNvPr>
                <p14:cNvContentPartPr/>
                <p14:nvPr/>
              </p14:nvContentPartPr>
              <p14:xfrm>
                <a:off x="5090332" y="3407573"/>
                <a:ext cx="54000" cy="191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4872C60-BFE4-5EFE-23B4-05295B3FC36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072692" y="3389933"/>
                  <a:ext cx="896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14153EC-BE19-2A7D-CF63-F5C71AE52F0F}"/>
                    </a:ext>
                  </a:extLst>
                </p14:cNvPr>
                <p14:cNvContentPartPr/>
                <p14:nvPr/>
              </p14:nvContentPartPr>
              <p14:xfrm>
                <a:off x="3763372" y="3622853"/>
                <a:ext cx="1381680" cy="42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14153EC-BE19-2A7D-CF63-F5C71AE52F0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45372" y="3604853"/>
                  <a:ext cx="14173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807745B-B9C1-3E5D-4F41-75E9798AA926}"/>
                    </a:ext>
                  </a:extLst>
                </p14:cNvPr>
                <p14:cNvContentPartPr/>
                <p14:nvPr/>
              </p14:nvContentPartPr>
              <p14:xfrm>
                <a:off x="3743212" y="3659213"/>
                <a:ext cx="126720" cy="102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807745B-B9C1-3E5D-4F41-75E9798AA92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725572" y="3641573"/>
                  <a:ext cx="162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A84006D-842C-A239-F350-5A7AB3053A94}"/>
                    </a:ext>
                  </a:extLst>
                </p14:cNvPr>
                <p14:cNvContentPartPr/>
                <p14:nvPr/>
              </p14:nvContentPartPr>
              <p14:xfrm>
                <a:off x="3757612" y="3552653"/>
                <a:ext cx="142560" cy="150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A84006D-842C-A239-F350-5A7AB3053A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39612" y="3535013"/>
                  <a:ext cx="17820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D988C9-2C50-E7D7-051E-688609BA5BC9}"/>
              </a:ext>
            </a:extLst>
          </p:cNvPr>
          <p:cNvGrpSpPr/>
          <p:nvPr/>
        </p:nvGrpSpPr>
        <p:grpSpPr>
          <a:xfrm>
            <a:off x="7476412" y="1730333"/>
            <a:ext cx="862920" cy="419400"/>
            <a:chOff x="7476412" y="1730333"/>
            <a:chExt cx="862920" cy="41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F02EDC9-EA4B-47C7-4471-65CC460A20AD}"/>
                    </a:ext>
                  </a:extLst>
                </p14:cNvPr>
                <p14:cNvContentPartPr/>
                <p14:nvPr/>
              </p14:nvContentPartPr>
              <p14:xfrm>
                <a:off x="7476412" y="1796573"/>
                <a:ext cx="242640" cy="353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F02EDC9-EA4B-47C7-4471-65CC460A20A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58772" y="1778933"/>
                  <a:ext cx="2782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40DFF9D-7568-9C7B-37E3-28C0A0EAC53B}"/>
                    </a:ext>
                  </a:extLst>
                </p14:cNvPr>
                <p14:cNvContentPartPr/>
                <p14:nvPr/>
              </p14:nvContentPartPr>
              <p14:xfrm>
                <a:off x="7824172" y="1924373"/>
                <a:ext cx="8640" cy="16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40DFF9D-7568-9C7B-37E3-28C0A0EAC5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06532" y="1906373"/>
                  <a:ext cx="44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F47CA5E-A4D6-7530-F222-92AD55E7026D}"/>
                    </a:ext>
                  </a:extLst>
                </p14:cNvPr>
                <p14:cNvContentPartPr/>
                <p14:nvPr/>
              </p14:nvContentPartPr>
              <p14:xfrm>
                <a:off x="7957372" y="1803053"/>
                <a:ext cx="129960" cy="265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F47CA5E-A4D6-7530-F222-92AD55E7026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39372" y="1785413"/>
                  <a:ext cx="1656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235E797-C857-87DC-A9F3-FFB7AF0651C2}"/>
                    </a:ext>
                  </a:extLst>
                </p14:cNvPr>
                <p14:cNvContentPartPr/>
                <p14:nvPr/>
              </p14:nvContentPartPr>
              <p14:xfrm>
                <a:off x="8223412" y="1730333"/>
                <a:ext cx="115920" cy="230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235E797-C857-87DC-A9F3-FFB7AF0651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05772" y="1712333"/>
                  <a:ext cx="15156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56352D3-CAFA-4A96-D232-D0C4D501A76C}"/>
              </a:ext>
            </a:extLst>
          </p:cNvPr>
          <p:cNvGrpSpPr/>
          <p:nvPr/>
        </p:nvGrpSpPr>
        <p:grpSpPr>
          <a:xfrm>
            <a:off x="8647492" y="1684973"/>
            <a:ext cx="770760" cy="298440"/>
            <a:chOff x="8647492" y="1684973"/>
            <a:chExt cx="770760" cy="29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306B3A4-2D87-2496-39C9-5C043C98FDA8}"/>
                    </a:ext>
                  </a:extLst>
                </p14:cNvPr>
                <p14:cNvContentPartPr/>
                <p14:nvPr/>
              </p14:nvContentPartPr>
              <p14:xfrm>
                <a:off x="8647492" y="1853813"/>
                <a:ext cx="152280" cy="36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306B3A4-2D87-2496-39C9-5C043C98FDA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29492" y="1835813"/>
                  <a:ext cx="1879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ECBFC1B-505C-1C7F-BC37-78B2BE52892E}"/>
                    </a:ext>
                  </a:extLst>
                </p14:cNvPr>
                <p14:cNvContentPartPr/>
                <p14:nvPr/>
              </p14:nvContentPartPr>
              <p14:xfrm>
                <a:off x="8939092" y="1778213"/>
                <a:ext cx="155160" cy="205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ECBFC1B-505C-1C7F-BC37-78B2BE52892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21452" y="1760573"/>
                  <a:ext cx="190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0E6968B-1491-310E-6CA7-39107D052550}"/>
                    </a:ext>
                  </a:extLst>
                </p14:cNvPr>
                <p14:cNvContentPartPr/>
                <p14:nvPr/>
              </p14:nvContentPartPr>
              <p14:xfrm>
                <a:off x="9269932" y="1684973"/>
                <a:ext cx="148320" cy="191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0E6968B-1491-310E-6CA7-39107D05255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52292" y="1666973"/>
                  <a:ext cx="18396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A89ABC2-D840-48BB-A01B-88DA7438D702}"/>
              </a:ext>
            </a:extLst>
          </p:cNvPr>
          <p:cNvGrpSpPr/>
          <p:nvPr/>
        </p:nvGrpSpPr>
        <p:grpSpPr>
          <a:xfrm>
            <a:off x="9697972" y="1807733"/>
            <a:ext cx="128160" cy="97200"/>
            <a:chOff x="9697972" y="1807733"/>
            <a:chExt cx="128160" cy="9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9624C8A-4973-C906-4891-A4D7F10DBE79}"/>
                    </a:ext>
                  </a:extLst>
                </p14:cNvPr>
                <p14:cNvContentPartPr/>
                <p14:nvPr/>
              </p14:nvContentPartPr>
              <p14:xfrm>
                <a:off x="9697972" y="1807733"/>
                <a:ext cx="71280" cy="21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9624C8A-4973-C906-4891-A4D7F10DBE7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680332" y="1789733"/>
                  <a:ext cx="1069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F9084D4-FEBF-155B-64C1-E5F5F87513F5}"/>
                    </a:ext>
                  </a:extLst>
                </p14:cNvPr>
                <p14:cNvContentPartPr/>
                <p14:nvPr/>
              </p14:nvContentPartPr>
              <p14:xfrm>
                <a:off x="9741892" y="1862813"/>
                <a:ext cx="84240" cy="42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F9084D4-FEBF-155B-64C1-E5F5F87513F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24252" y="1845173"/>
                  <a:ext cx="11988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A444A3F-5452-04B2-4D00-03B001E9E2B0}"/>
                  </a:ext>
                </a:extLst>
              </p14:cNvPr>
              <p14:cNvContentPartPr/>
              <p14:nvPr/>
            </p14:nvContentPartPr>
            <p14:xfrm>
              <a:off x="8148892" y="998813"/>
              <a:ext cx="204840" cy="243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A444A3F-5452-04B2-4D00-03B001E9E2B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30892" y="981173"/>
                <a:ext cx="240480" cy="27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32AC3927-8DDC-4941-6211-CE3A6A2308F3}"/>
              </a:ext>
            </a:extLst>
          </p:cNvPr>
          <p:cNvGrpSpPr/>
          <p:nvPr/>
        </p:nvGrpSpPr>
        <p:grpSpPr>
          <a:xfrm>
            <a:off x="8620132" y="924653"/>
            <a:ext cx="968040" cy="405000"/>
            <a:chOff x="8620132" y="924653"/>
            <a:chExt cx="968040" cy="40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F7453C2-5778-A8E0-5FDC-8A57B91358DF}"/>
                    </a:ext>
                  </a:extLst>
                </p14:cNvPr>
                <p14:cNvContentPartPr/>
                <p14:nvPr/>
              </p14:nvContentPartPr>
              <p14:xfrm>
                <a:off x="8620132" y="1076213"/>
                <a:ext cx="42840" cy="20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F7453C2-5778-A8E0-5FDC-8A57B91358D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02492" y="1058573"/>
                  <a:ext cx="784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DEE72F4-8115-430F-7ED0-B87393F7AA29}"/>
                    </a:ext>
                  </a:extLst>
                </p14:cNvPr>
                <p14:cNvContentPartPr/>
                <p14:nvPr/>
              </p14:nvContentPartPr>
              <p14:xfrm>
                <a:off x="8666932" y="1008533"/>
                <a:ext cx="373320" cy="253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DEE72F4-8115-430F-7ED0-B87393F7AA2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48932" y="990533"/>
                  <a:ext cx="4089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0C708A0-8635-89AE-9C4C-9364A7705912}"/>
                    </a:ext>
                  </a:extLst>
                </p14:cNvPr>
                <p14:cNvContentPartPr/>
                <p14:nvPr/>
              </p14:nvContentPartPr>
              <p14:xfrm>
                <a:off x="9002812" y="992693"/>
                <a:ext cx="187200" cy="336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0C708A0-8635-89AE-9C4C-9364A770591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85172" y="975053"/>
                  <a:ext cx="2228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7AD4D8A-1D86-6A82-679A-7A2D47EA6794}"/>
                    </a:ext>
                  </a:extLst>
                </p14:cNvPr>
                <p14:cNvContentPartPr/>
                <p14:nvPr/>
              </p14:nvContentPartPr>
              <p14:xfrm>
                <a:off x="9367492" y="964613"/>
                <a:ext cx="41760" cy="2336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7AD4D8A-1D86-6A82-679A-7A2D47EA67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49852" y="946973"/>
                  <a:ext cx="77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8D3A710-3BBD-EDE9-6434-EDB998247389}"/>
                    </a:ext>
                  </a:extLst>
                </p14:cNvPr>
                <p14:cNvContentPartPr/>
                <p14:nvPr/>
              </p14:nvContentPartPr>
              <p14:xfrm>
                <a:off x="9370012" y="924653"/>
                <a:ext cx="218160" cy="1483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8D3A710-3BBD-EDE9-6434-EDB99824738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52012" y="906653"/>
                  <a:ext cx="25380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03DDF99-082C-1C51-2578-734161DE02FA}"/>
              </a:ext>
            </a:extLst>
          </p:cNvPr>
          <p:cNvGrpSpPr/>
          <p:nvPr/>
        </p:nvGrpSpPr>
        <p:grpSpPr>
          <a:xfrm>
            <a:off x="10118812" y="1688573"/>
            <a:ext cx="82080" cy="383040"/>
            <a:chOff x="10118812" y="1688573"/>
            <a:chExt cx="82080" cy="38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400EFD2-092D-E939-9973-24346DDF07CC}"/>
                    </a:ext>
                  </a:extLst>
                </p14:cNvPr>
                <p14:cNvContentPartPr/>
                <p14:nvPr/>
              </p14:nvContentPartPr>
              <p14:xfrm>
                <a:off x="10138972" y="1688573"/>
                <a:ext cx="41040" cy="383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400EFD2-092D-E939-9973-24346DDF07C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121332" y="1670573"/>
                  <a:ext cx="766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4A7A13C-D90F-D63C-AE22-CC9426371D50}"/>
                    </a:ext>
                  </a:extLst>
                </p14:cNvPr>
                <p14:cNvContentPartPr/>
                <p14:nvPr/>
              </p14:nvContentPartPr>
              <p14:xfrm>
                <a:off x="10119532" y="2027333"/>
                <a:ext cx="81360" cy="17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4A7A13C-D90F-D63C-AE22-CC9426371D5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101892" y="2009333"/>
                  <a:ext cx="117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AC9398D-1897-56CE-C3F0-2F3820F8C672}"/>
                    </a:ext>
                  </a:extLst>
                </p14:cNvPr>
                <p14:cNvContentPartPr/>
                <p14:nvPr/>
              </p14:nvContentPartPr>
              <p14:xfrm>
                <a:off x="10118812" y="1714133"/>
                <a:ext cx="57240" cy="406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AC9398D-1897-56CE-C3F0-2F3820F8C67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00812" y="1696493"/>
                  <a:ext cx="92880" cy="7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CD06898-66D6-8306-063F-0EC47989EB12}"/>
              </a:ext>
            </a:extLst>
          </p:cNvPr>
          <p:cNvGrpSpPr/>
          <p:nvPr/>
        </p:nvGrpSpPr>
        <p:grpSpPr>
          <a:xfrm>
            <a:off x="10405732" y="1541333"/>
            <a:ext cx="1101960" cy="624240"/>
            <a:chOff x="10405732" y="1541333"/>
            <a:chExt cx="1101960" cy="62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EC62957-DFB8-E445-49F3-F945D67C0A77}"/>
                    </a:ext>
                  </a:extLst>
                </p14:cNvPr>
                <p14:cNvContentPartPr/>
                <p14:nvPr/>
              </p14:nvContentPartPr>
              <p14:xfrm>
                <a:off x="10405732" y="1562573"/>
                <a:ext cx="156240" cy="6030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EC62957-DFB8-E445-49F3-F945D67C0A7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88092" y="1544933"/>
                  <a:ext cx="19188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7B3FD9-65AB-2E21-824B-1666F3734222}"/>
                    </a:ext>
                  </a:extLst>
                </p14:cNvPr>
                <p14:cNvContentPartPr/>
                <p14:nvPr/>
              </p14:nvContentPartPr>
              <p14:xfrm>
                <a:off x="10660252" y="1747613"/>
                <a:ext cx="14760" cy="1825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7B3FD9-65AB-2E21-824B-1666F373422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42252" y="1729613"/>
                  <a:ext cx="504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5D1689C-F5DF-91FC-C1F4-E6037CD9628C}"/>
                    </a:ext>
                  </a:extLst>
                </p14:cNvPr>
                <p14:cNvContentPartPr/>
                <p14:nvPr/>
              </p14:nvContentPartPr>
              <p14:xfrm>
                <a:off x="10822252" y="1683173"/>
                <a:ext cx="216720" cy="229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5D1689C-F5DF-91FC-C1F4-E6037CD9628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04252" y="1665173"/>
                  <a:ext cx="252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A9FEE0B-093B-B1BD-B2B6-4A861C21BB80}"/>
                    </a:ext>
                  </a:extLst>
                </p14:cNvPr>
                <p14:cNvContentPartPr/>
                <p14:nvPr/>
              </p14:nvContentPartPr>
              <p14:xfrm>
                <a:off x="11175052" y="1633493"/>
                <a:ext cx="204840" cy="202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A9FEE0B-093B-B1BD-B2B6-4A861C21BB8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157052" y="1615493"/>
                  <a:ext cx="2404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DF04EAD-214E-F863-38E5-6DB59CECF3AA}"/>
                    </a:ext>
                  </a:extLst>
                </p14:cNvPr>
                <p14:cNvContentPartPr/>
                <p14:nvPr/>
              </p14:nvContentPartPr>
              <p14:xfrm>
                <a:off x="11477092" y="1541333"/>
                <a:ext cx="30600" cy="303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DF04EAD-214E-F863-38E5-6DB59CECF3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459452" y="1523333"/>
                  <a:ext cx="6624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43A8242-4F7E-4F89-9591-0F15B78F8A35}"/>
              </a:ext>
            </a:extLst>
          </p:cNvPr>
          <p:cNvGrpSpPr/>
          <p:nvPr/>
        </p:nvGrpSpPr>
        <p:grpSpPr>
          <a:xfrm>
            <a:off x="7832092" y="3699173"/>
            <a:ext cx="772920" cy="251280"/>
            <a:chOff x="7832092" y="3699173"/>
            <a:chExt cx="772920" cy="2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541F232-ADAF-DE3A-7AE7-A7A26B6255D7}"/>
                    </a:ext>
                  </a:extLst>
                </p14:cNvPr>
                <p14:cNvContentPartPr/>
                <p14:nvPr/>
              </p14:nvContentPartPr>
              <p14:xfrm>
                <a:off x="7832092" y="3733373"/>
                <a:ext cx="16200" cy="2170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541F232-ADAF-DE3A-7AE7-A7A26B6255D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14092" y="3715373"/>
                  <a:ext cx="518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D595967-87FA-CE36-9E83-F03EB8E06D98}"/>
                    </a:ext>
                  </a:extLst>
                </p14:cNvPr>
                <p14:cNvContentPartPr/>
                <p14:nvPr/>
              </p14:nvContentPartPr>
              <p14:xfrm>
                <a:off x="7975732" y="3744173"/>
                <a:ext cx="226800" cy="204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D595967-87FA-CE36-9E83-F03EB8E06D9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58092" y="3726173"/>
                  <a:ext cx="262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1404326-4637-B3D7-3521-6E1DF136A7CC}"/>
                    </a:ext>
                  </a:extLst>
                </p14:cNvPr>
                <p14:cNvContentPartPr/>
                <p14:nvPr/>
              </p14:nvContentPartPr>
              <p14:xfrm>
                <a:off x="8368492" y="3699173"/>
                <a:ext cx="236520" cy="177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1404326-4637-B3D7-3521-6E1DF136A7C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350852" y="3681533"/>
                  <a:ext cx="27216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1AC10BE-F536-F12C-606B-99AB861E6F4D}"/>
              </a:ext>
            </a:extLst>
          </p:cNvPr>
          <p:cNvGrpSpPr/>
          <p:nvPr/>
        </p:nvGrpSpPr>
        <p:grpSpPr>
          <a:xfrm>
            <a:off x="7506652" y="2844533"/>
            <a:ext cx="1766520" cy="740160"/>
            <a:chOff x="7506652" y="2844533"/>
            <a:chExt cx="1766520" cy="74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C09543A-59CA-F52C-1785-60147AE3E077}"/>
                    </a:ext>
                  </a:extLst>
                </p14:cNvPr>
                <p14:cNvContentPartPr/>
                <p14:nvPr/>
              </p14:nvContentPartPr>
              <p14:xfrm>
                <a:off x="7810132" y="2860013"/>
                <a:ext cx="32040" cy="398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C09543A-59CA-F52C-1785-60147AE3E07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92492" y="2842013"/>
                  <a:ext cx="676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48369B2-0C9E-A8FC-3155-9BCFCCBB930C}"/>
                    </a:ext>
                  </a:extLst>
                </p14:cNvPr>
                <p14:cNvContentPartPr/>
                <p14:nvPr/>
              </p14:nvContentPartPr>
              <p14:xfrm>
                <a:off x="7948372" y="3033893"/>
                <a:ext cx="7200" cy="198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48369B2-0C9E-A8FC-3155-9BCFCCBB930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30372" y="3015893"/>
                  <a:ext cx="428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7158D00-9762-7119-875B-6141F980BB25}"/>
                    </a:ext>
                  </a:extLst>
                </p14:cNvPr>
                <p14:cNvContentPartPr/>
                <p14:nvPr/>
              </p14:nvContentPartPr>
              <p14:xfrm>
                <a:off x="8010292" y="2956493"/>
                <a:ext cx="150120" cy="261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7158D00-9762-7119-875B-6141F980BB2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92292" y="2938493"/>
                  <a:ext cx="1857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85540C7-78BA-85DE-231A-96A3561E2986}"/>
                    </a:ext>
                  </a:extLst>
                </p14:cNvPr>
                <p14:cNvContentPartPr/>
                <p14:nvPr/>
              </p14:nvContentPartPr>
              <p14:xfrm>
                <a:off x="8243932" y="2844533"/>
                <a:ext cx="120240" cy="259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85540C7-78BA-85DE-231A-96A3561E298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226292" y="2826893"/>
                  <a:ext cx="1558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17F9725-505C-1DBF-1817-286B0B716DED}"/>
                    </a:ext>
                  </a:extLst>
                </p14:cNvPr>
                <p14:cNvContentPartPr/>
                <p14:nvPr/>
              </p14:nvContentPartPr>
              <p14:xfrm>
                <a:off x="7506652" y="3380213"/>
                <a:ext cx="1209600" cy="101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17F9725-505C-1DBF-1817-286B0B716D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488652" y="3362573"/>
                  <a:ext cx="1245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05B0A72-2E5C-1505-D9FE-F45FC60BDB7D}"/>
                    </a:ext>
                  </a:extLst>
                </p14:cNvPr>
                <p14:cNvContentPartPr/>
                <p14:nvPr/>
              </p14:nvContentPartPr>
              <p14:xfrm>
                <a:off x="8855932" y="3362213"/>
                <a:ext cx="72000" cy="288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05B0A72-2E5C-1505-D9FE-F45FC60BDB7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38292" y="3344573"/>
                  <a:ext cx="107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F92005D-5E33-5E1B-0BE2-EF3D070A0BC1}"/>
                    </a:ext>
                  </a:extLst>
                </p14:cNvPr>
                <p14:cNvContentPartPr/>
                <p14:nvPr/>
              </p14:nvContentPartPr>
              <p14:xfrm>
                <a:off x="8926492" y="3447173"/>
                <a:ext cx="73440" cy="223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F92005D-5E33-5E1B-0BE2-EF3D070A0BC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08492" y="3429173"/>
                  <a:ext cx="1090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8D744DD-707C-E66F-50F9-2C21C3124C39}"/>
                    </a:ext>
                  </a:extLst>
                </p14:cNvPr>
                <p14:cNvContentPartPr/>
                <p14:nvPr/>
              </p14:nvContentPartPr>
              <p14:xfrm>
                <a:off x="9109012" y="3228653"/>
                <a:ext cx="111240" cy="356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8D744DD-707C-E66F-50F9-2C21C3124C3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91372" y="3210653"/>
                  <a:ext cx="1468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C07A0E0-1B59-3D3D-D6A2-85BE520FEA91}"/>
                    </a:ext>
                  </a:extLst>
                </p14:cNvPr>
                <p14:cNvContentPartPr/>
                <p14:nvPr/>
              </p14:nvContentPartPr>
              <p14:xfrm>
                <a:off x="9178132" y="3545453"/>
                <a:ext cx="95040" cy="29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C07A0E0-1B59-3D3D-D6A2-85BE520FEA9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160492" y="3527453"/>
                  <a:ext cx="130680" cy="6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142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0FFF-DAA1-15E0-2EF8-6155891C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driver circuit</a:t>
            </a:r>
          </a:p>
        </p:txBody>
      </p:sp>
      <p:pic>
        <p:nvPicPr>
          <p:cNvPr id="6" name="Content Placeholder 5" descr="A collage of electrical diagrams&#10;&#10;Description automatically generated">
            <a:extLst>
              <a:ext uri="{FF2B5EF4-FFF2-40B4-BE49-F238E27FC236}">
                <a16:creationId xmlns:a16="http://schemas.microsoft.com/office/drawing/2014/main" id="{6BB0E48F-9219-E6B5-DC03-ADEFDC9A6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1096" b="67974"/>
          <a:stretch/>
        </p:blipFill>
        <p:spPr>
          <a:xfrm>
            <a:off x="1023879" y="1479615"/>
            <a:ext cx="5072121" cy="36231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7F7D0-938F-364B-BC0C-F25D8C640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3</a:t>
            </a:fld>
            <a:endParaRPr lang="en-US" dirty="0">
              <a:latin typeface="PT Sans" panose="020B0503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4217B-B310-D6E5-1133-EC3814A8A41B}"/>
              </a:ext>
            </a:extLst>
          </p:cNvPr>
          <p:cNvSpPr txBox="1"/>
          <p:nvPr/>
        </p:nvSpPr>
        <p:spPr>
          <a:xfrm>
            <a:off x="4697260" y="1365337"/>
            <a:ext cx="2254685" cy="1240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sz="16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978501-00F7-6341-7177-D9FB3DCB55BA}"/>
              </a:ext>
            </a:extLst>
          </p:cNvPr>
          <p:cNvGrpSpPr/>
          <p:nvPr/>
        </p:nvGrpSpPr>
        <p:grpSpPr>
          <a:xfrm>
            <a:off x="6235823" y="2558828"/>
            <a:ext cx="324000" cy="462600"/>
            <a:chOff x="6235823" y="2558828"/>
            <a:chExt cx="324000" cy="46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F31754-71C8-0B71-3617-3BF56F835CD1}"/>
                    </a:ext>
                  </a:extLst>
                </p14:cNvPr>
                <p14:cNvContentPartPr/>
                <p14:nvPr/>
              </p14:nvContentPartPr>
              <p14:xfrm>
                <a:off x="6235823" y="2683388"/>
                <a:ext cx="226080" cy="338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F31754-71C8-0B71-3617-3BF56F835CD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17823" y="2665388"/>
                  <a:ext cx="2617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7A9302-8B9C-7A93-FA2D-88B943AA87ED}"/>
                    </a:ext>
                  </a:extLst>
                </p14:cNvPr>
                <p14:cNvContentPartPr/>
                <p14:nvPr/>
              </p14:nvContentPartPr>
              <p14:xfrm>
                <a:off x="6467663" y="2558828"/>
                <a:ext cx="92160" cy="281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7A9302-8B9C-7A93-FA2D-88B943AA87E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50023" y="2540828"/>
                  <a:ext cx="127800" cy="31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791BFD3-9E66-D01B-A197-56A8AFBAA682}"/>
                  </a:ext>
                </a:extLst>
              </p14:cNvPr>
              <p14:cNvContentPartPr/>
              <p14:nvPr/>
            </p14:nvContentPartPr>
            <p14:xfrm>
              <a:off x="1444583" y="4681028"/>
              <a:ext cx="435960" cy="69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791BFD3-9E66-D01B-A197-56A8AFBAA6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26583" y="4663028"/>
                <a:ext cx="47160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F0AB3CD-1BC5-EA3F-0ABF-B8D0BC5BD828}"/>
              </a:ext>
            </a:extLst>
          </p:cNvPr>
          <p:cNvGrpSpPr/>
          <p:nvPr/>
        </p:nvGrpSpPr>
        <p:grpSpPr>
          <a:xfrm>
            <a:off x="8120423" y="622388"/>
            <a:ext cx="602640" cy="470160"/>
            <a:chOff x="8120423" y="622388"/>
            <a:chExt cx="602640" cy="47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A84B4E5-CAF0-8FAC-CEC2-D3B4867BE1EF}"/>
                    </a:ext>
                  </a:extLst>
                </p14:cNvPr>
                <p14:cNvContentPartPr/>
                <p14:nvPr/>
              </p14:nvContentPartPr>
              <p14:xfrm>
                <a:off x="8120423" y="811388"/>
                <a:ext cx="74160" cy="281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A84B4E5-CAF0-8FAC-CEC2-D3B4867BE1E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02423" y="793748"/>
                  <a:ext cx="1098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D2694EB-8691-2E0D-A78F-024DCFC3AB1D}"/>
                    </a:ext>
                  </a:extLst>
                </p14:cNvPr>
                <p14:cNvContentPartPr/>
                <p14:nvPr/>
              </p14:nvContentPartPr>
              <p14:xfrm>
                <a:off x="8246063" y="884108"/>
                <a:ext cx="14760" cy="6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D2694EB-8691-2E0D-A78F-024DCFC3AB1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228063" y="866468"/>
                  <a:ext cx="504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C8F9938-87E9-550A-4023-4F3753176540}"/>
                    </a:ext>
                  </a:extLst>
                </p14:cNvPr>
                <p14:cNvContentPartPr/>
                <p14:nvPr/>
              </p14:nvContentPartPr>
              <p14:xfrm>
                <a:off x="8365943" y="734348"/>
                <a:ext cx="165960" cy="206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C8F9938-87E9-550A-4023-4F375317654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48303" y="716708"/>
                  <a:ext cx="201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2C08C5-ECB8-27D6-2BA7-052A753B8C4D}"/>
                    </a:ext>
                  </a:extLst>
                </p14:cNvPr>
                <p14:cNvContentPartPr/>
                <p14:nvPr/>
              </p14:nvContentPartPr>
              <p14:xfrm>
                <a:off x="8591303" y="622388"/>
                <a:ext cx="131760" cy="245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2C08C5-ECB8-27D6-2BA7-052A753B8C4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73663" y="604388"/>
                  <a:ext cx="167400" cy="28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52864C-3223-B42A-5A0F-765815DEC3D6}"/>
              </a:ext>
            </a:extLst>
          </p:cNvPr>
          <p:cNvGrpSpPr/>
          <p:nvPr/>
        </p:nvGrpSpPr>
        <p:grpSpPr>
          <a:xfrm>
            <a:off x="7018823" y="1308548"/>
            <a:ext cx="3251880" cy="2800800"/>
            <a:chOff x="7018823" y="1308548"/>
            <a:chExt cx="3251880" cy="28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DFFB86-A5CF-B645-D845-F39E80FFC147}"/>
                    </a:ext>
                  </a:extLst>
                </p14:cNvPr>
                <p14:cNvContentPartPr/>
                <p14:nvPr/>
              </p14:nvContentPartPr>
              <p14:xfrm>
                <a:off x="8167223" y="1381628"/>
                <a:ext cx="61560" cy="503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DFFB86-A5CF-B645-D845-F39E80FFC14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149223" y="1363628"/>
                  <a:ext cx="9720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876D23-86BF-267D-0C7C-928DF71CFA4B}"/>
                    </a:ext>
                  </a:extLst>
                </p14:cNvPr>
                <p14:cNvContentPartPr/>
                <p14:nvPr/>
              </p14:nvContentPartPr>
              <p14:xfrm>
                <a:off x="8176943" y="1448948"/>
                <a:ext cx="322200" cy="421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876D23-86BF-267D-0C7C-928DF71CFA4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9303" y="1431308"/>
                  <a:ext cx="35784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2F7906-62A8-628E-1A9A-594ABCFC782F}"/>
                    </a:ext>
                  </a:extLst>
                </p14:cNvPr>
                <p14:cNvContentPartPr/>
                <p14:nvPr/>
              </p14:nvContentPartPr>
              <p14:xfrm>
                <a:off x="8486903" y="1308548"/>
                <a:ext cx="66600" cy="65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2F7906-62A8-628E-1A9A-594ABCFC782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468903" y="1290908"/>
                  <a:ext cx="10224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A6BFCF9-C992-73F8-64B3-F363D39BC749}"/>
                    </a:ext>
                  </a:extLst>
                </p14:cNvPr>
                <p14:cNvContentPartPr/>
                <p14:nvPr/>
              </p14:nvContentPartPr>
              <p14:xfrm>
                <a:off x="8543423" y="1700588"/>
                <a:ext cx="633600" cy="17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A6BFCF9-C992-73F8-64B3-F363D39BC74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525423" y="1682588"/>
                  <a:ext cx="669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78095F2-26BD-40C3-F145-06CC7FA3BFE7}"/>
                    </a:ext>
                  </a:extLst>
                </p14:cNvPr>
                <p14:cNvContentPartPr/>
                <p14:nvPr/>
              </p14:nvContentPartPr>
              <p14:xfrm>
                <a:off x="7550183" y="1641188"/>
                <a:ext cx="669240" cy="33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78095F2-26BD-40C3-F145-06CC7FA3BFE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532183" y="1623548"/>
                  <a:ext cx="7048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8537628-C5E9-E128-62EE-3FE92AA5B4F5}"/>
                    </a:ext>
                  </a:extLst>
                </p14:cNvPr>
                <p14:cNvContentPartPr/>
                <p14:nvPr/>
              </p14:nvContentPartPr>
              <p14:xfrm>
                <a:off x="7330943" y="1650548"/>
                <a:ext cx="270000" cy="20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8537628-C5E9-E128-62EE-3FE92AA5B4F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13303" y="1632548"/>
                  <a:ext cx="3056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9FAE815-46E6-93EA-6782-CAF1D405DDBB}"/>
                    </a:ext>
                  </a:extLst>
                </p14:cNvPr>
                <p14:cNvContentPartPr/>
                <p14:nvPr/>
              </p14:nvContentPartPr>
              <p14:xfrm>
                <a:off x="7314383" y="1653428"/>
                <a:ext cx="35640" cy="1165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9FAE815-46E6-93EA-6782-CAF1D405DDB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296383" y="1635788"/>
                  <a:ext cx="71280" cy="12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519F2B5-5D40-7E52-D929-A6B43EFCA7ED}"/>
                    </a:ext>
                  </a:extLst>
                </p14:cNvPr>
                <p14:cNvContentPartPr/>
                <p14:nvPr/>
              </p14:nvContentPartPr>
              <p14:xfrm>
                <a:off x="7018823" y="2745668"/>
                <a:ext cx="529200" cy="32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519F2B5-5D40-7E52-D929-A6B43EFCA7E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01183" y="2728028"/>
                  <a:ext cx="564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786F083-72B9-C29A-68C8-C3658C3F9A2E}"/>
                    </a:ext>
                  </a:extLst>
                </p14:cNvPr>
                <p14:cNvContentPartPr/>
                <p14:nvPr/>
              </p14:nvContentPartPr>
              <p14:xfrm>
                <a:off x="7142303" y="2913788"/>
                <a:ext cx="285480" cy="12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786F083-72B9-C29A-68C8-C3658C3F9A2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124663" y="2896148"/>
                  <a:ext cx="321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01A3C39-2795-D81D-E846-1EDE6866D66A}"/>
                    </a:ext>
                  </a:extLst>
                </p14:cNvPr>
                <p14:cNvContentPartPr/>
                <p14:nvPr/>
              </p14:nvContentPartPr>
              <p14:xfrm>
                <a:off x="7289183" y="2934308"/>
                <a:ext cx="81720" cy="871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01A3C39-2795-D81D-E846-1EDE6866D66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71183" y="2916668"/>
                  <a:ext cx="117360" cy="90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C1C5A27-56E0-FCE3-F34B-016D6A44C604}"/>
                    </a:ext>
                  </a:extLst>
                </p14:cNvPr>
                <p14:cNvContentPartPr/>
                <p14:nvPr/>
              </p14:nvContentPartPr>
              <p14:xfrm>
                <a:off x="9192863" y="1685828"/>
                <a:ext cx="348480" cy="36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C1C5A27-56E0-FCE3-F34B-016D6A44C60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174863" y="1668188"/>
                  <a:ext cx="384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72A22AF-7C8A-4D0A-31D8-8F780F0C26E0}"/>
                    </a:ext>
                  </a:extLst>
                </p14:cNvPr>
                <p14:cNvContentPartPr/>
                <p14:nvPr/>
              </p14:nvContentPartPr>
              <p14:xfrm>
                <a:off x="7344263" y="3798668"/>
                <a:ext cx="37080" cy="310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72A22AF-7C8A-4D0A-31D8-8F780F0C26E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326263" y="3780668"/>
                  <a:ext cx="727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87C13F7-80F0-DACF-6B98-413CBAB68DB1}"/>
                    </a:ext>
                  </a:extLst>
                </p14:cNvPr>
                <p14:cNvContentPartPr/>
                <p14:nvPr/>
              </p14:nvContentPartPr>
              <p14:xfrm>
                <a:off x="7402943" y="3827108"/>
                <a:ext cx="2585520" cy="180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87C13F7-80F0-DACF-6B98-413CBAB68DB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384943" y="3809468"/>
                  <a:ext cx="2621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072CFB2-0833-3086-74BC-AD9D379A5660}"/>
                    </a:ext>
                  </a:extLst>
                </p14:cNvPr>
                <p14:cNvContentPartPr/>
                <p14:nvPr/>
              </p14:nvContentPartPr>
              <p14:xfrm>
                <a:off x="9610823" y="1676468"/>
                <a:ext cx="57240" cy="424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072CFB2-0833-3086-74BC-AD9D379A566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593183" y="1658828"/>
                  <a:ext cx="9288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7D0558E-DD81-9759-AD3F-95F2F89FDFE6}"/>
                    </a:ext>
                  </a:extLst>
                </p14:cNvPr>
                <p14:cNvContentPartPr/>
                <p14:nvPr/>
              </p14:nvContentPartPr>
              <p14:xfrm>
                <a:off x="9668423" y="2080028"/>
                <a:ext cx="35280" cy="258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7D0558E-DD81-9759-AD3F-95F2F89FDFE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50423" y="2062028"/>
                  <a:ext cx="70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34312E-B24A-6F25-4D55-E9E68D0CD6EE}"/>
                    </a:ext>
                  </a:extLst>
                </p14:cNvPr>
                <p14:cNvContentPartPr/>
                <p14:nvPr/>
              </p14:nvContentPartPr>
              <p14:xfrm>
                <a:off x="9561503" y="2385668"/>
                <a:ext cx="245520" cy="475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34312E-B24A-6F25-4D55-E9E68D0CD6E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543503" y="2368028"/>
                  <a:ext cx="28116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03805CB-FE05-8B4C-F789-1077D18842C2}"/>
                    </a:ext>
                  </a:extLst>
                </p14:cNvPr>
                <p14:cNvContentPartPr/>
                <p14:nvPr/>
              </p14:nvContentPartPr>
              <p14:xfrm>
                <a:off x="9735023" y="2877428"/>
                <a:ext cx="148320" cy="1096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03805CB-FE05-8B4C-F789-1077D18842C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717383" y="2859788"/>
                  <a:ext cx="183960" cy="11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6BE602A-23CA-0C36-AC10-697E6EFF178B}"/>
                    </a:ext>
                  </a:extLst>
                </p14:cNvPr>
                <p14:cNvContentPartPr/>
                <p14:nvPr/>
              </p14:nvContentPartPr>
              <p14:xfrm>
                <a:off x="10065503" y="2460908"/>
                <a:ext cx="67680" cy="196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6BE602A-23CA-0C36-AC10-697E6EFF178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047863" y="2442908"/>
                  <a:ext cx="103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4274E51-0E30-7118-A4CB-94DD551ADF39}"/>
                    </a:ext>
                  </a:extLst>
                </p14:cNvPr>
                <p14:cNvContentPartPr/>
                <p14:nvPr/>
              </p14:nvContentPartPr>
              <p14:xfrm>
                <a:off x="10064423" y="2422748"/>
                <a:ext cx="206280" cy="136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4274E51-0E30-7118-A4CB-94DD551ADF3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46423" y="2404748"/>
                  <a:ext cx="241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ECB4AA-D7A1-69A8-F112-26E1F2185CC4}"/>
                    </a:ext>
                  </a:extLst>
                </p14:cNvPr>
                <p14:cNvContentPartPr/>
                <p14:nvPr/>
              </p14:nvContentPartPr>
              <p14:xfrm>
                <a:off x="7900103" y="1857908"/>
                <a:ext cx="105480" cy="37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ECB4AA-D7A1-69A8-F112-26E1F2185CC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882463" y="1840268"/>
                  <a:ext cx="1411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BAF8513-680E-5278-0B26-CDA8D723FFCE}"/>
                    </a:ext>
                  </a:extLst>
                </p14:cNvPr>
                <p14:cNvContentPartPr/>
                <p14:nvPr/>
              </p14:nvContentPartPr>
              <p14:xfrm>
                <a:off x="7963823" y="1799228"/>
                <a:ext cx="9000" cy="156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BAF8513-680E-5278-0B26-CDA8D723FFC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945823" y="1781588"/>
                  <a:ext cx="446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658FF69-0180-4FFE-25C7-E4AE72606993}"/>
                    </a:ext>
                  </a:extLst>
                </p14:cNvPr>
                <p14:cNvContentPartPr/>
                <p14:nvPr/>
              </p14:nvContentPartPr>
              <p14:xfrm>
                <a:off x="8736743" y="1894988"/>
                <a:ext cx="182880" cy="23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658FF69-0180-4FFE-25C7-E4AE7260699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19103" y="1876988"/>
                  <a:ext cx="2185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BC6ECCC-402B-4EA0-1DAF-F4023F973167}"/>
                    </a:ext>
                  </a:extLst>
                </p14:cNvPr>
                <p14:cNvContentPartPr/>
                <p14:nvPr/>
              </p14:nvContentPartPr>
              <p14:xfrm>
                <a:off x="9313823" y="3066788"/>
                <a:ext cx="108360" cy="14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BC6ECCC-402B-4EA0-1DAF-F4023F97316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95823" y="3048788"/>
                  <a:ext cx="1440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C42321D-7344-269B-48AB-9B0113996CC9}"/>
                    </a:ext>
                  </a:extLst>
                </p14:cNvPr>
                <p14:cNvContentPartPr/>
                <p14:nvPr/>
              </p14:nvContentPartPr>
              <p14:xfrm>
                <a:off x="9190703" y="2220428"/>
                <a:ext cx="102240" cy="18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C42321D-7344-269B-48AB-9B0113996CC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172703" y="2202788"/>
                  <a:ext cx="1378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597D795-0310-F9EB-3DE8-CD9C090C1864}"/>
                    </a:ext>
                  </a:extLst>
                </p14:cNvPr>
                <p14:cNvContentPartPr/>
                <p14:nvPr/>
              </p14:nvContentPartPr>
              <p14:xfrm>
                <a:off x="9184223" y="2197028"/>
                <a:ext cx="21240" cy="123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597D795-0310-F9EB-3DE8-CD9C090C186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166223" y="2179028"/>
                  <a:ext cx="56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D38471C-802B-A7A1-5BB9-7BC47B6816C0}"/>
                    </a:ext>
                  </a:extLst>
                </p14:cNvPr>
                <p14:cNvContentPartPr/>
                <p14:nvPr/>
              </p14:nvContentPartPr>
              <p14:xfrm>
                <a:off x="9087743" y="2238428"/>
                <a:ext cx="82800" cy="9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D38471C-802B-A7A1-5BB9-7BC47B6816C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070103" y="2220788"/>
                  <a:ext cx="11844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03C209A-50DC-076A-33FC-7BEE2D90E570}"/>
              </a:ext>
            </a:extLst>
          </p:cNvPr>
          <p:cNvGrpSpPr/>
          <p:nvPr/>
        </p:nvGrpSpPr>
        <p:grpSpPr>
          <a:xfrm>
            <a:off x="6918743" y="4360988"/>
            <a:ext cx="4593960" cy="1280160"/>
            <a:chOff x="6918743" y="4360988"/>
            <a:chExt cx="4593960" cy="12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7DFF75B-9917-6507-E848-4D029127AEAF}"/>
                    </a:ext>
                  </a:extLst>
                </p14:cNvPr>
                <p14:cNvContentPartPr/>
                <p14:nvPr/>
              </p14:nvContentPartPr>
              <p14:xfrm>
                <a:off x="6918743" y="4634948"/>
                <a:ext cx="157680" cy="348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7DFF75B-9917-6507-E848-4D029127AEA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901103" y="4617308"/>
                  <a:ext cx="1933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8F9EEAC-6C73-2196-9484-52051E506F7F}"/>
                    </a:ext>
                  </a:extLst>
                </p14:cNvPr>
                <p14:cNvContentPartPr/>
                <p14:nvPr/>
              </p14:nvContentPartPr>
              <p14:xfrm>
                <a:off x="7210343" y="4820348"/>
                <a:ext cx="161640" cy="226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8F9EEAC-6C73-2196-9484-52051E506F7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192703" y="4802348"/>
                  <a:ext cx="1972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955BF92-20A1-DE8D-8CCA-2A27D9B72F7B}"/>
                    </a:ext>
                  </a:extLst>
                </p14:cNvPr>
                <p14:cNvContentPartPr/>
                <p14:nvPr/>
              </p14:nvContentPartPr>
              <p14:xfrm>
                <a:off x="7538303" y="4807388"/>
                <a:ext cx="45000" cy="12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955BF92-20A1-DE8D-8CCA-2A27D9B72F7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520663" y="4789388"/>
                  <a:ext cx="806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A398EA4-A53B-9D18-2251-48A6494D8279}"/>
                    </a:ext>
                  </a:extLst>
                </p14:cNvPr>
                <p14:cNvContentPartPr/>
                <p14:nvPr/>
              </p14:nvContentPartPr>
              <p14:xfrm>
                <a:off x="7573223" y="4861028"/>
                <a:ext cx="47880" cy="14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A398EA4-A53B-9D18-2251-48A6494D827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555583" y="4843028"/>
                  <a:ext cx="835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56A855E-D209-65F2-B614-F6805B3ED2DD}"/>
                    </a:ext>
                  </a:extLst>
                </p14:cNvPr>
                <p14:cNvContentPartPr/>
                <p14:nvPr/>
              </p14:nvContentPartPr>
              <p14:xfrm>
                <a:off x="7942943" y="4580228"/>
                <a:ext cx="187920" cy="329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56A855E-D209-65F2-B614-F6805B3ED2D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925303" y="4562588"/>
                  <a:ext cx="22356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6687175-7E7F-3E21-7119-DD5922AC8927}"/>
                    </a:ext>
                  </a:extLst>
                </p14:cNvPr>
                <p14:cNvContentPartPr/>
                <p14:nvPr/>
              </p14:nvContentPartPr>
              <p14:xfrm>
                <a:off x="8266583" y="4840868"/>
                <a:ext cx="86400" cy="218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6687175-7E7F-3E21-7119-DD5922AC892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48583" y="4822868"/>
                  <a:ext cx="122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C104EB4-D22B-EB50-FE40-8133EA866904}"/>
                    </a:ext>
                  </a:extLst>
                </p14:cNvPr>
                <p14:cNvContentPartPr/>
                <p14:nvPr/>
              </p14:nvContentPartPr>
              <p14:xfrm>
                <a:off x="8342903" y="5023028"/>
                <a:ext cx="64080" cy="42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C104EB4-D22B-EB50-FE40-8133EA86690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324903" y="5005028"/>
                  <a:ext cx="997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47D3572-4209-3680-BC56-D8B59B2E6A20}"/>
                    </a:ext>
                  </a:extLst>
                </p14:cNvPr>
                <p14:cNvContentPartPr/>
                <p14:nvPr/>
              </p14:nvContentPartPr>
              <p14:xfrm>
                <a:off x="8470343" y="4873268"/>
                <a:ext cx="29880" cy="130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47D3572-4209-3680-BC56-D8B59B2E6A2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452343" y="4855268"/>
                  <a:ext cx="655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F18AEC2-A1C6-E552-2B19-365D3141D939}"/>
                    </a:ext>
                  </a:extLst>
                </p14:cNvPr>
                <p14:cNvContentPartPr/>
                <p14:nvPr/>
              </p14:nvContentPartPr>
              <p14:xfrm>
                <a:off x="8471063" y="4806668"/>
                <a:ext cx="99360" cy="10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F18AEC2-A1C6-E552-2B19-365D3141D93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453063" y="4789028"/>
                  <a:ext cx="1350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5FE9034-6822-9D51-C1F8-4C61A0CD83C7}"/>
                    </a:ext>
                  </a:extLst>
                </p14:cNvPr>
                <p14:cNvContentPartPr/>
                <p14:nvPr/>
              </p14:nvContentPartPr>
              <p14:xfrm>
                <a:off x="8542703" y="4943828"/>
                <a:ext cx="90000" cy="50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5FE9034-6822-9D51-C1F8-4C61A0CD83C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524703" y="4925828"/>
                  <a:ext cx="125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8F9D33A-89B3-6E6C-6458-8DDF1934280B}"/>
                    </a:ext>
                  </a:extLst>
                </p14:cNvPr>
                <p14:cNvContentPartPr/>
                <p14:nvPr/>
              </p14:nvContentPartPr>
              <p14:xfrm>
                <a:off x="8694623" y="4804508"/>
                <a:ext cx="30240" cy="183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8F9D33A-89B3-6E6C-6458-8DDF1934280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676623" y="4786868"/>
                  <a:ext cx="65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891A540-764F-05D0-A70A-C59B91494297}"/>
                    </a:ext>
                  </a:extLst>
                </p14:cNvPr>
                <p14:cNvContentPartPr/>
                <p14:nvPr/>
              </p14:nvContentPartPr>
              <p14:xfrm>
                <a:off x="8731343" y="4789388"/>
                <a:ext cx="98640" cy="176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891A540-764F-05D0-A70A-C59B9149429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13343" y="4771748"/>
                  <a:ext cx="134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8FD6B2B-EB00-8CCF-F2A6-1E4C20029E67}"/>
                    </a:ext>
                  </a:extLst>
                </p14:cNvPr>
                <p14:cNvContentPartPr/>
                <p14:nvPr/>
              </p14:nvContentPartPr>
              <p14:xfrm>
                <a:off x="9077303" y="4700468"/>
                <a:ext cx="153000" cy="47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8FD6B2B-EB00-8CCF-F2A6-1E4C20029E6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59303" y="4682468"/>
                  <a:ext cx="1886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6048366-561E-5120-BBBF-1A4BB0B49F94}"/>
                    </a:ext>
                  </a:extLst>
                </p14:cNvPr>
                <p14:cNvContentPartPr/>
                <p14:nvPr/>
              </p14:nvContentPartPr>
              <p14:xfrm>
                <a:off x="9135983" y="4655468"/>
                <a:ext cx="27360" cy="204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6048366-561E-5120-BBBF-1A4BB0B49F9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118343" y="4637468"/>
                  <a:ext cx="630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2AF2B85-C239-4C0B-6F61-4BDD0A6F8C2F}"/>
                    </a:ext>
                  </a:extLst>
                </p14:cNvPr>
                <p14:cNvContentPartPr/>
                <p14:nvPr/>
              </p14:nvContentPartPr>
              <p14:xfrm>
                <a:off x="9714503" y="4504988"/>
                <a:ext cx="66240" cy="337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2AF2B85-C239-4C0B-6F61-4BDD0A6F8C2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696503" y="4486988"/>
                  <a:ext cx="1018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A7E0398-252C-1693-37C8-0E7E2CF7A7BB}"/>
                    </a:ext>
                  </a:extLst>
                </p14:cNvPr>
                <p14:cNvContentPartPr/>
                <p14:nvPr/>
              </p14:nvContentPartPr>
              <p14:xfrm>
                <a:off x="9683543" y="4849508"/>
                <a:ext cx="118080" cy="41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A7E0398-252C-1693-37C8-0E7E2CF7A7B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665903" y="4831868"/>
                  <a:ext cx="1537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67FCF8-EECF-398E-F81D-732ACF8A8780}"/>
                    </a:ext>
                  </a:extLst>
                </p14:cNvPr>
                <p14:cNvContentPartPr/>
                <p14:nvPr/>
              </p14:nvContentPartPr>
              <p14:xfrm>
                <a:off x="10059383" y="4525148"/>
                <a:ext cx="62280" cy="297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67FCF8-EECF-398E-F81D-732ACF8A878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041383" y="4507508"/>
                  <a:ext cx="979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2F11A87-4F47-27EB-5617-05D51F1923F7}"/>
                    </a:ext>
                  </a:extLst>
                </p14:cNvPr>
                <p14:cNvContentPartPr/>
                <p14:nvPr/>
              </p14:nvContentPartPr>
              <p14:xfrm>
                <a:off x="10042463" y="4519748"/>
                <a:ext cx="231120" cy="170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2F11A87-4F47-27EB-5617-05D51F1923F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024823" y="4501748"/>
                  <a:ext cx="2667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816631D-C3C9-2345-0044-6841C53FDF4A}"/>
                    </a:ext>
                  </a:extLst>
                </p14:cNvPr>
                <p14:cNvContentPartPr/>
                <p14:nvPr/>
              </p14:nvContentPartPr>
              <p14:xfrm>
                <a:off x="7139783" y="5386988"/>
                <a:ext cx="168120" cy="254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816631D-C3C9-2345-0044-6841C53FDF4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21783" y="5368988"/>
                  <a:ext cx="2037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096E340-3EDF-0859-BCFF-5116D121C0EE}"/>
                    </a:ext>
                  </a:extLst>
                </p14:cNvPr>
                <p14:cNvContentPartPr/>
                <p14:nvPr/>
              </p14:nvContentPartPr>
              <p14:xfrm>
                <a:off x="7374503" y="5424068"/>
                <a:ext cx="135720" cy="172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096E340-3EDF-0859-BCFF-5116D121C0E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56503" y="5406068"/>
                  <a:ext cx="1713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0370CD7-3EE7-D3F7-41D5-BA9F24E3B782}"/>
                    </a:ext>
                  </a:extLst>
                </p14:cNvPr>
                <p14:cNvContentPartPr/>
                <p14:nvPr/>
              </p14:nvContentPartPr>
              <p14:xfrm>
                <a:off x="7682663" y="5479508"/>
                <a:ext cx="111600" cy="59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0370CD7-3EE7-D3F7-41D5-BA9F24E3B78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665023" y="5461868"/>
                  <a:ext cx="147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0DF2232-A86E-4DF6-5D69-1B05DDDA5CB1}"/>
                    </a:ext>
                  </a:extLst>
                </p14:cNvPr>
                <p14:cNvContentPartPr/>
                <p14:nvPr/>
              </p14:nvContentPartPr>
              <p14:xfrm>
                <a:off x="7727663" y="5543948"/>
                <a:ext cx="118440" cy="52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0DF2232-A86E-4DF6-5D69-1B05DDDA5CB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709663" y="5526308"/>
                  <a:ext cx="1540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81D145A-BECE-6502-9A5F-86C1B345C332}"/>
                    </a:ext>
                  </a:extLst>
                </p14:cNvPr>
                <p14:cNvContentPartPr/>
                <p14:nvPr/>
              </p14:nvContentPartPr>
              <p14:xfrm>
                <a:off x="8237063" y="5292668"/>
                <a:ext cx="44640" cy="262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81D145A-BECE-6502-9A5F-86C1B345C33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219063" y="5274668"/>
                  <a:ext cx="80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AA79C65-1C0C-E6E8-D7EA-CB607E072DB5}"/>
                    </a:ext>
                  </a:extLst>
                </p14:cNvPr>
                <p14:cNvContentPartPr/>
                <p14:nvPr/>
              </p14:nvContentPartPr>
              <p14:xfrm>
                <a:off x="8358383" y="5395268"/>
                <a:ext cx="5760" cy="43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AA79C65-1C0C-E6E8-D7EA-CB607E072DB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340383" y="5377628"/>
                  <a:ext cx="41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DDC87D3-038D-CBC1-57A7-656141AAF0B0}"/>
                    </a:ext>
                  </a:extLst>
                </p14:cNvPr>
                <p14:cNvContentPartPr/>
                <p14:nvPr/>
              </p14:nvContentPartPr>
              <p14:xfrm>
                <a:off x="8450183" y="5297708"/>
                <a:ext cx="142560" cy="188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DDC87D3-038D-CBC1-57A7-656141AAF0B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432183" y="5279708"/>
                  <a:ext cx="1782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98DDBA1-7089-B3A2-B0F6-D607CD36BDCB}"/>
                    </a:ext>
                  </a:extLst>
                </p14:cNvPr>
                <p14:cNvContentPartPr/>
                <p14:nvPr/>
              </p14:nvContentPartPr>
              <p14:xfrm>
                <a:off x="8787503" y="5330468"/>
                <a:ext cx="223200" cy="36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98DDBA1-7089-B3A2-B0F6-D607CD36BDC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769863" y="5312468"/>
                  <a:ext cx="258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F1CC6FD-CF34-55FC-6290-04868A598166}"/>
                    </a:ext>
                  </a:extLst>
                </p14:cNvPr>
                <p14:cNvContentPartPr/>
                <p14:nvPr/>
              </p14:nvContentPartPr>
              <p14:xfrm>
                <a:off x="8911703" y="5253068"/>
                <a:ext cx="48960" cy="232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F1CC6FD-CF34-55FC-6290-04868A59816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894063" y="5235068"/>
                  <a:ext cx="846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FECA87D-063C-5969-8323-3B53FD0C1D15}"/>
                    </a:ext>
                  </a:extLst>
                </p14:cNvPr>
                <p14:cNvContentPartPr/>
                <p14:nvPr/>
              </p14:nvContentPartPr>
              <p14:xfrm>
                <a:off x="9273863" y="5246948"/>
                <a:ext cx="154080" cy="189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FECA87D-063C-5969-8323-3B53FD0C1D1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256223" y="5229308"/>
                  <a:ext cx="1897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2C863A3-8C21-B0A9-4452-AD8E5658550C}"/>
                    </a:ext>
                  </a:extLst>
                </p14:cNvPr>
                <p14:cNvContentPartPr/>
                <p14:nvPr/>
              </p14:nvContentPartPr>
              <p14:xfrm>
                <a:off x="9514343" y="5257388"/>
                <a:ext cx="100440" cy="163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2C863A3-8C21-B0A9-4452-AD8E5658550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496343" y="5239748"/>
                  <a:ext cx="1360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728B71E-98BC-1682-0DDD-8DC239E80036}"/>
                    </a:ext>
                  </a:extLst>
                </p14:cNvPr>
                <p14:cNvContentPartPr/>
                <p14:nvPr/>
              </p14:nvContentPartPr>
              <p14:xfrm>
                <a:off x="9702623" y="5319668"/>
                <a:ext cx="279000" cy="117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728B71E-98BC-1682-0DDD-8DC239E8003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684983" y="5301668"/>
                  <a:ext cx="314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9760F94-B2D7-9AFE-50C5-AB8DF0CF4824}"/>
                    </a:ext>
                  </a:extLst>
                </p14:cNvPr>
                <p14:cNvContentPartPr/>
                <p14:nvPr/>
              </p14:nvContentPartPr>
              <p14:xfrm>
                <a:off x="10093943" y="5251628"/>
                <a:ext cx="31680" cy="192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9760F94-B2D7-9AFE-50C5-AB8DF0CF482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075943" y="5233628"/>
                  <a:ext cx="67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60B81FF-CE22-1B00-5CF5-8EC71803C72A}"/>
                    </a:ext>
                  </a:extLst>
                </p14:cNvPr>
                <p14:cNvContentPartPr/>
                <p14:nvPr/>
              </p14:nvContentPartPr>
              <p14:xfrm>
                <a:off x="10139303" y="5226068"/>
                <a:ext cx="141480" cy="201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60B81FF-CE22-1B00-5CF5-8EC71803C72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121663" y="5208428"/>
                  <a:ext cx="1771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D50B5BD-1B20-5F65-39D4-8AA09E60A948}"/>
                    </a:ext>
                  </a:extLst>
                </p14:cNvPr>
                <p14:cNvContentPartPr/>
                <p14:nvPr/>
              </p14:nvContentPartPr>
              <p14:xfrm>
                <a:off x="10127783" y="5333348"/>
                <a:ext cx="96120" cy="55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D50B5BD-1B20-5F65-39D4-8AA09E60A94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110143" y="5315708"/>
                  <a:ext cx="1317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FD1F808-6E0B-2FC0-4CD3-6182C5F677E7}"/>
                    </a:ext>
                  </a:extLst>
                </p14:cNvPr>
                <p14:cNvContentPartPr/>
                <p14:nvPr/>
              </p14:nvContentPartPr>
              <p14:xfrm>
                <a:off x="10633583" y="5123828"/>
                <a:ext cx="40320" cy="225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FD1F808-6E0B-2FC0-4CD3-6182C5F677E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615943" y="5105828"/>
                  <a:ext cx="759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F32859B-2E50-362C-E605-DA0D8FFDE061}"/>
                    </a:ext>
                  </a:extLst>
                </p14:cNvPr>
                <p14:cNvContentPartPr/>
                <p14:nvPr/>
              </p14:nvContentPartPr>
              <p14:xfrm>
                <a:off x="10652303" y="5079548"/>
                <a:ext cx="195480" cy="167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F32859B-2E50-362C-E605-DA0D8FFDE06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634663" y="5061908"/>
                  <a:ext cx="2311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296000F-DBCA-8044-25BA-E2F2BF4A638B}"/>
                    </a:ext>
                  </a:extLst>
                </p14:cNvPr>
                <p14:cNvContentPartPr/>
                <p14:nvPr/>
              </p14:nvContentPartPr>
              <p14:xfrm>
                <a:off x="10406783" y="4920068"/>
                <a:ext cx="628560" cy="92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296000F-DBCA-8044-25BA-E2F2BF4A638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388783" y="4902428"/>
                  <a:ext cx="664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B9E5785-8ABA-0D88-8EA6-6ACE259C7507}"/>
                    </a:ext>
                  </a:extLst>
                </p14:cNvPr>
                <p14:cNvContentPartPr/>
                <p14:nvPr/>
              </p14:nvContentPartPr>
              <p14:xfrm>
                <a:off x="10651583" y="4915028"/>
                <a:ext cx="467640" cy="669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B9E5785-8ABA-0D88-8EA6-6ACE259C750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633583" y="4897388"/>
                  <a:ext cx="503280" cy="7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A93D9A3-A6CC-706D-9AD6-9ECC9E351010}"/>
                    </a:ext>
                  </a:extLst>
                </p14:cNvPr>
                <p14:cNvContentPartPr/>
                <p14:nvPr/>
              </p14:nvContentPartPr>
              <p14:xfrm>
                <a:off x="10458623" y="5159468"/>
                <a:ext cx="18720" cy="412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A93D9A3-A6CC-706D-9AD6-9ECC9E35101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440623" y="5141468"/>
                  <a:ext cx="543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0FC08D9-CF18-9C79-3505-61AE483BA720}"/>
                    </a:ext>
                  </a:extLst>
                </p14:cNvPr>
                <p14:cNvContentPartPr/>
                <p14:nvPr/>
              </p14:nvContentPartPr>
              <p14:xfrm>
                <a:off x="10920503" y="4569068"/>
                <a:ext cx="339480" cy="600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0FC08D9-CF18-9C79-3505-61AE483BA72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902503" y="4551068"/>
                  <a:ext cx="37512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FA3275A-2B43-DA7A-52AC-E2618F3417DF}"/>
                    </a:ext>
                  </a:extLst>
                </p14:cNvPr>
                <p14:cNvContentPartPr/>
                <p14:nvPr/>
              </p14:nvContentPartPr>
              <p14:xfrm>
                <a:off x="11365823" y="4360988"/>
                <a:ext cx="138600" cy="208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FA3275A-2B43-DA7A-52AC-E2618F3417D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348183" y="4342988"/>
                  <a:ext cx="1742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9D4428E-83A1-A48A-DA35-0CE1D98E5910}"/>
                    </a:ext>
                  </a:extLst>
                </p14:cNvPr>
                <p14:cNvContentPartPr/>
                <p14:nvPr/>
              </p14:nvContentPartPr>
              <p14:xfrm>
                <a:off x="11482823" y="4723508"/>
                <a:ext cx="29880" cy="10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9D4428E-83A1-A48A-DA35-0CE1D98E591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465183" y="4705868"/>
                  <a:ext cx="6552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1BE9B2D-799C-082E-E6B3-C045FC286D20}"/>
              </a:ext>
            </a:extLst>
          </p:cNvPr>
          <p:cNvGrpSpPr/>
          <p:nvPr/>
        </p:nvGrpSpPr>
        <p:grpSpPr>
          <a:xfrm>
            <a:off x="7262543" y="5769308"/>
            <a:ext cx="2749320" cy="501480"/>
            <a:chOff x="7262543" y="5769308"/>
            <a:chExt cx="2749320" cy="50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199D8AF-D321-7FF0-02F1-BE5BE6C00FC2}"/>
                    </a:ext>
                  </a:extLst>
                </p14:cNvPr>
                <p14:cNvContentPartPr/>
                <p14:nvPr/>
              </p14:nvContentPartPr>
              <p14:xfrm>
                <a:off x="7262543" y="6007988"/>
                <a:ext cx="197640" cy="262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199D8AF-D321-7FF0-02F1-BE5BE6C00FC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244903" y="5990348"/>
                  <a:ext cx="23328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60AD539-0AB9-9554-F0D1-E5B0CA8A672A}"/>
                    </a:ext>
                  </a:extLst>
                </p14:cNvPr>
                <p14:cNvContentPartPr/>
                <p14:nvPr/>
              </p14:nvContentPartPr>
              <p14:xfrm>
                <a:off x="7402583" y="6139748"/>
                <a:ext cx="46080" cy="31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60AD539-0AB9-9554-F0D1-E5B0CA8A672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84583" y="6122108"/>
                  <a:ext cx="817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648B71B-531F-5214-0729-A41FB771E029}"/>
                    </a:ext>
                  </a:extLst>
                </p14:cNvPr>
                <p14:cNvContentPartPr/>
                <p14:nvPr/>
              </p14:nvContentPartPr>
              <p14:xfrm>
                <a:off x="7603103" y="6096188"/>
                <a:ext cx="18000" cy="26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648B71B-531F-5214-0729-A41FB771E02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585463" y="6078548"/>
                  <a:ext cx="53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5ED77F8-8788-8B8E-B23C-9EB86EE49118}"/>
                    </a:ext>
                  </a:extLst>
                </p14:cNvPr>
                <p14:cNvContentPartPr/>
                <p14:nvPr/>
              </p14:nvContentPartPr>
              <p14:xfrm>
                <a:off x="7686263" y="6009428"/>
                <a:ext cx="122760" cy="185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5ED77F8-8788-8B8E-B23C-9EB86EE4911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668263" y="5991428"/>
                  <a:ext cx="158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C60FAF3-EE0F-1BED-B41A-627ED5B1B154}"/>
                    </a:ext>
                  </a:extLst>
                </p14:cNvPr>
                <p14:cNvContentPartPr/>
                <p14:nvPr/>
              </p14:nvContentPartPr>
              <p14:xfrm>
                <a:off x="7877063" y="5933828"/>
                <a:ext cx="143640" cy="200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C60FAF3-EE0F-1BED-B41A-627ED5B1B15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859423" y="5916188"/>
                  <a:ext cx="1792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04A8B6F-D29B-E17E-62C4-1F4CCA412147}"/>
                    </a:ext>
                  </a:extLst>
                </p14:cNvPr>
                <p14:cNvContentPartPr/>
                <p14:nvPr/>
              </p14:nvContentPartPr>
              <p14:xfrm>
                <a:off x="8233103" y="6014828"/>
                <a:ext cx="58680" cy="313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04A8B6F-D29B-E17E-62C4-1F4CCA41214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215463" y="5996828"/>
                  <a:ext cx="94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B7811E8-B28F-A0FE-C7C2-3731A2059BB7}"/>
                    </a:ext>
                  </a:extLst>
                </p14:cNvPr>
                <p14:cNvContentPartPr/>
                <p14:nvPr/>
              </p14:nvContentPartPr>
              <p14:xfrm>
                <a:off x="8280983" y="6089708"/>
                <a:ext cx="89640" cy="27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B7811E8-B28F-A0FE-C7C2-3731A2059BB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262983" y="6072068"/>
                  <a:ext cx="1252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0DBBEA9-AE5D-9090-0276-2B2D2B58EACB}"/>
                    </a:ext>
                  </a:extLst>
                </p14:cNvPr>
                <p14:cNvContentPartPr/>
                <p14:nvPr/>
              </p14:nvContentPartPr>
              <p14:xfrm>
                <a:off x="8562863" y="5920868"/>
                <a:ext cx="178560" cy="1897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0DBBEA9-AE5D-9090-0276-2B2D2B58EAC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545223" y="5903228"/>
                  <a:ext cx="2142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9CA2DA3-0842-3524-9327-87135DC261FB}"/>
                    </a:ext>
                  </a:extLst>
                </p14:cNvPr>
                <p14:cNvContentPartPr/>
                <p14:nvPr/>
              </p14:nvContentPartPr>
              <p14:xfrm>
                <a:off x="8795063" y="5951468"/>
                <a:ext cx="127800" cy="130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9CA2DA3-0842-3524-9327-87135DC261F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777063" y="5933468"/>
                  <a:ext cx="163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0239DEE-904E-B583-8966-C60E38C88114}"/>
                    </a:ext>
                  </a:extLst>
                </p14:cNvPr>
                <p14:cNvContentPartPr/>
                <p14:nvPr/>
              </p14:nvContentPartPr>
              <p14:xfrm>
                <a:off x="8986943" y="5989988"/>
                <a:ext cx="263160" cy="129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0239DEE-904E-B583-8966-C60E38C8811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968943" y="5972348"/>
                  <a:ext cx="2988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E61AE8-D907-C68A-C5B6-323D26D8EECB}"/>
                    </a:ext>
                  </a:extLst>
                </p14:cNvPr>
                <p14:cNvContentPartPr/>
                <p14:nvPr/>
              </p14:nvContentPartPr>
              <p14:xfrm>
                <a:off x="9331463" y="5902148"/>
                <a:ext cx="42840" cy="207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E61AE8-D907-C68A-C5B6-323D26D8EEC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313463" y="5884148"/>
                  <a:ext cx="784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284522B-C2AA-AF66-BDAE-268D68D153A9}"/>
                    </a:ext>
                  </a:extLst>
                </p14:cNvPr>
                <p14:cNvContentPartPr/>
                <p14:nvPr/>
              </p14:nvContentPartPr>
              <p14:xfrm>
                <a:off x="9329663" y="5883068"/>
                <a:ext cx="137520" cy="172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284522B-C2AA-AF66-BDAE-268D68D153A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311663" y="5865068"/>
                  <a:ext cx="1731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CC3D9D6-346E-4892-0FFF-B7EA694C30A5}"/>
                    </a:ext>
                  </a:extLst>
                </p14:cNvPr>
                <p14:cNvContentPartPr/>
                <p14:nvPr/>
              </p14:nvContentPartPr>
              <p14:xfrm>
                <a:off x="9778943" y="5797748"/>
                <a:ext cx="58320" cy="255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CC3D9D6-346E-4892-0FFF-B7EA694C30A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760943" y="5779748"/>
                  <a:ext cx="939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4CDF0A8-A378-FC00-024B-D0E6B540B061}"/>
                    </a:ext>
                  </a:extLst>
                </p14:cNvPr>
                <p14:cNvContentPartPr/>
                <p14:nvPr/>
              </p14:nvContentPartPr>
              <p14:xfrm>
                <a:off x="9755903" y="5769308"/>
                <a:ext cx="255960" cy="179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4CDF0A8-A378-FC00-024B-D0E6B540B06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738263" y="5751668"/>
                  <a:ext cx="2916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F31F95A-B71A-EBE2-153C-338AAB61E287}"/>
                    </a:ext>
                  </a:extLst>
                </p14:cNvPr>
                <p14:cNvContentPartPr/>
                <p14:nvPr/>
              </p14:nvContentPartPr>
              <p14:xfrm>
                <a:off x="9591743" y="5979548"/>
                <a:ext cx="3960" cy="8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F31F95A-B71A-EBE2-153C-338AAB61E28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574103" y="5961548"/>
                  <a:ext cx="3960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006C25F-508F-94C6-2C71-B763C928B13F}"/>
              </a:ext>
            </a:extLst>
          </p:cNvPr>
          <p:cNvGrpSpPr/>
          <p:nvPr/>
        </p:nvGrpSpPr>
        <p:grpSpPr>
          <a:xfrm>
            <a:off x="8410223" y="6412988"/>
            <a:ext cx="511200" cy="275040"/>
            <a:chOff x="8410223" y="6412988"/>
            <a:chExt cx="51120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395D398-DA86-D339-E9D9-1E305824A0B6}"/>
                    </a:ext>
                  </a:extLst>
                </p14:cNvPr>
                <p14:cNvContentPartPr/>
                <p14:nvPr/>
              </p14:nvContentPartPr>
              <p14:xfrm>
                <a:off x="8410223" y="6437828"/>
                <a:ext cx="59400" cy="250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395D398-DA86-D339-E9D9-1E305824A0B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392583" y="6419828"/>
                  <a:ext cx="950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17C2B26-16ED-7148-178A-1901DBA98A86}"/>
                    </a:ext>
                  </a:extLst>
                </p14:cNvPr>
                <p14:cNvContentPartPr/>
                <p14:nvPr/>
              </p14:nvContentPartPr>
              <p14:xfrm>
                <a:off x="8460983" y="6412988"/>
                <a:ext cx="191880" cy="204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17C2B26-16ED-7148-178A-1901DBA98A8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443343" y="6394988"/>
                  <a:ext cx="2275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291CA0F-252B-A5D3-3F87-67BE31750DA4}"/>
                    </a:ext>
                  </a:extLst>
                </p14:cNvPr>
                <p14:cNvContentPartPr/>
                <p14:nvPr/>
              </p14:nvContentPartPr>
              <p14:xfrm>
                <a:off x="8798663" y="6520988"/>
                <a:ext cx="122760" cy="752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291CA0F-252B-A5D3-3F87-67BE31750DA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780663" y="6503348"/>
                  <a:ext cx="15840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133C6C26-A6FB-3A26-4629-7727A136A121}"/>
              </a:ext>
            </a:extLst>
          </p:cNvPr>
          <p:cNvGrpSpPr/>
          <p:nvPr/>
        </p:nvGrpSpPr>
        <p:grpSpPr>
          <a:xfrm>
            <a:off x="9263423" y="6241268"/>
            <a:ext cx="1139760" cy="525600"/>
            <a:chOff x="9263423" y="6241268"/>
            <a:chExt cx="1139760" cy="5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AF6DCD0-8DDA-07B1-6220-960E8770FAD0}"/>
                    </a:ext>
                  </a:extLst>
                </p14:cNvPr>
                <p14:cNvContentPartPr/>
                <p14:nvPr/>
              </p14:nvContentPartPr>
              <p14:xfrm>
                <a:off x="9338663" y="6277988"/>
                <a:ext cx="165600" cy="258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AF6DCD0-8DDA-07B1-6220-960E8770FAD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321023" y="6260348"/>
                  <a:ext cx="2012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FED5540-A4C3-01EB-6F7C-576C2B63DD92}"/>
                    </a:ext>
                  </a:extLst>
                </p14:cNvPr>
                <p14:cNvContentPartPr/>
                <p14:nvPr/>
              </p14:nvContentPartPr>
              <p14:xfrm>
                <a:off x="9361343" y="6332348"/>
                <a:ext cx="294840" cy="134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FED5540-A4C3-01EB-6F7C-576C2B63DD9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343703" y="6314708"/>
                  <a:ext cx="330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284B4D0-C76D-F2FE-44EB-80408D2810DC}"/>
                    </a:ext>
                  </a:extLst>
                </p14:cNvPr>
                <p14:cNvContentPartPr/>
                <p14:nvPr/>
              </p14:nvContentPartPr>
              <p14:xfrm>
                <a:off x="9745103" y="6241268"/>
                <a:ext cx="211320" cy="172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284B4D0-C76D-F2FE-44EB-80408D2810D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727103" y="6223628"/>
                  <a:ext cx="246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E44D259-A998-9D47-C630-A949BC04F92A}"/>
                    </a:ext>
                  </a:extLst>
                </p14:cNvPr>
                <p14:cNvContentPartPr/>
                <p14:nvPr/>
              </p14:nvContentPartPr>
              <p14:xfrm>
                <a:off x="9263423" y="6426308"/>
                <a:ext cx="837360" cy="203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E44D259-A998-9D47-C630-A949BC04F92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245423" y="6408668"/>
                  <a:ext cx="8730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B7A5635-BD8D-DFDE-1B3C-D3E891F450BB}"/>
                    </a:ext>
                  </a:extLst>
                </p14:cNvPr>
                <p14:cNvContentPartPr/>
                <p14:nvPr/>
              </p14:nvContentPartPr>
              <p14:xfrm>
                <a:off x="9624863" y="6607748"/>
                <a:ext cx="250560" cy="159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B7A5635-BD8D-DFDE-1B3C-D3E891F450B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606863" y="6590108"/>
                  <a:ext cx="2862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A141DF4-93EF-2371-FCB1-C0F86B862383}"/>
                    </a:ext>
                  </a:extLst>
                </p14:cNvPr>
                <p14:cNvContentPartPr/>
                <p14:nvPr/>
              </p14:nvContentPartPr>
              <p14:xfrm>
                <a:off x="9952103" y="6630788"/>
                <a:ext cx="106200" cy="125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A141DF4-93EF-2371-FCB1-C0F86B86238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934463" y="6613148"/>
                  <a:ext cx="141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530DEDD-7D27-CE91-3992-11121D5AD0E5}"/>
                    </a:ext>
                  </a:extLst>
                </p14:cNvPr>
                <p14:cNvContentPartPr/>
                <p14:nvPr/>
              </p14:nvContentPartPr>
              <p14:xfrm>
                <a:off x="10189703" y="6626468"/>
                <a:ext cx="213480" cy="88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530DEDD-7D27-CE91-3992-11121D5AD0E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171703" y="6608468"/>
                  <a:ext cx="24912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DFC686D-C329-6326-B08F-BDB0CFAAD9A8}"/>
              </a:ext>
            </a:extLst>
          </p:cNvPr>
          <p:cNvGrpSpPr/>
          <p:nvPr/>
        </p:nvGrpSpPr>
        <p:grpSpPr>
          <a:xfrm>
            <a:off x="10755983" y="6320108"/>
            <a:ext cx="117720" cy="92520"/>
            <a:chOff x="10755983" y="6320108"/>
            <a:chExt cx="117720" cy="9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4AE777B-B332-83B1-1BBA-CC97B3A0035B}"/>
                    </a:ext>
                  </a:extLst>
                </p14:cNvPr>
                <p14:cNvContentPartPr/>
                <p14:nvPr/>
              </p14:nvContentPartPr>
              <p14:xfrm>
                <a:off x="10755983" y="6320108"/>
                <a:ext cx="48960" cy="24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4AE777B-B332-83B1-1BBA-CC97B3A0035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738343" y="6302108"/>
                  <a:ext cx="846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9C67800-21BD-6F5E-BE7E-043B72BC9B30}"/>
                    </a:ext>
                  </a:extLst>
                </p14:cNvPr>
                <p14:cNvContentPartPr/>
                <p14:nvPr/>
              </p14:nvContentPartPr>
              <p14:xfrm>
                <a:off x="10766063" y="6379148"/>
                <a:ext cx="107640" cy="33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9C67800-21BD-6F5E-BE7E-043B72BC9B3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748423" y="6361148"/>
                  <a:ext cx="14328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119A6E12-87B6-B070-8515-C8C659BEDB69}"/>
              </a:ext>
            </a:extLst>
          </p:cNvPr>
          <p:cNvGrpSpPr/>
          <p:nvPr/>
        </p:nvGrpSpPr>
        <p:grpSpPr>
          <a:xfrm>
            <a:off x="11017343" y="6095108"/>
            <a:ext cx="1011240" cy="279000"/>
            <a:chOff x="11017343" y="6095108"/>
            <a:chExt cx="101124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18F8941-BA44-8E0B-EABE-9A73ECCDCBDC}"/>
                    </a:ext>
                  </a:extLst>
                </p14:cNvPr>
                <p14:cNvContentPartPr/>
                <p14:nvPr/>
              </p14:nvContentPartPr>
              <p14:xfrm>
                <a:off x="11017343" y="6125348"/>
                <a:ext cx="241200" cy="248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18F8941-BA44-8E0B-EABE-9A73ECCDCBD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999343" y="6107708"/>
                  <a:ext cx="2768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1C1AA1D3-BABB-7B2B-189B-B5B9B190B9CA}"/>
                    </a:ext>
                  </a:extLst>
                </p14:cNvPr>
                <p14:cNvContentPartPr/>
                <p14:nvPr/>
              </p14:nvContentPartPr>
              <p14:xfrm>
                <a:off x="11384183" y="6126428"/>
                <a:ext cx="86760" cy="199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1C1AA1D3-BABB-7B2B-189B-B5B9B190B9C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366543" y="6108428"/>
                  <a:ext cx="122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34E6CC9-F632-E276-75C2-0A562D4F445B}"/>
                    </a:ext>
                  </a:extLst>
                </p14:cNvPr>
                <p14:cNvContentPartPr/>
                <p14:nvPr/>
              </p14:nvContentPartPr>
              <p14:xfrm>
                <a:off x="11551943" y="6163148"/>
                <a:ext cx="103320" cy="123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34E6CC9-F632-E276-75C2-0A562D4F445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534303" y="6145148"/>
                  <a:ext cx="1389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7874D71-12C4-6016-3302-1B54AA450C0B}"/>
                    </a:ext>
                  </a:extLst>
                </p14:cNvPr>
                <p14:cNvContentPartPr/>
                <p14:nvPr/>
              </p14:nvContentPartPr>
              <p14:xfrm>
                <a:off x="11769383" y="6095108"/>
                <a:ext cx="259200" cy="131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7874D71-12C4-6016-3302-1B54AA450C0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751383" y="6077468"/>
                  <a:ext cx="29484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D658938-A90B-20BB-2C30-3304D2A9BECC}"/>
              </a:ext>
            </a:extLst>
          </p:cNvPr>
          <p:cNvGrpSpPr/>
          <p:nvPr/>
        </p:nvGrpSpPr>
        <p:grpSpPr>
          <a:xfrm>
            <a:off x="5146852" y="809093"/>
            <a:ext cx="1975320" cy="435240"/>
            <a:chOff x="5146852" y="809093"/>
            <a:chExt cx="1975320" cy="43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6122BB-ADC5-5833-7D6F-83CC718EAF48}"/>
                    </a:ext>
                  </a:extLst>
                </p14:cNvPr>
                <p14:cNvContentPartPr/>
                <p14:nvPr/>
              </p14:nvContentPartPr>
              <p14:xfrm>
                <a:off x="5146852" y="971453"/>
                <a:ext cx="617400" cy="51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6122BB-ADC5-5833-7D6F-83CC718EAF4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128852" y="953813"/>
                  <a:ext cx="6530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D548D57-7398-8522-5E83-A42F2B25D51B}"/>
                    </a:ext>
                  </a:extLst>
                </p14:cNvPr>
                <p14:cNvContentPartPr/>
                <p14:nvPr/>
              </p14:nvContentPartPr>
              <p14:xfrm>
                <a:off x="5699092" y="846893"/>
                <a:ext cx="58320" cy="325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D548D57-7398-8522-5E83-A42F2B25D51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681092" y="828893"/>
                  <a:ext cx="939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C1F6EE4-DA56-21DC-DDEE-3FD6C6B38F19}"/>
                    </a:ext>
                  </a:extLst>
                </p14:cNvPr>
                <p14:cNvContentPartPr/>
                <p14:nvPr/>
              </p14:nvContentPartPr>
              <p14:xfrm>
                <a:off x="5748052" y="872093"/>
                <a:ext cx="208080" cy="293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C1F6EE4-DA56-21DC-DDEE-3FD6C6B38F1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730412" y="854453"/>
                  <a:ext cx="2437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5D519E1-A5B3-8542-8A35-B30B76678DB1}"/>
                    </a:ext>
                  </a:extLst>
                </p14:cNvPr>
                <p14:cNvContentPartPr/>
                <p14:nvPr/>
              </p14:nvContentPartPr>
              <p14:xfrm>
                <a:off x="6010852" y="809093"/>
                <a:ext cx="7920" cy="435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5D519E1-A5B3-8542-8A35-B30B76678DB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992852" y="791453"/>
                  <a:ext cx="4356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B589342-B7D0-8BD8-B324-DE9A3C7A1B08}"/>
                    </a:ext>
                  </a:extLst>
                </p14:cNvPr>
                <p14:cNvContentPartPr/>
                <p14:nvPr/>
              </p14:nvContentPartPr>
              <p14:xfrm>
                <a:off x="6054052" y="937973"/>
                <a:ext cx="460800" cy="97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B589342-B7D0-8BD8-B324-DE9A3C7A1B0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036412" y="920333"/>
                  <a:ext cx="496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6BEA5C4-8FDC-0B47-9A90-3473D6EF1B9E}"/>
                    </a:ext>
                  </a:extLst>
                </p14:cNvPr>
                <p14:cNvContentPartPr/>
                <p14:nvPr/>
              </p14:nvContentPartPr>
              <p14:xfrm>
                <a:off x="6575692" y="887213"/>
                <a:ext cx="312120" cy="108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6BEA5C4-8FDC-0B47-9A90-3473D6EF1B9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558052" y="869573"/>
                  <a:ext cx="347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0EF7952-270F-13BE-B2D7-1056F41F66E2}"/>
                    </a:ext>
                  </a:extLst>
                </p14:cNvPr>
                <p14:cNvContentPartPr/>
                <p14:nvPr/>
              </p14:nvContentPartPr>
              <p14:xfrm>
                <a:off x="6922372" y="954893"/>
                <a:ext cx="199800" cy="75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0EF7952-270F-13BE-B2D7-1056F41F66E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904372" y="937253"/>
                  <a:ext cx="235440" cy="11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172A27B-E78F-3A60-55FF-ED156E9882F4}"/>
              </a:ext>
            </a:extLst>
          </p:cNvPr>
          <p:cNvGrpSpPr/>
          <p:nvPr/>
        </p:nvGrpSpPr>
        <p:grpSpPr>
          <a:xfrm>
            <a:off x="5148292" y="1419293"/>
            <a:ext cx="2003040" cy="503280"/>
            <a:chOff x="5148292" y="1419293"/>
            <a:chExt cx="2003040" cy="50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9F0E0F4-8E76-8E44-B10F-0DE85BC4CF13}"/>
                    </a:ext>
                  </a:extLst>
                </p14:cNvPr>
                <p14:cNvContentPartPr/>
                <p14:nvPr/>
              </p14:nvContentPartPr>
              <p14:xfrm>
                <a:off x="5148292" y="1691813"/>
                <a:ext cx="380520" cy="291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9F0E0F4-8E76-8E44-B10F-0DE85BC4CF1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130292" y="1674173"/>
                  <a:ext cx="416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8832154-7962-A523-FC12-FD8B09F41A9A}"/>
                    </a:ext>
                  </a:extLst>
                </p14:cNvPr>
                <p14:cNvContentPartPr/>
                <p14:nvPr/>
              </p14:nvContentPartPr>
              <p14:xfrm>
                <a:off x="5561212" y="1710173"/>
                <a:ext cx="5400" cy="3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8832154-7962-A523-FC12-FD8B09F41A9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543212" y="1692173"/>
                  <a:ext cx="41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56F2C55-534A-EE32-AA74-CF1CB6D452BA}"/>
                    </a:ext>
                  </a:extLst>
                </p14:cNvPr>
                <p14:cNvContentPartPr/>
                <p14:nvPr/>
              </p14:nvContentPartPr>
              <p14:xfrm>
                <a:off x="5559412" y="1560773"/>
                <a:ext cx="398520" cy="181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56F2C55-534A-EE32-AA74-CF1CB6D452B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541412" y="1542773"/>
                  <a:ext cx="4341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42E99BB-90F5-D5DF-98C5-AE445861B70C}"/>
                    </a:ext>
                  </a:extLst>
                </p14:cNvPr>
                <p14:cNvContentPartPr/>
                <p14:nvPr/>
              </p14:nvContentPartPr>
              <p14:xfrm>
                <a:off x="5991772" y="1601813"/>
                <a:ext cx="249840" cy="50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42E99BB-90F5-D5DF-98C5-AE445861B70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973772" y="1583813"/>
                  <a:ext cx="285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2290A5A-A2B3-015B-38BD-DAB273CE3E94}"/>
                    </a:ext>
                  </a:extLst>
                </p14:cNvPr>
                <p14:cNvContentPartPr/>
                <p14:nvPr/>
              </p14:nvContentPartPr>
              <p14:xfrm>
                <a:off x="6249532" y="1620893"/>
                <a:ext cx="147240" cy="29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2290A5A-A2B3-015B-38BD-DAB273CE3E9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231892" y="1603253"/>
                  <a:ext cx="182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B3AC948-ED74-52AA-6A40-B0D2B35C9491}"/>
                    </a:ext>
                  </a:extLst>
                </p14:cNvPr>
                <p14:cNvContentPartPr/>
                <p14:nvPr/>
              </p14:nvContentPartPr>
              <p14:xfrm>
                <a:off x="6402532" y="1470053"/>
                <a:ext cx="53640" cy="4525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B3AC948-ED74-52AA-6A40-B0D2B35C949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384532" y="1452053"/>
                  <a:ext cx="8928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0ED0D17-AD92-81FE-F095-0DC1A75E98B9}"/>
                    </a:ext>
                  </a:extLst>
                </p14:cNvPr>
                <p14:cNvContentPartPr/>
                <p14:nvPr/>
              </p14:nvContentPartPr>
              <p14:xfrm>
                <a:off x="6433132" y="1496693"/>
                <a:ext cx="255600" cy="3157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0ED0D17-AD92-81FE-F095-0DC1A75E98B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415492" y="1479053"/>
                  <a:ext cx="2912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D88D0F6-EA9C-B7E7-197E-8C8AE09A5825}"/>
                    </a:ext>
                  </a:extLst>
                </p14:cNvPr>
                <p14:cNvContentPartPr/>
                <p14:nvPr/>
              </p14:nvContentPartPr>
              <p14:xfrm>
                <a:off x="6667852" y="1419293"/>
                <a:ext cx="56520" cy="338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D88D0F6-EA9C-B7E7-197E-8C8AE09A582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650212" y="1401653"/>
                  <a:ext cx="921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837C33F-46F8-2E67-599A-FCF5F80A7B25}"/>
                    </a:ext>
                  </a:extLst>
                </p14:cNvPr>
                <p14:cNvContentPartPr/>
                <p14:nvPr/>
              </p14:nvContentPartPr>
              <p14:xfrm>
                <a:off x="6714292" y="1510373"/>
                <a:ext cx="437040" cy="84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837C33F-46F8-2E67-599A-FCF5F80A7B2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696292" y="1492733"/>
                  <a:ext cx="47268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AF76E10-D77E-7E46-A8C3-BECFC4621D21}"/>
              </a:ext>
            </a:extLst>
          </p:cNvPr>
          <p:cNvGrpSpPr/>
          <p:nvPr/>
        </p:nvGrpSpPr>
        <p:grpSpPr>
          <a:xfrm>
            <a:off x="4627372" y="810173"/>
            <a:ext cx="559440" cy="1244520"/>
            <a:chOff x="4627372" y="810173"/>
            <a:chExt cx="559440" cy="12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B62F592-060A-89B0-CC49-6C5EE9E0F367}"/>
                    </a:ext>
                  </a:extLst>
                </p14:cNvPr>
                <p14:cNvContentPartPr/>
                <p14:nvPr/>
              </p14:nvContentPartPr>
              <p14:xfrm>
                <a:off x="4775692" y="967853"/>
                <a:ext cx="46440" cy="1144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B62F592-060A-89B0-CC49-6C5EE9E0F36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758052" y="950213"/>
                  <a:ext cx="82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494E6BB-8801-3A0E-AC55-6C59CEEE931A}"/>
                    </a:ext>
                  </a:extLst>
                </p14:cNvPr>
                <p14:cNvContentPartPr/>
                <p14:nvPr/>
              </p14:nvContentPartPr>
              <p14:xfrm>
                <a:off x="4627372" y="810173"/>
                <a:ext cx="372960" cy="429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494E6BB-8801-3A0E-AC55-6C59CEEE931A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609732" y="792173"/>
                  <a:ext cx="40860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50783DE-C5E7-009F-3DFD-DCDDD0F096B4}"/>
                    </a:ext>
                  </a:extLst>
                </p14:cNvPr>
                <p14:cNvContentPartPr/>
                <p14:nvPr/>
              </p14:nvContentPartPr>
              <p14:xfrm>
                <a:off x="4893412" y="1633853"/>
                <a:ext cx="135000" cy="1933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50783DE-C5E7-009F-3DFD-DCDDD0F096B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4875772" y="1615853"/>
                  <a:ext cx="1706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0C8F58F-7988-D3F1-D5F2-963C901F7311}"/>
                    </a:ext>
                  </a:extLst>
                </p14:cNvPr>
                <p14:cNvContentPartPr/>
                <p14:nvPr/>
              </p14:nvContentPartPr>
              <p14:xfrm>
                <a:off x="4834012" y="1567253"/>
                <a:ext cx="352800" cy="487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0C8F58F-7988-D3F1-D5F2-963C901F731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4816372" y="1549613"/>
                  <a:ext cx="38844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9709DCD-ABF6-4D99-9E55-5F1CE00C1C6B}"/>
                    </a:ext>
                  </a:extLst>
                </p14:cNvPr>
                <p14:cNvContentPartPr/>
                <p14:nvPr/>
              </p14:nvContentPartPr>
              <p14:xfrm>
                <a:off x="4844812" y="1350893"/>
                <a:ext cx="65520" cy="1864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9709DCD-ABF6-4D99-9E55-5F1CE00C1C6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827172" y="1332893"/>
                  <a:ext cx="1011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776D831-576C-8456-08DC-029C783BD765}"/>
                    </a:ext>
                  </a:extLst>
                </p14:cNvPr>
                <p14:cNvContentPartPr/>
                <p14:nvPr/>
              </p14:nvContentPartPr>
              <p14:xfrm>
                <a:off x="4915732" y="1352693"/>
                <a:ext cx="11520" cy="72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776D831-576C-8456-08DC-029C783BD76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898092" y="1334693"/>
                  <a:ext cx="47160" cy="10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56766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30FB-969C-3D53-CA02-158E025B5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D1AC3-44A5-7B7B-AB45-3A608F6F3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4</a:t>
            </a:fld>
            <a:endParaRPr lang="en-US" dirty="0">
              <a:latin typeface="PT Sans" panose="020B050302020302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5795F8-6911-E41B-1170-F5E8118A2244}"/>
              </a:ext>
            </a:extLst>
          </p:cNvPr>
          <p:cNvGrpSpPr/>
          <p:nvPr/>
        </p:nvGrpSpPr>
        <p:grpSpPr>
          <a:xfrm>
            <a:off x="2599852" y="782093"/>
            <a:ext cx="2751120" cy="3565800"/>
            <a:chOff x="2599852" y="782093"/>
            <a:chExt cx="2751120" cy="356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5DB31A0-1FD2-60ED-F754-46CFB71BA8A2}"/>
                    </a:ext>
                  </a:extLst>
                </p14:cNvPr>
                <p14:cNvContentPartPr/>
                <p14:nvPr/>
              </p14:nvContentPartPr>
              <p14:xfrm>
                <a:off x="2599852" y="1267013"/>
                <a:ext cx="493560" cy="30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5DB31A0-1FD2-60ED-F754-46CFB71BA8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82212" y="1249373"/>
                  <a:ext cx="529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D6EEAC7-DCFB-4253-2992-281ACE424C3A}"/>
                    </a:ext>
                  </a:extLst>
                </p14:cNvPr>
                <p14:cNvContentPartPr/>
                <p14:nvPr/>
              </p14:nvContentPartPr>
              <p14:xfrm>
                <a:off x="2878852" y="1270253"/>
                <a:ext cx="51120" cy="521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D6EEAC7-DCFB-4253-2992-281ACE424C3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60852" y="1252613"/>
                  <a:ext cx="8676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85223B-95D0-FE50-56A3-355BA64CF40A}"/>
                    </a:ext>
                  </a:extLst>
                </p14:cNvPr>
                <p14:cNvContentPartPr/>
                <p14:nvPr/>
              </p14:nvContentPartPr>
              <p14:xfrm>
                <a:off x="2887492" y="1808093"/>
                <a:ext cx="9720" cy="1810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85223B-95D0-FE50-56A3-355BA64CF4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9492" y="1790093"/>
                  <a:ext cx="45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863717B-8EF9-1BCA-1E53-790125AA8F01}"/>
                    </a:ext>
                  </a:extLst>
                </p14:cNvPr>
                <p14:cNvContentPartPr/>
                <p14:nvPr/>
              </p14:nvContentPartPr>
              <p14:xfrm>
                <a:off x="2830612" y="1987013"/>
                <a:ext cx="151560" cy="360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863717B-8EF9-1BCA-1E53-790125AA8F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12612" y="1969373"/>
                  <a:ext cx="1872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F7F1C74-B31D-5459-FD61-F0ECCAFB3D61}"/>
                    </a:ext>
                  </a:extLst>
                </p14:cNvPr>
                <p14:cNvContentPartPr/>
                <p14:nvPr/>
              </p14:nvContentPartPr>
              <p14:xfrm>
                <a:off x="2864452" y="2378333"/>
                <a:ext cx="57960" cy="509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F7F1C74-B31D-5459-FD61-F0ECCAFB3D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46452" y="2360333"/>
                  <a:ext cx="9360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5B92D8-DDCF-0D9A-4B7F-9892522B26D0}"/>
                    </a:ext>
                  </a:extLst>
                </p14:cNvPr>
                <p14:cNvContentPartPr/>
                <p14:nvPr/>
              </p14:nvContentPartPr>
              <p14:xfrm>
                <a:off x="2863012" y="2956493"/>
                <a:ext cx="140760" cy="3906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5B92D8-DDCF-0D9A-4B7F-9892522B26D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45012" y="2938493"/>
                  <a:ext cx="17640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D70B4EE-C51D-0D42-F5B9-4E91205467C2}"/>
                    </a:ext>
                  </a:extLst>
                </p14:cNvPr>
                <p14:cNvContentPartPr/>
                <p14:nvPr/>
              </p14:nvContentPartPr>
              <p14:xfrm>
                <a:off x="2944732" y="3388133"/>
                <a:ext cx="112320" cy="726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D70B4EE-C51D-0D42-F5B9-4E91205467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6732" y="3370133"/>
                  <a:ext cx="147960" cy="76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64C8F9-6C85-994B-6746-51A745D75B76}"/>
                    </a:ext>
                  </a:extLst>
                </p14:cNvPr>
                <p14:cNvContentPartPr/>
                <p14:nvPr/>
              </p14:nvContentPartPr>
              <p14:xfrm>
                <a:off x="2932492" y="4137653"/>
                <a:ext cx="234360" cy="55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64C8F9-6C85-994B-6746-51A745D75B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14852" y="4119653"/>
                  <a:ext cx="270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E884BE0-2575-3308-F9EA-A3774683A45A}"/>
                    </a:ext>
                  </a:extLst>
                </p14:cNvPr>
                <p14:cNvContentPartPr/>
                <p14:nvPr/>
              </p14:nvContentPartPr>
              <p14:xfrm>
                <a:off x="2945452" y="4201373"/>
                <a:ext cx="135720" cy="146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E884BE0-2575-3308-F9EA-A3774683A45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27812" y="4183373"/>
                  <a:ext cx="171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786CC5-F0EB-AE48-0D5E-F55BE925E4A3}"/>
                    </a:ext>
                  </a:extLst>
                </p14:cNvPr>
                <p14:cNvContentPartPr/>
                <p14:nvPr/>
              </p14:nvContentPartPr>
              <p14:xfrm>
                <a:off x="3095212" y="4097333"/>
                <a:ext cx="98640" cy="236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786CC5-F0EB-AE48-0D5E-F55BE925E4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77212" y="4079693"/>
                  <a:ext cx="1342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3D208A-282C-5463-5717-66759C0B3FCC}"/>
                    </a:ext>
                  </a:extLst>
                </p14:cNvPr>
                <p14:cNvContentPartPr/>
                <p14:nvPr/>
              </p14:nvContentPartPr>
              <p14:xfrm>
                <a:off x="3224452" y="1979813"/>
                <a:ext cx="62640" cy="307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3D208A-282C-5463-5717-66759C0B3FC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06812" y="1961813"/>
                  <a:ext cx="982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838DC81-CBD6-F6B8-F96F-7144E9298DE1}"/>
                    </a:ext>
                  </a:extLst>
                </p14:cNvPr>
                <p14:cNvContentPartPr/>
                <p14:nvPr/>
              </p14:nvContentPartPr>
              <p14:xfrm>
                <a:off x="3248572" y="1992053"/>
                <a:ext cx="195480" cy="226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838DC81-CBD6-F6B8-F96F-7144E9298DE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30572" y="1974053"/>
                  <a:ext cx="231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E966F2-1C7C-2E5C-7F03-64AB39A072DF}"/>
                    </a:ext>
                  </a:extLst>
                </p14:cNvPr>
                <p14:cNvContentPartPr/>
                <p14:nvPr/>
              </p14:nvContentPartPr>
              <p14:xfrm>
                <a:off x="3505612" y="2101853"/>
                <a:ext cx="32400" cy="171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E966F2-1C7C-2E5C-7F03-64AB39A072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87612" y="2083853"/>
                  <a:ext cx="680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35F762C-14A2-0B82-DA62-6D0F20F75AEC}"/>
                    </a:ext>
                  </a:extLst>
                </p14:cNvPr>
                <p14:cNvContentPartPr/>
                <p14:nvPr/>
              </p14:nvContentPartPr>
              <p14:xfrm>
                <a:off x="3541252" y="2998613"/>
                <a:ext cx="48600" cy="283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35F762C-14A2-0B82-DA62-6D0F20F75A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23612" y="2980613"/>
                  <a:ext cx="8424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702339A-DA21-442C-E89F-CBFC52500FD7}"/>
                    </a:ext>
                  </a:extLst>
                </p14:cNvPr>
                <p14:cNvContentPartPr/>
                <p14:nvPr/>
              </p14:nvContentPartPr>
              <p14:xfrm>
                <a:off x="3552412" y="3001853"/>
                <a:ext cx="203400" cy="188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702339A-DA21-442C-E89F-CBFC52500FD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34412" y="2983853"/>
                  <a:ext cx="239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11E516-8818-02C2-3E95-4DEAD125D954}"/>
                    </a:ext>
                  </a:extLst>
                </p14:cNvPr>
                <p14:cNvContentPartPr/>
                <p14:nvPr/>
              </p14:nvContentPartPr>
              <p14:xfrm>
                <a:off x="3804772" y="3074933"/>
                <a:ext cx="173520" cy="185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11E516-8818-02C2-3E95-4DEAD125D9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86772" y="3057293"/>
                  <a:ext cx="2091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7238421-546F-C46B-D340-90050696DBB9}"/>
                    </a:ext>
                  </a:extLst>
                </p14:cNvPr>
                <p14:cNvContentPartPr/>
                <p14:nvPr/>
              </p14:nvContentPartPr>
              <p14:xfrm>
                <a:off x="2661412" y="782093"/>
                <a:ext cx="241560" cy="281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7238421-546F-C46B-D340-90050696DBB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43412" y="764093"/>
                  <a:ext cx="2772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75B8A6-6061-462B-E128-D647F3729C68}"/>
                    </a:ext>
                  </a:extLst>
                </p14:cNvPr>
                <p14:cNvContentPartPr/>
                <p14:nvPr/>
              </p14:nvContentPartPr>
              <p14:xfrm>
                <a:off x="3043732" y="941933"/>
                <a:ext cx="76680" cy="192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75B8A6-6061-462B-E128-D647F3729C6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25732" y="923933"/>
                  <a:ext cx="1123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8C2972C-2B2E-2DE8-B24E-369DE34EE42C}"/>
                    </a:ext>
                  </a:extLst>
                </p14:cNvPr>
                <p14:cNvContentPartPr/>
                <p14:nvPr/>
              </p14:nvContentPartPr>
              <p14:xfrm>
                <a:off x="3104212" y="935813"/>
                <a:ext cx="111240" cy="212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8C2972C-2B2E-2DE8-B24E-369DE34EE42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086572" y="917813"/>
                  <a:ext cx="1468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CBBA1F2-D744-10C5-7729-4ADEE94A6AD0}"/>
                    </a:ext>
                  </a:extLst>
                </p14:cNvPr>
                <p14:cNvContentPartPr/>
                <p14:nvPr/>
              </p14:nvContentPartPr>
              <p14:xfrm>
                <a:off x="3304012" y="949493"/>
                <a:ext cx="65520" cy="141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CBBA1F2-D744-10C5-7729-4ADEE94A6AD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86012" y="931853"/>
                  <a:ext cx="101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5D492EE-59D8-01C7-3267-02FD3251A0BF}"/>
                    </a:ext>
                  </a:extLst>
                </p14:cNvPr>
                <p14:cNvContentPartPr/>
                <p14:nvPr/>
              </p14:nvContentPartPr>
              <p14:xfrm>
                <a:off x="3323452" y="902333"/>
                <a:ext cx="132480" cy="192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5D492EE-59D8-01C7-3267-02FD3251A0B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05812" y="884333"/>
                  <a:ext cx="168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B8B74B7-5DEA-CAE6-B123-1649C14A83DA}"/>
                    </a:ext>
                  </a:extLst>
                </p14:cNvPr>
                <p14:cNvContentPartPr/>
                <p14:nvPr/>
              </p14:nvContentPartPr>
              <p14:xfrm>
                <a:off x="2865892" y="1425053"/>
                <a:ext cx="1596240" cy="324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B8B74B7-5DEA-CAE6-B123-1649C14A83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47892" y="1407413"/>
                  <a:ext cx="16318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A32ACB0-F62C-2EFD-03A0-9292BEA0311D}"/>
                    </a:ext>
                  </a:extLst>
                </p14:cNvPr>
                <p14:cNvContentPartPr/>
                <p14:nvPr/>
              </p14:nvContentPartPr>
              <p14:xfrm>
                <a:off x="2879212" y="2507213"/>
                <a:ext cx="1484640" cy="96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A32ACB0-F62C-2EFD-03A0-9292BEA0311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61212" y="2489573"/>
                  <a:ext cx="1520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12A757C-E610-41ED-E656-911586AEC3D4}"/>
                    </a:ext>
                  </a:extLst>
                </p14:cNvPr>
                <p14:cNvContentPartPr/>
                <p14:nvPr/>
              </p14:nvContentPartPr>
              <p14:xfrm>
                <a:off x="4328572" y="1556453"/>
                <a:ext cx="86400" cy="98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12A757C-E610-41ED-E656-911586AEC3D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10572" y="1538453"/>
                  <a:ext cx="1220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EF4852C-E29D-6F05-B46E-DF4352460207}"/>
                    </a:ext>
                  </a:extLst>
                </p14:cNvPr>
                <p14:cNvContentPartPr/>
                <p14:nvPr/>
              </p14:nvContentPartPr>
              <p14:xfrm>
                <a:off x="4313452" y="2462933"/>
                <a:ext cx="91440" cy="84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EF4852C-E29D-6F05-B46E-DF435246020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95812" y="2445293"/>
                  <a:ext cx="127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A6EABDC-EB76-C2D8-0241-E9D0A2FBBFF7}"/>
                    </a:ext>
                  </a:extLst>
                </p14:cNvPr>
                <p14:cNvContentPartPr/>
                <p14:nvPr/>
              </p14:nvContentPartPr>
              <p14:xfrm>
                <a:off x="4342972" y="1991693"/>
                <a:ext cx="135360" cy="220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6EABDC-EB76-C2D8-0241-E9D0A2FBBFF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24972" y="1973693"/>
                  <a:ext cx="1710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4246E7C-88CB-07AA-AFDA-DC7E9E2062F0}"/>
                    </a:ext>
                  </a:extLst>
                </p14:cNvPr>
                <p14:cNvContentPartPr/>
                <p14:nvPr/>
              </p14:nvContentPartPr>
              <p14:xfrm>
                <a:off x="4653652" y="2102213"/>
                <a:ext cx="56880" cy="148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4246E7C-88CB-07AA-AFDA-DC7E9E2062F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35652" y="2084573"/>
                  <a:ext cx="925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190E524-F050-0EEB-375B-25F2FD458A69}"/>
                    </a:ext>
                  </a:extLst>
                </p14:cNvPr>
                <p14:cNvContentPartPr/>
                <p14:nvPr/>
              </p14:nvContentPartPr>
              <p14:xfrm>
                <a:off x="4656172" y="2020493"/>
                <a:ext cx="273600" cy="216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190E524-F050-0EEB-375B-25F2FD458A6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38532" y="2002493"/>
                  <a:ext cx="3092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AD8E69C-4AA4-B394-4174-B565B3A0A43E}"/>
                    </a:ext>
                  </a:extLst>
                </p14:cNvPr>
                <p14:cNvContentPartPr/>
                <p14:nvPr/>
              </p14:nvContentPartPr>
              <p14:xfrm>
                <a:off x="3059932" y="3763253"/>
                <a:ext cx="49680" cy="34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AD8E69C-4AA4-B394-4174-B565B3A0A43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42292" y="3745613"/>
                  <a:ext cx="853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FB9A240-AA3F-343F-EEF4-7976775B84E1}"/>
                    </a:ext>
                  </a:extLst>
                </p14:cNvPr>
                <p14:cNvContentPartPr/>
                <p14:nvPr/>
              </p14:nvContentPartPr>
              <p14:xfrm>
                <a:off x="3030412" y="3760373"/>
                <a:ext cx="1590120" cy="1227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FB9A240-AA3F-343F-EEF4-7976775B84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12412" y="3742733"/>
                  <a:ext cx="1625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DD5B1BD-94B9-47C1-9A98-F13C16E6604F}"/>
                    </a:ext>
                  </a:extLst>
                </p14:cNvPr>
                <p14:cNvContentPartPr/>
                <p14:nvPr/>
              </p14:nvContentPartPr>
              <p14:xfrm>
                <a:off x="4565812" y="3000413"/>
                <a:ext cx="191160" cy="244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DD5B1BD-94B9-47C1-9A98-F13C16E660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47812" y="2982413"/>
                  <a:ext cx="2268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5B7B52B-33FC-F8B7-0FCC-E7E262B766B0}"/>
                    </a:ext>
                  </a:extLst>
                </p14:cNvPr>
                <p14:cNvContentPartPr/>
                <p14:nvPr/>
              </p14:nvContentPartPr>
              <p14:xfrm>
                <a:off x="4916812" y="3160973"/>
                <a:ext cx="54000" cy="180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5B7B52B-33FC-F8B7-0FCC-E7E262B766B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99172" y="3143333"/>
                  <a:ext cx="896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4046E30-1E38-5972-29C3-FE8A69CBADA4}"/>
                    </a:ext>
                  </a:extLst>
                </p14:cNvPr>
                <p14:cNvContentPartPr/>
                <p14:nvPr/>
              </p14:nvContentPartPr>
              <p14:xfrm>
                <a:off x="4900612" y="3128213"/>
                <a:ext cx="160560" cy="152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4046E30-1E38-5972-29C3-FE8A69CBADA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82972" y="3110573"/>
                  <a:ext cx="1962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5F552E-B617-AB55-DF00-F674F1D4DF0D}"/>
                    </a:ext>
                  </a:extLst>
                </p14:cNvPr>
                <p14:cNvContentPartPr/>
                <p14:nvPr/>
              </p14:nvContentPartPr>
              <p14:xfrm>
                <a:off x="5134972" y="3147653"/>
                <a:ext cx="216000" cy="147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5F552E-B617-AB55-DF00-F674F1D4DF0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16972" y="3130013"/>
                  <a:ext cx="25164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23C7BBA-5670-4FDC-5A29-E2BDF304C70A}"/>
              </a:ext>
            </a:extLst>
          </p:cNvPr>
          <p:cNvGrpSpPr/>
          <p:nvPr/>
        </p:nvGrpSpPr>
        <p:grpSpPr>
          <a:xfrm>
            <a:off x="6189052" y="1427933"/>
            <a:ext cx="642960" cy="515520"/>
            <a:chOff x="6189052" y="1427933"/>
            <a:chExt cx="642960" cy="51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70FAE98-F19F-A085-E4F9-5803799F9997}"/>
                    </a:ext>
                  </a:extLst>
                </p14:cNvPr>
                <p14:cNvContentPartPr/>
                <p14:nvPr/>
              </p14:nvContentPartPr>
              <p14:xfrm>
                <a:off x="6189052" y="1427933"/>
                <a:ext cx="258480" cy="377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70FAE98-F19F-A085-E4F9-5803799F99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71412" y="1410293"/>
                  <a:ext cx="2941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DFD3D8-A73D-B92B-9483-DE434F512BD0}"/>
                    </a:ext>
                  </a:extLst>
                </p14:cNvPr>
                <p14:cNvContentPartPr/>
                <p14:nvPr/>
              </p14:nvContentPartPr>
              <p14:xfrm>
                <a:off x="6577492" y="1673813"/>
                <a:ext cx="74520" cy="269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DFD3D8-A73D-B92B-9483-DE434F512BD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59492" y="1655813"/>
                  <a:ext cx="1101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13EADC9-22EF-9022-956F-E02BE45F76EE}"/>
                    </a:ext>
                  </a:extLst>
                </p14:cNvPr>
                <p14:cNvContentPartPr/>
                <p14:nvPr/>
              </p14:nvContentPartPr>
              <p14:xfrm>
                <a:off x="6605212" y="1658333"/>
                <a:ext cx="87120" cy="180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13EADC9-22EF-9022-956F-E02BE45F76E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87572" y="1640333"/>
                  <a:ext cx="122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6C07CF9-6F1C-3834-3B24-192FF512BCC7}"/>
                    </a:ext>
                  </a:extLst>
                </p14:cNvPr>
                <p14:cNvContentPartPr/>
                <p14:nvPr/>
              </p14:nvContentPartPr>
              <p14:xfrm>
                <a:off x="6778012" y="1798013"/>
                <a:ext cx="54000" cy="88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6C07CF9-6F1C-3834-3B24-192FF512BCC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60372" y="1780013"/>
                  <a:ext cx="89640" cy="12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BC17AEB-888D-6DD4-F63F-56104E4B7FF2}"/>
                  </a:ext>
                </a:extLst>
              </p14:cNvPr>
              <p14:cNvContentPartPr/>
              <p14:nvPr/>
            </p14:nvContentPartPr>
            <p14:xfrm>
              <a:off x="7069612" y="1626653"/>
              <a:ext cx="76320" cy="1184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BC17AEB-888D-6DD4-F63F-56104E4B7F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051972" y="1609013"/>
                <a:ext cx="111960" cy="15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CC759058-BF1D-589D-B565-42E037322345}"/>
              </a:ext>
            </a:extLst>
          </p:cNvPr>
          <p:cNvGrpSpPr/>
          <p:nvPr/>
        </p:nvGrpSpPr>
        <p:grpSpPr>
          <a:xfrm>
            <a:off x="7468132" y="1299413"/>
            <a:ext cx="3048480" cy="507600"/>
            <a:chOff x="7468132" y="1299413"/>
            <a:chExt cx="3048480" cy="50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7E69F11-364F-B522-C855-A937BDD56ADB}"/>
                    </a:ext>
                  </a:extLst>
                </p14:cNvPr>
                <p14:cNvContentPartPr/>
                <p14:nvPr/>
              </p14:nvContentPartPr>
              <p14:xfrm>
                <a:off x="7468132" y="1299413"/>
                <a:ext cx="256680" cy="265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7E69F11-364F-B522-C855-A937BDD56AD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50492" y="1281773"/>
                  <a:ext cx="2923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F89BEF2-621F-B0F5-D5EB-4542103ECE66}"/>
                    </a:ext>
                  </a:extLst>
                </p14:cNvPr>
                <p14:cNvContentPartPr/>
                <p14:nvPr/>
              </p14:nvContentPartPr>
              <p14:xfrm>
                <a:off x="7908052" y="1584893"/>
                <a:ext cx="28440" cy="192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F89BEF2-621F-B0F5-D5EB-4542103ECE6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90412" y="1566893"/>
                  <a:ext cx="64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572E6CD-06CE-1340-C161-1AE5A4236461}"/>
                    </a:ext>
                  </a:extLst>
                </p14:cNvPr>
                <p14:cNvContentPartPr/>
                <p14:nvPr/>
              </p14:nvContentPartPr>
              <p14:xfrm>
                <a:off x="7896892" y="1585613"/>
                <a:ext cx="102600" cy="191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572E6CD-06CE-1340-C161-1AE5A423646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79252" y="1567613"/>
                  <a:ext cx="138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55CEC6-282E-8649-A092-CAFEBAFF02A2}"/>
                    </a:ext>
                  </a:extLst>
                </p14:cNvPr>
                <p14:cNvContentPartPr/>
                <p14:nvPr/>
              </p14:nvContentPartPr>
              <p14:xfrm>
                <a:off x="8044492" y="1597133"/>
                <a:ext cx="116280" cy="209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55CEC6-282E-8649-A092-CAFEBAFF02A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26492" y="1579133"/>
                  <a:ext cx="1519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DAD4BD6-4ACE-2A82-BA14-9B9DD848CC3E}"/>
                    </a:ext>
                  </a:extLst>
                </p14:cNvPr>
                <p14:cNvContentPartPr/>
                <p14:nvPr/>
              </p14:nvContentPartPr>
              <p14:xfrm>
                <a:off x="8368492" y="1514333"/>
                <a:ext cx="150480" cy="92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DAD4BD6-4ACE-2A82-BA14-9B9DD848CC3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50852" y="1496333"/>
                  <a:ext cx="1861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6BC04D6-4930-D8C9-2192-16CD37ED76CA}"/>
                    </a:ext>
                  </a:extLst>
                </p14:cNvPr>
                <p14:cNvContentPartPr/>
                <p14:nvPr/>
              </p14:nvContentPartPr>
              <p14:xfrm>
                <a:off x="8412412" y="1472573"/>
                <a:ext cx="111600" cy="179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6BC04D6-4930-D8C9-2192-16CD37ED76C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94772" y="1454933"/>
                  <a:ext cx="1472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5A13B59-133B-C6AA-A650-7205ECEB5E94}"/>
                    </a:ext>
                  </a:extLst>
                </p14:cNvPr>
                <p14:cNvContentPartPr/>
                <p14:nvPr/>
              </p14:nvContentPartPr>
              <p14:xfrm>
                <a:off x="8645332" y="1396253"/>
                <a:ext cx="1871280" cy="91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5A13B59-133B-C6AA-A650-7205ECEB5E9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27692" y="1378253"/>
                  <a:ext cx="190692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07EDDA8-7AD5-AB38-5642-31600B9EAD6A}"/>
              </a:ext>
            </a:extLst>
          </p:cNvPr>
          <p:cNvGrpSpPr/>
          <p:nvPr/>
        </p:nvGrpSpPr>
        <p:grpSpPr>
          <a:xfrm>
            <a:off x="8835412" y="1595693"/>
            <a:ext cx="1698120" cy="541800"/>
            <a:chOff x="8835412" y="1595693"/>
            <a:chExt cx="1698120" cy="54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1A5BA0C-D776-9CC1-47A9-372B62F45D36}"/>
                    </a:ext>
                  </a:extLst>
                </p14:cNvPr>
                <p14:cNvContentPartPr/>
                <p14:nvPr/>
              </p14:nvContentPartPr>
              <p14:xfrm>
                <a:off x="8967892" y="1698653"/>
                <a:ext cx="50400" cy="370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1A5BA0C-D776-9CC1-47A9-372B62F45D3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50252" y="1680653"/>
                  <a:ext cx="860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F542E2-68A5-6CC5-C4BC-AD90DE32C489}"/>
                    </a:ext>
                  </a:extLst>
                </p14:cNvPr>
                <p14:cNvContentPartPr/>
                <p14:nvPr/>
              </p14:nvContentPartPr>
              <p14:xfrm>
                <a:off x="8989132" y="1717733"/>
                <a:ext cx="114120" cy="203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F542E2-68A5-6CC5-C4BC-AD90DE32C48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71492" y="1700093"/>
                  <a:ext cx="1497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B77FC1C-E27F-57B8-53D7-2B45943E4691}"/>
                    </a:ext>
                  </a:extLst>
                </p14:cNvPr>
                <p14:cNvContentPartPr/>
                <p14:nvPr/>
              </p14:nvContentPartPr>
              <p14:xfrm>
                <a:off x="9260572" y="1855613"/>
                <a:ext cx="29160" cy="199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B77FC1C-E27F-57B8-53D7-2B45943E469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42572" y="1837973"/>
                  <a:ext cx="648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70EB9B3-8853-BA54-8187-DA2994950D2B}"/>
                    </a:ext>
                  </a:extLst>
                </p14:cNvPr>
                <p14:cNvContentPartPr/>
                <p14:nvPr/>
              </p14:nvContentPartPr>
              <p14:xfrm>
                <a:off x="9454972" y="1829693"/>
                <a:ext cx="202680" cy="58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70EB9B3-8853-BA54-8187-DA2994950D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37332" y="1812053"/>
                  <a:ext cx="238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C0FC461-8B3F-179E-D90A-17F8F7E9A2CE}"/>
                    </a:ext>
                  </a:extLst>
                </p14:cNvPr>
                <p14:cNvContentPartPr/>
                <p14:nvPr/>
              </p14:nvContentPartPr>
              <p14:xfrm>
                <a:off x="9590692" y="1727813"/>
                <a:ext cx="321120" cy="267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C0FC461-8B3F-179E-D90A-17F8F7E9A2C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72692" y="1710173"/>
                  <a:ext cx="3567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E7E2335-12B0-F134-E421-53E3647B7BB9}"/>
                    </a:ext>
                  </a:extLst>
                </p14:cNvPr>
                <p14:cNvContentPartPr/>
                <p14:nvPr/>
              </p14:nvContentPartPr>
              <p14:xfrm>
                <a:off x="9872572" y="1697933"/>
                <a:ext cx="136440" cy="152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E7E2335-12B0-F134-E421-53E3647B7BB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54572" y="1680293"/>
                  <a:ext cx="172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E5D90EC-07A6-7C87-12E7-328B51001676}"/>
                    </a:ext>
                  </a:extLst>
                </p14:cNvPr>
                <p14:cNvContentPartPr/>
                <p14:nvPr/>
              </p14:nvContentPartPr>
              <p14:xfrm>
                <a:off x="10170292" y="1819613"/>
                <a:ext cx="142560" cy="149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E5D90EC-07A6-7C87-12E7-328B5100167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152652" y="1801973"/>
                  <a:ext cx="178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58C3B62-0502-E8B4-26EE-2FCED743A5B6}"/>
                    </a:ext>
                  </a:extLst>
                </p14:cNvPr>
                <p14:cNvContentPartPr/>
                <p14:nvPr/>
              </p14:nvContentPartPr>
              <p14:xfrm>
                <a:off x="8835412" y="1695053"/>
                <a:ext cx="227880" cy="442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58C3B62-0502-E8B4-26EE-2FCED743A5B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17412" y="1677413"/>
                  <a:ext cx="2635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37DB30C-8DEF-1A2E-7819-D81772B8D988}"/>
                    </a:ext>
                  </a:extLst>
                </p14:cNvPr>
                <p14:cNvContentPartPr/>
                <p14:nvPr/>
              </p14:nvContentPartPr>
              <p14:xfrm>
                <a:off x="10293412" y="1595693"/>
                <a:ext cx="240120" cy="455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37DB30C-8DEF-1A2E-7819-D81772B8D98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275772" y="1577693"/>
                  <a:ext cx="27576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9EB107-1853-A6DA-C3DC-4465596D6A48}"/>
              </a:ext>
            </a:extLst>
          </p:cNvPr>
          <p:cNvGrpSpPr/>
          <p:nvPr/>
        </p:nvGrpSpPr>
        <p:grpSpPr>
          <a:xfrm>
            <a:off x="5165932" y="1606133"/>
            <a:ext cx="863640" cy="499680"/>
            <a:chOff x="5165932" y="1606133"/>
            <a:chExt cx="863640" cy="49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64D3BDA-A86A-A70E-26F4-19390D4237A4}"/>
                    </a:ext>
                  </a:extLst>
                </p14:cNvPr>
                <p14:cNvContentPartPr/>
                <p14:nvPr/>
              </p14:nvContentPartPr>
              <p14:xfrm>
                <a:off x="5165932" y="1703333"/>
                <a:ext cx="829800" cy="402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64D3BDA-A86A-A70E-26F4-19390D4237A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47932" y="1685333"/>
                  <a:ext cx="8654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4777161-F59D-76EA-73FA-262479886886}"/>
                    </a:ext>
                  </a:extLst>
                </p14:cNvPr>
                <p14:cNvContentPartPr/>
                <p14:nvPr/>
              </p14:nvContentPartPr>
              <p14:xfrm>
                <a:off x="5912932" y="1606133"/>
                <a:ext cx="116640" cy="162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4777161-F59D-76EA-73FA-26247988688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95292" y="1588133"/>
                  <a:ext cx="15228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CAFEA5C-9256-B98E-9424-D7762694A121}"/>
              </a:ext>
            </a:extLst>
          </p:cNvPr>
          <p:cNvGrpSpPr/>
          <p:nvPr/>
        </p:nvGrpSpPr>
        <p:grpSpPr>
          <a:xfrm>
            <a:off x="9347332" y="921773"/>
            <a:ext cx="337680" cy="306000"/>
            <a:chOff x="9347332" y="921773"/>
            <a:chExt cx="337680" cy="30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C5659FD-257E-80CE-E782-8F581E12C40E}"/>
                    </a:ext>
                  </a:extLst>
                </p14:cNvPr>
                <p14:cNvContentPartPr/>
                <p14:nvPr/>
              </p14:nvContentPartPr>
              <p14:xfrm>
                <a:off x="9347332" y="963533"/>
                <a:ext cx="72720" cy="264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C5659FD-257E-80CE-E782-8F581E12C40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329692" y="945893"/>
                  <a:ext cx="1083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206E3C4-53C3-A4C9-AE35-214202D4F76E}"/>
                    </a:ext>
                  </a:extLst>
                </p14:cNvPr>
                <p14:cNvContentPartPr/>
                <p14:nvPr/>
              </p14:nvContentPartPr>
              <p14:xfrm>
                <a:off x="9378292" y="921773"/>
                <a:ext cx="222120" cy="193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206E3C4-53C3-A4C9-AE35-214202D4F76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60652" y="903773"/>
                  <a:ext cx="2577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DADC402-8E05-C4FD-C487-D6132921B858}"/>
                    </a:ext>
                  </a:extLst>
                </p14:cNvPr>
                <p14:cNvContentPartPr/>
                <p14:nvPr/>
              </p14:nvContentPartPr>
              <p14:xfrm>
                <a:off x="9644692" y="1058213"/>
                <a:ext cx="40320" cy="1342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DADC402-8E05-C4FD-C487-D6132921B85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26692" y="1040573"/>
                  <a:ext cx="7596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50C2251-989D-9E69-EDF7-7FAB7D67949D}"/>
              </a:ext>
            </a:extLst>
          </p:cNvPr>
          <p:cNvGrpSpPr/>
          <p:nvPr/>
        </p:nvGrpSpPr>
        <p:grpSpPr>
          <a:xfrm>
            <a:off x="5769292" y="3090413"/>
            <a:ext cx="2052000" cy="484920"/>
            <a:chOff x="5769292" y="3090413"/>
            <a:chExt cx="2052000" cy="48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9044977-5C68-A2BC-DAF5-0835C6FE32FD}"/>
                    </a:ext>
                  </a:extLst>
                </p14:cNvPr>
                <p14:cNvContentPartPr/>
                <p14:nvPr/>
              </p14:nvContentPartPr>
              <p14:xfrm>
                <a:off x="5769292" y="3090413"/>
                <a:ext cx="746280" cy="258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9044977-5C68-A2BC-DAF5-0835C6FE32F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751652" y="3072773"/>
                  <a:ext cx="7819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DC9E011-072C-4978-7735-44617CE5E55B}"/>
                    </a:ext>
                  </a:extLst>
                </p14:cNvPr>
                <p14:cNvContentPartPr/>
                <p14:nvPr/>
              </p14:nvContentPartPr>
              <p14:xfrm>
                <a:off x="6468772" y="3164573"/>
                <a:ext cx="217440" cy="3682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DC9E011-072C-4978-7735-44617CE5E55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50772" y="3146933"/>
                  <a:ext cx="25308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889A1CF-7890-668E-60D1-0C95370D2256}"/>
                    </a:ext>
                  </a:extLst>
                </p14:cNvPr>
                <p14:cNvContentPartPr/>
                <p14:nvPr/>
              </p14:nvContentPartPr>
              <p14:xfrm>
                <a:off x="6874492" y="3167453"/>
                <a:ext cx="141480" cy="248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889A1CF-7890-668E-60D1-0C95370D225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56852" y="3149813"/>
                  <a:ext cx="1771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D1752C6-9F41-3D7A-5CC5-26D92A07218C}"/>
                    </a:ext>
                  </a:extLst>
                </p14:cNvPr>
                <p14:cNvContentPartPr/>
                <p14:nvPr/>
              </p14:nvContentPartPr>
              <p14:xfrm>
                <a:off x="7112812" y="3339893"/>
                <a:ext cx="52560" cy="235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D1752C6-9F41-3D7A-5CC5-26D92A07218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94812" y="3322253"/>
                  <a:ext cx="88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E00C786-594C-CD3E-9C16-A73B4B3E4413}"/>
                    </a:ext>
                  </a:extLst>
                </p14:cNvPr>
                <p14:cNvContentPartPr/>
                <p14:nvPr/>
              </p14:nvContentPartPr>
              <p14:xfrm>
                <a:off x="7124692" y="3308573"/>
                <a:ext cx="117000" cy="136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E00C786-594C-CD3E-9C16-A73B4B3E441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06692" y="3290933"/>
                  <a:ext cx="1526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444F756-A621-73D7-C14D-431DFB22FF37}"/>
                    </a:ext>
                  </a:extLst>
                </p14:cNvPr>
                <p14:cNvContentPartPr/>
                <p14:nvPr/>
              </p14:nvContentPartPr>
              <p14:xfrm>
                <a:off x="7362652" y="3387773"/>
                <a:ext cx="163080" cy="1303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444F756-A621-73D7-C14D-431DFB22FF3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344652" y="3369773"/>
                  <a:ext cx="198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992FB43-47D7-56F4-6AD1-46FE01F1C144}"/>
                    </a:ext>
                  </a:extLst>
                </p14:cNvPr>
                <p14:cNvContentPartPr/>
                <p14:nvPr/>
              </p14:nvContentPartPr>
              <p14:xfrm>
                <a:off x="7731292" y="3212813"/>
                <a:ext cx="90000" cy="137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992FB43-47D7-56F4-6AD1-46FE01F1C14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13652" y="3195173"/>
                  <a:ext cx="125640" cy="17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6D9674F-F53F-5D09-6361-9D89A3C6FC2B}"/>
              </a:ext>
            </a:extLst>
          </p:cNvPr>
          <p:cNvGrpSpPr/>
          <p:nvPr/>
        </p:nvGrpSpPr>
        <p:grpSpPr>
          <a:xfrm>
            <a:off x="8086612" y="3056573"/>
            <a:ext cx="448560" cy="457560"/>
            <a:chOff x="8086612" y="3056573"/>
            <a:chExt cx="448560" cy="4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A16D1A9-280E-AA2B-924E-6E47FF891D5D}"/>
                    </a:ext>
                  </a:extLst>
                </p14:cNvPr>
                <p14:cNvContentPartPr/>
                <p14:nvPr/>
              </p14:nvContentPartPr>
              <p14:xfrm>
                <a:off x="8086612" y="3056573"/>
                <a:ext cx="245520" cy="286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A16D1A9-280E-AA2B-924E-6E47FF891D5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068612" y="3038933"/>
                  <a:ext cx="2811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EE68432-ADE4-7365-35DC-A18822CE0E12}"/>
                    </a:ext>
                  </a:extLst>
                </p14:cNvPr>
                <p14:cNvContentPartPr/>
                <p14:nvPr/>
              </p14:nvContentPartPr>
              <p14:xfrm>
                <a:off x="8472892" y="3340973"/>
                <a:ext cx="25920" cy="173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EE68432-ADE4-7365-35DC-A18822CE0E1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55252" y="3322973"/>
                  <a:ext cx="615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6B080F3-AC0C-2872-D319-F3723260A37F}"/>
                    </a:ext>
                  </a:extLst>
                </p14:cNvPr>
                <p14:cNvContentPartPr/>
                <p14:nvPr/>
              </p14:nvContentPartPr>
              <p14:xfrm>
                <a:off x="8464252" y="3299933"/>
                <a:ext cx="70920" cy="199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6B080F3-AC0C-2872-D319-F3723260A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46252" y="3281933"/>
                  <a:ext cx="10656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40E5CD8-443B-D23B-AC18-94FA96473081}"/>
              </a:ext>
            </a:extLst>
          </p:cNvPr>
          <p:cNvGrpSpPr/>
          <p:nvPr/>
        </p:nvGrpSpPr>
        <p:grpSpPr>
          <a:xfrm>
            <a:off x="9199012" y="3430613"/>
            <a:ext cx="1601280" cy="505080"/>
            <a:chOff x="9199012" y="3430613"/>
            <a:chExt cx="1601280" cy="50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881F985-28BE-3954-ACF0-E71632606C7E}"/>
                    </a:ext>
                  </a:extLst>
                </p14:cNvPr>
                <p14:cNvContentPartPr/>
                <p14:nvPr/>
              </p14:nvContentPartPr>
              <p14:xfrm>
                <a:off x="9199012" y="3527813"/>
                <a:ext cx="158040" cy="366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881F985-28BE-3954-ACF0-E71632606C7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181012" y="3509813"/>
                  <a:ext cx="193680" cy="40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E8E78DF-35A9-7155-B98C-55E43C57D67E}"/>
                    </a:ext>
                  </a:extLst>
                </p14:cNvPr>
                <p14:cNvContentPartPr/>
                <p14:nvPr/>
              </p14:nvContentPartPr>
              <p14:xfrm>
                <a:off x="9502132" y="3591533"/>
                <a:ext cx="36720" cy="28332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E8E78DF-35A9-7155-B98C-55E43C57D67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84492" y="3573893"/>
                  <a:ext cx="723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5A9D203-F0F6-9363-720F-C16C279D8D3D}"/>
                    </a:ext>
                  </a:extLst>
                </p14:cNvPr>
                <p14:cNvContentPartPr/>
                <p14:nvPr/>
              </p14:nvContentPartPr>
              <p14:xfrm>
                <a:off x="9506812" y="3519893"/>
                <a:ext cx="155880" cy="192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5A9D203-F0F6-9363-720F-C16C279D8D3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89172" y="3501893"/>
                  <a:ext cx="1915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4603F3E-35D3-AFF8-DC43-A72E28543B1A}"/>
                    </a:ext>
                  </a:extLst>
                </p14:cNvPr>
                <p14:cNvContentPartPr/>
                <p14:nvPr/>
              </p14:nvContentPartPr>
              <p14:xfrm>
                <a:off x="9823972" y="3688733"/>
                <a:ext cx="74880" cy="2469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4603F3E-35D3-AFF8-DC43-A72E28543B1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805972" y="3671093"/>
                  <a:ext cx="1105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4CB1C7F-BC36-B7BC-2B4C-A156C764C9A0}"/>
                    </a:ext>
                  </a:extLst>
                </p14:cNvPr>
                <p14:cNvContentPartPr/>
                <p14:nvPr/>
              </p14:nvContentPartPr>
              <p14:xfrm>
                <a:off x="9995692" y="3557693"/>
                <a:ext cx="160920" cy="1404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4CB1C7F-BC36-B7BC-2B4C-A156C764C9A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977692" y="3540053"/>
                  <a:ext cx="196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1FD29E4-B651-9904-1EFA-4A6CD9B97D6D}"/>
                    </a:ext>
                  </a:extLst>
                </p14:cNvPr>
                <p14:cNvContentPartPr/>
                <p14:nvPr/>
              </p14:nvContentPartPr>
              <p14:xfrm>
                <a:off x="10294492" y="3493613"/>
                <a:ext cx="23400" cy="2667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1FD29E4-B651-9904-1EFA-4A6CD9B97D6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276492" y="3475973"/>
                  <a:ext cx="590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F3DD125-CA1F-26E6-1E17-30D1B5AD4912}"/>
                    </a:ext>
                  </a:extLst>
                </p14:cNvPr>
                <p14:cNvContentPartPr/>
                <p14:nvPr/>
              </p14:nvContentPartPr>
              <p14:xfrm>
                <a:off x="10271092" y="3491453"/>
                <a:ext cx="119520" cy="137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F3DD125-CA1F-26E6-1E17-30D1B5AD491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253092" y="3473453"/>
                  <a:ext cx="155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645F785-70EA-4182-470C-C13F375C3CF8}"/>
                    </a:ext>
                  </a:extLst>
                </p14:cNvPr>
                <p14:cNvContentPartPr/>
                <p14:nvPr/>
              </p14:nvContentPartPr>
              <p14:xfrm>
                <a:off x="10499332" y="3584333"/>
                <a:ext cx="141480" cy="119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645F785-70EA-4182-470C-C13F375C3CF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481692" y="3566693"/>
                  <a:ext cx="177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14530C8-41AA-C23E-2AF9-D4026E643C59}"/>
                    </a:ext>
                  </a:extLst>
                </p14:cNvPr>
                <p14:cNvContentPartPr/>
                <p14:nvPr/>
              </p14:nvContentPartPr>
              <p14:xfrm>
                <a:off x="10662772" y="3430613"/>
                <a:ext cx="137520" cy="368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14530C8-41AA-C23E-2AF9-D4026E643C5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645132" y="3412613"/>
                  <a:ext cx="173160" cy="40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E874635-8A3F-F20F-9F4C-8C203465C5E0}"/>
              </a:ext>
            </a:extLst>
          </p:cNvPr>
          <p:cNvGrpSpPr/>
          <p:nvPr/>
        </p:nvGrpSpPr>
        <p:grpSpPr>
          <a:xfrm>
            <a:off x="8779972" y="2572013"/>
            <a:ext cx="2080080" cy="683280"/>
            <a:chOff x="8779972" y="2572013"/>
            <a:chExt cx="2080080" cy="68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01F9E04-E3E4-10B7-4F1F-ACBECCF9E57C}"/>
                    </a:ext>
                  </a:extLst>
                </p14:cNvPr>
                <p14:cNvContentPartPr/>
                <p14:nvPr/>
              </p14:nvContentPartPr>
              <p14:xfrm>
                <a:off x="8779972" y="3071693"/>
                <a:ext cx="214200" cy="109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01F9E04-E3E4-10B7-4F1F-ACBECCF9E57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761972" y="3054053"/>
                  <a:ext cx="249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32FEC0A-3ED9-8AE4-86A2-796E0E5672FC}"/>
                    </a:ext>
                  </a:extLst>
                </p14:cNvPr>
                <p14:cNvContentPartPr/>
                <p14:nvPr/>
              </p14:nvContentPartPr>
              <p14:xfrm>
                <a:off x="8848732" y="3003293"/>
                <a:ext cx="149400" cy="252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32FEC0A-3ED9-8AE4-86A2-796E0E5672F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830732" y="2985293"/>
                  <a:ext cx="18504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E6C517F-45B3-AF4E-659B-3E3CE7944291}"/>
                    </a:ext>
                  </a:extLst>
                </p14:cNvPr>
                <p14:cNvContentPartPr/>
                <p14:nvPr/>
              </p14:nvContentPartPr>
              <p14:xfrm>
                <a:off x="9477292" y="2616293"/>
                <a:ext cx="72000" cy="309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E6C517F-45B3-AF4E-659B-3E3CE794429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459292" y="2598653"/>
                  <a:ext cx="1076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1482C95-234C-FA0C-A165-97139DE4135C}"/>
                    </a:ext>
                  </a:extLst>
                </p14:cNvPr>
                <p14:cNvContentPartPr/>
                <p14:nvPr/>
              </p14:nvContentPartPr>
              <p14:xfrm>
                <a:off x="9505732" y="2572013"/>
                <a:ext cx="94320" cy="172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1482C95-234C-FA0C-A165-97139DE4135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488092" y="2554013"/>
                  <a:ext cx="1299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6DCC41B-60E8-4FB5-70E2-A949E0D161A6}"/>
                    </a:ext>
                  </a:extLst>
                </p14:cNvPr>
                <p14:cNvContentPartPr/>
                <p14:nvPr/>
              </p14:nvContentPartPr>
              <p14:xfrm>
                <a:off x="9728572" y="2705573"/>
                <a:ext cx="154080" cy="117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6DCC41B-60E8-4FB5-70E2-A949E0D161A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710932" y="2687573"/>
                  <a:ext cx="189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72AE2EB-F712-F937-D370-7DBA2F457457}"/>
                    </a:ext>
                  </a:extLst>
                </p14:cNvPr>
                <p14:cNvContentPartPr/>
                <p14:nvPr/>
              </p14:nvContentPartPr>
              <p14:xfrm>
                <a:off x="9157612" y="3118853"/>
                <a:ext cx="1296000" cy="89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72AE2EB-F712-F937-D370-7DBA2F45745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139972" y="3101213"/>
                  <a:ext cx="1331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1C5EF32-2E6E-6B17-210C-D65371EBC2DF}"/>
                    </a:ext>
                  </a:extLst>
                </p14:cNvPr>
                <p14:cNvContentPartPr/>
                <p14:nvPr/>
              </p14:nvContentPartPr>
              <p14:xfrm>
                <a:off x="10508692" y="3155933"/>
                <a:ext cx="351360" cy="29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1C5EF32-2E6E-6B17-210C-D65371EBC2D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490692" y="3137933"/>
                  <a:ext cx="387000" cy="6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6747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D730-4BE6-DC1F-2977-CB0EEA41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p:pic>
        <p:nvPicPr>
          <p:cNvPr id="6" name="Content Placeholder 5" descr="A diagram of electrical circuits&#10;&#10;Description automatically generated">
            <a:extLst>
              <a:ext uri="{FF2B5EF4-FFF2-40B4-BE49-F238E27FC236}">
                <a16:creationId xmlns:a16="http://schemas.microsoft.com/office/drawing/2014/main" id="{689817DD-B2E3-5450-8E46-71DAC1113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67"/>
          <a:stretch/>
        </p:blipFill>
        <p:spPr>
          <a:xfrm>
            <a:off x="690328" y="1027201"/>
            <a:ext cx="3797086" cy="48035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05FB1-9B4C-FA18-1372-8FCBD3501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5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3" name="Content Placeholder 5" descr="A diagram of electrical circuits&#10;&#10;Description automatically generated">
            <a:extLst>
              <a:ext uri="{FF2B5EF4-FFF2-40B4-BE49-F238E27FC236}">
                <a16:creationId xmlns:a16="http://schemas.microsoft.com/office/drawing/2014/main" id="{9C1E1633-F8F8-67C5-FFC8-60D6510F56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32"/>
          <a:stretch/>
        </p:blipFill>
        <p:spPr>
          <a:xfrm>
            <a:off x="6201136" y="95491"/>
            <a:ext cx="4139128" cy="354185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64E36F3-696C-CCD6-3321-2E8D1F93D326}"/>
              </a:ext>
            </a:extLst>
          </p:cNvPr>
          <p:cNvGrpSpPr/>
          <p:nvPr/>
        </p:nvGrpSpPr>
        <p:grpSpPr>
          <a:xfrm>
            <a:off x="9825412" y="1994710"/>
            <a:ext cx="214200" cy="218520"/>
            <a:chOff x="9825412" y="1994710"/>
            <a:chExt cx="21420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BE3577F-F35F-9609-E052-772FA4D74A68}"/>
                    </a:ext>
                  </a:extLst>
                </p14:cNvPr>
                <p14:cNvContentPartPr/>
                <p14:nvPr/>
              </p14:nvContentPartPr>
              <p14:xfrm>
                <a:off x="9825412" y="1994710"/>
                <a:ext cx="68040" cy="138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BE3577F-F35F-9609-E052-772FA4D74A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19292" y="1988590"/>
                  <a:ext cx="80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283170-FFDF-AC58-AC52-02DD25FAFA95}"/>
                    </a:ext>
                  </a:extLst>
                </p14:cNvPr>
                <p14:cNvContentPartPr/>
                <p14:nvPr/>
              </p14:nvContentPartPr>
              <p14:xfrm>
                <a:off x="9927292" y="2097670"/>
                <a:ext cx="112320" cy="115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283170-FFDF-AC58-AC52-02DD25FAFA9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21172" y="2091550"/>
                  <a:ext cx="124560" cy="12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5243761-DEF3-2BF1-6728-BFD8EAFCACA8}"/>
                  </a:ext>
                </a:extLst>
              </p14:cNvPr>
              <p14:cNvContentPartPr/>
              <p14:nvPr/>
            </p14:nvContentPartPr>
            <p14:xfrm>
              <a:off x="6573532" y="1729390"/>
              <a:ext cx="98280" cy="252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5243761-DEF3-2BF1-6728-BFD8EAFCAC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67412" y="1723270"/>
                <a:ext cx="110520" cy="26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E04DD52-A6F8-0469-99C9-AB444136CB86}"/>
              </a:ext>
            </a:extLst>
          </p:cNvPr>
          <p:cNvGrpSpPr/>
          <p:nvPr/>
        </p:nvGrpSpPr>
        <p:grpSpPr>
          <a:xfrm>
            <a:off x="6721132" y="1633270"/>
            <a:ext cx="309960" cy="254520"/>
            <a:chOff x="6721132" y="1633270"/>
            <a:chExt cx="30996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2978FEF-ED62-C701-B72D-51461C16F5A4}"/>
                    </a:ext>
                  </a:extLst>
                </p14:cNvPr>
                <p14:cNvContentPartPr/>
                <p14:nvPr/>
              </p14:nvContentPartPr>
              <p14:xfrm>
                <a:off x="6721132" y="1710670"/>
                <a:ext cx="129240" cy="177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2978FEF-ED62-C701-B72D-51461C16F5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15012" y="1704550"/>
                  <a:ext cx="1414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52C1D89-50FB-9ECC-A617-E74CFCF49F90}"/>
                    </a:ext>
                  </a:extLst>
                </p14:cNvPr>
                <p14:cNvContentPartPr/>
                <p14:nvPr/>
              </p14:nvContentPartPr>
              <p14:xfrm>
                <a:off x="6902572" y="1633270"/>
                <a:ext cx="128520" cy="144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52C1D89-50FB-9ECC-A617-E74CFCF49F9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96452" y="1627150"/>
                  <a:ext cx="14076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E283873-E934-CAC6-3B60-6E064B69D8EB}"/>
              </a:ext>
            </a:extLst>
          </p:cNvPr>
          <p:cNvGrpSpPr/>
          <p:nvPr/>
        </p:nvGrpSpPr>
        <p:grpSpPr>
          <a:xfrm>
            <a:off x="9240772" y="1208470"/>
            <a:ext cx="771840" cy="258120"/>
            <a:chOff x="9240772" y="1208470"/>
            <a:chExt cx="77184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7942DBE-8E97-FBC7-25B8-29A0A8D622D2}"/>
                    </a:ext>
                  </a:extLst>
                </p14:cNvPr>
                <p14:cNvContentPartPr/>
                <p14:nvPr/>
              </p14:nvContentPartPr>
              <p14:xfrm>
                <a:off x="9240772" y="1252390"/>
                <a:ext cx="110880" cy="149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7942DBE-8E97-FBC7-25B8-29A0A8D622D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34652" y="1246270"/>
                  <a:ext cx="123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2FA4A0-68C9-6183-9793-A930C62163AC}"/>
                    </a:ext>
                  </a:extLst>
                </p14:cNvPr>
                <p14:cNvContentPartPr/>
                <p14:nvPr/>
              </p14:nvContentPartPr>
              <p14:xfrm>
                <a:off x="9424732" y="1336630"/>
                <a:ext cx="69480" cy="18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2FA4A0-68C9-6183-9793-A930C62163A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18612" y="1330510"/>
                  <a:ext cx="81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82ED87F-13CE-6EAB-B8D4-91AB44C66C45}"/>
                    </a:ext>
                  </a:extLst>
                </p14:cNvPr>
                <p14:cNvContentPartPr/>
                <p14:nvPr/>
              </p14:nvContentPartPr>
              <p14:xfrm>
                <a:off x="9420052" y="1307470"/>
                <a:ext cx="74880" cy="159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82ED87F-13CE-6EAB-B8D4-91AB44C66C4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13932" y="1301350"/>
                  <a:ext cx="87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E62EC8-35BE-6344-12D5-148BB07CCD27}"/>
                    </a:ext>
                  </a:extLst>
                </p14:cNvPr>
                <p14:cNvContentPartPr/>
                <p14:nvPr/>
              </p14:nvContentPartPr>
              <p14:xfrm>
                <a:off x="9471892" y="1425550"/>
                <a:ext cx="51480" cy="38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E62EC8-35BE-6344-12D5-148BB07CCD2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65772" y="1419430"/>
                  <a:ext cx="63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FD06A73-E2A7-34EB-05FD-44F206DE88CA}"/>
                    </a:ext>
                  </a:extLst>
                </p14:cNvPr>
                <p14:cNvContentPartPr/>
                <p14:nvPr/>
              </p14:nvContentPartPr>
              <p14:xfrm>
                <a:off x="9739732" y="1208470"/>
                <a:ext cx="124920" cy="66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D06A73-E2A7-34EB-05FD-44F206DE88C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33612" y="1202350"/>
                  <a:ext cx="1371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AC2FCD5-3AC9-91FB-3431-58B61168C03F}"/>
                    </a:ext>
                  </a:extLst>
                </p14:cNvPr>
                <p14:cNvContentPartPr/>
                <p14:nvPr/>
              </p14:nvContentPartPr>
              <p14:xfrm>
                <a:off x="9736132" y="1253830"/>
                <a:ext cx="115920" cy="174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AC2FCD5-3AC9-91FB-3431-58B61168C03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730012" y="1247710"/>
                  <a:ext cx="128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AE1980-3C16-E994-7207-AEF039F310CE}"/>
                    </a:ext>
                  </a:extLst>
                </p14:cNvPr>
                <p14:cNvContentPartPr/>
                <p14:nvPr/>
              </p14:nvContentPartPr>
              <p14:xfrm>
                <a:off x="9903532" y="1211350"/>
                <a:ext cx="109080" cy="122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AE1980-3C16-E994-7207-AEF039F310C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97412" y="1205230"/>
                  <a:ext cx="1213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C1E59E8-B397-03CC-DE51-45B258580D10}"/>
                    </a:ext>
                  </a:extLst>
                </p14:cNvPr>
                <p14:cNvContentPartPr/>
                <p14:nvPr/>
              </p14:nvContentPartPr>
              <p14:xfrm>
                <a:off x="9559732" y="1333390"/>
                <a:ext cx="41400" cy="24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C1E59E8-B397-03CC-DE51-45B258580D10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53612" y="1327270"/>
                  <a:ext cx="536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1989D6-1AE7-C1AB-DB8F-67E0546D4F7B}"/>
                    </a:ext>
                  </a:extLst>
                </p14:cNvPr>
                <p14:cNvContentPartPr/>
                <p14:nvPr/>
              </p14:nvContentPartPr>
              <p14:xfrm>
                <a:off x="9572692" y="1364710"/>
                <a:ext cx="68400" cy="41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1989D6-1AE7-C1AB-DB8F-67E0546D4F7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566572" y="1358590"/>
                  <a:ext cx="8064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A833B56-6398-D0E6-EE56-20ECB110C17C}"/>
              </a:ext>
            </a:extLst>
          </p:cNvPr>
          <p:cNvGrpSpPr/>
          <p:nvPr/>
        </p:nvGrpSpPr>
        <p:grpSpPr>
          <a:xfrm>
            <a:off x="10067332" y="1913350"/>
            <a:ext cx="418680" cy="187560"/>
            <a:chOff x="10067332" y="1913350"/>
            <a:chExt cx="41868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E083DA3-301D-4FE5-B321-FDC5862E2C49}"/>
                    </a:ext>
                  </a:extLst>
                </p14:cNvPr>
                <p14:cNvContentPartPr/>
                <p14:nvPr/>
              </p14:nvContentPartPr>
              <p14:xfrm>
                <a:off x="10201612" y="1913350"/>
                <a:ext cx="113760" cy="47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E083DA3-301D-4FE5-B321-FDC5862E2C4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95492" y="1907230"/>
                  <a:ext cx="126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716093F-CB4A-2A16-5C4E-E7DC7387060E}"/>
                    </a:ext>
                  </a:extLst>
                </p14:cNvPr>
                <p14:cNvContentPartPr/>
                <p14:nvPr/>
              </p14:nvContentPartPr>
              <p14:xfrm>
                <a:off x="10191532" y="1954750"/>
                <a:ext cx="99720" cy="146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716093F-CB4A-2A16-5C4E-E7DC7387060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185412" y="1948630"/>
                  <a:ext cx="1119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5A196E-E183-101B-461F-9B2BE1CAA98C}"/>
                    </a:ext>
                  </a:extLst>
                </p14:cNvPr>
                <p14:cNvContentPartPr/>
                <p14:nvPr/>
              </p14:nvContentPartPr>
              <p14:xfrm>
                <a:off x="10358572" y="1924870"/>
                <a:ext cx="127440" cy="102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5A196E-E183-101B-461F-9B2BE1CAA98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352452" y="1918750"/>
                  <a:ext cx="139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E37D328-6ECE-21E8-3386-1CC617FDF801}"/>
                    </a:ext>
                  </a:extLst>
                </p14:cNvPr>
                <p14:cNvContentPartPr/>
                <p14:nvPr/>
              </p14:nvContentPartPr>
              <p14:xfrm>
                <a:off x="10067332" y="2022070"/>
                <a:ext cx="51120" cy="16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E37D328-6ECE-21E8-3386-1CC617FDF80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061212" y="2015950"/>
                  <a:ext cx="633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AEAF0C8-EC9C-5761-9F01-DC93FF02CF3F}"/>
                    </a:ext>
                  </a:extLst>
                </p14:cNvPr>
                <p14:cNvContentPartPr/>
                <p14:nvPr/>
              </p14:nvContentPartPr>
              <p14:xfrm>
                <a:off x="10097572" y="2066710"/>
                <a:ext cx="64080" cy="1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AEAF0C8-EC9C-5761-9F01-DC93FF02CF3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91452" y="2060590"/>
                  <a:ext cx="7632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BEBB04F-8AA8-9AFC-EDCF-EB6A48545571}"/>
              </a:ext>
            </a:extLst>
          </p:cNvPr>
          <p:cNvGrpSpPr/>
          <p:nvPr/>
        </p:nvGrpSpPr>
        <p:grpSpPr>
          <a:xfrm>
            <a:off x="10669252" y="1223590"/>
            <a:ext cx="465480" cy="263160"/>
            <a:chOff x="10669252" y="1223590"/>
            <a:chExt cx="46548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33ABF28-C466-C944-6474-9C2427397EA0}"/>
                    </a:ext>
                  </a:extLst>
                </p14:cNvPr>
                <p14:cNvContentPartPr/>
                <p14:nvPr/>
              </p14:nvContentPartPr>
              <p14:xfrm>
                <a:off x="10678972" y="1223590"/>
                <a:ext cx="75240" cy="263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33ABF28-C466-C944-6474-9C2427397EA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672852" y="1217470"/>
                  <a:ext cx="874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2E070FF-5C6A-6059-16B9-9F8E3A5C6889}"/>
                    </a:ext>
                  </a:extLst>
                </p14:cNvPr>
                <p14:cNvContentPartPr/>
                <p14:nvPr/>
              </p14:nvContentPartPr>
              <p14:xfrm>
                <a:off x="10669252" y="1241590"/>
                <a:ext cx="140760" cy="154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2E070FF-5C6A-6059-16B9-9F8E3A5C688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663132" y="1235470"/>
                  <a:ext cx="153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1D7E194-B29C-E148-830A-8190EB88A3E8}"/>
                    </a:ext>
                  </a:extLst>
                </p14:cNvPr>
                <p14:cNvContentPartPr/>
                <p14:nvPr/>
              </p14:nvContentPartPr>
              <p14:xfrm>
                <a:off x="10854292" y="1357870"/>
                <a:ext cx="37440" cy="122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1D7E194-B29C-E148-830A-8190EB88A3E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848172" y="1351750"/>
                  <a:ext cx="496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1DEB876-0831-4BE8-4A25-C378C75EFFD7}"/>
                    </a:ext>
                  </a:extLst>
                </p14:cNvPr>
                <p14:cNvContentPartPr/>
                <p14:nvPr/>
              </p14:nvContentPartPr>
              <p14:xfrm>
                <a:off x="11010892" y="1309630"/>
                <a:ext cx="39600" cy="40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1DEB876-0831-4BE8-4A25-C378C75EFFD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004772" y="1303510"/>
                  <a:ext cx="51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71FED29-C9AD-F59E-B7B8-20C4CD5AF73A}"/>
                    </a:ext>
                  </a:extLst>
                </p14:cNvPr>
                <p14:cNvContentPartPr/>
                <p14:nvPr/>
              </p14:nvContentPartPr>
              <p14:xfrm>
                <a:off x="11039692" y="1349950"/>
                <a:ext cx="95040" cy="49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71FED29-C9AD-F59E-B7B8-20C4CD5AF73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033572" y="1343830"/>
                  <a:ext cx="10728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9D521C3-4AE0-AA19-139E-DCF322C0735F}"/>
              </a:ext>
            </a:extLst>
          </p:cNvPr>
          <p:cNvGrpSpPr/>
          <p:nvPr/>
        </p:nvGrpSpPr>
        <p:grpSpPr>
          <a:xfrm>
            <a:off x="10765372" y="1716070"/>
            <a:ext cx="477360" cy="216720"/>
            <a:chOff x="10765372" y="1716070"/>
            <a:chExt cx="47736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4E9F60A-A0C5-8568-9D61-A9C02E8E4802}"/>
                    </a:ext>
                  </a:extLst>
                </p14:cNvPr>
                <p14:cNvContentPartPr/>
                <p14:nvPr/>
              </p14:nvContentPartPr>
              <p14:xfrm>
                <a:off x="10771492" y="1741630"/>
                <a:ext cx="64440" cy="191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4E9F60A-A0C5-8568-9D61-A9C02E8E480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765372" y="1735510"/>
                  <a:ext cx="766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46EB53-392A-6627-F5F5-90A38E8A08CD}"/>
                    </a:ext>
                  </a:extLst>
                </p14:cNvPr>
                <p14:cNvContentPartPr/>
                <p14:nvPr/>
              </p14:nvContentPartPr>
              <p14:xfrm>
                <a:off x="10765372" y="1728310"/>
                <a:ext cx="178200" cy="131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46EB53-392A-6627-F5F5-90A38E8A08C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759252" y="1722190"/>
                  <a:ext cx="190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FF5A05F-1B16-E457-48CA-564F01693090}"/>
                    </a:ext>
                  </a:extLst>
                </p14:cNvPr>
                <p14:cNvContentPartPr/>
                <p14:nvPr/>
              </p14:nvContentPartPr>
              <p14:xfrm>
                <a:off x="10957252" y="1789150"/>
                <a:ext cx="163800" cy="108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FF5A05F-1B16-E457-48CA-564F0169309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951132" y="1783030"/>
                  <a:ext cx="1760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8DDA922-1140-9DC8-360E-4DFA71CD7828}"/>
                    </a:ext>
                  </a:extLst>
                </p14:cNvPr>
                <p14:cNvContentPartPr/>
                <p14:nvPr/>
              </p14:nvContentPartPr>
              <p14:xfrm>
                <a:off x="11157052" y="1716070"/>
                <a:ext cx="76680" cy="45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8DDA922-1140-9DC8-360E-4DFA71CD782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150932" y="1709950"/>
                  <a:ext cx="88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000862-F767-C71F-5469-CFFC29970F29}"/>
                    </a:ext>
                  </a:extLst>
                </p14:cNvPr>
                <p14:cNvContentPartPr/>
                <p14:nvPr/>
              </p14:nvContentPartPr>
              <p14:xfrm>
                <a:off x="11194852" y="1758190"/>
                <a:ext cx="47880" cy="16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000862-F767-C71F-5469-CFFC29970F2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188732" y="1752070"/>
                  <a:ext cx="60120" cy="2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141F6D1-B906-311E-552A-AD577EFC3AC2}"/>
              </a:ext>
            </a:extLst>
          </p:cNvPr>
          <p:cNvGrpSpPr/>
          <p:nvPr/>
        </p:nvGrpSpPr>
        <p:grpSpPr>
          <a:xfrm>
            <a:off x="11224012" y="1201270"/>
            <a:ext cx="285840" cy="193320"/>
            <a:chOff x="11224012" y="1201270"/>
            <a:chExt cx="28584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F030E54-069D-7767-B418-171D091DCBC1}"/>
                    </a:ext>
                  </a:extLst>
                </p14:cNvPr>
                <p14:cNvContentPartPr/>
                <p14:nvPr/>
              </p14:nvContentPartPr>
              <p14:xfrm>
                <a:off x="11224012" y="1201270"/>
                <a:ext cx="92520" cy="19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F030E54-069D-7767-B418-171D091DCBC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217892" y="1195150"/>
                  <a:ext cx="104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773B410-32C1-06D1-24CB-B16A7F7A6864}"/>
                    </a:ext>
                  </a:extLst>
                </p14:cNvPr>
                <p14:cNvContentPartPr/>
                <p14:nvPr/>
              </p14:nvContentPartPr>
              <p14:xfrm>
                <a:off x="11388532" y="1217110"/>
                <a:ext cx="33120" cy="176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773B410-32C1-06D1-24CB-B16A7F7A686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382412" y="1210990"/>
                  <a:ext cx="45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EB9925B-9A6B-BFBD-BDC5-CBD8A5ADCF83}"/>
                    </a:ext>
                  </a:extLst>
                </p14:cNvPr>
                <p14:cNvContentPartPr/>
                <p14:nvPr/>
              </p14:nvContentPartPr>
              <p14:xfrm>
                <a:off x="11411572" y="1273270"/>
                <a:ext cx="98280" cy="66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EB9925B-9A6B-BFBD-BDC5-CBD8A5ADCF8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405452" y="1267150"/>
                  <a:ext cx="11052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306389E-A753-2A32-B8DA-3A85B5537EB8}"/>
              </a:ext>
            </a:extLst>
          </p:cNvPr>
          <p:cNvGrpSpPr/>
          <p:nvPr/>
        </p:nvGrpSpPr>
        <p:grpSpPr>
          <a:xfrm>
            <a:off x="11387812" y="1643350"/>
            <a:ext cx="273240" cy="233640"/>
            <a:chOff x="11387812" y="1643350"/>
            <a:chExt cx="27324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763F404-06FE-CFB2-933B-3C042A54D10A}"/>
                    </a:ext>
                  </a:extLst>
                </p14:cNvPr>
                <p14:cNvContentPartPr/>
                <p14:nvPr/>
              </p14:nvContentPartPr>
              <p14:xfrm>
                <a:off x="11387812" y="1643350"/>
                <a:ext cx="51480" cy="221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763F404-06FE-CFB2-933B-3C042A54D10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381692" y="1637230"/>
                  <a:ext cx="637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3215D1A-6F11-B0F3-92A0-633FAC4FC4ED}"/>
                    </a:ext>
                  </a:extLst>
                </p14:cNvPr>
                <p14:cNvContentPartPr/>
                <p14:nvPr/>
              </p14:nvContentPartPr>
              <p14:xfrm>
                <a:off x="11522812" y="1675030"/>
                <a:ext cx="49680" cy="201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3215D1A-6F11-B0F3-92A0-633FAC4FC4E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516692" y="1668910"/>
                  <a:ext cx="619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6474F87-CE3C-6B41-B332-81D15DAA445B}"/>
                    </a:ext>
                  </a:extLst>
                </p14:cNvPr>
                <p14:cNvContentPartPr/>
                <p14:nvPr/>
              </p14:nvContentPartPr>
              <p14:xfrm>
                <a:off x="11560612" y="1693390"/>
                <a:ext cx="100440" cy="117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6474F87-CE3C-6B41-B332-81D15DAA445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554492" y="1687270"/>
                  <a:ext cx="11268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FF9D31-E737-346F-E05E-F0F4A47132AD}"/>
              </a:ext>
            </a:extLst>
          </p:cNvPr>
          <p:cNvGrpSpPr/>
          <p:nvPr/>
        </p:nvGrpSpPr>
        <p:grpSpPr>
          <a:xfrm>
            <a:off x="6353212" y="2618590"/>
            <a:ext cx="4018680" cy="1312560"/>
            <a:chOff x="6353212" y="2618590"/>
            <a:chExt cx="4018680" cy="131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7002BE8-59BE-A154-12E4-44B69535D1FE}"/>
                    </a:ext>
                  </a:extLst>
                </p14:cNvPr>
                <p14:cNvContentPartPr/>
                <p14:nvPr/>
              </p14:nvContentPartPr>
              <p14:xfrm>
                <a:off x="6370852" y="2618590"/>
                <a:ext cx="1751040" cy="74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7002BE8-59BE-A154-12E4-44B69535D1F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64732" y="2612470"/>
                  <a:ext cx="1763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C229841-6845-D9D7-BC8D-455AA5FD1C20}"/>
                    </a:ext>
                  </a:extLst>
                </p14:cNvPr>
                <p14:cNvContentPartPr/>
                <p14:nvPr/>
              </p14:nvContentPartPr>
              <p14:xfrm>
                <a:off x="6499732" y="2621830"/>
                <a:ext cx="1752120" cy="1213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C229841-6845-D9D7-BC8D-455AA5FD1C2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93612" y="2615710"/>
                  <a:ext cx="1764360" cy="12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D6C47CD-B76C-61AB-4399-86F58EE6EDB9}"/>
                    </a:ext>
                  </a:extLst>
                </p14:cNvPr>
                <p14:cNvContentPartPr/>
                <p14:nvPr/>
              </p14:nvContentPartPr>
              <p14:xfrm>
                <a:off x="6353212" y="2686270"/>
                <a:ext cx="155160" cy="1244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D6C47CD-B76C-61AB-4399-86F58EE6EDB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347092" y="2680150"/>
                  <a:ext cx="167400" cy="12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65CA59C-DCCE-83F1-9D84-3F0B1EA40729}"/>
                    </a:ext>
                  </a:extLst>
                </p14:cNvPr>
                <p14:cNvContentPartPr/>
                <p14:nvPr/>
              </p14:nvContentPartPr>
              <p14:xfrm>
                <a:off x="8328172" y="2719030"/>
                <a:ext cx="98640" cy="1001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65CA59C-DCCE-83F1-9D84-3F0B1EA4072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322052" y="2712910"/>
                  <a:ext cx="110880" cy="10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4FEE9C-A950-8E02-0C4E-498003F08577}"/>
                    </a:ext>
                  </a:extLst>
                </p14:cNvPr>
                <p14:cNvContentPartPr/>
                <p14:nvPr/>
              </p14:nvContentPartPr>
              <p14:xfrm>
                <a:off x="8353732" y="2719750"/>
                <a:ext cx="1858680" cy="88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4FEE9C-A950-8E02-0C4E-498003F0857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347612" y="2713630"/>
                  <a:ext cx="18709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0DB5D46-3A18-2500-279E-3AB86D4FD232}"/>
                    </a:ext>
                  </a:extLst>
                </p14:cNvPr>
                <p14:cNvContentPartPr/>
                <p14:nvPr/>
              </p14:nvContentPartPr>
              <p14:xfrm>
                <a:off x="10261012" y="2761510"/>
                <a:ext cx="74520" cy="1042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0DB5D46-3A18-2500-279E-3AB86D4FD23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54892" y="2755390"/>
                  <a:ext cx="86760" cy="10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5CC1784-F956-984C-C045-E585568951B9}"/>
                    </a:ext>
                  </a:extLst>
                </p14:cNvPr>
                <p14:cNvContentPartPr/>
                <p14:nvPr/>
              </p14:nvContentPartPr>
              <p14:xfrm>
                <a:off x="8530852" y="3755110"/>
                <a:ext cx="1841040" cy="62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5CC1784-F956-984C-C045-E585568951B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524732" y="3748990"/>
                  <a:ext cx="1853280" cy="7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7789B40-682F-52DA-F324-7A25281EC9EA}"/>
                  </a:ext>
                </a:extLst>
              </p14:cNvPr>
              <p14:cNvContentPartPr/>
              <p14:nvPr/>
            </p14:nvContentPartPr>
            <p14:xfrm>
              <a:off x="5826172" y="5163430"/>
              <a:ext cx="56160" cy="4053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7789B40-682F-52DA-F324-7A25281EC9E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20052" y="5157310"/>
                <a:ext cx="684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97A0132-22D1-057F-97B3-D4EF02902549}"/>
                  </a:ext>
                </a:extLst>
              </p14:cNvPr>
              <p14:cNvContentPartPr/>
              <p14:nvPr/>
            </p14:nvContentPartPr>
            <p14:xfrm>
              <a:off x="5694772" y="5558710"/>
              <a:ext cx="350640" cy="7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97A0132-22D1-057F-97B3-D4EF0290254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688652" y="5552590"/>
                <a:ext cx="3628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0E0E6087-4AE9-67C3-7126-3210376B3CB2}"/>
                  </a:ext>
                </a:extLst>
              </p14:cNvPr>
              <p14:cNvContentPartPr/>
              <p14:nvPr/>
            </p14:nvContentPartPr>
            <p14:xfrm>
              <a:off x="5829772" y="5653030"/>
              <a:ext cx="117360" cy="356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0E0E6087-4AE9-67C3-7126-3210376B3CB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823652" y="5646910"/>
                <a:ext cx="1296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6916E40-CD7D-739D-8104-AA3D8775EC39}"/>
                  </a:ext>
                </a:extLst>
              </p14:cNvPr>
              <p14:cNvContentPartPr/>
              <p14:nvPr/>
            </p14:nvContentPartPr>
            <p14:xfrm>
              <a:off x="5887012" y="5675350"/>
              <a:ext cx="29520" cy="4006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6916E40-CD7D-739D-8104-AA3D8775EC3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880892" y="5669230"/>
                <a:ext cx="4176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E4BB6ACA-A899-265F-B73D-A129EB20A67A}"/>
                  </a:ext>
                </a:extLst>
              </p14:cNvPr>
              <p14:cNvContentPartPr/>
              <p14:nvPr/>
            </p14:nvContentPartPr>
            <p14:xfrm>
              <a:off x="5812132" y="5168110"/>
              <a:ext cx="961200" cy="334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E4BB6ACA-A899-265F-B73D-A129EB20A67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806012" y="5161990"/>
                <a:ext cx="9734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588B53FC-57ED-BBCD-6A04-F9D9A2372ADD}"/>
                  </a:ext>
                </a:extLst>
              </p14:cNvPr>
              <p14:cNvContentPartPr/>
              <p14:nvPr/>
            </p14:nvContentPartPr>
            <p14:xfrm>
              <a:off x="6748852" y="5166670"/>
              <a:ext cx="8280" cy="17352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588B53FC-57ED-BBCD-6A04-F9D9A2372AD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742732" y="5160550"/>
                <a:ext cx="2052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2D07C4A-7C3E-85C1-E27B-11F860B5A152}"/>
                  </a:ext>
                </a:extLst>
              </p14:cNvPr>
              <p14:cNvContentPartPr/>
              <p14:nvPr/>
            </p14:nvContentPartPr>
            <p14:xfrm>
              <a:off x="6738772" y="5353510"/>
              <a:ext cx="99000" cy="1584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2D07C4A-7C3E-85C1-E27B-11F860B5A15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732652" y="5347390"/>
                <a:ext cx="1112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DAC4B55-2693-2000-6622-4015FEBC0075}"/>
                  </a:ext>
                </a:extLst>
              </p14:cNvPr>
              <p14:cNvContentPartPr/>
              <p14:nvPr/>
            </p14:nvContentPartPr>
            <p14:xfrm>
              <a:off x="6799612" y="5550430"/>
              <a:ext cx="38160" cy="2800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DAC4B55-2693-2000-6622-4015FEBC007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793492" y="5544310"/>
                <a:ext cx="504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43D009D-2D26-9C39-8D04-8959260D9327}"/>
                  </a:ext>
                </a:extLst>
              </p14:cNvPr>
              <p14:cNvContentPartPr/>
              <p14:nvPr/>
            </p14:nvContentPartPr>
            <p14:xfrm>
              <a:off x="6797452" y="5847790"/>
              <a:ext cx="111240" cy="1238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43D009D-2D26-9C39-8D04-8959260D9327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791332" y="5841670"/>
                <a:ext cx="1234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0305F8B-D356-1C6E-FC5D-3CE18F25C0C9}"/>
                  </a:ext>
                </a:extLst>
              </p14:cNvPr>
              <p14:cNvContentPartPr/>
              <p14:nvPr/>
            </p14:nvContentPartPr>
            <p14:xfrm>
              <a:off x="6878092" y="5992150"/>
              <a:ext cx="36000" cy="2872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0305F8B-D356-1C6E-FC5D-3CE18F25C0C9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871972" y="5986030"/>
                <a:ext cx="482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0339AE4-C46D-2BA1-536E-74B5E9768079}"/>
                  </a:ext>
                </a:extLst>
              </p14:cNvPr>
              <p14:cNvContentPartPr/>
              <p14:nvPr/>
            </p14:nvContentPartPr>
            <p14:xfrm>
              <a:off x="5911852" y="6108790"/>
              <a:ext cx="34560" cy="2332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0339AE4-C46D-2BA1-536E-74B5E976807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905732" y="6102670"/>
                <a:ext cx="468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7087B6E-F578-3980-A337-71A923D7EDBD}"/>
                  </a:ext>
                </a:extLst>
              </p14:cNvPr>
              <p14:cNvContentPartPr/>
              <p14:nvPr/>
            </p14:nvContentPartPr>
            <p14:xfrm>
              <a:off x="5950732" y="6288430"/>
              <a:ext cx="980280" cy="237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7087B6E-F578-3980-A337-71A923D7EDBD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944612" y="6282310"/>
                <a:ext cx="992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2F0C4F6-1259-679E-FA4D-3A827384D4CC}"/>
                  </a:ext>
                </a:extLst>
              </p14:cNvPr>
              <p14:cNvContentPartPr/>
              <p14:nvPr/>
            </p14:nvContentPartPr>
            <p14:xfrm>
              <a:off x="5251612" y="5531710"/>
              <a:ext cx="196920" cy="810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2F0C4F6-1259-679E-FA4D-3A827384D4C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245492" y="5525590"/>
                <a:ext cx="20916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153A8A0B-1165-B34A-2868-6FF1B117A16B}"/>
                  </a:ext>
                </a:extLst>
              </p14:cNvPr>
              <p14:cNvContentPartPr/>
              <p14:nvPr/>
            </p14:nvContentPartPr>
            <p14:xfrm>
              <a:off x="5297692" y="5595430"/>
              <a:ext cx="141120" cy="1342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153A8A0B-1165-B34A-2868-6FF1B117A16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291572" y="5589310"/>
                <a:ext cx="1533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17C650C-3113-8166-686E-01B1984977B6}"/>
                  </a:ext>
                </a:extLst>
              </p14:cNvPr>
              <p14:cNvContentPartPr/>
              <p14:nvPr/>
            </p14:nvContentPartPr>
            <p14:xfrm>
              <a:off x="5501812" y="5568790"/>
              <a:ext cx="108360" cy="1231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17C650C-3113-8166-686E-01B1984977B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495692" y="5562670"/>
                <a:ext cx="1206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674096F-DD31-77A3-AC1D-61008F6AF9BD}"/>
                  </a:ext>
                </a:extLst>
              </p14:cNvPr>
              <p14:cNvContentPartPr/>
              <p14:nvPr/>
            </p14:nvContentPartPr>
            <p14:xfrm>
              <a:off x="6979612" y="5398150"/>
              <a:ext cx="74160" cy="12204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674096F-DD31-77A3-AC1D-61008F6AF9B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973492" y="5392030"/>
                <a:ext cx="864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C5695A8B-2F4E-7CB5-C902-3D9D9C15BDE0}"/>
                  </a:ext>
                </a:extLst>
              </p14:cNvPr>
              <p14:cNvContentPartPr/>
              <p14:nvPr/>
            </p14:nvContentPartPr>
            <p14:xfrm>
              <a:off x="7108132" y="5391670"/>
              <a:ext cx="44280" cy="990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C5695A8B-2F4E-7CB5-C902-3D9D9C15BDE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102012" y="5385550"/>
                <a:ext cx="5652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07F22AAE-986F-73C4-E25C-3A3EE6A957DF}"/>
                  </a:ext>
                </a:extLst>
              </p14:cNvPr>
              <p14:cNvContentPartPr/>
              <p14:nvPr/>
            </p14:nvContentPartPr>
            <p14:xfrm>
              <a:off x="7147372" y="5398870"/>
              <a:ext cx="89640" cy="741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07F22AAE-986F-73C4-E25C-3A3EE6A957DF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141252" y="5392750"/>
                <a:ext cx="1018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9C003BB-CC9A-F93A-35EF-9DC672EEEF7A}"/>
                  </a:ext>
                </a:extLst>
              </p14:cNvPr>
              <p14:cNvContentPartPr/>
              <p14:nvPr/>
            </p14:nvContentPartPr>
            <p14:xfrm>
              <a:off x="7046932" y="5821510"/>
              <a:ext cx="110880" cy="1285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9C003BB-CC9A-F93A-35EF-9DC672EEEF7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040812" y="5815390"/>
                <a:ext cx="1231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897861E1-85A8-3B4E-9A58-0E2BAE301A07}"/>
                  </a:ext>
                </a:extLst>
              </p14:cNvPr>
              <p14:cNvContentPartPr/>
              <p14:nvPr/>
            </p14:nvContentPartPr>
            <p14:xfrm>
              <a:off x="7240252" y="5839150"/>
              <a:ext cx="13320" cy="1317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897861E1-85A8-3B4E-9A58-0E2BAE301A0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234132" y="5833030"/>
                <a:ext cx="25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3BDDD81-C68E-BF43-2B28-CC448EE8A8FD}"/>
                  </a:ext>
                </a:extLst>
              </p14:cNvPr>
              <p14:cNvContentPartPr/>
              <p14:nvPr/>
            </p14:nvContentPartPr>
            <p14:xfrm>
              <a:off x="7288132" y="5851030"/>
              <a:ext cx="60480" cy="673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3BDDD81-C68E-BF43-2B28-CC448EE8A8F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282012" y="5844910"/>
                <a:ext cx="7272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3DFA8C98-DDF8-FC3F-8519-868DC9B7D9D6}"/>
                  </a:ext>
                </a:extLst>
              </p14:cNvPr>
              <p14:cNvContentPartPr/>
              <p14:nvPr/>
            </p14:nvContentPartPr>
            <p14:xfrm>
              <a:off x="7402252" y="5359270"/>
              <a:ext cx="75240" cy="11484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3DFA8C98-DDF8-FC3F-8519-868DC9B7D9D6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396132" y="5353150"/>
                <a:ext cx="874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4D6DA69-B976-49CD-F970-0F1EBDD85781}"/>
                  </a:ext>
                </a:extLst>
              </p14:cNvPr>
              <p14:cNvContentPartPr/>
              <p14:nvPr/>
            </p14:nvContentPartPr>
            <p14:xfrm>
              <a:off x="7571092" y="5452510"/>
              <a:ext cx="37440" cy="8820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4D6DA69-B976-49CD-F970-0F1EBDD85781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564972" y="5446390"/>
                <a:ext cx="4968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57A15FE-F803-0BA9-C2B7-EE6A6A2FEB5E}"/>
                  </a:ext>
                </a:extLst>
              </p14:cNvPr>
              <p14:cNvContentPartPr/>
              <p14:nvPr/>
            </p14:nvContentPartPr>
            <p14:xfrm>
              <a:off x="7486852" y="5174950"/>
              <a:ext cx="23040" cy="1087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57A15FE-F803-0BA9-C2B7-EE6A6A2FEB5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480732" y="5168830"/>
                <a:ext cx="352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5CBAD6F-C55C-478A-EFC3-DA598D74B042}"/>
                  </a:ext>
                </a:extLst>
              </p14:cNvPr>
              <p14:cNvContentPartPr/>
              <p14:nvPr/>
            </p14:nvContentPartPr>
            <p14:xfrm>
              <a:off x="7471012" y="5151550"/>
              <a:ext cx="49680" cy="792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5CBAD6F-C55C-478A-EFC3-DA598D74B04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464892" y="5145430"/>
                <a:ext cx="6192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463718B-9A42-3ED7-C31F-25152E6C7E5C}"/>
                  </a:ext>
                </a:extLst>
              </p14:cNvPr>
              <p14:cNvContentPartPr/>
              <p14:nvPr/>
            </p14:nvContentPartPr>
            <p14:xfrm>
              <a:off x="7534732" y="5520550"/>
              <a:ext cx="20160" cy="1033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463718B-9A42-3ED7-C31F-25152E6C7E5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528612" y="5514430"/>
                <a:ext cx="324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A04028AF-E49C-57A8-E142-25E469154364}"/>
                  </a:ext>
                </a:extLst>
              </p14:cNvPr>
              <p14:cNvContentPartPr/>
              <p14:nvPr/>
            </p14:nvContentPartPr>
            <p14:xfrm>
              <a:off x="7513852" y="5601910"/>
              <a:ext cx="68400" cy="208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A04028AF-E49C-57A8-E142-25E46915436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507732" y="5595790"/>
                <a:ext cx="806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B1F1C37-2C40-0161-EC7E-B459BE0B3316}"/>
                  </a:ext>
                </a:extLst>
              </p14:cNvPr>
              <p14:cNvContentPartPr/>
              <p14:nvPr/>
            </p14:nvContentPartPr>
            <p14:xfrm>
              <a:off x="7523212" y="5830150"/>
              <a:ext cx="3960" cy="57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B1F1C37-2C40-0161-EC7E-B459BE0B3316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517092" y="5824030"/>
                <a:ext cx="16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B532B53-16B5-37E5-EBA6-59577C0A3BEA}"/>
                  </a:ext>
                </a:extLst>
              </p14:cNvPr>
              <p14:cNvContentPartPr/>
              <p14:nvPr/>
            </p14:nvContentPartPr>
            <p14:xfrm>
              <a:off x="7526812" y="5869030"/>
              <a:ext cx="136800" cy="1429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B532B53-16B5-37E5-EBA6-59577C0A3BE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520692" y="5862910"/>
                <a:ext cx="1490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9F43A91-E3DE-6081-6733-01700D8ADB3F}"/>
                  </a:ext>
                </a:extLst>
              </p14:cNvPr>
              <p14:cNvContentPartPr/>
              <p14:nvPr/>
            </p14:nvContentPartPr>
            <p14:xfrm>
              <a:off x="7678372" y="5984590"/>
              <a:ext cx="109800" cy="889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9F43A91-E3DE-6081-6733-01700D8ADB3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7672252" y="5978470"/>
                <a:ext cx="1220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10052EF3-29EE-3382-01E5-547DC72D4406}"/>
                  </a:ext>
                </a:extLst>
              </p14:cNvPr>
              <p14:cNvContentPartPr/>
              <p14:nvPr/>
            </p14:nvContentPartPr>
            <p14:xfrm>
              <a:off x="7622932" y="5716750"/>
              <a:ext cx="10080" cy="1234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10052EF3-29EE-3382-01E5-547DC72D4406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616812" y="5710630"/>
                <a:ext cx="223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72BFC145-FF29-9D41-78BE-6225D9361DC1}"/>
                  </a:ext>
                </a:extLst>
              </p14:cNvPr>
              <p14:cNvContentPartPr/>
              <p14:nvPr/>
            </p14:nvContentPartPr>
            <p14:xfrm>
              <a:off x="7609612" y="5677870"/>
              <a:ext cx="62640" cy="727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72BFC145-FF29-9D41-78BE-6225D9361DC1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603492" y="5671750"/>
                <a:ext cx="748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6094C24C-8BAC-5741-6A30-570C86A89112}"/>
                  </a:ext>
                </a:extLst>
              </p14:cNvPr>
              <p14:cNvContentPartPr/>
              <p14:nvPr/>
            </p14:nvContentPartPr>
            <p14:xfrm>
              <a:off x="7654252" y="6124990"/>
              <a:ext cx="6120" cy="885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6094C24C-8BAC-5741-6A30-570C86A89112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648132" y="6118870"/>
                <a:ext cx="183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31DCC6C-7153-153F-6BB6-55A3C2F70C9E}"/>
                  </a:ext>
                </a:extLst>
              </p14:cNvPr>
              <p14:cNvContentPartPr/>
              <p14:nvPr/>
            </p14:nvContentPartPr>
            <p14:xfrm>
              <a:off x="7611052" y="6192670"/>
              <a:ext cx="104760" cy="831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31DCC6C-7153-153F-6BB6-55A3C2F70C9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604932" y="6186550"/>
                <a:ext cx="1170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7EA95E12-7204-0F18-5104-9365F2B163DE}"/>
                  </a:ext>
                </a:extLst>
              </p14:cNvPr>
              <p14:cNvContentPartPr/>
              <p14:nvPr/>
            </p14:nvContentPartPr>
            <p14:xfrm>
              <a:off x="6785932" y="5107990"/>
              <a:ext cx="1109880" cy="288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7EA95E12-7204-0F18-5104-9365F2B163D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779812" y="5101870"/>
                <a:ext cx="11221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601E9D1C-62D2-6BD4-E313-18071F29354A}"/>
                  </a:ext>
                </a:extLst>
              </p14:cNvPr>
              <p14:cNvContentPartPr/>
              <p14:nvPr/>
            </p14:nvContentPartPr>
            <p14:xfrm>
              <a:off x="6940732" y="5735830"/>
              <a:ext cx="12240" cy="39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601E9D1C-62D2-6BD4-E313-18071F29354A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934612" y="5729710"/>
                <a:ext cx="2448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ED60B8F-CDCB-62A2-CE7B-E5021F7AFCE3}"/>
                  </a:ext>
                </a:extLst>
              </p14:cNvPr>
              <p14:cNvContentPartPr/>
              <p14:nvPr/>
            </p14:nvContentPartPr>
            <p14:xfrm>
              <a:off x="6923452" y="5659150"/>
              <a:ext cx="1053000" cy="658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ED60B8F-CDCB-62A2-CE7B-E5021F7AFCE3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917332" y="5653030"/>
                <a:ext cx="10652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42511E3-C3F7-6718-C25B-FD9B30F68243}"/>
                  </a:ext>
                </a:extLst>
              </p14:cNvPr>
              <p14:cNvContentPartPr/>
              <p14:nvPr/>
            </p14:nvContentPartPr>
            <p14:xfrm>
              <a:off x="7000132" y="6263230"/>
              <a:ext cx="1066680" cy="633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42511E3-C3F7-6718-C25B-FD9B30F6824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994012" y="6257110"/>
                <a:ext cx="10789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DC46F0A-E280-218E-26CD-C016A354F019}"/>
                  </a:ext>
                </a:extLst>
              </p14:cNvPr>
              <p14:cNvContentPartPr/>
              <p14:nvPr/>
            </p14:nvContentPartPr>
            <p14:xfrm>
              <a:off x="6961612" y="4558990"/>
              <a:ext cx="21240" cy="165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DC46F0A-E280-218E-26CD-C016A354F019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955492" y="4552870"/>
                <a:ext cx="3348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910A51F-0D85-8715-99D5-628E0B413D4A}"/>
                  </a:ext>
                </a:extLst>
              </p14:cNvPr>
              <p14:cNvContentPartPr/>
              <p14:nvPr/>
            </p14:nvContentPartPr>
            <p14:xfrm>
              <a:off x="6973132" y="4557910"/>
              <a:ext cx="1800" cy="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910A51F-0D85-8715-99D5-628E0B413D4A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967012" y="4551790"/>
                <a:ext cx="140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B4C3B5A-3BB6-64F6-36F4-6044A3AB1848}"/>
                  </a:ext>
                </a:extLst>
              </p14:cNvPr>
              <p14:cNvContentPartPr/>
              <p14:nvPr/>
            </p14:nvContentPartPr>
            <p14:xfrm>
              <a:off x="6971332" y="4497430"/>
              <a:ext cx="227160" cy="2174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B4C3B5A-3BB6-64F6-36F4-6044A3AB1848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965212" y="4491310"/>
                <a:ext cx="2394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C10A4C3-72D5-4D71-A0F8-937EC9EE1447}"/>
                  </a:ext>
                </a:extLst>
              </p14:cNvPr>
              <p14:cNvContentPartPr/>
              <p14:nvPr/>
            </p14:nvContentPartPr>
            <p14:xfrm>
              <a:off x="7260772" y="4692910"/>
              <a:ext cx="32400" cy="147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C10A4C3-72D5-4D71-A0F8-937EC9EE144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7254652" y="4686790"/>
                <a:ext cx="446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8D90A1C-DDE8-4B8F-24A5-108CEF6DBC19}"/>
                  </a:ext>
                </a:extLst>
              </p14:cNvPr>
              <p14:cNvContentPartPr/>
              <p14:nvPr/>
            </p14:nvContentPartPr>
            <p14:xfrm>
              <a:off x="7413772" y="4618750"/>
              <a:ext cx="55440" cy="262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8D90A1C-DDE8-4B8F-24A5-108CEF6DBC19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407652" y="4612630"/>
                <a:ext cx="676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D955B13-04D9-26F6-6B25-7B94887AEB8B}"/>
                  </a:ext>
                </a:extLst>
              </p14:cNvPr>
              <p14:cNvContentPartPr/>
              <p14:nvPr/>
            </p14:nvContentPartPr>
            <p14:xfrm>
              <a:off x="7418812" y="4657630"/>
              <a:ext cx="97920" cy="324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D955B13-04D9-26F6-6B25-7B94887AEB8B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412692" y="4651510"/>
                <a:ext cx="1101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7F95D8F-1FB8-53F3-7B8B-6DD939949F51}"/>
                  </a:ext>
                </a:extLst>
              </p14:cNvPr>
              <p14:cNvContentPartPr/>
              <p14:nvPr/>
            </p14:nvContentPartPr>
            <p14:xfrm>
              <a:off x="7663252" y="4555750"/>
              <a:ext cx="1517400" cy="972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7F95D8F-1FB8-53F3-7B8B-6DD939949F51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657132" y="4549630"/>
                <a:ext cx="15296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D2CF35B-F550-0351-8470-D804EA969940}"/>
                  </a:ext>
                </a:extLst>
              </p14:cNvPr>
              <p14:cNvContentPartPr/>
              <p14:nvPr/>
            </p14:nvContentPartPr>
            <p14:xfrm>
              <a:off x="8119012" y="4746910"/>
              <a:ext cx="37080" cy="263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D2CF35B-F550-0351-8470-D804EA969940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112892" y="4740790"/>
                <a:ext cx="493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1B825F4-A367-E407-4A6B-BC03E640386E}"/>
                  </a:ext>
                </a:extLst>
              </p14:cNvPr>
              <p14:cNvContentPartPr/>
              <p14:nvPr/>
            </p14:nvContentPartPr>
            <p14:xfrm>
              <a:off x="8114332" y="4720990"/>
              <a:ext cx="148320" cy="1735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1B825F4-A367-E407-4A6B-BC03E640386E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108212" y="4714870"/>
                <a:ext cx="1605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6CB1156-AFAB-1B1C-9EB5-7BEFA2DA32C5}"/>
                  </a:ext>
                </a:extLst>
              </p14:cNvPr>
              <p14:cNvContentPartPr/>
              <p14:nvPr/>
            </p14:nvContentPartPr>
            <p14:xfrm>
              <a:off x="8305492" y="4858870"/>
              <a:ext cx="40320" cy="124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6CB1156-AFAB-1B1C-9EB5-7BEFA2DA32C5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299372" y="4852750"/>
                <a:ext cx="525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F1A48FE-75C6-5D8C-701F-AE216F91F98C}"/>
                  </a:ext>
                </a:extLst>
              </p14:cNvPr>
              <p14:cNvContentPartPr/>
              <p14:nvPr/>
            </p14:nvContentPartPr>
            <p14:xfrm>
              <a:off x="8439412" y="4826470"/>
              <a:ext cx="99000" cy="140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F1A48FE-75C6-5D8C-701F-AE216F91F98C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433292" y="4820350"/>
                <a:ext cx="11124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3CA6D36-19D5-E672-CD85-470B951B49E3}"/>
                  </a:ext>
                </a:extLst>
              </p14:cNvPr>
              <p14:cNvContentPartPr/>
              <p14:nvPr/>
            </p14:nvContentPartPr>
            <p14:xfrm>
              <a:off x="8505292" y="4755550"/>
              <a:ext cx="36360" cy="146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3CA6D36-19D5-E672-CD85-470B951B49E3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8499172" y="4749430"/>
                <a:ext cx="486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CBD8328-2176-5CE3-E140-DE17F3B07DC5}"/>
                  </a:ext>
                </a:extLst>
              </p14:cNvPr>
              <p14:cNvContentPartPr/>
              <p14:nvPr/>
            </p14:nvContentPartPr>
            <p14:xfrm>
              <a:off x="8657212" y="4733590"/>
              <a:ext cx="11880" cy="1875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CBD8328-2176-5CE3-E140-DE17F3B07DC5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651092" y="4727470"/>
                <a:ext cx="241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BE13ED7C-0E83-6ECD-955D-A42EC0D6DEFE}"/>
                  </a:ext>
                </a:extLst>
              </p14:cNvPr>
              <p14:cNvContentPartPr/>
              <p14:nvPr/>
            </p14:nvContentPartPr>
            <p14:xfrm>
              <a:off x="8647852" y="4708030"/>
              <a:ext cx="115200" cy="1378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BE13ED7C-0E83-6ECD-955D-A42EC0D6DEFE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8641732" y="4701910"/>
                <a:ext cx="1274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DCE2A1F2-98DF-D38D-9268-8F46B657C6BE}"/>
                  </a:ext>
                </a:extLst>
              </p14:cNvPr>
              <p14:cNvContentPartPr/>
              <p14:nvPr/>
            </p14:nvContentPartPr>
            <p14:xfrm>
              <a:off x="8827492" y="4813870"/>
              <a:ext cx="129240" cy="124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DCE2A1F2-98DF-D38D-9268-8F46B657C6BE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8821372" y="4807750"/>
                <a:ext cx="1414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6EC8194-6D18-A9DA-7312-BC31E1BC2FA5}"/>
                  </a:ext>
                </a:extLst>
              </p14:cNvPr>
              <p14:cNvContentPartPr/>
              <p14:nvPr/>
            </p14:nvContentPartPr>
            <p14:xfrm>
              <a:off x="7852612" y="4270630"/>
              <a:ext cx="64440" cy="2152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6EC8194-6D18-A9DA-7312-BC31E1BC2FA5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7846492" y="4264510"/>
                <a:ext cx="766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9FB2D3E5-362F-F375-5119-63B301359AEE}"/>
                  </a:ext>
                </a:extLst>
              </p14:cNvPr>
              <p14:cNvContentPartPr/>
              <p14:nvPr/>
            </p14:nvContentPartPr>
            <p14:xfrm>
              <a:off x="7860172" y="4258750"/>
              <a:ext cx="167760" cy="1126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9FB2D3E5-362F-F375-5119-63B301359AEE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854052" y="4252630"/>
                <a:ext cx="1800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1204E0C0-17FB-4102-0FE0-541433F3B731}"/>
                  </a:ext>
                </a:extLst>
              </p14:cNvPr>
              <p14:cNvContentPartPr/>
              <p14:nvPr/>
            </p14:nvContentPartPr>
            <p14:xfrm>
              <a:off x="8087692" y="4346590"/>
              <a:ext cx="48240" cy="1429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1204E0C0-17FB-4102-0FE0-541433F3B731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8081572" y="4340470"/>
                <a:ext cx="604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5504E09-BAF3-C07C-16F4-9C3B7E60D609}"/>
                  </a:ext>
                </a:extLst>
              </p14:cNvPr>
              <p14:cNvContentPartPr/>
              <p14:nvPr/>
            </p14:nvContentPartPr>
            <p14:xfrm>
              <a:off x="9205132" y="4445230"/>
              <a:ext cx="127440" cy="1310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5504E09-BAF3-C07C-16F4-9C3B7E60D609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9199012" y="4439110"/>
                <a:ext cx="13968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C643A4F-09B1-F763-BC32-E965BF7A62EB}"/>
                  </a:ext>
                </a:extLst>
              </p14:cNvPr>
              <p14:cNvContentPartPr/>
              <p14:nvPr/>
            </p14:nvContentPartPr>
            <p14:xfrm>
              <a:off x="9273532" y="4453870"/>
              <a:ext cx="28080" cy="1411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C643A4F-09B1-F763-BC32-E965BF7A62EB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9267412" y="4447750"/>
                <a:ext cx="403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EAB071E-817D-AB00-97BA-EF1011E90095}"/>
                  </a:ext>
                </a:extLst>
              </p14:cNvPr>
              <p14:cNvContentPartPr/>
              <p14:nvPr/>
            </p14:nvContentPartPr>
            <p14:xfrm>
              <a:off x="9452452" y="4282150"/>
              <a:ext cx="156240" cy="2401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EAB071E-817D-AB00-97BA-EF1011E90095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446332" y="4276030"/>
                <a:ext cx="1684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48EEA1E-FA20-D1F9-9525-78050AEA8620}"/>
                  </a:ext>
                </a:extLst>
              </p14:cNvPr>
              <p14:cNvContentPartPr/>
              <p14:nvPr/>
            </p14:nvContentPartPr>
            <p14:xfrm>
              <a:off x="9670612" y="4447030"/>
              <a:ext cx="47520" cy="11844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48EEA1E-FA20-D1F9-9525-78050AEA8620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9664492" y="4440910"/>
                <a:ext cx="597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7CEFC4F-E827-8303-9ACA-5472194194EE}"/>
                  </a:ext>
                </a:extLst>
              </p14:cNvPr>
              <p14:cNvContentPartPr/>
              <p14:nvPr/>
            </p14:nvContentPartPr>
            <p14:xfrm>
              <a:off x="9678892" y="4358830"/>
              <a:ext cx="57960" cy="201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7CEFC4F-E827-8303-9ACA-5472194194EE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9672772" y="4352710"/>
                <a:ext cx="7020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61C0922A-8B74-7E9C-EB6C-32668D137749}"/>
                  </a:ext>
                </a:extLst>
              </p14:cNvPr>
              <p14:cNvContentPartPr/>
              <p14:nvPr/>
            </p14:nvContentPartPr>
            <p14:xfrm>
              <a:off x="9790852" y="4441630"/>
              <a:ext cx="126720" cy="1062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61C0922A-8B74-7E9C-EB6C-32668D137749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9784732" y="4435510"/>
                <a:ext cx="1389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4C4C3AFF-8B84-7346-D9A1-B781056A847A}"/>
                  </a:ext>
                </a:extLst>
              </p14:cNvPr>
              <p14:cNvContentPartPr/>
              <p14:nvPr/>
            </p14:nvContentPartPr>
            <p14:xfrm>
              <a:off x="4646812" y="4947790"/>
              <a:ext cx="7339320" cy="1137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4C4C3AFF-8B84-7346-D9A1-B781056A847A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4640692" y="4941670"/>
                <a:ext cx="73515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F930E8DC-979A-AC21-5CB4-2B1482FFCE60}"/>
                  </a:ext>
                </a:extLst>
              </p14:cNvPr>
              <p14:cNvContentPartPr/>
              <p14:nvPr/>
            </p14:nvContentPartPr>
            <p14:xfrm>
              <a:off x="4760212" y="5069830"/>
              <a:ext cx="27000" cy="15267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F930E8DC-979A-AC21-5CB4-2B1482FFCE60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4754092" y="5063710"/>
                <a:ext cx="39240" cy="153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EADB6E7B-C725-3AC0-921F-2C6FC29733E7}"/>
              </a:ext>
            </a:extLst>
          </p:cNvPr>
          <p:cNvGrpSpPr/>
          <p:nvPr/>
        </p:nvGrpSpPr>
        <p:grpSpPr>
          <a:xfrm>
            <a:off x="8529772" y="5222110"/>
            <a:ext cx="1125720" cy="328680"/>
            <a:chOff x="8529772" y="5222110"/>
            <a:chExt cx="112572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600FBC1-2B4E-9FB5-1446-129176B5A73A}"/>
                    </a:ext>
                  </a:extLst>
                </p14:cNvPr>
                <p14:cNvContentPartPr/>
                <p14:nvPr/>
              </p14:nvContentPartPr>
              <p14:xfrm>
                <a:off x="8529772" y="5295190"/>
                <a:ext cx="223200" cy="167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600FBC1-2B4E-9FB5-1446-129176B5A73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523652" y="5289070"/>
                  <a:ext cx="235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0565EC0-F19D-C193-89D8-53477E687EF0}"/>
                    </a:ext>
                  </a:extLst>
                </p14:cNvPr>
                <p14:cNvContentPartPr/>
                <p14:nvPr/>
              </p14:nvContentPartPr>
              <p14:xfrm>
                <a:off x="8879692" y="5425870"/>
                <a:ext cx="29160" cy="124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0565EC0-F19D-C193-89D8-53477E687EF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873572" y="5419750"/>
                  <a:ext cx="41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0C7A674-AEAB-DE81-A843-20F112B2B0BC}"/>
                    </a:ext>
                  </a:extLst>
                </p14:cNvPr>
                <p14:cNvContentPartPr/>
                <p14:nvPr/>
              </p14:nvContentPartPr>
              <p14:xfrm>
                <a:off x="9003892" y="5399230"/>
                <a:ext cx="47520" cy="162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0C7A674-AEAB-DE81-A843-20F112B2B0B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997772" y="5393110"/>
                  <a:ext cx="59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471A599-1514-B89C-CD9D-BCCD5B0708B1}"/>
                    </a:ext>
                  </a:extLst>
                </p14:cNvPr>
                <p14:cNvContentPartPr/>
                <p14:nvPr/>
              </p14:nvContentPartPr>
              <p14:xfrm>
                <a:off x="9012892" y="5445310"/>
                <a:ext cx="46080" cy="219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471A599-1514-B89C-CD9D-BCCD5B0708B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006772" y="5439190"/>
                  <a:ext cx="583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B1E0C02-2880-E1FB-21CF-65F15B4684B2}"/>
                    </a:ext>
                  </a:extLst>
                </p14:cNvPr>
                <p14:cNvContentPartPr/>
                <p14:nvPr/>
              </p14:nvContentPartPr>
              <p14:xfrm>
                <a:off x="9321052" y="5383750"/>
                <a:ext cx="11520" cy="158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B1E0C02-2880-E1FB-21CF-65F15B4684B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314932" y="5377630"/>
                  <a:ext cx="237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F00EAD0-BAA3-AF22-AC4A-5A0FFA884E47}"/>
                    </a:ext>
                  </a:extLst>
                </p14:cNvPr>
                <p14:cNvContentPartPr/>
                <p14:nvPr/>
              </p14:nvContentPartPr>
              <p14:xfrm>
                <a:off x="9297652" y="5289430"/>
                <a:ext cx="187560" cy="153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F00EAD0-BAA3-AF22-AC4A-5A0FFA884E4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291532" y="5283310"/>
                  <a:ext cx="199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53B87F8-EDD7-5DC8-8232-3253DCC5E77F}"/>
                    </a:ext>
                  </a:extLst>
                </p14:cNvPr>
                <p14:cNvContentPartPr/>
                <p14:nvPr/>
              </p14:nvContentPartPr>
              <p14:xfrm>
                <a:off x="9528412" y="5222110"/>
                <a:ext cx="127080" cy="182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53B87F8-EDD7-5DC8-8232-3253DCC5E77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522292" y="5215990"/>
                  <a:ext cx="13932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9902FD1F-4C73-7B6E-AF5E-8400E19E5DFA}"/>
              </a:ext>
            </a:extLst>
          </p:cNvPr>
          <p:cNvGrpSpPr/>
          <p:nvPr/>
        </p:nvGrpSpPr>
        <p:grpSpPr>
          <a:xfrm>
            <a:off x="8677012" y="5784790"/>
            <a:ext cx="1065240" cy="277560"/>
            <a:chOff x="8677012" y="5784790"/>
            <a:chExt cx="106524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45AE970-ED22-7A82-4855-F2A57A65A767}"/>
                    </a:ext>
                  </a:extLst>
                </p14:cNvPr>
                <p14:cNvContentPartPr/>
                <p14:nvPr/>
              </p14:nvContentPartPr>
              <p14:xfrm>
                <a:off x="8677012" y="5855350"/>
                <a:ext cx="152280" cy="132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45AE970-ED22-7A82-4855-F2A57A65A76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670892" y="5849230"/>
                  <a:ext cx="1645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8DCE14D-E60B-54C4-E33C-A79503DD802C}"/>
                    </a:ext>
                  </a:extLst>
                </p14:cNvPr>
                <p14:cNvContentPartPr/>
                <p14:nvPr/>
              </p14:nvContentPartPr>
              <p14:xfrm>
                <a:off x="8912452" y="5970910"/>
                <a:ext cx="114840" cy="914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8DCE14D-E60B-54C4-E33C-A79503DD802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906332" y="5964790"/>
                  <a:ext cx="127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7B282B5-68A8-0507-900D-7B5FDA4CCEBA}"/>
                    </a:ext>
                  </a:extLst>
                </p14:cNvPr>
                <p14:cNvContentPartPr/>
                <p14:nvPr/>
              </p14:nvContentPartPr>
              <p14:xfrm>
                <a:off x="9110812" y="5909710"/>
                <a:ext cx="93600" cy="7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7B282B5-68A8-0507-900D-7B5FDA4CCEB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104692" y="5903590"/>
                  <a:ext cx="1058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F0D6E99-71EA-52B7-F602-9C25AAE8209E}"/>
                    </a:ext>
                  </a:extLst>
                </p14:cNvPr>
                <p14:cNvContentPartPr/>
                <p14:nvPr/>
              </p14:nvContentPartPr>
              <p14:xfrm>
                <a:off x="9132772" y="5942110"/>
                <a:ext cx="75240" cy="26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F0D6E99-71EA-52B7-F602-9C25AAE8209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126652" y="5935990"/>
                  <a:ext cx="87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58F1C9F-D1DB-36DB-6101-7BC469BB0D8F}"/>
                    </a:ext>
                  </a:extLst>
                </p14:cNvPr>
                <p14:cNvContentPartPr/>
                <p14:nvPr/>
              </p14:nvContentPartPr>
              <p14:xfrm>
                <a:off x="9411412" y="5784790"/>
                <a:ext cx="111240" cy="271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58F1C9F-D1DB-36DB-6101-7BC469BB0D8F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405292" y="5778670"/>
                  <a:ext cx="1234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1856848-4A48-DE5C-F6B7-1CDEDC9A7E4D}"/>
                    </a:ext>
                  </a:extLst>
                </p14:cNvPr>
                <p14:cNvContentPartPr/>
                <p14:nvPr/>
              </p14:nvContentPartPr>
              <p14:xfrm>
                <a:off x="9618412" y="5794510"/>
                <a:ext cx="123840" cy="140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1856848-4A48-DE5C-F6B7-1CDEDC9A7E4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612292" y="5788390"/>
                  <a:ext cx="13608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6589E64-A134-9BF0-FB3E-239D6B3D50FF}"/>
              </a:ext>
            </a:extLst>
          </p:cNvPr>
          <p:cNvGrpSpPr/>
          <p:nvPr/>
        </p:nvGrpSpPr>
        <p:grpSpPr>
          <a:xfrm>
            <a:off x="8131972" y="1651990"/>
            <a:ext cx="155880" cy="152640"/>
            <a:chOff x="8131972" y="1651990"/>
            <a:chExt cx="155880" cy="15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94AFA6B-39B8-1FC6-CCEC-10559A8493CC}"/>
                    </a:ext>
                  </a:extLst>
                </p14:cNvPr>
                <p14:cNvContentPartPr/>
                <p14:nvPr/>
              </p14:nvContentPartPr>
              <p14:xfrm>
                <a:off x="8131972" y="1705630"/>
                <a:ext cx="90000" cy="93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94AFA6B-39B8-1FC6-CCEC-10559A8493C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125852" y="1699510"/>
                  <a:ext cx="102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2849A37-5AF4-737B-13BD-58856C5FD98A}"/>
                    </a:ext>
                  </a:extLst>
                </p14:cNvPr>
                <p14:cNvContentPartPr/>
                <p14:nvPr/>
              </p14:nvContentPartPr>
              <p14:xfrm>
                <a:off x="8201452" y="1651990"/>
                <a:ext cx="86400" cy="152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2849A37-5AF4-737B-13BD-58856C5FD98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195332" y="1645870"/>
                  <a:ext cx="98640" cy="16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927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D730-4BE6-DC1F-2977-CB0EEA41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Resistors in series</a:t>
            </a:r>
          </a:p>
        </p:txBody>
      </p:sp>
      <p:pic>
        <p:nvPicPr>
          <p:cNvPr id="6" name="Content Placeholder 5" descr="A diagram of electrical circuits&#10;&#10;Description automatically generated">
            <a:extLst>
              <a:ext uri="{FF2B5EF4-FFF2-40B4-BE49-F238E27FC236}">
                <a16:creationId xmlns:a16="http://schemas.microsoft.com/office/drawing/2014/main" id="{689817DD-B2E3-5450-8E46-71DAC1113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467"/>
          <a:stretch/>
        </p:blipFill>
        <p:spPr>
          <a:xfrm>
            <a:off x="1546854" y="847793"/>
            <a:ext cx="4309935" cy="54523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05FB1-9B4C-FA18-1372-8FCBD3501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6</a:t>
            </a:fld>
            <a:endParaRPr lang="en-US" dirty="0">
              <a:latin typeface="PT Sans" panose="020B0503020203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FA976A6-807E-2FC5-A83A-727B9E3FC456}"/>
              </a:ext>
            </a:extLst>
          </p:cNvPr>
          <p:cNvGrpSpPr/>
          <p:nvPr/>
        </p:nvGrpSpPr>
        <p:grpSpPr>
          <a:xfrm>
            <a:off x="6472732" y="773230"/>
            <a:ext cx="2977560" cy="1612080"/>
            <a:chOff x="6472732" y="773230"/>
            <a:chExt cx="2977560" cy="161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7CDBFF7-C50F-1E2F-3F49-99CE1F253400}"/>
                    </a:ext>
                  </a:extLst>
                </p14:cNvPr>
                <p14:cNvContentPartPr/>
                <p14:nvPr/>
              </p14:nvContentPartPr>
              <p14:xfrm>
                <a:off x="7128292" y="1206310"/>
                <a:ext cx="50760" cy="465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7CDBFF7-C50F-1E2F-3F49-99CE1F2534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22172" y="1200190"/>
                  <a:ext cx="630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A983F4E-37AE-773A-A538-516564736E1C}"/>
                    </a:ext>
                  </a:extLst>
                </p14:cNvPr>
                <p14:cNvContentPartPr/>
                <p14:nvPr/>
              </p14:nvContentPartPr>
              <p14:xfrm>
                <a:off x="6941452" y="1648390"/>
                <a:ext cx="523440" cy="51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A983F4E-37AE-773A-A538-516564736E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35332" y="1642270"/>
                  <a:ext cx="535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288C9D-810E-E8C9-EE10-138C11E712FF}"/>
                    </a:ext>
                  </a:extLst>
                </p14:cNvPr>
                <p14:cNvContentPartPr/>
                <p14:nvPr/>
              </p14:nvContentPartPr>
              <p14:xfrm>
                <a:off x="7104532" y="1823710"/>
                <a:ext cx="155520" cy="2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288C9D-810E-E8C9-EE10-138C11E712F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98412" y="1817590"/>
                  <a:ext cx="1677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9F9052B-0110-1FF9-6DEB-356B7DA032D7}"/>
                    </a:ext>
                  </a:extLst>
                </p14:cNvPr>
                <p14:cNvContentPartPr/>
                <p14:nvPr/>
              </p14:nvContentPartPr>
              <p14:xfrm>
                <a:off x="7224412" y="1826950"/>
                <a:ext cx="31680" cy="387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9F9052B-0110-1FF9-6DEB-356B7DA032D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18292" y="1820830"/>
                  <a:ext cx="4392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60784D7-17BC-8F8D-C816-05DD1E896EDB}"/>
                    </a:ext>
                  </a:extLst>
                </p14:cNvPr>
                <p14:cNvContentPartPr/>
                <p14:nvPr/>
              </p14:nvContentPartPr>
              <p14:xfrm>
                <a:off x="7154212" y="1185430"/>
                <a:ext cx="613080" cy="48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60784D7-17BC-8F8D-C816-05DD1E896ED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48092" y="1179310"/>
                  <a:ext cx="625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283716E-607B-C0EE-3FCD-7011F62E9960}"/>
                    </a:ext>
                  </a:extLst>
                </p14:cNvPr>
                <p14:cNvContentPartPr/>
                <p14:nvPr/>
              </p14:nvContentPartPr>
              <p14:xfrm>
                <a:off x="7782772" y="1114510"/>
                <a:ext cx="343440" cy="115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283716E-607B-C0EE-3FCD-7011F62E996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76652" y="1108390"/>
                  <a:ext cx="3556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A2F4F4-BA01-6175-3F62-97AE25AECABB}"/>
                    </a:ext>
                  </a:extLst>
                </p14:cNvPr>
                <p14:cNvContentPartPr/>
                <p14:nvPr/>
              </p14:nvContentPartPr>
              <p14:xfrm>
                <a:off x="8154652" y="1179310"/>
                <a:ext cx="495720" cy="29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A2F4F4-BA01-6175-3F62-97AE25AECAB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48532" y="1173190"/>
                  <a:ext cx="5079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CFD8D6A-2BF5-4952-C1DE-4211ED49AF18}"/>
                    </a:ext>
                  </a:extLst>
                </p14:cNvPr>
                <p14:cNvContentPartPr/>
                <p14:nvPr/>
              </p14:nvContentPartPr>
              <p14:xfrm>
                <a:off x="8678452" y="1113070"/>
                <a:ext cx="277200" cy="129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CFD8D6A-2BF5-4952-C1DE-4211ED49AF1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72332" y="1106950"/>
                  <a:ext cx="289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4DC9B5-E507-B620-A4EE-C7B1FD5096FC}"/>
                    </a:ext>
                  </a:extLst>
                </p14:cNvPr>
                <p14:cNvContentPartPr/>
                <p14:nvPr/>
              </p14:nvContentPartPr>
              <p14:xfrm>
                <a:off x="8939092" y="1176430"/>
                <a:ext cx="429840" cy="15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4DC9B5-E507-B620-A4EE-C7B1FD5096F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32972" y="1170310"/>
                  <a:ext cx="442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E9DF33E-40D9-2123-DE52-8B9AA92E04CE}"/>
                    </a:ext>
                  </a:extLst>
                </p14:cNvPr>
                <p14:cNvContentPartPr/>
                <p14:nvPr/>
              </p14:nvContentPartPr>
              <p14:xfrm>
                <a:off x="9339772" y="1156270"/>
                <a:ext cx="50040" cy="1157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9DF33E-40D9-2123-DE52-8B9AA92E04C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33652" y="1150150"/>
                  <a:ext cx="62280" cy="11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411894D-2CE9-5078-DD52-B8BB7FE8F1BF}"/>
                    </a:ext>
                  </a:extLst>
                </p14:cNvPr>
                <p14:cNvContentPartPr/>
                <p14:nvPr/>
              </p14:nvContentPartPr>
              <p14:xfrm>
                <a:off x="7266532" y="2213590"/>
                <a:ext cx="11880" cy="155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411894D-2CE9-5078-DD52-B8BB7FE8F1B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260412" y="2207470"/>
                  <a:ext cx="24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FAE3595-CD15-95C4-80AA-FFF3A604CB8C}"/>
                    </a:ext>
                  </a:extLst>
                </p14:cNvPr>
                <p14:cNvContentPartPr/>
                <p14:nvPr/>
              </p14:nvContentPartPr>
              <p14:xfrm>
                <a:off x="7254652" y="2299990"/>
                <a:ext cx="2195640" cy="85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FAE3595-CD15-95C4-80AA-FFF3A604CB8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48532" y="2293870"/>
                  <a:ext cx="2207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107677C-9450-0141-40C9-508D585F7027}"/>
                    </a:ext>
                  </a:extLst>
                </p14:cNvPr>
                <p14:cNvContentPartPr/>
                <p14:nvPr/>
              </p14:nvContentPartPr>
              <p14:xfrm>
                <a:off x="6472732" y="1854310"/>
                <a:ext cx="155160" cy="170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107677C-9450-0141-40C9-508D585F702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466612" y="1848190"/>
                  <a:ext cx="167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363C19D-3604-8905-B36B-A0A8DE913DC9}"/>
                    </a:ext>
                  </a:extLst>
                </p14:cNvPr>
                <p14:cNvContentPartPr/>
                <p14:nvPr/>
              </p14:nvContentPartPr>
              <p14:xfrm>
                <a:off x="6722572" y="1946830"/>
                <a:ext cx="18360" cy="157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363C19D-3604-8905-B36B-A0A8DE913D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16452" y="1940710"/>
                  <a:ext cx="30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EDDFC05-0BD4-C068-3FB9-DCF9E1DCB108}"/>
                    </a:ext>
                  </a:extLst>
                </p14:cNvPr>
                <p14:cNvContentPartPr/>
                <p14:nvPr/>
              </p14:nvContentPartPr>
              <p14:xfrm>
                <a:off x="6707452" y="1974190"/>
                <a:ext cx="105120" cy="91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EDDFC05-0BD4-C068-3FB9-DCF9E1DCB10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701332" y="1968070"/>
                  <a:ext cx="117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A82E3BB-F680-4EA0-7B37-0C6FDD1CE61A}"/>
                    </a:ext>
                  </a:extLst>
                </p14:cNvPr>
                <p14:cNvContentPartPr/>
                <p14:nvPr/>
              </p14:nvContentPartPr>
              <p14:xfrm>
                <a:off x="7825612" y="851350"/>
                <a:ext cx="71640" cy="207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A82E3BB-F680-4EA0-7B37-0C6FDD1CE61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19492" y="845230"/>
                  <a:ext cx="83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5C28AD5-E685-EB36-1691-6903594B7935}"/>
                    </a:ext>
                  </a:extLst>
                </p14:cNvPr>
                <p14:cNvContentPartPr/>
                <p14:nvPr/>
              </p14:nvContentPartPr>
              <p14:xfrm>
                <a:off x="7800052" y="838030"/>
                <a:ext cx="161280" cy="106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5C28AD5-E685-EB36-1691-6903594B793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93932" y="831910"/>
                  <a:ext cx="1735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67C4D73-E69C-FA05-7E7F-BA054840BD6F}"/>
                    </a:ext>
                  </a:extLst>
                </p14:cNvPr>
                <p14:cNvContentPartPr/>
                <p14:nvPr/>
              </p14:nvContentPartPr>
              <p14:xfrm>
                <a:off x="8002012" y="913990"/>
                <a:ext cx="60840" cy="112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67C4D73-E69C-FA05-7E7F-BA054840BD6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95892" y="907870"/>
                  <a:ext cx="73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9CF2807-1F42-CBC9-F63C-1DAF32DFFC00}"/>
                    </a:ext>
                  </a:extLst>
                </p14:cNvPr>
                <p14:cNvContentPartPr/>
                <p14:nvPr/>
              </p14:nvContentPartPr>
              <p14:xfrm>
                <a:off x="8002732" y="910030"/>
                <a:ext cx="118440" cy="106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9CF2807-1F42-CBC9-F63C-1DAF32DFFC0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96612" y="903910"/>
                  <a:ext cx="130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BAB3884-633D-6105-DF72-F060CE038585}"/>
                    </a:ext>
                  </a:extLst>
                </p14:cNvPr>
                <p14:cNvContentPartPr/>
                <p14:nvPr/>
              </p14:nvContentPartPr>
              <p14:xfrm>
                <a:off x="8685652" y="782590"/>
                <a:ext cx="75960" cy="164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BAB3884-633D-6105-DF72-F060CE03858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679532" y="776470"/>
                  <a:ext cx="882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6EEBC0-1DD9-B827-F256-97A8B76F9625}"/>
                    </a:ext>
                  </a:extLst>
                </p14:cNvPr>
                <p14:cNvContentPartPr/>
                <p14:nvPr/>
              </p14:nvContentPartPr>
              <p14:xfrm>
                <a:off x="8668012" y="773230"/>
                <a:ext cx="155880" cy="88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6EEBC0-1DD9-B827-F256-97A8B76F962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661892" y="767110"/>
                  <a:ext cx="1681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ACD038A-16E7-AA90-3EC3-7B7EA7A87A6E}"/>
                    </a:ext>
                  </a:extLst>
                </p14:cNvPr>
                <p14:cNvContentPartPr/>
                <p14:nvPr/>
              </p14:nvContentPartPr>
              <p14:xfrm>
                <a:off x="8888332" y="830470"/>
                <a:ext cx="109080" cy="101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ACD038A-16E7-AA90-3EC3-7B7EA7A87A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82212" y="824350"/>
                  <a:ext cx="121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284AB03-2CAB-D593-340D-549CFFDBA1AB}"/>
                    </a:ext>
                  </a:extLst>
                </p14:cNvPr>
                <p14:cNvContentPartPr/>
                <p14:nvPr/>
              </p14:nvContentPartPr>
              <p14:xfrm>
                <a:off x="7478212" y="1172470"/>
                <a:ext cx="75600" cy="54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284AB03-2CAB-D593-340D-549CFFDBA1A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72092" y="1166350"/>
                  <a:ext cx="878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0871A5D-D021-C8DF-4F5E-35E2817FE050}"/>
                    </a:ext>
                  </a:extLst>
                </p14:cNvPr>
                <p14:cNvContentPartPr/>
                <p14:nvPr/>
              </p14:nvContentPartPr>
              <p14:xfrm>
                <a:off x="8344372" y="1165270"/>
                <a:ext cx="48240" cy="51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0871A5D-D021-C8DF-4F5E-35E2817FE05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338252" y="1159150"/>
                  <a:ext cx="60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2A3DA54-048B-F1F2-A60D-838B4B026C77}"/>
                    </a:ext>
                  </a:extLst>
                </p14:cNvPr>
                <p14:cNvContentPartPr/>
                <p14:nvPr/>
              </p14:nvContentPartPr>
              <p14:xfrm>
                <a:off x="9165892" y="1152670"/>
                <a:ext cx="60840" cy="51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2A3DA54-048B-F1F2-A60D-838B4B026C7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59772" y="1146550"/>
                  <a:ext cx="73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2391E59-710B-E519-9B6C-ADF037E808B9}"/>
                    </a:ext>
                  </a:extLst>
                </p14:cNvPr>
                <p14:cNvContentPartPr/>
                <p14:nvPr/>
              </p14:nvContentPartPr>
              <p14:xfrm>
                <a:off x="8345812" y="1180390"/>
                <a:ext cx="44640" cy="730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2391E59-710B-E519-9B6C-ADF037E808B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39692" y="1174270"/>
                  <a:ext cx="568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4C38358-2449-44CF-25C1-9B543AE4207B}"/>
                    </a:ext>
                  </a:extLst>
                </p14:cNvPr>
                <p14:cNvContentPartPr/>
                <p14:nvPr/>
              </p14:nvContentPartPr>
              <p14:xfrm>
                <a:off x="8427532" y="1231510"/>
                <a:ext cx="2520" cy="7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4C38358-2449-44CF-25C1-9B543AE4207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421412" y="1225390"/>
                  <a:ext cx="1476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EBA2197-F30E-FB42-1F73-2B84B5267B30}"/>
              </a:ext>
            </a:extLst>
          </p:cNvPr>
          <p:cNvGrpSpPr/>
          <p:nvPr/>
        </p:nvGrpSpPr>
        <p:grpSpPr>
          <a:xfrm>
            <a:off x="8287132" y="685030"/>
            <a:ext cx="221760" cy="608040"/>
            <a:chOff x="8287132" y="685030"/>
            <a:chExt cx="221760" cy="60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6081949-19B2-8162-1A1A-E2D8D5494CFF}"/>
                    </a:ext>
                  </a:extLst>
                </p14:cNvPr>
                <p14:cNvContentPartPr/>
                <p14:nvPr/>
              </p14:nvContentPartPr>
              <p14:xfrm>
                <a:off x="8287132" y="1042870"/>
                <a:ext cx="221760" cy="250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6081949-19B2-8162-1A1A-E2D8D5494CF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281012" y="1036750"/>
                  <a:ext cx="2340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EECBAD8-3B18-6AC5-5FAC-26B2E500AA04}"/>
                    </a:ext>
                  </a:extLst>
                </p14:cNvPr>
                <p14:cNvContentPartPr/>
                <p14:nvPr/>
              </p14:nvContentPartPr>
              <p14:xfrm>
                <a:off x="8311252" y="685030"/>
                <a:ext cx="172800" cy="219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EECBAD8-3B18-6AC5-5FAC-26B2E500AA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305132" y="678910"/>
                  <a:ext cx="1850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3AE0758-10DF-2374-6775-77030B1E5C00}"/>
                    </a:ext>
                  </a:extLst>
                </p14:cNvPr>
                <p14:cNvContentPartPr/>
                <p14:nvPr/>
              </p14:nvContentPartPr>
              <p14:xfrm>
                <a:off x="8326372" y="695470"/>
                <a:ext cx="132120" cy="257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3AE0758-10DF-2374-6775-77030B1E5C0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320252" y="689350"/>
                  <a:ext cx="1443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EB9A1F-489A-E6E5-65B2-DE6C05587520}"/>
              </a:ext>
            </a:extLst>
          </p:cNvPr>
          <p:cNvGrpSpPr/>
          <p:nvPr/>
        </p:nvGrpSpPr>
        <p:grpSpPr>
          <a:xfrm>
            <a:off x="7845772" y="1371190"/>
            <a:ext cx="288360" cy="194760"/>
            <a:chOff x="7845772" y="1371190"/>
            <a:chExt cx="28836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7BA90D4-1F70-9DAE-5127-279DE04C9B01}"/>
                    </a:ext>
                  </a:extLst>
                </p14:cNvPr>
                <p14:cNvContentPartPr/>
                <p14:nvPr/>
              </p14:nvContentPartPr>
              <p14:xfrm>
                <a:off x="7845772" y="1371190"/>
                <a:ext cx="68400" cy="194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7BA90D4-1F70-9DAE-5127-279DE04C9B0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839652" y="1365070"/>
                  <a:ext cx="806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7A656BC-6C26-A239-BA97-F6D1D201E611}"/>
                    </a:ext>
                  </a:extLst>
                </p14:cNvPr>
                <p14:cNvContentPartPr/>
                <p14:nvPr/>
              </p14:nvContentPartPr>
              <p14:xfrm>
                <a:off x="7967092" y="1397470"/>
                <a:ext cx="41040" cy="113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7A656BC-6C26-A239-BA97-F6D1D201E61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960972" y="1391350"/>
                  <a:ext cx="53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90BD0F0-51BB-9D6E-B7E0-EEE24124849C}"/>
                    </a:ext>
                  </a:extLst>
                </p14:cNvPr>
                <p14:cNvContentPartPr/>
                <p14:nvPr/>
              </p14:nvContentPartPr>
              <p14:xfrm>
                <a:off x="8000572" y="1399630"/>
                <a:ext cx="133560" cy="70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90BD0F0-51BB-9D6E-B7E0-EEE24124849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994452" y="1393510"/>
                  <a:ext cx="14580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3A521DC-287F-E774-3066-B2E2ACD40351}"/>
              </a:ext>
            </a:extLst>
          </p:cNvPr>
          <p:cNvGrpSpPr/>
          <p:nvPr/>
        </p:nvGrpSpPr>
        <p:grpSpPr>
          <a:xfrm>
            <a:off x="10034932" y="1042510"/>
            <a:ext cx="985680" cy="1203480"/>
            <a:chOff x="10034932" y="1042510"/>
            <a:chExt cx="985680" cy="12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3F17440-E7BD-1525-FE29-44EC4BDFAAFF}"/>
                    </a:ext>
                  </a:extLst>
                </p14:cNvPr>
                <p14:cNvContentPartPr/>
                <p14:nvPr/>
              </p14:nvContentPartPr>
              <p14:xfrm>
                <a:off x="10034932" y="1218550"/>
                <a:ext cx="56520" cy="196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3F17440-E7BD-1525-FE29-44EC4BDFAAF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028812" y="1212430"/>
                  <a:ext cx="68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00625CB-A751-195E-310F-1D21D44E2B0C}"/>
                    </a:ext>
                  </a:extLst>
                </p14:cNvPr>
                <p14:cNvContentPartPr/>
                <p14:nvPr/>
              </p14:nvContentPartPr>
              <p14:xfrm>
                <a:off x="10100092" y="1230430"/>
                <a:ext cx="74160" cy="137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00625CB-A751-195E-310F-1D21D44E2B0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093972" y="1224310"/>
                  <a:ext cx="86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1844A1C-D0A6-5C19-95D3-64BEB03BEF26}"/>
                    </a:ext>
                  </a:extLst>
                </p14:cNvPr>
                <p14:cNvContentPartPr/>
                <p14:nvPr/>
              </p14:nvContentPartPr>
              <p14:xfrm>
                <a:off x="10309612" y="1271470"/>
                <a:ext cx="37440" cy="24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1844A1C-D0A6-5C19-95D3-64BEB03BEF2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303492" y="1265350"/>
                  <a:ext cx="49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0C26D49-0C54-F19A-6B3F-4E0FC2D28169}"/>
                    </a:ext>
                  </a:extLst>
                </p14:cNvPr>
                <p14:cNvContentPartPr/>
                <p14:nvPr/>
              </p14:nvContentPartPr>
              <p14:xfrm>
                <a:off x="10352092" y="1238350"/>
                <a:ext cx="192600" cy="179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0C26D49-0C54-F19A-6B3F-4E0FC2D2816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345972" y="1232230"/>
                  <a:ext cx="204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78B664-5A44-5C66-4CFA-C9A0FF54AED1}"/>
                    </a:ext>
                  </a:extLst>
                </p14:cNvPr>
                <p14:cNvContentPartPr/>
                <p14:nvPr/>
              </p14:nvContentPartPr>
              <p14:xfrm>
                <a:off x="10618852" y="1232590"/>
                <a:ext cx="93240" cy="130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78B664-5A44-5C66-4CFA-C9A0FF54AE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612732" y="1226470"/>
                  <a:ext cx="105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D6BF2B3-320E-2949-AD47-B67363B0C287}"/>
                    </a:ext>
                  </a:extLst>
                </p14:cNvPr>
                <p14:cNvContentPartPr/>
                <p14:nvPr/>
              </p14:nvContentPartPr>
              <p14:xfrm>
                <a:off x="10698772" y="1042510"/>
                <a:ext cx="113760" cy="150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D6BF2B3-320E-2949-AD47-B67363B0C28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692652" y="1036390"/>
                  <a:ext cx="1260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DCC8B42-8B0B-06BF-4617-2C48AD516893}"/>
                    </a:ext>
                  </a:extLst>
                </p14:cNvPr>
                <p14:cNvContentPartPr/>
                <p14:nvPr/>
              </p14:nvContentPartPr>
              <p14:xfrm>
                <a:off x="10134652" y="1673230"/>
                <a:ext cx="9720" cy="173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DCC8B42-8B0B-06BF-4617-2C48AD51689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128532" y="1667110"/>
                  <a:ext cx="21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0AF8FD3-4DA3-7E58-B626-9387B1465671}"/>
                    </a:ext>
                  </a:extLst>
                </p14:cNvPr>
                <p14:cNvContentPartPr/>
                <p14:nvPr/>
              </p14:nvContentPartPr>
              <p14:xfrm>
                <a:off x="10138972" y="1662070"/>
                <a:ext cx="146160" cy="110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0AF8FD3-4DA3-7E58-B626-9387B146567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132852" y="1655950"/>
                  <a:ext cx="158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5843874-5CBE-AE5A-4AE6-DA486DFBDF9F}"/>
                    </a:ext>
                  </a:extLst>
                </p14:cNvPr>
                <p14:cNvContentPartPr/>
                <p14:nvPr/>
              </p14:nvContentPartPr>
              <p14:xfrm>
                <a:off x="10412932" y="1720750"/>
                <a:ext cx="57240" cy="30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5843874-5CBE-AE5A-4AE6-DA486DFBDF9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06812" y="1714630"/>
                  <a:ext cx="69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2F80ECB-9189-0269-8930-30F8B92A1E9C}"/>
                    </a:ext>
                  </a:extLst>
                </p14:cNvPr>
                <p14:cNvContentPartPr/>
                <p14:nvPr/>
              </p14:nvContentPartPr>
              <p14:xfrm>
                <a:off x="10486372" y="1668910"/>
                <a:ext cx="174240" cy="147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2F80ECB-9189-0269-8930-30F8B92A1E9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80252" y="1662790"/>
                  <a:ext cx="186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D9A1ABD-E609-8C27-06DD-103640423B19}"/>
                    </a:ext>
                  </a:extLst>
                </p14:cNvPr>
                <p14:cNvContentPartPr/>
                <p14:nvPr/>
              </p14:nvContentPartPr>
              <p14:xfrm>
                <a:off x="10718932" y="1654510"/>
                <a:ext cx="97920" cy="129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D9A1ABD-E609-8C27-06DD-103640423B1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712812" y="1648390"/>
                  <a:ext cx="1101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E731E04-8B42-AF11-869F-4F82411AF496}"/>
                    </a:ext>
                  </a:extLst>
                </p14:cNvPr>
                <p14:cNvContentPartPr/>
                <p14:nvPr/>
              </p14:nvContentPartPr>
              <p14:xfrm>
                <a:off x="10844572" y="1464430"/>
                <a:ext cx="70920" cy="129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E731E04-8B42-AF11-869F-4F82411AF49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838452" y="1458310"/>
                  <a:ext cx="831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EDD5984-F30E-3A8C-2918-C161C412F315}"/>
                    </a:ext>
                  </a:extLst>
                </p14:cNvPr>
                <p14:cNvContentPartPr/>
                <p14:nvPr/>
              </p14:nvContentPartPr>
              <p14:xfrm>
                <a:off x="10222132" y="2041510"/>
                <a:ext cx="168480" cy="204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EDD5984-F30E-3A8C-2918-C161C412F31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216012" y="2035390"/>
                  <a:ext cx="1807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AF549FC-79DD-BE16-51B7-1FD923431497}"/>
                    </a:ext>
                  </a:extLst>
                </p14:cNvPr>
                <p14:cNvContentPartPr/>
                <p14:nvPr/>
              </p14:nvContentPartPr>
              <p14:xfrm>
                <a:off x="10470532" y="2133310"/>
                <a:ext cx="17640" cy="91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AF549FC-79DD-BE16-51B7-1FD92343149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464412" y="2127190"/>
                  <a:ext cx="29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E707A4F-42A3-9E0F-D7C5-6A711A154BBD}"/>
                    </a:ext>
                  </a:extLst>
                </p14:cNvPr>
                <p14:cNvContentPartPr/>
                <p14:nvPr/>
              </p14:nvContentPartPr>
              <p14:xfrm>
                <a:off x="10478092" y="2134750"/>
                <a:ext cx="30240" cy="69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E707A4F-42A3-9E0F-D7C5-6A711A154BB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471972" y="2128630"/>
                  <a:ext cx="42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338933F-58D4-628B-8B5F-4E37D230E1CA}"/>
                    </a:ext>
                  </a:extLst>
                </p14:cNvPr>
                <p14:cNvContentPartPr/>
                <p14:nvPr/>
              </p14:nvContentPartPr>
              <p14:xfrm>
                <a:off x="10570252" y="2085790"/>
                <a:ext cx="64800" cy="22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338933F-58D4-628B-8B5F-4E37D230E1C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564132" y="2079670"/>
                  <a:ext cx="77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DBD2EE1-5053-7F64-A295-EC74963DD144}"/>
                    </a:ext>
                  </a:extLst>
                </p14:cNvPr>
                <p14:cNvContentPartPr/>
                <p14:nvPr/>
              </p14:nvContentPartPr>
              <p14:xfrm>
                <a:off x="10624612" y="2105950"/>
                <a:ext cx="54000" cy="25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DBD2EE1-5053-7F64-A295-EC74963DD14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618492" y="2099830"/>
                  <a:ext cx="66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B750351-DDDB-85D5-D0DC-677F27D47B86}"/>
                    </a:ext>
                  </a:extLst>
                </p14:cNvPr>
                <p14:cNvContentPartPr/>
                <p14:nvPr/>
              </p14:nvContentPartPr>
              <p14:xfrm>
                <a:off x="10734412" y="2053390"/>
                <a:ext cx="213840" cy="182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B750351-DDDB-85D5-D0DC-677F27D47B8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728292" y="2047270"/>
                  <a:ext cx="226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50D1991-09CC-071E-130F-B76B4A215297}"/>
                    </a:ext>
                  </a:extLst>
                </p14:cNvPr>
                <p14:cNvContentPartPr/>
                <p14:nvPr/>
              </p14:nvContentPartPr>
              <p14:xfrm>
                <a:off x="10929172" y="1888870"/>
                <a:ext cx="91440" cy="116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50D1991-09CC-071E-130F-B76B4A21529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923052" y="1882750"/>
                  <a:ext cx="10368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A2A29BA-9D07-322A-8193-5C401EE1E59A}"/>
              </a:ext>
            </a:extLst>
          </p:cNvPr>
          <p:cNvGrpSpPr/>
          <p:nvPr/>
        </p:nvGrpSpPr>
        <p:grpSpPr>
          <a:xfrm>
            <a:off x="8665132" y="1304950"/>
            <a:ext cx="344520" cy="176760"/>
            <a:chOff x="8665132" y="1304950"/>
            <a:chExt cx="34452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4E437A4-7379-BDE9-C793-CF2CA6BFA7F5}"/>
                    </a:ext>
                  </a:extLst>
                </p14:cNvPr>
                <p14:cNvContentPartPr/>
                <p14:nvPr/>
              </p14:nvContentPartPr>
              <p14:xfrm>
                <a:off x="8665132" y="1340950"/>
                <a:ext cx="163800" cy="140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4E437A4-7379-BDE9-C793-CF2CA6BFA7F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659012" y="1334830"/>
                  <a:ext cx="176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345D726-A4AC-9D29-0D8D-B94862A673D1}"/>
                    </a:ext>
                  </a:extLst>
                </p14:cNvPr>
                <p14:cNvContentPartPr/>
                <p14:nvPr/>
              </p14:nvContentPartPr>
              <p14:xfrm>
                <a:off x="8859532" y="1313230"/>
                <a:ext cx="57240" cy="140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345D726-A4AC-9D29-0D8D-B94862A673D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853412" y="1307110"/>
                  <a:ext cx="694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51FD8E3-06C8-2A10-9E5A-D6DD683C62C3}"/>
                    </a:ext>
                  </a:extLst>
                </p14:cNvPr>
                <p14:cNvContentPartPr/>
                <p14:nvPr/>
              </p14:nvContentPartPr>
              <p14:xfrm>
                <a:off x="8912092" y="1304950"/>
                <a:ext cx="97560" cy="72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51FD8E3-06C8-2A10-9E5A-D6DD683C62C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905972" y="1298830"/>
                  <a:ext cx="10980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CCADC7C-F99B-E4DC-D3A8-A9B544FE4C77}"/>
              </a:ext>
            </a:extLst>
          </p:cNvPr>
          <p:cNvGrpSpPr/>
          <p:nvPr/>
        </p:nvGrpSpPr>
        <p:grpSpPr>
          <a:xfrm>
            <a:off x="6994372" y="2591230"/>
            <a:ext cx="1994040" cy="1188000"/>
            <a:chOff x="6994372" y="2591230"/>
            <a:chExt cx="1994040" cy="11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DE5CB49-83BD-8BDB-9526-23753417DC01}"/>
                    </a:ext>
                  </a:extLst>
                </p14:cNvPr>
                <p14:cNvContentPartPr/>
                <p14:nvPr/>
              </p14:nvContentPartPr>
              <p14:xfrm>
                <a:off x="7365172" y="2880310"/>
                <a:ext cx="13680" cy="397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DE5CB49-83BD-8BDB-9526-23753417DC0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359052" y="2874190"/>
                  <a:ext cx="2592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3BCE76A-8DC1-0AEA-33BB-A67E91648A43}"/>
                    </a:ext>
                  </a:extLst>
                </p14:cNvPr>
                <p14:cNvContentPartPr/>
                <p14:nvPr/>
              </p14:nvContentPartPr>
              <p14:xfrm>
                <a:off x="7202452" y="3268030"/>
                <a:ext cx="289800" cy="23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3BCE76A-8DC1-0AEA-33BB-A67E91648A4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196332" y="3261910"/>
                  <a:ext cx="302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5BEDB38-33C3-A59E-3574-05DC56CFB088}"/>
                    </a:ext>
                  </a:extLst>
                </p14:cNvPr>
                <p14:cNvContentPartPr/>
                <p14:nvPr/>
              </p14:nvContentPartPr>
              <p14:xfrm>
                <a:off x="7323052" y="3357310"/>
                <a:ext cx="88560" cy="21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5BEDB38-33C3-A59E-3574-05DC56CFB08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316932" y="3351190"/>
                  <a:ext cx="1008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4788326-03BB-D25D-3EEC-1DB49611A3E3}"/>
                    </a:ext>
                  </a:extLst>
                </p14:cNvPr>
                <p14:cNvContentPartPr/>
                <p14:nvPr/>
              </p14:nvContentPartPr>
              <p14:xfrm>
                <a:off x="7370932" y="3362710"/>
                <a:ext cx="39240" cy="406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4788326-03BB-D25D-3EEC-1DB49611A3E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364812" y="3356590"/>
                  <a:ext cx="514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36AD8A4-E207-2755-25B3-4A0A16F6932C}"/>
                    </a:ext>
                  </a:extLst>
                </p14:cNvPr>
                <p14:cNvContentPartPr/>
                <p14:nvPr/>
              </p14:nvContentPartPr>
              <p14:xfrm>
                <a:off x="7376692" y="2914870"/>
                <a:ext cx="604440" cy="46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36AD8A4-E207-2755-25B3-4A0A16F6932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370572" y="2908750"/>
                  <a:ext cx="6166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67EAB46-C912-0E63-507A-947F79AEEBFE}"/>
                    </a:ext>
                  </a:extLst>
                </p14:cNvPr>
                <p14:cNvContentPartPr/>
                <p14:nvPr/>
              </p14:nvContentPartPr>
              <p14:xfrm>
                <a:off x="8021452" y="2860870"/>
                <a:ext cx="300960" cy="138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67EAB46-C912-0E63-507A-947F79AEEBF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015332" y="2854750"/>
                  <a:ext cx="3132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247C1BA-B962-F1B4-DDCD-D2BEC17AFD1E}"/>
                    </a:ext>
                  </a:extLst>
                </p14:cNvPr>
                <p14:cNvContentPartPr/>
                <p14:nvPr/>
              </p14:nvContentPartPr>
              <p14:xfrm>
                <a:off x="8334652" y="2889670"/>
                <a:ext cx="525240" cy="496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247C1BA-B962-F1B4-DDCD-D2BEC17AFD1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28532" y="2883550"/>
                  <a:ext cx="5374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04837B5-DF66-6BE6-6DE3-7F7322A6896C}"/>
                    </a:ext>
                  </a:extLst>
                </p14:cNvPr>
                <p14:cNvContentPartPr/>
                <p14:nvPr/>
              </p14:nvContentPartPr>
              <p14:xfrm>
                <a:off x="8863852" y="2884630"/>
                <a:ext cx="45000" cy="630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04837B5-DF66-6BE6-6DE3-7F7322A6896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857732" y="2878510"/>
                  <a:ext cx="5724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64FFD6C-6F97-BADA-5302-7734133655E7}"/>
                    </a:ext>
                  </a:extLst>
                </p14:cNvPr>
                <p14:cNvContentPartPr/>
                <p14:nvPr/>
              </p14:nvContentPartPr>
              <p14:xfrm>
                <a:off x="7372372" y="3632710"/>
                <a:ext cx="1616040" cy="146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64FFD6C-6F97-BADA-5302-7734133655E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366252" y="3626590"/>
                  <a:ext cx="1628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7BF75C3-B7FC-6A75-A5DF-D06945BBC944}"/>
                    </a:ext>
                  </a:extLst>
                </p14:cNvPr>
                <p14:cNvContentPartPr/>
                <p14:nvPr/>
              </p14:nvContentPartPr>
              <p14:xfrm>
                <a:off x="8936212" y="3468910"/>
                <a:ext cx="28080" cy="143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7BF75C3-B7FC-6A75-A5DF-D06945BBC94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930092" y="3462790"/>
                  <a:ext cx="403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E6D9DEB-42C2-09F6-3650-163E66D30A60}"/>
                    </a:ext>
                  </a:extLst>
                </p14:cNvPr>
                <p14:cNvContentPartPr/>
                <p14:nvPr/>
              </p14:nvContentPartPr>
              <p14:xfrm>
                <a:off x="8015692" y="2627590"/>
                <a:ext cx="137160" cy="119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E6D9DEB-42C2-09F6-3650-163E66D30A6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009572" y="2621470"/>
                  <a:ext cx="1494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9BD4DD6-48B2-D104-5E3B-0B26F684CB0E}"/>
                    </a:ext>
                  </a:extLst>
                </p14:cNvPr>
                <p14:cNvContentPartPr/>
                <p14:nvPr/>
              </p14:nvContentPartPr>
              <p14:xfrm>
                <a:off x="8081572" y="2731270"/>
                <a:ext cx="80280" cy="71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9BD4DD6-48B2-D104-5E3B-0B26F684CB0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075452" y="2725150"/>
                  <a:ext cx="925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65B56E2-4C24-9E4F-6E11-1D6238C0AA04}"/>
                    </a:ext>
                  </a:extLst>
                </p14:cNvPr>
                <p14:cNvContentPartPr/>
                <p14:nvPr/>
              </p14:nvContentPartPr>
              <p14:xfrm>
                <a:off x="8198212" y="2650270"/>
                <a:ext cx="54000" cy="137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65B56E2-4C24-9E4F-6E11-1D6238C0AA0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192092" y="2644150"/>
                  <a:ext cx="662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B99A9B6-30B6-8F88-B490-AFF05E755C57}"/>
                    </a:ext>
                  </a:extLst>
                </p14:cNvPr>
                <p14:cNvContentPartPr/>
                <p14:nvPr/>
              </p14:nvContentPartPr>
              <p14:xfrm>
                <a:off x="8241052" y="2671870"/>
                <a:ext cx="84960" cy="313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B99A9B6-30B6-8F88-B490-AFF05E755C5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234932" y="2665750"/>
                  <a:ext cx="97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5F6D370-8FDD-A19E-7030-B2056848600C}"/>
                    </a:ext>
                  </a:extLst>
                </p14:cNvPr>
                <p14:cNvContentPartPr/>
                <p14:nvPr/>
              </p14:nvContentPartPr>
              <p14:xfrm>
                <a:off x="6994372" y="3065710"/>
                <a:ext cx="110880" cy="108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5F6D370-8FDD-A19E-7030-B2056848600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988252" y="3059590"/>
                  <a:ext cx="1231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34D089E-C09F-E7B8-AE39-5BFAF0334122}"/>
                    </a:ext>
                  </a:extLst>
                </p14:cNvPr>
                <p14:cNvContentPartPr/>
                <p14:nvPr/>
              </p14:nvContentPartPr>
              <p14:xfrm>
                <a:off x="7170412" y="3072910"/>
                <a:ext cx="56520" cy="135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34D089E-C09F-E7B8-AE39-5BFAF033412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164292" y="3066790"/>
                  <a:ext cx="68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1E19530-2198-84D9-4E06-71637D885CD2}"/>
                    </a:ext>
                  </a:extLst>
                </p14:cNvPr>
                <p14:cNvContentPartPr/>
                <p14:nvPr/>
              </p14:nvContentPartPr>
              <p14:xfrm>
                <a:off x="7184452" y="3068590"/>
                <a:ext cx="73080" cy="56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1E19530-2198-84D9-4E06-71637D885CD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178332" y="3062470"/>
                  <a:ext cx="85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220F595-9DC6-1D30-C786-29BCA829801A}"/>
                    </a:ext>
                  </a:extLst>
                </p14:cNvPr>
                <p14:cNvContentPartPr/>
                <p14:nvPr/>
              </p14:nvContentPartPr>
              <p14:xfrm>
                <a:off x="7226572" y="3094150"/>
                <a:ext cx="35280" cy="29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220F595-9DC6-1D30-C786-29BCA829801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220452" y="3088030"/>
                  <a:ext cx="475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CD56A1B-F394-7313-853B-CCA0A7EA380D}"/>
                    </a:ext>
                  </a:extLst>
                </p14:cNvPr>
                <p14:cNvContentPartPr/>
                <p14:nvPr/>
              </p14:nvContentPartPr>
              <p14:xfrm>
                <a:off x="8261572" y="2591230"/>
                <a:ext cx="32040" cy="130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CD56A1B-F394-7313-853B-CCA0A7EA380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255452" y="2585110"/>
                  <a:ext cx="4428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F6E77AA-DA77-0514-B228-495700A2E1ED}"/>
              </a:ext>
            </a:extLst>
          </p:cNvPr>
          <p:cNvGrpSpPr/>
          <p:nvPr/>
        </p:nvGrpSpPr>
        <p:grpSpPr>
          <a:xfrm>
            <a:off x="6603772" y="3760733"/>
            <a:ext cx="5517000" cy="2105280"/>
            <a:chOff x="6603772" y="3760733"/>
            <a:chExt cx="5517000" cy="210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B2A5D4E-1DCD-BA18-F260-C2D4B53FA518}"/>
                    </a:ext>
                  </a:extLst>
                </p14:cNvPr>
                <p14:cNvContentPartPr/>
                <p14:nvPr/>
              </p14:nvContentPartPr>
              <p14:xfrm>
                <a:off x="7382092" y="4462733"/>
                <a:ext cx="19800" cy="552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B2A5D4E-1DCD-BA18-F260-C2D4B53FA51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364452" y="4445093"/>
                  <a:ext cx="5544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B4F17DC-FFF4-902E-8EB7-B501112B0364}"/>
                    </a:ext>
                  </a:extLst>
                </p14:cNvPr>
                <p14:cNvContentPartPr/>
                <p14:nvPr/>
              </p14:nvContentPartPr>
              <p14:xfrm>
                <a:off x="7220092" y="5011733"/>
                <a:ext cx="303120" cy="16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B4F17DC-FFF4-902E-8EB7-B501112B036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202092" y="4994093"/>
                  <a:ext cx="3387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E0BF544-ABDF-DC7E-44FC-3626C39C17DC}"/>
                    </a:ext>
                  </a:extLst>
                </p14:cNvPr>
                <p14:cNvContentPartPr/>
                <p14:nvPr/>
              </p14:nvContentPartPr>
              <p14:xfrm>
                <a:off x="7338892" y="5155013"/>
                <a:ext cx="121320" cy="12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E0BF544-ABDF-DC7E-44FC-3626C39C17DC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320892" y="5137013"/>
                  <a:ext cx="1569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796FB0-8EA4-AA48-5025-FD92723EA9D0}"/>
                    </a:ext>
                  </a:extLst>
                </p14:cNvPr>
                <p14:cNvContentPartPr/>
                <p14:nvPr/>
              </p14:nvContentPartPr>
              <p14:xfrm>
                <a:off x="7429972" y="5170133"/>
                <a:ext cx="23400" cy="695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796FB0-8EA4-AA48-5025-FD92723EA9D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411972" y="5152493"/>
                  <a:ext cx="5904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38869DC-B6C3-54B6-3C45-2E3FD6E9308D}"/>
                    </a:ext>
                  </a:extLst>
                </p14:cNvPr>
                <p14:cNvContentPartPr/>
                <p14:nvPr/>
              </p14:nvContentPartPr>
              <p14:xfrm>
                <a:off x="7365892" y="4504133"/>
                <a:ext cx="962640" cy="36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38869DC-B6C3-54B6-3C45-2E3FD6E9308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347892" y="4486493"/>
                  <a:ext cx="9982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D280AA4-5B22-A577-6440-25F19CC3DA05}"/>
                    </a:ext>
                  </a:extLst>
                </p14:cNvPr>
                <p14:cNvContentPartPr/>
                <p14:nvPr/>
              </p14:nvContentPartPr>
              <p14:xfrm>
                <a:off x="8323492" y="4351493"/>
                <a:ext cx="361080" cy="163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D280AA4-5B22-A577-6440-25F19CC3DA0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305852" y="4333493"/>
                  <a:ext cx="396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48EA452-F184-A614-9129-653DAB2510AE}"/>
                    </a:ext>
                  </a:extLst>
                </p14:cNvPr>
                <p14:cNvContentPartPr/>
                <p14:nvPr/>
              </p14:nvContentPartPr>
              <p14:xfrm>
                <a:off x="8727412" y="4448693"/>
                <a:ext cx="393120" cy="46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48EA452-F184-A614-9129-653DAB2510A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709412" y="4430693"/>
                  <a:ext cx="428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845D7E-A925-AC66-537B-E7C659F9D10F}"/>
                    </a:ext>
                  </a:extLst>
                </p14:cNvPr>
                <p14:cNvContentPartPr/>
                <p14:nvPr/>
              </p14:nvContentPartPr>
              <p14:xfrm>
                <a:off x="9190372" y="4327733"/>
                <a:ext cx="294480" cy="190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845D7E-A925-AC66-537B-E7C659F9D10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172372" y="4309733"/>
                  <a:ext cx="3301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DE6EB01-6842-DB55-BD3A-D2A43FA920FD}"/>
                    </a:ext>
                  </a:extLst>
                </p14:cNvPr>
                <p14:cNvContentPartPr/>
                <p14:nvPr/>
              </p14:nvContentPartPr>
              <p14:xfrm>
                <a:off x="9517612" y="4391093"/>
                <a:ext cx="525600" cy="87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DE6EB01-6842-DB55-BD3A-D2A43FA920F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499972" y="4373453"/>
                  <a:ext cx="5612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8FB26DE-291A-8B8A-66AA-227B4E465D49}"/>
                    </a:ext>
                  </a:extLst>
                </p14:cNvPr>
                <p14:cNvContentPartPr/>
                <p14:nvPr/>
              </p14:nvContentPartPr>
              <p14:xfrm>
                <a:off x="10026652" y="4416653"/>
                <a:ext cx="86040" cy="1008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8FB26DE-291A-8B8A-66AA-227B4E465D4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009012" y="4399013"/>
                  <a:ext cx="121680" cy="10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57CAFFA-FEE9-41A5-D350-B47DB131C7A1}"/>
                    </a:ext>
                  </a:extLst>
                </p14:cNvPr>
                <p14:cNvContentPartPr/>
                <p14:nvPr/>
              </p14:nvContentPartPr>
              <p14:xfrm>
                <a:off x="7469932" y="5502773"/>
                <a:ext cx="2782440" cy="2674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57CAFFA-FEE9-41A5-D350-B47DB131C7A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452292" y="5485133"/>
                  <a:ext cx="28180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30BD746-DD2E-3874-2937-9657FD7F2A67}"/>
                    </a:ext>
                  </a:extLst>
                </p14:cNvPr>
                <p14:cNvContentPartPr/>
                <p14:nvPr/>
              </p14:nvContentPartPr>
              <p14:xfrm>
                <a:off x="6603772" y="4910573"/>
                <a:ext cx="189000" cy="3427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30BD746-DD2E-3874-2937-9657FD7F2A6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585772" y="4892933"/>
                  <a:ext cx="2246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08EC133-7347-0988-7BB0-380E18862C92}"/>
                    </a:ext>
                  </a:extLst>
                </p14:cNvPr>
                <p14:cNvContentPartPr/>
                <p14:nvPr/>
              </p14:nvContentPartPr>
              <p14:xfrm>
                <a:off x="6900772" y="5118293"/>
                <a:ext cx="83880" cy="2577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08EC133-7347-0988-7BB0-380E18862C9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882772" y="5100293"/>
                  <a:ext cx="1195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815B189-F9B8-0D53-63F0-2D75BC1458FF}"/>
                    </a:ext>
                  </a:extLst>
                </p14:cNvPr>
                <p14:cNvContentPartPr/>
                <p14:nvPr/>
              </p14:nvContentPartPr>
              <p14:xfrm>
                <a:off x="8303332" y="4092293"/>
                <a:ext cx="88920" cy="187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815B189-F9B8-0D53-63F0-2D75BC1458F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285692" y="4074293"/>
                  <a:ext cx="1245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DD62DD8-E37E-8A68-F490-FEE17DE06355}"/>
                    </a:ext>
                  </a:extLst>
                </p14:cNvPr>
                <p14:cNvContentPartPr/>
                <p14:nvPr/>
              </p14:nvContentPartPr>
              <p14:xfrm>
                <a:off x="8296492" y="4049093"/>
                <a:ext cx="182160" cy="1818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DD62DD8-E37E-8A68-F490-FEE17DE0635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278852" y="4031453"/>
                  <a:ext cx="2178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A4EABC4-3775-8F40-AC4A-281EF6A8F643}"/>
                    </a:ext>
                  </a:extLst>
                </p14:cNvPr>
                <p14:cNvContentPartPr/>
                <p14:nvPr/>
              </p14:nvContentPartPr>
              <p14:xfrm>
                <a:off x="8577652" y="4129013"/>
                <a:ext cx="54000" cy="1285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A4EABC4-3775-8F40-AC4A-281EF6A8F64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560012" y="4111013"/>
                  <a:ext cx="89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389804B-66F8-28C5-CFEA-2AD42E5BD495}"/>
                    </a:ext>
                  </a:extLst>
                </p14:cNvPr>
                <p14:cNvContentPartPr/>
                <p14:nvPr/>
              </p14:nvContentPartPr>
              <p14:xfrm>
                <a:off x="9128812" y="4015613"/>
                <a:ext cx="47160" cy="184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389804B-66F8-28C5-CFEA-2AD42E5BD49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11172" y="3997973"/>
                  <a:ext cx="82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70D7542-7E13-D772-E846-ADC3DF15C499}"/>
                    </a:ext>
                  </a:extLst>
                </p14:cNvPr>
                <p14:cNvContentPartPr/>
                <p14:nvPr/>
              </p14:nvContentPartPr>
              <p14:xfrm>
                <a:off x="9086692" y="3994013"/>
                <a:ext cx="189000" cy="191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70D7542-7E13-D772-E846-ADC3DF15C49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068692" y="3976013"/>
                  <a:ext cx="224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AEC2E0D-E38C-3DC4-ED7D-C0F935F210A8}"/>
                    </a:ext>
                  </a:extLst>
                </p14:cNvPr>
                <p14:cNvContentPartPr/>
                <p14:nvPr/>
              </p14:nvContentPartPr>
              <p14:xfrm>
                <a:off x="9340492" y="4042253"/>
                <a:ext cx="148320" cy="114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AEC2E0D-E38C-3DC4-ED7D-C0F935F210A8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322852" y="4024613"/>
                  <a:ext cx="1839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3A22674-296F-5000-AE70-1BF4B2365E9D}"/>
                    </a:ext>
                  </a:extLst>
                </p14:cNvPr>
                <p14:cNvContentPartPr/>
                <p14:nvPr/>
              </p14:nvContentPartPr>
              <p14:xfrm>
                <a:off x="10743772" y="4380653"/>
                <a:ext cx="52200" cy="4460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3A22674-296F-5000-AE70-1BF4B2365E9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726132" y="4363013"/>
                  <a:ext cx="8784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DC9B50-2C8A-08B9-2EEE-D3E76DF9249A}"/>
                    </a:ext>
                  </a:extLst>
                </p14:cNvPr>
                <p14:cNvContentPartPr/>
                <p14:nvPr/>
              </p14:nvContentPartPr>
              <p14:xfrm>
                <a:off x="10640092" y="4872053"/>
                <a:ext cx="292680" cy="22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CDC9B50-2C8A-08B9-2EEE-D3E76DF9249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622092" y="4854413"/>
                  <a:ext cx="328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F7183D4-CDBD-E6A6-09C4-054E2BD747D8}"/>
                    </a:ext>
                  </a:extLst>
                </p14:cNvPr>
                <p14:cNvContentPartPr/>
                <p14:nvPr/>
              </p14:nvContentPartPr>
              <p14:xfrm>
                <a:off x="10759972" y="4976093"/>
                <a:ext cx="193320" cy="597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F7183D4-CDBD-E6A6-09C4-054E2BD747D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741972" y="4958453"/>
                  <a:ext cx="2289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42F9DEE-0FED-8BCC-8874-94EB8488B392}"/>
                    </a:ext>
                  </a:extLst>
                </p14:cNvPr>
                <p14:cNvContentPartPr/>
                <p14:nvPr/>
              </p14:nvContentPartPr>
              <p14:xfrm>
                <a:off x="10876612" y="5030453"/>
                <a:ext cx="118800" cy="6228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42F9DEE-0FED-8BCC-8874-94EB8488B39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858972" y="5012813"/>
                  <a:ext cx="15444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6D5B7EE-87D9-A04B-A5C5-EECB9D03E03E}"/>
                    </a:ext>
                  </a:extLst>
                </p14:cNvPr>
                <p14:cNvContentPartPr/>
                <p14:nvPr/>
              </p14:nvContentPartPr>
              <p14:xfrm>
                <a:off x="10595452" y="4907693"/>
                <a:ext cx="153720" cy="47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6D5B7EE-87D9-A04B-A5C5-EECB9D03E03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577812" y="4889693"/>
                  <a:ext cx="189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7DB7832-682F-65BB-0C18-29AF54A84F2C}"/>
                    </a:ext>
                  </a:extLst>
                </p14:cNvPr>
                <p14:cNvContentPartPr/>
                <p14:nvPr/>
              </p14:nvContentPartPr>
              <p14:xfrm>
                <a:off x="10791652" y="4381013"/>
                <a:ext cx="484920" cy="33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7DB7832-682F-65BB-0C18-29AF54A84F2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774012" y="4363373"/>
                  <a:ext cx="5205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CA74605-ACC0-A7AE-6E2E-8F41DA45965E}"/>
                    </a:ext>
                  </a:extLst>
                </p14:cNvPr>
                <p14:cNvContentPartPr/>
                <p14:nvPr/>
              </p14:nvContentPartPr>
              <p14:xfrm>
                <a:off x="11234092" y="4278773"/>
                <a:ext cx="366120" cy="126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CA74605-ACC0-A7AE-6E2E-8F41DA45965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216092" y="4261133"/>
                  <a:ext cx="4017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2054FB1-F652-AB92-F0D2-0D4821B5DE85}"/>
                    </a:ext>
                  </a:extLst>
                </p14:cNvPr>
                <p14:cNvContentPartPr/>
                <p14:nvPr/>
              </p14:nvContentPartPr>
              <p14:xfrm>
                <a:off x="10943932" y="4301093"/>
                <a:ext cx="1176840" cy="12477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2054FB1-F652-AB92-F0D2-0D4821B5DE8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0925932" y="4283453"/>
                  <a:ext cx="121248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9535DEED-7842-2292-CAD9-268D2C668AE3}"/>
                    </a:ext>
                  </a:extLst>
                </p14:cNvPr>
                <p14:cNvContentPartPr/>
                <p14:nvPr/>
              </p14:nvContentPartPr>
              <p14:xfrm>
                <a:off x="10983532" y="3832733"/>
                <a:ext cx="59760" cy="2995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9535DEED-7842-2292-CAD9-268D2C668AE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0965892" y="3815093"/>
                  <a:ext cx="954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BB6DE34-C428-0344-E80D-D93A6D64F41C}"/>
                    </a:ext>
                  </a:extLst>
                </p14:cNvPr>
                <p14:cNvContentPartPr/>
                <p14:nvPr/>
              </p14:nvContentPartPr>
              <p14:xfrm>
                <a:off x="10946812" y="3810773"/>
                <a:ext cx="159120" cy="1609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BB6DE34-C428-0344-E80D-D93A6D64F41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0928812" y="3793133"/>
                  <a:ext cx="1947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0A0D232-5A54-340D-9524-86D4B4648738}"/>
                    </a:ext>
                  </a:extLst>
                </p14:cNvPr>
                <p14:cNvContentPartPr/>
                <p14:nvPr/>
              </p14:nvContentPartPr>
              <p14:xfrm>
                <a:off x="11214292" y="3896093"/>
                <a:ext cx="206280" cy="2091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0A0D232-5A54-340D-9524-86D4B464873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1196292" y="3878093"/>
                  <a:ext cx="241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DBDE6A8-1E47-9A7D-F904-CE748AB62B6C}"/>
                    </a:ext>
                  </a:extLst>
                </p14:cNvPr>
                <p14:cNvContentPartPr/>
                <p14:nvPr/>
              </p14:nvContentPartPr>
              <p14:xfrm>
                <a:off x="11299252" y="3802493"/>
                <a:ext cx="60480" cy="2048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DBDE6A8-1E47-9A7D-F904-CE748AB62B6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1281612" y="3784853"/>
                  <a:ext cx="961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544796E-95FB-B0BC-4006-42B3A3E172A4}"/>
                    </a:ext>
                  </a:extLst>
                </p14:cNvPr>
                <p14:cNvContentPartPr/>
                <p14:nvPr/>
              </p14:nvContentPartPr>
              <p14:xfrm>
                <a:off x="11472052" y="3776213"/>
                <a:ext cx="45720" cy="241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544796E-95FB-B0BC-4006-42B3A3E172A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454052" y="3758213"/>
                  <a:ext cx="813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E848841-3517-8E63-B26D-01DA1010DE77}"/>
                    </a:ext>
                  </a:extLst>
                </p14:cNvPr>
                <p14:cNvContentPartPr/>
                <p14:nvPr/>
              </p14:nvContentPartPr>
              <p14:xfrm>
                <a:off x="11451172" y="3760733"/>
                <a:ext cx="129240" cy="1555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E848841-3517-8E63-B26D-01DA1010DE7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1433172" y="3743093"/>
                  <a:ext cx="164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B29A5B6-3D0E-716E-3209-D801F830C565}"/>
                    </a:ext>
                  </a:extLst>
                </p14:cNvPr>
                <p14:cNvContentPartPr/>
                <p14:nvPr/>
              </p14:nvContentPartPr>
              <p14:xfrm>
                <a:off x="11643772" y="3850373"/>
                <a:ext cx="209160" cy="161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B29A5B6-3D0E-716E-3209-D801F830C56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1625772" y="3832733"/>
                  <a:ext cx="2448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0C03CA1-24DD-977D-629D-159FF3A13B3A}"/>
                    </a:ext>
                  </a:extLst>
                </p14:cNvPr>
                <p14:cNvContentPartPr/>
                <p14:nvPr/>
              </p14:nvContentPartPr>
              <p14:xfrm>
                <a:off x="10348492" y="4519253"/>
                <a:ext cx="162000" cy="18720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0C03CA1-24DD-977D-629D-159FF3A13B3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330492" y="4501613"/>
                  <a:ext cx="1976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DEDBC8C-F050-1F05-9281-4A39C1EE8E44}"/>
                    </a:ext>
                  </a:extLst>
                </p14:cNvPr>
                <p14:cNvContentPartPr/>
                <p14:nvPr/>
              </p14:nvContentPartPr>
              <p14:xfrm>
                <a:off x="10603372" y="4658933"/>
                <a:ext cx="38520" cy="13140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DEDBC8C-F050-1F05-9281-4A39C1EE8E4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585372" y="4641293"/>
                  <a:ext cx="74160" cy="1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8424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148F-F1F6-879A-2CA5-95ED8098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divider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2845-49B6-C398-03CA-619827550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7</a:t>
            </a:fld>
            <a:endParaRPr lang="en-US" dirty="0">
              <a:latin typeface="PT Sans" panose="020B0503020203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99234C-59C8-79D9-2984-E48C578E090A}"/>
              </a:ext>
            </a:extLst>
          </p:cNvPr>
          <p:cNvGrpSpPr/>
          <p:nvPr/>
        </p:nvGrpSpPr>
        <p:grpSpPr>
          <a:xfrm>
            <a:off x="1887052" y="1575893"/>
            <a:ext cx="3711600" cy="2031120"/>
            <a:chOff x="1887052" y="1575893"/>
            <a:chExt cx="3711600" cy="20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B3528C1-CC76-9F40-0619-F5E3F424423C}"/>
                    </a:ext>
                  </a:extLst>
                </p14:cNvPr>
                <p14:cNvContentPartPr/>
                <p14:nvPr/>
              </p14:nvContentPartPr>
              <p14:xfrm>
                <a:off x="2668972" y="1575893"/>
                <a:ext cx="85320" cy="827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B3528C1-CC76-9F40-0619-F5E3F42442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51332" y="1557893"/>
                  <a:ext cx="120960" cy="86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D05C0ED-62CF-4C14-3C31-3E3B513EE65C}"/>
                    </a:ext>
                  </a:extLst>
                </p14:cNvPr>
                <p14:cNvContentPartPr/>
                <p14:nvPr/>
              </p14:nvContentPartPr>
              <p14:xfrm>
                <a:off x="2390692" y="2408933"/>
                <a:ext cx="708120" cy="85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D05C0ED-62CF-4C14-3C31-3E3B513EE6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3052" y="2391293"/>
                  <a:ext cx="743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E41CF73-432D-D544-0A8C-10FDF46F7E48}"/>
                    </a:ext>
                  </a:extLst>
                </p14:cNvPr>
                <p14:cNvContentPartPr/>
                <p14:nvPr/>
              </p14:nvContentPartPr>
              <p14:xfrm>
                <a:off x="2617852" y="2604773"/>
                <a:ext cx="150840" cy="237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E41CF73-432D-D544-0A8C-10FDF46F7E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00212" y="2587133"/>
                  <a:ext cx="186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6412C61-9C9C-DAD0-2AA4-A2AE5F184CFA}"/>
                    </a:ext>
                  </a:extLst>
                </p14:cNvPr>
                <p14:cNvContentPartPr/>
                <p14:nvPr/>
              </p14:nvContentPartPr>
              <p14:xfrm>
                <a:off x="2737732" y="2622773"/>
                <a:ext cx="123840" cy="948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412C61-9C9C-DAD0-2AA4-A2AE5F184CF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20092" y="2604773"/>
                  <a:ext cx="159480" cy="9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E8D0E77-7E3C-B896-783E-ADEF329F498B}"/>
                    </a:ext>
                  </a:extLst>
                </p14:cNvPr>
                <p14:cNvContentPartPr/>
                <p14:nvPr/>
              </p14:nvContentPartPr>
              <p14:xfrm>
                <a:off x="2724052" y="1584893"/>
                <a:ext cx="1307880" cy="124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E8D0E77-7E3C-B896-783E-ADEF329F498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06052" y="1567253"/>
                  <a:ext cx="13435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1F06808-4A68-8250-D679-3B55C84B3344}"/>
                    </a:ext>
                  </a:extLst>
                </p14:cNvPr>
                <p14:cNvContentPartPr/>
                <p14:nvPr/>
              </p14:nvContentPartPr>
              <p14:xfrm>
                <a:off x="4058932" y="1693973"/>
                <a:ext cx="42480" cy="5788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1F06808-4A68-8250-D679-3B55C84B33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41292" y="1676333"/>
                  <a:ext cx="7812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2189DC1-B129-5764-17FF-BC34D705A76A}"/>
                    </a:ext>
                  </a:extLst>
                </p14:cNvPr>
                <p14:cNvContentPartPr/>
                <p14:nvPr/>
              </p14:nvContentPartPr>
              <p14:xfrm>
                <a:off x="4042372" y="2319293"/>
                <a:ext cx="183600" cy="470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2189DC1-B129-5764-17FF-BC34D705A76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24732" y="2301653"/>
                  <a:ext cx="21924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9E71F9D-A35B-3AF3-B6C6-67122B6FC24F}"/>
                    </a:ext>
                  </a:extLst>
                </p14:cNvPr>
                <p14:cNvContentPartPr/>
                <p14:nvPr/>
              </p14:nvContentPartPr>
              <p14:xfrm>
                <a:off x="4215892" y="2853533"/>
                <a:ext cx="74520" cy="646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9E71F9D-A35B-3AF3-B6C6-67122B6FC2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98252" y="2835533"/>
                  <a:ext cx="1101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3C8D3AB-6F7C-1672-CC94-C3420E48305F}"/>
                    </a:ext>
                  </a:extLst>
                </p14:cNvPr>
                <p14:cNvContentPartPr/>
                <p14:nvPr/>
              </p14:nvContentPartPr>
              <p14:xfrm>
                <a:off x="4010332" y="1683893"/>
                <a:ext cx="1282680" cy="50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3C8D3AB-6F7C-1672-CC94-C3420E48305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92692" y="1665893"/>
                  <a:ext cx="1318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8B93A79-C5CE-9920-1A30-E4B4B3BFCF62}"/>
                    </a:ext>
                  </a:extLst>
                </p14:cNvPr>
                <p14:cNvContentPartPr/>
                <p14:nvPr/>
              </p14:nvContentPartPr>
              <p14:xfrm>
                <a:off x="5353852" y="1698293"/>
                <a:ext cx="84600" cy="482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8B93A79-C5CE-9920-1A30-E4B4B3BFCF6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35852" y="1680293"/>
                  <a:ext cx="12024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217E0F4-8237-3429-E06A-51DB0362D5B2}"/>
                    </a:ext>
                  </a:extLst>
                </p14:cNvPr>
                <p14:cNvContentPartPr/>
                <p14:nvPr/>
              </p14:nvContentPartPr>
              <p14:xfrm>
                <a:off x="5285092" y="2208773"/>
                <a:ext cx="234000" cy="437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217E0F4-8237-3429-E06A-51DB0362D5B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67452" y="2191133"/>
                  <a:ext cx="2696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BE4415-AFC3-52E1-F4DA-19B93792C6BC}"/>
                    </a:ext>
                  </a:extLst>
                </p14:cNvPr>
                <p14:cNvContentPartPr/>
                <p14:nvPr/>
              </p14:nvContentPartPr>
              <p14:xfrm>
                <a:off x="5509012" y="2654453"/>
                <a:ext cx="89640" cy="705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BE4415-AFC3-52E1-F4DA-19B93792C6B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491012" y="2636453"/>
                  <a:ext cx="125280" cy="74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E9F8CE7-12D7-3CF2-5113-F92451925D2A}"/>
                    </a:ext>
                  </a:extLst>
                </p14:cNvPr>
                <p14:cNvContentPartPr/>
                <p14:nvPr/>
              </p14:nvContentPartPr>
              <p14:xfrm>
                <a:off x="2697412" y="3396773"/>
                <a:ext cx="2830680" cy="210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E9F8CE7-12D7-3CF2-5113-F92451925D2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79772" y="3378773"/>
                  <a:ext cx="2866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97ACB3F-2630-0D76-3EC6-843AE26EA3F8}"/>
                    </a:ext>
                  </a:extLst>
                </p14:cNvPr>
                <p14:cNvContentPartPr/>
                <p14:nvPr/>
              </p14:nvContentPartPr>
              <p14:xfrm>
                <a:off x="1887052" y="2120573"/>
                <a:ext cx="245160" cy="324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97ACB3F-2630-0D76-3EC6-843AE26EA3F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69052" y="2102573"/>
                  <a:ext cx="2808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F686DD-6820-1D74-5ECE-837ED0573725}"/>
                    </a:ext>
                  </a:extLst>
                </p14:cNvPr>
                <p14:cNvContentPartPr/>
                <p14:nvPr/>
              </p14:nvContentPartPr>
              <p14:xfrm>
                <a:off x="2239852" y="2138213"/>
                <a:ext cx="144720" cy="227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F686DD-6820-1D74-5ECE-837ED05737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22212" y="2120573"/>
                  <a:ext cx="180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E9B3AA3-8811-6836-93E0-6CAF49347708}"/>
                    </a:ext>
                  </a:extLst>
                </p14:cNvPr>
                <p14:cNvContentPartPr/>
                <p14:nvPr/>
              </p14:nvContentPartPr>
              <p14:xfrm>
                <a:off x="3583012" y="2566253"/>
                <a:ext cx="114480" cy="165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E9B3AA3-8811-6836-93E0-6CAF493477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65372" y="2548253"/>
                  <a:ext cx="150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EF2B20-B3F6-7C41-2197-303B66AA6901}"/>
                    </a:ext>
                  </a:extLst>
                </p14:cNvPr>
                <p14:cNvContentPartPr/>
                <p14:nvPr/>
              </p14:nvContentPartPr>
              <p14:xfrm>
                <a:off x="3599932" y="2473373"/>
                <a:ext cx="153000" cy="186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EF2B20-B3F6-7C41-2197-303B66AA69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82292" y="2455373"/>
                  <a:ext cx="1886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BCBFB10-C78D-31EB-CBDE-287C38E06DAF}"/>
                    </a:ext>
                  </a:extLst>
                </p14:cNvPr>
                <p14:cNvContentPartPr/>
                <p14:nvPr/>
              </p14:nvContentPartPr>
              <p14:xfrm>
                <a:off x="3887932" y="2563733"/>
                <a:ext cx="123480" cy="139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BCBFB10-C78D-31EB-CBDE-287C38E06D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69932" y="2545733"/>
                  <a:ext cx="1591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C468C5-0EA1-1BF9-6730-102239BA7A11}"/>
                    </a:ext>
                  </a:extLst>
                </p14:cNvPr>
                <p14:cNvContentPartPr/>
                <p14:nvPr/>
              </p14:nvContentPartPr>
              <p14:xfrm>
                <a:off x="4912132" y="2476613"/>
                <a:ext cx="133560" cy="162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C468C5-0EA1-1BF9-6730-102239BA7A1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94132" y="2458973"/>
                  <a:ext cx="1692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4D3F870-3F24-D841-26B9-8E736619C1A0}"/>
                    </a:ext>
                  </a:extLst>
                </p14:cNvPr>
                <p14:cNvContentPartPr/>
                <p14:nvPr/>
              </p14:nvContentPartPr>
              <p14:xfrm>
                <a:off x="4938772" y="2349893"/>
                <a:ext cx="171000" cy="220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4D3F870-3F24-D841-26B9-8E736619C1A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20772" y="2331893"/>
                  <a:ext cx="2066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CF3B67-DF0E-B98F-D9FC-7B026935915B}"/>
                    </a:ext>
                  </a:extLst>
                </p14:cNvPr>
                <p14:cNvContentPartPr/>
                <p14:nvPr/>
              </p14:nvContentPartPr>
              <p14:xfrm>
                <a:off x="5170252" y="2451053"/>
                <a:ext cx="108000" cy="112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CF3B67-DF0E-B98F-D9FC-7B026935915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52252" y="2433413"/>
                  <a:ext cx="14364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AA3EB6B-446F-02E4-249E-5E3F3CA55D67}"/>
              </a:ext>
            </a:extLst>
          </p:cNvPr>
          <p:cNvGrpSpPr/>
          <p:nvPr/>
        </p:nvGrpSpPr>
        <p:grpSpPr>
          <a:xfrm>
            <a:off x="6305332" y="1627733"/>
            <a:ext cx="2080080" cy="1699920"/>
            <a:chOff x="6305332" y="1627733"/>
            <a:chExt cx="2080080" cy="169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9A9790C-FF68-2535-6566-E66DA37245CD}"/>
                    </a:ext>
                  </a:extLst>
                </p14:cNvPr>
                <p14:cNvContentPartPr/>
                <p14:nvPr/>
              </p14:nvContentPartPr>
              <p14:xfrm>
                <a:off x="6511252" y="1627733"/>
                <a:ext cx="24480" cy="624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9A9790C-FF68-2535-6566-E66DA37245C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93612" y="1610093"/>
                  <a:ext cx="6012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46DA711-1725-94C8-EDFC-9DA00E3B0AE8}"/>
                    </a:ext>
                  </a:extLst>
                </p14:cNvPr>
                <p14:cNvContentPartPr/>
                <p14:nvPr/>
              </p14:nvContentPartPr>
              <p14:xfrm>
                <a:off x="6305332" y="2308853"/>
                <a:ext cx="547920" cy="19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46DA711-1725-94C8-EDFC-9DA00E3B0A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87332" y="2290853"/>
                  <a:ext cx="5835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E1EF079-4253-7709-77C4-9F073D63F14F}"/>
                    </a:ext>
                  </a:extLst>
                </p14:cNvPr>
                <p14:cNvContentPartPr/>
                <p14:nvPr/>
              </p14:nvContentPartPr>
              <p14:xfrm>
                <a:off x="6610252" y="2422613"/>
                <a:ext cx="104760" cy="5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E1EF079-4253-7709-77C4-9F073D63F1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92252" y="2404973"/>
                  <a:ext cx="140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19F67BA-1D90-850F-E50B-C3136522DA2A}"/>
                    </a:ext>
                  </a:extLst>
                </p14:cNvPr>
                <p14:cNvContentPartPr/>
                <p14:nvPr/>
              </p14:nvContentPartPr>
              <p14:xfrm>
                <a:off x="6656692" y="2432333"/>
                <a:ext cx="73800" cy="842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19F67BA-1D90-850F-E50B-C3136522DA2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38692" y="2414693"/>
                  <a:ext cx="109440" cy="87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3329220-86D9-C8F8-79D6-E244F5C7035F}"/>
                    </a:ext>
                  </a:extLst>
                </p14:cNvPr>
                <p14:cNvContentPartPr/>
                <p14:nvPr/>
              </p14:nvContentPartPr>
              <p14:xfrm>
                <a:off x="6559852" y="1636733"/>
                <a:ext cx="920160" cy="69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3329220-86D9-C8F8-79D6-E244F5C703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542212" y="1618733"/>
                  <a:ext cx="955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6725744-799F-147D-8F6F-9915451CF1FB}"/>
                    </a:ext>
                  </a:extLst>
                </p14:cNvPr>
                <p14:cNvContentPartPr/>
                <p14:nvPr/>
              </p14:nvContentPartPr>
              <p14:xfrm>
                <a:off x="7461292" y="1664453"/>
                <a:ext cx="63000" cy="466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6725744-799F-147D-8F6F-9915451CF1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43652" y="1646453"/>
                  <a:ext cx="9864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EA38456-3C1B-E1CF-E68B-684F38910FAC}"/>
                    </a:ext>
                  </a:extLst>
                </p14:cNvPr>
                <p14:cNvContentPartPr/>
                <p14:nvPr/>
              </p14:nvContentPartPr>
              <p14:xfrm>
                <a:off x="7479292" y="2256293"/>
                <a:ext cx="104040" cy="370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EA38456-3C1B-E1CF-E68B-684F38910FA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61652" y="2238293"/>
                  <a:ext cx="1396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B3A336E-10A7-EBFD-ADEE-096314A37E06}"/>
                    </a:ext>
                  </a:extLst>
                </p14:cNvPr>
                <p14:cNvContentPartPr/>
                <p14:nvPr/>
              </p14:nvContentPartPr>
              <p14:xfrm>
                <a:off x="7530052" y="2631413"/>
                <a:ext cx="81000" cy="68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B3A336E-10A7-EBFD-ADEE-096314A37E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12052" y="2613413"/>
                  <a:ext cx="11664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437B620-1C36-616C-0941-AFE18D71A90D}"/>
                    </a:ext>
                  </a:extLst>
                </p14:cNvPr>
                <p14:cNvContentPartPr/>
                <p14:nvPr/>
              </p14:nvContentPartPr>
              <p14:xfrm>
                <a:off x="6747412" y="3262493"/>
                <a:ext cx="894600" cy="65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437B620-1C36-616C-0941-AFE18D71A9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29412" y="3244853"/>
                  <a:ext cx="9302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AF17877-DEDF-3085-32E0-B1066490A04F}"/>
                    </a:ext>
                  </a:extLst>
                </p14:cNvPr>
                <p14:cNvContentPartPr/>
                <p14:nvPr/>
              </p14:nvContentPartPr>
              <p14:xfrm>
                <a:off x="7777012" y="2346293"/>
                <a:ext cx="92160" cy="248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AF17877-DEDF-3085-32E0-B1066490A0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59012" y="2328653"/>
                  <a:ext cx="1278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AEB2520-72C9-B3DA-1DC1-84749ABA6649}"/>
                    </a:ext>
                  </a:extLst>
                </p14:cNvPr>
                <p14:cNvContentPartPr/>
                <p14:nvPr/>
              </p14:nvContentPartPr>
              <p14:xfrm>
                <a:off x="7776652" y="2305973"/>
                <a:ext cx="153360" cy="157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AEB2520-72C9-B3DA-1DC1-84749ABA664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59012" y="2288333"/>
                  <a:ext cx="1890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BDF4BAB-F0C0-5817-5A05-B89ABB8B254D}"/>
                    </a:ext>
                  </a:extLst>
                </p14:cNvPr>
                <p14:cNvContentPartPr/>
                <p14:nvPr/>
              </p14:nvContentPartPr>
              <p14:xfrm>
                <a:off x="8017132" y="2393093"/>
                <a:ext cx="82440" cy="128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BDF4BAB-F0C0-5817-5A05-B89ABB8B25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99132" y="2375093"/>
                  <a:ext cx="118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9FDC45-5F07-BCBB-7F3B-FEC18C7E226A}"/>
                    </a:ext>
                  </a:extLst>
                </p14:cNvPr>
                <p14:cNvContentPartPr/>
                <p14:nvPr/>
              </p14:nvContentPartPr>
              <p14:xfrm>
                <a:off x="8208652" y="2349173"/>
                <a:ext cx="176760" cy="234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9FDC45-5F07-BCBB-7F3B-FEC18C7E226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91012" y="2331173"/>
                  <a:ext cx="212400" cy="27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AF6CC1E-A10A-58C6-82A5-7BECA6A11FE0}"/>
                  </a:ext>
                </a:extLst>
              </p14:cNvPr>
              <p14:cNvContentPartPr/>
              <p14:nvPr/>
            </p14:nvContentPartPr>
            <p14:xfrm>
              <a:off x="6644452" y="4123973"/>
              <a:ext cx="47880" cy="425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AF6CC1E-A10A-58C6-82A5-7BECA6A11FE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26452" y="4106333"/>
                <a:ext cx="8352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454699A-9F15-E1BA-0F1C-86FBC55CF97D}"/>
                  </a:ext>
                </a:extLst>
              </p14:cNvPr>
              <p14:cNvContentPartPr/>
              <p14:nvPr/>
            </p14:nvContentPartPr>
            <p14:xfrm>
              <a:off x="6471292" y="4642733"/>
              <a:ext cx="617040" cy="46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454699A-9F15-E1BA-0F1C-86FBC55CF97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453292" y="4624733"/>
                <a:ext cx="65268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0DBBA32-2F0A-B016-1FAF-9C22724343BB}"/>
                  </a:ext>
                </a:extLst>
              </p14:cNvPr>
              <p14:cNvContentPartPr/>
              <p14:nvPr/>
            </p14:nvContentPartPr>
            <p14:xfrm>
              <a:off x="6614572" y="4994093"/>
              <a:ext cx="82800" cy="3607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0DBBA32-2F0A-B016-1FAF-9C22724343B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596932" y="4976093"/>
                <a:ext cx="11844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ED32CC4-61E5-AEE2-730E-9B6D933E67A7}"/>
                  </a:ext>
                </a:extLst>
              </p14:cNvPr>
              <p14:cNvContentPartPr/>
              <p14:nvPr/>
            </p14:nvContentPartPr>
            <p14:xfrm>
              <a:off x="6630772" y="4955573"/>
              <a:ext cx="226800" cy="2257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ED32CC4-61E5-AEE2-730E-9B6D933E67A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13132" y="4937573"/>
                <a:ext cx="2624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7F3B3C5-757C-08E8-D9DF-B39A6ABBC511}"/>
                  </a:ext>
                </a:extLst>
              </p14:cNvPr>
              <p14:cNvContentPartPr/>
              <p14:nvPr/>
            </p14:nvContentPartPr>
            <p14:xfrm>
              <a:off x="6920932" y="5076893"/>
              <a:ext cx="61200" cy="140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7F3B3C5-757C-08E8-D9DF-B39A6ABBC51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02932" y="5058893"/>
                <a:ext cx="968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7DAC7DC-07BF-94E3-A24F-87E21FAFDFFC}"/>
                  </a:ext>
                </a:extLst>
              </p14:cNvPr>
              <p14:cNvContentPartPr/>
              <p14:nvPr/>
            </p14:nvContentPartPr>
            <p14:xfrm>
              <a:off x="7160332" y="5039093"/>
              <a:ext cx="192240" cy="189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7DAC7DC-07BF-94E3-A24F-87E21FAFDFF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142692" y="5021093"/>
                <a:ext cx="2278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0CD8EB8-7C9D-1BA6-612D-0C2E0960C2BA}"/>
                  </a:ext>
                </a:extLst>
              </p14:cNvPr>
              <p14:cNvContentPartPr/>
              <p14:nvPr/>
            </p14:nvContentPartPr>
            <p14:xfrm>
              <a:off x="7475692" y="4550213"/>
              <a:ext cx="110520" cy="565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0CD8EB8-7C9D-1BA6-612D-0C2E0960C2B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457692" y="4532573"/>
                <a:ext cx="1461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BE741C1-8769-5F09-3ECB-B981C5FA38D5}"/>
                  </a:ext>
                </a:extLst>
              </p14:cNvPr>
              <p14:cNvContentPartPr/>
              <p14:nvPr/>
            </p14:nvContentPartPr>
            <p14:xfrm>
              <a:off x="7555252" y="4655693"/>
              <a:ext cx="57960" cy="270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BE741C1-8769-5F09-3ECB-B981C5FA38D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537252" y="4638053"/>
                <a:ext cx="936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A76D98E-A9A1-7E2C-6557-52C88CAA9C65}"/>
                  </a:ext>
                </a:extLst>
              </p14:cNvPr>
              <p14:cNvContentPartPr/>
              <p14:nvPr/>
            </p14:nvContentPartPr>
            <p14:xfrm>
              <a:off x="8049172" y="4140893"/>
              <a:ext cx="27000" cy="3067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A76D98E-A9A1-7E2C-6557-52C88CAA9C6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031172" y="4122893"/>
                <a:ext cx="626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C074ED4-8B57-D273-CB37-AF333E4AD5C7}"/>
                  </a:ext>
                </a:extLst>
              </p14:cNvPr>
              <p14:cNvContentPartPr/>
              <p14:nvPr/>
            </p14:nvContentPartPr>
            <p14:xfrm>
              <a:off x="7815532" y="4536533"/>
              <a:ext cx="735120" cy="42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C074ED4-8B57-D273-CB37-AF333E4AD5C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797532" y="4518533"/>
                <a:ext cx="77076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F4673D2-F432-7C57-345C-0D2A2E5192F6}"/>
                  </a:ext>
                </a:extLst>
              </p14:cNvPr>
              <p14:cNvContentPartPr/>
              <p14:nvPr/>
            </p14:nvContentPartPr>
            <p14:xfrm>
              <a:off x="7950172" y="4843973"/>
              <a:ext cx="73080" cy="325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F4673D2-F432-7C57-345C-0D2A2E5192F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932172" y="4825973"/>
                <a:ext cx="10872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ACEDE4F-0739-BBF6-5062-10BAD185804A}"/>
                  </a:ext>
                </a:extLst>
              </p14:cNvPr>
              <p14:cNvContentPartPr/>
              <p14:nvPr/>
            </p14:nvContentPartPr>
            <p14:xfrm>
              <a:off x="7964932" y="4799333"/>
              <a:ext cx="171000" cy="1627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ACEDE4F-0739-BBF6-5062-10BAD185804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946932" y="4781693"/>
                <a:ext cx="20664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EB69CA5-0D1E-8F43-9F0E-B759C9070298}"/>
                  </a:ext>
                </a:extLst>
              </p14:cNvPr>
              <p14:cNvContentPartPr/>
              <p14:nvPr/>
            </p14:nvContentPartPr>
            <p14:xfrm>
              <a:off x="8284252" y="4872773"/>
              <a:ext cx="34560" cy="1843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EB69CA5-0D1E-8F43-9F0E-B759C907029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266612" y="4854773"/>
                <a:ext cx="7020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32E246D-08C1-753B-4C46-5B8A4D6C7D17}"/>
                  </a:ext>
                </a:extLst>
              </p14:cNvPr>
              <p14:cNvContentPartPr/>
              <p14:nvPr/>
            </p14:nvContentPartPr>
            <p14:xfrm>
              <a:off x="8831812" y="4423133"/>
              <a:ext cx="152640" cy="2595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32E246D-08C1-753B-4C46-5B8A4D6C7D1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814172" y="4405493"/>
                <a:ext cx="18828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C6ED218-998B-BA48-9D82-169A7804F4D8}"/>
                  </a:ext>
                </a:extLst>
              </p14:cNvPr>
              <p14:cNvContentPartPr/>
              <p14:nvPr/>
            </p14:nvContentPartPr>
            <p14:xfrm>
              <a:off x="9283612" y="4130453"/>
              <a:ext cx="31680" cy="280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C6ED218-998B-BA48-9D82-169A7804F4D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265612" y="4112813"/>
                <a:ext cx="673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FFCA705-5912-1801-F42D-309CC56C16B6}"/>
                  </a:ext>
                </a:extLst>
              </p14:cNvPr>
              <p14:cNvContentPartPr/>
              <p14:nvPr/>
            </p14:nvContentPartPr>
            <p14:xfrm>
              <a:off x="9209092" y="4399733"/>
              <a:ext cx="576720" cy="900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FFCA705-5912-1801-F42D-309CC56C16B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191452" y="4382093"/>
                <a:ext cx="612360" cy="12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A6525238-12E4-B982-4C07-38DAF2DA8E1D}"/>
              </a:ext>
            </a:extLst>
          </p:cNvPr>
          <p:cNvGrpSpPr/>
          <p:nvPr/>
        </p:nvGrpSpPr>
        <p:grpSpPr>
          <a:xfrm>
            <a:off x="9364252" y="4703933"/>
            <a:ext cx="472320" cy="324720"/>
            <a:chOff x="9364252" y="4703933"/>
            <a:chExt cx="472320" cy="3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4F91EB2-90B7-02D8-900F-763E06385E6C}"/>
                    </a:ext>
                  </a:extLst>
                </p14:cNvPr>
                <p14:cNvContentPartPr/>
                <p14:nvPr/>
              </p14:nvContentPartPr>
              <p14:xfrm>
                <a:off x="9364252" y="4703933"/>
                <a:ext cx="106560" cy="324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4F91EB2-90B7-02D8-900F-763E06385E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46612" y="4685933"/>
                  <a:ext cx="1422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54B8A92-627C-6A78-6711-F7FCD8C5240C}"/>
                    </a:ext>
                  </a:extLst>
                </p14:cNvPr>
                <p14:cNvContentPartPr/>
                <p14:nvPr/>
              </p14:nvContentPartPr>
              <p14:xfrm>
                <a:off x="9392692" y="4709333"/>
                <a:ext cx="213480" cy="111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54B8A92-627C-6A78-6711-F7FCD8C5240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75052" y="4691333"/>
                  <a:ext cx="249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0EBD636-1E8C-3DCB-41F2-412F49CC1384}"/>
                    </a:ext>
                  </a:extLst>
                </p14:cNvPr>
                <p14:cNvContentPartPr/>
                <p14:nvPr/>
              </p14:nvContentPartPr>
              <p14:xfrm>
                <a:off x="9701212" y="4783853"/>
                <a:ext cx="135360" cy="150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0EBD636-1E8C-3DCB-41F2-412F49CC138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83572" y="4765853"/>
                  <a:ext cx="17100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0F57678-870A-EA1F-AE07-C9C6432B241B}"/>
              </a:ext>
            </a:extLst>
          </p:cNvPr>
          <p:cNvGrpSpPr/>
          <p:nvPr/>
        </p:nvGrpSpPr>
        <p:grpSpPr>
          <a:xfrm>
            <a:off x="2964532" y="1006373"/>
            <a:ext cx="769680" cy="436320"/>
            <a:chOff x="2964532" y="1006373"/>
            <a:chExt cx="769680" cy="43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D1981B4-04A9-EB8A-9517-E97DE7F264C1}"/>
                    </a:ext>
                  </a:extLst>
                </p14:cNvPr>
                <p14:cNvContentPartPr/>
                <p14:nvPr/>
              </p14:nvContentPartPr>
              <p14:xfrm>
                <a:off x="2964532" y="1245053"/>
                <a:ext cx="459720" cy="475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D1981B4-04A9-EB8A-9517-E97DE7F264C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46892" y="1227413"/>
                  <a:ext cx="4953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63E1E45-0604-5158-81AF-780A141DD4F4}"/>
                    </a:ext>
                  </a:extLst>
                </p14:cNvPr>
                <p14:cNvContentPartPr/>
                <p14:nvPr/>
              </p14:nvContentPartPr>
              <p14:xfrm>
                <a:off x="3318052" y="1127333"/>
                <a:ext cx="212400" cy="315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63E1E45-0604-5158-81AF-780A141DD4F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00412" y="1109693"/>
                  <a:ext cx="24804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627FD07-CCC8-2A0D-4217-311A97B920E2}"/>
                    </a:ext>
                  </a:extLst>
                </p14:cNvPr>
                <p14:cNvContentPartPr/>
                <p14:nvPr/>
              </p14:nvContentPartPr>
              <p14:xfrm>
                <a:off x="3606052" y="1047773"/>
                <a:ext cx="84960" cy="263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627FD07-CCC8-2A0D-4217-311A97B920E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88412" y="1030133"/>
                  <a:ext cx="1206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F158360-CFA9-03F5-5DFF-82FB1600C7F7}"/>
                    </a:ext>
                  </a:extLst>
                </p14:cNvPr>
                <p14:cNvContentPartPr/>
                <p14:nvPr/>
              </p14:nvContentPartPr>
              <p14:xfrm>
                <a:off x="3553132" y="1006373"/>
                <a:ext cx="96840" cy="101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F158360-CFA9-03F5-5DFF-82FB1600C7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35492" y="988373"/>
                  <a:ext cx="132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E832DD8-A645-B95C-4DAD-6CF462F2C887}"/>
                    </a:ext>
                  </a:extLst>
                </p14:cNvPr>
                <p14:cNvContentPartPr/>
                <p14:nvPr/>
              </p14:nvContentPartPr>
              <p14:xfrm>
                <a:off x="3664372" y="1227773"/>
                <a:ext cx="69840" cy="741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E832DD8-A645-B95C-4DAD-6CF462F2C88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46732" y="1209773"/>
                  <a:ext cx="10548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BB11BA8-7F17-6061-B615-DCA0777DD0D9}"/>
              </a:ext>
            </a:extLst>
          </p:cNvPr>
          <p:cNvGrpSpPr/>
          <p:nvPr/>
        </p:nvGrpSpPr>
        <p:grpSpPr>
          <a:xfrm>
            <a:off x="3237412" y="1791893"/>
            <a:ext cx="542520" cy="451800"/>
            <a:chOff x="3237412" y="1791893"/>
            <a:chExt cx="542520" cy="45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0B12D4D-8DE6-D051-7298-1B24295A1EF8}"/>
                    </a:ext>
                  </a:extLst>
                </p14:cNvPr>
                <p14:cNvContentPartPr/>
                <p14:nvPr/>
              </p14:nvContentPartPr>
              <p14:xfrm>
                <a:off x="3690652" y="1791893"/>
                <a:ext cx="60120" cy="403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0B12D4D-8DE6-D051-7298-1B24295A1EF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72652" y="1774253"/>
                  <a:ext cx="957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F5FD2DC-0D6B-1669-EED5-2282405FA873}"/>
                    </a:ext>
                  </a:extLst>
                </p14:cNvPr>
                <p14:cNvContentPartPr/>
                <p14:nvPr/>
              </p14:nvContentPartPr>
              <p14:xfrm>
                <a:off x="3661852" y="2049293"/>
                <a:ext cx="118080" cy="133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F5FD2DC-0D6B-1669-EED5-2282405FA87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43852" y="2031293"/>
                  <a:ext cx="153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9B4BF4A-6FCF-E1EF-D547-5494928C3645}"/>
                    </a:ext>
                  </a:extLst>
                </p14:cNvPr>
                <p14:cNvContentPartPr/>
                <p14:nvPr/>
              </p14:nvContentPartPr>
              <p14:xfrm>
                <a:off x="3237412" y="1955333"/>
                <a:ext cx="146160" cy="2286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9B4BF4A-6FCF-E1EF-D547-5494928C364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19772" y="1937333"/>
                  <a:ext cx="181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E2ACFC9-41C2-C6D8-B959-140309A7E568}"/>
                    </a:ext>
                  </a:extLst>
                </p14:cNvPr>
                <p14:cNvContentPartPr/>
                <p14:nvPr/>
              </p14:nvContentPartPr>
              <p14:xfrm>
                <a:off x="3337852" y="2158733"/>
                <a:ext cx="84600" cy="84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E2ACFC9-41C2-C6D8-B959-140309A7E56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319852" y="2140733"/>
                  <a:ext cx="1202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B3DA44D-6391-FFEB-D67B-DD08B245490B}"/>
                    </a:ext>
                  </a:extLst>
                </p14:cNvPr>
                <p14:cNvContentPartPr/>
                <p14:nvPr/>
              </p14:nvContentPartPr>
              <p14:xfrm>
                <a:off x="3242092" y="1926173"/>
                <a:ext cx="36000" cy="709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B3DA44D-6391-FFEB-D67B-DD08B245490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224092" y="1908173"/>
                  <a:ext cx="716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0132B4A-3EA3-C42C-7847-86157EB8F392}"/>
                    </a:ext>
                  </a:extLst>
                </p14:cNvPr>
                <p14:cNvContentPartPr/>
                <p14:nvPr/>
              </p14:nvContentPartPr>
              <p14:xfrm>
                <a:off x="3468532" y="2060093"/>
                <a:ext cx="46440" cy="81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0132B4A-3EA3-C42C-7847-86157EB8F39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450892" y="2042453"/>
                  <a:ext cx="82080" cy="11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3848333-81C0-55B6-D322-9C2BF55CCC04}"/>
              </a:ext>
            </a:extLst>
          </p:cNvPr>
          <p:cNvGrpSpPr/>
          <p:nvPr/>
        </p:nvGrpSpPr>
        <p:grpSpPr>
          <a:xfrm>
            <a:off x="1726132" y="4635893"/>
            <a:ext cx="2249280" cy="697320"/>
            <a:chOff x="1726132" y="4635893"/>
            <a:chExt cx="2249280" cy="69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EF9D9FF-F495-986D-6ACF-FCE940E66AF4}"/>
                    </a:ext>
                  </a:extLst>
                </p14:cNvPr>
                <p14:cNvContentPartPr/>
                <p14:nvPr/>
              </p14:nvContentPartPr>
              <p14:xfrm>
                <a:off x="1726132" y="4771973"/>
                <a:ext cx="151560" cy="4784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EF9D9FF-F495-986D-6ACF-FCE940E66AF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08132" y="4753973"/>
                  <a:ext cx="18720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70EB431-B800-6B5C-B9E5-0E13148B6074}"/>
                    </a:ext>
                  </a:extLst>
                </p14:cNvPr>
                <p14:cNvContentPartPr/>
                <p14:nvPr/>
              </p14:nvContentPartPr>
              <p14:xfrm>
                <a:off x="1772932" y="5226293"/>
                <a:ext cx="131760" cy="66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70EB431-B800-6B5C-B9E5-0E13148B607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754932" y="5208653"/>
                  <a:ext cx="167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C87F181-E840-B4FE-8DCC-0624E9305C0A}"/>
                    </a:ext>
                  </a:extLst>
                </p14:cNvPr>
                <p14:cNvContentPartPr/>
                <p14:nvPr/>
              </p14:nvContentPartPr>
              <p14:xfrm>
                <a:off x="2104852" y="5024693"/>
                <a:ext cx="171000" cy="268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C87F181-E840-B4FE-8DCC-0624E9305C0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086852" y="5006693"/>
                  <a:ext cx="206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24AD956-78EC-1D10-0A3E-CECB51E2620A}"/>
                    </a:ext>
                  </a:extLst>
                </p14:cNvPr>
                <p14:cNvContentPartPr/>
                <p14:nvPr/>
              </p14:nvContentPartPr>
              <p14:xfrm>
                <a:off x="2293852" y="5072213"/>
                <a:ext cx="72360" cy="64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24AD956-78EC-1D10-0A3E-CECB51E2620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75852" y="5054573"/>
                  <a:ext cx="1080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85D5CDC-526C-8701-A7E5-259A59CA2D95}"/>
                    </a:ext>
                  </a:extLst>
                </p14:cNvPr>
                <p14:cNvContentPartPr/>
                <p14:nvPr/>
              </p14:nvContentPartPr>
              <p14:xfrm>
                <a:off x="2365132" y="4766933"/>
                <a:ext cx="200880" cy="352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85D5CDC-526C-8701-A7E5-259A59CA2D9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47132" y="4749293"/>
                  <a:ext cx="2365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4498C08-CC8E-D558-E395-4073CE2ABF59}"/>
                    </a:ext>
                  </a:extLst>
                </p14:cNvPr>
                <p14:cNvContentPartPr/>
                <p14:nvPr/>
              </p14:nvContentPartPr>
              <p14:xfrm>
                <a:off x="2572132" y="5045573"/>
                <a:ext cx="81000" cy="118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4498C08-CC8E-D558-E395-4073CE2ABF5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554132" y="5027933"/>
                  <a:ext cx="116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5D4FA1B-7A90-C630-BD4D-2614F8563785}"/>
                    </a:ext>
                  </a:extLst>
                </p14:cNvPr>
                <p14:cNvContentPartPr/>
                <p14:nvPr/>
              </p14:nvContentPartPr>
              <p14:xfrm>
                <a:off x="2852932" y="4635893"/>
                <a:ext cx="875880" cy="2444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5D4FA1B-7A90-C630-BD4D-2614F856378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35292" y="4617893"/>
                  <a:ext cx="9115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BF08EE8-D084-1C80-EE3F-AA7300482172}"/>
                    </a:ext>
                  </a:extLst>
                </p14:cNvPr>
                <p14:cNvContentPartPr/>
                <p14:nvPr/>
              </p14:nvContentPartPr>
              <p14:xfrm>
                <a:off x="3015292" y="5079413"/>
                <a:ext cx="112320" cy="253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BF08EE8-D084-1C80-EE3F-AA730048217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97652" y="5061773"/>
                  <a:ext cx="147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DA0AC77-584B-BF45-4B17-C0AB54085AC4}"/>
                    </a:ext>
                  </a:extLst>
                </p14:cNvPr>
                <p14:cNvContentPartPr/>
                <p14:nvPr/>
              </p14:nvContentPartPr>
              <p14:xfrm>
                <a:off x="3012412" y="5021093"/>
                <a:ext cx="218520" cy="216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DA0AC77-584B-BF45-4B17-C0AB54085AC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994412" y="5003093"/>
                  <a:ext cx="2541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BF4AE94-2D88-E780-EFA6-18EE8BE632C3}"/>
                    </a:ext>
                  </a:extLst>
                </p14:cNvPr>
                <p14:cNvContentPartPr/>
                <p14:nvPr/>
              </p14:nvContentPartPr>
              <p14:xfrm>
                <a:off x="3356572" y="5130173"/>
                <a:ext cx="42120" cy="140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BF4AE94-2D88-E780-EFA6-18EE8BE632C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38572" y="5112533"/>
                  <a:ext cx="77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DDE4C39-E63E-0F7F-EAE7-F22078B2C9A6}"/>
                    </a:ext>
                  </a:extLst>
                </p14:cNvPr>
                <p14:cNvContentPartPr/>
                <p14:nvPr/>
              </p14:nvContentPartPr>
              <p14:xfrm>
                <a:off x="3448372" y="5014253"/>
                <a:ext cx="89640" cy="644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DDE4C39-E63E-0F7F-EAE7-F22078B2C9A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30732" y="4996253"/>
                  <a:ext cx="1252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90F9831-EF17-E875-8344-196745F1A61C}"/>
                    </a:ext>
                  </a:extLst>
                </p14:cNvPr>
                <p14:cNvContentPartPr/>
                <p14:nvPr/>
              </p14:nvContentPartPr>
              <p14:xfrm>
                <a:off x="3476812" y="4910573"/>
                <a:ext cx="242640" cy="2149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90F9831-EF17-E875-8344-196745F1A61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59172" y="4892933"/>
                  <a:ext cx="2782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E6B4195-2669-3838-E1D5-DE67E0C91839}"/>
                    </a:ext>
                  </a:extLst>
                </p14:cNvPr>
                <p14:cNvContentPartPr/>
                <p14:nvPr/>
              </p14:nvContentPartPr>
              <p14:xfrm>
                <a:off x="3628372" y="4839653"/>
                <a:ext cx="137520" cy="1461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E6B4195-2669-3838-E1D5-DE67E0C9183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10372" y="4822013"/>
                  <a:ext cx="173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1076211-ABA9-1AA2-03FF-7B3A9CCFBF1D}"/>
                    </a:ext>
                  </a:extLst>
                </p14:cNvPr>
                <p14:cNvContentPartPr/>
                <p14:nvPr/>
              </p14:nvContentPartPr>
              <p14:xfrm>
                <a:off x="3863812" y="4923173"/>
                <a:ext cx="1080" cy="12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1076211-ABA9-1AA2-03FF-7B3A9CCFBF1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846172" y="4905173"/>
                  <a:ext cx="36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AEE2666-3437-4E74-A9FB-827899CACECF}"/>
                    </a:ext>
                  </a:extLst>
                </p14:cNvPr>
                <p14:cNvContentPartPr/>
                <p14:nvPr/>
              </p14:nvContentPartPr>
              <p14:xfrm>
                <a:off x="3863092" y="4892573"/>
                <a:ext cx="112320" cy="138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AEE2666-3437-4E74-A9FB-827899CACEC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45092" y="4874573"/>
                  <a:ext cx="14796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E6C18D4-FF73-A3BE-CA58-C573F9E82769}"/>
              </a:ext>
            </a:extLst>
          </p:cNvPr>
          <p:cNvGrpSpPr/>
          <p:nvPr/>
        </p:nvGrpSpPr>
        <p:grpSpPr>
          <a:xfrm>
            <a:off x="4593532" y="1804493"/>
            <a:ext cx="840600" cy="1080720"/>
            <a:chOff x="4593532" y="1804493"/>
            <a:chExt cx="840600" cy="108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13738DD-7D02-1E1C-8042-E2B7C81331D1}"/>
                    </a:ext>
                  </a:extLst>
                </p14:cNvPr>
                <p14:cNvContentPartPr/>
                <p14:nvPr/>
              </p14:nvContentPartPr>
              <p14:xfrm>
                <a:off x="5087812" y="1804493"/>
                <a:ext cx="51840" cy="315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13738DD-7D02-1E1C-8042-E2B7C81331D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070172" y="1786493"/>
                  <a:ext cx="874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C788EF4-52F0-89F4-5B8A-3F21E0F85575}"/>
                    </a:ext>
                  </a:extLst>
                </p14:cNvPr>
                <p14:cNvContentPartPr/>
                <p14:nvPr/>
              </p14:nvContentPartPr>
              <p14:xfrm>
                <a:off x="5038492" y="1977293"/>
                <a:ext cx="139320" cy="108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C788EF4-52F0-89F4-5B8A-3F21E0F8557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20492" y="1959653"/>
                  <a:ext cx="174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69870F3-7C6F-AA68-F3A4-2337046CDE9F}"/>
                    </a:ext>
                  </a:extLst>
                </p14:cNvPr>
                <p14:cNvContentPartPr/>
                <p14:nvPr/>
              </p14:nvContentPartPr>
              <p14:xfrm>
                <a:off x="4675612" y="1916813"/>
                <a:ext cx="108000" cy="194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69870F3-7C6F-AA68-F3A4-2337046CDE9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57972" y="1899173"/>
                  <a:ext cx="1436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306B24C-F16B-6C99-1527-4DC7FBDCF945}"/>
                    </a:ext>
                  </a:extLst>
                </p14:cNvPr>
                <p14:cNvContentPartPr/>
                <p14:nvPr/>
              </p14:nvContentPartPr>
              <p14:xfrm>
                <a:off x="4593532" y="1842293"/>
                <a:ext cx="127800" cy="131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306B24C-F16B-6C99-1527-4DC7FBDCF94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575532" y="1824653"/>
                  <a:ext cx="1634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0581894-8B0E-745B-1400-1D7BD0798A80}"/>
                    </a:ext>
                  </a:extLst>
                </p14:cNvPr>
                <p14:cNvContentPartPr/>
                <p14:nvPr/>
              </p14:nvContentPartPr>
              <p14:xfrm>
                <a:off x="4751572" y="2111213"/>
                <a:ext cx="36000" cy="615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0581894-8B0E-745B-1400-1D7BD0798A8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733572" y="2093213"/>
                  <a:ext cx="71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D907F72-CB53-E279-EE83-B5225139535E}"/>
                    </a:ext>
                  </a:extLst>
                </p14:cNvPr>
                <p14:cNvContentPartPr/>
                <p14:nvPr/>
              </p14:nvContentPartPr>
              <p14:xfrm>
                <a:off x="4838332" y="2032013"/>
                <a:ext cx="132120" cy="122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D907F72-CB53-E279-EE83-B5225139535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20692" y="2014373"/>
                  <a:ext cx="167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B69AB84-92AD-4014-FE1C-447BA3DBE4CE}"/>
                    </a:ext>
                  </a:extLst>
                </p14:cNvPr>
                <p14:cNvContentPartPr/>
                <p14:nvPr/>
              </p14:nvContentPartPr>
              <p14:xfrm>
                <a:off x="4738972" y="2305973"/>
                <a:ext cx="65160" cy="407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B69AB84-92AD-4014-FE1C-447BA3DBE4C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21332" y="2288333"/>
                  <a:ext cx="1008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7AAFC50-3136-770C-0A8A-255C7DDDB21E}"/>
                    </a:ext>
                  </a:extLst>
                </p14:cNvPr>
                <p14:cNvContentPartPr/>
                <p14:nvPr/>
              </p14:nvContentPartPr>
              <p14:xfrm>
                <a:off x="4879012" y="2209853"/>
                <a:ext cx="555120" cy="675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7AAFC50-3136-770C-0A8A-255C7DDDB21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861372" y="2191853"/>
                  <a:ext cx="590760" cy="71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02B9EA4-A2EB-B195-40AD-B10860C8F6BD}"/>
              </a:ext>
            </a:extLst>
          </p:cNvPr>
          <p:cNvGrpSpPr/>
          <p:nvPr/>
        </p:nvGrpSpPr>
        <p:grpSpPr>
          <a:xfrm>
            <a:off x="2921692" y="4266173"/>
            <a:ext cx="512280" cy="333000"/>
            <a:chOff x="2921692" y="4266173"/>
            <a:chExt cx="512280" cy="33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74C0442-8218-7C5C-68D8-165D132999A5}"/>
                    </a:ext>
                  </a:extLst>
                </p14:cNvPr>
                <p14:cNvContentPartPr/>
                <p14:nvPr/>
              </p14:nvContentPartPr>
              <p14:xfrm>
                <a:off x="2921692" y="4294613"/>
                <a:ext cx="135000" cy="3045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74C0442-8218-7C5C-68D8-165D132999A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904052" y="4276973"/>
                  <a:ext cx="1706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22770AC-9B86-8187-BAAB-8BB862083639}"/>
                    </a:ext>
                  </a:extLst>
                </p14:cNvPr>
                <p14:cNvContentPartPr/>
                <p14:nvPr/>
              </p14:nvContentPartPr>
              <p14:xfrm>
                <a:off x="2927812" y="4266173"/>
                <a:ext cx="253800" cy="2048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22770AC-9B86-8187-BAAB-8BB86208363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909812" y="4248533"/>
                  <a:ext cx="289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407048F-C409-111C-2711-051F3665D30A}"/>
                    </a:ext>
                  </a:extLst>
                </p14:cNvPr>
                <p14:cNvContentPartPr/>
                <p14:nvPr/>
              </p14:nvContentPartPr>
              <p14:xfrm>
                <a:off x="3253612" y="4323053"/>
                <a:ext cx="180360" cy="117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407048F-C409-111C-2711-051F3665D30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35972" y="4305053"/>
                  <a:ext cx="21600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A461EB9-78F9-6686-B405-F1A50407D497}"/>
              </a:ext>
            </a:extLst>
          </p:cNvPr>
          <p:cNvGrpSpPr/>
          <p:nvPr/>
        </p:nvGrpSpPr>
        <p:grpSpPr>
          <a:xfrm>
            <a:off x="1997212" y="5473613"/>
            <a:ext cx="2710080" cy="989640"/>
            <a:chOff x="1997212" y="5473613"/>
            <a:chExt cx="2710080" cy="98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4CECD84-2AC5-0C6C-9CAC-A9D98769C001}"/>
                    </a:ext>
                  </a:extLst>
                </p14:cNvPr>
                <p14:cNvContentPartPr/>
                <p14:nvPr/>
              </p14:nvContentPartPr>
              <p14:xfrm>
                <a:off x="2049052" y="5876453"/>
                <a:ext cx="93960" cy="3902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4CECD84-2AC5-0C6C-9CAC-A9D98769C00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031052" y="5858453"/>
                  <a:ext cx="12960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771D253-5B76-E9E5-EB71-0E464A5AF3CD}"/>
                    </a:ext>
                  </a:extLst>
                </p14:cNvPr>
                <p14:cNvContentPartPr/>
                <p14:nvPr/>
              </p14:nvContentPartPr>
              <p14:xfrm>
                <a:off x="1997212" y="5936573"/>
                <a:ext cx="123120" cy="49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771D253-5B76-E9E5-EB71-0E464A5AF3C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979212" y="5918573"/>
                  <a:ext cx="1587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8453687-0768-E70D-A997-C6FF05C73035}"/>
                    </a:ext>
                  </a:extLst>
                </p14:cNvPr>
                <p14:cNvContentPartPr/>
                <p14:nvPr/>
              </p14:nvContentPartPr>
              <p14:xfrm>
                <a:off x="2131852" y="6276413"/>
                <a:ext cx="52560" cy="64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8453687-0768-E70D-A997-C6FF05C7303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113852" y="6258413"/>
                  <a:ext cx="88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80F8CBF-BA79-79B2-6D1B-556623E40FBE}"/>
                    </a:ext>
                  </a:extLst>
                </p14:cNvPr>
                <p14:cNvContentPartPr/>
                <p14:nvPr/>
              </p14:nvContentPartPr>
              <p14:xfrm>
                <a:off x="2393932" y="6062213"/>
                <a:ext cx="305640" cy="240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80F8CBF-BA79-79B2-6D1B-556623E40FB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376292" y="6044213"/>
                  <a:ext cx="3412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749B910-9F99-8CFD-228E-05B9B0ADF971}"/>
                    </a:ext>
                  </a:extLst>
                </p14:cNvPr>
                <p14:cNvContentPartPr/>
                <p14:nvPr/>
              </p14:nvContentPartPr>
              <p14:xfrm>
                <a:off x="2753212" y="6132773"/>
                <a:ext cx="48960" cy="24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749B910-9F99-8CFD-228E-05B9B0ADF97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735572" y="6114773"/>
                  <a:ext cx="846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C2C69BC-93F1-CC70-70A5-B5069A385CC3}"/>
                    </a:ext>
                  </a:extLst>
                </p14:cNvPr>
                <p14:cNvContentPartPr/>
                <p14:nvPr/>
              </p14:nvContentPartPr>
              <p14:xfrm>
                <a:off x="2866252" y="5910293"/>
                <a:ext cx="181080" cy="3567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C2C69BC-93F1-CC70-70A5-B5069A385CC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848612" y="5892293"/>
                  <a:ext cx="21672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18280F6-18F7-D4AA-F5EE-7B95479419E3}"/>
                    </a:ext>
                  </a:extLst>
                </p14:cNvPr>
                <p14:cNvContentPartPr/>
                <p14:nvPr/>
              </p14:nvContentPartPr>
              <p14:xfrm>
                <a:off x="3040852" y="6196853"/>
                <a:ext cx="60480" cy="57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18280F6-18F7-D4AA-F5EE-7B95479419E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022852" y="6178853"/>
                  <a:ext cx="961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BAA4083-FF88-47EC-1BC0-DFEAF4C66862}"/>
                    </a:ext>
                  </a:extLst>
                </p14:cNvPr>
                <p14:cNvContentPartPr/>
                <p14:nvPr/>
              </p14:nvContentPartPr>
              <p14:xfrm>
                <a:off x="3483652" y="5499533"/>
                <a:ext cx="147600" cy="2988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BAA4083-FF88-47EC-1BC0-DFEAF4C6686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466012" y="5481893"/>
                  <a:ext cx="1832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7BFAF03-D8E0-00CF-1472-50B145CE75D3}"/>
                    </a:ext>
                  </a:extLst>
                </p14:cNvPr>
                <p14:cNvContentPartPr/>
                <p14:nvPr/>
              </p14:nvContentPartPr>
              <p14:xfrm>
                <a:off x="3468892" y="5473613"/>
                <a:ext cx="201960" cy="166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7BFAF03-D8E0-00CF-1472-50B145CE75D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50892" y="5455973"/>
                  <a:ext cx="237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656CC8D7-E8CA-BA1C-4277-8758B7D8140A}"/>
                    </a:ext>
                  </a:extLst>
                </p14:cNvPr>
                <p14:cNvContentPartPr/>
                <p14:nvPr/>
              </p14:nvContentPartPr>
              <p14:xfrm>
                <a:off x="3775972" y="5486933"/>
                <a:ext cx="61560" cy="1342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656CC8D7-E8CA-BA1C-4277-8758B7D8140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757972" y="5468933"/>
                  <a:ext cx="97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B807E92-728B-1FF4-2DBC-C6DC85761672}"/>
                    </a:ext>
                  </a:extLst>
                </p14:cNvPr>
                <p14:cNvContentPartPr/>
                <p14:nvPr/>
              </p14:nvContentPartPr>
              <p14:xfrm>
                <a:off x="3306532" y="5546333"/>
                <a:ext cx="1096200" cy="453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B807E92-728B-1FF4-2DBC-C6DC8576167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288532" y="5528693"/>
                  <a:ext cx="113184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079F83D-83D5-861D-2BA7-F71E2EE6A3EB}"/>
                    </a:ext>
                  </a:extLst>
                </p14:cNvPr>
                <p14:cNvContentPartPr/>
                <p14:nvPr/>
              </p14:nvContentPartPr>
              <p14:xfrm>
                <a:off x="3581572" y="6221333"/>
                <a:ext cx="184680" cy="241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079F83D-83D5-861D-2BA7-F71E2EE6A3E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563932" y="6203693"/>
                  <a:ext cx="2203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8F2B2F2-A800-721B-5F0B-CFD3D0AF1642}"/>
                    </a:ext>
                  </a:extLst>
                </p14:cNvPr>
                <p14:cNvContentPartPr/>
                <p14:nvPr/>
              </p14:nvContentPartPr>
              <p14:xfrm>
                <a:off x="3613612" y="6139253"/>
                <a:ext cx="385200" cy="183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8F2B2F2-A800-721B-5F0B-CFD3D0AF164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595972" y="6121613"/>
                  <a:ext cx="420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844FF7E-19A3-9676-974D-8193AFD36194}"/>
                    </a:ext>
                  </a:extLst>
                </p14:cNvPr>
                <p14:cNvContentPartPr/>
                <p14:nvPr/>
              </p14:nvContentPartPr>
              <p14:xfrm>
                <a:off x="4062172" y="5966093"/>
                <a:ext cx="111960" cy="207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844FF7E-19A3-9676-974D-8193AFD3619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044532" y="5948093"/>
                  <a:ext cx="147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C4EA186-56F0-4948-BBF1-AC80C3A7CC81}"/>
                    </a:ext>
                  </a:extLst>
                </p14:cNvPr>
                <p14:cNvContentPartPr/>
                <p14:nvPr/>
              </p14:nvContentPartPr>
              <p14:xfrm>
                <a:off x="4284652" y="5877533"/>
                <a:ext cx="131040" cy="2271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C4EA186-56F0-4948-BBF1-AC80C3A7CC8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267012" y="5859893"/>
                  <a:ext cx="16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5ABE3FB-C267-68BE-4069-B35A15F48AA9}"/>
                    </a:ext>
                  </a:extLst>
                </p14:cNvPr>
                <p14:cNvContentPartPr/>
                <p14:nvPr/>
              </p14:nvContentPartPr>
              <p14:xfrm>
                <a:off x="4258732" y="5827493"/>
                <a:ext cx="244080" cy="1972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5ABE3FB-C267-68BE-4069-B35A15F48AA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40732" y="5809853"/>
                  <a:ext cx="279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101B618-87AE-EC52-0E3E-99F6FCD588E3}"/>
                    </a:ext>
                  </a:extLst>
                </p14:cNvPr>
                <p14:cNvContentPartPr/>
                <p14:nvPr/>
              </p14:nvContentPartPr>
              <p14:xfrm>
                <a:off x="4498852" y="5886173"/>
                <a:ext cx="208440" cy="1216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101B618-87AE-EC52-0E3E-99F6FCD588E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480852" y="5868533"/>
                  <a:ext cx="244080" cy="157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535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3599-3D43-82D2-FC24-D5C13871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Resistors in parallel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2CB8D-5C56-66F0-D4E1-B2480C849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8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8" name="Picture 7" descr="A diagram of a circuit&#10;&#10;Description automatically generated">
            <a:extLst>
              <a:ext uri="{FF2B5EF4-FFF2-40B4-BE49-F238E27FC236}">
                <a16:creationId xmlns:a16="http://schemas.microsoft.com/office/drawing/2014/main" id="{F2BED427-FF86-F101-F9F6-0CA9815A0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99" y="837178"/>
            <a:ext cx="6331314" cy="518364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B12D5D27-B1D2-334C-80C2-364B1C9855E0}"/>
              </a:ext>
            </a:extLst>
          </p:cNvPr>
          <p:cNvGrpSpPr/>
          <p:nvPr/>
        </p:nvGrpSpPr>
        <p:grpSpPr>
          <a:xfrm>
            <a:off x="7975372" y="1133950"/>
            <a:ext cx="2944440" cy="1450080"/>
            <a:chOff x="7975372" y="1133950"/>
            <a:chExt cx="2944440" cy="14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A7C68D4-6E91-08FE-35BE-04DE07F22276}"/>
                    </a:ext>
                  </a:extLst>
                </p14:cNvPr>
                <p14:cNvContentPartPr/>
                <p14:nvPr/>
              </p14:nvContentPartPr>
              <p14:xfrm>
                <a:off x="8298292" y="1545790"/>
                <a:ext cx="45360" cy="454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A7C68D4-6E91-08FE-35BE-04DE07F2227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92172" y="1539670"/>
                  <a:ext cx="576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B2546E0-1E66-44B2-8394-2F2BD8A143C6}"/>
                    </a:ext>
                  </a:extLst>
                </p14:cNvPr>
                <p14:cNvContentPartPr/>
                <p14:nvPr/>
              </p14:nvContentPartPr>
              <p14:xfrm>
                <a:off x="8141332" y="2004070"/>
                <a:ext cx="343080" cy="20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B2546E0-1E66-44B2-8394-2F2BD8A143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35212" y="1997950"/>
                  <a:ext cx="355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C4049A-CEAC-1B46-9F9D-6B91B62CABED}"/>
                    </a:ext>
                  </a:extLst>
                </p14:cNvPr>
                <p14:cNvContentPartPr/>
                <p14:nvPr/>
              </p14:nvContentPartPr>
              <p14:xfrm>
                <a:off x="8294692" y="2095150"/>
                <a:ext cx="100800" cy="21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C4049A-CEAC-1B46-9F9D-6B91B62CAB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88572" y="2089030"/>
                  <a:ext cx="113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BFF3976-887C-CFAC-E10A-1B8DB5ECBEF1}"/>
                    </a:ext>
                  </a:extLst>
                </p14:cNvPr>
                <p14:cNvContentPartPr/>
                <p14:nvPr/>
              </p14:nvContentPartPr>
              <p14:xfrm>
                <a:off x="8361652" y="2105950"/>
                <a:ext cx="51480" cy="478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BFF3976-887C-CFAC-E10A-1B8DB5ECBEF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55532" y="2099830"/>
                  <a:ext cx="6372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DCE976D-4181-B080-5B05-918E8D1AAA78}"/>
                    </a:ext>
                  </a:extLst>
                </p14:cNvPr>
                <p14:cNvContentPartPr/>
                <p14:nvPr/>
              </p14:nvContentPartPr>
              <p14:xfrm>
                <a:off x="8349052" y="1558030"/>
                <a:ext cx="657000" cy="22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DCE976D-4181-B080-5B05-918E8D1AAA7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42932" y="1551910"/>
                  <a:ext cx="669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2BCF64D-CF11-DEFE-2287-697C46F388A4}"/>
                    </a:ext>
                  </a:extLst>
                </p14:cNvPr>
                <p14:cNvContentPartPr/>
                <p14:nvPr/>
              </p14:nvContentPartPr>
              <p14:xfrm>
                <a:off x="9019012" y="1543990"/>
                <a:ext cx="26640" cy="140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2BCF64D-CF11-DEFE-2287-697C46F388A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12892" y="1537870"/>
                  <a:ext cx="38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7608D6E-0D82-98DF-602E-3EB7CE8B502B}"/>
                    </a:ext>
                  </a:extLst>
                </p14:cNvPr>
                <p14:cNvContentPartPr/>
                <p14:nvPr/>
              </p14:nvContentPartPr>
              <p14:xfrm>
                <a:off x="9033412" y="1688710"/>
                <a:ext cx="54360" cy="155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7608D6E-0D82-98DF-602E-3EB7CE8B502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027292" y="1682590"/>
                  <a:ext cx="66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271025-B343-456D-40AA-95D1843B8D34}"/>
                    </a:ext>
                  </a:extLst>
                </p14:cNvPr>
                <p14:cNvContentPartPr/>
                <p14:nvPr/>
              </p14:nvContentPartPr>
              <p14:xfrm>
                <a:off x="9043492" y="1852870"/>
                <a:ext cx="138960" cy="270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271025-B343-456D-40AA-95D1843B8D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37372" y="1846750"/>
                  <a:ext cx="1512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8605308-CA61-82F5-DCFE-014C34B770DB}"/>
                    </a:ext>
                  </a:extLst>
                </p14:cNvPr>
                <p14:cNvContentPartPr/>
                <p14:nvPr/>
              </p14:nvContentPartPr>
              <p14:xfrm>
                <a:off x="9113692" y="2116030"/>
                <a:ext cx="13320" cy="303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8605308-CA61-82F5-DCFE-014C34B770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107572" y="2109910"/>
                  <a:ext cx="255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E0CE230-86A6-D30B-CA8F-241BE2CDC19B}"/>
                    </a:ext>
                  </a:extLst>
                </p14:cNvPr>
                <p14:cNvContentPartPr/>
                <p14:nvPr/>
              </p14:nvContentPartPr>
              <p14:xfrm>
                <a:off x="9119812" y="1561630"/>
                <a:ext cx="704880" cy="12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E0CE230-86A6-D30B-CA8F-241BE2CDC19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13692" y="1555510"/>
                  <a:ext cx="717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63FD72-70A3-D5AE-0581-C9120597A1D7}"/>
                    </a:ext>
                  </a:extLst>
                </p14:cNvPr>
                <p14:cNvContentPartPr/>
                <p14:nvPr/>
              </p14:nvContentPartPr>
              <p14:xfrm>
                <a:off x="9805252" y="1557310"/>
                <a:ext cx="39600" cy="234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63FD72-70A3-D5AE-0581-C9120597A1D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799132" y="1551190"/>
                  <a:ext cx="518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08DA2C8-5791-B4C9-A1C7-8E4EEFEC1643}"/>
                    </a:ext>
                  </a:extLst>
                </p14:cNvPr>
                <p14:cNvContentPartPr/>
                <p14:nvPr/>
              </p14:nvContentPartPr>
              <p14:xfrm>
                <a:off x="9802372" y="1848190"/>
                <a:ext cx="65520" cy="175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08DA2C8-5791-B4C9-A1C7-8E4EEFEC164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796252" y="1842070"/>
                  <a:ext cx="77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2CBA6B-B795-7FFE-F89C-F826D5E97E2C}"/>
                    </a:ext>
                  </a:extLst>
                </p14:cNvPr>
                <p14:cNvContentPartPr/>
                <p14:nvPr/>
              </p14:nvContentPartPr>
              <p14:xfrm>
                <a:off x="9839452" y="2053030"/>
                <a:ext cx="21960" cy="345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2CBA6B-B795-7FFE-F89C-F826D5E97E2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33332" y="2046910"/>
                  <a:ext cx="342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9709E82-C0E8-4F61-4698-F522B105F3D4}"/>
                    </a:ext>
                  </a:extLst>
                </p14:cNvPr>
                <p14:cNvContentPartPr/>
                <p14:nvPr/>
              </p14:nvContentPartPr>
              <p14:xfrm>
                <a:off x="9780052" y="1577470"/>
                <a:ext cx="533520" cy="33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9709E82-C0E8-4F61-4698-F522B105F3D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73932" y="1571350"/>
                  <a:ext cx="545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B03A759-7EF6-ECEB-E8A8-4B558A6F8A1B}"/>
                    </a:ext>
                  </a:extLst>
                </p14:cNvPr>
                <p14:cNvContentPartPr/>
                <p14:nvPr/>
              </p14:nvContentPartPr>
              <p14:xfrm>
                <a:off x="10326892" y="1585030"/>
                <a:ext cx="50760" cy="266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B03A759-7EF6-ECEB-E8A8-4B558A6F8A1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320772" y="1578910"/>
                  <a:ext cx="630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77FD11E-6EF9-6A2A-994C-DD39CF9C933A}"/>
                    </a:ext>
                  </a:extLst>
                </p14:cNvPr>
                <p14:cNvContentPartPr/>
                <p14:nvPr/>
              </p14:nvContentPartPr>
              <p14:xfrm>
                <a:off x="10295212" y="1878790"/>
                <a:ext cx="141480" cy="210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77FD11E-6EF9-6A2A-994C-DD39CF9C933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289092" y="1872670"/>
                  <a:ext cx="1537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6654D78-5E7A-1C2A-3C15-9F7881F1E2C9}"/>
                    </a:ext>
                  </a:extLst>
                </p14:cNvPr>
                <p14:cNvContentPartPr/>
                <p14:nvPr/>
              </p14:nvContentPartPr>
              <p14:xfrm>
                <a:off x="10370452" y="2111710"/>
                <a:ext cx="25560" cy="466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6654D78-5E7A-1C2A-3C15-9F7881F1E2C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364332" y="2105590"/>
                  <a:ext cx="3780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422FBF0-F823-45D9-D003-CFAF0FA2D70F}"/>
                    </a:ext>
                  </a:extLst>
                </p14:cNvPr>
                <p14:cNvContentPartPr/>
                <p14:nvPr/>
              </p14:nvContentPartPr>
              <p14:xfrm>
                <a:off x="8374612" y="2491870"/>
                <a:ext cx="2045880" cy="75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422FBF0-F823-45D9-D003-CFAF0FA2D70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368492" y="2485750"/>
                  <a:ext cx="20581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C4D32E-F39A-299A-34A9-55052373E078}"/>
                    </a:ext>
                  </a:extLst>
                </p14:cNvPr>
                <p14:cNvContentPartPr/>
                <p14:nvPr/>
              </p14:nvContentPartPr>
              <p14:xfrm>
                <a:off x="9292972" y="2010550"/>
                <a:ext cx="38160" cy="141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C4D32E-F39A-299A-34A9-55052373E07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86852" y="2004430"/>
                  <a:ext cx="50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615523-3CCF-F7B1-31C2-55F1478A791B}"/>
                    </a:ext>
                  </a:extLst>
                </p14:cNvPr>
                <p14:cNvContentPartPr/>
                <p14:nvPr/>
              </p14:nvContentPartPr>
              <p14:xfrm>
                <a:off x="9294412" y="2012350"/>
                <a:ext cx="135720" cy="73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615523-3CCF-F7B1-31C2-55F1478A79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88292" y="2006230"/>
                  <a:ext cx="147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D48F41E-C41C-426F-4278-9DFA49C1D8F0}"/>
                    </a:ext>
                  </a:extLst>
                </p14:cNvPr>
                <p14:cNvContentPartPr/>
                <p14:nvPr/>
              </p14:nvContentPartPr>
              <p14:xfrm>
                <a:off x="9940612" y="2063830"/>
                <a:ext cx="30240" cy="88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D48F41E-C41C-426F-4278-9DFA49C1D8F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934492" y="2057710"/>
                  <a:ext cx="424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EC71F5F-F3E4-E27A-908C-D6A6EA01005C}"/>
                    </a:ext>
                  </a:extLst>
                </p14:cNvPr>
                <p14:cNvContentPartPr/>
                <p14:nvPr/>
              </p14:nvContentPartPr>
              <p14:xfrm>
                <a:off x="9942772" y="2044030"/>
                <a:ext cx="72720" cy="57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EC71F5F-F3E4-E27A-908C-D6A6EA0100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936652" y="2037910"/>
                  <a:ext cx="849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E9A35B8-1E1A-E1AE-9741-2AD9FEB7C4EE}"/>
                    </a:ext>
                  </a:extLst>
                </p14:cNvPr>
                <p14:cNvContentPartPr/>
                <p14:nvPr/>
              </p14:nvContentPartPr>
              <p14:xfrm>
                <a:off x="10554412" y="2063110"/>
                <a:ext cx="74880" cy="119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E9A35B8-1E1A-E1AE-9741-2AD9FEB7C4E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548292" y="2056990"/>
                  <a:ext cx="87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B1922C8-A11B-B0EE-41E1-883B96CAF4BE}"/>
                    </a:ext>
                  </a:extLst>
                </p14:cNvPr>
                <p14:cNvContentPartPr/>
                <p14:nvPr/>
              </p14:nvContentPartPr>
              <p14:xfrm>
                <a:off x="10567732" y="2026750"/>
                <a:ext cx="160920" cy="75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B1922C8-A11B-B0EE-41E1-883B96CAF4B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561612" y="2020630"/>
                  <a:ext cx="1731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10AA57-238D-2E8F-5EB0-513EC3D7D9BA}"/>
                    </a:ext>
                  </a:extLst>
                </p14:cNvPr>
                <p14:cNvContentPartPr/>
                <p14:nvPr/>
              </p14:nvContentPartPr>
              <p14:xfrm>
                <a:off x="7975372" y="2154910"/>
                <a:ext cx="143280" cy="124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10AA57-238D-2E8F-5EB0-513EC3D7D9B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69252" y="2148790"/>
                  <a:ext cx="1555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143D961-1A2B-860E-7EBF-7AD039631032}"/>
                    </a:ext>
                  </a:extLst>
                </p14:cNvPr>
                <p14:cNvContentPartPr/>
                <p14:nvPr/>
              </p14:nvContentPartPr>
              <p14:xfrm>
                <a:off x="8165812" y="2259670"/>
                <a:ext cx="27360" cy="121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143D961-1A2B-860E-7EBF-7AD03963103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159692" y="2253550"/>
                  <a:ext cx="39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7D9932D-09A2-ABD1-18F1-39C4F04DDBB0}"/>
                    </a:ext>
                  </a:extLst>
                </p14:cNvPr>
                <p14:cNvContentPartPr/>
                <p14:nvPr/>
              </p14:nvContentPartPr>
              <p14:xfrm>
                <a:off x="8167252" y="2262910"/>
                <a:ext cx="92520" cy="73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7D9932D-09A2-ABD1-18F1-39C4F04DDBB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161132" y="2256790"/>
                  <a:ext cx="104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B00EAD-0DD0-F586-E7DD-1066889BBAA6}"/>
                    </a:ext>
                  </a:extLst>
                </p14:cNvPr>
                <p14:cNvContentPartPr/>
                <p14:nvPr/>
              </p14:nvContentPartPr>
              <p14:xfrm>
                <a:off x="9438052" y="2179750"/>
                <a:ext cx="76320" cy="124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B00EAD-0DD0-F586-E7DD-1066889BBAA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31932" y="2173630"/>
                  <a:ext cx="88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1F3799F-D130-29C7-2E6F-88247E7CE62E}"/>
                    </a:ext>
                  </a:extLst>
                </p14:cNvPr>
                <p14:cNvContentPartPr/>
                <p14:nvPr/>
              </p14:nvContentPartPr>
              <p14:xfrm>
                <a:off x="9469012" y="2159950"/>
                <a:ext cx="93600" cy="135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1F3799F-D130-29C7-2E6F-88247E7CE62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62892" y="2153830"/>
                  <a:ext cx="1058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648E01D-838F-6A0E-EF76-AD0B503439CE}"/>
                    </a:ext>
                  </a:extLst>
                </p14:cNvPr>
                <p14:cNvContentPartPr/>
                <p14:nvPr/>
              </p14:nvContentPartPr>
              <p14:xfrm>
                <a:off x="10024492" y="2230870"/>
                <a:ext cx="90720" cy="68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648E01D-838F-6A0E-EF76-AD0B503439C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018372" y="2224750"/>
                  <a:ext cx="102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76314F5-2365-EAC3-259A-366624C798D4}"/>
                    </a:ext>
                  </a:extLst>
                </p14:cNvPr>
                <p14:cNvContentPartPr/>
                <p14:nvPr/>
              </p14:nvContentPartPr>
              <p14:xfrm>
                <a:off x="10788772" y="2205310"/>
                <a:ext cx="68400" cy="134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76314F5-2365-EAC3-259A-366624C798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782652" y="2199190"/>
                  <a:ext cx="80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6C3AE59-62FD-F827-4AB3-6DE24A4390F8}"/>
                    </a:ext>
                  </a:extLst>
                </p14:cNvPr>
                <p14:cNvContentPartPr/>
                <p14:nvPr/>
              </p14:nvContentPartPr>
              <p14:xfrm>
                <a:off x="10810372" y="2222950"/>
                <a:ext cx="109440" cy="117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6C3AE59-62FD-F827-4AB3-6DE24A4390F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804252" y="2216830"/>
                  <a:ext cx="121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2A65ABB-35E2-2968-6D01-C4F8DE21E283}"/>
                    </a:ext>
                  </a:extLst>
                </p14:cNvPr>
                <p14:cNvContentPartPr/>
                <p14:nvPr/>
              </p14:nvContentPartPr>
              <p14:xfrm>
                <a:off x="8980852" y="1521310"/>
                <a:ext cx="110880" cy="97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2A65ABB-35E2-2968-6D01-C4F8DE21E28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974732" y="1515190"/>
                  <a:ext cx="123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17A34D5-002F-8FB8-75F7-866874C5B4A0}"/>
                    </a:ext>
                  </a:extLst>
                </p14:cNvPr>
                <p14:cNvContentPartPr/>
                <p14:nvPr/>
              </p14:nvContentPartPr>
              <p14:xfrm>
                <a:off x="9743692" y="1520950"/>
                <a:ext cx="97920" cy="90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17A34D5-002F-8FB8-75F7-866874C5B4A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37572" y="1514830"/>
                  <a:ext cx="110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AC7A935-7BE7-EC96-23D4-8FC74DFAE54D}"/>
                    </a:ext>
                  </a:extLst>
                </p14:cNvPr>
                <p14:cNvContentPartPr/>
                <p14:nvPr/>
              </p14:nvContentPartPr>
              <p14:xfrm>
                <a:off x="10299172" y="1553350"/>
                <a:ext cx="83880" cy="87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AC7A935-7BE7-EC96-23D4-8FC74DFAE54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293052" y="1547230"/>
                  <a:ext cx="96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C761786-32ED-08E4-5494-B3799FCC0D68}"/>
                    </a:ext>
                  </a:extLst>
                </p14:cNvPr>
                <p14:cNvContentPartPr/>
                <p14:nvPr/>
              </p14:nvContentPartPr>
              <p14:xfrm>
                <a:off x="9094612" y="2446150"/>
                <a:ext cx="100080" cy="106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C761786-32ED-08E4-5494-B3799FCC0D6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088492" y="2440030"/>
                  <a:ext cx="112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E305A8D-5554-A06C-F52E-624B6FDBF9A5}"/>
                    </a:ext>
                  </a:extLst>
                </p14:cNvPr>
                <p14:cNvContentPartPr/>
                <p14:nvPr/>
              </p14:nvContentPartPr>
              <p14:xfrm>
                <a:off x="9826852" y="2435350"/>
                <a:ext cx="92160" cy="98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E305A8D-5554-A06C-F52E-624B6FDBF9A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820732" y="2429230"/>
                  <a:ext cx="104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9058946-0945-7AC2-D1FD-403A77D91A04}"/>
                    </a:ext>
                  </a:extLst>
                </p14:cNvPr>
                <p14:cNvContentPartPr/>
                <p14:nvPr/>
              </p14:nvContentPartPr>
              <p14:xfrm>
                <a:off x="10346692" y="2448310"/>
                <a:ext cx="121320" cy="103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9058946-0945-7AC2-D1FD-403A77D91A0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40572" y="2442190"/>
                  <a:ext cx="133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995DE89-1300-650F-31A2-F08244C612A0}"/>
                    </a:ext>
                  </a:extLst>
                </p14:cNvPr>
                <p14:cNvContentPartPr/>
                <p14:nvPr/>
              </p14:nvContentPartPr>
              <p14:xfrm>
                <a:off x="9105052" y="1209550"/>
                <a:ext cx="31680" cy="234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995DE89-1300-650F-31A2-F08244C612A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98932" y="1203430"/>
                  <a:ext cx="439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C9269B5-4E9B-AEB7-6397-13421F0B7C60}"/>
                    </a:ext>
                  </a:extLst>
                </p14:cNvPr>
                <p14:cNvContentPartPr/>
                <p14:nvPr/>
              </p14:nvContentPartPr>
              <p14:xfrm>
                <a:off x="9105772" y="1366510"/>
                <a:ext cx="19440" cy="38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C9269B5-4E9B-AEB7-6397-13421F0B7C6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099652" y="1360390"/>
                  <a:ext cx="31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5D4B321-B58B-E7ED-BC82-353AB85BA5BD}"/>
                    </a:ext>
                  </a:extLst>
                </p14:cNvPr>
                <p14:cNvContentPartPr/>
                <p14:nvPr/>
              </p14:nvContentPartPr>
              <p14:xfrm>
                <a:off x="9081652" y="1377310"/>
                <a:ext cx="14760" cy="15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5D4B321-B58B-E7ED-BC82-353AB85BA5B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075532" y="1371190"/>
                  <a:ext cx="27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78658EC-9240-371B-7350-DD9C7642F04A}"/>
                    </a:ext>
                  </a:extLst>
                </p14:cNvPr>
                <p14:cNvContentPartPr/>
                <p14:nvPr/>
              </p14:nvContentPartPr>
              <p14:xfrm>
                <a:off x="9041692" y="1315030"/>
                <a:ext cx="169560" cy="153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78658EC-9240-371B-7350-DD9C7642F04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035572" y="1308910"/>
                  <a:ext cx="1818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11CF4CE-661B-B5DB-513D-1CCF442CA373}"/>
                    </a:ext>
                  </a:extLst>
                </p14:cNvPr>
                <p14:cNvContentPartPr/>
                <p14:nvPr/>
              </p14:nvContentPartPr>
              <p14:xfrm>
                <a:off x="9840532" y="1133950"/>
                <a:ext cx="38880" cy="270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11CF4CE-661B-B5DB-513D-1CCF442CA37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834412" y="1127830"/>
                  <a:ext cx="511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E34D52C-679C-DC3D-D703-9073CC47C72D}"/>
                    </a:ext>
                  </a:extLst>
                </p14:cNvPr>
                <p14:cNvContentPartPr/>
                <p14:nvPr/>
              </p14:nvContentPartPr>
              <p14:xfrm>
                <a:off x="9812092" y="1351750"/>
                <a:ext cx="104400" cy="81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E34D52C-679C-DC3D-D703-9073CC47C72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805972" y="1345630"/>
                  <a:ext cx="11664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6934215-7D07-82D1-6697-1C044C870C11}"/>
              </a:ext>
            </a:extLst>
          </p:cNvPr>
          <p:cNvGrpSpPr/>
          <p:nvPr/>
        </p:nvGrpSpPr>
        <p:grpSpPr>
          <a:xfrm>
            <a:off x="10337692" y="1158430"/>
            <a:ext cx="84960" cy="321480"/>
            <a:chOff x="10337692" y="1158430"/>
            <a:chExt cx="84960" cy="32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CA43FB6-5145-43E0-43D8-250F107352D4}"/>
                    </a:ext>
                  </a:extLst>
                </p14:cNvPr>
                <p14:cNvContentPartPr/>
                <p14:nvPr/>
              </p14:nvContentPartPr>
              <p14:xfrm>
                <a:off x="10368292" y="1158430"/>
                <a:ext cx="33120" cy="307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CA43FB6-5145-43E0-43D8-250F107352D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362172" y="1152310"/>
                  <a:ext cx="453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5462F2-CC69-265E-3C42-682206D9C945}"/>
                    </a:ext>
                  </a:extLst>
                </p14:cNvPr>
                <p14:cNvContentPartPr/>
                <p14:nvPr/>
              </p14:nvContentPartPr>
              <p14:xfrm>
                <a:off x="10337692" y="1412230"/>
                <a:ext cx="84960" cy="67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5462F2-CC69-265E-3C42-682206D9C94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331572" y="1406110"/>
                  <a:ext cx="9720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CEE2657-3B8F-FA3F-2858-6BDB6A64912A}"/>
              </a:ext>
            </a:extLst>
          </p:cNvPr>
          <p:cNvGrpSpPr/>
          <p:nvPr/>
        </p:nvGrpSpPr>
        <p:grpSpPr>
          <a:xfrm>
            <a:off x="9066172" y="2664310"/>
            <a:ext cx="154080" cy="367920"/>
            <a:chOff x="9066172" y="2664310"/>
            <a:chExt cx="154080" cy="3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FC10E7A-A4EB-2563-6F41-C3E09525EB56}"/>
                    </a:ext>
                  </a:extLst>
                </p14:cNvPr>
                <p14:cNvContentPartPr/>
                <p14:nvPr/>
              </p14:nvContentPartPr>
              <p14:xfrm>
                <a:off x="9131332" y="2683030"/>
                <a:ext cx="11520" cy="349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FC10E7A-A4EB-2563-6F41-C3E09525EB5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125212" y="2676910"/>
                  <a:ext cx="237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1CB677F-5AD5-EA23-B2D9-108727455D0F}"/>
                    </a:ext>
                  </a:extLst>
                </p14:cNvPr>
                <p14:cNvContentPartPr/>
                <p14:nvPr/>
              </p14:nvContentPartPr>
              <p14:xfrm>
                <a:off x="9066172" y="2664310"/>
                <a:ext cx="154080" cy="77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1CB677F-5AD5-EA23-B2D9-108727455D0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060052" y="2658190"/>
                  <a:ext cx="16632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0E7C0BD-288D-51A9-5FCE-BAF75A65ABC4}"/>
              </a:ext>
            </a:extLst>
          </p:cNvPr>
          <p:cNvGrpSpPr/>
          <p:nvPr/>
        </p:nvGrpSpPr>
        <p:grpSpPr>
          <a:xfrm>
            <a:off x="9748732" y="2684830"/>
            <a:ext cx="190080" cy="294840"/>
            <a:chOff x="9748732" y="2684830"/>
            <a:chExt cx="19008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E7EC95-7C59-8970-EFC2-C32AA2523B39}"/>
                    </a:ext>
                  </a:extLst>
                </p14:cNvPr>
                <p14:cNvContentPartPr/>
                <p14:nvPr/>
              </p14:nvContentPartPr>
              <p14:xfrm>
                <a:off x="9814612" y="2685550"/>
                <a:ext cx="48600" cy="294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E7EC95-7C59-8970-EFC2-C32AA2523B3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808492" y="2679430"/>
                  <a:ext cx="608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F20ECA2-6AA3-E32A-96F6-F779A6FCF497}"/>
                    </a:ext>
                  </a:extLst>
                </p14:cNvPr>
                <p14:cNvContentPartPr/>
                <p14:nvPr/>
              </p14:nvContentPartPr>
              <p14:xfrm>
                <a:off x="9748732" y="2684830"/>
                <a:ext cx="190080" cy="90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F20ECA2-6AA3-E32A-96F6-F779A6FCF49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742612" y="2678710"/>
                  <a:ext cx="20232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65D275F-A5C0-466C-05A5-79AAE9F7377C}"/>
              </a:ext>
            </a:extLst>
          </p:cNvPr>
          <p:cNvGrpSpPr/>
          <p:nvPr/>
        </p:nvGrpSpPr>
        <p:grpSpPr>
          <a:xfrm>
            <a:off x="10375852" y="2664310"/>
            <a:ext cx="167760" cy="365760"/>
            <a:chOff x="10375852" y="2664310"/>
            <a:chExt cx="16776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4B07DF1-6F52-0A35-F87D-967E5C51D306}"/>
                    </a:ext>
                  </a:extLst>
                </p14:cNvPr>
                <p14:cNvContentPartPr/>
                <p14:nvPr/>
              </p14:nvContentPartPr>
              <p14:xfrm>
                <a:off x="10433092" y="2664310"/>
                <a:ext cx="23760" cy="365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4B07DF1-6F52-0A35-F87D-967E5C51D30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426972" y="2658190"/>
                  <a:ext cx="360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EF3507E-D973-A131-3BC9-D2816DA5E098}"/>
                    </a:ext>
                  </a:extLst>
                </p14:cNvPr>
                <p14:cNvContentPartPr/>
                <p14:nvPr/>
              </p14:nvContentPartPr>
              <p14:xfrm>
                <a:off x="10375852" y="2675470"/>
                <a:ext cx="167760" cy="153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EF3507E-D973-A131-3BC9-D2816DA5E09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369732" y="2669350"/>
                  <a:ext cx="18000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33B4B80-782E-FF48-432A-A45495FADB38}"/>
              </a:ext>
            </a:extLst>
          </p:cNvPr>
          <p:cNvGrpSpPr/>
          <p:nvPr/>
        </p:nvGrpSpPr>
        <p:grpSpPr>
          <a:xfrm>
            <a:off x="7648492" y="3261550"/>
            <a:ext cx="3294720" cy="878400"/>
            <a:chOff x="7648492" y="3261550"/>
            <a:chExt cx="3294720" cy="8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58E199E-5966-3D21-AEFB-5D1663D2CA2E}"/>
                    </a:ext>
                  </a:extLst>
                </p14:cNvPr>
                <p14:cNvContentPartPr/>
                <p14:nvPr/>
              </p14:nvContentPartPr>
              <p14:xfrm>
                <a:off x="7844692" y="3272710"/>
                <a:ext cx="39240" cy="359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58E199E-5966-3D21-AEFB-5D1663D2CA2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38572" y="3266590"/>
                  <a:ext cx="514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90D9AC5-87D7-C553-12B6-6C1341A569A7}"/>
                    </a:ext>
                  </a:extLst>
                </p14:cNvPr>
                <p14:cNvContentPartPr/>
                <p14:nvPr/>
              </p14:nvContentPartPr>
              <p14:xfrm>
                <a:off x="7648492" y="3673030"/>
                <a:ext cx="502200" cy="39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90D9AC5-87D7-C553-12B6-6C1341A569A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642372" y="3666910"/>
                  <a:ext cx="514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DAFBA05-A8E9-BF7D-592F-BC34BEFFB45A}"/>
                    </a:ext>
                  </a:extLst>
                </p14:cNvPr>
                <p14:cNvContentPartPr/>
                <p14:nvPr/>
              </p14:nvContentPartPr>
              <p14:xfrm>
                <a:off x="7777372" y="3837190"/>
                <a:ext cx="41400" cy="302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DAFBA05-A8E9-BF7D-592F-BC34BEFFB45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771252" y="3831070"/>
                  <a:ext cx="536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E6AD1FB-7C9F-FCD2-44A5-E3C39D854676}"/>
                    </a:ext>
                  </a:extLst>
                </p14:cNvPr>
                <p14:cNvContentPartPr/>
                <p14:nvPr/>
              </p14:nvContentPartPr>
              <p14:xfrm>
                <a:off x="7787812" y="3834310"/>
                <a:ext cx="109440" cy="147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E6AD1FB-7C9F-FCD2-44A5-E3C39D85467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781692" y="3828190"/>
                  <a:ext cx="1216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7425AC7-16BA-8F7A-1E71-22AE8007C1CD}"/>
                    </a:ext>
                  </a:extLst>
                </p14:cNvPr>
                <p14:cNvContentPartPr/>
                <p14:nvPr/>
              </p14:nvContentPartPr>
              <p14:xfrm>
                <a:off x="7978252" y="3937990"/>
                <a:ext cx="51120" cy="189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7425AC7-16BA-8F7A-1E71-22AE8007C1C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972132" y="3931870"/>
                  <a:ext cx="63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3C6A5D7-8FF8-1B0E-B424-EB8A51A47322}"/>
                    </a:ext>
                  </a:extLst>
                </p14:cNvPr>
                <p14:cNvContentPartPr/>
                <p14:nvPr/>
              </p14:nvContentPartPr>
              <p14:xfrm>
                <a:off x="7957732" y="3994870"/>
                <a:ext cx="97920" cy="66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3C6A5D7-8FF8-1B0E-B424-EB8A51A4732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951612" y="3988750"/>
                  <a:ext cx="110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A62E2F5-C5D6-B056-9E21-C6DC61B61F31}"/>
                    </a:ext>
                  </a:extLst>
                </p14:cNvPr>
                <p14:cNvContentPartPr/>
                <p14:nvPr/>
              </p14:nvContentPartPr>
              <p14:xfrm>
                <a:off x="8139532" y="3891190"/>
                <a:ext cx="191160" cy="200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A62E2F5-C5D6-B056-9E21-C6DC61B61F3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133412" y="3885070"/>
                  <a:ext cx="2034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BBEDF82-728F-F398-BADF-E87A146AA785}"/>
                    </a:ext>
                  </a:extLst>
                </p14:cNvPr>
                <p14:cNvContentPartPr/>
                <p14:nvPr/>
              </p14:nvContentPartPr>
              <p14:xfrm>
                <a:off x="8256532" y="3935470"/>
                <a:ext cx="41040" cy="28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BBEDF82-728F-F398-BADF-E87A146AA78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250412" y="3929350"/>
                  <a:ext cx="53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5BDDCA0-BA2E-ACDA-8107-BD347400CAF0}"/>
                    </a:ext>
                  </a:extLst>
                </p14:cNvPr>
                <p14:cNvContentPartPr/>
                <p14:nvPr/>
              </p14:nvContentPartPr>
              <p14:xfrm>
                <a:off x="8502772" y="3594550"/>
                <a:ext cx="85320" cy="69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5BDDCA0-BA2E-ACDA-8107-BD347400CAF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496652" y="3588430"/>
                  <a:ext cx="97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2A132C0-350D-5EBB-8EED-29B5A13855B5}"/>
                    </a:ext>
                  </a:extLst>
                </p14:cNvPr>
                <p14:cNvContentPartPr/>
                <p14:nvPr/>
              </p14:nvContentPartPr>
              <p14:xfrm>
                <a:off x="8879692" y="3261550"/>
                <a:ext cx="46080" cy="346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2A132C0-350D-5EBB-8EED-29B5A13855B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873572" y="3255430"/>
                  <a:ext cx="583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97B67B4-5EED-4945-BDA9-866EB896D429}"/>
                    </a:ext>
                  </a:extLst>
                </p14:cNvPr>
                <p14:cNvContentPartPr/>
                <p14:nvPr/>
              </p14:nvContentPartPr>
              <p14:xfrm>
                <a:off x="8716972" y="3628750"/>
                <a:ext cx="570960" cy="12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97B67B4-5EED-4945-BDA9-866EB896D42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710852" y="3622630"/>
                  <a:ext cx="5832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F067567-CE7B-B3EA-7520-29E87C7DE1E4}"/>
                    </a:ext>
                  </a:extLst>
                </p14:cNvPr>
                <p14:cNvContentPartPr/>
                <p14:nvPr/>
              </p14:nvContentPartPr>
              <p14:xfrm>
                <a:off x="8904172" y="3809830"/>
                <a:ext cx="31320" cy="267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F067567-CE7B-B3EA-7520-29E87C7DE1E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898052" y="3803710"/>
                  <a:ext cx="435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FD9AC7D-B999-4703-DDD0-61A05FAC281A}"/>
                    </a:ext>
                  </a:extLst>
                </p14:cNvPr>
                <p14:cNvContentPartPr/>
                <p14:nvPr/>
              </p14:nvContentPartPr>
              <p14:xfrm>
                <a:off x="8904532" y="3782470"/>
                <a:ext cx="95400" cy="159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FD9AC7D-B999-4703-DDD0-61A05FAC281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898412" y="3776350"/>
                  <a:ext cx="1076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5AD89F8-67C5-DC8B-4E08-3983C6C39668}"/>
                    </a:ext>
                  </a:extLst>
                </p14:cNvPr>
                <p14:cNvContentPartPr/>
                <p14:nvPr/>
              </p14:nvContentPartPr>
              <p14:xfrm>
                <a:off x="9100012" y="3941590"/>
                <a:ext cx="38520" cy="117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5AD89F8-67C5-DC8B-4E08-3983C6C3966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093892" y="3935470"/>
                  <a:ext cx="50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3506E3D-2126-54A3-58CE-F33571B3FCCC}"/>
                    </a:ext>
                  </a:extLst>
                </p14:cNvPr>
                <p14:cNvContentPartPr/>
                <p14:nvPr/>
              </p14:nvContentPartPr>
              <p14:xfrm>
                <a:off x="9109012" y="3907390"/>
                <a:ext cx="123120" cy="144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3506E3D-2126-54A3-58CE-F33571B3FCC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102892" y="3901270"/>
                  <a:ext cx="135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79CFF63-063F-0674-DC44-C7E6A569E855}"/>
                    </a:ext>
                  </a:extLst>
                </p14:cNvPr>
                <p14:cNvContentPartPr/>
                <p14:nvPr/>
              </p14:nvContentPartPr>
              <p14:xfrm>
                <a:off x="9404572" y="3649990"/>
                <a:ext cx="187560" cy="46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79CFF63-063F-0674-DC44-C7E6A569E85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398452" y="3643870"/>
                  <a:ext cx="1998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27C390A-14FA-8784-A52E-742D0B4ACFF3}"/>
                    </a:ext>
                  </a:extLst>
                </p14:cNvPr>
                <p14:cNvContentPartPr/>
                <p14:nvPr/>
              </p14:nvContentPartPr>
              <p14:xfrm>
                <a:off x="9512572" y="3594190"/>
                <a:ext cx="13320" cy="152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27C390A-14FA-8784-A52E-742D0B4ACFF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506452" y="3588070"/>
                  <a:ext cx="25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022357E-396A-33AA-7331-425C1B0B6344}"/>
                    </a:ext>
                  </a:extLst>
                </p14:cNvPr>
                <p14:cNvContentPartPr/>
                <p14:nvPr/>
              </p14:nvContentPartPr>
              <p14:xfrm>
                <a:off x="9818932" y="3323470"/>
                <a:ext cx="35280" cy="289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022357E-396A-33AA-7331-425C1B0B6344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812812" y="3317350"/>
                  <a:ext cx="475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198A5B8-E5EB-6EFA-95FB-606EA0947EF8}"/>
                    </a:ext>
                  </a:extLst>
                </p14:cNvPr>
                <p14:cNvContentPartPr/>
                <p14:nvPr/>
              </p14:nvContentPartPr>
              <p14:xfrm>
                <a:off x="9727492" y="3579790"/>
                <a:ext cx="343440" cy="424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198A5B8-E5EB-6EFA-95FB-606EA0947EF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721372" y="3573670"/>
                  <a:ext cx="3556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7BBB534-87BC-559B-5C63-D5264C34FD1D}"/>
                    </a:ext>
                  </a:extLst>
                </p14:cNvPr>
                <p14:cNvContentPartPr/>
                <p14:nvPr/>
              </p14:nvContentPartPr>
              <p14:xfrm>
                <a:off x="9777532" y="3769870"/>
                <a:ext cx="47880" cy="250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7BBB534-87BC-559B-5C63-D5264C34FD1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771412" y="3763750"/>
                  <a:ext cx="601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8C6B337-C533-4A57-5630-47F99231B42D}"/>
                    </a:ext>
                  </a:extLst>
                </p14:cNvPr>
                <p14:cNvContentPartPr/>
                <p14:nvPr/>
              </p14:nvContentPartPr>
              <p14:xfrm>
                <a:off x="9773572" y="3769870"/>
                <a:ext cx="133920" cy="1580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8C6B337-C533-4A57-5630-47F99231B42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767452" y="3763750"/>
                  <a:ext cx="146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2005310-06E7-6B4B-383C-D55EB27B4708}"/>
                    </a:ext>
                  </a:extLst>
                </p14:cNvPr>
                <p14:cNvContentPartPr/>
                <p14:nvPr/>
              </p14:nvContentPartPr>
              <p14:xfrm>
                <a:off x="9976252" y="3934750"/>
                <a:ext cx="119880" cy="149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2005310-06E7-6B4B-383C-D55EB27B470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970132" y="3928630"/>
                  <a:ext cx="132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B3939DC-5452-D9B1-436E-85D1B444C37A}"/>
                    </a:ext>
                  </a:extLst>
                </p14:cNvPr>
                <p14:cNvContentPartPr/>
                <p14:nvPr/>
              </p14:nvContentPartPr>
              <p14:xfrm>
                <a:off x="10267852" y="3558550"/>
                <a:ext cx="75960" cy="5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B3939DC-5452-D9B1-436E-85D1B444C37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261732" y="3552430"/>
                  <a:ext cx="882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B9E6958-8BFE-98FF-2348-BB4D5EB77722}"/>
                    </a:ext>
                  </a:extLst>
                </p14:cNvPr>
                <p14:cNvContentPartPr/>
                <p14:nvPr/>
              </p14:nvContentPartPr>
              <p14:xfrm>
                <a:off x="10290172" y="3541990"/>
                <a:ext cx="23400" cy="135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B9E6958-8BFE-98FF-2348-BB4D5EB7772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284052" y="3535870"/>
                  <a:ext cx="356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60A4C1F-E7D3-1915-6FC8-5B2508C06DCF}"/>
                    </a:ext>
                  </a:extLst>
                </p14:cNvPr>
                <p14:cNvContentPartPr/>
                <p14:nvPr/>
              </p14:nvContentPartPr>
              <p14:xfrm>
                <a:off x="10568092" y="3342910"/>
                <a:ext cx="63000" cy="2394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60A4C1F-E7D3-1915-6FC8-5B2508C06DC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561972" y="3336790"/>
                  <a:ext cx="752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5F0E0E0-A301-5FD7-8384-107CE22E0BE7}"/>
                    </a:ext>
                  </a:extLst>
                </p14:cNvPr>
                <p14:cNvContentPartPr/>
                <p14:nvPr/>
              </p14:nvContentPartPr>
              <p14:xfrm>
                <a:off x="10513372" y="3617590"/>
                <a:ext cx="382680" cy="40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5F0E0E0-A301-5FD7-8384-107CE22E0BE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0507252" y="3611470"/>
                  <a:ext cx="3949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65052FE-4E0A-00B3-DFCA-A30206A6CEB7}"/>
                    </a:ext>
                  </a:extLst>
                </p14:cNvPr>
                <p14:cNvContentPartPr/>
                <p14:nvPr/>
              </p14:nvContentPartPr>
              <p14:xfrm>
                <a:off x="10646572" y="3737470"/>
                <a:ext cx="70200" cy="282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65052FE-4E0A-00B3-DFCA-A30206A6CEB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640452" y="3731350"/>
                  <a:ext cx="82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F8F6ED9-8B16-8176-1081-685AB4CCE270}"/>
                    </a:ext>
                  </a:extLst>
                </p14:cNvPr>
                <p14:cNvContentPartPr/>
                <p14:nvPr/>
              </p14:nvContentPartPr>
              <p14:xfrm>
                <a:off x="10655212" y="3766630"/>
                <a:ext cx="162000" cy="141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F8F6ED9-8B16-8176-1081-685AB4CCE27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649092" y="3760510"/>
                  <a:ext cx="1742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7FC66E7-388F-84CC-B132-3E35224BB9BF}"/>
                    </a:ext>
                  </a:extLst>
                </p14:cNvPr>
                <p14:cNvContentPartPr/>
                <p14:nvPr/>
              </p14:nvContentPartPr>
              <p14:xfrm>
                <a:off x="10841692" y="3887230"/>
                <a:ext cx="33840" cy="160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7FC66E7-388F-84CC-B132-3E35224BB9B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835572" y="3881110"/>
                  <a:ext cx="46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B0FD298-1A9B-568E-FED6-45AB643D3908}"/>
                    </a:ext>
                  </a:extLst>
                </p14:cNvPr>
                <p14:cNvContentPartPr/>
                <p14:nvPr/>
              </p14:nvContentPartPr>
              <p14:xfrm>
                <a:off x="10832692" y="3913870"/>
                <a:ext cx="110520" cy="137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B0FD298-1A9B-568E-FED6-45AB643D390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826572" y="3907750"/>
                  <a:ext cx="12276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028044F-D72E-59A8-35F7-09CC1D70B3D4}"/>
              </a:ext>
            </a:extLst>
          </p:cNvPr>
          <p:cNvGrpSpPr/>
          <p:nvPr/>
        </p:nvGrpSpPr>
        <p:grpSpPr>
          <a:xfrm>
            <a:off x="7801852" y="4472950"/>
            <a:ext cx="2282400" cy="1170720"/>
            <a:chOff x="7801852" y="4472950"/>
            <a:chExt cx="2282400" cy="11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CCD8BBD-E2DB-0F68-F17C-DE0081EB6C54}"/>
                    </a:ext>
                  </a:extLst>
                </p14:cNvPr>
                <p14:cNvContentPartPr/>
                <p14:nvPr/>
              </p14:nvContentPartPr>
              <p14:xfrm>
                <a:off x="8359852" y="4472950"/>
                <a:ext cx="27360" cy="290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CCD8BBD-E2DB-0F68-F17C-DE0081EB6C5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353732" y="4466830"/>
                  <a:ext cx="3960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05910C8-53E0-2181-0526-B814A3F780BC}"/>
                    </a:ext>
                  </a:extLst>
                </p14:cNvPr>
                <p14:cNvContentPartPr/>
                <p14:nvPr/>
              </p14:nvContentPartPr>
              <p14:xfrm>
                <a:off x="8375332" y="4764910"/>
                <a:ext cx="77400" cy="133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05910C8-53E0-2181-0526-B814A3F780B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369212" y="4758790"/>
                  <a:ext cx="89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F86EA94-A501-876A-8A39-18A38045A8EB}"/>
                    </a:ext>
                  </a:extLst>
                </p14:cNvPr>
                <p14:cNvContentPartPr/>
                <p14:nvPr/>
              </p14:nvContentPartPr>
              <p14:xfrm>
                <a:off x="8302252" y="4931230"/>
                <a:ext cx="272520" cy="234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F86EA94-A501-876A-8A39-18A38045A8E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296132" y="4925110"/>
                  <a:ext cx="2847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AF62CD5-EE89-0371-EBA1-D340E1524AC0}"/>
                    </a:ext>
                  </a:extLst>
                </p14:cNvPr>
                <p14:cNvContentPartPr/>
                <p14:nvPr/>
              </p14:nvContentPartPr>
              <p14:xfrm>
                <a:off x="8142412" y="4933390"/>
                <a:ext cx="223200" cy="30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AF62CD5-EE89-0371-EBA1-D340E1524AC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136292" y="4927270"/>
                  <a:ext cx="235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90A63AF-F984-88AA-47F5-3E17E379066A}"/>
                    </a:ext>
                  </a:extLst>
                </p14:cNvPr>
                <p14:cNvContentPartPr/>
                <p14:nvPr/>
              </p14:nvContentPartPr>
              <p14:xfrm>
                <a:off x="8361652" y="4530910"/>
                <a:ext cx="675720" cy="478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90A63AF-F984-88AA-47F5-3E17E379066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355532" y="4524790"/>
                  <a:ext cx="6879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9C45DA3-3B18-DA92-2056-D4265EFD039B}"/>
                    </a:ext>
                  </a:extLst>
                </p14:cNvPr>
                <p14:cNvContentPartPr/>
                <p14:nvPr/>
              </p14:nvContentPartPr>
              <p14:xfrm>
                <a:off x="9049612" y="4558630"/>
                <a:ext cx="159840" cy="19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9C45DA3-3B18-DA92-2056-D4265EFD039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043492" y="4552510"/>
                  <a:ext cx="172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60EFD88-A1AE-909D-4036-D52C8E57220E}"/>
                    </a:ext>
                  </a:extLst>
                </p14:cNvPr>
                <p14:cNvContentPartPr/>
                <p14:nvPr/>
              </p14:nvContentPartPr>
              <p14:xfrm>
                <a:off x="9241492" y="4564750"/>
                <a:ext cx="16560" cy="318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60EFD88-A1AE-909D-4036-D52C8E57220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235372" y="4558630"/>
                  <a:ext cx="288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BFC7D55-5B3B-806E-297F-13FB369FC948}"/>
                    </a:ext>
                  </a:extLst>
                </p14:cNvPr>
                <p14:cNvContentPartPr/>
                <p14:nvPr/>
              </p14:nvContentPartPr>
              <p14:xfrm>
                <a:off x="9177052" y="4872190"/>
                <a:ext cx="182520" cy="318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BFC7D55-5B3B-806E-297F-13FB369FC948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170932" y="4866070"/>
                  <a:ext cx="1947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1A88E44-1214-23DF-E087-9A34DA272CE7}"/>
                    </a:ext>
                  </a:extLst>
                </p14:cNvPr>
                <p14:cNvContentPartPr/>
                <p14:nvPr/>
              </p14:nvContentPartPr>
              <p14:xfrm>
                <a:off x="9316732" y="5186470"/>
                <a:ext cx="11160" cy="397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1A88E44-1214-23DF-E087-9A34DA272CE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310612" y="5180350"/>
                  <a:ext cx="234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F316DA6-47E7-9A69-F088-631562E05094}"/>
                    </a:ext>
                  </a:extLst>
                </p14:cNvPr>
                <p14:cNvContentPartPr/>
                <p14:nvPr/>
              </p14:nvContentPartPr>
              <p14:xfrm>
                <a:off x="8418892" y="5592190"/>
                <a:ext cx="1013760" cy="51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F316DA6-47E7-9A69-F088-631562E0509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12772" y="5586070"/>
                  <a:ext cx="1026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AEC41F8-0C37-6757-BEE9-B495980302AE}"/>
                    </a:ext>
                  </a:extLst>
                </p14:cNvPr>
                <p14:cNvContentPartPr/>
                <p14:nvPr/>
              </p14:nvContentPartPr>
              <p14:xfrm>
                <a:off x="8620132" y="4939150"/>
                <a:ext cx="3960" cy="1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AEC41F8-0C37-6757-BEE9-B495980302A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614012" y="4933030"/>
                  <a:ext cx="162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F73F5C5-3582-5580-8581-35D0F1322230}"/>
                    </a:ext>
                  </a:extLst>
                </p14:cNvPr>
                <p14:cNvContentPartPr/>
                <p14:nvPr/>
              </p14:nvContentPartPr>
              <p14:xfrm>
                <a:off x="8566492" y="4938070"/>
                <a:ext cx="109440" cy="20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F73F5C5-3582-5580-8581-35D0F132223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560372" y="4931950"/>
                  <a:ext cx="121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963A4F2-283B-A049-3956-212EA4912E67}"/>
                    </a:ext>
                  </a:extLst>
                </p14:cNvPr>
                <p14:cNvContentPartPr/>
                <p14:nvPr/>
              </p14:nvContentPartPr>
              <p14:xfrm>
                <a:off x="8368132" y="5083510"/>
                <a:ext cx="100080" cy="6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963A4F2-283B-A049-3956-212EA4912E6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362012" y="5077390"/>
                  <a:ext cx="1123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6239157-2094-1ED3-D74E-E6AED1F6FE86}"/>
                    </a:ext>
                  </a:extLst>
                </p14:cNvPr>
                <p14:cNvContentPartPr/>
                <p14:nvPr/>
              </p14:nvContentPartPr>
              <p14:xfrm>
                <a:off x="8420332" y="5082070"/>
                <a:ext cx="33480" cy="550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6239157-2094-1ED3-D74E-E6AED1F6FE8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414212" y="5075950"/>
                  <a:ext cx="4572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4C11515-0734-3A70-5587-81FCCAC1E95B}"/>
                    </a:ext>
                  </a:extLst>
                </p14:cNvPr>
                <p14:cNvContentPartPr/>
                <p14:nvPr/>
              </p14:nvContentPartPr>
              <p14:xfrm>
                <a:off x="7801852" y="5174230"/>
                <a:ext cx="14400" cy="7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4C11515-0734-3A70-5587-81FCCAC1E95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795732" y="5168110"/>
                  <a:ext cx="26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4E82C1F-A051-1873-7498-78114F0631CE}"/>
                    </a:ext>
                  </a:extLst>
                </p14:cNvPr>
                <p14:cNvContentPartPr/>
                <p14:nvPr/>
              </p14:nvContentPartPr>
              <p14:xfrm>
                <a:off x="7856212" y="5088550"/>
                <a:ext cx="236160" cy="1911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4E82C1F-A051-1873-7498-78114F0631C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850092" y="5082430"/>
                  <a:ext cx="2484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C4AFBB5-38D1-AA46-B6B3-480A84BBD7F2}"/>
                    </a:ext>
                  </a:extLst>
                </p14:cNvPr>
                <p14:cNvContentPartPr/>
                <p14:nvPr/>
              </p14:nvContentPartPr>
              <p14:xfrm>
                <a:off x="8173012" y="5228590"/>
                <a:ext cx="21960" cy="189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C4AFBB5-38D1-AA46-B6B3-480A84BBD7F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166892" y="5222470"/>
                  <a:ext cx="34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C39B4EF-BF89-4ADA-D352-DF7274B34E3D}"/>
                    </a:ext>
                  </a:extLst>
                </p14:cNvPr>
                <p14:cNvContentPartPr/>
                <p14:nvPr/>
              </p14:nvContentPartPr>
              <p14:xfrm>
                <a:off x="8186692" y="5277550"/>
                <a:ext cx="101160" cy="1000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C39B4EF-BF89-4ADA-D352-DF7274B34E3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180572" y="5271430"/>
                  <a:ext cx="113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45FB3E1-17A0-52A1-E923-D31C56F5DD9D}"/>
                    </a:ext>
                  </a:extLst>
                </p14:cNvPr>
                <p14:cNvContentPartPr/>
                <p14:nvPr/>
              </p14:nvContentPartPr>
              <p14:xfrm>
                <a:off x="8195692" y="5312830"/>
                <a:ext cx="69480" cy="410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45FB3E1-17A0-52A1-E923-D31C56F5DD9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189572" y="5306710"/>
                  <a:ext cx="817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595BEBA-F6F8-139E-C70B-D24A4E1CD3CA}"/>
                    </a:ext>
                  </a:extLst>
                </p14:cNvPr>
                <p14:cNvContentPartPr/>
                <p14:nvPr/>
              </p14:nvContentPartPr>
              <p14:xfrm>
                <a:off x="9505732" y="4869310"/>
                <a:ext cx="102240" cy="2692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595BEBA-F6F8-139E-C70B-D24A4E1CD3C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499612" y="4863190"/>
                  <a:ext cx="1144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9FE592A-363D-AB8A-8998-8AD82D7E9F8F}"/>
                    </a:ext>
                  </a:extLst>
                </p14:cNvPr>
                <p14:cNvContentPartPr/>
                <p14:nvPr/>
              </p14:nvContentPartPr>
              <p14:xfrm>
                <a:off x="9506452" y="4866430"/>
                <a:ext cx="173880" cy="133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9FE592A-363D-AB8A-8998-8AD82D7E9F8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500332" y="4860310"/>
                  <a:ext cx="186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BBCBEAB-44C5-4C60-7870-301451E8C372}"/>
                    </a:ext>
                  </a:extLst>
                </p14:cNvPr>
                <p14:cNvContentPartPr/>
                <p14:nvPr/>
              </p14:nvContentPartPr>
              <p14:xfrm>
                <a:off x="9766732" y="4960750"/>
                <a:ext cx="106920" cy="1630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BBCBEAB-44C5-4C60-7870-301451E8C37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760612" y="4954630"/>
                  <a:ext cx="1191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B36588-85ED-B7C6-E1D1-137DF4A009BF}"/>
                    </a:ext>
                  </a:extLst>
                </p14:cNvPr>
                <p14:cNvContentPartPr/>
                <p14:nvPr/>
              </p14:nvContentPartPr>
              <p14:xfrm>
                <a:off x="9788692" y="5001070"/>
                <a:ext cx="76680" cy="76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B36588-85ED-B7C6-E1D1-137DF4A009B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782572" y="4994950"/>
                  <a:ext cx="88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5677A3A-454A-348F-603A-E8ACCA921998}"/>
                    </a:ext>
                  </a:extLst>
                </p14:cNvPr>
                <p14:cNvContentPartPr/>
                <p14:nvPr/>
              </p14:nvContentPartPr>
              <p14:xfrm>
                <a:off x="9896332" y="4984150"/>
                <a:ext cx="102240" cy="86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5677A3A-454A-348F-603A-E8ACCA92199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890212" y="4978030"/>
                  <a:ext cx="114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538CFAC-8574-2A6C-8B79-65749375A9F3}"/>
                    </a:ext>
                  </a:extLst>
                </p14:cNvPr>
                <p14:cNvContentPartPr/>
                <p14:nvPr/>
              </p14:nvContentPartPr>
              <p14:xfrm>
                <a:off x="9951052" y="4883710"/>
                <a:ext cx="133200" cy="140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538CFAC-8574-2A6C-8B79-65749375A9F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944932" y="4877590"/>
                  <a:ext cx="14544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3A6CD68-16C0-FC03-BED0-E3268625D9E8}"/>
              </a:ext>
            </a:extLst>
          </p:cNvPr>
          <p:cNvGrpSpPr/>
          <p:nvPr/>
        </p:nvGrpSpPr>
        <p:grpSpPr>
          <a:xfrm>
            <a:off x="8849092" y="1717510"/>
            <a:ext cx="154440" cy="339840"/>
            <a:chOff x="8849092" y="1717510"/>
            <a:chExt cx="154440" cy="3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2DC4A14-803C-4F9F-942B-C40B02CEB8E2}"/>
                    </a:ext>
                  </a:extLst>
                </p14:cNvPr>
                <p14:cNvContentPartPr/>
                <p14:nvPr/>
              </p14:nvContentPartPr>
              <p14:xfrm>
                <a:off x="8877892" y="1717510"/>
                <a:ext cx="62280" cy="289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2DC4A14-803C-4F9F-942B-C40B02CEB8E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860252" y="1699510"/>
                  <a:ext cx="9792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FE8536E-66F4-147C-D6DD-593DEE6BA153}"/>
                    </a:ext>
                  </a:extLst>
                </p14:cNvPr>
                <p14:cNvContentPartPr/>
                <p14:nvPr/>
              </p14:nvContentPartPr>
              <p14:xfrm>
                <a:off x="8849092" y="1927030"/>
                <a:ext cx="154440" cy="130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FE8536E-66F4-147C-D6DD-593DEE6BA15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831452" y="1909390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90684BC-8A0B-757B-6000-0F02DA4D2C00}"/>
              </a:ext>
            </a:extLst>
          </p:cNvPr>
          <p:cNvGrpSpPr/>
          <p:nvPr/>
        </p:nvGrpSpPr>
        <p:grpSpPr>
          <a:xfrm>
            <a:off x="8763772" y="2197390"/>
            <a:ext cx="212400" cy="197280"/>
            <a:chOff x="8763772" y="2197390"/>
            <a:chExt cx="21240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4095B63-217D-DE48-72F8-AFBE4C4AEE37}"/>
                    </a:ext>
                  </a:extLst>
                </p14:cNvPr>
                <p14:cNvContentPartPr/>
                <p14:nvPr/>
              </p14:nvContentPartPr>
              <p14:xfrm>
                <a:off x="8763772" y="2197390"/>
                <a:ext cx="86400" cy="185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4095B63-217D-DE48-72F8-AFBE4C4AEE3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745772" y="2179390"/>
                  <a:ext cx="1220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6FE181B-E195-4609-562C-28F6144512FA}"/>
                    </a:ext>
                  </a:extLst>
                </p14:cNvPr>
                <p14:cNvContentPartPr/>
                <p14:nvPr/>
              </p14:nvContentPartPr>
              <p14:xfrm>
                <a:off x="8791132" y="2363710"/>
                <a:ext cx="63000" cy="309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6FE181B-E195-4609-562C-28F6144512F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773492" y="2345710"/>
                  <a:ext cx="986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95E0D67-D111-5F35-90FB-46D24D3A716D}"/>
                    </a:ext>
                  </a:extLst>
                </p14:cNvPr>
                <p14:cNvContentPartPr/>
                <p14:nvPr/>
              </p14:nvContentPartPr>
              <p14:xfrm>
                <a:off x="8925772" y="2305030"/>
                <a:ext cx="50400" cy="84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95E0D67-D111-5F35-90FB-46D24D3A716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908132" y="2287390"/>
                  <a:ext cx="8604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A2E2A88C-2453-BABA-9CDB-975281FE4D31}"/>
              </a:ext>
            </a:extLst>
          </p:cNvPr>
          <p:cNvGrpSpPr/>
          <p:nvPr/>
        </p:nvGrpSpPr>
        <p:grpSpPr>
          <a:xfrm>
            <a:off x="9613372" y="1706710"/>
            <a:ext cx="106560" cy="284760"/>
            <a:chOff x="9613372" y="1706710"/>
            <a:chExt cx="106560" cy="2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DEC3CF9-1ACA-264A-98D2-C744C43211BF}"/>
                    </a:ext>
                  </a:extLst>
                </p14:cNvPr>
                <p14:cNvContentPartPr/>
                <p14:nvPr/>
              </p14:nvContentPartPr>
              <p14:xfrm>
                <a:off x="9636412" y="1706710"/>
                <a:ext cx="31320" cy="187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DEC3CF9-1ACA-264A-98D2-C744C43211B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618412" y="1689070"/>
                  <a:ext cx="669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E3EED21-3F79-7CFF-F267-305079CE14D7}"/>
                    </a:ext>
                  </a:extLst>
                </p14:cNvPr>
                <p14:cNvContentPartPr/>
                <p14:nvPr/>
              </p14:nvContentPartPr>
              <p14:xfrm>
                <a:off x="9613372" y="1909750"/>
                <a:ext cx="106560" cy="817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E3EED21-3F79-7CFF-F267-305079CE14D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595372" y="1891750"/>
                  <a:ext cx="14220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C7108C9-8F56-BCF9-5F66-AA6960DC6231}"/>
              </a:ext>
            </a:extLst>
          </p:cNvPr>
          <p:cNvGrpSpPr/>
          <p:nvPr/>
        </p:nvGrpSpPr>
        <p:grpSpPr>
          <a:xfrm>
            <a:off x="9637132" y="2136550"/>
            <a:ext cx="125640" cy="187200"/>
            <a:chOff x="9637132" y="2136550"/>
            <a:chExt cx="12564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5D1A0E3-58F1-2C76-C28E-6E43C507555F}"/>
                    </a:ext>
                  </a:extLst>
                </p14:cNvPr>
                <p14:cNvContentPartPr/>
                <p14:nvPr/>
              </p14:nvContentPartPr>
              <p14:xfrm>
                <a:off x="9677452" y="2136550"/>
                <a:ext cx="59760" cy="187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5D1A0E3-58F1-2C76-C28E-6E43C507555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659812" y="2118910"/>
                  <a:ext cx="954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DF19A1F-911A-72CB-26A9-0E2D5E5576FD}"/>
                    </a:ext>
                  </a:extLst>
                </p14:cNvPr>
                <p14:cNvContentPartPr/>
                <p14:nvPr/>
              </p14:nvContentPartPr>
              <p14:xfrm>
                <a:off x="9637132" y="2140870"/>
                <a:ext cx="25200" cy="482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DF19A1F-911A-72CB-26A9-0E2D5E5576F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619132" y="2122870"/>
                  <a:ext cx="608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1E9EA5E-DA4B-ED60-8379-69E68D786BE6}"/>
                    </a:ext>
                  </a:extLst>
                </p14:cNvPr>
                <p14:cNvContentPartPr/>
                <p14:nvPr/>
              </p14:nvContentPartPr>
              <p14:xfrm>
                <a:off x="9714532" y="2272990"/>
                <a:ext cx="48240" cy="45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1E9EA5E-DA4B-ED60-8379-69E68D786BE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696892" y="2255350"/>
                  <a:ext cx="8388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FC6703F-A7D6-BE9E-3A0D-F49116FD5E23}"/>
              </a:ext>
            </a:extLst>
          </p:cNvPr>
          <p:cNvGrpSpPr/>
          <p:nvPr/>
        </p:nvGrpSpPr>
        <p:grpSpPr>
          <a:xfrm>
            <a:off x="10171372" y="1679710"/>
            <a:ext cx="99360" cy="293760"/>
            <a:chOff x="10171372" y="1679710"/>
            <a:chExt cx="9936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91C9D90-1407-FF98-C712-F90F693952FA}"/>
                    </a:ext>
                  </a:extLst>
                </p14:cNvPr>
                <p14:cNvContentPartPr/>
                <p14:nvPr/>
              </p14:nvContentPartPr>
              <p14:xfrm>
                <a:off x="10230412" y="1679710"/>
                <a:ext cx="40320" cy="293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91C9D90-1407-FF98-C712-F90F693952F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212412" y="1662070"/>
                  <a:ext cx="759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45CA372-2486-5B90-9E2E-453E079F7F5A}"/>
                    </a:ext>
                  </a:extLst>
                </p14:cNvPr>
                <p14:cNvContentPartPr/>
                <p14:nvPr/>
              </p14:nvContentPartPr>
              <p14:xfrm>
                <a:off x="10171372" y="1929910"/>
                <a:ext cx="79920" cy="38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45CA372-2486-5B90-9E2E-453E079F7F5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153372" y="1911910"/>
                  <a:ext cx="11556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7E4D993-B672-2888-AEE1-3EFE5609B7B1}"/>
              </a:ext>
            </a:extLst>
          </p:cNvPr>
          <p:cNvGrpSpPr/>
          <p:nvPr/>
        </p:nvGrpSpPr>
        <p:grpSpPr>
          <a:xfrm>
            <a:off x="10175332" y="2177950"/>
            <a:ext cx="266760" cy="216720"/>
            <a:chOff x="10175332" y="2177950"/>
            <a:chExt cx="26676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A31BF73-7BA5-CDD7-773F-D16DAE44224D}"/>
                    </a:ext>
                  </a:extLst>
                </p14:cNvPr>
                <p14:cNvContentPartPr/>
                <p14:nvPr/>
              </p14:nvContentPartPr>
              <p14:xfrm>
                <a:off x="10208092" y="2203510"/>
                <a:ext cx="49320" cy="165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A31BF73-7BA5-CDD7-773F-D16DAE44224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190092" y="2185510"/>
                  <a:ext cx="849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CC39831-EC42-5109-15E3-31B4D8A8F168}"/>
                    </a:ext>
                  </a:extLst>
                </p14:cNvPr>
                <p14:cNvContentPartPr/>
                <p14:nvPr/>
              </p14:nvContentPartPr>
              <p14:xfrm>
                <a:off x="10175332" y="2177950"/>
                <a:ext cx="59040" cy="33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CC39831-EC42-5109-15E3-31B4D8A8F16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157332" y="2160310"/>
                  <a:ext cx="94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CEF11CE-F3A1-14E8-B4FE-1163CA12F542}"/>
                    </a:ext>
                  </a:extLst>
                </p14:cNvPr>
                <p14:cNvContentPartPr/>
                <p14:nvPr/>
              </p14:nvContentPartPr>
              <p14:xfrm>
                <a:off x="10204132" y="2358310"/>
                <a:ext cx="66240" cy="30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CEF11CE-F3A1-14E8-B4FE-1163CA12F54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186492" y="2340670"/>
                  <a:ext cx="1018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57B42234-5D70-4AF1-6AC9-CFFF140F6191}"/>
                    </a:ext>
                  </a:extLst>
                </p14:cNvPr>
                <p14:cNvContentPartPr/>
                <p14:nvPr/>
              </p14:nvContentPartPr>
              <p14:xfrm>
                <a:off x="10332292" y="2292790"/>
                <a:ext cx="109800" cy="1018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57B42234-5D70-4AF1-6AC9-CFFF140F619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314652" y="2275150"/>
                  <a:ext cx="145440" cy="13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299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3599-3D43-82D2-FC24-D5C13871D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divider</a:t>
            </a:r>
          </a:p>
        </p:txBody>
      </p:sp>
      <p:pic>
        <p:nvPicPr>
          <p:cNvPr id="6" name="Content Placeholder 5" descr="A diagram of a circuit&#10;&#10;Description automatically generated">
            <a:extLst>
              <a:ext uri="{FF2B5EF4-FFF2-40B4-BE49-F238E27FC236}">
                <a16:creationId xmlns:a16="http://schemas.microsoft.com/office/drawing/2014/main" id="{5DF4F50E-6D8F-174E-CBA4-3752A3544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92" y="1008301"/>
            <a:ext cx="2712555" cy="52284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2CB8D-5C56-66F0-D4E1-B2480C849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9</a:t>
            </a:fld>
            <a:endParaRPr lang="en-US" dirty="0">
              <a:latin typeface="PT Sans" panose="020B0503020203020204" pitchFamily="34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4081CA2-3DFA-0746-6093-E3178AFA1206}"/>
              </a:ext>
            </a:extLst>
          </p:cNvPr>
          <p:cNvGrpSpPr/>
          <p:nvPr/>
        </p:nvGrpSpPr>
        <p:grpSpPr>
          <a:xfrm>
            <a:off x="5860372" y="3052030"/>
            <a:ext cx="2089440" cy="731160"/>
            <a:chOff x="5860372" y="3052030"/>
            <a:chExt cx="2089440" cy="73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FEB9D23-5EBD-16B7-FA5E-670E247DCB9A}"/>
                    </a:ext>
                  </a:extLst>
                </p14:cNvPr>
                <p14:cNvContentPartPr/>
                <p14:nvPr/>
              </p14:nvContentPartPr>
              <p14:xfrm>
                <a:off x="5903212" y="3356590"/>
                <a:ext cx="43560" cy="338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FEB9D23-5EBD-16B7-FA5E-670E247DCB9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97092" y="3350470"/>
                  <a:ext cx="558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8F717A1-C119-A3EA-CFBF-A7B1CC4E1058}"/>
                    </a:ext>
                  </a:extLst>
                </p14:cNvPr>
                <p14:cNvContentPartPr/>
                <p14:nvPr/>
              </p14:nvContentPartPr>
              <p14:xfrm>
                <a:off x="5860372" y="3646030"/>
                <a:ext cx="112320" cy="45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8F717A1-C119-A3EA-CFBF-A7B1CC4E10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54252" y="3639910"/>
                  <a:ext cx="1245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AE5BF1-E433-AFB2-CB76-223BA25B5192}"/>
                    </a:ext>
                  </a:extLst>
                </p14:cNvPr>
                <p14:cNvContentPartPr/>
                <p14:nvPr/>
              </p14:nvContentPartPr>
              <p14:xfrm>
                <a:off x="6093292" y="3566470"/>
                <a:ext cx="22680" cy="187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AE5BF1-E433-AFB2-CB76-223BA25B51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87172" y="3560350"/>
                  <a:ext cx="34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20C4B13-628D-51B0-C6E2-316F5C3818EC}"/>
                    </a:ext>
                  </a:extLst>
                </p14:cNvPr>
                <p14:cNvContentPartPr/>
                <p14:nvPr/>
              </p14:nvContentPartPr>
              <p14:xfrm>
                <a:off x="6230092" y="3480070"/>
                <a:ext cx="69480" cy="30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20C4B13-628D-51B0-C6E2-316F5C3818E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23972" y="3473950"/>
                  <a:ext cx="81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0B2C206-5B25-DE41-0702-474E9626B40D}"/>
                    </a:ext>
                  </a:extLst>
                </p14:cNvPr>
                <p14:cNvContentPartPr/>
                <p14:nvPr/>
              </p14:nvContentPartPr>
              <p14:xfrm>
                <a:off x="6273292" y="3550990"/>
                <a:ext cx="66600" cy="44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0B2C206-5B25-DE41-0702-474E9626B40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267172" y="3544870"/>
                  <a:ext cx="78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625304-EF67-0A84-57A0-F46B4411DA69}"/>
                    </a:ext>
                  </a:extLst>
                </p14:cNvPr>
                <p14:cNvContentPartPr/>
                <p14:nvPr/>
              </p14:nvContentPartPr>
              <p14:xfrm>
                <a:off x="6564532" y="3323110"/>
                <a:ext cx="30600" cy="279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1625304-EF67-0A84-57A0-F46B4411DA6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558412" y="3316990"/>
                  <a:ext cx="428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1A92391-C930-97FA-66DA-1FD51B496071}"/>
                    </a:ext>
                  </a:extLst>
                </p14:cNvPr>
                <p14:cNvContentPartPr/>
                <p14:nvPr/>
              </p14:nvContentPartPr>
              <p14:xfrm>
                <a:off x="6697372" y="3548830"/>
                <a:ext cx="6480" cy="6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1A92391-C930-97FA-66DA-1FD51B49607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91252" y="3542710"/>
                  <a:ext cx="187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2D14CA1-46B9-3091-6EB8-2E47FA41DBA7}"/>
                    </a:ext>
                  </a:extLst>
                </p14:cNvPr>
                <p14:cNvContentPartPr/>
                <p14:nvPr/>
              </p14:nvContentPartPr>
              <p14:xfrm>
                <a:off x="6695932" y="3550270"/>
                <a:ext cx="19800" cy="90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2D14CA1-46B9-3091-6EB8-2E47FA41DBA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89812" y="3544150"/>
                  <a:ext cx="32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8031B89-2936-F73C-2970-6A3625A447A1}"/>
                    </a:ext>
                  </a:extLst>
                </p14:cNvPr>
                <p14:cNvContentPartPr/>
                <p14:nvPr/>
              </p14:nvContentPartPr>
              <p14:xfrm>
                <a:off x="6683332" y="3488710"/>
                <a:ext cx="11520" cy="12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8031B89-2936-F73C-2970-6A3625A447A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677212" y="3482590"/>
                  <a:ext cx="23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13F42C-8BEC-70D0-F0FA-E4D956A6DD83}"/>
                    </a:ext>
                  </a:extLst>
                </p14:cNvPr>
                <p14:cNvContentPartPr/>
                <p14:nvPr/>
              </p14:nvContentPartPr>
              <p14:xfrm>
                <a:off x="6766132" y="3521470"/>
                <a:ext cx="101520" cy="95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13F42C-8BEC-70D0-F0FA-E4D956A6DD8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60012" y="3515350"/>
                  <a:ext cx="113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9ABB67E-7222-62CE-E5E4-2E3DC5F50CFB}"/>
                    </a:ext>
                  </a:extLst>
                </p14:cNvPr>
                <p14:cNvContentPartPr/>
                <p14:nvPr/>
              </p14:nvContentPartPr>
              <p14:xfrm>
                <a:off x="7169692" y="3072910"/>
                <a:ext cx="80280" cy="202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9ABB67E-7222-62CE-E5E4-2E3DC5F50CF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163572" y="3066790"/>
                  <a:ext cx="925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1E6467B-1678-95DE-B379-751E372DF131}"/>
                    </a:ext>
                  </a:extLst>
                </p14:cNvPr>
                <p14:cNvContentPartPr/>
                <p14:nvPr/>
              </p14:nvContentPartPr>
              <p14:xfrm>
                <a:off x="7174732" y="3052030"/>
                <a:ext cx="120240" cy="125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1E6467B-1678-95DE-B379-751E372DF13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68612" y="3045910"/>
                  <a:ext cx="132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25116F3-242F-A651-3DFF-D681CF17CE49}"/>
                    </a:ext>
                  </a:extLst>
                </p14:cNvPr>
                <p14:cNvContentPartPr/>
                <p14:nvPr/>
              </p14:nvContentPartPr>
              <p14:xfrm>
                <a:off x="7344652" y="3124030"/>
                <a:ext cx="133560" cy="122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25116F3-242F-A651-3DFF-D681CF17CE4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338532" y="3117910"/>
                  <a:ext cx="1458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E01F647-4809-6EBF-1D00-FD7F53B1C2E7}"/>
                    </a:ext>
                  </a:extLst>
                </p14:cNvPr>
                <p14:cNvContentPartPr/>
                <p14:nvPr/>
              </p14:nvContentPartPr>
              <p14:xfrm>
                <a:off x="7019572" y="3292870"/>
                <a:ext cx="793440" cy="50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E01F647-4809-6EBF-1D00-FD7F53B1C2E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013452" y="3286750"/>
                  <a:ext cx="805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FD1635B-DF1C-2890-090A-1ADF21C40B32}"/>
                    </a:ext>
                  </a:extLst>
                </p14:cNvPr>
                <p14:cNvContentPartPr/>
                <p14:nvPr/>
              </p14:nvContentPartPr>
              <p14:xfrm>
                <a:off x="7162132" y="3551710"/>
                <a:ext cx="53640" cy="185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FD1635B-DF1C-2890-090A-1ADF21C40B3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56012" y="3545590"/>
                  <a:ext cx="658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084677B-95D8-EBC5-DA52-C8F5D1715361}"/>
                    </a:ext>
                  </a:extLst>
                </p14:cNvPr>
                <p14:cNvContentPartPr/>
                <p14:nvPr/>
              </p14:nvContentPartPr>
              <p14:xfrm>
                <a:off x="7171132" y="3507430"/>
                <a:ext cx="115200" cy="140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084677B-95D8-EBC5-DA52-C8F5D171536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165012" y="3501310"/>
                  <a:ext cx="127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082F2E8-F0BE-141E-E31E-6166523192D8}"/>
                    </a:ext>
                  </a:extLst>
                </p14:cNvPr>
                <p14:cNvContentPartPr/>
                <p14:nvPr/>
              </p14:nvContentPartPr>
              <p14:xfrm>
                <a:off x="7372012" y="3598870"/>
                <a:ext cx="54360" cy="1843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082F2E8-F0BE-141E-E31E-6166523192D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65892" y="3592750"/>
                  <a:ext cx="666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64BFADC-EF55-E5E3-2272-84CC1A70E77B}"/>
                    </a:ext>
                  </a:extLst>
                </p14:cNvPr>
                <p14:cNvContentPartPr/>
                <p14:nvPr/>
              </p14:nvContentPartPr>
              <p14:xfrm>
                <a:off x="7473172" y="3553150"/>
                <a:ext cx="83160" cy="30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64BFADC-EF55-E5E3-2272-84CC1A70E77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67052" y="3547030"/>
                  <a:ext cx="95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C89ED8F-6DD4-72C7-426F-4E41DB78CADA}"/>
                    </a:ext>
                  </a:extLst>
                </p14:cNvPr>
                <p14:cNvContentPartPr/>
                <p14:nvPr/>
              </p14:nvContentPartPr>
              <p14:xfrm>
                <a:off x="7516012" y="3507430"/>
                <a:ext cx="18000" cy="105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C89ED8F-6DD4-72C7-426F-4E41DB78CAD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09892" y="3501310"/>
                  <a:ext cx="302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915D942-A92F-1F27-AFB1-D4F71F1F942E}"/>
                    </a:ext>
                  </a:extLst>
                </p14:cNvPr>
                <p14:cNvContentPartPr/>
                <p14:nvPr/>
              </p14:nvContentPartPr>
              <p14:xfrm>
                <a:off x="7680172" y="3474310"/>
                <a:ext cx="23760" cy="154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915D942-A92F-1F27-AFB1-D4F71F1F94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74052" y="3468190"/>
                  <a:ext cx="36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B805D96-A44B-67FA-3FF2-E6CD423E8054}"/>
                    </a:ext>
                  </a:extLst>
                </p14:cNvPr>
                <p14:cNvContentPartPr/>
                <p14:nvPr/>
              </p14:nvContentPartPr>
              <p14:xfrm>
                <a:off x="7658572" y="3416350"/>
                <a:ext cx="128520" cy="126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B805D96-A44B-67FA-3FF2-E6CD423E805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652452" y="3410230"/>
                  <a:ext cx="1407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45B9BD2-6484-1014-3273-5B9CE0C1A23D}"/>
                    </a:ext>
                  </a:extLst>
                </p14:cNvPr>
                <p14:cNvContentPartPr/>
                <p14:nvPr/>
              </p14:nvContentPartPr>
              <p14:xfrm>
                <a:off x="7830292" y="3483670"/>
                <a:ext cx="119520" cy="100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45B9BD2-6484-1014-3273-5B9CE0C1A23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824172" y="3477550"/>
                  <a:ext cx="13176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608F704-D644-A64D-0688-A9995054FDEB}"/>
              </a:ext>
            </a:extLst>
          </p:cNvPr>
          <p:cNvGrpSpPr/>
          <p:nvPr/>
        </p:nvGrpSpPr>
        <p:grpSpPr>
          <a:xfrm>
            <a:off x="8338972" y="3439750"/>
            <a:ext cx="28800" cy="219960"/>
            <a:chOff x="8338972" y="3439750"/>
            <a:chExt cx="2880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5E829E3-5071-2F0F-2250-7A487887FD59}"/>
                    </a:ext>
                  </a:extLst>
                </p14:cNvPr>
                <p14:cNvContentPartPr/>
                <p14:nvPr/>
              </p14:nvContentPartPr>
              <p14:xfrm>
                <a:off x="8341852" y="3551350"/>
                <a:ext cx="25920" cy="108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5E829E3-5071-2F0F-2250-7A487887FD5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335732" y="3545230"/>
                  <a:ext cx="381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0E52794-079B-8A2A-6914-C7DF0CADF104}"/>
                    </a:ext>
                  </a:extLst>
                </p14:cNvPr>
                <p14:cNvContentPartPr/>
                <p14:nvPr/>
              </p14:nvContentPartPr>
              <p14:xfrm>
                <a:off x="8338972" y="3439750"/>
                <a:ext cx="8640" cy="33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0E52794-079B-8A2A-6914-C7DF0CADF10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332852" y="3433630"/>
                  <a:ext cx="2088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180B5BB-CEAC-7753-76CD-198F8A1F1061}"/>
              </a:ext>
            </a:extLst>
          </p:cNvPr>
          <p:cNvGrpSpPr/>
          <p:nvPr/>
        </p:nvGrpSpPr>
        <p:grpSpPr>
          <a:xfrm>
            <a:off x="8801572" y="3142750"/>
            <a:ext cx="1206000" cy="439560"/>
            <a:chOff x="8801572" y="3142750"/>
            <a:chExt cx="120600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11DD6C1-6CAC-BE36-306C-FFF2A92EF7CA}"/>
                    </a:ext>
                  </a:extLst>
                </p14:cNvPr>
                <p14:cNvContentPartPr/>
                <p14:nvPr/>
              </p14:nvContentPartPr>
              <p14:xfrm>
                <a:off x="8858092" y="3142750"/>
                <a:ext cx="105480" cy="424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11DD6C1-6CAC-BE36-306C-FFF2A92EF7C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1972" y="3136630"/>
                  <a:ext cx="1177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7F60AF2-D80C-2124-6BA6-5481E6AA635F}"/>
                    </a:ext>
                  </a:extLst>
                </p14:cNvPr>
                <p14:cNvContentPartPr/>
                <p14:nvPr/>
              </p14:nvContentPartPr>
              <p14:xfrm>
                <a:off x="8801572" y="3203950"/>
                <a:ext cx="99720" cy="49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7F60AF2-D80C-2124-6BA6-5481E6AA635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95452" y="3197830"/>
                  <a:ext cx="111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B556BEE-F4BC-3F94-2DC9-1880143863A5}"/>
                    </a:ext>
                  </a:extLst>
                </p14:cNvPr>
                <p14:cNvContentPartPr/>
                <p14:nvPr/>
              </p14:nvContentPartPr>
              <p14:xfrm>
                <a:off x="8896252" y="3491950"/>
                <a:ext cx="96480" cy="34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B556BEE-F4BC-3F94-2DC9-1880143863A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90132" y="3485830"/>
                  <a:ext cx="1087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A682E93-2D95-3106-4191-73EFD9FD8180}"/>
                    </a:ext>
                  </a:extLst>
                </p14:cNvPr>
                <p14:cNvContentPartPr/>
                <p14:nvPr/>
              </p14:nvContentPartPr>
              <p14:xfrm>
                <a:off x="9107932" y="3442270"/>
                <a:ext cx="119520" cy="140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A682E93-2D95-3106-4191-73EFD9FD818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101812" y="3436150"/>
                  <a:ext cx="131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BF2B0D6-BAE5-BFFF-72FD-A297A7957B1A}"/>
                    </a:ext>
                  </a:extLst>
                </p14:cNvPr>
                <p14:cNvContentPartPr/>
                <p14:nvPr/>
              </p14:nvContentPartPr>
              <p14:xfrm>
                <a:off x="9438412" y="3302950"/>
                <a:ext cx="50400" cy="36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BF2B0D6-BAE5-BFFF-72FD-A297A7957B1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32292" y="3296830"/>
                  <a:ext cx="626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83A0AE3-FD0E-2F9D-F560-0EF8F67607A2}"/>
                    </a:ext>
                  </a:extLst>
                </p14:cNvPr>
                <p14:cNvContentPartPr/>
                <p14:nvPr/>
              </p14:nvContentPartPr>
              <p14:xfrm>
                <a:off x="9460372" y="3359110"/>
                <a:ext cx="46440" cy="20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83A0AE3-FD0E-2F9D-F560-0EF8F67607A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54252" y="3352990"/>
                  <a:ext cx="58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5D53474-3AB6-FED5-5E81-30E59925BF2F}"/>
                    </a:ext>
                  </a:extLst>
                </p14:cNvPr>
                <p14:cNvContentPartPr/>
                <p14:nvPr/>
              </p14:nvContentPartPr>
              <p14:xfrm>
                <a:off x="9685012" y="3166150"/>
                <a:ext cx="58320" cy="2739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5D53474-3AB6-FED5-5E81-30E59925BF2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678892" y="3160030"/>
                  <a:ext cx="705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2E296FB-13CF-E2D4-6DA7-17518D7BEA6A}"/>
                    </a:ext>
                  </a:extLst>
                </p14:cNvPr>
                <p14:cNvContentPartPr/>
                <p14:nvPr/>
              </p14:nvContentPartPr>
              <p14:xfrm>
                <a:off x="9680332" y="3379990"/>
                <a:ext cx="182520" cy="55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2E296FB-13CF-E2D4-6DA7-17518D7BEA6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74212" y="3373870"/>
                  <a:ext cx="194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DAE08FF-8E4F-C941-F55E-438359B27974}"/>
                    </a:ext>
                  </a:extLst>
                </p14:cNvPr>
                <p14:cNvContentPartPr/>
                <p14:nvPr/>
              </p14:nvContentPartPr>
              <p14:xfrm>
                <a:off x="9831892" y="3284950"/>
                <a:ext cx="17640" cy="37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DAE08FF-8E4F-C941-F55E-438359B2797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25772" y="3278830"/>
                  <a:ext cx="29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8EB81A0-2BC6-2931-A751-E1E8572E20F5}"/>
                    </a:ext>
                  </a:extLst>
                </p14:cNvPr>
                <p14:cNvContentPartPr/>
                <p14:nvPr/>
              </p14:nvContentPartPr>
              <p14:xfrm>
                <a:off x="9932692" y="3362710"/>
                <a:ext cx="74880" cy="824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8EB81A0-2BC6-2931-A751-E1E8572E20F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926572" y="3356590"/>
                  <a:ext cx="8712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6710641-E625-A5D0-BA7B-3DF8EFFB223F}"/>
              </a:ext>
            </a:extLst>
          </p:cNvPr>
          <p:cNvGrpSpPr/>
          <p:nvPr/>
        </p:nvGrpSpPr>
        <p:grpSpPr>
          <a:xfrm>
            <a:off x="10257052" y="2897950"/>
            <a:ext cx="821160" cy="702360"/>
            <a:chOff x="10257052" y="2897950"/>
            <a:chExt cx="821160" cy="70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0E9D454-A26C-D084-C4E8-39D8FD882EAD}"/>
                    </a:ext>
                  </a:extLst>
                </p14:cNvPr>
                <p14:cNvContentPartPr/>
                <p14:nvPr/>
              </p14:nvContentPartPr>
              <p14:xfrm>
                <a:off x="10304212" y="2939350"/>
                <a:ext cx="41400" cy="223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0E9D454-A26C-D084-C4E8-39D8FD882EA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298092" y="2933230"/>
                  <a:ext cx="53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73F4866-74D8-AFA0-02A0-B56BC36A204B}"/>
                    </a:ext>
                  </a:extLst>
                </p14:cNvPr>
                <p14:cNvContentPartPr/>
                <p14:nvPr/>
              </p14:nvContentPartPr>
              <p14:xfrm>
                <a:off x="10326532" y="2897950"/>
                <a:ext cx="96480" cy="146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73F4866-74D8-AFA0-02A0-B56BC36A204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320412" y="2891830"/>
                  <a:ext cx="108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9F96D75-EB80-19F7-10EC-ACA8D8473434}"/>
                    </a:ext>
                  </a:extLst>
                </p14:cNvPr>
                <p14:cNvContentPartPr/>
                <p14:nvPr/>
              </p14:nvContentPartPr>
              <p14:xfrm>
                <a:off x="10506892" y="2985070"/>
                <a:ext cx="27000" cy="102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9F96D75-EB80-19F7-10EC-ACA8D847343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500772" y="2978950"/>
                  <a:ext cx="392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5F74EFB-E2F2-12F2-D872-BA5A5710DADD}"/>
                    </a:ext>
                  </a:extLst>
                </p14:cNvPr>
                <p14:cNvContentPartPr/>
                <p14:nvPr/>
              </p14:nvContentPartPr>
              <p14:xfrm>
                <a:off x="10257052" y="3133390"/>
                <a:ext cx="624600" cy="788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5F74EFB-E2F2-12F2-D872-BA5A5710DAD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250932" y="3127270"/>
                  <a:ext cx="636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FF7CD1F-BCEB-D601-8514-825480518BF4}"/>
                    </a:ext>
                  </a:extLst>
                </p14:cNvPr>
                <p14:cNvContentPartPr/>
                <p14:nvPr/>
              </p14:nvContentPartPr>
              <p14:xfrm>
                <a:off x="10356052" y="3406270"/>
                <a:ext cx="19440" cy="194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FF7CD1F-BCEB-D601-8514-825480518BF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49932" y="3400150"/>
                  <a:ext cx="31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C66BD07-2400-92D5-C485-EF3620151F50}"/>
                    </a:ext>
                  </a:extLst>
                </p14:cNvPr>
                <p14:cNvContentPartPr/>
                <p14:nvPr/>
              </p14:nvContentPartPr>
              <p14:xfrm>
                <a:off x="10343812" y="3380350"/>
                <a:ext cx="104040" cy="1252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C66BD07-2400-92D5-C485-EF3620151F5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337692" y="3374230"/>
                  <a:ext cx="116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1E09329-53A3-BF6C-D9A9-C6F42F4F80A3}"/>
                    </a:ext>
                  </a:extLst>
                </p14:cNvPr>
                <p14:cNvContentPartPr/>
                <p14:nvPr/>
              </p14:nvContentPartPr>
              <p14:xfrm>
                <a:off x="10522372" y="3474310"/>
                <a:ext cx="37800" cy="122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1E09329-53A3-BF6C-D9A9-C6F42F4F80A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516252" y="3468190"/>
                  <a:ext cx="500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4BD4DEB-20DD-80F5-22DF-5B078C6181A2}"/>
                    </a:ext>
                  </a:extLst>
                </p14:cNvPr>
                <p14:cNvContentPartPr/>
                <p14:nvPr/>
              </p14:nvContentPartPr>
              <p14:xfrm>
                <a:off x="10667452" y="3423550"/>
                <a:ext cx="83160" cy="284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4BD4DEB-20DD-80F5-22DF-5B078C6181A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661332" y="3417430"/>
                  <a:ext cx="95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CC48E41-BD24-3184-4E0F-183CF32B3FAB}"/>
                    </a:ext>
                  </a:extLst>
                </p14:cNvPr>
                <p14:cNvContentPartPr/>
                <p14:nvPr/>
              </p14:nvContentPartPr>
              <p14:xfrm>
                <a:off x="10694092" y="3378910"/>
                <a:ext cx="4320" cy="115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0CC48E41-BD24-3184-4E0F-183CF32B3FA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687972" y="3372790"/>
                  <a:ext cx="165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BF49880-D059-4C4B-CF33-94EBAB76C2AC}"/>
                    </a:ext>
                  </a:extLst>
                </p14:cNvPr>
                <p14:cNvContentPartPr/>
                <p14:nvPr/>
              </p14:nvContentPartPr>
              <p14:xfrm>
                <a:off x="10823332" y="3349750"/>
                <a:ext cx="25920" cy="161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BF49880-D059-4C4B-CF33-94EBAB76C2A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817212" y="3343630"/>
                  <a:ext cx="38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26FDE2C-8EDE-94D9-5FA2-DEF2226E9D74}"/>
                    </a:ext>
                  </a:extLst>
                </p14:cNvPr>
                <p14:cNvContentPartPr/>
                <p14:nvPr/>
              </p14:nvContentPartPr>
              <p14:xfrm>
                <a:off x="10790572" y="3279910"/>
                <a:ext cx="140760" cy="105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26FDE2C-8EDE-94D9-5FA2-DEF2226E9D7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784452" y="3273790"/>
                  <a:ext cx="1530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2BA5D5D-7512-99B0-9DAB-073DC76934B5}"/>
                    </a:ext>
                  </a:extLst>
                </p14:cNvPr>
                <p14:cNvContentPartPr/>
                <p14:nvPr/>
              </p14:nvContentPartPr>
              <p14:xfrm>
                <a:off x="10981372" y="3397270"/>
                <a:ext cx="96840" cy="121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2BA5D5D-7512-99B0-9DAB-073DC76934B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975252" y="3391150"/>
                  <a:ext cx="10908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34BDAD0-FAD4-26D9-B4FA-C7C73A66E81A}"/>
                  </a:ext>
                </a:extLst>
              </p14:cNvPr>
              <p14:cNvContentPartPr/>
              <p14:nvPr/>
            </p14:nvContentPartPr>
            <p14:xfrm>
              <a:off x="7499452" y="1996150"/>
              <a:ext cx="639360" cy="7383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34BDAD0-FAD4-26D9-B4FA-C7C73A66E81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481452" y="1978510"/>
                <a:ext cx="67500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993E95BC-5ED9-B954-FA03-0AA50201161C}"/>
                  </a:ext>
                </a:extLst>
              </p14:cNvPr>
              <p14:cNvContentPartPr/>
              <p14:nvPr/>
            </p14:nvContentPartPr>
            <p14:xfrm>
              <a:off x="5724292" y="3061030"/>
              <a:ext cx="603720" cy="9968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993E95BC-5ED9-B954-FA03-0AA50201161C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706652" y="3043390"/>
                <a:ext cx="639360" cy="10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9ECFB64B-FE18-E311-D5DA-5E2469E45A78}"/>
                  </a:ext>
                </a:extLst>
              </p14:cNvPr>
              <p14:cNvContentPartPr/>
              <p14:nvPr/>
            </p14:nvContentPartPr>
            <p14:xfrm>
              <a:off x="8215132" y="1765750"/>
              <a:ext cx="457560" cy="4993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9ECFB64B-FE18-E311-D5DA-5E2469E45A7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8197492" y="1748110"/>
                <a:ext cx="49320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CCBBB2C-D559-D1DA-CA6D-828BD740DCFC}"/>
                  </a:ext>
                </a:extLst>
              </p14:cNvPr>
              <p14:cNvContentPartPr/>
              <p14:nvPr/>
            </p14:nvContentPartPr>
            <p14:xfrm>
              <a:off x="7037932" y="2828830"/>
              <a:ext cx="583560" cy="4870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CCBBB2C-D559-D1DA-CA6D-828BD740DCF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020292" y="2810830"/>
                <a:ext cx="61920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F4AD3CB-2CDD-06B6-CA8B-C506CBF0B63B}"/>
                  </a:ext>
                </a:extLst>
              </p14:cNvPr>
              <p14:cNvContentPartPr/>
              <p14:nvPr/>
            </p14:nvContentPartPr>
            <p14:xfrm>
              <a:off x="6805372" y="1839190"/>
              <a:ext cx="505440" cy="5940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F4AD3CB-2CDD-06B6-CA8B-C506CBF0B63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787732" y="1821550"/>
                <a:ext cx="541080" cy="62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D1EDFF36-A8EE-3975-CA12-F56AF080203E}"/>
                  </a:ext>
                </a:extLst>
              </p14:cNvPr>
              <p14:cNvContentPartPr/>
              <p14:nvPr/>
            </p14:nvContentPartPr>
            <p14:xfrm>
              <a:off x="10087492" y="2705350"/>
              <a:ext cx="566640" cy="5162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D1EDFF36-A8EE-3975-CA12-F56AF080203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069852" y="2687710"/>
                <a:ext cx="60228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CFC024EC-ADE0-D8A7-6D60-F1B3E68BCCA4}"/>
                  </a:ext>
                </a:extLst>
              </p14:cNvPr>
              <p14:cNvContentPartPr/>
              <p14:nvPr/>
            </p14:nvContentPartPr>
            <p14:xfrm>
              <a:off x="8722372" y="2899030"/>
              <a:ext cx="724680" cy="9540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CFC024EC-ADE0-D8A7-6D60-F1B3E68BCCA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704372" y="2881030"/>
                <a:ext cx="760320" cy="98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CBF73AC-343C-0C04-C803-095A7357FE40}"/>
              </a:ext>
            </a:extLst>
          </p:cNvPr>
          <p:cNvGrpSpPr/>
          <p:nvPr/>
        </p:nvGrpSpPr>
        <p:grpSpPr>
          <a:xfrm>
            <a:off x="5498572" y="1419790"/>
            <a:ext cx="3725280" cy="1333080"/>
            <a:chOff x="5498572" y="1419790"/>
            <a:chExt cx="3725280" cy="13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7E23EA-ABE2-0865-E5BA-A4331E97984E}"/>
                    </a:ext>
                  </a:extLst>
                </p14:cNvPr>
                <p14:cNvContentPartPr/>
                <p14:nvPr/>
              </p14:nvContentPartPr>
              <p14:xfrm>
                <a:off x="5981332" y="1441390"/>
                <a:ext cx="1285560" cy="4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7E23EA-ABE2-0865-E5BA-A4331E97984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975212" y="1435270"/>
                  <a:ext cx="12978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74FA09-88F0-A8FA-1130-FF2A1D0DD1BC}"/>
                    </a:ext>
                  </a:extLst>
                </p14:cNvPr>
                <p14:cNvContentPartPr/>
                <p14:nvPr/>
              </p14:nvContentPartPr>
              <p14:xfrm>
                <a:off x="7260052" y="1419790"/>
                <a:ext cx="68760" cy="365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74FA09-88F0-A8FA-1130-FF2A1D0DD1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253932" y="1413670"/>
                  <a:ext cx="810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5D0FDF-E1E8-E9BE-4C71-B3113B941F73}"/>
                    </a:ext>
                  </a:extLst>
                </p14:cNvPr>
                <p14:cNvContentPartPr/>
                <p14:nvPr/>
              </p14:nvContentPartPr>
              <p14:xfrm>
                <a:off x="7247092" y="1790230"/>
                <a:ext cx="194760" cy="315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5D0FDF-E1E8-E9BE-4C71-B3113B941F7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240972" y="1784110"/>
                  <a:ext cx="2070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D34BA8B-90A4-2478-35C9-EAC83C670B33}"/>
                    </a:ext>
                  </a:extLst>
                </p14:cNvPr>
                <p14:cNvContentPartPr/>
                <p14:nvPr/>
              </p14:nvContentPartPr>
              <p14:xfrm>
                <a:off x="7421692" y="2090470"/>
                <a:ext cx="73440" cy="497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D34BA8B-90A4-2478-35C9-EAC83C670B3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415572" y="2084350"/>
                  <a:ext cx="8568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EC9FD36-DE78-99A7-491E-B4428595723E}"/>
                    </a:ext>
                  </a:extLst>
                </p14:cNvPr>
                <p14:cNvContentPartPr/>
                <p14:nvPr/>
              </p14:nvContentPartPr>
              <p14:xfrm>
                <a:off x="6097612" y="2619310"/>
                <a:ext cx="1426320" cy="132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EC9FD36-DE78-99A7-491E-B4428595723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091492" y="2613190"/>
                  <a:ext cx="14385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79D975-9F59-C4D9-1D79-875B825E1EC8}"/>
                    </a:ext>
                  </a:extLst>
                </p14:cNvPr>
                <p14:cNvContentPartPr/>
                <p14:nvPr/>
              </p14:nvContentPartPr>
              <p14:xfrm>
                <a:off x="7254292" y="1466950"/>
                <a:ext cx="1311480" cy="42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79D975-9F59-C4D9-1D79-875B825E1EC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248172" y="1460830"/>
                  <a:ext cx="13237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96C4DCE-E61A-7485-2C22-FA1E2519BB61}"/>
                    </a:ext>
                  </a:extLst>
                </p14:cNvPr>
                <p14:cNvContentPartPr/>
                <p14:nvPr/>
              </p14:nvContentPartPr>
              <p14:xfrm>
                <a:off x="8559292" y="1488910"/>
                <a:ext cx="61200" cy="350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96C4DCE-E61A-7485-2C22-FA1E2519BB6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553172" y="1482790"/>
                  <a:ext cx="734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9E03B19-70EC-D898-D2FB-F310C053E343}"/>
                    </a:ext>
                  </a:extLst>
                </p14:cNvPr>
                <p14:cNvContentPartPr/>
                <p14:nvPr/>
              </p14:nvContentPartPr>
              <p14:xfrm>
                <a:off x="8566852" y="1861510"/>
                <a:ext cx="162000" cy="196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9E03B19-70EC-D898-D2FB-F310C053E34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560732" y="1855390"/>
                  <a:ext cx="1742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C0E093-DCDE-9D96-E3FA-199C2EB89754}"/>
                    </a:ext>
                  </a:extLst>
                </p14:cNvPr>
                <p14:cNvContentPartPr/>
                <p14:nvPr/>
              </p14:nvContentPartPr>
              <p14:xfrm>
                <a:off x="8667652" y="2091190"/>
                <a:ext cx="56160" cy="558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C0E093-DCDE-9D96-E3FA-199C2EB8975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661532" y="2085070"/>
                  <a:ext cx="6840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147770C-7F1C-98B5-8A0D-929818A28BEA}"/>
                    </a:ext>
                  </a:extLst>
                </p14:cNvPr>
                <p14:cNvContentPartPr/>
                <p14:nvPr/>
              </p14:nvContentPartPr>
              <p14:xfrm>
                <a:off x="7491172" y="2564230"/>
                <a:ext cx="1261440" cy="72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147770C-7F1C-98B5-8A0D-929818A28BE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485052" y="2558110"/>
                  <a:ext cx="12736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EA2980C-00C0-8E95-CEB7-5874C255377D}"/>
                    </a:ext>
                  </a:extLst>
                </p14:cNvPr>
                <p14:cNvContentPartPr/>
                <p14:nvPr/>
              </p14:nvContentPartPr>
              <p14:xfrm>
                <a:off x="6931732" y="2065630"/>
                <a:ext cx="114480" cy="155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EA2980C-00C0-8E95-CEB7-5874C255377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925612" y="2059510"/>
                  <a:ext cx="126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2FB8148-D5F8-A904-362D-477DD4D219B4}"/>
                    </a:ext>
                  </a:extLst>
                </p14:cNvPr>
                <p14:cNvContentPartPr/>
                <p14:nvPr/>
              </p14:nvContentPartPr>
              <p14:xfrm>
                <a:off x="6957652" y="2025670"/>
                <a:ext cx="115560" cy="97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2FB8148-D5F8-A904-362D-477DD4D219B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951532" y="2019550"/>
                  <a:ext cx="127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E008AD5-56DB-8920-0ABE-696EC65D351E}"/>
                    </a:ext>
                  </a:extLst>
                </p14:cNvPr>
                <p14:cNvContentPartPr/>
                <p14:nvPr/>
              </p14:nvContentPartPr>
              <p14:xfrm>
                <a:off x="7157452" y="2089390"/>
                <a:ext cx="92520" cy="108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E008AD5-56DB-8920-0ABE-696EC65D351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151332" y="2083270"/>
                  <a:ext cx="104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7D2BA7F-DC5C-5CC9-DB18-ED8FC7370973}"/>
                    </a:ext>
                  </a:extLst>
                </p14:cNvPr>
                <p14:cNvContentPartPr/>
                <p14:nvPr/>
              </p14:nvContentPartPr>
              <p14:xfrm>
                <a:off x="8285332" y="1982830"/>
                <a:ext cx="75600" cy="124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7D2BA7F-DC5C-5CC9-DB18-ED8FC737097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279212" y="1976710"/>
                  <a:ext cx="87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AE78205-949D-A57E-7E64-BACE56EEA666}"/>
                    </a:ext>
                  </a:extLst>
                </p14:cNvPr>
                <p14:cNvContentPartPr/>
                <p14:nvPr/>
              </p14:nvContentPartPr>
              <p14:xfrm>
                <a:off x="8292892" y="1933510"/>
                <a:ext cx="104040" cy="9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AE78205-949D-A57E-7E64-BACE56EEA66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286772" y="1927390"/>
                  <a:ext cx="1162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A8E7155-7558-CFB5-4E3A-C772E53DF2A2}"/>
                    </a:ext>
                  </a:extLst>
                </p14:cNvPr>
                <p14:cNvContentPartPr/>
                <p14:nvPr/>
              </p14:nvContentPartPr>
              <p14:xfrm>
                <a:off x="8462812" y="1985710"/>
                <a:ext cx="109080" cy="108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A8E7155-7558-CFB5-4E3A-C772E53DF2A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456692" y="1979590"/>
                  <a:ext cx="121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13A7B3D-579C-A990-D9FE-167AF7878B11}"/>
                    </a:ext>
                  </a:extLst>
                </p14:cNvPr>
                <p14:cNvContentPartPr/>
                <p14:nvPr/>
              </p14:nvContentPartPr>
              <p14:xfrm>
                <a:off x="5987092" y="1447150"/>
                <a:ext cx="49320" cy="334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13A7B3D-579C-A990-D9FE-167AF7878B1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980972" y="1441030"/>
                  <a:ext cx="615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E5D2BD3-F7AD-A4D5-5BAB-0FDA3F65F212}"/>
                    </a:ext>
                  </a:extLst>
                </p14:cNvPr>
                <p14:cNvContentPartPr/>
                <p14:nvPr/>
              </p14:nvContentPartPr>
              <p14:xfrm>
                <a:off x="5852812" y="1771870"/>
                <a:ext cx="450360" cy="38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E5D2BD3-F7AD-A4D5-5BAB-0FDA3F65F21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846692" y="1765750"/>
                  <a:ext cx="4626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BBAF946-933D-7803-FD9D-0238D219A888}"/>
                    </a:ext>
                  </a:extLst>
                </p14:cNvPr>
                <p14:cNvContentPartPr/>
                <p14:nvPr/>
              </p14:nvContentPartPr>
              <p14:xfrm>
                <a:off x="6039292" y="1888870"/>
                <a:ext cx="37440" cy="217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BBAF946-933D-7803-FD9D-0238D219A88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033172" y="1882750"/>
                  <a:ext cx="49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5F353EE-BABF-356C-DBFA-C0A6EB58F8D6}"/>
                    </a:ext>
                  </a:extLst>
                </p14:cNvPr>
                <p14:cNvContentPartPr/>
                <p14:nvPr/>
              </p14:nvContentPartPr>
              <p14:xfrm>
                <a:off x="5990332" y="1867270"/>
                <a:ext cx="138960" cy="120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5F353EE-BABF-356C-DBFA-C0A6EB58F8D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984212" y="1861150"/>
                  <a:ext cx="151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8146AD-3C12-819A-3DFA-A2B3AD85C970}"/>
                    </a:ext>
                  </a:extLst>
                </p14:cNvPr>
                <p14:cNvContentPartPr/>
                <p14:nvPr/>
              </p14:nvContentPartPr>
              <p14:xfrm>
                <a:off x="6089332" y="2166430"/>
                <a:ext cx="86760" cy="586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8146AD-3C12-819A-3DFA-A2B3AD85C97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083212" y="2160310"/>
                  <a:ext cx="9900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E4453EA-6CB5-3E10-1802-925DE3D3EFA6}"/>
                    </a:ext>
                  </a:extLst>
                </p14:cNvPr>
                <p14:cNvContentPartPr/>
                <p14:nvPr/>
              </p14:nvContentPartPr>
              <p14:xfrm>
                <a:off x="5550772" y="1617430"/>
                <a:ext cx="111240" cy="295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E4453EA-6CB5-3E10-1802-925DE3D3EFA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544652" y="1611310"/>
                  <a:ext cx="1234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87761C3-4AFC-A7C0-F084-F2BB6A03E21A}"/>
                    </a:ext>
                  </a:extLst>
                </p14:cNvPr>
                <p14:cNvContentPartPr/>
                <p14:nvPr/>
              </p14:nvContentPartPr>
              <p14:xfrm>
                <a:off x="5535292" y="1851790"/>
                <a:ext cx="117720" cy="36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87761C3-4AFC-A7C0-F084-F2BB6A03E21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529172" y="1845670"/>
                  <a:ext cx="129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9217531-69A0-09EC-8573-D14900D4C44B}"/>
                    </a:ext>
                  </a:extLst>
                </p14:cNvPr>
                <p14:cNvContentPartPr/>
                <p14:nvPr/>
              </p14:nvContentPartPr>
              <p14:xfrm>
                <a:off x="5498572" y="1624990"/>
                <a:ext cx="73800" cy="38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9217531-69A0-09EC-8573-D14900D4C44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92452" y="1618870"/>
                  <a:ext cx="86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F85AAFA-93D1-1F05-D63E-2BFC572ED2DF}"/>
                    </a:ext>
                  </a:extLst>
                </p14:cNvPr>
                <p14:cNvContentPartPr/>
                <p14:nvPr/>
              </p14:nvContentPartPr>
              <p14:xfrm>
                <a:off x="5737612" y="1739470"/>
                <a:ext cx="37080" cy="98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F85AAFA-93D1-1F05-D63E-2BFC572ED2D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731492" y="1733350"/>
                  <a:ext cx="493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6575CE7-2A43-111A-1C4E-CF2713FE523E}"/>
                    </a:ext>
                  </a:extLst>
                </p14:cNvPr>
                <p14:cNvContentPartPr/>
                <p14:nvPr/>
              </p14:nvContentPartPr>
              <p14:xfrm>
                <a:off x="5709172" y="1662790"/>
                <a:ext cx="21240" cy="24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6575CE7-2A43-111A-1C4E-CF2713FE523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703052" y="1656670"/>
                  <a:ext cx="33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A23478E-C7BC-945B-DA26-793CD26DF9CD}"/>
                    </a:ext>
                  </a:extLst>
                </p14:cNvPr>
                <p14:cNvContentPartPr/>
                <p14:nvPr/>
              </p14:nvContentPartPr>
              <p14:xfrm>
                <a:off x="5787652" y="1681150"/>
                <a:ext cx="128160" cy="90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A23478E-C7BC-945B-DA26-793CD26DF9C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781532" y="1675030"/>
                  <a:ext cx="140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A02C0FD-EEA9-BA5A-8FFC-B77DC6D378DE}"/>
                    </a:ext>
                  </a:extLst>
                </p14:cNvPr>
                <p14:cNvContentPartPr/>
                <p14:nvPr/>
              </p14:nvContentPartPr>
              <p14:xfrm>
                <a:off x="7175092" y="1566310"/>
                <a:ext cx="164520" cy="113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A02C0FD-EEA9-BA5A-8FFC-B77DC6D378D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168972" y="1560190"/>
                  <a:ext cx="176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A761383-24A4-071F-EFAA-F45744698F9F}"/>
                    </a:ext>
                  </a:extLst>
                </p14:cNvPr>
                <p14:cNvContentPartPr/>
                <p14:nvPr/>
              </p14:nvContentPartPr>
              <p14:xfrm>
                <a:off x="7396132" y="2371990"/>
                <a:ext cx="135360" cy="123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A761383-24A4-071F-EFAA-F45744698F9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390012" y="2365870"/>
                  <a:ext cx="147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39F9F09-92CC-3DA7-F719-A5C7056CD571}"/>
                    </a:ext>
                  </a:extLst>
                </p14:cNvPr>
                <p14:cNvContentPartPr/>
                <p14:nvPr/>
              </p14:nvContentPartPr>
              <p14:xfrm>
                <a:off x="7634452" y="2189470"/>
                <a:ext cx="95040" cy="226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39F9F09-92CC-3DA7-F719-A5C7056CD57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628332" y="2183350"/>
                  <a:ext cx="1072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B9463F2-858D-8619-C9F7-23A7879A9D14}"/>
                    </a:ext>
                  </a:extLst>
                </p14:cNvPr>
                <p14:cNvContentPartPr/>
                <p14:nvPr/>
              </p14:nvContentPartPr>
              <p14:xfrm>
                <a:off x="7597012" y="2198830"/>
                <a:ext cx="100440" cy="60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B9463F2-858D-8619-C9F7-23A7879A9D1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590892" y="2192710"/>
                  <a:ext cx="1126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6E1F2A6-9A1A-FF34-A6D3-DFDE6B1F4C3D}"/>
                    </a:ext>
                  </a:extLst>
                </p14:cNvPr>
                <p14:cNvContentPartPr/>
                <p14:nvPr/>
              </p14:nvContentPartPr>
              <p14:xfrm>
                <a:off x="7683052" y="2361190"/>
                <a:ext cx="91080" cy="57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6E1F2A6-9A1A-FF34-A6D3-DFDE6B1F4C3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676932" y="2355070"/>
                  <a:ext cx="1033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D212E8F-E3F1-A77C-1A74-F183BDB2E767}"/>
                    </a:ext>
                  </a:extLst>
                </p14:cNvPr>
                <p14:cNvContentPartPr/>
                <p14:nvPr/>
              </p14:nvContentPartPr>
              <p14:xfrm>
                <a:off x="7882852" y="2319790"/>
                <a:ext cx="64440" cy="133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D212E8F-E3F1-A77C-1A74-F183BDB2E76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876732" y="2313670"/>
                  <a:ext cx="766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DF4D6D2-5CA4-6EDD-DD8A-930427EA9A29}"/>
                    </a:ext>
                  </a:extLst>
                </p14:cNvPr>
                <p14:cNvContentPartPr/>
                <p14:nvPr/>
              </p14:nvContentPartPr>
              <p14:xfrm>
                <a:off x="8493772" y="1597270"/>
                <a:ext cx="163800" cy="116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DF4D6D2-5CA4-6EDD-DD8A-930427EA9A2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487652" y="1591150"/>
                  <a:ext cx="176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20E8876-8FBD-FEA4-14F2-01DE7212A3D0}"/>
                    </a:ext>
                  </a:extLst>
                </p14:cNvPr>
                <p14:cNvContentPartPr/>
                <p14:nvPr/>
              </p14:nvContentPartPr>
              <p14:xfrm>
                <a:off x="8581252" y="2296390"/>
                <a:ext cx="178920" cy="132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20E8876-8FBD-FEA4-14F2-01DE7212A3D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575132" y="2290270"/>
                  <a:ext cx="1911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BAB3302-0786-A886-5A0F-28B5099CC581}"/>
                    </a:ext>
                  </a:extLst>
                </p14:cNvPr>
                <p14:cNvContentPartPr/>
                <p14:nvPr/>
              </p14:nvContentPartPr>
              <p14:xfrm>
                <a:off x="8845132" y="2211070"/>
                <a:ext cx="74880" cy="216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BAB3302-0786-A886-5A0F-28B5099CC58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839012" y="2204950"/>
                  <a:ext cx="87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900C07F-1477-F072-A32F-3DD7E434E3CB}"/>
                    </a:ext>
                  </a:extLst>
                </p14:cNvPr>
                <p14:cNvContentPartPr/>
                <p14:nvPr/>
              </p14:nvContentPartPr>
              <p14:xfrm>
                <a:off x="8835052" y="2166790"/>
                <a:ext cx="101160" cy="67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900C07F-1477-F072-A32F-3DD7E434E3C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828932" y="2160670"/>
                  <a:ext cx="113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1B6F395-5AC3-ABF3-5D6A-11D6E1423ECD}"/>
                    </a:ext>
                  </a:extLst>
                </p14:cNvPr>
                <p14:cNvContentPartPr/>
                <p14:nvPr/>
              </p14:nvContentPartPr>
              <p14:xfrm>
                <a:off x="8896972" y="2392510"/>
                <a:ext cx="68760" cy="33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1B6F395-5AC3-ABF3-5D6A-11D6E1423EC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890852" y="2386390"/>
                  <a:ext cx="81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9D82C23-C3AC-D7F4-484C-FBE8EB8397E4}"/>
                    </a:ext>
                  </a:extLst>
                </p14:cNvPr>
                <p14:cNvContentPartPr/>
                <p14:nvPr/>
              </p14:nvContentPartPr>
              <p14:xfrm>
                <a:off x="9053572" y="2312230"/>
                <a:ext cx="170280" cy="109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9D82C23-C3AC-D7F4-484C-FBE8EB8397E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047452" y="2306110"/>
                  <a:ext cx="18252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E3402AC6-4504-3596-141B-AE4D0C02A359}"/>
              </a:ext>
            </a:extLst>
          </p:cNvPr>
          <p:cNvGrpSpPr/>
          <p:nvPr/>
        </p:nvGrpSpPr>
        <p:grpSpPr>
          <a:xfrm>
            <a:off x="9056812" y="1384510"/>
            <a:ext cx="204480" cy="258480"/>
            <a:chOff x="9056812" y="1384510"/>
            <a:chExt cx="20448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2A9129D-3400-8060-7373-0EC766B22FCD}"/>
                    </a:ext>
                  </a:extLst>
                </p14:cNvPr>
                <p14:cNvContentPartPr/>
                <p14:nvPr/>
              </p14:nvContentPartPr>
              <p14:xfrm>
                <a:off x="9056812" y="1466950"/>
                <a:ext cx="204480" cy="388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2A9129D-3400-8060-7373-0EC766B22FC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038812" y="1449310"/>
                  <a:ext cx="2401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29DB535-9214-9029-E3F7-C0E4F7C9C648}"/>
                    </a:ext>
                  </a:extLst>
                </p14:cNvPr>
                <p14:cNvContentPartPr/>
                <p14:nvPr/>
              </p14:nvContentPartPr>
              <p14:xfrm>
                <a:off x="9139612" y="1384510"/>
                <a:ext cx="33840" cy="2584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29DB535-9214-9029-E3F7-C0E4F7C9C64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121972" y="1366870"/>
                  <a:ext cx="69480" cy="29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23B993D0-FEBE-F052-56DB-17D5D42D0806}"/>
                  </a:ext>
                </a:extLst>
              </p14:cNvPr>
              <p14:cNvContentPartPr/>
              <p14:nvPr/>
            </p14:nvContentPartPr>
            <p14:xfrm>
              <a:off x="9031972" y="2614630"/>
              <a:ext cx="166320" cy="223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23B993D0-FEBE-F052-56DB-17D5D42D0806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9013972" y="2596630"/>
                <a:ext cx="20196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6B7B9E99-2CA6-246E-E2B4-68ED0FEF9345}"/>
              </a:ext>
            </a:extLst>
          </p:cNvPr>
          <p:cNvGrpSpPr/>
          <p:nvPr/>
        </p:nvGrpSpPr>
        <p:grpSpPr>
          <a:xfrm>
            <a:off x="9404212" y="1979230"/>
            <a:ext cx="442440" cy="294840"/>
            <a:chOff x="9404212" y="1979230"/>
            <a:chExt cx="44244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A19CA3C-0DB2-3586-10BD-00AE1B08108D}"/>
                    </a:ext>
                  </a:extLst>
                </p14:cNvPr>
                <p14:cNvContentPartPr/>
                <p14:nvPr/>
              </p14:nvContentPartPr>
              <p14:xfrm>
                <a:off x="9404212" y="1979230"/>
                <a:ext cx="159120" cy="227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A19CA3C-0DB2-3586-10BD-00AE1B08108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386572" y="1961590"/>
                  <a:ext cx="1947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B810BFE-47FF-B8DC-9F57-C7FED3D4006B}"/>
                    </a:ext>
                  </a:extLst>
                </p14:cNvPr>
                <p14:cNvContentPartPr/>
                <p14:nvPr/>
              </p14:nvContentPartPr>
              <p14:xfrm>
                <a:off x="9655492" y="2103430"/>
                <a:ext cx="191160" cy="133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B810BFE-47FF-B8DC-9F57-C7FED3D4006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637852" y="2085430"/>
                  <a:ext cx="226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6E85107-17D8-AEF3-05B0-DC021F7176AD}"/>
                    </a:ext>
                  </a:extLst>
                </p14:cNvPr>
                <p14:cNvContentPartPr/>
                <p14:nvPr/>
              </p14:nvContentPartPr>
              <p14:xfrm>
                <a:off x="9726412" y="2047270"/>
                <a:ext cx="87480" cy="226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6E85107-17D8-AEF3-05B0-DC021F7176A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708772" y="2029630"/>
                  <a:ext cx="123120" cy="26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E811D8F-F57B-6BA9-8F45-0E33B455ECB0}"/>
                  </a:ext>
                </a:extLst>
              </p14:cNvPr>
              <p14:cNvContentPartPr/>
              <p14:nvPr/>
            </p14:nvContentPartPr>
            <p14:xfrm>
              <a:off x="7198852" y="1399630"/>
              <a:ext cx="91080" cy="950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E811D8F-F57B-6BA9-8F45-0E33B455ECB0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7180852" y="1381630"/>
                <a:ext cx="1267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D8EC0ABB-106A-D05A-D295-6449608EEBB9}"/>
                  </a:ext>
                </a:extLst>
              </p14:cNvPr>
              <p14:cNvContentPartPr/>
              <p14:nvPr/>
            </p14:nvContentPartPr>
            <p14:xfrm>
              <a:off x="8499892" y="1398910"/>
              <a:ext cx="86760" cy="864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D8EC0ABB-106A-D05A-D295-6449608EEBB9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8481892" y="1380910"/>
                <a:ext cx="12240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9A9C2900-C9A8-0805-582A-E864F3AE8BD7}"/>
                  </a:ext>
                </a:extLst>
              </p14:cNvPr>
              <p14:cNvContentPartPr/>
              <p14:nvPr/>
            </p14:nvContentPartPr>
            <p14:xfrm>
              <a:off x="7424932" y="2626510"/>
              <a:ext cx="69120" cy="1159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9A9C2900-C9A8-0805-582A-E864F3AE8BD7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7407292" y="2608870"/>
                <a:ext cx="1047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500AEC8E-18EF-B87C-965C-7E42BD65AFD5}"/>
                  </a:ext>
                </a:extLst>
              </p14:cNvPr>
              <p14:cNvContentPartPr/>
              <p14:nvPr/>
            </p14:nvContentPartPr>
            <p14:xfrm>
              <a:off x="8678092" y="2568550"/>
              <a:ext cx="38520" cy="8244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500AEC8E-18EF-B87C-965C-7E42BD65AFD5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8660452" y="2550550"/>
                <a:ext cx="74160" cy="11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349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Arial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22831</TotalTime>
  <Words>138</Words>
  <Application>Microsoft Office PowerPoint</Application>
  <PresentationFormat>Widescreen</PresentationFormat>
  <Paragraphs>43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PT Sans</vt:lpstr>
      <vt:lpstr>Times New Roman</vt:lpstr>
      <vt:lpstr>Office Theme</vt:lpstr>
      <vt:lpstr>ECE 105: Introduction to Electrical Engineering</vt:lpstr>
      <vt:lpstr>Draw circuit from description</vt:lpstr>
      <vt:lpstr>LED driver circuit</vt:lpstr>
      <vt:lpstr>Voltage divider</vt:lpstr>
      <vt:lpstr>Voltage divider</vt:lpstr>
      <vt:lpstr>Resistors in series</vt:lpstr>
      <vt:lpstr>Current divider</vt:lpstr>
      <vt:lpstr>Resistors in parallel </vt:lpstr>
      <vt:lpstr>Current divider</vt:lpstr>
      <vt:lpstr>Temp sensor </vt:lpstr>
      <vt:lpstr>Temperature sensor</vt:lpstr>
      <vt:lpstr>Types of materials used in electronics</vt:lpstr>
      <vt:lpstr>Transistors CMOS</vt:lpstr>
      <vt:lpstr>Transistors</vt:lpstr>
      <vt:lpstr>PowerPoint Presentation</vt:lpstr>
      <vt:lpstr>Op Amp</vt:lpstr>
      <vt:lpstr>Op Amp</vt:lpstr>
      <vt:lpstr>Inverting amp example</vt:lpstr>
      <vt:lpstr>Inverting amp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Yasser Khan</dc:creator>
  <cp:lastModifiedBy>Yasser Khan</cp:lastModifiedBy>
  <cp:revision>924</cp:revision>
  <cp:lastPrinted>2017-03-30T23:40:26Z</cp:lastPrinted>
  <dcterms:created xsi:type="dcterms:W3CDTF">2014-02-24T21:19:39Z</dcterms:created>
  <dcterms:modified xsi:type="dcterms:W3CDTF">2024-12-10T21:37:04Z</dcterms:modified>
</cp:coreProperties>
</file>