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794" r:id="rId2"/>
    <p:sldId id="423" r:id="rId3"/>
    <p:sldId id="424" r:id="rId4"/>
    <p:sldId id="425" r:id="rId5"/>
    <p:sldId id="426" r:id="rId6"/>
    <p:sldId id="795" r:id="rId7"/>
    <p:sldId id="288" r:id="rId8"/>
    <p:sldId id="797" r:id="rId9"/>
    <p:sldId id="290" r:id="rId10"/>
    <p:sldId id="258" r:id="rId11"/>
    <p:sldId id="259" r:id="rId12"/>
    <p:sldId id="260" r:id="rId13"/>
    <p:sldId id="302" r:id="rId14"/>
    <p:sldId id="303" r:id="rId15"/>
    <p:sldId id="305" r:id="rId16"/>
    <p:sldId id="803" r:id="rId17"/>
    <p:sldId id="809" r:id="rId18"/>
    <p:sldId id="805" r:id="rId19"/>
    <p:sldId id="804" r:id="rId20"/>
    <p:sldId id="806" r:id="rId21"/>
    <p:sldId id="422" r:id="rId22"/>
    <p:sldId id="402" r:id="rId23"/>
    <p:sldId id="403" r:id="rId24"/>
    <p:sldId id="404" r:id="rId25"/>
    <p:sldId id="405" r:id="rId26"/>
    <p:sldId id="810" r:id="rId27"/>
    <p:sldId id="81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sser Khan" initials="Y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1B1E"/>
    <a:srgbClr val="8C1515"/>
    <a:srgbClr val="AFEBFF"/>
    <a:srgbClr val="FFAAAA"/>
    <a:srgbClr val="E3B7F1"/>
    <a:srgbClr val="C6D4FF"/>
    <a:srgbClr val="C5FFC5"/>
    <a:srgbClr val="05274E"/>
    <a:srgbClr val="B0C3FF"/>
    <a:srgbClr val="FFFF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64" autoAdjust="0"/>
    <p:restoredTop sz="81719" autoAdjust="0"/>
  </p:normalViewPr>
  <p:slideViewPr>
    <p:cSldViewPr snapToGrid="0">
      <p:cViewPr varScale="1">
        <p:scale>
          <a:sx n="90" d="100"/>
          <a:sy n="90" d="100"/>
        </p:scale>
        <p:origin x="1764" y="11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2856"/>
    </p:cViewPr>
  </p:sorterViewPr>
  <p:notesViewPr>
    <p:cSldViewPr snapToGrid="0">
      <p:cViewPr varScale="1">
        <p:scale>
          <a:sx n="65" d="100"/>
          <a:sy n="65" d="100"/>
        </p:scale>
        <p:origin x="257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9E6E90-D057-4D0D-B992-091951C9891F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D6554-DBE6-4CB7-8C9A-72353E7B6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98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82251-0160-4469-ACEE-303A5D4B083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56E40-D1A4-4189-B190-F9CD7DFE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80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56E40-D1A4-4189-B190-F9CD7DFE8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9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507CDC32-7118-F327-10D8-684D0987D3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28EC842-D04A-6575-9ECB-6E8332311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2D6B511-309B-7D14-69BB-3F390774C64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2313"/>
            <a:ext cx="6400800" cy="3600450"/>
          </a:xfrm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6F6CFB7-B225-CCC6-93EE-56F4A221C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49FB0FE7-85F9-6C05-CB54-6AE75BAC6A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B427E330-B7A4-32F7-DE96-8F59E3C9C0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D3B22678-8A0D-E25D-53A8-A6F849CBB6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675" y="733425"/>
            <a:ext cx="6513513" cy="3665538"/>
          </a:xfrm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15F5E562-E64A-0B64-056B-C90054C884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4643438"/>
            <a:ext cx="4873625" cy="44005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56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98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rgbClr val="991B1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PT Sans" panose="020B0503020203020204" pitchFamily="34" charset="0"/>
                <a:ea typeface="PT Sans" panose="020B05030202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2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DDE795-76F5-ED47-7388-A43F4A8F6B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Semiconductor Devices for Integrated CircuitsSemiconductor Devices for Integrated Circuits (C. Hu)</a:t>
            </a:r>
            <a:endParaRPr lang="en-US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1D51B-644D-5959-8FB4-EE9694CB61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09CD9926-94D6-4100-8273-E75A6AC34B12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41842-D2A5-F130-2BA9-799E4CA55C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Semiconductor Devices for Integrated CircuitsSemiconductor Devices for Integrated Circuits (C. Hu)</a:t>
            </a:r>
            <a:endParaRPr lang="en-US"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81121-7AF5-23CE-D373-C0E5C79B7D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7DA6A130-848D-4112-B760-C0CE2DB21B00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987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DF6A4-83B8-305E-071A-397D26DCA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Semiconductor Devices for Integrated CircuitsSemiconductor Devices for Integrated Circuits (C. Hu)</a:t>
            </a:r>
            <a:endParaRPr lang="en-US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373ED5-FC4E-3119-0090-CBD6314335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32EED685-F88C-4A75-8BBC-E74E7252C62D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14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84ACC-E3D7-3008-A7D7-066A6B7BF7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Semiconductor Devices for Integrated CircuitsSemiconductor Devices for Integrated Circuits (C. Hu)</a:t>
            </a:r>
            <a:endParaRPr lang="en-US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D16F4-18FC-2328-6BEE-8F191A9CB7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C1EC1E37-5732-4C54-ADCF-A9A2A96640D9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147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AD95CC-F24A-39A9-6F11-DF6049DE17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Semiconductor Devices for Integrated CircuitsSemiconductor Devices for Integrated Circuits (C. Hu)</a:t>
            </a:r>
            <a:endParaRPr lang="en-US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E20159-174F-4164-27DD-1272BDA61A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1-</a:t>
            </a:r>
            <a:fld id="{ADDAF8D8-F1C6-490C-8B67-F180E0BDE183}" type="slidenum">
              <a:rPr lang="en-US" altLang="en-US" smtClean="0"/>
              <a:pPr>
                <a:defRPr/>
              </a:pPr>
              <a:t>‹#›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07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6529" y="6492875"/>
            <a:ext cx="5154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defRPr>
            </a:lvl1pPr>
          </a:lstStyle>
          <a:p>
            <a:fld id="{C4929C3B-27DB-4701-9AD5-57958A04CB2E}" type="slidenum">
              <a:rPr lang="en-US" smtClean="0"/>
              <a:pPr/>
              <a:t>‹#›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7C60BECE-557F-4952-BC37-9040A86B01E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6" t="22101" r="5881" b="20208"/>
          <a:stretch/>
        </p:blipFill>
        <p:spPr>
          <a:xfrm>
            <a:off x="10788202" y="0"/>
            <a:ext cx="1352283" cy="7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90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rgbClr val="991B1E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T Sans" panose="020B0503020203020204" pitchFamily="34" charset="0"/>
          <a:ea typeface="Source Sans Pro" panose="020B0503030403020204" pitchFamily="34" charset="0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C49B-9325-4F28-84AA-EF2118377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98966" y="1150200"/>
            <a:ext cx="6194065" cy="961565"/>
          </a:xfrm>
        </p:spPr>
        <p:txBody>
          <a:bodyPr>
            <a:noAutofit/>
          </a:bodyPr>
          <a:lstStyle/>
          <a:p>
            <a:r>
              <a:rPr lang="en-US" sz="44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ECE 105: Introduction to Electrical Engineerin</a:t>
            </a:r>
            <a:r>
              <a:rPr lang="en-US" sz="4400" dirty="0">
                <a:ea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D5305-B3D3-4E24-9167-6DC659185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811" y="3477445"/>
            <a:ext cx="5590376" cy="2230355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PT Sans" panose="020B0503020203020204" pitchFamily="34" charset="0"/>
              </a:rPr>
              <a:t>Lecture 5</a:t>
            </a:r>
          </a:p>
          <a:p>
            <a:r>
              <a:rPr lang="en-US" sz="2800" dirty="0">
                <a:latin typeface="PT Sans" panose="020B0503020203020204" pitchFamily="34" charset="0"/>
              </a:rPr>
              <a:t>Device 1</a:t>
            </a:r>
          </a:p>
          <a:p>
            <a:r>
              <a:rPr lang="en-US" sz="2800" dirty="0"/>
              <a:t>Yasser Khan</a:t>
            </a:r>
          </a:p>
          <a:p>
            <a:r>
              <a:rPr lang="en-US" sz="2800" dirty="0" err="1">
                <a:latin typeface="PT Sans" panose="020B0503020203020204" pitchFamily="34" charset="0"/>
              </a:rPr>
              <a:t>Rehan</a:t>
            </a:r>
            <a:r>
              <a:rPr lang="en-US" sz="2800" dirty="0">
                <a:latin typeface="PT Sans" panose="020B0503020203020204" pitchFamily="34" charset="0"/>
              </a:rPr>
              <a:t> Kapadia</a:t>
            </a:r>
          </a:p>
        </p:txBody>
      </p:sp>
    </p:spTree>
    <p:extLst>
      <p:ext uri="{BB962C8B-B14F-4D97-AF65-F5344CB8AC3E}">
        <p14:creationId xmlns:p14="http://schemas.microsoft.com/office/powerpoint/2010/main" val="350551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89DFBCA8-0434-EEA6-9BEE-4C441D802A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440" y="4762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Bond Model of Electrons and Holes (Intrinsic Si)</a:t>
            </a:r>
          </a:p>
        </p:txBody>
      </p:sp>
      <p:sp>
        <p:nvSpPr>
          <p:cNvPr id="32771" name="Rectangle 18">
            <a:extLst>
              <a:ext uri="{FF2B5EF4-FFF2-40B4-BE49-F238E27FC236}">
                <a16:creationId xmlns:a16="http://schemas.microsoft.com/office/drawing/2014/main" id="{22441DB8-4B79-37F7-59F2-64A0A09EB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852488"/>
            <a:ext cx="21800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2772" name="Rectangle 19">
            <a:extLst>
              <a:ext uri="{FF2B5EF4-FFF2-40B4-BE49-F238E27FC236}">
                <a16:creationId xmlns:a16="http://schemas.microsoft.com/office/drawing/2014/main" id="{6612224B-EED7-5980-C733-3A2BEBFB4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6" y="879475"/>
            <a:ext cx="21592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Silicon crystal in </a:t>
            </a:r>
            <a:endParaRPr lang="en-US" altLang="en-US" sz="2400"/>
          </a:p>
        </p:txBody>
      </p:sp>
      <p:sp>
        <p:nvSpPr>
          <p:cNvPr id="32773" name="Rectangle 20">
            <a:extLst>
              <a:ext uri="{FF2B5EF4-FFF2-40B4-BE49-F238E27FC236}">
                <a16:creationId xmlns:a16="http://schemas.microsoft.com/office/drawing/2014/main" id="{B3E6D316-52C3-67FF-ABBB-0F214F643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1247775"/>
            <a:ext cx="25103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   a two-dimensional</a:t>
            </a:r>
            <a:endParaRPr lang="en-US" altLang="en-US" sz="2400"/>
          </a:p>
        </p:txBody>
      </p:sp>
      <p:sp>
        <p:nvSpPr>
          <p:cNvPr id="32774" name="Rectangle 21">
            <a:extLst>
              <a:ext uri="{FF2B5EF4-FFF2-40B4-BE49-F238E27FC236}">
                <a16:creationId xmlns:a16="http://schemas.microsoft.com/office/drawing/2014/main" id="{BEDB796C-C49E-C006-5F36-4BFBD156E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76" y="1574800"/>
            <a:ext cx="18178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representation.</a:t>
            </a:r>
            <a:endParaRPr lang="en-US" altLang="en-US" sz="2400"/>
          </a:p>
        </p:txBody>
      </p:sp>
      <p:pic>
        <p:nvPicPr>
          <p:cNvPr id="32775" name="Picture 5">
            <a:extLst>
              <a:ext uri="{FF2B5EF4-FFF2-40B4-BE49-F238E27FC236}">
                <a16:creationId xmlns:a16="http://schemas.microsoft.com/office/drawing/2014/main" id="{D22F1F24-2718-4D91-B6D1-96B80C82F5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838200"/>
            <a:ext cx="2082800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6" name="Rectangle 33">
            <a:extLst>
              <a:ext uri="{FF2B5EF4-FFF2-40B4-BE49-F238E27FC236}">
                <a16:creationId xmlns:a16="http://schemas.microsoft.com/office/drawing/2014/main" id="{90539FAA-88F0-B2A7-22C8-E44FF217F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276601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777" name="Rectangle 34">
            <a:extLst>
              <a:ext uri="{FF2B5EF4-FFF2-40B4-BE49-F238E27FC236}">
                <a16:creationId xmlns:a16="http://schemas.microsoft.com/office/drawing/2014/main" id="{F087C667-E8BB-A7BC-569F-99AD13975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3276601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778" name="Rectangle 35">
            <a:extLst>
              <a:ext uri="{FF2B5EF4-FFF2-40B4-BE49-F238E27FC236}">
                <a16:creationId xmlns:a16="http://schemas.microsoft.com/office/drawing/2014/main" id="{7B09B9C4-13D0-B774-E3DC-EFB2AB176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3276601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779" name="Rectangle 36">
            <a:extLst>
              <a:ext uri="{FF2B5EF4-FFF2-40B4-BE49-F238E27FC236}">
                <a16:creationId xmlns:a16="http://schemas.microsoft.com/office/drawing/2014/main" id="{EC956431-5A69-310E-C022-6D51177A2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39354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780" name="Rectangle 37">
            <a:extLst>
              <a:ext uri="{FF2B5EF4-FFF2-40B4-BE49-F238E27FC236}">
                <a16:creationId xmlns:a16="http://schemas.microsoft.com/office/drawing/2014/main" id="{1CB2E07D-C9E4-FC30-B496-DACB1A652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39354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781" name="Rectangle 38">
            <a:extLst>
              <a:ext uri="{FF2B5EF4-FFF2-40B4-BE49-F238E27FC236}">
                <a16:creationId xmlns:a16="http://schemas.microsoft.com/office/drawing/2014/main" id="{DDE78245-4231-DD83-6C09-3A02DB621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39354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782" name="Rectangle 39">
            <a:extLst>
              <a:ext uri="{FF2B5EF4-FFF2-40B4-BE49-F238E27FC236}">
                <a16:creationId xmlns:a16="http://schemas.microsoft.com/office/drawing/2014/main" id="{52DDE61A-2DB2-A046-8AD0-363CDD028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4525" y="45831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783" name="Rectangle 40">
            <a:extLst>
              <a:ext uri="{FF2B5EF4-FFF2-40B4-BE49-F238E27FC236}">
                <a16:creationId xmlns:a16="http://schemas.microsoft.com/office/drawing/2014/main" id="{48B2CE78-D22D-350A-FDCA-9218D2B31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525" y="45831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784" name="Rectangle 41">
            <a:extLst>
              <a:ext uri="{FF2B5EF4-FFF2-40B4-BE49-F238E27FC236}">
                <a16:creationId xmlns:a16="http://schemas.microsoft.com/office/drawing/2014/main" id="{EA99A608-9F15-3A28-DA86-8317B231D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7225" y="45831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785" name="Freeform 42">
            <a:extLst>
              <a:ext uri="{FF2B5EF4-FFF2-40B4-BE49-F238E27FC236}">
                <a16:creationId xmlns:a16="http://schemas.microsoft.com/office/drawing/2014/main" id="{0EBC0714-D3B9-9D2D-1D72-B0F63BC438A1}"/>
              </a:ext>
            </a:extLst>
          </p:cNvPr>
          <p:cNvSpPr>
            <a:spLocks/>
          </p:cNvSpPr>
          <p:nvPr/>
        </p:nvSpPr>
        <p:spPr bwMode="auto">
          <a:xfrm>
            <a:off x="3276600" y="30734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6" name="Freeform 43">
            <a:extLst>
              <a:ext uri="{FF2B5EF4-FFF2-40B4-BE49-F238E27FC236}">
                <a16:creationId xmlns:a16="http://schemas.microsoft.com/office/drawing/2014/main" id="{BF734690-FB43-2EA2-F7DC-2597CFFBB9CD}"/>
              </a:ext>
            </a:extLst>
          </p:cNvPr>
          <p:cNvSpPr>
            <a:spLocks/>
          </p:cNvSpPr>
          <p:nvPr/>
        </p:nvSpPr>
        <p:spPr bwMode="auto">
          <a:xfrm>
            <a:off x="3276600" y="30734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lnTo>
                  <a:pt x="40" y="16"/>
                </a:lnTo>
                <a:lnTo>
                  <a:pt x="40" y="32"/>
                </a:lnTo>
                <a:lnTo>
                  <a:pt x="32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7" name="Freeform 44">
            <a:extLst>
              <a:ext uri="{FF2B5EF4-FFF2-40B4-BE49-F238E27FC236}">
                <a16:creationId xmlns:a16="http://schemas.microsoft.com/office/drawing/2014/main" id="{6D90AD13-6AD4-96F1-553A-5E53E7C751BC}"/>
              </a:ext>
            </a:extLst>
          </p:cNvPr>
          <p:cNvSpPr>
            <a:spLocks/>
          </p:cNvSpPr>
          <p:nvPr/>
        </p:nvSpPr>
        <p:spPr bwMode="auto">
          <a:xfrm>
            <a:off x="3327400" y="30988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8" name="Freeform 45">
            <a:extLst>
              <a:ext uri="{FF2B5EF4-FFF2-40B4-BE49-F238E27FC236}">
                <a16:creationId xmlns:a16="http://schemas.microsoft.com/office/drawing/2014/main" id="{B8E285F3-49C8-23EC-8762-06674BA16C73}"/>
              </a:ext>
            </a:extLst>
          </p:cNvPr>
          <p:cNvSpPr>
            <a:spLocks/>
          </p:cNvSpPr>
          <p:nvPr/>
        </p:nvSpPr>
        <p:spPr bwMode="auto">
          <a:xfrm>
            <a:off x="3136900" y="30734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89" name="Freeform 46">
            <a:extLst>
              <a:ext uri="{FF2B5EF4-FFF2-40B4-BE49-F238E27FC236}">
                <a16:creationId xmlns:a16="http://schemas.microsoft.com/office/drawing/2014/main" id="{B5D6366B-D500-FC0E-43F0-4D2A4FF2118A}"/>
              </a:ext>
            </a:extLst>
          </p:cNvPr>
          <p:cNvSpPr>
            <a:spLocks/>
          </p:cNvSpPr>
          <p:nvPr/>
        </p:nvSpPr>
        <p:spPr bwMode="auto">
          <a:xfrm>
            <a:off x="3136900" y="30734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lnTo>
                  <a:pt x="40" y="16"/>
                </a:lnTo>
                <a:lnTo>
                  <a:pt x="40" y="32"/>
                </a:lnTo>
                <a:lnTo>
                  <a:pt x="32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0" name="Freeform 47">
            <a:extLst>
              <a:ext uri="{FF2B5EF4-FFF2-40B4-BE49-F238E27FC236}">
                <a16:creationId xmlns:a16="http://schemas.microsoft.com/office/drawing/2014/main" id="{5DCBBABB-430D-D762-5EE3-0A61BC8AED92}"/>
              </a:ext>
            </a:extLst>
          </p:cNvPr>
          <p:cNvSpPr>
            <a:spLocks/>
          </p:cNvSpPr>
          <p:nvPr/>
        </p:nvSpPr>
        <p:spPr bwMode="auto">
          <a:xfrm>
            <a:off x="3187700" y="30988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1" name="Freeform 48">
            <a:extLst>
              <a:ext uri="{FF2B5EF4-FFF2-40B4-BE49-F238E27FC236}">
                <a16:creationId xmlns:a16="http://schemas.microsoft.com/office/drawing/2014/main" id="{F88129BB-61F4-4258-05AD-D1737842B601}"/>
              </a:ext>
            </a:extLst>
          </p:cNvPr>
          <p:cNvSpPr>
            <a:spLocks/>
          </p:cNvSpPr>
          <p:nvPr/>
        </p:nvSpPr>
        <p:spPr bwMode="auto">
          <a:xfrm>
            <a:off x="2908300" y="3340100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0 w 32"/>
              <a:gd name="T7" fmla="*/ 0 h 24"/>
              <a:gd name="T8" fmla="*/ 0 w 32"/>
              <a:gd name="T9" fmla="*/ 2147483646 h 24"/>
              <a:gd name="T10" fmla="*/ 0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8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2" name="Freeform 49">
            <a:extLst>
              <a:ext uri="{FF2B5EF4-FFF2-40B4-BE49-F238E27FC236}">
                <a16:creationId xmlns:a16="http://schemas.microsoft.com/office/drawing/2014/main" id="{D2F5873A-EFDA-AE6B-4B54-B795F13920FA}"/>
              </a:ext>
            </a:extLst>
          </p:cNvPr>
          <p:cNvSpPr>
            <a:spLocks/>
          </p:cNvSpPr>
          <p:nvPr/>
        </p:nvSpPr>
        <p:spPr bwMode="auto">
          <a:xfrm>
            <a:off x="2908300" y="3340100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2147483646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0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0 w 40"/>
              <a:gd name="T29" fmla="*/ 2147483646 h 32"/>
              <a:gd name="T30" fmla="*/ 0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0 w 40"/>
              <a:gd name="T65" fmla="*/ 2147483646 h 32"/>
              <a:gd name="T66" fmla="*/ 0 w 40"/>
              <a:gd name="T67" fmla="*/ 2147483646 h 32"/>
              <a:gd name="T68" fmla="*/ 0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0 w 40"/>
              <a:gd name="T77" fmla="*/ 0 h 32"/>
              <a:gd name="T78" fmla="*/ 0 w 40"/>
              <a:gd name="T79" fmla="*/ 0 h 32"/>
              <a:gd name="T80" fmla="*/ 0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8" y="24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8"/>
                </a:lnTo>
                <a:lnTo>
                  <a:pt x="40" y="8"/>
                </a:lnTo>
                <a:lnTo>
                  <a:pt x="32" y="24"/>
                </a:lnTo>
                <a:lnTo>
                  <a:pt x="24" y="32"/>
                </a:lnTo>
                <a:lnTo>
                  <a:pt x="16" y="32"/>
                </a:lnTo>
                <a:lnTo>
                  <a:pt x="0" y="32"/>
                </a:lnTo>
                <a:lnTo>
                  <a:pt x="0" y="24"/>
                </a:lnTo>
                <a:lnTo>
                  <a:pt x="0" y="8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8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3" name="Freeform 50">
            <a:extLst>
              <a:ext uri="{FF2B5EF4-FFF2-40B4-BE49-F238E27FC236}">
                <a16:creationId xmlns:a16="http://schemas.microsoft.com/office/drawing/2014/main" id="{1341F720-09D8-A2CF-AF63-4DD4A82C4683}"/>
              </a:ext>
            </a:extLst>
          </p:cNvPr>
          <p:cNvSpPr>
            <a:spLocks/>
          </p:cNvSpPr>
          <p:nvPr/>
        </p:nvSpPr>
        <p:spPr bwMode="auto">
          <a:xfrm>
            <a:off x="2959100" y="33528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4" name="Freeform 51">
            <a:extLst>
              <a:ext uri="{FF2B5EF4-FFF2-40B4-BE49-F238E27FC236}">
                <a16:creationId xmlns:a16="http://schemas.microsoft.com/office/drawing/2014/main" id="{76D83CE6-7107-30BE-42C1-7B0D3E5DE568}"/>
              </a:ext>
            </a:extLst>
          </p:cNvPr>
          <p:cNvSpPr>
            <a:spLocks/>
          </p:cNvSpPr>
          <p:nvPr/>
        </p:nvSpPr>
        <p:spPr bwMode="auto">
          <a:xfrm>
            <a:off x="2908300" y="34798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0 w 32"/>
              <a:gd name="T7" fmla="*/ 0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5" name="Freeform 52">
            <a:extLst>
              <a:ext uri="{FF2B5EF4-FFF2-40B4-BE49-F238E27FC236}">
                <a16:creationId xmlns:a16="http://schemas.microsoft.com/office/drawing/2014/main" id="{B6AA1F32-80D7-21C5-8FF7-FA74F6A08538}"/>
              </a:ext>
            </a:extLst>
          </p:cNvPr>
          <p:cNvSpPr>
            <a:spLocks/>
          </p:cNvSpPr>
          <p:nvPr/>
        </p:nvSpPr>
        <p:spPr bwMode="auto">
          <a:xfrm>
            <a:off x="2908300" y="34798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0 h 40"/>
              <a:gd name="T78" fmla="*/ 0 w 40"/>
              <a:gd name="T79" fmla="*/ 0 h 40"/>
              <a:gd name="T80" fmla="*/ 0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6" name="Freeform 53">
            <a:extLst>
              <a:ext uri="{FF2B5EF4-FFF2-40B4-BE49-F238E27FC236}">
                <a16:creationId xmlns:a16="http://schemas.microsoft.com/office/drawing/2014/main" id="{3F039EA9-DA6F-6A3A-9CA0-CCD3B7D3DD48}"/>
              </a:ext>
            </a:extLst>
          </p:cNvPr>
          <p:cNvSpPr>
            <a:spLocks/>
          </p:cNvSpPr>
          <p:nvPr/>
        </p:nvSpPr>
        <p:spPr bwMode="auto">
          <a:xfrm>
            <a:off x="2959100" y="35052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7" name="Freeform 54">
            <a:extLst>
              <a:ext uri="{FF2B5EF4-FFF2-40B4-BE49-F238E27FC236}">
                <a16:creationId xmlns:a16="http://schemas.microsoft.com/office/drawing/2014/main" id="{A0265A28-0733-2666-DB5A-559E7C2CD193}"/>
              </a:ext>
            </a:extLst>
          </p:cNvPr>
          <p:cNvSpPr>
            <a:spLocks/>
          </p:cNvSpPr>
          <p:nvPr/>
        </p:nvSpPr>
        <p:spPr bwMode="auto">
          <a:xfrm>
            <a:off x="3530600" y="3340100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8" name="Freeform 55">
            <a:extLst>
              <a:ext uri="{FF2B5EF4-FFF2-40B4-BE49-F238E27FC236}">
                <a16:creationId xmlns:a16="http://schemas.microsoft.com/office/drawing/2014/main" id="{FD7E50C0-B1B9-2B2A-FE60-D2AA7CA6F136}"/>
              </a:ext>
            </a:extLst>
          </p:cNvPr>
          <p:cNvSpPr>
            <a:spLocks/>
          </p:cNvSpPr>
          <p:nvPr/>
        </p:nvSpPr>
        <p:spPr bwMode="auto">
          <a:xfrm>
            <a:off x="3530600" y="3340100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2147483646 h 32"/>
              <a:gd name="T18" fmla="*/ 2147483646 w 40"/>
              <a:gd name="T19" fmla="*/ 2147483646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8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lnTo>
                  <a:pt x="40" y="8"/>
                </a:lnTo>
                <a:lnTo>
                  <a:pt x="40" y="24"/>
                </a:lnTo>
                <a:lnTo>
                  <a:pt x="32" y="32"/>
                </a:lnTo>
                <a:lnTo>
                  <a:pt x="16" y="32"/>
                </a:lnTo>
                <a:lnTo>
                  <a:pt x="8" y="32"/>
                </a:ln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799" name="Freeform 56">
            <a:extLst>
              <a:ext uri="{FF2B5EF4-FFF2-40B4-BE49-F238E27FC236}">
                <a16:creationId xmlns:a16="http://schemas.microsoft.com/office/drawing/2014/main" id="{133745D4-3A4B-2C5F-241A-43863042802D}"/>
              </a:ext>
            </a:extLst>
          </p:cNvPr>
          <p:cNvSpPr>
            <a:spLocks/>
          </p:cNvSpPr>
          <p:nvPr/>
        </p:nvSpPr>
        <p:spPr bwMode="auto">
          <a:xfrm>
            <a:off x="3581400" y="33528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0" name="Freeform 57">
            <a:extLst>
              <a:ext uri="{FF2B5EF4-FFF2-40B4-BE49-F238E27FC236}">
                <a16:creationId xmlns:a16="http://schemas.microsoft.com/office/drawing/2014/main" id="{81290F10-6530-FFDB-089E-0F7C6E95BFF8}"/>
              </a:ext>
            </a:extLst>
          </p:cNvPr>
          <p:cNvSpPr>
            <a:spLocks/>
          </p:cNvSpPr>
          <p:nvPr/>
        </p:nvSpPr>
        <p:spPr bwMode="auto">
          <a:xfrm>
            <a:off x="3530600" y="34798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Freeform 58">
            <a:extLst>
              <a:ext uri="{FF2B5EF4-FFF2-40B4-BE49-F238E27FC236}">
                <a16:creationId xmlns:a16="http://schemas.microsoft.com/office/drawing/2014/main" id="{7E47F46C-636C-8759-344E-CF68C7D08BC8}"/>
              </a:ext>
            </a:extLst>
          </p:cNvPr>
          <p:cNvSpPr>
            <a:spLocks/>
          </p:cNvSpPr>
          <p:nvPr/>
        </p:nvSpPr>
        <p:spPr bwMode="auto">
          <a:xfrm>
            <a:off x="3530600" y="34798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Freeform 59">
            <a:extLst>
              <a:ext uri="{FF2B5EF4-FFF2-40B4-BE49-F238E27FC236}">
                <a16:creationId xmlns:a16="http://schemas.microsoft.com/office/drawing/2014/main" id="{7E8BF52C-839A-561C-DECF-C0373CAF21BD}"/>
              </a:ext>
            </a:extLst>
          </p:cNvPr>
          <p:cNvSpPr>
            <a:spLocks/>
          </p:cNvSpPr>
          <p:nvPr/>
        </p:nvSpPr>
        <p:spPr bwMode="auto">
          <a:xfrm>
            <a:off x="3581400" y="35052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Freeform 60">
            <a:extLst>
              <a:ext uri="{FF2B5EF4-FFF2-40B4-BE49-F238E27FC236}">
                <a16:creationId xmlns:a16="http://schemas.microsoft.com/office/drawing/2014/main" id="{FE7439D9-053A-D55F-CABA-2E4B7997EB65}"/>
              </a:ext>
            </a:extLst>
          </p:cNvPr>
          <p:cNvSpPr>
            <a:spLocks/>
          </p:cNvSpPr>
          <p:nvPr/>
        </p:nvSpPr>
        <p:spPr bwMode="auto">
          <a:xfrm>
            <a:off x="3276600" y="37195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Freeform 61">
            <a:extLst>
              <a:ext uri="{FF2B5EF4-FFF2-40B4-BE49-F238E27FC236}">
                <a16:creationId xmlns:a16="http://schemas.microsoft.com/office/drawing/2014/main" id="{A2D2FFFA-B82E-C3C8-7306-D7C2340355BC}"/>
              </a:ext>
            </a:extLst>
          </p:cNvPr>
          <p:cNvSpPr>
            <a:spLocks/>
          </p:cNvSpPr>
          <p:nvPr/>
        </p:nvSpPr>
        <p:spPr bwMode="auto">
          <a:xfrm>
            <a:off x="3276600" y="37195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Freeform 62">
            <a:extLst>
              <a:ext uri="{FF2B5EF4-FFF2-40B4-BE49-F238E27FC236}">
                <a16:creationId xmlns:a16="http://schemas.microsoft.com/office/drawing/2014/main" id="{C35D9EAF-0031-C5C4-F2E2-6ECFE9C46EB6}"/>
              </a:ext>
            </a:extLst>
          </p:cNvPr>
          <p:cNvSpPr>
            <a:spLocks/>
          </p:cNvSpPr>
          <p:nvPr/>
        </p:nvSpPr>
        <p:spPr bwMode="auto">
          <a:xfrm>
            <a:off x="3327400" y="37449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6" name="Freeform 63">
            <a:extLst>
              <a:ext uri="{FF2B5EF4-FFF2-40B4-BE49-F238E27FC236}">
                <a16:creationId xmlns:a16="http://schemas.microsoft.com/office/drawing/2014/main" id="{948CB762-5C4F-869B-F3F5-1AFC51B80B18}"/>
              </a:ext>
            </a:extLst>
          </p:cNvPr>
          <p:cNvSpPr>
            <a:spLocks/>
          </p:cNvSpPr>
          <p:nvPr/>
        </p:nvSpPr>
        <p:spPr bwMode="auto">
          <a:xfrm>
            <a:off x="3136900" y="37322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7" name="Freeform 64">
            <a:extLst>
              <a:ext uri="{FF2B5EF4-FFF2-40B4-BE49-F238E27FC236}">
                <a16:creationId xmlns:a16="http://schemas.microsoft.com/office/drawing/2014/main" id="{67A3B0C7-735A-16A1-51E4-BD26C33F2DD7}"/>
              </a:ext>
            </a:extLst>
          </p:cNvPr>
          <p:cNvSpPr>
            <a:spLocks/>
          </p:cNvSpPr>
          <p:nvPr/>
        </p:nvSpPr>
        <p:spPr bwMode="auto">
          <a:xfrm>
            <a:off x="3136900" y="37322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2147483646 h 32"/>
              <a:gd name="T18" fmla="*/ 2147483646 w 40"/>
              <a:gd name="T19" fmla="*/ 2147483646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8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lnTo>
                  <a:pt x="40" y="8"/>
                </a:lnTo>
                <a:lnTo>
                  <a:pt x="40" y="24"/>
                </a:lnTo>
                <a:lnTo>
                  <a:pt x="32" y="32"/>
                </a:lnTo>
                <a:lnTo>
                  <a:pt x="16" y="32"/>
                </a:lnTo>
                <a:lnTo>
                  <a:pt x="8" y="32"/>
                </a:ln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8" name="Freeform 65">
            <a:extLst>
              <a:ext uri="{FF2B5EF4-FFF2-40B4-BE49-F238E27FC236}">
                <a16:creationId xmlns:a16="http://schemas.microsoft.com/office/drawing/2014/main" id="{C688D167-E887-E44E-78F3-9F8B565015A5}"/>
              </a:ext>
            </a:extLst>
          </p:cNvPr>
          <p:cNvSpPr>
            <a:spLocks/>
          </p:cNvSpPr>
          <p:nvPr/>
        </p:nvSpPr>
        <p:spPr bwMode="auto">
          <a:xfrm>
            <a:off x="3187700" y="37449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9" name="Freeform 66">
            <a:extLst>
              <a:ext uri="{FF2B5EF4-FFF2-40B4-BE49-F238E27FC236}">
                <a16:creationId xmlns:a16="http://schemas.microsoft.com/office/drawing/2014/main" id="{C7A97D10-16B1-366C-055B-7974D09180AA}"/>
              </a:ext>
            </a:extLst>
          </p:cNvPr>
          <p:cNvSpPr>
            <a:spLocks/>
          </p:cNvSpPr>
          <p:nvPr/>
        </p:nvSpPr>
        <p:spPr bwMode="auto">
          <a:xfrm>
            <a:off x="3530600" y="3986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0" name="Freeform 67">
            <a:extLst>
              <a:ext uri="{FF2B5EF4-FFF2-40B4-BE49-F238E27FC236}">
                <a16:creationId xmlns:a16="http://schemas.microsoft.com/office/drawing/2014/main" id="{2284429C-C2FA-83A8-1099-5E29BA33335E}"/>
              </a:ext>
            </a:extLst>
          </p:cNvPr>
          <p:cNvSpPr>
            <a:spLocks/>
          </p:cNvSpPr>
          <p:nvPr/>
        </p:nvSpPr>
        <p:spPr bwMode="auto">
          <a:xfrm>
            <a:off x="3530600" y="3986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1" name="Freeform 68">
            <a:extLst>
              <a:ext uri="{FF2B5EF4-FFF2-40B4-BE49-F238E27FC236}">
                <a16:creationId xmlns:a16="http://schemas.microsoft.com/office/drawing/2014/main" id="{70C9F06A-2456-BF13-0789-87EE9A87421D}"/>
              </a:ext>
            </a:extLst>
          </p:cNvPr>
          <p:cNvSpPr>
            <a:spLocks/>
          </p:cNvSpPr>
          <p:nvPr/>
        </p:nvSpPr>
        <p:spPr bwMode="auto">
          <a:xfrm>
            <a:off x="3581400" y="40116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2" name="Freeform 69">
            <a:extLst>
              <a:ext uri="{FF2B5EF4-FFF2-40B4-BE49-F238E27FC236}">
                <a16:creationId xmlns:a16="http://schemas.microsoft.com/office/drawing/2014/main" id="{04794294-836E-9C11-87EC-541B599AB789}"/>
              </a:ext>
            </a:extLst>
          </p:cNvPr>
          <p:cNvSpPr>
            <a:spLocks/>
          </p:cNvSpPr>
          <p:nvPr/>
        </p:nvSpPr>
        <p:spPr bwMode="auto">
          <a:xfrm>
            <a:off x="3530600" y="4125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3" name="Freeform 70">
            <a:extLst>
              <a:ext uri="{FF2B5EF4-FFF2-40B4-BE49-F238E27FC236}">
                <a16:creationId xmlns:a16="http://schemas.microsoft.com/office/drawing/2014/main" id="{9A0A9F06-2279-D7E8-84BB-C7DB664999B5}"/>
              </a:ext>
            </a:extLst>
          </p:cNvPr>
          <p:cNvSpPr>
            <a:spLocks/>
          </p:cNvSpPr>
          <p:nvPr/>
        </p:nvSpPr>
        <p:spPr bwMode="auto">
          <a:xfrm>
            <a:off x="3530600" y="4125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4" name="Freeform 71">
            <a:extLst>
              <a:ext uri="{FF2B5EF4-FFF2-40B4-BE49-F238E27FC236}">
                <a16:creationId xmlns:a16="http://schemas.microsoft.com/office/drawing/2014/main" id="{902E0B30-8B1D-9445-EB8E-569C9A258B04}"/>
              </a:ext>
            </a:extLst>
          </p:cNvPr>
          <p:cNvSpPr>
            <a:spLocks/>
          </p:cNvSpPr>
          <p:nvPr/>
        </p:nvSpPr>
        <p:spPr bwMode="auto">
          <a:xfrm>
            <a:off x="3581400" y="41513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5" name="Freeform 72">
            <a:extLst>
              <a:ext uri="{FF2B5EF4-FFF2-40B4-BE49-F238E27FC236}">
                <a16:creationId xmlns:a16="http://schemas.microsoft.com/office/drawing/2014/main" id="{AC2CB0E1-354D-59AD-15C7-F676311BFCFB}"/>
              </a:ext>
            </a:extLst>
          </p:cNvPr>
          <p:cNvSpPr>
            <a:spLocks/>
          </p:cNvSpPr>
          <p:nvPr/>
        </p:nvSpPr>
        <p:spPr bwMode="auto">
          <a:xfrm>
            <a:off x="3276600" y="4379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6" name="Freeform 73">
            <a:extLst>
              <a:ext uri="{FF2B5EF4-FFF2-40B4-BE49-F238E27FC236}">
                <a16:creationId xmlns:a16="http://schemas.microsoft.com/office/drawing/2014/main" id="{243089C0-BE13-93EF-B0F2-A8744BFDEA7A}"/>
              </a:ext>
            </a:extLst>
          </p:cNvPr>
          <p:cNvSpPr>
            <a:spLocks/>
          </p:cNvSpPr>
          <p:nvPr/>
        </p:nvSpPr>
        <p:spPr bwMode="auto">
          <a:xfrm>
            <a:off x="3276600" y="4379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7" name="Freeform 74">
            <a:extLst>
              <a:ext uri="{FF2B5EF4-FFF2-40B4-BE49-F238E27FC236}">
                <a16:creationId xmlns:a16="http://schemas.microsoft.com/office/drawing/2014/main" id="{70C12C6D-68A0-BD5E-1B4E-BE62EAD28A4B}"/>
              </a:ext>
            </a:extLst>
          </p:cNvPr>
          <p:cNvSpPr>
            <a:spLocks/>
          </p:cNvSpPr>
          <p:nvPr/>
        </p:nvSpPr>
        <p:spPr bwMode="auto">
          <a:xfrm>
            <a:off x="3327400" y="44053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8" name="Freeform 75">
            <a:extLst>
              <a:ext uri="{FF2B5EF4-FFF2-40B4-BE49-F238E27FC236}">
                <a16:creationId xmlns:a16="http://schemas.microsoft.com/office/drawing/2014/main" id="{84A916BA-FA0D-69CD-95F4-EE7D9575CB97}"/>
              </a:ext>
            </a:extLst>
          </p:cNvPr>
          <p:cNvSpPr>
            <a:spLocks/>
          </p:cNvSpPr>
          <p:nvPr/>
        </p:nvSpPr>
        <p:spPr bwMode="auto">
          <a:xfrm>
            <a:off x="3149600" y="4379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19" name="Freeform 76">
            <a:extLst>
              <a:ext uri="{FF2B5EF4-FFF2-40B4-BE49-F238E27FC236}">
                <a16:creationId xmlns:a16="http://schemas.microsoft.com/office/drawing/2014/main" id="{4911F355-80AA-F786-E867-1C2D7E4B9BF8}"/>
              </a:ext>
            </a:extLst>
          </p:cNvPr>
          <p:cNvSpPr>
            <a:spLocks/>
          </p:cNvSpPr>
          <p:nvPr/>
        </p:nvSpPr>
        <p:spPr bwMode="auto">
          <a:xfrm>
            <a:off x="3149600" y="4379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0" name="Freeform 77">
            <a:extLst>
              <a:ext uri="{FF2B5EF4-FFF2-40B4-BE49-F238E27FC236}">
                <a16:creationId xmlns:a16="http://schemas.microsoft.com/office/drawing/2014/main" id="{2DD2CB8B-5BDE-4A47-B321-5BC07764C3E2}"/>
              </a:ext>
            </a:extLst>
          </p:cNvPr>
          <p:cNvSpPr>
            <a:spLocks/>
          </p:cNvSpPr>
          <p:nvPr/>
        </p:nvSpPr>
        <p:spPr bwMode="auto">
          <a:xfrm>
            <a:off x="3200400" y="44053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1" name="Freeform 78">
            <a:extLst>
              <a:ext uri="{FF2B5EF4-FFF2-40B4-BE49-F238E27FC236}">
                <a16:creationId xmlns:a16="http://schemas.microsoft.com/office/drawing/2014/main" id="{F5CA1EBE-C7D7-836E-BEA0-F03D804B04CD}"/>
              </a:ext>
            </a:extLst>
          </p:cNvPr>
          <p:cNvSpPr>
            <a:spLocks/>
          </p:cNvSpPr>
          <p:nvPr/>
        </p:nvSpPr>
        <p:spPr bwMode="auto">
          <a:xfrm>
            <a:off x="2908300" y="3986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2" name="Freeform 79">
            <a:extLst>
              <a:ext uri="{FF2B5EF4-FFF2-40B4-BE49-F238E27FC236}">
                <a16:creationId xmlns:a16="http://schemas.microsoft.com/office/drawing/2014/main" id="{BB54DE07-7122-A42E-7C19-186DB8573123}"/>
              </a:ext>
            </a:extLst>
          </p:cNvPr>
          <p:cNvSpPr>
            <a:spLocks/>
          </p:cNvSpPr>
          <p:nvPr/>
        </p:nvSpPr>
        <p:spPr bwMode="auto">
          <a:xfrm>
            <a:off x="2908300" y="3986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3" name="Freeform 80">
            <a:extLst>
              <a:ext uri="{FF2B5EF4-FFF2-40B4-BE49-F238E27FC236}">
                <a16:creationId xmlns:a16="http://schemas.microsoft.com/office/drawing/2014/main" id="{0B26912F-82A0-6E9B-A9DF-996FF4FE557E}"/>
              </a:ext>
            </a:extLst>
          </p:cNvPr>
          <p:cNvSpPr>
            <a:spLocks/>
          </p:cNvSpPr>
          <p:nvPr/>
        </p:nvSpPr>
        <p:spPr bwMode="auto">
          <a:xfrm>
            <a:off x="2959100" y="40116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4" name="Freeform 81">
            <a:extLst>
              <a:ext uri="{FF2B5EF4-FFF2-40B4-BE49-F238E27FC236}">
                <a16:creationId xmlns:a16="http://schemas.microsoft.com/office/drawing/2014/main" id="{71B8ECA2-14B7-2C81-954C-C4C197A99A92}"/>
              </a:ext>
            </a:extLst>
          </p:cNvPr>
          <p:cNvSpPr>
            <a:spLocks/>
          </p:cNvSpPr>
          <p:nvPr/>
        </p:nvSpPr>
        <p:spPr bwMode="auto">
          <a:xfrm>
            <a:off x="2908300" y="4125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0 w 32"/>
              <a:gd name="T7" fmla="*/ 0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5" name="Freeform 82">
            <a:extLst>
              <a:ext uri="{FF2B5EF4-FFF2-40B4-BE49-F238E27FC236}">
                <a16:creationId xmlns:a16="http://schemas.microsoft.com/office/drawing/2014/main" id="{CB97CF5D-918A-3CDC-C4A2-5CE6698D1120}"/>
              </a:ext>
            </a:extLst>
          </p:cNvPr>
          <p:cNvSpPr>
            <a:spLocks/>
          </p:cNvSpPr>
          <p:nvPr/>
        </p:nvSpPr>
        <p:spPr bwMode="auto">
          <a:xfrm>
            <a:off x="2908300" y="4125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0 h 40"/>
              <a:gd name="T78" fmla="*/ 0 w 40"/>
              <a:gd name="T79" fmla="*/ 0 h 40"/>
              <a:gd name="T80" fmla="*/ 0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6" name="Freeform 83">
            <a:extLst>
              <a:ext uri="{FF2B5EF4-FFF2-40B4-BE49-F238E27FC236}">
                <a16:creationId xmlns:a16="http://schemas.microsoft.com/office/drawing/2014/main" id="{931A2B9B-8A88-E3FB-EE34-26B97B8923A7}"/>
              </a:ext>
            </a:extLst>
          </p:cNvPr>
          <p:cNvSpPr>
            <a:spLocks/>
          </p:cNvSpPr>
          <p:nvPr/>
        </p:nvSpPr>
        <p:spPr bwMode="auto">
          <a:xfrm>
            <a:off x="2959100" y="41513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7" name="Freeform 84">
            <a:extLst>
              <a:ext uri="{FF2B5EF4-FFF2-40B4-BE49-F238E27FC236}">
                <a16:creationId xmlns:a16="http://schemas.microsoft.com/office/drawing/2014/main" id="{6AF831DF-7F98-FD5E-2A25-E93BC1CFEFBD}"/>
              </a:ext>
            </a:extLst>
          </p:cNvPr>
          <p:cNvSpPr>
            <a:spLocks/>
          </p:cNvSpPr>
          <p:nvPr/>
        </p:nvSpPr>
        <p:spPr bwMode="auto">
          <a:xfrm>
            <a:off x="2908300" y="4621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0 w 32"/>
              <a:gd name="T7" fmla="*/ 0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8" name="Freeform 85">
            <a:extLst>
              <a:ext uri="{FF2B5EF4-FFF2-40B4-BE49-F238E27FC236}">
                <a16:creationId xmlns:a16="http://schemas.microsoft.com/office/drawing/2014/main" id="{010770C4-0EEF-4DE4-05F0-11A292CA7100}"/>
              </a:ext>
            </a:extLst>
          </p:cNvPr>
          <p:cNvSpPr>
            <a:spLocks/>
          </p:cNvSpPr>
          <p:nvPr/>
        </p:nvSpPr>
        <p:spPr bwMode="auto">
          <a:xfrm>
            <a:off x="2908300" y="4621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0 h 40"/>
              <a:gd name="T78" fmla="*/ 0 w 40"/>
              <a:gd name="T79" fmla="*/ 0 h 40"/>
              <a:gd name="T80" fmla="*/ 0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29" name="Freeform 86">
            <a:extLst>
              <a:ext uri="{FF2B5EF4-FFF2-40B4-BE49-F238E27FC236}">
                <a16:creationId xmlns:a16="http://schemas.microsoft.com/office/drawing/2014/main" id="{6ABF4C84-2510-E8D1-138A-BB8228078FAD}"/>
              </a:ext>
            </a:extLst>
          </p:cNvPr>
          <p:cNvSpPr>
            <a:spLocks/>
          </p:cNvSpPr>
          <p:nvPr/>
        </p:nvSpPr>
        <p:spPr bwMode="auto">
          <a:xfrm>
            <a:off x="2959100" y="46466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0" name="Freeform 87">
            <a:extLst>
              <a:ext uri="{FF2B5EF4-FFF2-40B4-BE49-F238E27FC236}">
                <a16:creationId xmlns:a16="http://schemas.microsoft.com/office/drawing/2014/main" id="{87AB95B4-0AAE-4270-654A-0387EBC7F6A2}"/>
              </a:ext>
            </a:extLst>
          </p:cNvPr>
          <p:cNvSpPr>
            <a:spLocks/>
          </p:cNvSpPr>
          <p:nvPr/>
        </p:nvSpPr>
        <p:spPr bwMode="auto">
          <a:xfrm>
            <a:off x="2908300" y="47736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1" name="Freeform 88">
            <a:extLst>
              <a:ext uri="{FF2B5EF4-FFF2-40B4-BE49-F238E27FC236}">
                <a16:creationId xmlns:a16="http://schemas.microsoft.com/office/drawing/2014/main" id="{3D88084F-8857-5CFD-6142-766BA88C51C4}"/>
              </a:ext>
            </a:extLst>
          </p:cNvPr>
          <p:cNvSpPr>
            <a:spLocks/>
          </p:cNvSpPr>
          <p:nvPr/>
        </p:nvSpPr>
        <p:spPr bwMode="auto">
          <a:xfrm>
            <a:off x="2908300" y="47736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32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40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2" name="Freeform 89">
            <a:extLst>
              <a:ext uri="{FF2B5EF4-FFF2-40B4-BE49-F238E27FC236}">
                <a16:creationId xmlns:a16="http://schemas.microsoft.com/office/drawing/2014/main" id="{B94045D9-7460-3470-284F-186B355B4E49}"/>
              </a:ext>
            </a:extLst>
          </p:cNvPr>
          <p:cNvSpPr>
            <a:spLocks/>
          </p:cNvSpPr>
          <p:nvPr/>
        </p:nvSpPr>
        <p:spPr bwMode="auto">
          <a:xfrm>
            <a:off x="2959100" y="47990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3" name="Freeform 90">
            <a:extLst>
              <a:ext uri="{FF2B5EF4-FFF2-40B4-BE49-F238E27FC236}">
                <a16:creationId xmlns:a16="http://schemas.microsoft.com/office/drawing/2014/main" id="{287FCBDD-644E-1599-18AA-F7AE812AB307}"/>
              </a:ext>
            </a:extLst>
          </p:cNvPr>
          <p:cNvSpPr>
            <a:spLocks/>
          </p:cNvSpPr>
          <p:nvPr/>
        </p:nvSpPr>
        <p:spPr bwMode="auto">
          <a:xfrm>
            <a:off x="3136900" y="5013325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4" name="Freeform 91">
            <a:extLst>
              <a:ext uri="{FF2B5EF4-FFF2-40B4-BE49-F238E27FC236}">
                <a16:creationId xmlns:a16="http://schemas.microsoft.com/office/drawing/2014/main" id="{73D4622C-4091-6DEC-071D-93152EC96263}"/>
              </a:ext>
            </a:extLst>
          </p:cNvPr>
          <p:cNvSpPr>
            <a:spLocks/>
          </p:cNvSpPr>
          <p:nvPr/>
        </p:nvSpPr>
        <p:spPr bwMode="auto">
          <a:xfrm>
            <a:off x="3136900" y="5013325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5" name="Freeform 92">
            <a:extLst>
              <a:ext uri="{FF2B5EF4-FFF2-40B4-BE49-F238E27FC236}">
                <a16:creationId xmlns:a16="http://schemas.microsoft.com/office/drawing/2014/main" id="{CCBA210B-B021-F66A-5D2C-D826096344B4}"/>
              </a:ext>
            </a:extLst>
          </p:cNvPr>
          <p:cNvSpPr>
            <a:spLocks/>
          </p:cNvSpPr>
          <p:nvPr/>
        </p:nvSpPr>
        <p:spPr bwMode="auto">
          <a:xfrm>
            <a:off x="3187700" y="503872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6" name="Freeform 93">
            <a:extLst>
              <a:ext uri="{FF2B5EF4-FFF2-40B4-BE49-F238E27FC236}">
                <a16:creationId xmlns:a16="http://schemas.microsoft.com/office/drawing/2014/main" id="{84B2D217-393E-8DA2-3BFA-93B0997A2295}"/>
              </a:ext>
            </a:extLst>
          </p:cNvPr>
          <p:cNvSpPr>
            <a:spLocks/>
          </p:cNvSpPr>
          <p:nvPr/>
        </p:nvSpPr>
        <p:spPr bwMode="auto">
          <a:xfrm>
            <a:off x="3276600" y="5013325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7" name="Freeform 94">
            <a:extLst>
              <a:ext uri="{FF2B5EF4-FFF2-40B4-BE49-F238E27FC236}">
                <a16:creationId xmlns:a16="http://schemas.microsoft.com/office/drawing/2014/main" id="{7CC4B069-6863-1EC8-DF25-B6EE0B82332A}"/>
              </a:ext>
            </a:extLst>
          </p:cNvPr>
          <p:cNvSpPr>
            <a:spLocks/>
          </p:cNvSpPr>
          <p:nvPr/>
        </p:nvSpPr>
        <p:spPr bwMode="auto">
          <a:xfrm>
            <a:off x="3276600" y="5013325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8" name="Freeform 95">
            <a:extLst>
              <a:ext uri="{FF2B5EF4-FFF2-40B4-BE49-F238E27FC236}">
                <a16:creationId xmlns:a16="http://schemas.microsoft.com/office/drawing/2014/main" id="{9DC95018-5C78-FB3B-7A6D-9C9FCD001E7F}"/>
              </a:ext>
            </a:extLst>
          </p:cNvPr>
          <p:cNvSpPr>
            <a:spLocks/>
          </p:cNvSpPr>
          <p:nvPr/>
        </p:nvSpPr>
        <p:spPr bwMode="auto">
          <a:xfrm>
            <a:off x="3327400" y="503872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39" name="Freeform 96">
            <a:extLst>
              <a:ext uri="{FF2B5EF4-FFF2-40B4-BE49-F238E27FC236}">
                <a16:creationId xmlns:a16="http://schemas.microsoft.com/office/drawing/2014/main" id="{C0A4524C-8B1B-8C8F-B348-1975FBB62BF7}"/>
              </a:ext>
            </a:extLst>
          </p:cNvPr>
          <p:cNvSpPr>
            <a:spLocks/>
          </p:cNvSpPr>
          <p:nvPr/>
        </p:nvSpPr>
        <p:spPr bwMode="auto">
          <a:xfrm>
            <a:off x="3530600" y="47736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0" name="Freeform 97">
            <a:extLst>
              <a:ext uri="{FF2B5EF4-FFF2-40B4-BE49-F238E27FC236}">
                <a16:creationId xmlns:a16="http://schemas.microsoft.com/office/drawing/2014/main" id="{98348AF2-1F49-2EBC-D863-D0254F677D6C}"/>
              </a:ext>
            </a:extLst>
          </p:cNvPr>
          <p:cNvSpPr>
            <a:spLocks/>
          </p:cNvSpPr>
          <p:nvPr/>
        </p:nvSpPr>
        <p:spPr bwMode="auto">
          <a:xfrm>
            <a:off x="3530600" y="47736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lnTo>
                  <a:pt x="40" y="16"/>
                </a:lnTo>
                <a:lnTo>
                  <a:pt x="40" y="32"/>
                </a:lnTo>
                <a:lnTo>
                  <a:pt x="32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1" name="Freeform 98">
            <a:extLst>
              <a:ext uri="{FF2B5EF4-FFF2-40B4-BE49-F238E27FC236}">
                <a16:creationId xmlns:a16="http://schemas.microsoft.com/office/drawing/2014/main" id="{33291406-F251-9ADC-D4F8-6C1C3574A7BF}"/>
              </a:ext>
            </a:extLst>
          </p:cNvPr>
          <p:cNvSpPr>
            <a:spLocks/>
          </p:cNvSpPr>
          <p:nvPr/>
        </p:nvSpPr>
        <p:spPr bwMode="auto">
          <a:xfrm>
            <a:off x="3581400" y="47990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2" name="Freeform 99">
            <a:extLst>
              <a:ext uri="{FF2B5EF4-FFF2-40B4-BE49-F238E27FC236}">
                <a16:creationId xmlns:a16="http://schemas.microsoft.com/office/drawing/2014/main" id="{2066389B-967D-3CE4-459A-7A54BA8D1EB4}"/>
              </a:ext>
            </a:extLst>
          </p:cNvPr>
          <p:cNvSpPr>
            <a:spLocks/>
          </p:cNvSpPr>
          <p:nvPr/>
        </p:nvSpPr>
        <p:spPr bwMode="auto">
          <a:xfrm>
            <a:off x="3530600" y="4621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3" name="Freeform 100">
            <a:extLst>
              <a:ext uri="{FF2B5EF4-FFF2-40B4-BE49-F238E27FC236}">
                <a16:creationId xmlns:a16="http://schemas.microsoft.com/office/drawing/2014/main" id="{33979230-93BA-886D-25F0-0BC70B3FADA2}"/>
              </a:ext>
            </a:extLst>
          </p:cNvPr>
          <p:cNvSpPr>
            <a:spLocks/>
          </p:cNvSpPr>
          <p:nvPr/>
        </p:nvSpPr>
        <p:spPr bwMode="auto">
          <a:xfrm>
            <a:off x="3530600" y="4621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4" name="Freeform 101">
            <a:extLst>
              <a:ext uri="{FF2B5EF4-FFF2-40B4-BE49-F238E27FC236}">
                <a16:creationId xmlns:a16="http://schemas.microsoft.com/office/drawing/2014/main" id="{6A1BCD7D-07E3-4349-D564-7D3C93509147}"/>
              </a:ext>
            </a:extLst>
          </p:cNvPr>
          <p:cNvSpPr>
            <a:spLocks/>
          </p:cNvSpPr>
          <p:nvPr/>
        </p:nvSpPr>
        <p:spPr bwMode="auto">
          <a:xfrm>
            <a:off x="3581400" y="46466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5" name="Freeform 102">
            <a:extLst>
              <a:ext uri="{FF2B5EF4-FFF2-40B4-BE49-F238E27FC236}">
                <a16:creationId xmlns:a16="http://schemas.microsoft.com/office/drawing/2014/main" id="{2EF55779-CDE0-A0A5-EC61-76C4278D19CA}"/>
              </a:ext>
            </a:extLst>
          </p:cNvPr>
          <p:cNvSpPr>
            <a:spLocks/>
          </p:cNvSpPr>
          <p:nvPr/>
        </p:nvSpPr>
        <p:spPr bwMode="auto">
          <a:xfrm>
            <a:off x="3771900" y="5013325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6" name="Freeform 103">
            <a:extLst>
              <a:ext uri="{FF2B5EF4-FFF2-40B4-BE49-F238E27FC236}">
                <a16:creationId xmlns:a16="http://schemas.microsoft.com/office/drawing/2014/main" id="{912B435A-B91B-58CB-011B-A398AFBC9484}"/>
              </a:ext>
            </a:extLst>
          </p:cNvPr>
          <p:cNvSpPr>
            <a:spLocks/>
          </p:cNvSpPr>
          <p:nvPr/>
        </p:nvSpPr>
        <p:spPr bwMode="auto">
          <a:xfrm>
            <a:off x="3771900" y="5013325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7" name="Freeform 104">
            <a:extLst>
              <a:ext uri="{FF2B5EF4-FFF2-40B4-BE49-F238E27FC236}">
                <a16:creationId xmlns:a16="http://schemas.microsoft.com/office/drawing/2014/main" id="{83E3595A-C0EE-96EB-904F-790623660469}"/>
              </a:ext>
            </a:extLst>
          </p:cNvPr>
          <p:cNvSpPr>
            <a:spLocks/>
          </p:cNvSpPr>
          <p:nvPr/>
        </p:nvSpPr>
        <p:spPr bwMode="auto">
          <a:xfrm>
            <a:off x="3822700" y="503872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8" name="Freeform 105">
            <a:extLst>
              <a:ext uri="{FF2B5EF4-FFF2-40B4-BE49-F238E27FC236}">
                <a16:creationId xmlns:a16="http://schemas.microsoft.com/office/drawing/2014/main" id="{E2E851B4-6DAA-17D0-4D91-454D40D6A990}"/>
              </a:ext>
            </a:extLst>
          </p:cNvPr>
          <p:cNvSpPr>
            <a:spLocks/>
          </p:cNvSpPr>
          <p:nvPr/>
        </p:nvSpPr>
        <p:spPr bwMode="auto">
          <a:xfrm>
            <a:off x="3924300" y="5026025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0 w 32"/>
              <a:gd name="T7" fmla="*/ 0 h 24"/>
              <a:gd name="T8" fmla="*/ 0 w 32"/>
              <a:gd name="T9" fmla="*/ 2147483646 h 24"/>
              <a:gd name="T10" fmla="*/ 0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8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49" name="Freeform 106">
            <a:extLst>
              <a:ext uri="{FF2B5EF4-FFF2-40B4-BE49-F238E27FC236}">
                <a16:creationId xmlns:a16="http://schemas.microsoft.com/office/drawing/2014/main" id="{8B5A4EE9-0814-97BF-E9AD-806A0570777B}"/>
              </a:ext>
            </a:extLst>
          </p:cNvPr>
          <p:cNvSpPr>
            <a:spLocks/>
          </p:cNvSpPr>
          <p:nvPr/>
        </p:nvSpPr>
        <p:spPr bwMode="auto">
          <a:xfrm>
            <a:off x="3924300" y="5026025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2147483646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0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0 w 40"/>
              <a:gd name="T29" fmla="*/ 2147483646 h 32"/>
              <a:gd name="T30" fmla="*/ 0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0 w 40"/>
              <a:gd name="T65" fmla="*/ 2147483646 h 32"/>
              <a:gd name="T66" fmla="*/ 0 w 40"/>
              <a:gd name="T67" fmla="*/ 2147483646 h 32"/>
              <a:gd name="T68" fmla="*/ 0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0 w 40"/>
              <a:gd name="T77" fmla="*/ 0 h 32"/>
              <a:gd name="T78" fmla="*/ 0 w 40"/>
              <a:gd name="T79" fmla="*/ 0 h 32"/>
              <a:gd name="T80" fmla="*/ 0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8" y="24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8"/>
                </a:lnTo>
                <a:lnTo>
                  <a:pt x="40" y="8"/>
                </a:lnTo>
                <a:lnTo>
                  <a:pt x="32" y="24"/>
                </a:lnTo>
                <a:lnTo>
                  <a:pt x="24" y="32"/>
                </a:lnTo>
                <a:lnTo>
                  <a:pt x="16" y="32"/>
                </a:lnTo>
                <a:lnTo>
                  <a:pt x="0" y="32"/>
                </a:lnTo>
                <a:lnTo>
                  <a:pt x="0" y="24"/>
                </a:lnTo>
                <a:lnTo>
                  <a:pt x="0" y="8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8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0" name="Freeform 107">
            <a:extLst>
              <a:ext uri="{FF2B5EF4-FFF2-40B4-BE49-F238E27FC236}">
                <a16:creationId xmlns:a16="http://schemas.microsoft.com/office/drawing/2014/main" id="{A0197DEA-23BA-4C7A-59A7-734CFA6AED87}"/>
              </a:ext>
            </a:extLst>
          </p:cNvPr>
          <p:cNvSpPr>
            <a:spLocks/>
          </p:cNvSpPr>
          <p:nvPr/>
        </p:nvSpPr>
        <p:spPr bwMode="auto">
          <a:xfrm>
            <a:off x="3975100" y="50387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1" name="Freeform 108">
            <a:extLst>
              <a:ext uri="{FF2B5EF4-FFF2-40B4-BE49-F238E27FC236}">
                <a16:creationId xmlns:a16="http://schemas.microsoft.com/office/drawing/2014/main" id="{F627B6A0-06B0-20FA-A46A-B4C47FB59B8D}"/>
              </a:ext>
            </a:extLst>
          </p:cNvPr>
          <p:cNvSpPr>
            <a:spLocks/>
          </p:cNvSpPr>
          <p:nvPr/>
        </p:nvSpPr>
        <p:spPr bwMode="auto">
          <a:xfrm>
            <a:off x="4178300" y="47736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2" name="Freeform 109">
            <a:extLst>
              <a:ext uri="{FF2B5EF4-FFF2-40B4-BE49-F238E27FC236}">
                <a16:creationId xmlns:a16="http://schemas.microsoft.com/office/drawing/2014/main" id="{6ABFA12A-571D-2B28-A57E-674BEBBA03AD}"/>
              </a:ext>
            </a:extLst>
          </p:cNvPr>
          <p:cNvSpPr>
            <a:spLocks/>
          </p:cNvSpPr>
          <p:nvPr/>
        </p:nvSpPr>
        <p:spPr bwMode="auto">
          <a:xfrm>
            <a:off x="4178300" y="47736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lnTo>
                  <a:pt x="40" y="16"/>
                </a:lnTo>
                <a:lnTo>
                  <a:pt x="40" y="32"/>
                </a:lnTo>
                <a:lnTo>
                  <a:pt x="32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3" name="Freeform 110">
            <a:extLst>
              <a:ext uri="{FF2B5EF4-FFF2-40B4-BE49-F238E27FC236}">
                <a16:creationId xmlns:a16="http://schemas.microsoft.com/office/drawing/2014/main" id="{B37BDE7C-01C7-10AB-1A12-C5140F7890B5}"/>
              </a:ext>
            </a:extLst>
          </p:cNvPr>
          <p:cNvSpPr>
            <a:spLocks/>
          </p:cNvSpPr>
          <p:nvPr/>
        </p:nvSpPr>
        <p:spPr bwMode="auto">
          <a:xfrm>
            <a:off x="4229100" y="47990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4" name="Freeform 111">
            <a:extLst>
              <a:ext uri="{FF2B5EF4-FFF2-40B4-BE49-F238E27FC236}">
                <a16:creationId xmlns:a16="http://schemas.microsoft.com/office/drawing/2014/main" id="{08BE98B6-7BA3-B136-F50A-68013B19A307}"/>
              </a:ext>
            </a:extLst>
          </p:cNvPr>
          <p:cNvSpPr>
            <a:spLocks/>
          </p:cNvSpPr>
          <p:nvPr/>
        </p:nvSpPr>
        <p:spPr bwMode="auto">
          <a:xfrm>
            <a:off x="4165600" y="4633914"/>
            <a:ext cx="76200" cy="1587"/>
          </a:xfrm>
          <a:custGeom>
            <a:avLst/>
            <a:gdLst>
              <a:gd name="T0" fmla="*/ 2147483646 w 48"/>
              <a:gd name="T1" fmla="*/ 0 h 1587"/>
              <a:gd name="T2" fmla="*/ 2147483646 w 48"/>
              <a:gd name="T3" fmla="*/ 0 h 1587"/>
              <a:gd name="T4" fmla="*/ 2147483646 w 48"/>
              <a:gd name="T5" fmla="*/ 0 h 1587"/>
              <a:gd name="T6" fmla="*/ 2147483646 w 48"/>
              <a:gd name="T7" fmla="*/ 0 h 1587"/>
              <a:gd name="T8" fmla="*/ 0 w 48"/>
              <a:gd name="T9" fmla="*/ 0 h 1587"/>
              <a:gd name="T10" fmla="*/ 2147483646 w 48"/>
              <a:gd name="T11" fmla="*/ 0 h 1587"/>
              <a:gd name="T12" fmla="*/ 2147483646 w 48"/>
              <a:gd name="T13" fmla="*/ 0 h 1587"/>
              <a:gd name="T14" fmla="*/ 2147483646 w 48"/>
              <a:gd name="T15" fmla="*/ 0 h 1587"/>
              <a:gd name="T16" fmla="*/ 2147483646 w 48"/>
              <a:gd name="T17" fmla="*/ 0 h 1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8"/>
              <a:gd name="T28" fmla="*/ 0 h 1587"/>
              <a:gd name="T29" fmla="*/ 48 w 48"/>
              <a:gd name="T30" fmla="*/ 1587 h 15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8" h="1587">
                <a:moveTo>
                  <a:pt x="48" y="0"/>
                </a:moveTo>
                <a:lnTo>
                  <a:pt x="40" y="0"/>
                </a:lnTo>
                <a:lnTo>
                  <a:pt x="24" y="0"/>
                </a:lnTo>
                <a:lnTo>
                  <a:pt x="8" y="0"/>
                </a:lnTo>
                <a:lnTo>
                  <a:pt x="0" y="0"/>
                </a:lnTo>
                <a:lnTo>
                  <a:pt x="8" y="0"/>
                </a:lnTo>
                <a:lnTo>
                  <a:pt x="24" y="0"/>
                </a:lnTo>
                <a:lnTo>
                  <a:pt x="40" y="0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5" name="Freeform 112">
            <a:extLst>
              <a:ext uri="{FF2B5EF4-FFF2-40B4-BE49-F238E27FC236}">
                <a16:creationId xmlns:a16="http://schemas.microsoft.com/office/drawing/2014/main" id="{31BD2179-2A69-3263-AE54-90B4F48BC2F3}"/>
              </a:ext>
            </a:extLst>
          </p:cNvPr>
          <p:cNvSpPr>
            <a:spLocks/>
          </p:cNvSpPr>
          <p:nvPr/>
        </p:nvSpPr>
        <p:spPr bwMode="auto">
          <a:xfrm>
            <a:off x="4165600" y="4633913"/>
            <a:ext cx="76200" cy="12700"/>
          </a:xfrm>
          <a:custGeom>
            <a:avLst/>
            <a:gdLst>
              <a:gd name="T0" fmla="*/ 2147483646 w 48"/>
              <a:gd name="T1" fmla="*/ 2147483646 h 8"/>
              <a:gd name="T2" fmla="*/ 2147483646 w 48"/>
              <a:gd name="T3" fmla="*/ 2147483646 h 8"/>
              <a:gd name="T4" fmla="*/ 2147483646 w 48"/>
              <a:gd name="T5" fmla="*/ 2147483646 h 8"/>
              <a:gd name="T6" fmla="*/ 2147483646 w 48"/>
              <a:gd name="T7" fmla="*/ 2147483646 h 8"/>
              <a:gd name="T8" fmla="*/ 2147483646 w 48"/>
              <a:gd name="T9" fmla="*/ 2147483646 h 8"/>
              <a:gd name="T10" fmla="*/ 2147483646 w 48"/>
              <a:gd name="T11" fmla="*/ 2147483646 h 8"/>
              <a:gd name="T12" fmla="*/ 2147483646 w 48"/>
              <a:gd name="T13" fmla="*/ 2147483646 h 8"/>
              <a:gd name="T14" fmla="*/ 2147483646 w 48"/>
              <a:gd name="T15" fmla="*/ 2147483646 h 8"/>
              <a:gd name="T16" fmla="*/ 2147483646 w 48"/>
              <a:gd name="T17" fmla="*/ 2147483646 h 8"/>
              <a:gd name="T18" fmla="*/ 2147483646 w 48"/>
              <a:gd name="T19" fmla="*/ 2147483646 h 8"/>
              <a:gd name="T20" fmla="*/ 0 w 48"/>
              <a:gd name="T21" fmla="*/ 2147483646 h 8"/>
              <a:gd name="T22" fmla="*/ 0 w 48"/>
              <a:gd name="T23" fmla="*/ 0 h 8"/>
              <a:gd name="T24" fmla="*/ 0 w 48"/>
              <a:gd name="T25" fmla="*/ 0 h 8"/>
              <a:gd name="T26" fmla="*/ 2147483646 w 48"/>
              <a:gd name="T27" fmla="*/ 0 h 8"/>
              <a:gd name="T28" fmla="*/ 2147483646 w 48"/>
              <a:gd name="T29" fmla="*/ 0 h 8"/>
              <a:gd name="T30" fmla="*/ 2147483646 w 48"/>
              <a:gd name="T31" fmla="*/ 0 h 8"/>
              <a:gd name="T32" fmla="*/ 2147483646 w 48"/>
              <a:gd name="T33" fmla="*/ 0 h 8"/>
              <a:gd name="T34" fmla="*/ 2147483646 w 48"/>
              <a:gd name="T35" fmla="*/ 0 h 8"/>
              <a:gd name="T36" fmla="*/ 2147483646 w 48"/>
              <a:gd name="T37" fmla="*/ 0 h 8"/>
              <a:gd name="T38" fmla="*/ 2147483646 w 48"/>
              <a:gd name="T39" fmla="*/ 0 h 8"/>
              <a:gd name="T40" fmla="*/ 2147483646 w 48"/>
              <a:gd name="T41" fmla="*/ 0 h 8"/>
              <a:gd name="T42" fmla="*/ 2147483646 w 48"/>
              <a:gd name="T43" fmla="*/ 0 h 8"/>
              <a:gd name="T44" fmla="*/ 2147483646 w 48"/>
              <a:gd name="T45" fmla="*/ 0 h 8"/>
              <a:gd name="T46" fmla="*/ 2147483646 w 48"/>
              <a:gd name="T47" fmla="*/ 0 h 8"/>
              <a:gd name="T48" fmla="*/ 2147483646 w 48"/>
              <a:gd name="T49" fmla="*/ 2147483646 h 8"/>
              <a:gd name="T50" fmla="*/ 2147483646 w 48"/>
              <a:gd name="T51" fmla="*/ 2147483646 h 8"/>
              <a:gd name="T52" fmla="*/ 2147483646 w 48"/>
              <a:gd name="T53" fmla="*/ 2147483646 h 8"/>
              <a:gd name="T54" fmla="*/ 2147483646 w 48"/>
              <a:gd name="T55" fmla="*/ 2147483646 h 8"/>
              <a:gd name="T56" fmla="*/ 2147483646 w 48"/>
              <a:gd name="T57" fmla="*/ 2147483646 h 8"/>
              <a:gd name="T58" fmla="*/ 2147483646 w 48"/>
              <a:gd name="T59" fmla="*/ 2147483646 h 8"/>
              <a:gd name="T60" fmla="*/ 2147483646 w 48"/>
              <a:gd name="T61" fmla="*/ 2147483646 h 8"/>
              <a:gd name="T62" fmla="*/ 2147483646 w 48"/>
              <a:gd name="T63" fmla="*/ 2147483646 h 8"/>
              <a:gd name="T64" fmla="*/ 2147483646 w 48"/>
              <a:gd name="T65" fmla="*/ 2147483646 h 8"/>
              <a:gd name="T66" fmla="*/ 2147483646 w 48"/>
              <a:gd name="T67" fmla="*/ 2147483646 h 8"/>
              <a:gd name="T68" fmla="*/ 2147483646 w 48"/>
              <a:gd name="T69" fmla="*/ 2147483646 h 8"/>
              <a:gd name="T70" fmla="*/ 0 w 48"/>
              <a:gd name="T71" fmla="*/ 2147483646 h 8"/>
              <a:gd name="T72" fmla="*/ 0 w 48"/>
              <a:gd name="T73" fmla="*/ 2147483646 h 8"/>
              <a:gd name="T74" fmla="*/ 0 w 48"/>
              <a:gd name="T75" fmla="*/ 0 h 8"/>
              <a:gd name="T76" fmla="*/ 2147483646 w 48"/>
              <a:gd name="T77" fmla="*/ 0 h 8"/>
              <a:gd name="T78" fmla="*/ 2147483646 w 48"/>
              <a:gd name="T79" fmla="*/ 0 h 8"/>
              <a:gd name="T80" fmla="*/ 2147483646 w 48"/>
              <a:gd name="T81" fmla="*/ 0 h 8"/>
              <a:gd name="T82" fmla="*/ 2147483646 w 48"/>
              <a:gd name="T83" fmla="*/ 0 h 8"/>
              <a:gd name="T84" fmla="*/ 2147483646 w 48"/>
              <a:gd name="T85" fmla="*/ 0 h 8"/>
              <a:gd name="T86" fmla="*/ 2147483646 w 48"/>
              <a:gd name="T87" fmla="*/ 0 h 8"/>
              <a:gd name="T88" fmla="*/ 2147483646 w 48"/>
              <a:gd name="T89" fmla="*/ 0 h 8"/>
              <a:gd name="T90" fmla="*/ 2147483646 w 48"/>
              <a:gd name="T91" fmla="*/ 0 h 8"/>
              <a:gd name="T92" fmla="*/ 2147483646 w 48"/>
              <a:gd name="T93" fmla="*/ 0 h 8"/>
              <a:gd name="T94" fmla="*/ 2147483646 w 48"/>
              <a:gd name="T95" fmla="*/ 0 h 8"/>
              <a:gd name="T96" fmla="*/ 2147483646 w 48"/>
              <a:gd name="T97" fmla="*/ 2147483646 h 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8"/>
              <a:gd name="T148" fmla="*/ 0 h 8"/>
              <a:gd name="T149" fmla="*/ 48 w 48"/>
              <a:gd name="T150" fmla="*/ 8 h 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8" h="8">
                <a:moveTo>
                  <a:pt x="48" y="8"/>
                </a:moveTo>
                <a:lnTo>
                  <a:pt x="40" y="8"/>
                </a:lnTo>
                <a:lnTo>
                  <a:pt x="24" y="8"/>
                </a:lnTo>
                <a:lnTo>
                  <a:pt x="8" y="8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24" y="0"/>
                </a:lnTo>
                <a:lnTo>
                  <a:pt x="40" y="0"/>
                </a:lnTo>
                <a:lnTo>
                  <a:pt x="48" y="0"/>
                </a:lnTo>
                <a:lnTo>
                  <a:pt x="48" y="8"/>
                </a:lnTo>
                <a:lnTo>
                  <a:pt x="40" y="8"/>
                </a:lnTo>
                <a:lnTo>
                  <a:pt x="24" y="8"/>
                </a:lnTo>
                <a:lnTo>
                  <a:pt x="8" y="8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24" y="0"/>
                </a:lnTo>
                <a:lnTo>
                  <a:pt x="40" y="0"/>
                </a:lnTo>
                <a:lnTo>
                  <a:pt x="48" y="0"/>
                </a:lnTo>
                <a:lnTo>
                  <a:pt x="48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6" name="Freeform 113">
            <a:extLst>
              <a:ext uri="{FF2B5EF4-FFF2-40B4-BE49-F238E27FC236}">
                <a16:creationId xmlns:a16="http://schemas.microsoft.com/office/drawing/2014/main" id="{9EA73040-FD6B-9650-3FEF-BB0408D5D6BB}"/>
              </a:ext>
            </a:extLst>
          </p:cNvPr>
          <p:cNvSpPr>
            <a:spLocks/>
          </p:cNvSpPr>
          <p:nvPr/>
        </p:nvSpPr>
        <p:spPr bwMode="auto">
          <a:xfrm>
            <a:off x="4241800" y="4633913"/>
            <a:ext cx="1588" cy="12700"/>
          </a:xfrm>
          <a:custGeom>
            <a:avLst/>
            <a:gdLst>
              <a:gd name="T0" fmla="*/ 0 w 1588"/>
              <a:gd name="T1" fmla="*/ 0 h 8"/>
              <a:gd name="T2" fmla="*/ 0 w 1588"/>
              <a:gd name="T3" fmla="*/ 0 h 8"/>
              <a:gd name="T4" fmla="*/ 0 w 1588"/>
              <a:gd name="T5" fmla="*/ 2147483646 h 8"/>
              <a:gd name="T6" fmla="*/ 0 w 1588"/>
              <a:gd name="T7" fmla="*/ 0 h 8"/>
              <a:gd name="T8" fmla="*/ 0 w 1588"/>
              <a:gd name="T9" fmla="*/ 2147483646 h 8"/>
              <a:gd name="T10" fmla="*/ 0 w 1588"/>
              <a:gd name="T11" fmla="*/ 2147483646 h 8"/>
              <a:gd name="T12" fmla="*/ 0 w 158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8"/>
              <a:gd name="T23" fmla="*/ 1588 w 158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0" y="0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7" name="Freeform 114">
            <a:extLst>
              <a:ext uri="{FF2B5EF4-FFF2-40B4-BE49-F238E27FC236}">
                <a16:creationId xmlns:a16="http://schemas.microsoft.com/office/drawing/2014/main" id="{5812A8E1-2B26-7B80-5664-3BE3BB4FECC8}"/>
              </a:ext>
            </a:extLst>
          </p:cNvPr>
          <p:cNvSpPr>
            <a:spLocks/>
          </p:cNvSpPr>
          <p:nvPr/>
        </p:nvSpPr>
        <p:spPr bwMode="auto">
          <a:xfrm>
            <a:off x="3784600" y="4379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8" name="Freeform 115">
            <a:extLst>
              <a:ext uri="{FF2B5EF4-FFF2-40B4-BE49-F238E27FC236}">
                <a16:creationId xmlns:a16="http://schemas.microsoft.com/office/drawing/2014/main" id="{84365CAD-80C5-83DB-D414-901CF2C37E10}"/>
              </a:ext>
            </a:extLst>
          </p:cNvPr>
          <p:cNvSpPr>
            <a:spLocks/>
          </p:cNvSpPr>
          <p:nvPr/>
        </p:nvSpPr>
        <p:spPr bwMode="auto">
          <a:xfrm>
            <a:off x="3784600" y="4379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59" name="Freeform 116">
            <a:extLst>
              <a:ext uri="{FF2B5EF4-FFF2-40B4-BE49-F238E27FC236}">
                <a16:creationId xmlns:a16="http://schemas.microsoft.com/office/drawing/2014/main" id="{20BD6AD1-C071-0630-8B06-710D58DE9CF8}"/>
              </a:ext>
            </a:extLst>
          </p:cNvPr>
          <p:cNvSpPr>
            <a:spLocks/>
          </p:cNvSpPr>
          <p:nvPr/>
        </p:nvSpPr>
        <p:spPr bwMode="auto">
          <a:xfrm>
            <a:off x="3835400" y="44053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0" name="Freeform 117">
            <a:extLst>
              <a:ext uri="{FF2B5EF4-FFF2-40B4-BE49-F238E27FC236}">
                <a16:creationId xmlns:a16="http://schemas.microsoft.com/office/drawing/2014/main" id="{792B8AF1-C752-F4EB-C238-EDA88551870D}"/>
              </a:ext>
            </a:extLst>
          </p:cNvPr>
          <p:cNvSpPr>
            <a:spLocks/>
          </p:cNvSpPr>
          <p:nvPr/>
        </p:nvSpPr>
        <p:spPr bwMode="auto">
          <a:xfrm>
            <a:off x="3924300" y="4379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1" name="Freeform 118">
            <a:extLst>
              <a:ext uri="{FF2B5EF4-FFF2-40B4-BE49-F238E27FC236}">
                <a16:creationId xmlns:a16="http://schemas.microsoft.com/office/drawing/2014/main" id="{70996AD9-9C1F-CB34-275E-62436AD89FC8}"/>
              </a:ext>
            </a:extLst>
          </p:cNvPr>
          <p:cNvSpPr>
            <a:spLocks/>
          </p:cNvSpPr>
          <p:nvPr/>
        </p:nvSpPr>
        <p:spPr bwMode="auto">
          <a:xfrm>
            <a:off x="3924300" y="4379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2" name="Freeform 119">
            <a:extLst>
              <a:ext uri="{FF2B5EF4-FFF2-40B4-BE49-F238E27FC236}">
                <a16:creationId xmlns:a16="http://schemas.microsoft.com/office/drawing/2014/main" id="{C6B5907A-D6C5-4F1A-9276-D37FB10E94B3}"/>
              </a:ext>
            </a:extLst>
          </p:cNvPr>
          <p:cNvSpPr>
            <a:spLocks/>
          </p:cNvSpPr>
          <p:nvPr/>
        </p:nvSpPr>
        <p:spPr bwMode="auto">
          <a:xfrm>
            <a:off x="3975100" y="44053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3" name="Freeform 120">
            <a:extLst>
              <a:ext uri="{FF2B5EF4-FFF2-40B4-BE49-F238E27FC236}">
                <a16:creationId xmlns:a16="http://schemas.microsoft.com/office/drawing/2014/main" id="{DD6D501C-CC84-3AAC-AB8C-B775546F85BB}"/>
              </a:ext>
            </a:extLst>
          </p:cNvPr>
          <p:cNvSpPr>
            <a:spLocks/>
          </p:cNvSpPr>
          <p:nvPr/>
        </p:nvSpPr>
        <p:spPr bwMode="auto">
          <a:xfrm>
            <a:off x="4178300" y="4125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4" name="Freeform 121">
            <a:extLst>
              <a:ext uri="{FF2B5EF4-FFF2-40B4-BE49-F238E27FC236}">
                <a16:creationId xmlns:a16="http://schemas.microsoft.com/office/drawing/2014/main" id="{E77823CC-3164-313D-C202-C21FBFC36027}"/>
              </a:ext>
            </a:extLst>
          </p:cNvPr>
          <p:cNvSpPr>
            <a:spLocks/>
          </p:cNvSpPr>
          <p:nvPr/>
        </p:nvSpPr>
        <p:spPr bwMode="auto">
          <a:xfrm>
            <a:off x="4178300" y="4125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5" name="Freeform 122">
            <a:extLst>
              <a:ext uri="{FF2B5EF4-FFF2-40B4-BE49-F238E27FC236}">
                <a16:creationId xmlns:a16="http://schemas.microsoft.com/office/drawing/2014/main" id="{8423A369-B53E-C7BD-C9F9-26A11786B995}"/>
              </a:ext>
            </a:extLst>
          </p:cNvPr>
          <p:cNvSpPr>
            <a:spLocks/>
          </p:cNvSpPr>
          <p:nvPr/>
        </p:nvSpPr>
        <p:spPr bwMode="auto">
          <a:xfrm>
            <a:off x="4229100" y="41513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6" name="Freeform 123">
            <a:extLst>
              <a:ext uri="{FF2B5EF4-FFF2-40B4-BE49-F238E27FC236}">
                <a16:creationId xmlns:a16="http://schemas.microsoft.com/office/drawing/2014/main" id="{F0DC2890-E564-CB8A-B603-C50E859E5B50}"/>
              </a:ext>
            </a:extLst>
          </p:cNvPr>
          <p:cNvSpPr>
            <a:spLocks/>
          </p:cNvSpPr>
          <p:nvPr/>
        </p:nvSpPr>
        <p:spPr bwMode="auto">
          <a:xfrm>
            <a:off x="4178300" y="3986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7" name="Freeform 124">
            <a:extLst>
              <a:ext uri="{FF2B5EF4-FFF2-40B4-BE49-F238E27FC236}">
                <a16:creationId xmlns:a16="http://schemas.microsoft.com/office/drawing/2014/main" id="{D61F5F2E-9BED-E64F-7603-53C301D4F7CA}"/>
              </a:ext>
            </a:extLst>
          </p:cNvPr>
          <p:cNvSpPr>
            <a:spLocks/>
          </p:cNvSpPr>
          <p:nvPr/>
        </p:nvSpPr>
        <p:spPr bwMode="auto">
          <a:xfrm>
            <a:off x="4178300" y="3986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8" name="Freeform 125">
            <a:extLst>
              <a:ext uri="{FF2B5EF4-FFF2-40B4-BE49-F238E27FC236}">
                <a16:creationId xmlns:a16="http://schemas.microsoft.com/office/drawing/2014/main" id="{B5C72BCF-83EF-BC7E-A03D-651E210DDA34}"/>
              </a:ext>
            </a:extLst>
          </p:cNvPr>
          <p:cNvSpPr>
            <a:spLocks/>
          </p:cNvSpPr>
          <p:nvPr/>
        </p:nvSpPr>
        <p:spPr bwMode="auto">
          <a:xfrm>
            <a:off x="4229100" y="40116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69" name="Freeform 126">
            <a:extLst>
              <a:ext uri="{FF2B5EF4-FFF2-40B4-BE49-F238E27FC236}">
                <a16:creationId xmlns:a16="http://schemas.microsoft.com/office/drawing/2014/main" id="{1984B555-FAA3-9C0D-95B7-E51B4E1E88BF}"/>
              </a:ext>
            </a:extLst>
          </p:cNvPr>
          <p:cNvSpPr>
            <a:spLocks/>
          </p:cNvSpPr>
          <p:nvPr/>
        </p:nvSpPr>
        <p:spPr bwMode="auto">
          <a:xfrm>
            <a:off x="3784600" y="37322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0" name="Freeform 127">
            <a:extLst>
              <a:ext uri="{FF2B5EF4-FFF2-40B4-BE49-F238E27FC236}">
                <a16:creationId xmlns:a16="http://schemas.microsoft.com/office/drawing/2014/main" id="{55A8A2F7-453D-16E5-770C-6374A1C8E6F7}"/>
              </a:ext>
            </a:extLst>
          </p:cNvPr>
          <p:cNvSpPr>
            <a:spLocks/>
          </p:cNvSpPr>
          <p:nvPr/>
        </p:nvSpPr>
        <p:spPr bwMode="auto">
          <a:xfrm>
            <a:off x="3784600" y="37322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2147483646 h 32"/>
              <a:gd name="T18" fmla="*/ 2147483646 w 40"/>
              <a:gd name="T19" fmla="*/ 2147483646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8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lnTo>
                  <a:pt x="40" y="8"/>
                </a:lnTo>
                <a:lnTo>
                  <a:pt x="40" y="24"/>
                </a:lnTo>
                <a:lnTo>
                  <a:pt x="32" y="32"/>
                </a:lnTo>
                <a:lnTo>
                  <a:pt x="16" y="32"/>
                </a:lnTo>
                <a:lnTo>
                  <a:pt x="8" y="32"/>
                </a:ln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1" name="Freeform 128">
            <a:extLst>
              <a:ext uri="{FF2B5EF4-FFF2-40B4-BE49-F238E27FC236}">
                <a16:creationId xmlns:a16="http://schemas.microsoft.com/office/drawing/2014/main" id="{C5FE1578-52F7-6C93-9A8D-A0B480931A3A}"/>
              </a:ext>
            </a:extLst>
          </p:cNvPr>
          <p:cNvSpPr>
            <a:spLocks/>
          </p:cNvSpPr>
          <p:nvPr/>
        </p:nvSpPr>
        <p:spPr bwMode="auto">
          <a:xfrm>
            <a:off x="3835400" y="37449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2" name="Freeform 129">
            <a:extLst>
              <a:ext uri="{FF2B5EF4-FFF2-40B4-BE49-F238E27FC236}">
                <a16:creationId xmlns:a16="http://schemas.microsoft.com/office/drawing/2014/main" id="{4F7316DD-C6B9-92BB-47AA-98D679C9080A}"/>
              </a:ext>
            </a:extLst>
          </p:cNvPr>
          <p:cNvSpPr>
            <a:spLocks/>
          </p:cNvSpPr>
          <p:nvPr/>
        </p:nvSpPr>
        <p:spPr bwMode="auto">
          <a:xfrm>
            <a:off x="4178300" y="34798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3" name="Freeform 130">
            <a:extLst>
              <a:ext uri="{FF2B5EF4-FFF2-40B4-BE49-F238E27FC236}">
                <a16:creationId xmlns:a16="http://schemas.microsoft.com/office/drawing/2014/main" id="{9C3E5A96-2CE3-8062-A46C-A1478B54C852}"/>
              </a:ext>
            </a:extLst>
          </p:cNvPr>
          <p:cNvSpPr>
            <a:spLocks/>
          </p:cNvSpPr>
          <p:nvPr/>
        </p:nvSpPr>
        <p:spPr bwMode="auto">
          <a:xfrm>
            <a:off x="4178300" y="34798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4" name="Freeform 131">
            <a:extLst>
              <a:ext uri="{FF2B5EF4-FFF2-40B4-BE49-F238E27FC236}">
                <a16:creationId xmlns:a16="http://schemas.microsoft.com/office/drawing/2014/main" id="{64024E34-F322-9C49-B40A-4C0A8D077649}"/>
              </a:ext>
            </a:extLst>
          </p:cNvPr>
          <p:cNvSpPr>
            <a:spLocks/>
          </p:cNvSpPr>
          <p:nvPr/>
        </p:nvSpPr>
        <p:spPr bwMode="auto">
          <a:xfrm>
            <a:off x="4229100" y="35052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5" name="Freeform 132">
            <a:extLst>
              <a:ext uri="{FF2B5EF4-FFF2-40B4-BE49-F238E27FC236}">
                <a16:creationId xmlns:a16="http://schemas.microsoft.com/office/drawing/2014/main" id="{4EEBF94B-D332-F6C1-7009-4EA6EB09A732}"/>
              </a:ext>
            </a:extLst>
          </p:cNvPr>
          <p:cNvSpPr>
            <a:spLocks/>
          </p:cNvSpPr>
          <p:nvPr/>
        </p:nvSpPr>
        <p:spPr bwMode="auto">
          <a:xfrm>
            <a:off x="4178300" y="3340100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6" name="Freeform 133">
            <a:extLst>
              <a:ext uri="{FF2B5EF4-FFF2-40B4-BE49-F238E27FC236}">
                <a16:creationId xmlns:a16="http://schemas.microsoft.com/office/drawing/2014/main" id="{A2915A78-5B5E-4B55-04FC-E444D6B3C394}"/>
              </a:ext>
            </a:extLst>
          </p:cNvPr>
          <p:cNvSpPr>
            <a:spLocks/>
          </p:cNvSpPr>
          <p:nvPr/>
        </p:nvSpPr>
        <p:spPr bwMode="auto">
          <a:xfrm>
            <a:off x="4178300" y="3340100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2147483646 h 32"/>
              <a:gd name="T18" fmla="*/ 2147483646 w 40"/>
              <a:gd name="T19" fmla="*/ 2147483646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8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lnTo>
                  <a:pt x="40" y="8"/>
                </a:lnTo>
                <a:lnTo>
                  <a:pt x="40" y="24"/>
                </a:lnTo>
                <a:lnTo>
                  <a:pt x="32" y="32"/>
                </a:lnTo>
                <a:lnTo>
                  <a:pt x="16" y="32"/>
                </a:lnTo>
                <a:lnTo>
                  <a:pt x="8" y="32"/>
                </a:ln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7" name="Freeform 134">
            <a:extLst>
              <a:ext uri="{FF2B5EF4-FFF2-40B4-BE49-F238E27FC236}">
                <a16:creationId xmlns:a16="http://schemas.microsoft.com/office/drawing/2014/main" id="{32221E2B-26BC-A762-280D-580C845656E5}"/>
              </a:ext>
            </a:extLst>
          </p:cNvPr>
          <p:cNvSpPr>
            <a:spLocks/>
          </p:cNvSpPr>
          <p:nvPr/>
        </p:nvSpPr>
        <p:spPr bwMode="auto">
          <a:xfrm>
            <a:off x="4229100" y="33528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8" name="Freeform 135">
            <a:extLst>
              <a:ext uri="{FF2B5EF4-FFF2-40B4-BE49-F238E27FC236}">
                <a16:creationId xmlns:a16="http://schemas.microsoft.com/office/drawing/2014/main" id="{68315088-3144-7FB2-98CC-82685A78B89E}"/>
              </a:ext>
            </a:extLst>
          </p:cNvPr>
          <p:cNvSpPr>
            <a:spLocks/>
          </p:cNvSpPr>
          <p:nvPr/>
        </p:nvSpPr>
        <p:spPr bwMode="auto">
          <a:xfrm>
            <a:off x="4572000" y="30734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79" name="Freeform 136">
            <a:extLst>
              <a:ext uri="{FF2B5EF4-FFF2-40B4-BE49-F238E27FC236}">
                <a16:creationId xmlns:a16="http://schemas.microsoft.com/office/drawing/2014/main" id="{6917781E-4B8D-169C-8FFE-CDC5156DFA88}"/>
              </a:ext>
            </a:extLst>
          </p:cNvPr>
          <p:cNvSpPr>
            <a:spLocks/>
          </p:cNvSpPr>
          <p:nvPr/>
        </p:nvSpPr>
        <p:spPr bwMode="auto">
          <a:xfrm>
            <a:off x="4572000" y="30734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32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40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0" name="Freeform 137">
            <a:extLst>
              <a:ext uri="{FF2B5EF4-FFF2-40B4-BE49-F238E27FC236}">
                <a16:creationId xmlns:a16="http://schemas.microsoft.com/office/drawing/2014/main" id="{9749C30F-2023-2337-3FAA-CD5E9C773DFE}"/>
              </a:ext>
            </a:extLst>
          </p:cNvPr>
          <p:cNvSpPr>
            <a:spLocks/>
          </p:cNvSpPr>
          <p:nvPr/>
        </p:nvSpPr>
        <p:spPr bwMode="auto">
          <a:xfrm>
            <a:off x="4622800" y="30988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1" name="Freeform 138">
            <a:extLst>
              <a:ext uri="{FF2B5EF4-FFF2-40B4-BE49-F238E27FC236}">
                <a16:creationId xmlns:a16="http://schemas.microsoft.com/office/drawing/2014/main" id="{21FD5A39-3B15-511E-6336-932AE0CD8194}"/>
              </a:ext>
            </a:extLst>
          </p:cNvPr>
          <p:cNvSpPr>
            <a:spLocks/>
          </p:cNvSpPr>
          <p:nvPr/>
        </p:nvSpPr>
        <p:spPr bwMode="auto">
          <a:xfrm>
            <a:off x="4432300" y="30734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2" name="Freeform 139">
            <a:extLst>
              <a:ext uri="{FF2B5EF4-FFF2-40B4-BE49-F238E27FC236}">
                <a16:creationId xmlns:a16="http://schemas.microsoft.com/office/drawing/2014/main" id="{4ECA3C93-2525-AB9B-D089-AB0F95D1E71C}"/>
              </a:ext>
            </a:extLst>
          </p:cNvPr>
          <p:cNvSpPr>
            <a:spLocks/>
          </p:cNvSpPr>
          <p:nvPr/>
        </p:nvSpPr>
        <p:spPr bwMode="auto">
          <a:xfrm>
            <a:off x="4432300" y="30734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lnTo>
                  <a:pt x="40" y="16"/>
                </a:lnTo>
                <a:lnTo>
                  <a:pt x="40" y="32"/>
                </a:lnTo>
                <a:lnTo>
                  <a:pt x="32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3" name="Freeform 140">
            <a:extLst>
              <a:ext uri="{FF2B5EF4-FFF2-40B4-BE49-F238E27FC236}">
                <a16:creationId xmlns:a16="http://schemas.microsoft.com/office/drawing/2014/main" id="{D6E348FA-D0D8-AB51-B536-D6ACA09C6E83}"/>
              </a:ext>
            </a:extLst>
          </p:cNvPr>
          <p:cNvSpPr>
            <a:spLocks/>
          </p:cNvSpPr>
          <p:nvPr/>
        </p:nvSpPr>
        <p:spPr bwMode="auto">
          <a:xfrm>
            <a:off x="4483100" y="30988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4" name="Freeform 141">
            <a:extLst>
              <a:ext uri="{FF2B5EF4-FFF2-40B4-BE49-F238E27FC236}">
                <a16:creationId xmlns:a16="http://schemas.microsoft.com/office/drawing/2014/main" id="{6445D8AE-500C-3F04-7E62-4ED035253C22}"/>
              </a:ext>
            </a:extLst>
          </p:cNvPr>
          <p:cNvSpPr>
            <a:spLocks/>
          </p:cNvSpPr>
          <p:nvPr/>
        </p:nvSpPr>
        <p:spPr bwMode="auto">
          <a:xfrm>
            <a:off x="3924300" y="30734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5" name="Freeform 142">
            <a:extLst>
              <a:ext uri="{FF2B5EF4-FFF2-40B4-BE49-F238E27FC236}">
                <a16:creationId xmlns:a16="http://schemas.microsoft.com/office/drawing/2014/main" id="{8BCA84B5-E651-8B9E-4314-3A9E78EE4354}"/>
              </a:ext>
            </a:extLst>
          </p:cNvPr>
          <p:cNvSpPr>
            <a:spLocks/>
          </p:cNvSpPr>
          <p:nvPr/>
        </p:nvSpPr>
        <p:spPr bwMode="auto">
          <a:xfrm>
            <a:off x="3924300" y="30734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32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40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6" name="Freeform 143">
            <a:extLst>
              <a:ext uri="{FF2B5EF4-FFF2-40B4-BE49-F238E27FC236}">
                <a16:creationId xmlns:a16="http://schemas.microsoft.com/office/drawing/2014/main" id="{5FDA09A1-3AC6-F28E-8C2F-E2D6F690403E}"/>
              </a:ext>
            </a:extLst>
          </p:cNvPr>
          <p:cNvSpPr>
            <a:spLocks/>
          </p:cNvSpPr>
          <p:nvPr/>
        </p:nvSpPr>
        <p:spPr bwMode="auto">
          <a:xfrm>
            <a:off x="3975100" y="30988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7" name="Freeform 144">
            <a:extLst>
              <a:ext uri="{FF2B5EF4-FFF2-40B4-BE49-F238E27FC236}">
                <a16:creationId xmlns:a16="http://schemas.microsoft.com/office/drawing/2014/main" id="{D537D855-2075-919B-A703-00F8519A37E1}"/>
              </a:ext>
            </a:extLst>
          </p:cNvPr>
          <p:cNvSpPr>
            <a:spLocks/>
          </p:cNvSpPr>
          <p:nvPr/>
        </p:nvSpPr>
        <p:spPr bwMode="auto">
          <a:xfrm>
            <a:off x="3771900" y="30734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8" name="Freeform 145">
            <a:extLst>
              <a:ext uri="{FF2B5EF4-FFF2-40B4-BE49-F238E27FC236}">
                <a16:creationId xmlns:a16="http://schemas.microsoft.com/office/drawing/2014/main" id="{F249AEF5-5F25-05DF-1AD7-1346C85847D6}"/>
              </a:ext>
            </a:extLst>
          </p:cNvPr>
          <p:cNvSpPr>
            <a:spLocks/>
          </p:cNvSpPr>
          <p:nvPr/>
        </p:nvSpPr>
        <p:spPr bwMode="auto">
          <a:xfrm>
            <a:off x="3771900" y="30734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lnTo>
                  <a:pt x="40" y="16"/>
                </a:lnTo>
                <a:lnTo>
                  <a:pt x="40" y="32"/>
                </a:lnTo>
                <a:lnTo>
                  <a:pt x="32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89" name="Freeform 146">
            <a:extLst>
              <a:ext uri="{FF2B5EF4-FFF2-40B4-BE49-F238E27FC236}">
                <a16:creationId xmlns:a16="http://schemas.microsoft.com/office/drawing/2014/main" id="{0D610DAF-66E7-2911-9EF9-0EBE9A48CF55}"/>
              </a:ext>
            </a:extLst>
          </p:cNvPr>
          <p:cNvSpPr>
            <a:spLocks/>
          </p:cNvSpPr>
          <p:nvPr/>
        </p:nvSpPr>
        <p:spPr bwMode="auto">
          <a:xfrm>
            <a:off x="3822700" y="30988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0" name="Freeform 147">
            <a:extLst>
              <a:ext uri="{FF2B5EF4-FFF2-40B4-BE49-F238E27FC236}">
                <a16:creationId xmlns:a16="http://schemas.microsoft.com/office/drawing/2014/main" id="{0EB3BABB-50A6-8F11-928A-C29F1DE9C47C}"/>
              </a:ext>
            </a:extLst>
          </p:cNvPr>
          <p:cNvSpPr>
            <a:spLocks/>
          </p:cNvSpPr>
          <p:nvPr/>
        </p:nvSpPr>
        <p:spPr bwMode="auto">
          <a:xfrm>
            <a:off x="4572000" y="37322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1" name="Freeform 148">
            <a:extLst>
              <a:ext uri="{FF2B5EF4-FFF2-40B4-BE49-F238E27FC236}">
                <a16:creationId xmlns:a16="http://schemas.microsoft.com/office/drawing/2014/main" id="{054E3A21-1EB5-8E58-5966-55626DD9470B}"/>
              </a:ext>
            </a:extLst>
          </p:cNvPr>
          <p:cNvSpPr>
            <a:spLocks/>
          </p:cNvSpPr>
          <p:nvPr/>
        </p:nvSpPr>
        <p:spPr bwMode="auto">
          <a:xfrm>
            <a:off x="4572000" y="37322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2147483646 h 32"/>
              <a:gd name="T18" fmla="*/ 2147483646 w 40"/>
              <a:gd name="T19" fmla="*/ 2147483646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8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lnTo>
                  <a:pt x="40" y="8"/>
                </a:lnTo>
                <a:lnTo>
                  <a:pt x="40" y="24"/>
                </a:lnTo>
                <a:lnTo>
                  <a:pt x="32" y="32"/>
                </a:lnTo>
                <a:lnTo>
                  <a:pt x="16" y="32"/>
                </a:lnTo>
                <a:lnTo>
                  <a:pt x="8" y="32"/>
                </a:ln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2" name="Freeform 149">
            <a:extLst>
              <a:ext uri="{FF2B5EF4-FFF2-40B4-BE49-F238E27FC236}">
                <a16:creationId xmlns:a16="http://schemas.microsoft.com/office/drawing/2014/main" id="{8D617182-1A89-47F7-B591-9066734233F4}"/>
              </a:ext>
            </a:extLst>
          </p:cNvPr>
          <p:cNvSpPr>
            <a:spLocks/>
          </p:cNvSpPr>
          <p:nvPr/>
        </p:nvSpPr>
        <p:spPr bwMode="auto">
          <a:xfrm>
            <a:off x="4622800" y="37449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3" name="Freeform 150">
            <a:extLst>
              <a:ext uri="{FF2B5EF4-FFF2-40B4-BE49-F238E27FC236}">
                <a16:creationId xmlns:a16="http://schemas.microsoft.com/office/drawing/2014/main" id="{108493DE-F250-D6D2-85FB-C2B96FE48382}"/>
              </a:ext>
            </a:extLst>
          </p:cNvPr>
          <p:cNvSpPr>
            <a:spLocks/>
          </p:cNvSpPr>
          <p:nvPr/>
        </p:nvSpPr>
        <p:spPr bwMode="auto">
          <a:xfrm>
            <a:off x="4826000" y="4125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4" name="Freeform 151">
            <a:extLst>
              <a:ext uri="{FF2B5EF4-FFF2-40B4-BE49-F238E27FC236}">
                <a16:creationId xmlns:a16="http://schemas.microsoft.com/office/drawing/2014/main" id="{2341EAFE-6C8F-C093-7A61-5C0E5C97CC3C}"/>
              </a:ext>
            </a:extLst>
          </p:cNvPr>
          <p:cNvSpPr>
            <a:spLocks/>
          </p:cNvSpPr>
          <p:nvPr/>
        </p:nvSpPr>
        <p:spPr bwMode="auto">
          <a:xfrm>
            <a:off x="4826000" y="4125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5" name="Freeform 152">
            <a:extLst>
              <a:ext uri="{FF2B5EF4-FFF2-40B4-BE49-F238E27FC236}">
                <a16:creationId xmlns:a16="http://schemas.microsoft.com/office/drawing/2014/main" id="{D0A8A90A-D7B3-EC3C-E50F-9C31146C7EC2}"/>
              </a:ext>
            </a:extLst>
          </p:cNvPr>
          <p:cNvSpPr>
            <a:spLocks/>
          </p:cNvSpPr>
          <p:nvPr/>
        </p:nvSpPr>
        <p:spPr bwMode="auto">
          <a:xfrm>
            <a:off x="4876800" y="41513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6" name="Freeform 153">
            <a:extLst>
              <a:ext uri="{FF2B5EF4-FFF2-40B4-BE49-F238E27FC236}">
                <a16:creationId xmlns:a16="http://schemas.microsoft.com/office/drawing/2014/main" id="{D6B89298-A76D-5A27-568B-88B5A3F60FE5}"/>
              </a:ext>
            </a:extLst>
          </p:cNvPr>
          <p:cNvSpPr>
            <a:spLocks/>
          </p:cNvSpPr>
          <p:nvPr/>
        </p:nvSpPr>
        <p:spPr bwMode="auto">
          <a:xfrm>
            <a:off x="4826000" y="3340100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7" name="Freeform 154">
            <a:extLst>
              <a:ext uri="{FF2B5EF4-FFF2-40B4-BE49-F238E27FC236}">
                <a16:creationId xmlns:a16="http://schemas.microsoft.com/office/drawing/2014/main" id="{A59A55A7-43B9-2230-C32C-3B9004A9B535}"/>
              </a:ext>
            </a:extLst>
          </p:cNvPr>
          <p:cNvSpPr>
            <a:spLocks/>
          </p:cNvSpPr>
          <p:nvPr/>
        </p:nvSpPr>
        <p:spPr bwMode="auto">
          <a:xfrm>
            <a:off x="4826000" y="3340100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2147483646 h 32"/>
              <a:gd name="T18" fmla="*/ 2147483646 w 40"/>
              <a:gd name="T19" fmla="*/ 2147483646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8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lnTo>
                  <a:pt x="40" y="8"/>
                </a:lnTo>
                <a:lnTo>
                  <a:pt x="40" y="24"/>
                </a:lnTo>
                <a:lnTo>
                  <a:pt x="32" y="32"/>
                </a:lnTo>
                <a:lnTo>
                  <a:pt x="16" y="32"/>
                </a:lnTo>
                <a:lnTo>
                  <a:pt x="8" y="32"/>
                </a:ln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8" name="Freeform 155">
            <a:extLst>
              <a:ext uri="{FF2B5EF4-FFF2-40B4-BE49-F238E27FC236}">
                <a16:creationId xmlns:a16="http://schemas.microsoft.com/office/drawing/2014/main" id="{13092EDF-6B40-EB20-F006-A24286469CF2}"/>
              </a:ext>
            </a:extLst>
          </p:cNvPr>
          <p:cNvSpPr>
            <a:spLocks/>
          </p:cNvSpPr>
          <p:nvPr/>
        </p:nvSpPr>
        <p:spPr bwMode="auto">
          <a:xfrm>
            <a:off x="4876800" y="33528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99" name="Freeform 156">
            <a:extLst>
              <a:ext uri="{FF2B5EF4-FFF2-40B4-BE49-F238E27FC236}">
                <a16:creationId xmlns:a16="http://schemas.microsoft.com/office/drawing/2014/main" id="{C271FA40-D629-65D7-A74C-D633CDD0A64E}"/>
              </a:ext>
            </a:extLst>
          </p:cNvPr>
          <p:cNvSpPr>
            <a:spLocks/>
          </p:cNvSpPr>
          <p:nvPr/>
        </p:nvSpPr>
        <p:spPr bwMode="auto">
          <a:xfrm>
            <a:off x="4826000" y="34798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0" name="Freeform 157">
            <a:extLst>
              <a:ext uri="{FF2B5EF4-FFF2-40B4-BE49-F238E27FC236}">
                <a16:creationId xmlns:a16="http://schemas.microsoft.com/office/drawing/2014/main" id="{AA75274D-B8D9-B81C-1FB2-9363F6587E94}"/>
              </a:ext>
            </a:extLst>
          </p:cNvPr>
          <p:cNvSpPr>
            <a:spLocks/>
          </p:cNvSpPr>
          <p:nvPr/>
        </p:nvSpPr>
        <p:spPr bwMode="auto">
          <a:xfrm>
            <a:off x="4826000" y="34798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1" name="Freeform 158">
            <a:extLst>
              <a:ext uri="{FF2B5EF4-FFF2-40B4-BE49-F238E27FC236}">
                <a16:creationId xmlns:a16="http://schemas.microsoft.com/office/drawing/2014/main" id="{63D2DE89-E0D6-6BB7-CE96-83B0C131600B}"/>
              </a:ext>
            </a:extLst>
          </p:cNvPr>
          <p:cNvSpPr>
            <a:spLocks/>
          </p:cNvSpPr>
          <p:nvPr/>
        </p:nvSpPr>
        <p:spPr bwMode="auto">
          <a:xfrm>
            <a:off x="4876800" y="35052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2" name="Freeform 159">
            <a:extLst>
              <a:ext uri="{FF2B5EF4-FFF2-40B4-BE49-F238E27FC236}">
                <a16:creationId xmlns:a16="http://schemas.microsoft.com/office/drawing/2014/main" id="{B9257AFF-56D8-73E1-BDC4-6E300A142F6D}"/>
              </a:ext>
            </a:extLst>
          </p:cNvPr>
          <p:cNvSpPr>
            <a:spLocks/>
          </p:cNvSpPr>
          <p:nvPr/>
        </p:nvSpPr>
        <p:spPr bwMode="auto">
          <a:xfrm>
            <a:off x="4432300" y="37322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3" name="Freeform 160">
            <a:extLst>
              <a:ext uri="{FF2B5EF4-FFF2-40B4-BE49-F238E27FC236}">
                <a16:creationId xmlns:a16="http://schemas.microsoft.com/office/drawing/2014/main" id="{4CB4EA1F-1F2C-DAEF-CFCD-C250CA40372E}"/>
              </a:ext>
            </a:extLst>
          </p:cNvPr>
          <p:cNvSpPr>
            <a:spLocks/>
          </p:cNvSpPr>
          <p:nvPr/>
        </p:nvSpPr>
        <p:spPr bwMode="auto">
          <a:xfrm>
            <a:off x="4432300" y="37322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2147483646 h 32"/>
              <a:gd name="T18" fmla="*/ 2147483646 w 40"/>
              <a:gd name="T19" fmla="*/ 2147483646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8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lnTo>
                  <a:pt x="40" y="8"/>
                </a:lnTo>
                <a:lnTo>
                  <a:pt x="40" y="24"/>
                </a:lnTo>
                <a:lnTo>
                  <a:pt x="32" y="32"/>
                </a:lnTo>
                <a:lnTo>
                  <a:pt x="16" y="32"/>
                </a:lnTo>
                <a:lnTo>
                  <a:pt x="8" y="32"/>
                </a:ln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4" name="Freeform 161">
            <a:extLst>
              <a:ext uri="{FF2B5EF4-FFF2-40B4-BE49-F238E27FC236}">
                <a16:creationId xmlns:a16="http://schemas.microsoft.com/office/drawing/2014/main" id="{3B3402BF-D7CB-1CE6-8320-666FF94C2418}"/>
              </a:ext>
            </a:extLst>
          </p:cNvPr>
          <p:cNvSpPr>
            <a:spLocks/>
          </p:cNvSpPr>
          <p:nvPr/>
        </p:nvSpPr>
        <p:spPr bwMode="auto">
          <a:xfrm>
            <a:off x="4483100" y="37449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5" name="Freeform 162">
            <a:extLst>
              <a:ext uri="{FF2B5EF4-FFF2-40B4-BE49-F238E27FC236}">
                <a16:creationId xmlns:a16="http://schemas.microsoft.com/office/drawing/2014/main" id="{297F87C6-F392-1AC5-9AFD-09EB89421420}"/>
              </a:ext>
            </a:extLst>
          </p:cNvPr>
          <p:cNvSpPr>
            <a:spLocks/>
          </p:cNvSpPr>
          <p:nvPr/>
        </p:nvSpPr>
        <p:spPr bwMode="auto">
          <a:xfrm>
            <a:off x="4826000" y="3986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6" name="Freeform 163">
            <a:extLst>
              <a:ext uri="{FF2B5EF4-FFF2-40B4-BE49-F238E27FC236}">
                <a16:creationId xmlns:a16="http://schemas.microsoft.com/office/drawing/2014/main" id="{EC554523-1DED-1A35-09A6-FC12C614DBA3}"/>
              </a:ext>
            </a:extLst>
          </p:cNvPr>
          <p:cNvSpPr>
            <a:spLocks/>
          </p:cNvSpPr>
          <p:nvPr/>
        </p:nvSpPr>
        <p:spPr bwMode="auto">
          <a:xfrm>
            <a:off x="4826000" y="3986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7" name="Freeform 164">
            <a:extLst>
              <a:ext uri="{FF2B5EF4-FFF2-40B4-BE49-F238E27FC236}">
                <a16:creationId xmlns:a16="http://schemas.microsoft.com/office/drawing/2014/main" id="{5CF3CFD2-A6AF-62D6-67C5-3DC3EE385A17}"/>
              </a:ext>
            </a:extLst>
          </p:cNvPr>
          <p:cNvSpPr>
            <a:spLocks/>
          </p:cNvSpPr>
          <p:nvPr/>
        </p:nvSpPr>
        <p:spPr bwMode="auto">
          <a:xfrm>
            <a:off x="4876800" y="40116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8" name="Freeform 165">
            <a:extLst>
              <a:ext uri="{FF2B5EF4-FFF2-40B4-BE49-F238E27FC236}">
                <a16:creationId xmlns:a16="http://schemas.microsoft.com/office/drawing/2014/main" id="{1C51CA86-82AC-0E11-B60F-B8B997B225D9}"/>
              </a:ext>
            </a:extLst>
          </p:cNvPr>
          <p:cNvSpPr>
            <a:spLocks/>
          </p:cNvSpPr>
          <p:nvPr/>
        </p:nvSpPr>
        <p:spPr bwMode="auto">
          <a:xfrm>
            <a:off x="4572000" y="4379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09" name="Freeform 166">
            <a:extLst>
              <a:ext uri="{FF2B5EF4-FFF2-40B4-BE49-F238E27FC236}">
                <a16:creationId xmlns:a16="http://schemas.microsoft.com/office/drawing/2014/main" id="{AB710075-9723-339A-E3F9-A8521097FB9E}"/>
              </a:ext>
            </a:extLst>
          </p:cNvPr>
          <p:cNvSpPr>
            <a:spLocks/>
          </p:cNvSpPr>
          <p:nvPr/>
        </p:nvSpPr>
        <p:spPr bwMode="auto">
          <a:xfrm>
            <a:off x="4572000" y="4379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0" name="Freeform 167">
            <a:extLst>
              <a:ext uri="{FF2B5EF4-FFF2-40B4-BE49-F238E27FC236}">
                <a16:creationId xmlns:a16="http://schemas.microsoft.com/office/drawing/2014/main" id="{8996675A-30E7-BD96-790D-C5AA26E0E803}"/>
              </a:ext>
            </a:extLst>
          </p:cNvPr>
          <p:cNvSpPr>
            <a:spLocks/>
          </p:cNvSpPr>
          <p:nvPr/>
        </p:nvSpPr>
        <p:spPr bwMode="auto">
          <a:xfrm>
            <a:off x="4622800" y="44053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1" name="Freeform 168">
            <a:extLst>
              <a:ext uri="{FF2B5EF4-FFF2-40B4-BE49-F238E27FC236}">
                <a16:creationId xmlns:a16="http://schemas.microsoft.com/office/drawing/2014/main" id="{168192EC-4575-6A41-CC35-4293226C67B3}"/>
              </a:ext>
            </a:extLst>
          </p:cNvPr>
          <p:cNvSpPr>
            <a:spLocks/>
          </p:cNvSpPr>
          <p:nvPr/>
        </p:nvSpPr>
        <p:spPr bwMode="auto">
          <a:xfrm>
            <a:off x="4432300" y="43799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2" name="Freeform 169">
            <a:extLst>
              <a:ext uri="{FF2B5EF4-FFF2-40B4-BE49-F238E27FC236}">
                <a16:creationId xmlns:a16="http://schemas.microsoft.com/office/drawing/2014/main" id="{78D13068-C819-44A7-C3AE-4AC9A36A155F}"/>
              </a:ext>
            </a:extLst>
          </p:cNvPr>
          <p:cNvSpPr>
            <a:spLocks/>
          </p:cNvSpPr>
          <p:nvPr/>
        </p:nvSpPr>
        <p:spPr bwMode="auto">
          <a:xfrm>
            <a:off x="4432300" y="43799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3" name="Freeform 170">
            <a:extLst>
              <a:ext uri="{FF2B5EF4-FFF2-40B4-BE49-F238E27FC236}">
                <a16:creationId xmlns:a16="http://schemas.microsoft.com/office/drawing/2014/main" id="{FFEDA643-48D0-F199-0CA7-26898D20A338}"/>
              </a:ext>
            </a:extLst>
          </p:cNvPr>
          <p:cNvSpPr>
            <a:spLocks/>
          </p:cNvSpPr>
          <p:nvPr/>
        </p:nvSpPr>
        <p:spPr bwMode="auto">
          <a:xfrm>
            <a:off x="4483100" y="44053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4" name="Freeform 171">
            <a:extLst>
              <a:ext uri="{FF2B5EF4-FFF2-40B4-BE49-F238E27FC236}">
                <a16:creationId xmlns:a16="http://schemas.microsoft.com/office/drawing/2014/main" id="{00A90E6A-9385-5F03-A72E-8472AC4D3A41}"/>
              </a:ext>
            </a:extLst>
          </p:cNvPr>
          <p:cNvSpPr>
            <a:spLocks/>
          </p:cNvSpPr>
          <p:nvPr/>
        </p:nvSpPr>
        <p:spPr bwMode="auto">
          <a:xfrm>
            <a:off x="4826000" y="4621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5" name="Freeform 172">
            <a:extLst>
              <a:ext uri="{FF2B5EF4-FFF2-40B4-BE49-F238E27FC236}">
                <a16:creationId xmlns:a16="http://schemas.microsoft.com/office/drawing/2014/main" id="{73627996-953A-CAFF-C586-A91B1662E9FB}"/>
              </a:ext>
            </a:extLst>
          </p:cNvPr>
          <p:cNvSpPr>
            <a:spLocks/>
          </p:cNvSpPr>
          <p:nvPr/>
        </p:nvSpPr>
        <p:spPr bwMode="auto">
          <a:xfrm>
            <a:off x="4826000" y="4621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6" name="Freeform 173">
            <a:extLst>
              <a:ext uri="{FF2B5EF4-FFF2-40B4-BE49-F238E27FC236}">
                <a16:creationId xmlns:a16="http://schemas.microsoft.com/office/drawing/2014/main" id="{3E4801BF-D3C4-EB37-2C09-BD604E2F4E33}"/>
              </a:ext>
            </a:extLst>
          </p:cNvPr>
          <p:cNvSpPr>
            <a:spLocks/>
          </p:cNvSpPr>
          <p:nvPr/>
        </p:nvSpPr>
        <p:spPr bwMode="auto">
          <a:xfrm>
            <a:off x="4876800" y="46466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7" name="Freeform 174">
            <a:extLst>
              <a:ext uri="{FF2B5EF4-FFF2-40B4-BE49-F238E27FC236}">
                <a16:creationId xmlns:a16="http://schemas.microsoft.com/office/drawing/2014/main" id="{B2AA194A-C11E-E3D7-612A-74F33B6AD754}"/>
              </a:ext>
            </a:extLst>
          </p:cNvPr>
          <p:cNvSpPr>
            <a:spLocks/>
          </p:cNvSpPr>
          <p:nvPr/>
        </p:nvSpPr>
        <p:spPr bwMode="auto">
          <a:xfrm>
            <a:off x="4826000" y="47736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8" name="Freeform 175">
            <a:extLst>
              <a:ext uri="{FF2B5EF4-FFF2-40B4-BE49-F238E27FC236}">
                <a16:creationId xmlns:a16="http://schemas.microsoft.com/office/drawing/2014/main" id="{6D81CB53-6F8C-8E97-CA6F-0D46CA03D938}"/>
              </a:ext>
            </a:extLst>
          </p:cNvPr>
          <p:cNvSpPr>
            <a:spLocks/>
          </p:cNvSpPr>
          <p:nvPr/>
        </p:nvSpPr>
        <p:spPr bwMode="auto">
          <a:xfrm>
            <a:off x="4826000" y="47736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lnTo>
                  <a:pt x="40" y="16"/>
                </a:lnTo>
                <a:lnTo>
                  <a:pt x="40" y="32"/>
                </a:lnTo>
                <a:lnTo>
                  <a:pt x="32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19" name="Freeform 176">
            <a:extLst>
              <a:ext uri="{FF2B5EF4-FFF2-40B4-BE49-F238E27FC236}">
                <a16:creationId xmlns:a16="http://schemas.microsoft.com/office/drawing/2014/main" id="{2EF01ABD-6DB5-BE01-5070-075B2456C371}"/>
              </a:ext>
            </a:extLst>
          </p:cNvPr>
          <p:cNvSpPr>
            <a:spLocks/>
          </p:cNvSpPr>
          <p:nvPr/>
        </p:nvSpPr>
        <p:spPr bwMode="auto">
          <a:xfrm>
            <a:off x="4876800" y="47990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0" name="Freeform 177">
            <a:extLst>
              <a:ext uri="{FF2B5EF4-FFF2-40B4-BE49-F238E27FC236}">
                <a16:creationId xmlns:a16="http://schemas.microsoft.com/office/drawing/2014/main" id="{56F0A1E5-F95A-3150-0830-5BB06FFE41CB}"/>
              </a:ext>
            </a:extLst>
          </p:cNvPr>
          <p:cNvSpPr>
            <a:spLocks/>
          </p:cNvSpPr>
          <p:nvPr/>
        </p:nvSpPr>
        <p:spPr bwMode="auto">
          <a:xfrm>
            <a:off x="4572000" y="5026025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1" name="Freeform 178">
            <a:extLst>
              <a:ext uri="{FF2B5EF4-FFF2-40B4-BE49-F238E27FC236}">
                <a16:creationId xmlns:a16="http://schemas.microsoft.com/office/drawing/2014/main" id="{D035B2AA-4407-2A26-43DD-529FEE4B9545}"/>
              </a:ext>
            </a:extLst>
          </p:cNvPr>
          <p:cNvSpPr>
            <a:spLocks/>
          </p:cNvSpPr>
          <p:nvPr/>
        </p:nvSpPr>
        <p:spPr bwMode="auto">
          <a:xfrm>
            <a:off x="4572000" y="5026025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2147483646 h 32"/>
              <a:gd name="T18" fmla="*/ 2147483646 w 40"/>
              <a:gd name="T19" fmla="*/ 2147483646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8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lnTo>
                  <a:pt x="40" y="8"/>
                </a:lnTo>
                <a:lnTo>
                  <a:pt x="40" y="24"/>
                </a:lnTo>
                <a:lnTo>
                  <a:pt x="32" y="32"/>
                </a:lnTo>
                <a:lnTo>
                  <a:pt x="16" y="32"/>
                </a:lnTo>
                <a:lnTo>
                  <a:pt x="8" y="32"/>
                </a:ln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2" name="Freeform 179">
            <a:extLst>
              <a:ext uri="{FF2B5EF4-FFF2-40B4-BE49-F238E27FC236}">
                <a16:creationId xmlns:a16="http://schemas.microsoft.com/office/drawing/2014/main" id="{35C8F352-B45A-27C3-1E60-6497F2768A9D}"/>
              </a:ext>
            </a:extLst>
          </p:cNvPr>
          <p:cNvSpPr>
            <a:spLocks/>
          </p:cNvSpPr>
          <p:nvPr/>
        </p:nvSpPr>
        <p:spPr bwMode="auto">
          <a:xfrm>
            <a:off x="4622800" y="503872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3" name="Freeform 180">
            <a:extLst>
              <a:ext uri="{FF2B5EF4-FFF2-40B4-BE49-F238E27FC236}">
                <a16:creationId xmlns:a16="http://schemas.microsoft.com/office/drawing/2014/main" id="{BC0D14F1-C88C-79FD-5B2A-22B1706B712F}"/>
              </a:ext>
            </a:extLst>
          </p:cNvPr>
          <p:cNvSpPr>
            <a:spLocks/>
          </p:cNvSpPr>
          <p:nvPr/>
        </p:nvSpPr>
        <p:spPr bwMode="auto">
          <a:xfrm>
            <a:off x="4432300" y="5026025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8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4" name="Freeform 181">
            <a:extLst>
              <a:ext uri="{FF2B5EF4-FFF2-40B4-BE49-F238E27FC236}">
                <a16:creationId xmlns:a16="http://schemas.microsoft.com/office/drawing/2014/main" id="{A5B7519C-B7A4-002B-0CBD-1913B8DEDB1A}"/>
              </a:ext>
            </a:extLst>
          </p:cNvPr>
          <p:cNvSpPr>
            <a:spLocks/>
          </p:cNvSpPr>
          <p:nvPr/>
        </p:nvSpPr>
        <p:spPr bwMode="auto">
          <a:xfrm>
            <a:off x="4432300" y="5026025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2147483646 h 32"/>
              <a:gd name="T18" fmla="*/ 2147483646 w 40"/>
              <a:gd name="T19" fmla="*/ 2147483646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8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32" y="24"/>
                </a:lnTo>
                <a:lnTo>
                  <a:pt x="32" y="8"/>
                </a:lnTo>
                <a:lnTo>
                  <a:pt x="40" y="8"/>
                </a:lnTo>
                <a:lnTo>
                  <a:pt x="40" y="24"/>
                </a:lnTo>
                <a:lnTo>
                  <a:pt x="32" y="32"/>
                </a:lnTo>
                <a:lnTo>
                  <a:pt x="16" y="32"/>
                </a:lnTo>
                <a:lnTo>
                  <a:pt x="8" y="32"/>
                </a:lnTo>
                <a:lnTo>
                  <a:pt x="8" y="24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8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5" name="Freeform 182">
            <a:extLst>
              <a:ext uri="{FF2B5EF4-FFF2-40B4-BE49-F238E27FC236}">
                <a16:creationId xmlns:a16="http://schemas.microsoft.com/office/drawing/2014/main" id="{A560444A-7957-4057-B484-6F7DC64C862E}"/>
              </a:ext>
            </a:extLst>
          </p:cNvPr>
          <p:cNvSpPr>
            <a:spLocks/>
          </p:cNvSpPr>
          <p:nvPr/>
        </p:nvSpPr>
        <p:spPr bwMode="auto">
          <a:xfrm>
            <a:off x="4483100" y="503872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6" name="Freeform 183">
            <a:extLst>
              <a:ext uri="{FF2B5EF4-FFF2-40B4-BE49-F238E27FC236}">
                <a16:creationId xmlns:a16="http://schemas.microsoft.com/office/drawing/2014/main" id="{50BC5C1B-EB46-1ECC-BFDC-945F9861A776}"/>
              </a:ext>
            </a:extLst>
          </p:cNvPr>
          <p:cNvSpPr>
            <a:spLocks/>
          </p:cNvSpPr>
          <p:nvPr/>
        </p:nvSpPr>
        <p:spPr bwMode="auto">
          <a:xfrm>
            <a:off x="4178300" y="4621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7" name="Freeform 184">
            <a:extLst>
              <a:ext uri="{FF2B5EF4-FFF2-40B4-BE49-F238E27FC236}">
                <a16:creationId xmlns:a16="http://schemas.microsoft.com/office/drawing/2014/main" id="{877F1BE6-6485-C361-E909-3C66C47EBD23}"/>
              </a:ext>
            </a:extLst>
          </p:cNvPr>
          <p:cNvSpPr>
            <a:spLocks/>
          </p:cNvSpPr>
          <p:nvPr/>
        </p:nvSpPr>
        <p:spPr bwMode="auto">
          <a:xfrm>
            <a:off x="4178300" y="4621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0"/>
                </a:lnTo>
                <a:lnTo>
                  <a:pt x="32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2" y="24"/>
                </a:lnTo>
                <a:lnTo>
                  <a:pt x="32" y="16"/>
                </a:lnTo>
                <a:lnTo>
                  <a:pt x="40" y="16"/>
                </a:lnTo>
                <a:lnTo>
                  <a:pt x="40" y="24"/>
                </a:lnTo>
                <a:lnTo>
                  <a:pt x="32" y="32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32" y="0"/>
                </a:lnTo>
                <a:lnTo>
                  <a:pt x="40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8" name="Freeform 185">
            <a:extLst>
              <a:ext uri="{FF2B5EF4-FFF2-40B4-BE49-F238E27FC236}">
                <a16:creationId xmlns:a16="http://schemas.microsoft.com/office/drawing/2014/main" id="{BFF41A34-949B-72EC-D7DE-E5F780416966}"/>
              </a:ext>
            </a:extLst>
          </p:cNvPr>
          <p:cNvSpPr>
            <a:spLocks/>
          </p:cNvSpPr>
          <p:nvPr/>
        </p:nvSpPr>
        <p:spPr bwMode="auto">
          <a:xfrm>
            <a:off x="4229100" y="46466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29" name="Rectangle 186">
            <a:extLst>
              <a:ext uri="{FF2B5EF4-FFF2-40B4-BE49-F238E27FC236}">
                <a16:creationId xmlns:a16="http://schemas.microsoft.com/office/drawing/2014/main" id="{9AD4F646-3763-D533-0D04-29D29253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3251201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930" name="Rectangle 187">
            <a:extLst>
              <a:ext uri="{FF2B5EF4-FFF2-40B4-BE49-F238E27FC236}">
                <a16:creationId xmlns:a16="http://schemas.microsoft.com/office/drawing/2014/main" id="{71A22D97-96B5-01D3-8E9D-8FBCA7090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3251201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931" name="Rectangle 188">
            <a:extLst>
              <a:ext uri="{FF2B5EF4-FFF2-40B4-BE49-F238E27FC236}">
                <a16:creationId xmlns:a16="http://schemas.microsoft.com/office/drawing/2014/main" id="{A5018BB8-7529-91BE-A2B5-F4A76FF5D2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3251201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932" name="Rectangle 189">
            <a:extLst>
              <a:ext uri="{FF2B5EF4-FFF2-40B4-BE49-F238E27FC236}">
                <a16:creationId xmlns:a16="http://schemas.microsoft.com/office/drawing/2014/main" id="{115723BB-E644-C79B-73C8-E2966B7E7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39100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933" name="Rectangle 190">
            <a:extLst>
              <a:ext uri="{FF2B5EF4-FFF2-40B4-BE49-F238E27FC236}">
                <a16:creationId xmlns:a16="http://schemas.microsoft.com/office/drawing/2014/main" id="{976ADC1D-B41D-CF2C-8B22-0A9F9AE4A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39100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934" name="Rectangle 191">
            <a:extLst>
              <a:ext uri="{FF2B5EF4-FFF2-40B4-BE49-F238E27FC236}">
                <a16:creationId xmlns:a16="http://schemas.microsoft.com/office/drawing/2014/main" id="{8EBADF58-1F38-0D58-4A15-4414D0E5D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39100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935" name="Rectangle 192">
            <a:extLst>
              <a:ext uri="{FF2B5EF4-FFF2-40B4-BE49-F238E27FC236}">
                <a16:creationId xmlns:a16="http://schemas.microsoft.com/office/drawing/2014/main" id="{4D2E4F93-5885-C4E5-3DCF-2B5C77D0B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113" y="45577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936" name="Rectangle 193">
            <a:extLst>
              <a:ext uri="{FF2B5EF4-FFF2-40B4-BE49-F238E27FC236}">
                <a16:creationId xmlns:a16="http://schemas.microsoft.com/office/drawing/2014/main" id="{D3537EA7-B22E-5F2F-3E8D-B3E5ECCB0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6113" y="45577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937" name="Rectangle 194">
            <a:extLst>
              <a:ext uri="{FF2B5EF4-FFF2-40B4-BE49-F238E27FC236}">
                <a16:creationId xmlns:a16="http://schemas.microsoft.com/office/drawing/2014/main" id="{69BE0C15-E1F9-89ED-8FE4-B500D0022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4557714"/>
            <a:ext cx="22225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100">
                <a:solidFill>
                  <a:srgbClr val="000000"/>
                </a:solidFill>
              </a:rPr>
              <a:t>Si</a:t>
            </a:r>
            <a:endParaRPr lang="en-US" altLang="en-US" sz="1800"/>
          </a:p>
        </p:txBody>
      </p:sp>
      <p:sp>
        <p:nvSpPr>
          <p:cNvPr id="32938" name="Freeform 195">
            <a:extLst>
              <a:ext uri="{FF2B5EF4-FFF2-40B4-BE49-F238E27FC236}">
                <a16:creationId xmlns:a16="http://schemas.microsoft.com/office/drawing/2014/main" id="{3D5576FC-AAAB-46E1-7511-7CFC2D34EA94}"/>
              </a:ext>
            </a:extLst>
          </p:cNvPr>
          <p:cNvSpPr>
            <a:spLocks/>
          </p:cNvSpPr>
          <p:nvPr/>
        </p:nvSpPr>
        <p:spPr bwMode="auto">
          <a:xfrm>
            <a:off x="6453188" y="3048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39" name="Freeform 196">
            <a:extLst>
              <a:ext uri="{FF2B5EF4-FFF2-40B4-BE49-F238E27FC236}">
                <a16:creationId xmlns:a16="http://schemas.microsoft.com/office/drawing/2014/main" id="{5233473C-0B12-33A2-F29D-D82F1F4757CA}"/>
              </a:ext>
            </a:extLst>
          </p:cNvPr>
          <p:cNvSpPr>
            <a:spLocks/>
          </p:cNvSpPr>
          <p:nvPr/>
        </p:nvSpPr>
        <p:spPr bwMode="auto">
          <a:xfrm>
            <a:off x="6453188" y="3048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32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40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0" name="Freeform 197">
            <a:extLst>
              <a:ext uri="{FF2B5EF4-FFF2-40B4-BE49-F238E27FC236}">
                <a16:creationId xmlns:a16="http://schemas.microsoft.com/office/drawing/2014/main" id="{ED92FB85-61D5-E9DC-3643-4A6CCC9BB882}"/>
              </a:ext>
            </a:extLst>
          </p:cNvPr>
          <p:cNvSpPr>
            <a:spLocks/>
          </p:cNvSpPr>
          <p:nvPr/>
        </p:nvSpPr>
        <p:spPr bwMode="auto">
          <a:xfrm>
            <a:off x="6503988" y="3073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1" name="Freeform 198">
            <a:extLst>
              <a:ext uri="{FF2B5EF4-FFF2-40B4-BE49-F238E27FC236}">
                <a16:creationId xmlns:a16="http://schemas.microsoft.com/office/drawing/2014/main" id="{A0BB6739-FDC9-6223-6D74-AB622246F8F3}"/>
              </a:ext>
            </a:extLst>
          </p:cNvPr>
          <p:cNvSpPr>
            <a:spLocks/>
          </p:cNvSpPr>
          <p:nvPr/>
        </p:nvSpPr>
        <p:spPr bwMode="auto">
          <a:xfrm>
            <a:off x="6313488" y="3048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2" name="Freeform 199">
            <a:extLst>
              <a:ext uri="{FF2B5EF4-FFF2-40B4-BE49-F238E27FC236}">
                <a16:creationId xmlns:a16="http://schemas.microsoft.com/office/drawing/2014/main" id="{EFDC36EC-E728-3888-BD18-0A1692E12C6A}"/>
              </a:ext>
            </a:extLst>
          </p:cNvPr>
          <p:cNvSpPr>
            <a:spLocks/>
          </p:cNvSpPr>
          <p:nvPr/>
        </p:nvSpPr>
        <p:spPr bwMode="auto">
          <a:xfrm>
            <a:off x="6313488" y="3048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3" name="Freeform 200">
            <a:extLst>
              <a:ext uri="{FF2B5EF4-FFF2-40B4-BE49-F238E27FC236}">
                <a16:creationId xmlns:a16="http://schemas.microsoft.com/office/drawing/2014/main" id="{E96A075C-CA2B-2DEB-6EEA-4DBF9919131C}"/>
              </a:ext>
            </a:extLst>
          </p:cNvPr>
          <p:cNvSpPr>
            <a:spLocks/>
          </p:cNvSpPr>
          <p:nvPr/>
        </p:nvSpPr>
        <p:spPr bwMode="auto">
          <a:xfrm>
            <a:off x="6364288" y="3073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4" name="Freeform 201">
            <a:extLst>
              <a:ext uri="{FF2B5EF4-FFF2-40B4-BE49-F238E27FC236}">
                <a16:creationId xmlns:a16="http://schemas.microsoft.com/office/drawing/2014/main" id="{1BDE02C9-604A-99F2-5EAC-34B80FA3EA68}"/>
              </a:ext>
            </a:extLst>
          </p:cNvPr>
          <p:cNvSpPr>
            <a:spLocks/>
          </p:cNvSpPr>
          <p:nvPr/>
        </p:nvSpPr>
        <p:spPr bwMode="auto">
          <a:xfrm>
            <a:off x="6084888" y="3302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5" name="Freeform 202">
            <a:extLst>
              <a:ext uri="{FF2B5EF4-FFF2-40B4-BE49-F238E27FC236}">
                <a16:creationId xmlns:a16="http://schemas.microsoft.com/office/drawing/2014/main" id="{31ED1EC3-5E5A-09D7-E205-1BE9AE33C08D}"/>
              </a:ext>
            </a:extLst>
          </p:cNvPr>
          <p:cNvSpPr>
            <a:spLocks/>
          </p:cNvSpPr>
          <p:nvPr/>
        </p:nvSpPr>
        <p:spPr bwMode="auto">
          <a:xfrm>
            <a:off x="6084888" y="3302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32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40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6" name="Freeform 203">
            <a:extLst>
              <a:ext uri="{FF2B5EF4-FFF2-40B4-BE49-F238E27FC236}">
                <a16:creationId xmlns:a16="http://schemas.microsoft.com/office/drawing/2014/main" id="{FEAD5E3F-69C4-19E0-1BFF-EE3ED8058C4D}"/>
              </a:ext>
            </a:extLst>
          </p:cNvPr>
          <p:cNvSpPr>
            <a:spLocks/>
          </p:cNvSpPr>
          <p:nvPr/>
        </p:nvSpPr>
        <p:spPr bwMode="auto">
          <a:xfrm>
            <a:off x="6135688" y="3327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7" name="Freeform 204">
            <a:extLst>
              <a:ext uri="{FF2B5EF4-FFF2-40B4-BE49-F238E27FC236}">
                <a16:creationId xmlns:a16="http://schemas.microsoft.com/office/drawing/2014/main" id="{2C479057-D754-CAFB-8D44-CF105AF95F2C}"/>
              </a:ext>
            </a:extLst>
          </p:cNvPr>
          <p:cNvSpPr>
            <a:spLocks/>
          </p:cNvSpPr>
          <p:nvPr/>
        </p:nvSpPr>
        <p:spPr bwMode="auto">
          <a:xfrm>
            <a:off x="6084888" y="3454400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0 w 32"/>
              <a:gd name="T7" fmla="*/ 0 h 24"/>
              <a:gd name="T8" fmla="*/ 0 w 32"/>
              <a:gd name="T9" fmla="*/ 2147483646 h 24"/>
              <a:gd name="T10" fmla="*/ 0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8" name="Freeform 205">
            <a:extLst>
              <a:ext uri="{FF2B5EF4-FFF2-40B4-BE49-F238E27FC236}">
                <a16:creationId xmlns:a16="http://schemas.microsoft.com/office/drawing/2014/main" id="{68BA9582-018C-1D41-77DD-FD44FD0009E2}"/>
              </a:ext>
            </a:extLst>
          </p:cNvPr>
          <p:cNvSpPr>
            <a:spLocks/>
          </p:cNvSpPr>
          <p:nvPr/>
        </p:nvSpPr>
        <p:spPr bwMode="auto">
          <a:xfrm>
            <a:off x="6084888" y="3454400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0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0 w 40"/>
              <a:gd name="T29" fmla="*/ 2147483646 h 32"/>
              <a:gd name="T30" fmla="*/ 0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0 w 40"/>
              <a:gd name="T65" fmla="*/ 2147483646 h 32"/>
              <a:gd name="T66" fmla="*/ 0 w 40"/>
              <a:gd name="T67" fmla="*/ 2147483646 h 32"/>
              <a:gd name="T68" fmla="*/ 0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0 w 40"/>
              <a:gd name="T77" fmla="*/ 0 h 32"/>
              <a:gd name="T78" fmla="*/ 0 w 40"/>
              <a:gd name="T79" fmla="*/ 0 h 32"/>
              <a:gd name="T80" fmla="*/ 0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49" name="Freeform 206">
            <a:extLst>
              <a:ext uri="{FF2B5EF4-FFF2-40B4-BE49-F238E27FC236}">
                <a16:creationId xmlns:a16="http://schemas.microsoft.com/office/drawing/2014/main" id="{D6265C83-751E-0B97-1F6D-9475A7EE25AE}"/>
              </a:ext>
            </a:extLst>
          </p:cNvPr>
          <p:cNvSpPr>
            <a:spLocks/>
          </p:cNvSpPr>
          <p:nvPr/>
        </p:nvSpPr>
        <p:spPr bwMode="auto">
          <a:xfrm>
            <a:off x="6135688" y="34798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0" name="Freeform 207">
            <a:extLst>
              <a:ext uri="{FF2B5EF4-FFF2-40B4-BE49-F238E27FC236}">
                <a16:creationId xmlns:a16="http://schemas.microsoft.com/office/drawing/2014/main" id="{7EAB83CD-E98E-304B-D71F-20C023C58D24}"/>
              </a:ext>
            </a:extLst>
          </p:cNvPr>
          <p:cNvSpPr>
            <a:spLocks/>
          </p:cNvSpPr>
          <p:nvPr/>
        </p:nvSpPr>
        <p:spPr bwMode="auto">
          <a:xfrm>
            <a:off x="6707188" y="3302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1" name="Freeform 208">
            <a:extLst>
              <a:ext uri="{FF2B5EF4-FFF2-40B4-BE49-F238E27FC236}">
                <a16:creationId xmlns:a16="http://schemas.microsoft.com/office/drawing/2014/main" id="{C0271075-A126-F664-DDD3-123E2CD325B7}"/>
              </a:ext>
            </a:extLst>
          </p:cNvPr>
          <p:cNvSpPr>
            <a:spLocks/>
          </p:cNvSpPr>
          <p:nvPr/>
        </p:nvSpPr>
        <p:spPr bwMode="auto">
          <a:xfrm>
            <a:off x="6707188" y="3302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2" name="Freeform 209">
            <a:extLst>
              <a:ext uri="{FF2B5EF4-FFF2-40B4-BE49-F238E27FC236}">
                <a16:creationId xmlns:a16="http://schemas.microsoft.com/office/drawing/2014/main" id="{700A0904-BF2E-F622-D5AF-1EE98D42BC03}"/>
              </a:ext>
            </a:extLst>
          </p:cNvPr>
          <p:cNvSpPr>
            <a:spLocks/>
          </p:cNvSpPr>
          <p:nvPr/>
        </p:nvSpPr>
        <p:spPr bwMode="auto">
          <a:xfrm>
            <a:off x="6757988" y="3327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3" name="Freeform 210">
            <a:extLst>
              <a:ext uri="{FF2B5EF4-FFF2-40B4-BE49-F238E27FC236}">
                <a16:creationId xmlns:a16="http://schemas.microsoft.com/office/drawing/2014/main" id="{751CFB2C-978A-6931-11D0-C6AFBE8594FF}"/>
              </a:ext>
            </a:extLst>
          </p:cNvPr>
          <p:cNvSpPr>
            <a:spLocks/>
          </p:cNvSpPr>
          <p:nvPr/>
        </p:nvSpPr>
        <p:spPr bwMode="auto">
          <a:xfrm>
            <a:off x="6707188" y="3454400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4" name="Freeform 211">
            <a:extLst>
              <a:ext uri="{FF2B5EF4-FFF2-40B4-BE49-F238E27FC236}">
                <a16:creationId xmlns:a16="http://schemas.microsoft.com/office/drawing/2014/main" id="{FF8BC4BD-473C-1F2A-6402-741641F81116}"/>
              </a:ext>
            </a:extLst>
          </p:cNvPr>
          <p:cNvSpPr>
            <a:spLocks/>
          </p:cNvSpPr>
          <p:nvPr/>
        </p:nvSpPr>
        <p:spPr bwMode="auto">
          <a:xfrm>
            <a:off x="6707188" y="3454400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5" name="Freeform 212">
            <a:extLst>
              <a:ext uri="{FF2B5EF4-FFF2-40B4-BE49-F238E27FC236}">
                <a16:creationId xmlns:a16="http://schemas.microsoft.com/office/drawing/2014/main" id="{F03E733E-E78C-601C-9F8F-E523F4C10E33}"/>
              </a:ext>
            </a:extLst>
          </p:cNvPr>
          <p:cNvSpPr>
            <a:spLocks/>
          </p:cNvSpPr>
          <p:nvPr/>
        </p:nvSpPr>
        <p:spPr bwMode="auto">
          <a:xfrm>
            <a:off x="6757988" y="34798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6" name="Freeform 213">
            <a:extLst>
              <a:ext uri="{FF2B5EF4-FFF2-40B4-BE49-F238E27FC236}">
                <a16:creationId xmlns:a16="http://schemas.microsoft.com/office/drawing/2014/main" id="{E2EF9B8C-94EE-14B4-3D2D-AD469A3C1A92}"/>
              </a:ext>
            </a:extLst>
          </p:cNvPr>
          <p:cNvSpPr>
            <a:spLocks/>
          </p:cNvSpPr>
          <p:nvPr/>
        </p:nvSpPr>
        <p:spPr bwMode="auto">
          <a:xfrm>
            <a:off x="6453188" y="36941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7" name="Freeform 214">
            <a:extLst>
              <a:ext uri="{FF2B5EF4-FFF2-40B4-BE49-F238E27FC236}">
                <a16:creationId xmlns:a16="http://schemas.microsoft.com/office/drawing/2014/main" id="{EE89176B-FEDF-3080-6245-FFAEF9E80D88}"/>
              </a:ext>
            </a:extLst>
          </p:cNvPr>
          <p:cNvSpPr>
            <a:spLocks/>
          </p:cNvSpPr>
          <p:nvPr/>
        </p:nvSpPr>
        <p:spPr bwMode="auto">
          <a:xfrm>
            <a:off x="6453188" y="36941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32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40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8" name="Freeform 215">
            <a:extLst>
              <a:ext uri="{FF2B5EF4-FFF2-40B4-BE49-F238E27FC236}">
                <a16:creationId xmlns:a16="http://schemas.microsoft.com/office/drawing/2014/main" id="{5F23DAE0-5C2A-A42A-D330-C1C281572431}"/>
              </a:ext>
            </a:extLst>
          </p:cNvPr>
          <p:cNvSpPr>
            <a:spLocks/>
          </p:cNvSpPr>
          <p:nvPr/>
        </p:nvSpPr>
        <p:spPr bwMode="auto">
          <a:xfrm>
            <a:off x="6503988" y="37195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59" name="Freeform 216">
            <a:extLst>
              <a:ext uri="{FF2B5EF4-FFF2-40B4-BE49-F238E27FC236}">
                <a16:creationId xmlns:a16="http://schemas.microsoft.com/office/drawing/2014/main" id="{3B1092D8-B236-E281-F693-04E1854D7DE8}"/>
              </a:ext>
            </a:extLst>
          </p:cNvPr>
          <p:cNvSpPr>
            <a:spLocks/>
          </p:cNvSpPr>
          <p:nvPr/>
        </p:nvSpPr>
        <p:spPr bwMode="auto">
          <a:xfrm>
            <a:off x="6313488" y="36941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0" name="Freeform 217">
            <a:extLst>
              <a:ext uri="{FF2B5EF4-FFF2-40B4-BE49-F238E27FC236}">
                <a16:creationId xmlns:a16="http://schemas.microsoft.com/office/drawing/2014/main" id="{4142F1CA-5058-7726-8860-7DAA6CDA3A55}"/>
              </a:ext>
            </a:extLst>
          </p:cNvPr>
          <p:cNvSpPr>
            <a:spLocks/>
          </p:cNvSpPr>
          <p:nvPr/>
        </p:nvSpPr>
        <p:spPr bwMode="auto">
          <a:xfrm>
            <a:off x="6313488" y="36941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1" name="Freeform 218">
            <a:extLst>
              <a:ext uri="{FF2B5EF4-FFF2-40B4-BE49-F238E27FC236}">
                <a16:creationId xmlns:a16="http://schemas.microsoft.com/office/drawing/2014/main" id="{16DB8BD4-DE66-6ADE-E6AF-D856DA9F1F19}"/>
              </a:ext>
            </a:extLst>
          </p:cNvPr>
          <p:cNvSpPr>
            <a:spLocks/>
          </p:cNvSpPr>
          <p:nvPr/>
        </p:nvSpPr>
        <p:spPr bwMode="auto">
          <a:xfrm>
            <a:off x="6364288" y="37195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2" name="Freeform 219">
            <a:extLst>
              <a:ext uri="{FF2B5EF4-FFF2-40B4-BE49-F238E27FC236}">
                <a16:creationId xmlns:a16="http://schemas.microsoft.com/office/drawing/2014/main" id="{36C4EB19-2700-FEB9-7A44-12E4FF489033}"/>
              </a:ext>
            </a:extLst>
          </p:cNvPr>
          <p:cNvSpPr>
            <a:spLocks/>
          </p:cNvSpPr>
          <p:nvPr/>
        </p:nvSpPr>
        <p:spPr bwMode="auto">
          <a:xfrm>
            <a:off x="6707188" y="39608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3" name="Freeform 220">
            <a:extLst>
              <a:ext uri="{FF2B5EF4-FFF2-40B4-BE49-F238E27FC236}">
                <a16:creationId xmlns:a16="http://schemas.microsoft.com/office/drawing/2014/main" id="{2F97CB3F-AA59-B0B1-5BE9-19B16E038716}"/>
              </a:ext>
            </a:extLst>
          </p:cNvPr>
          <p:cNvSpPr>
            <a:spLocks/>
          </p:cNvSpPr>
          <p:nvPr/>
        </p:nvSpPr>
        <p:spPr bwMode="auto">
          <a:xfrm>
            <a:off x="6707188" y="39608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4" name="Freeform 221">
            <a:extLst>
              <a:ext uri="{FF2B5EF4-FFF2-40B4-BE49-F238E27FC236}">
                <a16:creationId xmlns:a16="http://schemas.microsoft.com/office/drawing/2014/main" id="{48FBC410-8AAB-5EA9-B7EC-C2AA26E7E35C}"/>
              </a:ext>
            </a:extLst>
          </p:cNvPr>
          <p:cNvSpPr>
            <a:spLocks/>
          </p:cNvSpPr>
          <p:nvPr/>
        </p:nvSpPr>
        <p:spPr bwMode="auto">
          <a:xfrm>
            <a:off x="6757988" y="39862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5" name="Freeform 222">
            <a:extLst>
              <a:ext uri="{FF2B5EF4-FFF2-40B4-BE49-F238E27FC236}">
                <a16:creationId xmlns:a16="http://schemas.microsoft.com/office/drawing/2014/main" id="{FB135118-40ED-B93D-B4A9-94BC281C3FA9}"/>
              </a:ext>
            </a:extLst>
          </p:cNvPr>
          <p:cNvSpPr>
            <a:spLocks/>
          </p:cNvSpPr>
          <p:nvPr/>
        </p:nvSpPr>
        <p:spPr bwMode="auto">
          <a:xfrm>
            <a:off x="6707188" y="41005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6" name="Freeform 223">
            <a:extLst>
              <a:ext uri="{FF2B5EF4-FFF2-40B4-BE49-F238E27FC236}">
                <a16:creationId xmlns:a16="http://schemas.microsoft.com/office/drawing/2014/main" id="{016BCBF4-6638-1C50-00F9-A58657D1927F}"/>
              </a:ext>
            </a:extLst>
          </p:cNvPr>
          <p:cNvSpPr>
            <a:spLocks/>
          </p:cNvSpPr>
          <p:nvPr/>
        </p:nvSpPr>
        <p:spPr bwMode="auto">
          <a:xfrm>
            <a:off x="6707188" y="41005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7" name="Freeform 224">
            <a:extLst>
              <a:ext uri="{FF2B5EF4-FFF2-40B4-BE49-F238E27FC236}">
                <a16:creationId xmlns:a16="http://schemas.microsoft.com/office/drawing/2014/main" id="{505DFFFF-6447-A1CB-BB9A-9957B2AC067A}"/>
              </a:ext>
            </a:extLst>
          </p:cNvPr>
          <p:cNvSpPr>
            <a:spLocks/>
          </p:cNvSpPr>
          <p:nvPr/>
        </p:nvSpPr>
        <p:spPr bwMode="auto">
          <a:xfrm>
            <a:off x="6757988" y="4125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8" name="Freeform 225">
            <a:extLst>
              <a:ext uri="{FF2B5EF4-FFF2-40B4-BE49-F238E27FC236}">
                <a16:creationId xmlns:a16="http://schemas.microsoft.com/office/drawing/2014/main" id="{31ADCAAD-B245-1569-739C-EC48CDAD81CE}"/>
              </a:ext>
            </a:extLst>
          </p:cNvPr>
          <p:cNvSpPr>
            <a:spLocks/>
          </p:cNvSpPr>
          <p:nvPr/>
        </p:nvSpPr>
        <p:spPr bwMode="auto">
          <a:xfrm>
            <a:off x="6427788" y="4341813"/>
            <a:ext cx="114300" cy="114300"/>
          </a:xfrm>
          <a:custGeom>
            <a:avLst/>
            <a:gdLst>
              <a:gd name="T0" fmla="*/ 2147483646 w 72"/>
              <a:gd name="T1" fmla="*/ 2147483646 h 72"/>
              <a:gd name="T2" fmla="*/ 2147483646 w 72"/>
              <a:gd name="T3" fmla="*/ 2147483646 h 72"/>
              <a:gd name="T4" fmla="*/ 2147483646 w 72"/>
              <a:gd name="T5" fmla="*/ 2147483646 h 72"/>
              <a:gd name="T6" fmla="*/ 2147483646 w 72"/>
              <a:gd name="T7" fmla="*/ 2147483646 h 72"/>
              <a:gd name="T8" fmla="*/ 2147483646 w 72"/>
              <a:gd name="T9" fmla="*/ 2147483646 h 72"/>
              <a:gd name="T10" fmla="*/ 2147483646 w 72"/>
              <a:gd name="T11" fmla="*/ 2147483646 h 72"/>
              <a:gd name="T12" fmla="*/ 2147483646 w 72"/>
              <a:gd name="T13" fmla="*/ 2147483646 h 72"/>
              <a:gd name="T14" fmla="*/ 2147483646 w 72"/>
              <a:gd name="T15" fmla="*/ 2147483646 h 72"/>
              <a:gd name="T16" fmla="*/ 2147483646 w 72"/>
              <a:gd name="T17" fmla="*/ 2147483646 h 72"/>
              <a:gd name="T18" fmla="*/ 2147483646 w 72"/>
              <a:gd name="T19" fmla="*/ 2147483646 h 72"/>
              <a:gd name="T20" fmla="*/ 2147483646 w 72"/>
              <a:gd name="T21" fmla="*/ 2147483646 h 72"/>
              <a:gd name="T22" fmla="*/ 2147483646 w 72"/>
              <a:gd name="T23" fmla="*/ 2147483646 h 72"/>
              <a:gd name="T24" fmla="*/ 2147483646 w 72"/>
              <a:gd name="T25" fmla="*/ 2147483646 h 72"/>
              <a:gd name="T26" fmla="*/ 2147483646 w 72"/>
              <a:gd name="T27" fmla="*/ 2147483646 h 72"/>
              <a:gd name="T28" fmla="*/ 2147483646 w 72"/>
              <a:gd name="T29" fmla="*/ 2147483646 h 72"/>
              <a:gd name="T30" fmla="*/ 2147483646 w 72"/>
              <a:gd name="T31" fmla="*/ 2147483646 h 72"/>
              <a:gd name="T32" fmla="*/ 2147483646 w 72"/>
              <a:gd name="T33" fmla="*/ 2147483646 h 72"/>
              <a:gd name="T34" fmla="*/ 2147483646 w 72"/>
              <a:gd name="T35" fmla="*/ 2147483646 h 72"/>
              <a:gd name="T36" fmla="*/ 2147483646 w 72"/>
              <a:gd name="T37" fmla="*/ 2147483646 h 72"/>
              <a:gd name="T38" fmla="*/ 2147483646 w 72"/>
              <a:gd name="T39" fmla="*/ 2147483646 h 72"/>
              <a:gd name="T40" fmla="*/ 2147483646 w 72"/>
              <a:gd name="T41" fmla="*/ 2147483646 h 72"/>
              <a:gd name="T42" fmla="*/ 2147483646 w 72"/>
              <a:gd name="T43" fmla="*/ 2147483646 h 72"/>
              <a:gd name="T44" fmla="*/ 2147483646 w 72"/>
              <a:gd name="T45" fmla="*/ 2147483646 h 72"/>
              <a:gd name="T46" fmla="*/ 2147483646 w 72"/>
              <a:gd name="T47" fmla="*/ 2147483646 h 72"/>
              <a:gd name="T48" fmla="*/ 2147483646 w 72"/>
              <a:gd name="T49" fmla="*/ 2147483646 h 72"/>
              <a:gd name="T50" fmla="*/ 2147483646 w 72"/>
              <a:gd name="T51" fmla="*/ 2147483646 h 72"/>
              <a:gd name="T52" fmla="*/ 2147483646 w 72"/>
              <a:gd name="T53" fmla="*/ 2147483646 h 72"/>
              <a:gd name="T54" fmla="*/ 2147483646 w 72"/>
              <a:gd name="T55" fmla="*/ 2147483646 h 72"/>
              <a:gd name="T56" fmla="*/ 2147483646 w 72"/>
              <a:gd name="T57" fmla="*/ 2147483646 h 72"/>
              <a:gd name="T58" fmla="*/ 2147483646 w 72"/>
              <a:gd name="T59" fmla="*/ 2147483646 h 72"/>
              <a:gd name="T60" fmla="*/ 2147483646 w 72"/>
              <a:gd name="T61" fmla="*/ 2147483646 h 72"/>
              <a:gd name="T62" fmla="*/ 2147483646 w 72"/>
              <a:gd name="T63" fmla="*/ 2147483646 h 72"/>
              <a:gd name="T64" fmla="*/ 2147483646 w 72"/>
              <a:gd name="T65" fmla="*/ 2147483646 h 72"/>
              <a:gd name="T66" fmla="*/ 2147483646 w 72"/>
              <a:gd name="T67" fmla="*/ 2147483646 h 72"/>
              <a:gd name="T68" fmla="*/ 2147483646 w 72"/>
              <a:gd name="T69" fmla="*/ 2147483646 h 72"/>
              <a:gd name="T70" fmla="*/ 0 w 72"/>
              <a:gd name="T71" fmla="*/ 2147483646 h 72"/>
              <a:gd name="T72" fmla="*/ 0 w 72"/>
              <a:gd name="T73" fmla="*/ 2147483646 h 72"/>
              <a:gd name="T74" fmla="*/ 0 w 72"/>
              <a:gd name="T75" fmla="*/ 2147483646 h 72"/>
              <a:gd name="T76" fmla="*/ 2147483646 w 72"/>
              <a:gd name="T77" fmla="*/ 2147483646 h 72"/>
              <a:gd name="T78" fmla="*/ 2147483646 w 72"/>
              <a:gd name="T79" fmla="*/ 2147483646 h 72"/>
              <a:gd name="T80" fmla="*/ 2147483646 w 72"/>
              <a:gd name="T81" fmla="*/ 2147483646 h 72"/>
              <a:gd name="T82" fmla="*/ 2147483646 w 72"/>
              <a:gd name="T83" fmla="*/ 0 h 72"/>
              <a:gd name="T84" fmla="*/ 2147483646 w 72"/>
              <a:gd name="T85" fmla="*/ 0 h 72"/>
              <a:gd name="T86" fmla="*/ 2147483646 w 72"/>
              <a:gd name="T87" fmla="*/ 0 h 72"/>
              <a:gd name="T88" fmla="*/ 2147483646 w 72"/>
              <a:gd name="T89" fmla="*/ 2147483646 h 72"/>
              <a:gd name="T90" fmla="*/ 2147483646 w 72"/>
              <a:gd name="T91" fmla="*/ 2147483646 h 72"/>
              <a:gd name="T92" fmla="*/ 2147483646 w 72"/>
              <a:gd name="T93" fmla="*/ 2147483646 h 72"/>
              <a:gd name="T94" fmla="*/ 2147483646 w 72"/>
              <a:gd name="T95" fmla="*/ 2147483646 h 72"/>
              <a:gd name="T96" fmla="*/ 2147483646 w 72"/>
              <a:gd name="T97" fmla="*/ 2147483646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64" y="32"/>
                </a:moveTo>
                <a:lnTo>
                  <a:pt x="56" y="8"/>
                </a:lnTo>
                <a:lnTo>
                  <a:pt x="56" y="16"/>
                </a:lnTo>
                <a:lnTo>
                  <a:pt x="32" y="8"/>
                </a:lnTo>
                <a:lnTo>
                  <a:pt x="8" y="16"/>
                </a:lnTo>
                <a:lnTo>
                  <a:pt x="16" y="8"/>
                </a:lnTo>
                <a:lnTo>
                  <a:pt x="8" y="32"/>
                </a:lnTo>
                <a:lnTo>
                  <a:pt x="16" y="48"/>
                </a:lnTo>
                <a:lnTo>
                  <a:pt x="40" y="64"/>
                </a:lnTo>
                <a:lnTo>
                  <a:pt x="32" y="64"/>
                </a:lnTo>
                <a:lnTo>
                  <a:pt x="56" y="48"/>
                </a:lnTo>
                <a:lnTo>
                  <a:pt x="64" y="32"/>
                </a:lnTo>
                <a:lnTo>
                  <a:pt x="72" y="32"/>
                </a:lnTo>
                <a:lnTo>
                  <a:pt x="64" y="48"/>
                </a:lnTo>
                <a:lnTo>
                  <a:pt x="64" y="56"/>
                </a:lnTo>
                <a:lnTo>
                  <a:pt x="40" y="72"/>
                </a:lnTo>
                <a:lnTo>
                  <a:pt x="32" y="72"/>
                </a:lnTo>
                <a:lnTo>
                  <a:pt x="8" y="56"/>
                </a:lnTo>
                <a:lnTo>
                  <a:pt x="8" y="48"/>
                </a:lnTo>
                <a:lnTo>
                  <a:pt x="0" y="32"/>
                </a:lnTo>
                <a:lnTo>
                  <a:pt x="8" y="8"/>
                </a:lnTo>
                <a:lnTo>
                  <a:pt x="32" y="0"/>
                </a:lnTo>
                <a:lnTo>
                  <a:pt x="56" y="8"/>
                </a:lnTo>
                <a:lnTo>
                  <a:pt x="64" y="8"/>
                </a:lnTo>
                <a:lnTo>
                  <a:pt x="72" y="32"/>
                </a:lnTo>
                <a:lnTo>
                  <a:pt x="64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69" name="Freeform 226">
            <a:extLst>
              <a:ext uri="{FF2B5EF4-FFF2-40B4-BE49-F238E27FC236}">
                <a16:creationId xmlns:a16="http://schemas.microsoft.com/office/drawing/2014/main" id="{93CA10BD-6C3A-DB8D-0A73-A6BC1C9669B9}"/>
              </a:ext>
            </a:extLst>
          </p:cNvPr>
          <p:cNvSpPr>
            <a:spLocks/>
          </p:cNvSpPr>
          <p:nvPr/>
        </p:nvSpPr>
        <p:spPr bwMode="auto">
          <a:xfrm>
            <a:off x="6529388" y="43926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0" name="Freeform 227">
            <a:extLst>
              <a:ext uri="{FF2B5EF4-FFF2-40B4-BE49-F238E27FC236}">
                <a16:creationId xmlns:a16="http://schemas.microsoft.com/office/drawing/2014/main" id="{D03D765D-A8B8-3F6F-60DF-CDB3815092BF}"/>
              </a:ext>
            </a:extLst>
          </p:cNvPr>
          <p:cNvSpPr>
            <a:spLocks/>
          </p:cNvSpPr>
          <p:nvPr/>
        </p:nvSpPr>
        <p:spPr bwMode="auto">
          <a:xfrm>
            <a:off x="6313488" y="43545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1" name="Freeform 228">
            <a:extLst>
              <a:ext uri="{FF2B5EF4-FFF2-40B4-BE49-F238E27FC236}">
                <a16:creationId xmlns:a16="http://schemas.microsoft.com/office/drawing/2014/main" id="{F9C491B7-8EC1-CCE7-18E9-EDC5E183350F}"/>
              </a:ext>
            </a:extLst>
          </p:cNvPr>
          <p:cNvSpPr>
            <a:spLocks/>
          </p:cNvSpPr>
          <p:nvPr/>
        </p:nvSpPr>
        <p:spPr bwMode="auto">
          <a:xfrm>
            <a:off x="6313488" y="43545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2" name="Freeform 229">
            <a:extLst>
              <a:ext uri="{FF2B5EF4-FFF2-40B4-BE49-F238E27FC236}">
                <a16:creationId xmlns:a16="http://schemas.microsoft.com/office/drawing/2014/main" id="{AA911375-FEAC-50DA-5413-151DB467A748}"/>
              </a:ext>
            </a:extLst>
          </p:cNvPr>
          <p:cNvSpPr>
            <a:spLocks/>
          </p:cNvSpPr>
          <p:nvPr/>
        </p:nvSpPr>
        <p:spPr bwMode="auto">
          <a:xfrm>
            <a:off x="6364288" y="4379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3" name="Freeform 230">
            <a:extLst>
              <a:ext uri="{FF2B5EF4-FFF2-40B4-BE49-F238E27FC236}">
                <a16:creationId xmlns:a16="http://schemas.microsoft.com/office/drawing/2014/main" id="{6898CD86-1001-EE14-44B5-4F98AB6561C0}"/>
              </a:ext>
            </a:extLst>
          </p:cNvPr>
          <p:cNvSpPr>
            <a:spLocks/>
          </p:cNvSpPr>
          <p:nvPr/>
        </p:nvSpPr>
        <p:spPr bwMode="auto">
          <a:xfrm>
            <a:off x="6084888" y="39608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0 w 32"/>
              <a:gd name="T7" fmla="*/ 0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4" name="Freeform 231">
            <a:extLst>
              <a:ext uri="{FF2B5EF4-FFF2-40B4-BE49-F238E27FC236}">
                <a16:creationId xmlns:a16="http://schemas.microsoft.com/office/drawing/2014/main" id="{BF42190D-566A-81C4-FBF7-2C5FBC70FBE9}"/>
              </a:ext>
            </a:extLst>
          </p:cNvPr>
          <p:cNvSpPr>
            <a:spLocks/>
          </p:cNvSpPr>
          <p:nvPr/>
        </p:nvSpPr>
        <p:spPr bwMode="auto">
          <a:xfrm>
            <a:off x="6084888" y="39608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0 h 40"/>
              <a:gd name="T78" fmla="*/ 0 w 40"/>
              <a:gd name="T79" fmla="*/ 0 h 40"/>
              <a:gd name="T80" fmla="*/ 0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5" name="Freeform 233">
            <a:extLst>
              <a:ext uri="{FF2B5EF4-FFF2-40B4-BE49-F238E27FC236}">
                <a16:creationId xmlns:a16="http://schemas.microsoft.com/office/drawing/2014/main" id="{0185AD20-F863-9F7D-5880-888FA8610D9E}"/>
              </a:ext>
            </a:extLst>
          </p:cNvPr>
          <p:cNvSpPr>
            <a:spLocks/>
          </p:cNvSpPr>
          <p:nvPr/>
        </p:nvSpPr>
        <p:spPr bwMode="auto">
          <a:xfrm>
            <a:off x="6135688" y="39862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6" name="Freeform 234">
            <a:extLst>
              <a:ext uri="{FF2B5EF4-FFF2-40B4-BE49-F238E27FC236}">
                <a16:creationId xmlns:a16="http://schemas.microsoft.com/office/drawing/2014/main" id="{0CF38466-7D4A-935B-73D3-4AAF86E8AC2F}"/>
              </a:ext>
            </a:extLst>
          </p:cNvPr>
          <p:cNvSpPr>
            <a:spLocks/>
          </p:cNvSpPr>
          <p:nvPr/>
        </p:nvSpPr>
        <p:spPr bwMode="auto">
          <a:xfrm>
            <a:off x="6084888" y="41005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0 w 32"/>
              <a:gd name="T7" fmla="*/ 0 h 24"/>
              <a:gd name="T8" fmla="*/ 0 w 32"/>
              <a:gd name="T9" fmla="*/ 2147483646 h 24"/>
              <a:gd name="T10" fmla="*/ 0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7" name="Freeform 235">
            <a:extLst>
              <a:ext uri="{FF2B5EF4-FFF2-40B4-BE49-F238E27FC236}">
                <a16:creationId xmlns:a16="http://schemas.microsoft.com/office/drawing/2014/main" id="{96F76B47-90D3-B4EB-D75B-A21A43B0BF24}"/>
              </a:ext>
            </a:extLst>
          </p:cNvPr>
          <p:cNvSpPr>
            <a:spLocks/>
          </p:cNvSpPr>
          <p:nvPr/>
        </p:nvSpPr>
        <p:spPr bwMode="auto">
          <a:xfrm>
            <a:off x="6084888" y="41005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0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0 w 40"/>
              <a:gd name="T29" fmla="*/ 2147483646 h 32"/>
              <a:gd name="T30" fmla="*/ 0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0 w 40"/>
              <a:gd name="T65" fmla="*/ 2147483646 h 32"/>
              <a:gd name="T66" fmla="*/ 0 w 40"/>
              <a:gd name="T67" fmla="*/ 2147483646 h 32"/>
              <a:gd name="T68" fmla="*/ 0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0 w 40"/>
              <a:gd name="T77" fmla="*/ 0 h 32"/>
              <a:gd name="T78" fmla="*/ 0 w 40"/>
              <a:gd name="T79" fmla="*/ 0 h 32"/>
              <a:gd name="T80" fmla="*/ 0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8" name="Freeform 236">
            <a:extLst>
              <a:ext uri="{FF2B5EF4-FFF2-40B4-BE49-F238E27FC236}">
                <a16:creationId xmlns:a16="http://schemas.microsoft.com/office/drawing/2014/main" id="{17AAFC8B-34D5-589B-98D1-9B4C4DDC6927}"/>
              </a:ext>
            </a:extLst>
          </p:cNvPr>
          <p:cNvSpPr>
            <a:spLocks/>
          </p:cNvSpPr>
          <p:nvPr/>
        </p:nvSpPr>
        <p:spPr bwMode="auto">
          <a:xfrm>
            <a:off x="6135688" y="4125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79" name="Freeform 237">
            <a:extLst>
              <a:ext uri="{FF2B5EF4-FFF2-40B4-BE49-F238E27FC236}">
                <a16:creationId xmlns:a16="http://schemas.microsoft.com/office/drawing/2014/main" id="{2F301DD8-7DB0-87F4-5C2C-EE82BDE3C185}"/>
              </a:ext>
            </a:extLst>
          </p:cNvPr>
          <p:cNvSpPr>
            <a:spLocks/>
          </p:cNvSpPr>
          <p:nvPr/>
        </p:nvSpPr>
        <p:spPr bwMode="auto">
          <a:xfrm>
            <a:off x="6084888" y="45958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0 w 32"/>
              <a:gd name="T7" fmla="*/ 0 h 24"/>
              <a:gd name="T8" fmla="*/ 0 w 32"/>
              <a:gd name="T9" fmla="*/ 2147483646 h 24"/>
              <a:gd name="T10" fmla="*/ 0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0" name="Freeform 238">
            <a:extLst>
              <a:ext uri="{FF2B5EF4-FFF2-40B4-BE49-F238E27FC236}">
                <a16:creationId xmlns:a16="http://schemas.microsoft.com/office/drawing/2014/main" id="{98528385-DABE-790F-CE8C-4E5F0FF6FBCF}"/>
              </a:ext>
            </a:extLst>
          </p:cNvPr>
          <p:cNvSpPr>
            <a:spLocks/>
          </p:cNvSpPr>
          <p:nvPr/>
        </p:nvSpPr>
        <p:spPr bwMode="auto">
          <a:xfrm>
            <a:off x="6084888" y="45958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0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0 w 40"/>
              <a:gd name="T29" fmla="*/ 2147483646 h 32"/>
              <a:gd name="T30" fmla="*/ 0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0 w 40"/>
              <a:gd name="T65" fmla="*/ 2147483646 h 32"/>
              <a:gd name="T66" fmla="*/ 0 w 40"/>
              <a:gd name="T67" fmla="*/ 2147483646 h 32"/>
              <a:gd name="T68" fmla="*/ 0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0 w 40"/>
              <a:gd name="T77" fmla="*/ 0 h 32"/>
              <a:gd name="T78" fmla="*/ 0 w 40"/>
              <a:gd name="T79" fmla="*/ 0 h 32"/>
              <a:gd name="T80" fmla="*/ 0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1" name="Freeform 239">
            <a:extLst>
              <a:ext uri="{FF2B5EF4-FFF2-40B4-BE49-F238E27FC236}">
                <a16:creationId xmlns:a16="http://schemas.microsoft.com/office/drawing/2014/main" id="{C8B1AE7F-77F5-CD19-6B91-DE8513404664}"/>
              </a:ext>
            </a:extLst>
          </p:cNvPr>
          <p:cNvSpPr>
            <a:spLocks/>
          </p:cNvSpPr>
          <p:nvPr/>
        </p:nvSpPr>
        <p:spPr bwMode="auto">
          <a:xfrm>
            <a:off x="6135688" y="46212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2" name="Freeform 240">
            <a:extLst>
              <a:ext uri="{FF2B5EF4-FFF2-40B4-BE49-F238E27FC236}">
                <a16:creationId xmlns:a16="http://schemas.microsoft.com/office/drawing/2014/main" id="{C2F44D9C-0EDE-A129-6087-7699F577FC47}"/>
              </a:ext>
            </a:extLst>
          </p:cNvPr>
          <p:cNvSpPr>
            <a:spLocks/>
          </p:cNvSpPr>
          <p:nvPr/>
        </p:nvSpPr>
        <p:spPr bwMode="auto">
          <a:xfrm>
            <a:off x="6084888" y="4748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3" name="Freeform 241">
            <a:extLst>
              <a:ext uri="{FF2B5EF4-FFF2-40B4-BE49-F238E27FC236}">
                <a16:creationId xmlns:a16="http://schemas.microsoft.com/office/drawing/2014/main" id="{BDC58107-E539-14AA-8651-9DA39984655B}"/>
              </a:ext>
            </a:extLst>
          </p:cNvPr>
          <p:cNvSpPr>
            <a:spLocks/>
          </p:cNvSpPr>
          <p:nvPr/>
        </p:nvSpPr>
        <p:spPr bwMode="auto">
          <a:xfrm>
            <a:off x="6084888" y="4748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4" name="Freeform 242">
            <a:extLst>
              <a:ext uri="{FF2B5EF4-FFF2-40B4-BE49-F238E27FC236}">
                <a16:creationId xmlns:a16="http://schemas.microsoft.com/office/drawing/2014/main" id="{FAD01095-E4F0-6689-91FA-833D28AC7666}"/>
              </a:ext>
            </a:extLst>
          </p:cNvPr>
          <p:cNvSpPr>
            <a:spLocks/>
          </p:cNvSpPr>
          <p:nvPr/>
        </p:nvSpPr>
        <p:spPr bwMode="auto">
          <a:xfrm>
            <a:off x="6135688" y="47736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5" name="Freeform 243">
            <a:extLst>
              <a:ext uri="{FF2B5EF4-FFF2-40B4-BE49-F238E27FC236}">
                <a16:creationId xmlns:a16="http://schemas.microsoft.com/office/drawing/2014/main" id="{56E580ED-6E2B-F85B-E8A4-A2151AC32F6B}"/>
              </a:ext>
            </a:extLst>
          </p:cNvPr>
          <p:cNvSpPr>
            <a:spLocks/>
          </p:cNvSpPr>
          <p:nvPr/>
        </p:nvSpPr>
        <p:spPr bwMode="auto">
          <a:xfrm>
            <a:off x="6313488" y="4987925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6" name="Freeform 244">
            <a:extLst>
              <a:ext uri="{FF2B5EF4-FFF2-40B4-BE49-F238E27FC236}">
                <a16:creationId xmlns:a16="http://schemas.microsoft.com/office/drawing/2014/main" id="{16F44056-0482-8DD7-7111-4C130A882726}"/>
              </a:ext>
            </a:extLst>
          </p:cNvPr>
          <p:cNvSpPr>
            <a:spLocks/>
          </p:cNvSpPr>
          <p:nvPr/>
        </p:nvSpPr>
        <p:spPr bwMode="auto">
          <a:xfrm>
            <a:off x="6313488" y="4987925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7" name="Freeform 245">
            <a:extLst>
              <a:ext uri="{FF2B5EF4-FFF2-40B4-BE49-F238E27FC236}">
                <a16:creationId xmlns:a16="http://schemas.microsoft.com/office/drawing/2014/main" id="{2155A158-A9CE-0BB6-EF45-9257B97878D0}"/>
              </a:ext>
            </a:extLst>
          </p:cNvPr>
          <p:cNvSpPr>
            <a:spLocks/>
          </p:cNvSpPr>
          <p:nvPr/>
        </p:nvSpPr>
        <p:spPr bwMode="auto">
          <a:xfrm>
            <a:off x="6364288" y="5013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8" name="Freeform 246">
            <a:extLst>
              <a:ext uri="{FF2B5EF4-FFF2-40B4-BE49-F238E27FC236}">
                <a16:creationId xmlns:a16="http://schemas.microsoft.com/office/drawing/2014/main" id="{0C3EC65C-0C9F-B561-432D-53FD5EC0D561}"/>
              </a:ext>
            </a:extLst>
          </p:cNvPr>
          <p:cNvSpPr>
            <a:spLocks/>
          </p:cNvSpPr>
          <p:nvPr/>
        </p:nvSpPr>
        <p:spPr bwMode="auto">
          <a:xfrm>
            <a:off x="6453188" y="4987925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0 w 32"/>
              <a:gd name="T7" fmla="*/ 0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89" name="Freeform 247">
            <a:extLst>
              <a:ext uri="{FF2B5EF4-FFF2-40B4-BE49-F238E27FC236}">
                <a16:creationId xmlns:a16="http://schemas.microsoft.com/office/drawing/2014/main" id="{DC110167-B4D3-CF43-2E40-01449F274281}"/>
              </a:ext>
            </a:extLst>
          </p:cNvPr>
          <p:cNvSpPr>
            <a:spLocks/>
          </p:cNvSpPr>
          <p:nvPr/>
        </p:nvSpPr>
        <p:spPr bwMode="auto">
          <a:xfrm>
            <a:off x="6453188" y="4987925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0 h 40"/>
              <a:gd name="T78" fmla="*/ 0 w 40"/>
              <a:gd name="T79" fmla="*/ 0 h 40"/>
              <a:gd name="T80" fmla="*/ 0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0" name="Freeform 248">
            <a:extLst>
              <a:ext uri="{FF2B5EF4-FFF2-40B4-BE49-F238E27FC236}">
                <a16:creationId xmlns:a16="http://schemas.microsoft.com/office/drawing/2014/main" id="{B7663B56-55BD-15BF-0726-567CC3522528}"/>
              </a:ext>
            </a:extLst>
          </p:cNvPr>
          <p:cNvSpPr>
            <a:spLocks/>
          </p:cNvSpPr>
          <p:nvPr/>
        </p:nvSpPr>
        <p:spPr bwMode="auto">
          <a:xfrm>
            <a:off x="6503988" y="5013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1" name="Freeform 249">
            <a:extLst>
              <a:ext uri="{FF2B5EF4-FFF2-40B4-BE49-F238E27FC236}">
                <a16:creationId xmlns:a16="http://schemas.microsoft.com/office/drawing/2014/main" id="{B073D7C5-D7A6-2466-602F-0D5CE104DEA1}"/>
              </a:ext>
            </a:extLst>
          </p:cNvPr>
          <p:cNvSpPr>
            <a:spLocks/>
          </p:cNvSpPr>
          <p:nvPr/>
        </p:nvSpPr>
        <p:spPr bwMode="auto">
          <a:xfrm>
            <a:off x="6707188" y="4748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2" name="Freeform 250">
            <a:extLst>
              <a:ext uri="{FF2B5EF4-FFF2-40B4-BE49-F238E27FC236}">
                <a16:creationId xmlns:a16="http://schemas.microsoft.com/office/drawing/2014/main" id="{7E63CC3B-79BF-32D5-E206-5E40701EF7BA}"/>
              </a:ext>
            </a:extLst>
          </p:cNvPr>
          <p:cNvSpPr>
            <a:spLocks/>
          </p:cNvSpPr>
          <p:nvPr/>
        </p:nvSpPr>
        <p:spPr bwMode="auto">
          <a:xfrm>
            <a:off x="6707188" y="4748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3" name="Freeform 251">
            <a:extLst>
              <a:ext uri="{FF2B5EF4-FFF2-40B4-BE49-F238E27FC236}">
                <a16:creationId xmlns:a16="http://schemas.microsoft.com/office/drawing/2014/main" id="{2D87A874-A8F2-60DA-1EE0-A4FED01E03C1}"/>
              </a:ext>
            </a:extLst>
          </p:cNvPr>
          <p:cNvSpPr>
            <a:spLocks/>
          </p:cNvSpPr>
          <p:nvPr/>
        </p:nvSpPr>
        <p:spPr bwMode="auto">
          <a:xfrm>
            <a:off x="6757988" y="47736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4" name="Freeform 252">
            <a:extLst>
              <a:ext uri="{FF2B5EF4-FFF2-40B4-BE49-F238E27FC236}">
                <a16:creationId xmlns:a16="http://schemas.microsoft.com/office/drawing/2014/main" id="{9FB182B8-1353-F688-74E5-787185B58E07}"/>
              </a:ext>
            </a:extLst>
          </p:cNvPr>
          <p:cNvSpPr>
            <a:spLocks/>
          </p:cNvSpPr>
          <p:nvPr/>
        </p:nvSpPr>
        <p:spPr bwMode="auto">
          <a:xfrm>
            <a:off x="6707188" y="45958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5" name="Freeform 253">
            <a:extLst>
              <a:ext uri="{FF2B5EF4-FFF2-40B4-BE49-F238E27FC236}">
                <a16:creationId xmlns:a16="http://schemas.microsoft.com/office/drawing/2014/main" id="{289F3A9E-2D8C-1CC4-1860-2DDE4426AB25}"/>
              </a:ext>
            </a:extLst>
          </p:cNvPr>
          <p:cNvSpPr>
            <a:spLocks/>
          </p:cNvSpPr>
          <p:nvPr/>
        </p:nvSpPr>
        <p:spPr bwMode="auto">
          <a:xfrm>
            <a:off x="6707188" y="45958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6" name="Freeform 254">
            <a:extLst>
              <a:ext uri="{FF2B5EF4-FFF2-40B4-BE49-F238E27FC236}">
                <a16:creationId xmlns:a16="http://schemas.microsoft.com/office/drawing/2014/main" id="{4879309C-4F6E-6027-5C53-CF60001A2DFA}"/>
              </a:ext>
            </a:extLst>
          </p:cNvPr>
          <p:cNvSpPr>
            <a:spLocks/>
          </p:cNvSpPr>
          <p:nvPr/>
        </p:nvSpPr>
        <p:spPr bwMode="auto">
          <a:xfrm>
            <a:off x="6757988" y="46212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7" name="Freeform 255">
            <a:extLst>
              <a:ext uri="{FF2B5EF4-FFF2-40B4-BE49-F238E27FC236}">
                <a16:creationId xmlns:a16="http://schemas.microsoft.com/office/drawing/2014/main" id="{AF090E33-3021-2B26-8882-D171FAC38EE3}"/>
              </a:ext>
            </a:extLst>
          </p:cNvPr>
          <p:cNvSpPr>
            <a:spLocks/>
          </p:cNvSpPr>
          <p:nvPr/>
        </p:nvSpPr>
        <p:spPr bwMode="auto">
          <a:xfrm>
            <a:off x="6948488" y="4987925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0 w 32"/>
              <a:gd name="T7" fmla="*/ 0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8" name="Freeform 256">
            <a:extLst>
              <a:ext uri="{FF2B5EF4-FFF2-40B4-BE49-F238E27FC236}">
                <a16:creationId xmlns:a16="http://schemas.microsoft.com/office/drawing/2014/main" id="{B4A0B567-F006-FB81-85B6-18BEBBFF28BC}"/>
              </a:ext>
            </a:extLst>
          </p:cNvPr>
          <p:cNvSpPr>
            <a:spLocks/>
          </p:cNvSpPr>
          <p:nvPr/>
        </p:nvSpPr>
        <p:spPr bwMode="auto">
          <a:xfrm>
            <a:off x="6948488" y="4987925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0 h 40"/>
              <a:gd name="T78" fmla="*/ 0 w 40"/>
              <a:gd name="T79" fmla="*/ 0 h 40"/>
              <a:gd name="T80" fmla="*/ 0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999" name="Freeform 257">
            <a:extLst>
              <a:ext uri="{FF2B5EF4-FFF2-40B4-BE49-F238E27FC236}">
                <a16:creationId xmlns:a16="http://schemas.microsoft.com/office/drawing/2014/main" id="{777B5C82-458B-7155-114E-9C4B9590F341}"/>
              </a:ext>
            </a:extLst>
          </p:cNvPr>
          <p:cNvSpPr>
            <a:spLocks/>
          </p:cNvSpPr>
          <p:nvPr/>
        </p:nvSpPr>
        <p:spPr bwMode="auto">
          <a:xfrm>
            <a:off x="6999288" y="5013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0" name="Freeform 258">
            <a:extLst>
              <a:ext uri="{FF2B5EF4-FFF2-40B4-BE49-F238E27FC236}">
                <a16:creationId xmlns:a16="http://schemas.microsoft.com/office/drawing/2014/main" id="{45757FA8-3A37-B113-8AFB-134DA55B1893}"/>
              </a:ext>
            </a:extLst>
          </p:cNvPr>
          <p:cNvSpPr>
            <a:spLocks/>
          </p:cNvSpPr>
          <p:nvPr/>
        </p:nvSpPr>
        <p:spPr bwMode="auto">
          <a:xfrm>
            <a:off x="7100888" y="4987925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0 w 32"/>
              <a:gd name="T7" fmla="*/ 0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1" name="Freeform 259">
            <a:extLst>
              <a:ext uri="{FF2B5EF4-FFF2-40B4-BE49-F238E27FC236}">
                <a16:creationId xmlns:a16="http://schemas.microsoft.com/office/drawing/2014/main" id="{B613D53A-5421-2C7B-0E1B-8BC96E6C56AE}"/>
              </a:ext>
            </a:extLst>
          </p:cNvPr>
          <p:cNvSpPr>
            <a:spLocks/>
          </p:cNvSpPr>
          <p:nvPr/>
        </p:nvSpPr>
        <p:spPr bwMode="auto">
          <a:xfrm>
            <a:off x="7100888" y="4987925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0 h 40"/>
              <a:gd name="T78" fmla="*/ 0 w 40"/>
              <a:gd name="T79" fmla="*/ 0 h 40"/>
              <a:gd name="T80" fmla="*/ 0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2" name="Freeform 260">
            <a:extLst>
              <a:ext uri="{FF2B5EF4-FFF2-40B4-BE49-F238E27FC236}">
                <a16:creationId xmlns:a16="http://schemas.microsoft.com/office/drawing/2014/main" id="{A1A50533-E646-39C0-2BB0-21C6CBEFD3C7}"/>
              </a:ext>
            </a:extLst>
          </p:cNvPr>
          <p:cNvSpPr>
            <a:spLocks/>
          </p:cNvSpPr>
          <p:nvPr/>
        </p:nvSpPr>
        <p:spPr bwMode="auto">
          <a:xfrm>
            <a:off x="7151688" y="5013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3" name="Freeform 261">
            <a:extLst>
              <a:ext uri="{FF2B5EF4-FFF2-40B4-BE49-F238E27FC236}">
                <a16:creationId xmlns:a16="http://schemas.microsoft.com/office/drawing/2014/main" id="{8DCF0E7D-FF15-C4C2-0E1A-A7B2DD4DABCE}"/>
              </a:ext>
            </a:extLst>
          </p:cNvPr>
          <p:cNvSpPr>
            <a:spLocks/>
          </p:cNvSpPr>
          <p:nvPr/>
        </p:nvSpPr>
        <p:spPr bwMode="auto">
          <a:xfrm>
            <a:off x="7354888" y="4748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4" name="Freeform 262">
            <a:extLst>
              <a:ext uri="{FF2B5EF4-FFF2-40B4-BE49-F238E27FC236}">
                <a16:creationId xmlns:a16="http://schemas.microsoft.com/office/drawing/2014/main" id="{44527381-5511-8E55-2C73-7B679C2F45C3}"/>
              </a:ext>
            </a:extLst>
          </p:cNvPr>
          <p:cNvSpPr>
            <a:spLocks/>
          </p:cNvSpPr>
          <p:nvPr/>
        </p:nvSpPr>
        <p:spPr bwMode="auto">
          <a:xfrm>
            <a:off x="7354888" y="4748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5" name="Freeform 263">
            <a:extLst>
              <a:ext uri="{FF2B5EF4-FFF2-40B4-BE49-F238E27FC236}">
                <a16:creationId xmlns:a16="http://schemas.microsoft.com/office/drawing/2014/main" id="{471D7993-190E-1F04-9F24-03B7591F3868}"/>
              </a:ext>
            </a:extLst>
          </p:cNvPr>
          <p:cNvSpPr>
            <a:spLocks/>
          </p:cNvSpPr>
          <p:nvPr/>
        </p:nvSpPr>
        <p:spPr bwMode="auto">
          <a:xfrm>
            <a:off x="7405688" y="47736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6" name="Freeform 264">
            <a:extLst>
              <a:ext uri="{FF2B5EF4-FFF2-40B4-BE49-F238E27FC236}">
                <a16:creationId xmlns:a16="http://schemas.microsoft.com/office/drawing/2014/main" id="{89104BA2-DFC1-F0B5-04FF-181DFDA3DE20}"/>
              </a:ext>
            </a:extLst>
          </p:cNvPr>
          <p:cNvSpPr>
            <a:spLocks/>
          </p:cNvSpPr>
          <p:nvPr/>
        </p:nvSpPr>
        <p:spPr bwMode="auto">
          <a:xfrm>
            <a:off x="7342188" y="4608514"/>
            <a:ext cx="63500" cy="1587"/>
          </a:xfrm>
          <a:custGeom>
            <a:avLst/>
            <a:gdLst>
              <a:gd name="T0" fmla="*/ 2147483646 w 40"/>
              <a:gd name="T1" fmla="*/ 0 h 1587"/>
              <a:gd name="T2" fmla="*/ 2147483646 w 40"/>
              <a:gd name="T3" fmla="*/ 0 h 1587"/>
              <a:gd name="T4" fmla="*/ 2147483646 w 40"/>
              <a:gd name="T5" fmla="*/ 0 h 1587"/>
              <a:gd name="T6" fmla="*/ 2147483646 w 40"/>
              <a:gd name="T7" fmla="*/ 0 h 1587"/>
              <a:gd name="T8" fmla="*/ 0 w 40"/>
              <a:gd name="T9" fmla="*/ 0 h 1587"/>
              <a:gd name="T10" fmla="*/ 2147483646 w 40"/>
              <a:gd name="T11" fmla="*/ 0 h 1587"/>
              <a:gd name="T12" fmla="*/ 2147483646 w 40"/>
              <a:gd name="T13" fmla="*/ 0 h 1587"/>
              <a:gd name="T14" fmla="*/ 2147483646 w 40"/>
              <a:gd name="T15" fmla="*/ 0 h 1587"/>
              <a:gd name="T16" fmla="*/ 2147483646 w 40"/>
              <a:gd name="T17" fmla="*/ 0 h 1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0"/>
              <a:gd name="T28" fmla="*/ 0 h 1587"/>
              <a:gd name="T29" fmla="*/ 40 w 40"/>
              <a:gd name="T30" fmla="*/ 1587 h 15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0" h="1587">
                <a:moveTo>
                  <a:pt x="40" y="0"/>
                </a:moveTo>
                <a:lnTo>
                  <a:pt x="40" y="0"/>
                </a:lnTo>
                <a:lnTo>
                  <a:pt x="24" y="0"/>
                </a:lnTo>
                <a:lnTo>
                  <a:pt x="8" y="0"/>
                </a:lnTo>
                <a:lnTo>
                  <a:pt x="0" y="0"/>
                </a:lnTo>
                <a:lnTo>
                  <a:pt x="8" y="0"/>
                </a:lnTo>
                <a:lnTo>
                  <a:pt x="24" y="0"/>
                </a:lnTo>
                <a:lnTo>
                  <a:pt x="4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7" name="Freeform 265">
            <a:extLst>
              <a:ext uri="{FF2B5EF4-FFF2-40B4-BE49-F238E27FC236}">
                <a16:creationId xmlns:a16="http://schemas.microsoft.com/office/drawing/2014/main" id="{69963640-3F16-707E-9746-F72C36DCF759}"/>
              </a:ext>
            </a:extLst>
          </p:cNvPr>
          <p:cNvSpPr>
            <a:spLocks/>
          </p:cNvSpPr>
          <p:nvPr/>
        </p:nvSpPr>
        <p:spPr bwMode="auto">
          <a:xfrm>
            <a:off x="7342188" y="4608513"/>
            <a:ext cx="76200" cy="12700"/>
          </a:xfrm>
          <a:custGeom>
            <a:avLst/>
            <a:gdLst>
              <a:gd name="T0" fmla="*/ 2147483646 w 48"/>
              <a:gd name="T1" fmla="*/ 0 h 8"/>
              <a:gd name="T2" fmla="*/ 2147483646 w 48"/>
              <a:gd name="T3" fmla="*/ 0 h 8"/>
              <a:gd name="T4" fmla="*/ 2147483646 w 48"/>
              <a:gd name="T5" fmla="*/ 2147483646 h 8"/>
              <a:gd name="T6" fmla="*/ 2147483646 w 48"/>
              <a:gd name="T7" fmla="*/ 2147483646 h 8"/>
              <a:gd name="T8" fmla="*/ 2147483646 w 48"/>
              <a:gd name="T9" fmla="*/ 2147483646 h 8"/>
              <a:gd name="T10" fmla="*/ 2147483646 w 48"/>
              <a:gd name="T11" fmla="*/ 2147483646 h 8"/>
              <a:gd name="T12" fmla="*/ 2147483646 w 48"/>
              <a:gd name="T13" fmla="*/ 2147483646 h 8"/>
              <a:gd name="T14" fmla="*/ 2147483646 w 48"/>
              <a:gd name="T15" fmla="*/ 2147483646 h 8"/>
              <a:gd name="T16" fmla="*/ 2147483646 w 48"/>
              <a:gd name="T17" fmla="*/ 2147483646 h 8"/>
              <a:gd name="T18" fmla="*/ 2147483646 w 48"/>
              <a:gd name="T19" fmla="*/ 2147483646 h 8"/>
              <a:gd name="T20" fmla="*/ 0 w 48"/>
              <a:gd name="T21" fmla="*/ 2147483646 h 8"/>
              <a:gd name="T22" fmla="*/ 0 w 48"/>
              <a:gd name="T23" fmla="*/ 0 h 8"/>
              <a:gd name="T24" fmla="*/ 0 w 48"/>
              <a:gd name="T25" fmla="*/ 0 h 8"/>
              <a:gd name="T26" fmla="*/ 2147483646 w 48"/>
              <a:gd name="T27" fmla="*/ 0 h 8"/>
              <a:gd name="T28" fmla="*/ 2147483646 w 48"/>
              <a:gd name="T29" fmla="*/ 0 h 8"/>
              <a:gd name="T30" fmla="*/ 2147483646 w 48"/>
              <a:gd name="T31" fmla="*/ 0 h 8"/>
              <a:gd name="T32" fmla="*/ 2147483646 w 48"/>
              <a:gd name="T33" fmla="*/ 0 h 8"/>
              <a:gd name="T34" fmla="*/ 2147483646 w 48"/>
              <a:gd name="T35" fmla="*/ 0 h 8"/>
              <a:gd name="T36" fmla="*/ 2147483646 w 48"/>
              <a:gd name="T37" fmla="*/ 0 h 8"/>
              <a:gd name="T38" fmla="*/ 2147483646 w 48"/>
              <a:gd name="T39" fmla="*/ 0 h 8"/>
              <a:gd name="T40" fmla="*/ 2147483646 w 48"/>
              <a:gd name="T41" fmla="*/ 0 h 8"/>
              <a:gd name="T42" fmla="*/ 2147483646 w 48"/>
              <a:gd name="T43" fmla="*/ 0 h 8"/>
              <a:gd name="T44" fmla="*/ 2147483646 w 48"/>
              <a:gd name="T45" fmla="*/ 0 h 8"/>
              <a:gd name="T46" fmla="*/ 2147483646 w 48"/>
              <a:gd name="T47" fmla="*/ 0 h 8"/>
              <a:gd name="T48" fmla="*/ 2147483646 w 48"/>
              <a:gd name="T49" fmla="*/ 2147483646 h 8"/>
              <a:gd name="T50" fmla="*/ 2147483646 w 48"/>
              <a:gd name="T51" fmla="*/ 2147483646 h 8"/>
              <a:gd name="T52" fmla="*/ 2147483646 w 48"/>
              <a:gd name="T53" fmla="*/ 2147483646 h 8"/>
              <a:gd name="T54" fmla="*/ 2147483646 w 48"/>
              <a:gd name="T55" fmla="*/ 2147483646 h 8"/>
              <a:gd name="T56" fmla="*/ 2147483646 w 48"/>
              <a:gd name="T57" fmla="*/ 2147483646 h 8"/>
              <a:gd name="T58" fmla="*/ 2147483646 w 48"/>
              <a:gd name="T59" fmla="*/ 2147483646 h 8"/>
              <a:gd name="T60" fmla="*/ 2147483646 w 48"/>
              <a:gd name="T61" fmla="*/ 2147483646 h 8"/>
              <a:gd name="T62" fmla="*/ 2147483646 w 48"/>
              <a:gd name="T63" fmla="*/ 2147483646 h 8"/>
              <a:gd name="T64" fmla="*/ 2147483646 w 48"/>
              <a:gd name="T65" fmla="*/ 2147483646 h 8"/>
              <a:gd name="T66" fmla="*/ 2147483646 w 48"/>
              <a:gd name="T67" fmla="*/ 2147483646 h 8"/>
              <a:gd name="T68" fmla="*/ 2147483646 w 48"/>
              <a:gd name="T69" fmla="*/ 2147483646 h 8"/>
              <a:gd name="T70" fmla="*/ 0 w 48"/>
              <a:gd name="T71" fmla="*/ 2147483646 h 8"/>
              <a:gd name="T72" fmla="*/ 0 w 48"/>
              <a:gd name="T73" fmla="*/ 2147483646 h 8"/>
              <a:gd name="T74" fmla="*/ 0 w 48"/>
              <a:gd name="T75" fmla="*/ 0 h 8"/>
              <a:gd name="T76" fmla="*/ 2147483646 w 48"/>
              <a:gd name="T77" fmla="*/ 0 h 8"/>
              <a:gd name="T78" fmla="*/ 2147483646 w 48"/>
              <a:gd name="T79" fmla="*/ 0 h 8"/>
              <a:gd name="T80" fmla="*/ 2147483646 w 48"/>
              <a:gd name="T81" fmla="*/ 0 h 8"/>
              <a:gd name="T82" fmla="*/ 2147483646 w 48"/>
              <a:gd name="T83" fmla="*/ 0 h 8"/>
              <a:gd name="T84" fmla="*/ 2147483646 w 48"/>
              <a:gd name="T85" fmla="*/ 0 h 8"/>
              <a:gd name="T86" fmla="*/ 2147483646 w 48"/>
              <a:gd name="T87" fmla="*/ 0 h 8"/>
              <a:gd name="T88" fmla="*/ 2147483646 w 48"/>
              <a:gd name="T89" fmla="*/ 0 h 8"/>
              <a:gd name="T90" fmla="*/ 2147483646 w 48"/>
              <a:gd name="T91" fmla="*/ 0 h 8"/>
              <a:gd name="T92" fmla="*/ 2147483646 w 48"/>
              <a:gd name="T93" fmla="*/ 0 h 8"/>
              <a:gd name="T94" fmla="*/ 2147483646 w 48"/>
              <a:gd name="T95" fmla="*/ 0 h 8"/>
              <a:gd name="T96" fmla="*/ 2147483646 w 48"/>
              <a:gd name="T97" fmla="*/ 0 h 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8"/>
              <a:gd name="T148" fmla="*/ 0 h 8"/>
              <a:gd name="T149" fmla="*/ 48 w 48"/>
              <a:gd name="T150" fmla="*/ 8 h 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8" h="8">
                <a:moveTo>
                  <a:pt x="48" y="0"/>
                </a:moveTo>
                <a:lnTo>
                  <a:pt x="48" y="0"/>
                </a:lnTo>
                <a:lnTo>
                  <a:pt x="40" y="8"/>
                </a:lnTo>
                <a:lnTo>
                  <a:pt x="24" y="8"/>
                </a:lnTo>
                <a:lnTo>
                  <a:pt x="8" y="8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24" y="0"/>
                </a:lnTo>
                <a:lnTo>
                  <a:pt x="40" y="0"/>
                </a:lnTo>
                <a:lnTo>
                  <a:pt x="40" y="8"/>
                </a:lnTo>
                <a:lnTo>
                  <a:pt x="24" y="8"/>
                </a:lnTo>
                <a:lnTo>
                  <a:pt x="8" y="8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24" y="0"/>
                </a:lnTo>
                <a:lnTo>
                  <a:pt x="40" y="0"/>
                </a:lnTo>
                <a:lnTo>
                  <a:pt x="48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8" name="Freeform 266">
            <a:extLst>
              <a:ext uri="{FF2B5EF4-FFF2-40B4-BE49-F238E27FC236}">
                <a16:creationId xmlns:a16="http://schemas.microsoft.com/office/drawing/2014/main" id="{4C8C7D03-D66F-2D25-FBBA-98E97DB7EC75}"/>
              </a:ext>
            </a:extLst>
          </p:cNvPr>
          <p:cNvSpPr>
            <a:spLocks/>
          </p:cNvSpPr>
          <p:nvPr/>
        </p:nvSpPr>
        <p:spPr bwMode="auto">
          <a:xfrm>
            <a:off x="7405689" y="4608513"/>
            <a:ext cx="1587" cy="12700"/>
          </a:xfrm>
          <a:custGeom>
            <a:avLst/>
            <a:gdLst>
              <a:gd name="T0" fmla="*/ 0 w 1587"/>
              <a:gd name="T1" fmla="*/ 0 h 8"/>
              <a:gd name="T2" fmla="*/ 0 w 1587"/>
              <a:gd name="T3" fmla="*/ 0 h 8"/>
              <a:gd name="T4" fmla="*/ 0 w 1587"/>
              <a:gd name="T5" fmla="*/ 0 h 8"/>
              <a:gd name="T6" fmla="*/ 0 w 1587"/>
              <a:gd name="T7" fmla="*/ 2147483646 h 8"/>
              <a:gd name="T8" fmla="*/ 0 w 1587"/>
              <a:gd name="T9" fmla="*/ 2147483646 h 8"/>
              <a:gd name="T10" fmla="*/ 0 w 1587"/>
              <a:gd name="T11" fmla="*/ 2147483646 h 8"/>
              <a:gd name="T12" fmla="*/ 0 w 1587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7"/>
              <a:gd name="T22" fmla="*/ 0 h 8"/>
              <a:gd name="T23" fmla="*/ 1587 w 158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7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09" name="Freeform 267">
            <a:extLst>
              <a:ext uri="{FF2B5EF4-FFF2-40B4-BE49-F238E27FC236}">
                <a16:creationId xmlns:a16="http://schemas.microsoft.com/office/drawing/2014/main" id="{9A60BE19-F8DB-DE17-E04F-DE3751B305C8}"/>
              </a:ext>
            </a:extLst>
          </p:cNvPr>
          <p:cNvSpPr>
            <a:spLocks/>
          </p:cNvSpPr>
          <p:nvPr/>
        </p:nvSpPr>
        <p:spPr bwMode="auto">
          <a:xfrm>
            <a:off x="6961188" y="43545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0" name="Freeform 268">
            <a:extLst>
              <a:ext uri="{FF2B5EF4-FFF2-40B4-BE49-F238E27FC236}">
                <a16:creationId xmlns:a16="http://schemas.microsoft.com/office/drawing/2014/main" id="{7AB11314-8D25-1B96-7BCA-C03F6EA6CFB6}"/>
              </a:ext>
            </a:extLst>
          </p:cNvPr>
          <p:cNvSpPr>
            <a:spLocks/>
          </p:cNvSpPr>
          <p:nvPr/>
        </p:nvSpPr>
        <p:spPr bwMode="auto">
          <a:xfrm>
            <a:off x="6961188" y="43545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1" name="Freeform 269">
            <a:extLst>
              <a:ext uri="{FF2B5EF4-FFF2-40B4-BE49-F238E27FC236}">
                <a16:creationId xmlns:a16="http://schemas.microsoft.com/office/drawing/2014/main" id="{6B026921-F2F9-13A8-B128-D9E4AD89DADA}"/>
              </a:ext>
            </a:extLst>
          </p:cNvPr>
          <p:cNvSpPr>
            <a:spLocks/>
          </p:cNvSpPr>
          <p:nvPr/>
        </p:nvSpPr>
        <p:spPr bwMode="auto">
          <a:xfrm>
            <a:off x="7011988" y="4379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2" name="Freeform 270">
            <a:extLst>
              <a:ext uri="{FF2B5EF4-FFF2-40B4-BE49-F238E27FC236}">
                <a16:creationId xmlns:a16="http://schemas.microsoft.com/office/drawing/2014/main" id="{077EC274-A80E-0A40-B9B0-B4386712652E}"/>
              </a:ext>
            </a:extLst>
          </p:cNvPr>
          <p:cNvSpPr>
            <a:spLocks/>
          </p:cNvSpPr>
          <p:nvPr/>
        </p:nvSpPr>
        <p:spPr bwMode="auto">
          <a:xfrm>
            <a:off x="7100888" y="43545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0 w 32"/>
              <a:gd name="T7" fmla="*/ 0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0" y="0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3" name="Freeform 271">
            <a:extLst>
              <a:ext uri="{FF2B5EF4-FFF2-40B4-BE49-F238E27FC236}">
                <a16:creationId xmlns:a16="http://schemas.microsoft.com/office/drawing/2014/main" id="{AA6763C3-C7C3-65CD-D5F9-9A141D66DD9B}"/>
              </a:ext>
            </a:extLst>
          </p:cNvPr>
          <p:cNvSpPr>
            <a:spLocks/>
          </p:cNvSpPr>
          <p:nvPr/>
        </p:nvSpPr>
        <p:spPr bwMode="auto">
          <a:xfrm>
            <a:off x="7100888" y="43545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0 h 40"/>
              <a:gd name="T78" fmla="*/ 0 w 40"/>
              <a:gd name="T79" fmla="*/ 0 h 40"/>
              <a:gd name="T80" fmla="*/ 0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0" y="8"/>
                </a:lnTo>
                <a:lnTo>
                  <a:pt x="8" y="0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4" name="Freeform 272">
            <a:extLst>
              <a:ext uri="{FF2B5EF4-FFF2-40B4-BE49-F238E27FC236}">
                <a16:creationId xmlns:a16="http://schemas.microsoft.com/office/drawing/2014/main" id="{C6E04187-CEFC-04B3-5128-A0A261494EDD}"/>
              </a:ext>
            </a:extLst>
          </p:cNvPr>
          <p:cNvSpPr>
            <a:spLocks/>
          </p:cNvSpPr>
          <p:nvPr/>
        </p:nvSpPr>
        <p:spPr bwMode="auto">
          <a:xfrm>
            <a:off x="7151688" y="4379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5" name="Freeform 273">
            <a:extLst>
              <a:ext uri="{FF2B5EF4-FFF2-40B4-BE49-F238E27FC236}">
                <a16:creationId xmlns:a16="http://schemas.microsoft.com/office/drawing/2014/main" id="{064B43C8-1B26-9DEF-2C49-FCFBA29FD505}"/>
              </a:ext>
            </a:extLst>
          </p:cNvPr>
          <p:cNvSpPr>
            <a:spLocks/>
          </p:cNvSpPr>
          <p:nvPr/>
        </p:nvSpPr>
        <p:spPr bwMode="auto">
          <a:xfrm>
            <a:off x="7354888" y="41005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6" name="Freeform 274">
            <a:extLst>
              <a:ext uri="{FF2B5EF4-FFF2-40B4-BE49-F238E27FC236}">
                <a16:creationId xmlns:a16="http://schemas.microsoft.com/office/drawing/2014/main" id="{ED8E9D60-D1B2-B997-57E4-8E0EFA6FD1CF}"/>
              </a:ext>
            </a:extLst>
          </p:cNvPr>
          <p:cNvSpPr>
            <a:spLocks/>
          </p:cNvSpPr>
          <p:nvPr/>
        </p:nvSpPr>
        <p:spPr bwMode="auto">
          <a:xfrm>
            <a:off x="7354888" y="41005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7" name="Freeform 275">
            <a:extLst>
              <a:ext uri="{FF2B5EF4-FFF2-40B4-BE49-F238E27FC236}">
                <a16:creationId xmlns:a16="http://schemas.microsoft.com/office/drawing/2014/main" id="{4A61173D-EAA6-3FBB-4E15-BF48D85C5905}"/>
              </a:ext>
            </a:extLst>
          </p:cNvPr>
          <p:cNvSpPr>
            <a:spLocks/>
          </p:cNvSpPr>
          <p:nvPr/>
        </p:nvSpPr>
        <p:spPr bwMode="auto">
          <a:xfrm>
            <a:off x="7405688" y="4125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8" name="Freeform 276">
            <a:extLst>
              <a:ext uri="{FF2B5EF4-FFF2-40B4-BE49-F238E27FC236}">
                <a16:creationId xmlns:a16="http://schemas.microsoft.com/office/drawing/2014/main" id="{247D5307-B3C6-EE4C-1166-DC7835349AF9}"/>
              </a:ext>
            </a:extLst>
          </p:cNvPr>
          <p:cNvSpPr>
            <a:spLocks/>
          </p:cNvSpPr>
          <p:nvPr/>
        </p:nvSpPr>
        <p:spPr bwMode="auto">
          <a:xfrm>
            <a:off x="7354888" y="39608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19" name="Freeform 277">
            <a:extLst>
              <a:ext uri="{FF2B5EF4-FFF2-40B4-BE49-F238E27FC236}">
                <a16:creationId xmlns:a16="http://schemas.microsoft.com/office/drawing/2014/main" id="{CE83F2B1-408C-BDC0-9230-DF563E488E1C}"/>
              </a:ext>
            </a:extLst>
          </p:cNvPr>
          <p:cNvSpPr>
            <a:spLocks/>
          </p:cNvSpPr>
          <p:nvPr/>
        </p:nvSpPr>
        <p:spPr bwMode="auto">
          <a:xfrm>
            <a:off x="7354888" y="39608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0" name="Freeform 278">
            <a:extLst>
              <a:ext uri="{FF2B5EF4-FFF2-40B4-BE49-F238E27FC236}">
                <a16:creationId xmlns:a16="http://schemas.microsoft.com/office/drawing/2014/main" id="{DACC6C3D-B153-197F-EE34-3F7E8967A60F}"/>
              </a:ext>
            </a:extLst>
          </p:cNvPr>
          <p:cNvSpPr>
            <a:spLocks/>
          </p:cNvSpPr>
          <p:nvPr/>
        </p:nvSpPr>
        <p:spPr bwMode="auto">
          <a:xfrm>
            <a:off x="7405688" y="39862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1" name="Freeform 279">
            <a:extLst>
              <a:ext uri="{FF2B5EF4-FFF2-40B4-BE49-F238E27FC236}">
                <a16:creationId xmlns:a16="http://schemas.microsoft.com/office/drawing/2014/main" id="{E593F4D2-971F-7621-B091-BC124E756510}"/>
              </a:ext>
            </a:extLst>
          </p:cNvPr>
          <p:cNvSpPr>
            <a:spLocks/>
          </p:cNvSpPr>
          <p:nvPr/>
        </p:nvSpPr>
        <p:spPr bwMode="auto">
          <a:xfrm>
            <a:off x="6935788" y="3668713"/>
            <a:ext cx="101600" cy="101600"/>
          </a:xfrm>
          <a:custGeom>
            <a:avLst/>
            <a:gdLst>
              <a:gd name="T0" fmla="*/ 2147483646 w 64"/>
              <a:gd name="T1" fmla="*/ 2147483646 h 64"/>
              <a:gd name="T2" fmla="*/ 2147483646 w 64"/>
              <a:gd name="T3" fmla="*/ 2147483646 h 64"/>
              <a:gd name="T4" fmla="*/ 2147483646 w 64"/>
              <a:gd name="T5" fmla="*/ 0 h 64"/>
              <a:gd name="T6" fmla="*/ 2147483646 w 64"/>
              <a:gd name="T7" fmla="*/ 2147483646 h 64"/>
              <a:gd name="T8" fmla="*/ 0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64"/>
              <a:gd name="T29" fmla="*/ 64 w 64"/>
              <a:gd name="T30" fmla="*/ 64 h 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64">
                <a:moveTo>
                  <a:pt x="64" y="32"/>
                </a:moveTo>
                <a:lnTo>
                  <a:pt x="56" y="8"/>
                </a:lnTo>
                <a:lnTo>
                  <a:pt x="32" y="0"/>
                </a:lnTo>
                <a:lnTo>
                  <a:pt x="8" y="8"/>
                </a:lnTo>
                <a:lnTo>
                  <a:pt x="0" y="32"/>
                </a:lnTo>
                <a:lnTo>
                  <a:pt x="8" y="56"/>
                </a:lnTo>
                <a:lnTo>
                  <a:pt x="32" y="64"/>
                </a:lnTo>
                <a:lnTo>
                  <a:pt x="56" y="56"/>
                </a:lnTo>
                <a:lnTo>
                  <a:pt x="64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2" name="Freeform 280">
            <a:extLst>
              <a:ext uri="{FF2B5EF4-FFF2-40B4-BE49-F238E27FC236}">
                <a16:creationId xmlns:a16="http://schemas.microsoft.com/office/drawing/2014/main" id="{5623F420-BD94-1CBB-9927-FAB0C7E44838}"/>
              </a:ext>
            </a:extLst>
          </p:cNvPr>
          <p:cNvSpPr>
            <a:spLocks/>
          </p:cNvSpPr>
          <p:nvPr/>
        </p:nvSpPr>
        <p:spPr bwMode="auto">
          <a:xfrm>
            <a:off x="6935788" y="3668713"/>
            <a:ext cx="114300" cy="114300"/>
          </a:xfrm>
          <a:custGeom>
            <a:avLst/>
            <a:gdLst>
              <a:gd name="T0" fmla="*/ 2147483646 w 72"/>
              <a:gd name="T1" fmla="*/ 2147483646 h 72"/>
              <a:gd name="T2" fmla="*/ 2147483646 w 72"/>
              <a:gd name="T3" fmla="*/ 2147483646 h 72"/>
              <a:gd name="T4" fmla="*/ 2147483646 w 72"/>
              <a:gd name="T5" fmla="*/ 2147483646 h 72"/>
              <a:gd name="T6" fmla="*/ 2147483646 w 72"/>
              <a:gd name="T7" fmla="*/ 2147483646 h 72"/>
              <a:gd name="T8" fmla="*/ 2147483646 w 72"/>
              <a:gd name="T9" fmla="*/ 2147483646 h 72"/>
              <a:gd name="T10" fmla="*/ 2147483646 w 72"/>
              <a:gd name="T11" fmla="*/ 2147483646 h 72"/>
              <a:gd name="T12" fmla="*/ 2147483646 w 72"/>
              <a:gd name="T13" fmla="*/ 2147483646 h 72"/>
              <a:gd name="T14" fmla="*/ 2147483646 w 72"/>
              <a:gd name="T15" fmla="*/ 2147483646 h 72"/>
              <a:gd name="T16" fmla="*/ 2147483646 w 72"/>
              <a:gd name="T17" fmla="*/ 2147483646 h 72"/>
              <a:gd name="T18" fmla="*/ 2147483646 w 72"/>
              <a:gd name="T19" fmla="*/ 2147483646 h 72"/>
              <a:gd name="T20" fmla="*/ 2147483646 w 72"/>
              <a:gd name="T21" fmla="*/ 2147483646 h 72"/>
              <a:gd name="T22" fmla="*/ 2147483646 w 72"/>
              <a:gd name="T23" fmla="*/ 2147483646 h 72"/>
              <a:gd name="T24" fmla="*/ 2147483646 w 72"/>
              <a:gd name="T25" fmla="*/ 2147483646 h 72"/>
              <a:gd name="T26" fmla="*/ 2147483646 w 72"/>
              <a:gd name="T27" fmla="*/ 2147483646 h 72"/>
              <a:gd name="T28" fmla="*/ 2147483646 w 72"/>
              <a:gd name="T29" fmla="*/ 2147483646 h 72"/>
              <a:gd name="T30" fmla="*/ 2147483646 w 72"/>
              <a:gd name="T31" fmla="*/ 2147483646 h 72"/>
              <a:gd name="T32" fmla="*/ 2147483646 w 72"/>
              <a:gd name="T33" fmla="*/ 2147483646 h 72"/>
              <a:gd name="T34" fmla="*/ 2147483646 w 72"/>
              <a:gd name="T35" fmla="*/ 2147483646 h 72"/>
              <a:gd name="T36" fmla="*/ 2147483646 w 72"/>
              <a:gd name="T37" fmla="*/ 2147483646 h 72"/>
              <a:gd name="T38" fmla="*/ 2147483646 w 72"/>
              <a:gd name="T39" fmla="*/ 2147483646 h 72"/>
              <a:gd name="T40" fmla="*/ 2147483646 w 72"/>
              <a:gd name="T41" fmla="*/ 2147483646 h 72"/>
              <a:gd name="T42" fmla="*/ 2147483646 w 72"/>
              <a:gd name="T43" fmla="*/ 2147483646 h 72"/>
              <a:gd name="T44" fmla="*/ 2147483646 w 72"/>
              <a:gd name="T45" fmla="*/ 2147483646 h 72"/>
              <a:gd name="T46" fmla="*/ 2147483646 w 72"/>
              <a:gd name="T47" fmla="*/ 2147483646 h 72"/>
              <a:gd name="T48" fmla="*/ 2147483646 w 72"/>
              <a:gd name="T49" fmla="*/ 2147483646 h 72"/>
              <a:gd name="T50" fmla="*/ 2147483646 w 72"/>
              <a:gd name="T51" fmla="*/ 2147483646 h 72"/>
              <a:gd name="T52" fmla="*/ 2147483646 w 72"/>
              <a:gd name="T53" fmla="*/ 2147483646 h 72"/>
              <a:gd name="T54" fmla="*/ 2147483646 w 72"/>
              <a:gd name="T55" fmla="*/ 2147483646 h 72"/>
              <a:gd name="T56" fmla="*/ 2147483646 w 72"/>
              <a:gd name="T57" fmla="*/ 2147483646 h 72"/>
              <a:gd name="T58" fmla="*/ 2147483646 w 72"/>
              <a:gd name="T59" fmla="*/ 2147483646 h 72"/>
              <a:gd name="T60" fmla="*/ 2147483646 w 72"/>
              <a:gd name="T61" fmla="*/ 2147483646 h 72"/>
              <a:gd name="T62" fmla="*/ 2147483646 w 72"/>
              <a:gd name="T63" fmla="*/ 2147483646 h 72"/>
              <a:gd name="T64" fmla="*/ 2147483646 w 72"/>
              <a:gd name="T65" fmla="*/ 2147483646 h 72"/>
              <a:gd name="T66" fmla="*/ 2147483646 w 72"/>
              <a:gd name="T67" fmla="*/ 2147483646 h 72"/>
              <a:gd name="T68" fmla="*/ 2147483646 w 72"/>
              <a:gd name="T69" fmla="*/ 2147483646 h 72"/>
              <a:gd name="T70" fmla="*/ 0 w 72"/>
              <a:gd name="T71" fmla="*/ 2147483646 h 72"/>
              <a:gd name="T72" fmla="*/ 0 w 72"/>
              <a:gd name="T73" fmla="*/ 2147483646 h 72"/>
              <a:gd name="T74" fmla="*/ 0 w 72"/>
              <a:gd name="T75" fmla="*/ 2147483646 h 72"/>
              <a:gd name="T76" fmla="*/ 2147483646 w 72"/>
              <a:gd name="T77" fmla="*/ 2147483646 h 72"/>
              <a:gd name="T78" fmla="*/ 2147483646 w 72"/>
              <a:gd name="T79" fmla="*/ 2147483646 h 72"/>
              <a:gd name="T80" fmla="*/ 2147483646 w 72"/>
              <a:gd name="T81" fmla="*/ 2147483646 h 72"/>
              <a:gd name="T82" fmla="*/ 2147483646 w 72"/>
              <a:gd name="T83" fmla="*/ 0 h 72"/>
              <a:gd name="T84" fmla="*/ 2147483646 w 72"/>
              <a:gd name="T85" fmla="*/ 0 h 72"/>
              <a:gd name="T86" fmla="*/ 2147483646 w 72"/>
              <a:gd name="T87" fmla="*/ 0 h 72"/>
              <a:gd name="T88" fmla="*/ 2147483646 w 72"/>
              <a:gd name="T89" fmla="*/ 2147483646 h 72"/>
              <a:gd name="T90" fmla="*/ 2147483646 w 72"/>
              <a:gd name="T91" fmla="*/ 2147483646 h 72"/>
              <a:gd name="T92" fmla="*/ 2147483646 w 72"/>
              <a:gd name="T93" fmla="*/ 2147483646 h 72"/>
              <a:gd name="T94" fmla="*/ 2147483646 w 72"/>
              <a:gd name="T95" fmla="*/ 2147483646 h 72"/>
              <a:gd name="T96" fmla="*/ 2147483646 w 72"/>
              <a:gd name="T97" fmla="*/ 2147483646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64" y="32"/>
                </a:moveTo>
                <a:lnTo>
                  <a:pt x="56" y="8"/>
                </a:lnTo>
                <a:lnTo>
                  <a:pt x="56" y="16"/>
                </a:lnTo>
                <a:lnTo>
                  <a:pt x="32" y="8"/>
                </a:lnTo>
                <a:lnTo>
                  <a:pt x="8" y="16"/>
                </a:lnTo>
                <a:lnTo>
                  <a:pt x="16" y="8"/>
                </a:lnTo>
                <a:lnTo>
                  <a:pt x="8" y="32"/>
                </a:lnTo>
                <a:lnTo>
                  <a:pt x="16" y="56"/>
                </a:lnTo>
                <a:lnTo>
                  <a:pt x="8" y="56"/>
                </a:lnTo>
                <a:lnTo>
                  <a:pt x="32" y="64"/>
                </a:lnTo>
                <a:lnTo>
                  <a:pt x="56" y="56"/>
                </a:lnTo>
                <a:lnTo>
                  <a:pt x="64" y="32"/>
                </a:lnTo>
                <a:lnTo>
                  <a:pt x="72" y="32"/>
                </a:lnTo>
                <a:lnTo>
                  <a:pt x="64" y="56"/>
                </a:lnTo>
                <a:lnTo>
                  <a:pt x="56" y="64"/>
                </a:lnTo>
                <a:lnTo>
                  <a:pt x="32" y="72"/>
                </a:lnTo>
                <a:lnTo>
                  <a:pt x="8" y="64"/>
                </a:lnTo>
                <a:lnTo>
                  <a:pt x="8" y="56"/>
                </a:lnTo>
                <a:lnTo>
                  <a:pt x="0" y="32"/>
                </a:lnTo>
                <a:lnTo>
                  <a:pt x="8" y="8"/>
                </a:lnTo>
                <a:lnTo>
                  <a:pt x="32" y="0"/>
                </a:lnTo>
                <a:lnTo>
                  <a:pt x="56" y="8"/>
                </a:lnTo>
                <a:lnTo>
                  <a:pt x="64" y="8"/>
                </a:lnTo>
                <a:lnTo>
                  <a:pt x="72" y="32"/>
                </a:lnTo>
                <a:lnTo>
                  <a:pt x="64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3" name="Freeform 281">
            <a:extLst>
              <a:ext uri="{FF2B5EF4-FFF2-40B4-BE49-F238E27FC236}">
                <a16:creationId xmlns:a16="http://schemas.microsoft.com/office/drawing/2014/main" id="{BC5A8CE8-79F4-0F99-A135-A731F2853568}"/>
              </a:ext>
            </a:extLst>
          </p:cNvPr>
          <p:cNvSpPr>
            <a:spLocks/>
          </p:cNvSpPr>
          <p:nvPr/>
        </p:nvSpPr>
        <p:spPr bwMode="auto">
          <a:xfrm>
            <a:off x="7037388" y="37195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4" name="Freeform 282">
            <a:extLst>
              <a:ext uri="{FF2B5EF4-FFF2-40B4-BE49-F238E27FC236}">
                <a16:creationId xmlns:a16="http://schemas.microsoft.com/office/drawing/2014/main" id="{0F732B45-3700-1A2E-EF1B-B8907F6B200B}"/>
              </a:ext>
            </a:extLst>
          </p:cNvPr>
          <p:cNvSpPr>
            <a:spLocks/>
          </p:cNvSpPr>
          <p:nvPr/>
        </p:nvSpPr>
        <p:spPr bwMode="auto">
          <a:xfrm>
            <a:off x="7100888" y="36941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5" name="Freeform 283">
            <a:extLst>
              <a:ext uri="{FF2B5EF4-FFF2-40B4-BE49-F238E27FC236}">
                <a16:creationId xmlns:a16="http://schemas.microsoft.com/office/drawing/2014/main" id="{7752B8BE-8B03-B010-617F-F68965986551}"/>
              </a:ext>
            </a:extLst>
          </p:cNvPr>
          <p:cNvSpPr>
            <a:spLocks/>
          </p:cNvSpPr>
          <p:nvPr/>
        </p:nvSpPr>
        <p:spPr bwMode="auto">
          <a:xfrm>
            <a:off x="7100888" y="36941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32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40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6" name="Freeform 284">
            <a:extLst>
              <a:ext uri="{FF2B5EF4-FFF2-40B4-BE49-F238E27FC236}">
                <a16:creationId xmlns:a16="http://schemas.microsoft.com/office/drawing/2014/main" id="{39775437-B7C4-12D1-9885-F8D1102E832F}"/>
              </a:ext>
            </a:extLst>
          </p:cNvPr>
          <p:cNvSpPr>
            <a:spLocks/>
          </p:cNvSpPr>
          <p:nvPr/>
        </p:nvSpPr>
        <p:spPr bwMode="auto">
          <a:xfrm>
            <a:off x="7151688" y="37195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7" name="Freeform 285">
            <a:extLst>
              <a:ext uri="{FF2B5EF4-FFF2-40B4-BE49-F238E27FC236}">
                <a16:creationId xmlns:a16="http://schemas.microsoft.com/office/drawing/2014/main" id="{CFE4D32B-BB64-8A7B-E381-075954464E2A}"/>
              </a:ext>
            </a:extLst>
          </p:cNvPr>
          <p:cNvSpPr>
            <a:spLocks/>
          </p:cNvSpPr>
          <p:nvPr/>
        </p:nvSpPr>
        <p:spPr bwMode="auto">
          <a:xfrm>
            <a:off x="7354888" y="3454400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8" name="Freeform 286">
            <a:extLst>
              <a:ext uri="{FF2B5EF4-FFF2-40B4-BE49-F238E27FC236}">
                <a16:creationId xmlns:a16="http://schemas.microsoft.com/office/drawing/2014/main" id="{ACE9BE31-95D0-7DBF-F347-99E67851E28A}"/>
              </a:ext>
            </a:extLst>
          </p:cNvPr>
          <p:cNvSpPr>
            <a:spLocks/>
          </p:cNvSpPr>
          <p:nvPr/>
        </p:nvSpPr>
        <p:spPr bwMode="auto">
          <a:xfrm>
            <a:off x="7354888" y="3454400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29" name="Freeform 287">
            <a:extLst>
              <a:ext uri="{FF2B5EF4-FFF2-40B4-BE49-F238E27FC236}">
                <a16:creationId xmlns:a16="http://schemas.microsoft.com/office/drawing/2014/main" id="{57B7F93A-6690-FF89-E855-AF5348205849}"/>
              </a:ext>
            </a:extLst>
          </p:cNvPr>
          <p:cNvSpPr>
            <a:spLocks/>
          </p:cNvSpPr>
          <p:nvPr/>
        </p:nvSpPr>
        <p:spPr bwMode="auto">
          <a:xfrm>
            <a:off x="7405688" y="34798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0" name="Freeform 288">
            <a:extLst>
              <a:ext uri="{FF2B5EF4-FFF2-40B4-BE49-F238E27FC236}">
                <a16:creationId xmlns:a16="http://schemas.microsoft.com/office/drawing/2014/main" id="{F84CBBD9-ED06-FA6B-E863-CD5321A3E100}"/>
              </a:ext>
            </a:extLst>
          </p:cNvPr>
          <p:cNvSpPr>
            <a:spLocks/>
          </p:cNvSpPr>
          <p:nvPr/>
        </p:nvSpPr>
        <p:spPr bwMode="auto">
          <a:xfrm>
            <a:off x="7354888" y="3302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1" name="Freeform 289">
            <a:extLst>
              <a:ext uri="{FF2B5EF4-FFF2-40B4-BE49-F238E27FC236}">
                <a16:creationId xmlns:a16="http://schemas.microsoft.com/office/drawing/2014/main" id="{EB917756-C8C6-0AF0-7F3E-808013AFCA22}"/>
              </a:ext>
            </a:extLst>
          </p:cNvPr>
          <p:cNvSpPr>
            <a:spLocks/>
          </p:cNvSpPr>
          <p:nvPr/>
        </p:nvSpPr>
        <p:spPr bwMode="auto">
          <a:xfrm>
            <a:off x="7354888" y="3302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2" name="Freeform 290">
            <a:extLst>
              <a:ext uri="{FF2B5EF4-FFF2-40B4-BE49-F238E27FC236}">
                <a16:creationId xmlns:a16="http://schemas.microsoft.com/office/drawing/2014/main" id="{5C63D06E-6D5A-FF9C-8FD2-BF56B0F9D5B9}"/>
              </a:ext>
            </a:extLst>
          </p:cNvPr>
          <p:cNvSpPr>
            <a:spLocks/>
          </p:cNvSpPr>
          <p:nvPr/>
        </p:nvSpPr>
        <p:spPr bwMode="auto">
          <a:xfrm>
            <a:off x="7405688" y="3327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3" name="Freeform 291">
            <a:extLst>
              <a:ext uri="{FF2B5EF4-FFF2-40B4-BE49-F238E27FC236}">
                <a16:creationId xmlns:a16="http://schemas.microsoft.com/office/drawing/2014/main" id="{62CEBE18-76C9-032F-AFBD-B9A77D36824C}"/>
              </a:ext>
            </a:extLst>
          </p:cNvPr>
          <p:cNvSpPr>
            <a:spLocks/>
          </p:cNvSpPr>
          <p:nvPr/>
        </p:nvSpPr>
        <p:spPr bwMode="auto">
          <a:xfrm>
            <a:off x="7748588" y="3048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4" name="Freeform 292">
            <a:extLst>
              <a:ext uri="{FF2B5EF4-FFF2-40B4-BE49-F238E27FC236}">
                <a16:creationId xmlns:a16="http://schemas.microsoft.com/office/drawing/2014/main" id="{A6F62785-38FA-9A73-5716-D00DFFB30508}"/>
              </a:ext>
            </a:extLst>
          </p:cNvPr>
          <p:cNvSpPr>
            <a:spLocks/>
          </p:cNvSpPr>
          <p:nvPr/>
        </p:nvSpPr>
        <p:spPr bwMode="auto">
          <a:xfrm>
            <a:off x="7748588" y="3048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5" name="Freeform 293">
            <a:extLst>
              <a:ext uri="{FF2B5EF4-FFF2-40B4-BE49-F238E27FC236}">
                <a16:creationId xmlns:a16="http://schemas.microsoft.com/office/drawing/2014/main" id="{F79CE197-FD48-0880-2047-D7019EC2A8F9}"/>
              </a:ext>
            </a:extLst>
          </p:cNvPr>
          <p:cNvSpPr>
            <a:spLocks/>
          </p:cNvSpPr>
          <p:nvPr/>
        </p:nvSpPr>
        <p:spPr bwMode="auto">
          <a:xfrm>
            <a:off x="7799388" y="3073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6" name="Freeform 294">
            <a:extLst>
              <a:ext uri="{FF2B5EF4-FFF2-40B4-BE49-F238E27FC236}">
                <a16:creationId xmlns:a16="http://schemas.microsoft.com/office/drawing/2014/main" id="{D25EDF9C-461C-C695-653C-4C3DAE5EB992}"/>
              </a:ext>
            </a:extLst>
          </p:cNvPr>
          <p:cNvSpPr>
            <a:spLocks/>
          </p:cNvSpPr>
          <p:nvPr/>
        </p:nvSpPr>
        <p:spPr bwMode="auto">
          <a:xfrm>
            <a:off x="7608888" y="3048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7" name="Freeform 295">
            <a:extLst>
              <a:ext uri="{FF2B5EF4-FFF2-40B4-BE49-F238E27FC236}">
                <a16:creationId xmlns:a16="http://schemas.microsoft.com/office/drawing/2014/main" id="{1CF6DB64-993B-9569-02A4-BF2F928B6659}"/>
              </a:ext>
            </a:extLst>
          </p:cNvPr>
          <p:cNvSpPr>
            <a:spLocks/>
          </p:cNvSpPr>
          <p:nvPr/>
        </p:nvSpPr>
        <p:spPr bwMode="auto">
          <a:xfrm>
            <a:off x="7608888" y="3048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8" name="Freeform 296">
            <a:extLst>
              <a:ext uri="{FF2B5EF4-FFF2-40B4-BE49-F238E27FC236}">
                <a16:creationId xmlns:a16="http://schemas.microsoft.com/office/drawing/2014/main" id="{42150339-3D28-4559-4DB7-374ABB814E9D}"/>
              </a:ext>
            </a:extLst>
          </p:cNvPr>
          <p:cNvSpPr>
            <a:spLocks/>
          </p:cNvSpPr>
          <p:nvPr/>
        </p:nvSpPr>
        <p:spPr bwMode="auto">
          <a:xfrm>
            <a:off x="7659688" y="3073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39" name="Freeform 297">
            <a:extLst>
              <a:ext uri="{FF2B5EF4-FFF2-40B4-BE49-F238E27FC236}">
                <a16:creationId xmlns:a16="http://schemas.microsoft.com/office/drawing/2014/main" id="{B37B9753-1773-EFF2-0924-56ACCB0BF1EC}"/>
              </a:ext>
            </a:extLst>
          </p:cNvPr>
          <p:cNvSpPr>
            <a:spLocks/>
          </p:cNvSpPr>
          <p:nvPr/>
        </p:nvSpPr>
        <p:spPr bwMode="auto">
          <a:xfrm>
            <a:off x="7100888" y="3048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0 w 32"/>
              <a:gd name="T7" fmla="*/ 2147483646 h 32"/>
              <a:gd name="T8" fmla="*/ 0 w 32"/>
              <a:gd name="T9" fmla="*/ 2147483646 h 32"/>
              <a:gd name="T10" fmla="*/ 0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0" name="Freeform 298">
            <a:extLst>
              <a:ext uri="{FF2B5EF4-FFF2-40B4-BE49-F238E27FC236}">
                <a16:creationId xmlns:a16="http://schemas.microsoft.com/office/drawing/2014/main" id="{6788F40A-444E-10F7-BDDA-D12CACE15149}"/>
              </a:ext>
            </a:extLst>
          </p:cNvPr>
          <p:cNvSpPr>
            <a:spLocks/>
          </p:cNvSpPr>
          <p:nvPr/>
        </p:nvSpPr>
        <p:spPr bwMode="auto">
          <a:xfrm>
            <a:off x="7100888" y="3048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0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0 w 40"/>
              <a:gd name="T29" fmla="*/ 2147483646 h 40"/>
              <a:gd name="T30" fmla="*/ 0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0 w 40"/>
              <a:gd name="T65" fmla="*/ 2147483646 h 40"/>
              <a:gd name="T66" fmla="*/ 0 w 40"/>
              <a:gd name="T67" fmla="*/ 2147483646 h 40"/>
              <a:gd name="T68" fmla="*/ 0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0 w 40"/>
              <a:gd name="T77" fmla="*/ 2147483646 h 40"/>
              <a:gd name="T78" fmla="*/ 0 w 40"/>
              <a:gd name="T79" fmla="*/ 2147483646 h 40"/>
              <a:gd name="T80" fmla="*/ 0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32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0" y="40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1" name="Freeform 299">
            <a:extLst>
              <a:ext uri="{FF2B5EF4-FFF2-40B4-BE49-F238E27FC236}">
                <a16:creationId xmlns:a16="http://schemas.microsoft.com/office/drawing/2014/main" id="{0D95B588-6EB6-56D4-73EB-FF1E4B3CC7F6}"/>
              </a:ext>
            </a:extLst>
          </p:cNvPr>
          <p:cNvSpPr>
            <a:spLocks/>
          </p:cNvSpPr>
          <p:nvPr/>
        </p:nvSpPr>
        <p:spPr bwMode="auto">
          <a:xfrm>
            <a:off x="7151688" y="3073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2" name="Freeform 300">
            <a:extLst>
              <a:ext uri="{FF2B5EF4-FFF2-40B4-BE49-F238E27FC236}">
                <a16:creationId xmlns:a16="http://schemas.microsoft.com/office/drawing/2014/main" id="{C0970CF5-3D50-17C4-D884-BE69C97097E1}"/>
              </a:ext>
            </a:extLst>
          </p:cNvPr>
          <p:cNvSpPr>
            <a:spLocks/>
          </p:cNvSpPr>
          <p:nvPr/>
        </p:nvSpPr>
        <p:spPr bwMode="auto">
          <a:xfrm>
            <a:off x="6961188" y="3048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3" name="Freeform 301">
            <a:extLst>
              <a:ext uri="{FF2B5EF4-FFF2-40B4-BE49-F238E27FC236}">
                <a16:creationId xmlns:a16="http://schemas.microsoft.com/office/drawing/2014/main" id="{34663881-20BE-5B2A-08AB-5B0ABD098242}"/>
              </a:ext>
            </a:extLst>
          </p:cNvPr>
          <p:cNvSpPr>
            <a:spLocks/>
          </p:cNvSpPr>
          <p:nvPr/>
        </p:nvSpPr>
        <p:spPr bwMode="auto">
          <a:xfrm>
            <a:off x="6961188" y="3048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4" name="Freeform 302">
            <a:extLst>
              <a:ext uri="{FF2B5EF4-FFF2-40B4-BE49-F238E27FC236}">
                <a16:creationId xmlns:a16="http://schemas.microsoft.com/office/drawing/2014/main" id="{A128945A-B371-CAFD-B80F-0C79B1F6E449}"/>
              </a:ext>
            </a:extLst>
          </p:cNvPr>
          <p:cNvSpPr>
            <a:spLocks/>
          </p:cNvSpPr>
          <p:nvPr/>
        </p:nvSpPr>
        <p:spPr bwMode="auto">
          <a:xfrm>
            <a:off x="7011988" y="3073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5" name="Freeform 303">
            <a:extLst>
              <a:ext uri="{FF2B5EF4-FFF2-40B4-BE49-F238E27FC236}">
                <a16:creationId xmlns:a16="http://schemas.microsoft.com/office/drawing/2014/main" id="{5DC7E4CB-C9A2-FFEE-9A43-588CEE05A11D}"/>
              </a:ext>
            </a:extLst>
          </p:cNvPr>
          <p:cNvSpPr>
            <a:spLocks/>
          </p:cNvSpPr>
          <p:nvPr/>
        </p:nvSpPr>
        <p:spPr bwMode="auto">
          <a:xfrm>
            <a:off x="7748588" y="36941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32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6" name="Freeform 304">
            <a:extLst>
              <a:ext uri="{FF2B5EF4-FFF2-40B4-BE49-F238E27FC236}">
                <a16:creationId xmlns:a16="http://schemas.microsoft.com/office/drawing/2014/main" id="{B14C4DBE-6927-E49B-6890-160C67A4E0A2}"/>
              </a:ext>
            </a:extLst>
          </p:cNvPr>
          <p:cNvSpPr>
            <a:spLocks/>
          </p:cNvSpPr>
          <p:nvPr/>
        </p:nvSpPr>
        <p:spPr bwMode="auto">
          <a:xfrm>
            <a:off x="7748588" y="36941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32" y="8"/>
                </a:lnTo>
                <a:lnTo>
                  <a:pt x="32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32" y="32"/>
                </a:lnTo>
                <a:lnTo>
                  <a:pt x="32" y="16"/>
                </a:lnTo>
                <a:lnTo>
                  <a:pt x="40" y="16"/>
                </a:lnTo>
                <a:lnTo>
                  <a:pt x="40" y="32"/>
                </a:lnTo>
                <a:lnTo>
                  <a:pt x="32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2" y="8"/>
                </a:lnTo>
                <a:lnTo>
                  <a:pt x="40" y="8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7" name="Freeform 305">
            <a:extLst>
              <a:ext uri="{FF2B5EF4-FFF2-40B4-BE49-F238E27FC236}">
                <a16:creationId xmlns:a16="http://schemas.microsoft.com/office/drawing/2014/main" id="{7369C98E-BF01-6493-2F22-9D7036C28A30}"/>
              </a:ext>
            </a:extLst>
          </p:cNvPr>
          <p:cNvSpPr>
            <a:spLocks/>
          </p:cNvSpPr>
          <p:nvPr/>
        </p:nvSpPr>
        <p:spPr bwMode="auto">
          <a:xfrm>
            <a:off x="7799388" y="37195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8" name="Freeform 306">
            <a:extLst>
              <a:ext uri="{FF2B5EF4-FFF2-40B4-BE49-F238E27FC236}">
                <a16:creationId xmlns:a16="http://schemas.microsoft.com/office/drawing/2014/main" id="{093ED51C-B836-156C-BFF3-D7AB3EDD6BA8}"/>
              </a:ext>
            </a:extLst>
          </p:cNvPr>
          <p:cNvSpPr>
            <a:spLocks/>
          </p:cNvSpPr>
          <p:nvPr/>
        </p:nvSpPr>
        <p:spPr bwMode="auto">
          <a:xfrm>
            <a:off x="8002588" y="41005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49" name="Freeform 307">
            <a:extLst>
              <a:ext uri="{FF2B5EF4-FFF2-40B4-BE49-F238E27FC236}">
                <a16:creationId xmlns:a16="http://schemas.microsoft.com/office/drawing/2014/main" id="{662A3ED2-5249-AD0C-BA95-E5527099435C}"/>
              </a:ext>
            </a:extLst>
          </p:cNvPr>
          <p:cNvSpPr>
            <a:spLocks/>
          </p:cNvSpPr>
          <p:nvPr/>
        </p:nvSpPr>
        <p:spPr bwMode="auto">
          <a:xfrm>
            <a:off x="8002588" y="41005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0" name="Freeform 308">
            <a:extLst>
              <a:ext uri="{FF2B5EF4-FFF2-40B4-BE49-F238E27FC236}">
                <a16:creationId xmlns:a16="http://schemas.microsoft.com/office/drawing/2014/main" id="{DC8F6839-C404-5506-F5C8-A04F989673F3}"/>
              </a:ext>
            </a:extLst>
          </p:cNvPr>
          <p:cNvSpPr>
            <a:spLocks/>
          </p:cNvSpPr>
          <p:nvPr/>
        </p:nvSpPr>
        <p:spPr bwMode="auto">
          <a:xfrm>
            <a:off x="8053388" y="4125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1" name="Freeform 309">
            <a:extLst>
              <a:ext uri="{FF2B5EF4-FFF2-40B4-BE49-F238E27FC236}">
                <a16:creationId xmlns:a16="http://schemas.microsoft.com/office/drawing/2014/main" id="{65990316-D1DE-38F5-EC2B-EFD2C0ADF09D}"/>
              </a:ext>
            </a:extLst>
          </p:cNvPr>
          <p:cNvSpPr>
            <a:spLocks/>
          </p:cNvSpPr>
          <p:nvPr/>
        </p:nvSpPr>
        <p:spPr bwMode="auto">
          <a:xfrm>
            <a:off x="8002588" y="3302000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2" name="Freeform 310">
            <a:extLst>
              <a:ext uri="{FF2B5EF4-FFF2-40B4-BE49-F238E27FC236}">
                <a16:creationId xmlns:a16="http://schemas.microsoft.com/office/drawing/2014/main" id="{34970929-CC9A-9673-E82D-DF873DE8A794}"/>
              </a:ext>
            </a:extLst>
          </p:cNvPr>
          <p:cNvSpPr>
            <a:spLocks/>
          </p:cNvSpPr>
          <p:nvPr/>
        </p:nvSpPr>
        <p:spPr bwMode="auto">
          <a:xfrm>
            <a:off x="8002588" y="3302000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3" name="Freeform 311">
            <a:extLst>
              <a:ext uri="{FF2B5EF4-FFF2-40B4-BE49-F238E27FC236}">
                <a16:creationId xmlns:a16="http://schemas.microsoft.com/office/drawing/2014/main" id="{C2DEFE88-0F54-E049-19B1-C5D4E78BAA69}"/>
              </a:ext>
            </a:extLst>
          </p:cNvPr>
          <p:cNvSpPr>
            <a:spLocks/>
          </p:cNvSpPr>
          <p:nvPr/>
        </p:nvSpPr>
        <p:spPr bwMode="auto">
          <a:xfrm>
            <a:off x="8053388" y="33274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4" name="Freeform 312">
            <a:extLst>
              <a:ext uri="{FF2B5EF4-FFF2-40B4-BE49-F238E27FC236}">
                <a16:creationId xmlns:a16="http://schemas.microsoft.com/office/drawing/2014/main" id="{0EFE89F3-B7B2-7D7C-F975-574AA3062D40}"/>
              </a:ext>
            </a:extLst>
          </p:cNvPr>
          <p:cNvSpPr>
            <a:spLocks/>
          </p:cNvSpPr>
          <p:nvPr/>
        </p:nvSpPr>
        <p:spPr bwMode="auto">
          <a:xfrm>
            <a:off x="8002588" y="3454400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5" name="Freeform 313">
            <a:extLst>
              <a:ext uri="{FF2B5EF4-FFF2-40B4-BE49-F238E27FC236}">
                <a16:creationId xmlns:a16="http://schemas.microsoft.com/office/drawing/2014/main" id="{B5132AE0-2766-AA13-33FE-3F765AF2D0BF}"/>
              </a:ext>
            </a:extLst>
          </p:cNvPr>
          <p:cNvSpPr>
            <a:spLocks/>
          </p:cNvSpPr>
          <p:nvPr/>
        </p:nvSpPr>
        <p:spPr bwMode="auto">
          <a:xfrm>
            <a:off x="8002588" y="3454400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6" name="Freeform 314">
            <a:extLst>
              <a:ext uri="{FF2B5EF4-FFF2-40B4-BE49-F238E27FC236}">
                <a16:creationId xmlns:a16="http://schemas.microsoft.com/office/drawing/2014/main" id="{ED33ADA7-7B9D-C4A5-D3EC-5FE48E597F7D}"/>
              </a:ext>
            </a:extLst>
          </p:cNvPr>
          <p:cNvSpPr>
            <a:spLocks/>
          </p:cNvSpPr>
          <p:nvPr/>
        </p:nvSpPr>
        <p:spPr bwMode="auto">
          <a:xfrm>
            <a:off x="8053388" y="34798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7" name="Freeform 315">
            <a:extLst>
              <a:ext uri="{FF2B5EF4-FFF2-40B4-BE49-F238E27FC236}">
                <a16:creationId xmlns:a16="http://schemas.microsoft.com/office/drawing/2014/main" id="{90101103-74A6-5C1C-647B-A33C5D1F5975}"/>
              </a:ext>
            </a:extLst>
          </p:cNvPr>
          <p:cNvSpPr>
            <a:spLocks/>
          </p:cNvSpPr>
          <p:nvPr/>
        </p:nvSpPr>
        <p:spPr bwMode="auto">
          <a:xfrm>
            <a:off x="7608888" y="36941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8" name="Freeform 316">
            <a:extLst>
              <a:ext uri="{FF2B5EF4-FFF2-40B4-BE49-F238E27FC236}">
                <a16:creationId xmlns:a16="http://schemas.microsoft.com/office/drawing/2014/main" id="{52256885-8E56-70AE-B428-3058D81E1462}"/>
              </a:ext>
            </a:extLst>
          </p:cNvPr>
          <p:cNvSpPr>
            <a:spLocks/>
          </p:cNvSpPr>
          <p:nvPr/>
        </p:nvSpPr>
        <p:spPr bwMode="auto">
          <a:xfrm>
            <a:off x="7608888" y="36941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24" y="32"/>
                </a:lnTo>
                <a:lnTo>
                  <a:pt x="32" y="16"/>
                </a:lnTo>
                <a:lnTo>
                  <a:pt x="40" y="16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40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59" name="Freeform 317">
            <a:extLst>
              <a:ext uri="{FF2B5EF4-FFF2-40B4-BE49-F238E27FC236}">
                <a16:creationId xmlns:a16="http://schemas.microsoft.com/office/drawing/2014/main" id="{51ECB203-FFFE-FD71-B261-F9901A98A673}"/>
              </a:ext>
            </a:extLst>
          </p:cNvPr>
          <p:cNvSpPr>
            <a:spLocks/>
          </p:cNvSpPr>
          <p:nvPr/>
        </p:nvSpPr>
        <p:spPr bwMode="auto">
          <a:xfrm>
            <a:off x="7659688" y="37195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0" name="Freeform 318">
            <a:extLst>
              <a:ext uri="{FF2B5EF4-FFF2-40B4-BE49-F238E27FC236}">
                <a16:creationId xmlns:a16="http://schemas.microsoft.com/office/drawing/2014/main" id="{3AF31093-ADCA-DE91-4300-2B68F1005E6C}"/>
              </a:ext>
            </a:extLst>
          </p:cNvPr>
          <p:cNvSpPr>
            <a:spLocks/>
          </p:cNvSpPr>
          <p:nvPr/>
        </p:nvSpPr>
        <p:spPr bwMode="auto">
          <a:xfrm>
            <a:off x="8002588" y="39608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1" name="Freeform 319">
            <a:extLst>
              <a:ext uri="{FF2B5EF4-FFF2-40B4-BE49-F238E27FC236}">
                <a16:creationId xmlns:a16="http://schemas.microsoft.com/office/drawing/2014/main" id="{05DA8038-843D-11D1-BE56-1224F1AAB734}"/>
              </a:ext>
            </a:extLst>
          </p:cNvPr>
          <p:cNvSpPr>
            <a:spLocks/>
          </p:cNvSpPr>
          <p:nvPr/>
        </p:nvSpPr>
        <p:spPr bwMode="auto">
          <a:xfrm>
            <a:off x="8002588" y="39608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2" name="Freeform 320">
            <a:extLst>
              <a:ext uri="{FF2B5EF4-FFF2-40B4-BE49-F238E27FC236}">
                <a16:creationId xmlns:a16="http://schemas.microsoft.com/office/drawing/2014/main" id="{E205A8EC-81BB-9C09-82D3-38D31F4D6FC8}"/>
              </a:ext>
            </a:extLst>
          </p:cNvPr>
          <p:cNvSpPr>
            <a:spLocks/>
          </p:cNvSpPr>
          <p:nvPr/>
        </p:nvSpPr>
        <p:spPr bwMode="auto">
          <a:xfrm>
            <a:off x="8053388" y="39862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3" name="Freeform 321">
            <a:extLst>
              <a:ext uri="{FF2B5EF4-FFF2-40B4-BE49-F238E27FC236}">
                <a16:creationId xmlns:a16="http://schemas.microsoft.com/office/drawing/2014/main" id="{D7B55615-C2F6-9FD4-E0E7-9336DA4DCE65}"/>
              </a:ext>
            </a:extLst>
          </p:cNvPr>
          <p:cNvSpPr>
            <a:spLocks/>
          </p:cNvSpPr>
          <p:nvPr/>
        </p:nvSpPr>
        <p:spPr bwMode="auto">
          <a:xfrm>
            <a:off x="7748588" y="43545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4" name="Freeform 322">
            <a:extLst>
              <a:ext uri="{FF2B5EF4-FFF2-40B4-BE49-F238E27FC236}">
                <a16:creationId xmlns:a16="http://schemas.microsoft.com/office/drawing/2014/main" id="{AE031ECA-3BB0-A2E1-E1CB-4C7BA05B1D22}"/>
              </a:ext>
            </a:extLst>
          </p:cNvPr>
          <p:cNvSpPr>
            <a:spLocks/>
          </p:cNvSpPr>
          <p:nvPr/>
        </p:nvSpPr>
        <p:spPr bwMode="auto">
          <a:xfrm>
            <a:off x="7748588" y="43545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5" name="Freeform 323">
            <a:extLst>
              <a:ext uri="{FF2B5EF4-FFF2-40B4-BE49-F238E27FC236}">
                <a16:creationId xmlns:a16="http://schemas.microsoft.com/office/drawing/2014/main" id="{D295C886-8E5D-9101-559D-AF9DC2BC41F8}"/>
              </a:ext>
            </a:extLst>
          </p:cNvPr>
          <p:cNvSpPr>
            <a:spLocks/>
          </p:cNvSpPr>
          <p:nvPr/>
        </p:nvSpPr>
        <p:spPr bwMode="auto">
          <a:xfrm>
            <a:off x="7799388" y="4379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6" name="Freeform 324">
            <a:extLst>
              <a:ext uri="{FF2B5EF4-FFF2-40B4-BE49-F238E27FC236}">
                <a16:creationId xmlns:a16="http://schemas.microsoft.com/office/drawing/2014/main" id="{A06E20A6-35AD-3A59-7776-9E0DD23A760F}"/>
              </a:ext>
            </a:extLst>
          </p:cNvPr>
          <p:cNvSpPr>
            <a:spLocks/>
          </p:cNvSpPr>
          <p:nvPr/>
        </p:nvSpPr>
        <p:spPr bwMode="auto">
          <a:xfrm>
            <a:off x="7608888" y="43545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7" name="Freeform 325">
            <a:extLst>
              <a:ext uri="{FF2B5EF4-FFF2-40B4-BE49-F238E27FC236}">
                <a16:creationId xmlns:a16="http://schemas.microsoft.com/office/drawing/2014/main" id="{EC31A0FA-77EC-8E78-069A-30FEF9796351}"/>
              </a:ext>
            </a:extLst>
          </p:cNvPr>
          <p:cNvSpPr>
            <a:spLocks/>
          </p:cNvSpPr>
          <p:nvPr/>
        </p:nvSpPr>
        <p:spPr bwMode="auto">
          <a:xfrm>
            <a:off x="7608888" y="43545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8" name="Freeform 326">
            <a:extLst>
              <a:ext uri="{FF2B5EF4-FFF2-40B4-BE49-F238E27FC236}">
                <a16:creationId xmlns:a16="http://schemas.microsoft.com/office/drawing/2014/main" id="{6FEDDF28-7024-113F-DE2F-95D85216AD3C}"/>
              </a:ext>
            </a:extLst>
          </p:cNvPr>
          <p:cNvSpPr>
            <a:spLocks/>
          </p:cNvSpPr>
          <p:nvPr/>
        </p:nvSpPr>
        <p:spPr bwMode="auto">
          <a:xfrm>
            <a:off x="7659688" y="4379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69" name="Freeform 327">
            <a:extLst>
              <a:ext uri="{FF2B5EF4-FFF2-40B4-BE49-F238E27FC236}">
                <a16:creationId xmlns:a16="http://schemas.microsoft.com/office/drawing/2014/main" id="{4D2441D0-08A2-F69D-3814-EF7D2C785501}"/>
              </a:ext>
            </a:extLst>
          </p:cNvPr>
          <p:cNvSpPr>
            <a:spLocks/>
          </p:cNvSpPr>
          <p:nvPr/>
        </p:nvSpPr>
        <p:spPr bwMode="auto">
          <a:xfrm>
            <a:off x="8002588" y="45958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0" name="Freeform 328">
            <a:extLst>
              <a:ext uri="{FF2B5EF4-FFF2-40B4-BE49-F238E27FC236}">
                <a16:creationId xmlns:a16="http://schemas.microsoft.com/office/drawing/2014/main" id="{B0B09A4B-B04B-31FC-411A-CD8922754EEA}"/>
              </a:ext>
            </a:extLst>
          </p:cNvPr>
          <p:cNvSpPr>
            <a:spLocks/>
          </p:cNvSpPr>
          <p:nvPr/>
        </p:nvSpPr>
        <p:spPr bwMode="auto">
          <a:xfrm>
            <a:off x="8002588" y="45958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1" name="Freeform 329">
            <a:extLst>
              <a:ext uri="{FF2B5EF4-FFF2-40B4-BE49-F238E27FC236}">
                <a16:creationId xmlns:a16="http://schemas.microsoft.com/office/drawing/2014/main" id="{475640A8-0B31-9AA1-A2A5-2FCB1E06DFEE}"/>
              </a:ext>
            </a:extLst>
          </p:cNvPr>
          <p:cNvSpPr>
            <a:spLocks/>
          </p:cNvSpPr>
          <p:nvPr/>
        </p:nvSpPr>
        <p:spPr bwMode="auto">
          <a:xfrm>
            <a:off x="8053388" y="46212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2" name="Freeform 330">
            <a:extLst>
              <a:ext uri="{FF2B5EF4-FFF2-40B4-BE49-F238E27FC236}">
                <a16:creationId xmlns:a16="http://schemas.microsoft.com/office/drawing/2014/main" id="{B2740993-6280-10EB-B463-8CC88A2CA9D2}"/>
              </a:ext>
            </a:extLst>
          </p:cNvPr>
          <p:cNvSpPr>
            <a:spLocks/>
          </p:cNvSpPr>
          <p:nvPr/>
        </p:nvSpPr>
        <p:spPr bwMode="auto">
          <a:xfrm>
            <a:off x="8002588" y="4748213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2147483646 h 32"/>
              <a:gd name="T4" fmla="*/ 2147483646 w 32"/>
              <a:gd name="T5" fmla="*/ 0 h 32"/>
              <a:gd name="T6" fmla="*/ 2147483646 w 32"/>
              <a:gd name="T7" fmla="*/ 2147483646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3" name="Freeform 331">
            <a:extLst>
              <a:ext uri="{FF2B5EF4-FFF2-40B4-BE49-F238E27FC236}">
                <a16:creationId xmlns:a16="http://schemas.microsoft.com/office/drawing/2014/main" id="{70A7ACF5-322F-C488-74DC-34CAC99B072C}"/>
              </a:ext>
            </a:extLst>
          </p:cNvPr>
          <p:cNvSpPr>
            <a:spLocks/>
          </p:cNvSpPr>
          <p:nvPr/>
        </p:nvSpPr>
        <p:spPr bwMode="auto">
          <a:xfrm>
            <a:off x="8002588" y="4748213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2147483646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2147483646 h 40"/>
              <a:gd name="T18" fmla="*/ 2147483646 w 40"/>
              <a:gd name="T19" fmla="*/ 2147483646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2147483646 h 40"/>
              <a:gd name="T78" fmla="*/ 2147483646 w 40"/>
              <a:gd name="T79" fmla="*/ 2147483646 h 40"/>
              <a:gd name="T80" fmla="*/ 2147483646 w 40"/>
              <a:gd name="T81" fmla="*/ 2147483646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2147483646 h 40"/>
              <a:gd name="T90" fmla="*/ 2147483646 w 40"/>
              <a:gd name="T91" fmla="*/ 2147483646 h 40"/>
              <a:gd name="T92" fmla="*/ 2147483646 w 40"/>
              <a:gd name="T93" fmla="*/ 2147483646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2" y="8"/>
                </a:lnTo>
                <a:lnTo>
                  <a:pt x="40" y="16"/>
                </a:lnTo>
                <a:lnTo>
                  <a:pt x="32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4" name="Freeform 332">
            <a:extLst>
              <a:ext uri="{FF2B5EF4-FFF2-40B4-BE49-F238E27FC236}">
                <a16:creationId xmlns:a16="http://schemas.microsoft.com/office/drawing/2014/main" id="{626A80AC-2314-8C86-D6A9-0E86E845B956}"/>
              </a:ext>
            </a:extLst>
          </p:cNvPr>
          <p:cNvSpPr>
            <a:spLocks/>
          </p:cNvSpPr>
          <p:nvPr/>
        </p:nvSpPr>
        <p:spPr bwMode="auto">
          <a:xfrm>
            <a:off x="8053388" y="47736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5" name="Freeform 333">
            <a:extLst>
              <a:ext uri="{FF2B5EF4-FFF2-40B4-BE49-F238E27FC236}">
                <a16:creationId xmlns:a16="http://schemas.microsoft.com/office/drawing/2014/main" id="{BDCE5DDF-6035-9283-6424-9D1C049D9950}"/>
              </a:ext>
            </a:extLst>
          </p:cNvPr>
          <p:cNvSpPr>
            <a:spLocks/>
          </p:cNvSpPr>
          <p:nvPr/>
        </p:nvSpPr>
        <p:spPr bwMode="auto">
          <a:xfrm>
            <a:off x="7748588" y="4987925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6" name="Freeform 334">
            <a:extLst>
              <a:ext uri="{FF2B5EF4-FFF2-40B4-BE49-F238E27FC236}">
                <a16:creationId xmlns:a16="http://schemas.microsoft.com/office/drawing/2014/main" id="{576F4C78-660D-D5A6-3FCF-1A0FEE18BB9A}"/>
              </a:ext>
            </a:extLst>
          </p:cNvPr>
          <p:cNvSpPr>
            <a:spLocks/>
          </p:cNvSpPr>
          <p:nvPr/>
        </p:nvSpPr>
        <p:spPr bwMode="auto">
          <a:xfrm>
            <a:off x="7748588" y="4987925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7" name="Freeform 335">
            <a:extLst>
              <a:ext uri="{FF2B5EF4-FFF2-40B4-BE49-F238E27FC236}">
                <a16:creationId xmlns:a16="http://schemas.microsoft.com/office/drawing/2014/main" id="{9CD8364A-2CB3-1889-3DF5-0307614FCB13}"/>
              </a:ext>
            </a:extLst>
          </p:cNvPr>
          <p:cNvSpPr>
            <a:spLocks/>
          </p:cNvSpPr>
          <p:nvPr/>
        </p:nvSpPr>
        <p:spPr bwMode="auto">
          <a:xfrm>
            <a:off x="7799388" y="5013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8" name="Freeform 336">
            <a:extLst>
              <a:ext uri="{FF2B5EF4-FFF2-40B4-BE49-F238E27FC236}">
                <a16:creationId xmlns:a16="http://schemas.microsoft.com/office/drawing/2014/main" id="{D0EDE7F8-A5E5-9B5C-0B29-963902F5AD53}"/>
              </a:ext>
            </a:extLst>
          </p:cNvPr>
          <p:cNvSpPr>
            <a:spLocks/>
          </p:cNvSpPr>
          <p:nvPr/>
        </p:nvSpPr>
        <p:spPr bwMode="auto">
          <a:xfrm>
            <a:off x="7608888" y="4987925"/>
            <a:ext cx="50800" cy="50800"/>
          </a:xfrm>
          <a:custGeom>
            <a:avLst/>
            <a:gdLst>
              <a:gd name="T0" fmla="*/ 2147483646 w 32"/>
              <a:gd name="T1" fmla="*/ 2147483646 h 32"/>
              <a:gd name="T2" fmla="*/ 2147483646 w 32"/>
              <a:gd name="T3" fmla="*/ 0 h 32"/>
              <a:gd name="T4" fmla="*/ 2147483646 w 32"/>
              <a:gd name="T5" fmla="*/ 0 h 32"/>
              <a:gd name="T6" fmla="*/ 2147483646 w 32"/>
              <a:gd name="T7" fmla="*/ 0 h 32"/>
              <a:gd name="T8" fmla="*/ 0 w 32"/>
              <a:gd name="T9" fmla="*/ 2147483646 h 32"/>
              <a:gd name="T10" fmla="*/ 2147483646 w 32"/>
              <a:gd name="T11" fmla="*/ 2147483646 h 32"/>
              <a:gd name="T12" fmla="*/ 2147483646 w 32"/>
              <a:gd name="T13" fmla="*/ 2147483646 h 32"/>
              <a:gd name="T14" fmla="*/ 2147483646 w 32"/>
              <a:gd name="T15" fmla="*/ 2147483646 h 32"/>
              <a:gd name="T16" fmla="*/ 2147483646 w 32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32"/>
              <a:gd name="T29" fmla="*/ 32 w 32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32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79" name="Freeform 337">
            <a:extLst>
              <a:ext uri="{FF2B5EF4-FFF2-40B4-BE49-F238E27FC236}">
                <a16:creationId xmlns:a16="http://schemas.microsoft.com/office/drawing/2014/main" id="{C826DAB1-3AA4-BD3E-BF12-B2ED60B232D7}"/>
              </a:ext>
            </a:extLst>
          </p:cNvPr>
          <p:cNvSpPr>
            <a:spLocks/>
          </p:cNvSpPr>
          <p:nvPr/>
        </p:nvSpPr>
        <p:spPr bwMode="auto">
          <a:xfrm>
            <a:off x="7608888" y="4987925"/>
            <a:ext cx="63500" cy="63500"/>
          </a:xfrm>
          <a:custGeom>
            <a:avLst/>
            <a:gdLst>
              <a:gd name="T0" fmla="*/ 2147483646 w 40"/>
              <a:gd name="T1" fmla="*/ 2147483646 h 40"/>
              <a:gd name="T2" fmla="*/ 2147483646 w 40"/>
              <a:gd name="T3" fmla="*/ 0 h 40"/>
              <a:gd name="T4" fmla="*/ 2147483646 w 40"/>
              <a:gd name="T5" fmla="*/ 2147483646 h 40"/>
              <a:gd name="T6" fmla="*/ 2147483646 w 40"/>
              <a:gd name="T7" fmla="*/ 2147483646 h 40"/>
              <a:gd name="T8" fmla="*/ 2147483646 w 40"/>
              <a:gd name="T9" fmla="*/ 2147483646 h 40"/>
              <a:gd name="T10" fmla="*/ 2147483646 w 40"/>
              <a:gd name="T11" fmla="*/ 2147483646 h 40"/>
              <a:gd name="T12" fmla="*/ 2147483646 w 40"/>
              <a:gd name="T13" fmla="*/ 2147483646 h 40"/>
              <a:gd name="T14" fmla="*/ 2147483646 w 40"/>
              <a:gd name="T15" fmla="*/ 2147483646 h 40"/>
              <a:gd name="T16" fmla="*/ 2147483646 w 40"/>
              <a:gd name="T17" fmla="*/ 0 h 40"/>
              <a:gd name="T18" fmla="*/ 2147483646 w 40"/>
              <a:gd name="T19" fmla="*/ 0 h 40"/>
              <a:gd name="T20" fmla="*/ 2147483646 w 40"/>
              <a:gd name="T21" fmla="*/ 2147483646 h 40"/>
              <a:gd name="T22" fmla="*/ 2147483646 w 40"/>
              <a:gd name="T23" fmla="*/ 2147483646 h 40"/>
              <a:gd name="T24" fmla="*/ 2147483646 w 40"/>
              <a:gd name="T25" fmla="*/ 2147483646 h 40"/>
              <a:gd name="T26" fmla="*/ 2147483646 w 40"/>
              <a:gd name="T27" fmla="*/ 2147483646 h 40"/>
              <a:gd name="T28" fmla="*/ 2147483646 w 40"/>
              <a:gd name="T29" fmla="*/ 2147483646 h 40"/>
              <a:gd name="T30" fmla="*/ 2147483646 w 40"/>
              <a:gd name="T31" fmla="*/ 2147483646 h 40"/>
              <a:gd name="T32" fmla="*/ 2147483646 w 40"/>
              <a:gd name="T33" fmla="*/ 2147483646 h 40"/>
              <a:gd name="T34" fmla="*/ 2147483646 w 40"/>
              <a:gd name="T35" fmla="*/ 2147483646 h 40"/>
              <a:gd name="T36" fmla="*/ 2147483646 w 40"/>
              <a:gd name="T37" fmla="*/ 2147483646 h 40"/>
              <a:gd name="T38" fmla="*/ 2147483646 w 40"/>
              <a:gd name="T39" fmla="*/ 2147483646 h 40"/>
              <a:gd name="T40" fmla="*/ 2147483646 w 40"/>
              <a:gd name="T41" fmla="*/ 2147483646 h 40"/>
              <a:gd name="T42" fmla="*/ 2147483646 w 40"/>
              <a:gd name="T43" fmla="*/ 2147483646 h 40"/>
              <a:gd name="T44" fmla="*/ 2147483646 w 40"/>
              <a:gd name="T45" fmla="*/ 2147483646 h 40"/>
              <a:gd name="T46" fmla="*/ 2147483646 w 40"/>
              <a:gd name="T47" fmla="*/ 2147483646 h 40"/>
              <a:gd name="T48" fmla="*/ 2147483646 w 40"/>
              <a:gd name="T49" fmla="*/ 2147483646 h 40"/>
              <a:gd name="T50" fmla="*/ 2147483646 w 40"/>
              <a:gd name="T51" fmla="*/ 2147483646 h 40"/>
              <a:gd name="T52" fmla="*/ 2147483646 w 40"/>
              <a:gd name="T53" fmla="*/ 2147483646 h 40"/>
              <a:gd name="T54" fmla="*/ 2147483646 w 40"/>
              <a:gd name="T55" fmla="*/ 2147483646 h 40"/>
              <a:gd name="T56" fmla="*/ 2147483646 w 40"/>
              <a:gd name="T57" fmla="*/ 2147483646 h 40"/>
              <a:gd name="T58" fmla="*/ 2147483646 w 40"/>
              <a:gd name="T59" fmla="*/ 2147483646 h 40"/>
              <a:gd name="T60" fmla="*/ 2147483646 w 40"/>
              <a:gd name="T61" fmla="*/ 2147483646 h 40"/>
              <a:gd name="T62" fmla="*/ 2147483646 w 40"/>
              <a:gd name="T63" fmla="*/ 2147483646 h 40"/>
              <a:gd name="T64" fmla="*/ 2147483646 w 40"/>
              <a:gd name="T65" fmla="*/ 2147483646 h 40"/>
              <a:gd name="T66" fmla="*/ 2147483646 w 40"/>
              <a:gd name="T67" fmla="*/ 2147483646 h 40"/>
              <a:gd name="T68" fmla="*/ 2147483646 w 40"/>
              <a:gd name="T69" fmla="*/ 2147483646 h 40"/>
              <a:gd name="T70" fmla="*/ 0 w 40"/>
              <a:gd name="T71" fmla="*/ 2147483646 h 40"/>
              <a:gd name="T72" fmla="*/ 0 w 40"/>
              <a:gd name="T73" fmla="*/ 2147483646 h 40"/>
              <a:gd name="T74" fmla="*/ 0 w 40"/>
              <a:gd name="T75" fmla="*/ 2147483646 h 40"/>
              <a:gd name="T76" fmla="*/ 2147483646 w 40"/>
              <a:gd name="T77" fmla="*/ 0 h 40"/>
              <a:gd name="T78" fmla="*/ 2147483646 w 40"/>
              <a:gd name="T79" fmla="*/ 0 h 40"/>
              <a:gd name="T80" fmla="*/ 2147483646 w 40"/>
              <a:gd name="T81" fmla="*/ 0 h 40"/>
              <a:gd name="T82" fmla="*/ 2147483646 w 40"/>
              <a:gd name="T83" fmla="*/ 0 h 40"/>
              <a:gd name="T84" fmla="*/ 2147483646 w 40"/>
              <a:gd name="T85" fmla="*/ 0 h 40"/>
              <a:gd name="T86" fmla="*/ 2147483646 w 40"/>
              <a:gd name="T87" fmla="*/ 0 h 40"/>
              <a:gd name="T88" fmla="*/ 2147483646 w 40"/>
              <a:gd name="T89" fmla="*/ 0 h 40"/>
              <a:gd name="T90" fmla="*/ 2147483646 w 40"/>
              <a:gd name="T91" fmla="*/ 0 h 40"/>
              <a:gd name="T92" fmla="*/ 2147483646 w 40"/>
              <a:gd name="T93" fmla="*/ 0 h 40"/>
              <a:gd name="T94" fmla="*/ 2147483646 w 40"/>
              <a:gd name="T95" fmla="*/ 2147483646 h 40"/>
              <a:gd name="T96" fmla="*/ 2147483646 w 40"/>
              <a:gd name="T97" fmla="*/ 2147483646 h 4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40"/>
              <a:gd name="T149" fmla="*/ 40 w 40"/>
              <a:gd name="T150" fmla="*/ 40 h 4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40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40"/>
                </a:lnTo>
                <a:lnTo>
                  <a:pt x="16" y="40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0" name="Freeform 338">
            <a:extLst>
              <a:ext uri="{FF2B5EF4-FFF2-40B4-BE49-F238E27FC236}">
                <a16:creationId xmlns:a16="http://schemas.microsoft.com/office/drawing/2014/main" id="{7170640B-B28A-1258-A9A3-35FBB83F0AD2}"/>
              </a:ext>
            </a:extLst>
          </p:cNvPr>
          <p:cNvSpPr>
            <a:spLocks/>
          </p:cNvSpPr>
          <p:nvPr/>
        </p:nvSpPr>
        <p:spPr bwMode="auto">
          <a:xfrm>
            <a:off x="7659688" y="5013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1" name="Freeform 339">
            <a:extLst>
              <a:ext uri="{FF2B5EF4-FFF2-40B4-BE49-F238E27FC236}">
                <a16:creationId xmlns:a16="http://schemas.microsoft.com/office/drawing/2014/main" id="{9AF7C998-D90F-DEFD-9CCC-D0867062BACC}"/>
              </a:ext>
            </a:extLst>
          </p:cNvPr>
          <p:cNvSpPr>
            <a:spLocks/>
          </p:cNvSpPr>
          <p:nvPr/>
        </p:nvSpPr>
        <p:spPr bwMode="auto">
          <a:xfrm>
            <a:off x="7354888" y="4595813"/>
            <a:ext cx="50800" cy="38100"/>
          </a:xfrm>
          <a:custGeom>
            <a:avLst/>
            <a:gdLst>
              <a:gd name="T0" fmla="*/ 2147483646 w 32"/>
              <a:gd name="T1" fmla="*/ 2147483646 h 24"/>
              <a:gd name="T2" fmla="*/ 2147483646 w 32"/>
              <a:gd name="T3" fmla="*/ 0 h 24"/>
              <a:gd name="T4" fmla="*/ 2147483646 w 32"/>
              <a:gd name="T5" fmla="*/ 0 h 24"/>
              <a:gd name="T6" fmla="*/ 2147483646 w 32"/>
              <a:gd name="T7" fmla="*/ 0 h 24"/>
              <a:gd name="T8" fmla="*/ 0 w 32"/>
              <a:gd name="T9" fmla="*/ 2147483646 h 24"/>
              <a:gd name="T10" fmla="*/ 2147483646 w 32"/>
              <a:gd name="T11" fmla="*/ 2147483646 h 24"/>
              <a:gd name="T12" fmla="*/ 2147483646 w 32"/>
              <a:gd name="T13" fmla="*/ 2147483646 h 24"/>
              <a:gd name="T14" fmla="*/ 2147483646 w 32"/>
              <a:gd name="T15" fmla="*/ 2147483646 h 24"/>
              <a:gd name="T16" fmla="*/ 2147483646 w 32"/>
              <a:gd name="T17" fmla="*/ 2147483646 h 2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2"/>
              <a:gd name="T28" fmla="*/ 0 h 24"/>
              <a:gd name="T29" fmla="*/ 32 w 32"/>
              <a:gd name="T30" fmla="*/ 24 h 2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2" h="24">
                <a:moveTo>
                  <a:pt x="32" y="16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16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2" name="Freeform 340">
            <a:extLst>
              <a:ext uri="{FF2B5EF4-FFF2-40B4-BE49-F238E27FC236}">
                <a16:creationId xmlns:a16="http://schemas.microsoft.com/office/drawing/2014/main" id="{005E2943-55DE-661C-F086-2257E936C5DD}"/>
              </a:ext>
            </a:extLst>
          </p:cNvPr>
          <p:cNvSpPr>
            <a:spLocks/>
          </p:cNvSpPr>
          <p:nvPr/>
        </p:nvSpPr>
        <p:spPr bwMode="auto">
          <a:xfrm>
            <a:off x="7354888" y="4595813"/>
            <a:ext cx="63500" cy="50800"/>
          </a:xfrm>
          <a:custGeom>
            <a:avLst/>
            <a:gdLst>
              <a:gd name="T0" fmla="*/ 2147483646 w 40"/>
              <a:gd name="T1" fmla="*/ 2147483646 h 32"/>
              <a:gd name="T2" fmla="*/ 2147483646 w 40"/>
              <a:gd name="T3" fmla="*/ 0 h 32"/>
              <a:gd name="T4" fmla="*/ 2147483646 w 40"/>
              <a:gd name="T5" fmla="*/ 2147483646 h 32"/>
              <a:gd name="T6" fmla="*/ 2147483646 w 40"/>
              <a:gd name="T7" fmla="*/ 2147483646 h 32"/>
              <a:gd name="T8" fmla="*/ 2147483646 w 40"/>
              <a:gd name="T9" fmla="*/ 2147483646 h 32"/>
              <a:gd name="T10" fmla="*/ 2147483646 w 40"/>
              <a:gd name="T11" fmla="*/ 2147483646 h 32"/>
              <a:gd name="T12" fmla="*/ 2147483646 w 40"/>
              <a:gd name="T13" fmla="*/ 2147483646 h 32"/>
              <a:gd name="T14" fmla="*/ 2147483646 w 40"/>
              <a:gd name="T15" fmla="*/ 2147483646 h 32"/>
              <a:gd name="T16" fmla="*/ 2147483646 w 40"/>
              <a:gd name="T17" fmla="*/ 0 h 32"/>
              <a:gd name="T18" fmla="*/ 2147483646 w 40"/>
              <a:gd name="T19" fmla="*/ 0 h 32"/>
              <a:gd name="T20" fmla="*/ 2147483646 w 40"/>
              <a:gd name="T21" fmla="*/ 2147483646 h 32"/>
              <a:gd name="T22" fmla="*/ 2147483646 w 40"/>
              <a:gd name="T23" fmla="*/ 2147483646 h 32"/>
              <a:gd name="T24" fmla="*/ 2147483646 w 40"/>
              <a:gd name="T25" fmla="*/ 2147483646 h 32"/>
              <a:gd name="T26" fmla="*/ 2147483646 w 40"/>
              <a:gd name="T27" fmla="*/ 2147483646 h 32"/>
              <a:gd name="T28" fmla="*/ 2147483646 w 40"/>
              <a:gd name="T29" fmla="*/ 2147483646 h 32"/>
              <a:gd name="T30" fmla="*/ 2147483646 w 40"/>
              <a:gd name="T31" fmla="*/ 2147483646 h 32"/>
              <a:gd name="T32" fmla="*/ 2147483646 w 40"/>
              <a:gd name="T33" fmla="*/ 2147483646 h 32"/>
              <a:gd name="T34" fmla="*/ 2147483646 w 40"/>
              <a:gd name="T35" fmla="*/ 2147483646 h 32"/>
              <a:gd name="T36" fmla="*/ 2147483646 w 40"/>
              <a:gd name="T37" fmla="*/ 2147483646 h 32"/>
              <a:gd name="T38" fmla="*/ 2147483646 w 40"/>
              <a:gd name="T39" fmla="*/ 2147483646 h 32"/>
              <a:gd name="T40" fmla="*/ 2147483646 w 40"/>
              <a:gd name="T41" fmla="*/ 2147483646 h 32"/>
              <a:gd name="T42" fmla="*/ 2147483646 w 40"/>
              <a:gd name="T43" fmla="*/ 2147483646 h 32"/>
              <a:gd name="T44" fmla="*/ 2147483646 w 40"/>
              <a:gd name="T45" fmla="*/ 2147483646 h 32"/>
              <a:gd name="T46" fmla="*/ 2147483646 w 40"/>
              <a:gd name="T47" fmla="*/ 2147483646 h 32"/>
              <a:gd name="T48" fmla="*/ 2147483646 w 40"/>
              <a:gd name="T49" fmla="*/ 2147483646 h 32"/>
              <a:gd name="T50" fmla="*/ 2147483646 w 40"/>
              <a:gd name="T51" fmla="*/ 2147483646 h 32"/>
              <a:gd name="T52" fmla="*/ 2147483646 w 40"/>
              <a:gd name="T53" fmla="*/ 2147483646 h 32"/>
              <a:gd name="T54" fmla="*/ 2147483646 w 40"/>
              <a:gd name="T55" fmla="*/ 2147483646 h 32"/>
              <a:gd name="T56" fmla="*/ 2147483646 w 40"/>
              <a:gd name="T57" fmla="*/ 2147483646 h 32"/>
              <a:gd name="T58" fmla="*/ 2147483646 w 40"/>
              <a:gd name="T59" fmla="*/ 2147483646 h 32"/>
              <a:gd name="T60" fmla="*/ 2147483646 w 40"/>
              <a:gd name="T61" fmla="*/ 2147483646 h 32"/>
              <a:gd name="T62" fmla="*/ 2147483646 w 40"/>
              <a:gd name="T63" fmla="*/ 2147483646 h 32"/>
              <a:gd name="T64" fmla="*/ 2147483646 w 40"/>
              <a:gd name="T65" fmla="*/ 2147483646 h 32"/>
              <a:gd name="T66" fmla="*/ 2147483646 w 40"/>
              <a:gd name="T67" fmla="*/ 2147483646 h 32"/>
              <a:gd name="T68" fmla="*/ 2147483646 w 40"/>
              <a:gd name="T69" fmla="*/ 2147483646 h 32"/>
              <a:gd name="T70" fmla="*/ 0 w 40"/>
              <a:gd name="T71" fmla="*/ 2147483646 h 32"/>
              <a:gd name="T72" fmla="*/ 0 w 40"/>
              <a:gd name="T73" fmla="*/ 2147483646 h 32"/>
              <a:gd name="T74" fmla="*/ 0 w 40"/>
              <a:gd name="T75" fmla="*/ 2147483646 h 32"/>
              <a:gd name="T76" fmla="*/ 2147483646 w 40"/>
              <a:gd name="T77" fmla="*/ 0 h 32"/>
              <a:gd name="T78" fmla="*/ 2147483646 w 40"/>
              <a:gd name="T79" fmla="*/ 0 h 32"/>
              <a:gd name="T80" fmla="*/ 2147483646 w 40"/>
              <a:gd name="T81" fmla="*/ 0 h 32"/>
              <a:gd name="T82" fmla="*/ 2147483646 w 40"/>
              <a:gd name="T83" fmla="*/ 0 h 32"/>
              <a:gd name="T84" fmla="*/ 2147483646 w 40"/>
              <a:gd name="T85" fmla="*/ 0 h 32"/>
              <a:gd name="T86" fmla="*/ 2147483646 w 40"/>
              <a:gd name="T87" fmla="*/ 0 h 32"/>
              <a:gd name="T88" fmla="*/ 2147483646 w 40"/>
              <a:gd name="T89" fmla="*/ 0 h 32"/>
              <a:gd name="T90" fmla="*/ 2147483646 w 40"/>
              <a:gd name="T91" fmla="*/ 0 h 32"/>
              <a:gd name="T92" fmla="*/ 2147483646 w 40"/>
              <a:gd name="T93" fmla="*/ 0 h 32"/>
              <a:gd name="T94" fmla="*/ 2147483646 w 40"/>
              <a:gd name="T95" fmla="*/ 2147483646 h 32"/>
              <a:gd name="T96" fmla="*/ 2147483646 w 40"/>
              <a:gd name="T97" fmla="*/ 2147483646 h 3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0"/>
              <a:gd name="T148" fmla="*/ 0 h 32"/>
              <a:gd name="T149" fmla="*/ 40 w 40"/>
              <a:gd name="T150" fmla="*/ 32 h 3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0" h="32">
                <a:moveTo>
                  <a:pt x="32" y="16"/>
                </a:moveTo>
                <a:lnTo>
                  <a:pt x="24" y="0"/>
                </a:ln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0"/>
                </a:lnTo>
                <a:lnTo>
                  <a:pt x="8" y="16"/>
                </a:lnTo>
                <a:lnTo>
                  <a:pt x="16" y="24"/>
                </a:lnTo>
                <a:lnTo>
                  <a:pt x="8" y="24"/>
                </a:lnTo>
                <a:lnTo>
                  <a:pt x="16" y="24"/>
                </a:lnTo>
                <a:lnTo>
                  <a:pt x="24" y="24"/>
                </a:lnTo>
                <a:lnTo>
                  <a:pt x="32" y="16"/>
                </a:lnTo>
                <a:lnTo>
                  <a:pt x="40" y="24"/>
                </a:lnTo>
                <a:lnTo>
                  <a:pt x="32" y="32"/>
                </a:lnTo>
                <a:lnTo>
                  <a:pt x="24" y="32"/>
                </a:lnTo>
                <a:lnTo>
                  <a:pt x="16" y="32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2" y="0"/>
                </a:lnTo>
                <a:lnTo>
                  <a:pt x="40" y="16"/>
                </a:lnTo>
                <a:lnTo>
                  <a:pt x="32" y="16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3" name="Freeform 341">
            <a:extLst>
              <a:ext uri="{FF2B5EF4-FFF2-40B4-BE49-F238E27FC236}">
                <a16:creationId xmlns:a16="http://schemas.microsoft.com/office/drawing/2014/main" id="{6178BDF3-A78A-6BF3-D0AF-0B85298F4BF7}"/>
              </a:ext>
            </a:extLst>
          </p:cNvPr>
          <p:cNvSpPr>
            <a:spLocks/>
          </p:cNvSpPr>
          <p:nvPr/>
        </p:nvSpPr>
        <p:spPr bwMode="auto">
          <a:xfrm>
            <a:off x="7405688" y="46212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0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4" name="Freeform 342">
            <a:extLst>
              <a:ext uri="{FF2B5EF4-FFF2-40B4-BE49-F238E27FC236}">
                <a16:creationId xmlns:a16="http://schemas.microsoft.com/office/drawing/2014/main" id="{51CAC57B-1731-FC6A-806B-8F8428E72340}"/>
              </a:ext>
            </a:extLst>
          </p:cNvPr>
          <p:cNvSpPr>
            <a:spLocks/>
          </p:cNvSpPr>
          <p:nvPr/>
        </p:nvSpPr>
        <p:spPr bwMode="auto">
          <a:xfrm>
            <a:off x="4800600" y="3732213"/>
            <a:ext cx="101600" cy="101600"/>
          </a:xfrm>
          <a:custGeom>
            <a:avLst/>
            <a:gdLst>
              <a:gd name="T0" fmla="*/ 2147483646 w 64"/>
              <a:gd name="T1" fmla="*/ 2147483646 h 64"/>
              <a:gd name="T2" fmla="*/ 2147483646 w 64"/>
              <a:gd name="T3" fmla="*/ 2147483646 h 64"/>
              <a:gd name="T4" fmla="*/ 2147483646 w 64"/>
              <a:gd name="T5" fmla="*/ 0 h 64"/>
              <a:gd name="T6" fmla="*/ 2147483646 w 64"/>
              <a:gd name="T7" fmla="*/ 2147483646 h 64"/>
              <a:gd name="T8" fmla="*/ 0 w 64"/>
              <a:gd name="T9" fmla="*/ 2147483646 h 64"/>
              <a:gd name="T10" fmla="*/ 2147483646 w 64"/>
              <a:gd name="T11" fmla="*/ 2147483646 h 64"/>
              <a:gd name="T12" fmla="*/ 2147483646 w 64"/>
              <a:gd name="T13" fmla="*/ 2147483646 h 64"/>
              <a:gd name="T14" fmla="*/ 2147483646 w 64"/>
              <a:gd name="T15" fmla="*/ 2147483646 h 64"/>
              <a:gd name="T16" fmla="*/ 2147483646 w 64"/>
              <a:gd name="T17" fmla="*/ 2147483646 h 6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4"/>
              <a:gd name="T28" fmla="*/ 0 h 64"/>
              <a:gd name="T29" fmla="*/ 64 w 64"/>
              <a:gd name="T30" fmla="*/ 64 h 6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4" h="64">
                <a:moveTo>
                  <a:pt x="64" y="32"/>
                </a:moveTo>
                <a:lnTo>
                  <a:pt x="48" y="8"/>
                </a:lnTo>
                <a:lnTo>
                  <a:pt x="32" y="0"/>
                </a:lnTo>
                <a:lnTo>
                  <a:pt x="8" y="8"/>
                </a:lnTo>
                <a:lnTo>
                  <a:pt x="0" y="32"/>
                </a:lnTo>
                <a:lnTo>
                  <a:pt x="8" y="56"/>
                </a:lnTo>
                <a:lnTo>
                  <a:pt x="32" y="64"/>
                </a:lnTo>
                <a:lnTo>
                  <a:pt x="48" y="56"/>
                </a:lnTo>
                <a:lnTo>
                  <a:pt x="64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5" name="Freeform 343">
            <a:extLst>
              <a:ext uri="{FF2B5EF4-FFF2-40B4-BE49-F238E27FC236}">
                <a16:creationId xmlns:a16="http://schemas.microsoft.com/office/drawing/2014/main" id="{E27291EE-FD66-183E-AD71-7582137BDC1B}"/>
              </a:ext>
            </a:extLst>
          </p:cNvPr>
          <p:cNvSpPr>
            <a:spLocks/>
          </p:cNvSpPr>
          <p:nvPr/>
        </p:nvSpPr>
        <p:spPr bwMode="auto">
          <a:xfrm>
            <a:off x="4800600" y="3732213"/>
            <a:ext cx="114300" cy="114300"/>
          </a:xfrm>
          <a:custGeom>
            <a:avLst/>
            <a:gdLst>
              <a:gd name="T0" fmla="*/ 2147483646 w 72"/>
              <a:gd name="T1" fmla="*/ 2147483646 h 72"/>
              <a:gd name="T2" fmla="*/ 2147483646 w 72"/>
              <a:gd name="T3" fmla="*/ 2147483646 h 72"/>
              <a:gd name="T4" fmla="*/ 2147483646 w 72"/>
              <a:gd name="T5" fmla="*/ 2147483646 h 72"/>
              <a:gd name="T6" fmla="*/ 2147483646 w 72"/>
              <a:gd name="T7" fmla="*/ 2147483646 h 72"/>
              <a:gd name="T8" fmla="*/ 2147483646 w 72"/>
              <a:gd name="T9" fmla="*/ 2147483646 h 72"/>
              <a:gd name="T10" fmla="*/ 2147483646 w 72"/>
              <a:gd name="T11" fmla="*/ 2147483646 h 72"/>
              <a:gd name="T12" fmla="*/ 2147483646 w 72"/>
              <a:gd name="T13" fmla="*/ 2147483646 h 72"/>
              <a:gd name="T14" fmla="*/ 2147483646 w 72"/>
              <a:gd name="T15" fmla="*/ 2147483646 h 72"/>
              <a:gd name="T16" fmla="*/ 2147483646 w 72"/>
              <a:gd name="T17" fmla="*/ 2147483646 h 72"/>
              <a:gd name="T18" fmla="*/ 2147483646 w 72"/>
              <a:gd name="T19" fmla="*/ 2147483646 h 72"/>
              <a:gd name="T20" fmla="*/ 2147483646 w 72"/>
              <a:gd name="T21" fmla="*/ 2147483646 h 72"/>
              <a:gd name="T22" fmla="*/ 2147483646 w 72"/>
              <a:gd name="T23" fmla="*/ 2147483646 h 72"/>
              <a:gd name="T24" fmla="*/ 2147483646 w 72"/>
              <a:gd name="T25" fmla="*/ 2147483646 h 72"/>
              <a:gd name="T26" fmla="*/ 2147483646 w 72"/>
              <a:gd name="T27" fmla="*/ 2147483646 h 72"/>
              <a:gd name="T28" fmla="*/ 2147483646 w 72"/>
              <a:gd name="T29" fmla="*/ 2147483646 h 72"/>
              <a:gd name="T30" fmla="*/ 2147483646 w 72"/>
              <a:gd name="T31" fmla="*/ 2147483646 h 72"/>
              <a:gd name="T32" fmla="*/ 2147483646 w 72"/>
              <a:gd name="T33" fmla="*/ 2147483646 h 72"/>
              <a:gd name="T34" fmla="*/ 2147483646 w 72"/>
              <a:gd name="T35" fmla="*/ 2147483646 h 72"/>
              <a:gd name="T36" fmla="*/ 2147483646 w 72"/>
              <a:gd name="T37" fmla="*/ 2147483646 h 72"/>
              <a:gd name="T38" fmla="*/ 2147483646 w 72"/>
              <a:gd name="T39" fmla="*/ 2147483646 h 72"/>
              <a:gd name="T40" fmla="*/ 2147483646 w 72"/>
              <a:gd name="T41" fmla="*/ 2147483646 h 72"/>
              <a:gd name="T42" fmla="*/ 2147483646 w 72"/>
              <a:gd name="T43" fmla="*/ 2147483646 h 72"/>
              <a:gd name="T44" fmla="*/ 2147483646 w 72"/>
              <a:gd name="T45" fmla="*/ 2147483646 h 72"/>
              <a:gd name="T46" fmla="*/ 2147483646 w 72"/>
              <a:gd name="T47" fmla="*/ 2147483646 h 72"/>
              <a:gd name="T48" fmla="*/ 2147483646 w 72"/>
              <a:gd name="T49" fmla="*/ 2147483646 h 72"/>
              <a:gd name="T50" fmla="*/ 2147483646 w 72"/>
              <a:gd name="T51" fmla="*/ 2147483646 h 72"/>
              <a:gd name="T52" fmla="*/ 2147483646 w 72"/>
              <a:gd name="T53" fmla="*/ 2147483646 h 72"/>
              <a:gd name="T54" fmla="*/ 2147483646 w 72"/>
              <a:gd name="T55" fmla="*/ 2147483646 h 72"/>
              <a:gd name="T56" fmla="*/ 2147483646 w 72"/>
              <a:gd name="T57" fmla="*/ 2147483646 h 72"/>
              <a:gd name="T58" fmla="*/ 2147483646 w 72"/>
              <a:gd name="T59" fmla="*/ 2147483646 h 72"/>
              <a:gd name="T60" fmla="*/ 2147483646 w 72"/>
              <a:gd name="T61" fmla="*/ 2147483646 h 72"/>
              <a:gd name="T62" fmla="*/ 2147483646 w 72"/>
              <a:gd name="T63" fmla="*/ 2147483646 h 72"/>
              <a:gd name="T64" fmla="*/ 2147483646 w 72"/>
              <a:gd name="T65" fmla="*/ 2147483646 h 72"/>
              <a:gd name="T66" fmla="*/ 2147483646 w 72"/>
              <a:gd name="T67" fmla="*/ 2147483646 h 72"/>
              <a:gd name="T68" fmla="*/ 2147483646 w 72"/>
              <a:gd name="T69" fmla="*/ 2147483646 h 72"/>
              <a:gd name="T70" fmla="*/ 0 w 72"/>
              <a:gd name="T71" fmla="*/ 2147483646 h 72"/>
              <a:gd name="T72" fmla="*/ 0 w 72"/>
              <a:gd name="T73" fmla="*/ 2147483646 h 72"/>
              <a:gd name="T74" fmla="*/ 0 w 72"/>
              <a:gd name="T75" fmla="*/ 2147483646 h 72"/>
              <a:gd name="T76" fmla="*/ 2147483646 w 72"/>
              <a:gd name="T77" fmla="*/ 2147483646 h 72"/>
              <a:gd name="T78" fmla="*/ 2147483646 w 72"/>
              <a:gd name="T79" fmla="*/ 2147483646 h 72"/>
              <a:gd name="T80" fmla="*/ 2147483646 w 72"/>
              <a:gd name="T81" fmla="*/ 2147483646 h 72"/>
              <a:gd name="T82" fmla="*/ 2147483646 w 72"/>
              <a:gd name="T83" fmla="*/ 0 h 72"/>
              <a:gd name="T84" fmla="*/ 2147483646 w 72"/>
              <a:gd name="T85" fmla="*/ 0 h 72"/>
              <a:gd name="T86" fmla="*/ 2147483646 w 72"/>
              <a:gd name="T87" fmla="*/ 0 h 72"/>
              <a:gd name="T88" fmla="*/ 2147483646 w 72"/>
              <a:gd name="T89" fmla="*/ 2147483646 h 72"/>
              <a:gd name="T90" fmla="*/ 2147483646 w 72"/>
              <a:gd name="T91" fmla="*/ 2147483646 h 72"/>
              <a:gd name="T92" fmla="*/ 2147483646 w 72"/>
              <a:gd name="T93" fmla="*/ 2147483646 h 72"/>
              <a:gd name="T94" fmla="*/ 2147483646 w 72"/>
              <a:gd name="T95" fmla="*/ 2147483646 h 72"/>
              <a:gd name="T96" fmla="*/ 2147483646 w 72"/>
              <a:gd name="T97" fmla="*/ 2147483646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64" y="40"/>
                </a:moveTo>
                <a:lnTo>
                  <a:pt x="48" y="16"/>
                </a:lnTo>
                <a:lnTo>
                  <a:pt x="32" y="8"/>
                </a:lnTo>
                <a:lnTo>
                  <a:pt x="8" y="16"/>
                </a:lnTo>
                <a:lnTo>
                  <a:pt x="16" y="8"/>
                </a:lnTo>
                <a:lnTo>
                  <a:pt x="8" y="32"/>
                </a:lnTo>
                <a:lnTo>
                  <a:pt x="16" y="56"/>
                </a:lnTo>
                <a:lnTo>
                  <a:pt x="8" y="56"/>
                </a:lnTo>
                <a:lnTo>
                  <a:pt x="32" y="64"/>
                </a:lnTo>
                <a:lnTo>
                  <a:pt x="48" y="56"/>
                </a:lnTo>
                <a:lnTo>
                  <a:pt x="64" y="32"/>
                </a:lnTo>
                <a:lnTo>
                  <a:pt x="72" y="40"/>
                </a:lnTo>
                <a:lnTo>
                  <a:pt x="56" y="64"/>
                </a:lnTo>
                <a:lnTo>
                  <a:pt x="48" y="64"/>
                </a:lnTo>
                <a:lnTo>
                  <a:pt x="32" y="72"/>
                </a:lnTo>
                <a:lnTo>
                  <a:pt x="8" y="64"/>
                </a:lnTo>
                <a:lnTo>
                  <a:pt x="8" y="56"/>
                </a:lnTo>
                <a:lnTo>
                  <a:pt x="0" y="32"/>
                </a:lnTo>
                <a:lnTo>
                  <a:pt x="8" y="8"/>
                </a:lnTo>
                <a:lnTo>
                  <a:pt x="32" y="0"/>
                </a:lnTo>
                <a:lnTo>
                  <a:pt x="48" y="8"/>
                </a:lnTo>
                <a:lnTo>
                  <a:pt x="56" y="8"/>
                </a:lnTo>
                <a:lnTo>
                  <a:pt x="72" y="32"/>
                </a:lnTo>
                <a:lnTo>
                  <a:pt x="64" y="4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6" name="Freeform 344">
            <a:extLst>
              <a:ext uri="{FF2B5EF4-FFF2-40B4-BE49-F238E27FC236}">
                <a16:creationId xmlns:a16="http://schemas.microsoft.com/office/drawing/2014/main" id="{7E4CBD75-D3B9-EBCB-1D3D-BB0F9448E52D}"/>
              </a:ext>
            </a:extLst>
          </p:cNvPr>
          <p:cNvSpPr>
            <a:spLocks/>
          </p:cNvSpPr>
          <p:nvPr/>
        </p:nvSpPr>
        <p:spPr bwMode="auto">
          <a:xfrm>
            <a:off x="4902200" y="37830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7" name="Rectangle 345">
            <a:extLst>
              <a:ext uri="{FF2B5EF4-FFF2-40B4-BE49-F238E27FC236}">
                <a16:creationId xmlns:a16="http://schemas.microsoft.com/office/drawing/2014/main" id="{6D593748-3C18-57DD-00F2-0DF207D15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871913"/>
            <a:ext cx="1270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088" name="Freeform 346">
            <a:extLst>
              <a:ext uri="{FF2B5EF4-FFF2-40B4-BE49-F238E27FC236}">
                <a16:creationId xmlns:a16="http://schemas.microsoft.com/office/drawing/2014/main" id="{8C2F654B-5663-68FB-13C6-748458DF836B}"/>
              </a:ext>
            </a:extLst>
          </p:cNvPr>
          <p:cNvSpPr>
            <a:spLocks/>
          </p:cNvSpPr>
          <p:nvPr/>
        </p:nvSpPr>
        <p:spPr bwMode="auto">
          <a:xfrm>
            <a:off x="4660900" y="3808413"/>
            <a:ext cx="152400" cy="114300"/>
          </a:xfrm>
          <a:custGeom>
            <a:avLst/>
            <a:gdLst>
              <a:gd name="T0" fmla="*/ 2147483646 w 96"/>
              <a:gd name="T1" fmla="*/ 2147483646 h 72"/>
              <a:gd name="T2" fmla="*/ 0 w 96"/>
              <a:gd name="T3" fmla="*/ 2147483646 h 72"/>
              <a:gd name="T4" fmla="*/ 0 w 96"/>
              <a:gd name="T5" fmla="*/ 2147483646 h 72"/>
              <a:gd name="T6" fmla="*/ 0 w 96"/>
              <a:gd name="T7" fmla="*/ 2147483646 h 72"/>
              <a:gd name="T8" fmla="*/ 2147483646 w 96"/>
              <a:gd name="T9" fmla="*/ 2147483646 h 72"/>
              <a:gd name="T10" fmla="*/ 2147483646 w 96"/>
              <a:gd name="T11" fmla="*/ 0 h 72"/>
              <a:gd name="T12" fmla="*/ 2147483646 w 96"/>
              <a:gd name="T13" fmla="*/ 2147483646 h 72"/>
              <a:gd name="T14" fmla="*/ 2147483646 w 96"/>
              <a:gd name="T15" fmla="*/ 2147483646 h 72"/>
              <a:gd name="T16" fmla="*/ 2147483646 w 96"/>
              <a:gd name="T17" fmla="*/ 2147483646 h 72"/>
              <a:gd name="T18" fmla="*/ 2147483646 w 96"/>
              <a:gd name="T19" fmla="*/ 2147483646 h 72"/>
              <a:gd name="T20" fmla="*/ 2147483646 w 96"/>
              <a:gd name="T21" fmla="*/ 2147483646 h 72"/>
              <a:gd name="T22" fmla="*/ 2147483646 w 96"/>
              <a:gd name="T23" fmla="*/ 2147483646 h 72"/>
              <a:gd name="T24" fmla="*/ 2147483646 w 96"/>
              <a:gd name="T25" fmla="*/ 2147483646 h 72"/>
              <a:gd name="T26" fmla="*/ 2147483646 w 96"/>
              <a:gd name="T27" fmla="*/ 2147483646 h 72"/>
              <a:gd name="T28" fmla="*/ 0 w 96"/>
              <a:gd name="T29" fmla="*/ 2147483646 h 72"/>
              <a:gd name="T30" fmla="*/ 0 w 96"/>
              <a:gd name="T31" fmla="*/ 2147483646 h 72"/>
              <a:gd name="T32" fmla="*/ 2147483646 w 96"/>
              <a:gd name="T33" fmla="*/ 2147483646 h 72"/>
              <a:gd name="T34" fmla="*/ 2147483646 w 96"/>
              <a:gd name="T35" fmla="*/ 2147483646 h 72"/>
              <a:gd name="T36" fmla="*/ 2147483646 w 96"/>
              <a:gd name="T37" fmla="*/ 2147483646 h 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96"/>
              <a:gd name="T58" fmla="*/ 0 h 72"/>
              <a:gd name="T59" fmla="*/ 96 w 96"/>
              <a:gd name="T60" fmla="*/ 72 h 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96" h="72">
                <a:moveTo>
                  <a:pt x="16" y="40"/>
                </a:moveTo>
                <a:lnTo>
                  <a:pt x="0" y="24"/>
                </a:lnTo>
                <a:lnTo>
                  <a:pt x="72" y="8"/>
                </a:lnTo>
                <a:lnTo>
                  <a:pt x="96" y="0"/>
                </a:lnTo>
                <a:lnTo>
                  <a:pt x="72" y="16"/>
                </a:lnTo>
                <a:lnTo>
                  <a:pt x="16" y="72"/>
                </a:lnTo>
                <a:lnTo>
                  <a:pt x="16" y="64"/>
                </a:lnTo>
                <a:lnTo>
                  <a:pt x="72" y="8"/>
                </a:lnTo>
                <a:lnTo>
                  <a:pt x="72" y="16"/>
                </a:lnTo>
                <a:lnTo>
                  <a:pt x="0" y="32"/>
                </a:lnTo>
                <a:lnTo>
                  <a:pt x="0" y="24"/>
                </a:lnTo>
                <a:lnTo>
                  <a:pt x="8" y="24"/>
                </a:lnTo>
                <a:lnTo>
                  <a:pt x="24" y="40"/>
                </a:lnTo>
                <a:lnTo>
                  <a:pt x="16" y="4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89" name="Freeform 347">
            <a:extLst>
              <a:ext uri="{FF2B5EF4-FFF2-40B4-BE49-F238E27FC236}">
                <a16:creationId xmlns:a16="http://schemas.microsoft.com/office/drawing/2014/main" id="{582C4D9A-2DCD-CAB4-5617-2B8D29228E18}"/>
              </a:ext>
            </a:extLst>
          </p:cNvPr>
          <p:cNvSpPr>
            <a:spLocks/>
          </p:cNvSpPr>
          <p:nvPr/>
        </p:nvSpPr>
        <p:spPr bwMode="auto">
          <a:xfrm>
            <a:off x="4686300" y="3871913"/>
            <a:ext cx="12700" cy="38100"/>
          </a:xfrm>
          <a:custGeom>
            <a:avLst/>
            <a:gdLst>
              <a:gd name="T0" fmla="*/ 0 w 8"/>
              <a:gd name="T1" fmla="*/ 2147483646 h 24"/>
              <a:gd name="T2" fmla="*/ 0 w 8"/>
              <a:gd name="T3" fmla="*/ 0 h 24"/>
              <a:gd name="T4" fmla="*/ 2147483646 w 8"/>
              <a:gd name="T5" fmla="*/ 0 h 24"/>
              <a:gd name="T6" fmla="*/ 2147483646 w 8"/>
              <a:gd name="T7" fmla="*/ 0 h 24"/>
              <a:gd name="T8" fmla="*/ 2147483646 w 8"/>
              <a:gd name="T9" fmla="*/ 0 h 24"/>
              <a:gd name="T10" fmla="*/ 2147483646 w 8"/>
              <a:gd name="T11" fmla="*/ 2147483646 h 24"/>
              <a:gd name="T12" fmla="*/ 0 w 8"/>
              <a:gd name="T13" fmla="*/ 2147483646 h 2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4"/>
              <a:gd name="T23" fmla="*/ 8 w 8"/>
              <a:gd name="T24" fmla="*/ 24 h 2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4">
                <a:moveTo>
                  <a:pt x="0" y="24"/>
                </a:moveTo>
                <a:lnTo>
                  <a:pt x="0" y="0"/>
                </a:lnTo>
                <a:lnTo>
                  <a:pt x="8" y="0"/>
                </a:lnTo>
                <a:lnTo>
                  <a:pt x="8" y="24"/>
                </a:lnTo>
                <a:lnTo>
                  <a:pt x="0" y="24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0" name="Freeform 348">
            <a:extLst>
              <a:ext uri="{FF2B5EF4-FFF2-40B4-BE49-F238E27FC236}">
                <a16:creationId xmlns:a16="http://schemas.microsoft.com/office/drawing/2014/main" id="{5D604CB1-27EC-D427-69D3-F77760B6E5DE}"/>
              </a:ext>
            </a:extLst>
          </p:cNvPr>
          <p:cNvSpPr>
            <a:spLocks/>
          </p:cNvSpPr>
          <p:nvPr/>
        </p:nvSpPr>
        <p:spPr bwMode="auto">
          <a:xfrm>
            <a:off x="4660900" y="3821113"/>
            <a:ext cx="114300" cy="88900"/>
          </a:xfrm>
          <a:custGeom>
            <a:avLst/>
            <a:gdLst>
              <a:gd name="T0" fmla="*/ 2147483646 w 72"/>
              <a:gd name="T1" fmla="*/ 2147483646 h 56"/>
              <a:gd name="T2" fmla="*/ 0 w 72"/>
              <a:gd name="T3" fmla="*/ 2147483646 h 56"/>
              <a:gd name="T4" fmla="*/ 2147483646 w 72"/>
              <a:gd name="T5" fmla="*/ 0 h 56"/>
              <a:gd name="T6" fmla="*/ 2147483646 w 72"/>
              <a:gd name="T7" fmla="*/ 2147483646 h 56"/>
              <a:gd name="T8" fmla="*/ 2147483646 w 72"/>
              <a:gd name="T9" fmla="*/ 2147483646 h 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2"/>
              <a:gd name="T16" fmla="*/ 0 h 56"/>
              <a:gd name="T17" fmla="*/ 72 w 72"/>
              <a:gd name="T18" fmla="*/ 56 h 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2" h="56">
                <a:moveTo>
                  <a:pt x="16" y="32"/>
                </a:moveTo>
                <a:lnTo>
                  <a:pt x="0" y="16"/>
                </a:lnTo>
                <a:lnTo>
                  <a:pt x="72" y="0"/>
                </a:lnTo>
                <a:lnTo>
                  <a:pt x="16" y="56"/>
                </a:lnTo>
                <a:lnTo>
                  <a:pt x="16" y="32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1" name="Rectangle 349">
            <a:extLst>
              <a:ext uri="{FF2B5EF4-FFF2-40B4-BE49-F238E27FC236}">
                <a16:creationId xmlns:a16="http://schemas.microsoft.com/office/drawing/2014/main" id="{4B58344E-2682-9CC2-893A-2D95BD7C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0" y="3808413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092" name="Freeform 350">
            <a:extLst>
              <a:ext uri="{FF2B5EF4-FFF2-40B4-BE49-F238E27FC236}">
                <a16:creationId xmlns:a16="http://schemas.microsoft.com/office/drawing/2014/main" id="{93D29EB0-3032-E696-604B-D43B11A75D3B}"/>
              </a:ext>
            </a:extLst>
          </p:cNvPr>
          <p:cNvSpPr>
            <a:spLocks/>
          </p:cNvSpPr>
          <p:nvPr/>
        </p:nvSpPr>
        <p:spPr bwMode="auto">
          <a:xfrm>
            <a:off x="3937000" y="3808413"/>
            <a:ext cx="355600" cy="127000"/>
          </a:xfrm>
          <a:custGeom>
            <a:avLst/>
            <a:gdLst>
              <a:gd name="T0" fmla="*/ 0 w 224"/>
              <a:gd name="T1" fmla="*/ 0 h 80"/>
              <a:gd name="T2" fmla="*/ 2147483646 w 224"/>
              <a:gd name="T3" fmla="*/ 2147483646 h 80"/>
              <a:gd name="T4" fmla="*/ 2147483646 w 224"/>
              <a:gd name="T5" fmla="*/ 2147483646 h 80"/>
              <a:gd name="T6" fmla="*/ 2147483646 w 224"/>
              <a:gd name="T7" fmla="*/ 2147483646 h 80"/>
              <a:gd name="T8" fmla="*/ 2147483646 w 224"/>
              <a:gd name="T9" fmla="*/ 2147483646 h 80"/>
              <a:gd name="T10" fmla="*/ 0 w 224"/>
              <a:gd name="T11" fmla="*/ 2147483646 h 80"/>
              <a:gd name="T12" fmla="*/ 0 w 224"/>
              <a:gd name="T13" fmla="*/ 0 h 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4"/>
              <a:gd name="T22" fmla="*/ 0 h 80"/>
              <a:gd name="T23" fmla="*/ 224 w 224"/>
              <a:gd name="T24" fmla="*/ 80 h 8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4" h="80">
                <a:moveTo>
                  <a:pt x="0" y="0"/>
                </a:moveTo>
                <a:lnTo>
                  <a:pt x="224" y="72"/>
                </a:lnTo>
                <a:lnTo>
                  <a:pt x="224" y="80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3" name="Freeform 351">
            <a:extLst>
              <a:ext uri="{FF2B5EF4-FFF2-40B4-BE49-F238E27FC236}">
                <a16:creationId xmlns:a16="http://schemas.microsoft.com/office/drawing/2014/main" id="{F86760EF-49DE-D8CC-BF01-3DC40615F8EC}"/>
              </a:ext>
            </a:extLst>
          </p:cNvPr>
          <p:cNvSpPr>
            <a:spLocks/>
          </p:cNvSpPr>
          <p:nvPr/>
        </p:nvSpPr>
        <p:spPr bwMode="auto">
          <a:xfrm>
            <a:off x="4292600" y="3922713"/>
            <a:ext cx="190500" cy="25400"/>
          </a:xfrm>
          <a:custGeom>
            <a:avLst/>
            <a:gdLst>
              <a:gd name="T0" fmla="*/ 0 w 120"/>
              <a:gd name="T1" fmla="*/ 0 h 16"/>
              <a:gd name="T2" fmla="*/ 2147483646 w 120"/>
              <a:gd name="T3" fmla="*/ 2147483646 h 16"/>
              <a:gd name="T4" fmla="*/ 2147483646 w 120"/>
              <a:gd name="T5" fmla="*/ 2147483646 h 16"/>
              <a:gd name="T6" fmla="*/ 2147483646 w 120"/>
              <a:gd name="T7" fmla="*/ 2147483646 h 16"/>
              <a:gd name="T8" fmla="*/ 2147483646 w 120"/>
              <a:gd name="T9" fmla="*/ 2147483646 h 16"/>
              <a:gd name="T10" fmla="*/ 0 w 120"/>
              <a:gd name="T11" fmla="*/ 2147483646 h 16"/>
              <a:gd name="T12" fmla="*/ 0 w 120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0"/>
              <a:gd name="T22" fmla="*/ 0 h 16"/>
              <a:gd name="T23" fmla="*/ 120 w 120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0" h="16">
                <a:moveTo>
                  <a:pt x="0" y="0"/>
                </a:moveTo>
                <a:lnTo>
                  <a:pt x="120" y="8"/>
                </a:lnTo>
                <a:lnTo>
                  <a:pt x="120" y="16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4" name="Rectangle 352">
            <a:extLst>
              <a:ext uri="{FF2B5EF4-FFF2-40B4-BE49-F238E27FC236}">
                <a16:creationId xmlns:a16="http://schemas.microsoft.com/office/drawing/2014/main" id="{E16884E2-18A2-0316-D4C0-458A13FF1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3871913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095" name="Freeform 353">
            <a:extLst>
              <a:ext uri="{FF2B5EF4-FFF2-40B4-BE49-F238E27FC236}">
                <a16:creationId xmlns:a16="http://schemas.microsoft.com/office/drawing/2014/main" id="{D5A75A0A-4C0D-5E5D-04B9-0DA5585F57DC}"/>
              </a:ext>
            </a:extLst>
          </p:cNvPr>
          <p:cNvSpPr>
            <a:spLocks/>
          </p:cNvSpPr>
          <p:nvPr/>
        </p:nvSpPr>
        <p:spPr bwMode="auto">
          <a:xfrm>
            <a:off x="4483100" y="3871913"/>
            <a:ext cx="190500" cy="76200"/>
          </a:xfrm>
          <a:custGeom>
            <a:avLst/>
            <a:gdLst>
              <a:gd name="T0" fmla="*/ 0 w 120"/>
              <a:gd name="T1" fmla="*/ 2147483646 h 48"/>
              <a:gd name="T2" fmla="*/ 0 w 120"/>
              <a:gd name="T3" fmla="*/ 2147483646 h 48"/>
              <a:gd name="T4" fmla="*/ 2147483646 w 120"/>
              <a:gd name="T5" fmla="*/ 2147483646 h 48"/>
              <a:gd name="T6" fmla="*/ 2147483646 w 120"/>
              <a:gd name="T7" fmla="*/ 0 h 48"/>
              <a:gd name="T8" fmla="*/ 0 w 120"/>
              <a:gd name="T9" fmla="*/ 2147483646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"/>
              <a:gd name="T16" fmla="*/ 0 h 48"/>
              <a:gd name="T17" fmla="*/ 120 w 120"/>
              <a:gd name="T18" fmla="*/ 48 h 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" h="48">
                <a:moveTo>
                  <a:pt x="0" y="40"/>
                </a:moveTo>
                <a:lnTo>
                  <a:pt x="0" y="48"/>
                </a:lnTo>
                <a:lnTo>
                  <a:pt x="120" y="8"/>
                </a:lnTo>
                <a:lnTo>
                  <a:pt x="120" y="0"/>
                </a:lnTo>
                <a:lnTo>
                  <a:pt x="0" y="4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6" name="Freeform 354">
            <a:extLst>
              <a:ext uri="{FF2B5EF4-FFF2-40B4-BE49-F238E27FC236}">
                <a16:creationId xmlns:a16="http://schemas.microsoft.com/office/drawing/2014/main" id="{FE6A41E3-3745-D590-349B-1B1742ED2D4A}"/>
              </a:ext>
            </a:extLst>
          </p:cNvPr>
          <p:cNvSpPr>
            <a:spLocks/>
          </p:cNvSpPr>
          <p:nvPr/>
        </p:nvSpPr>
        <p:spPr bwMode="auto">
          <a:xfrm>
            <a:off x="6503988" y="4176713"/>
            <a:ext cx="25400" cy="25400"/>
          </a:xfrm>
          <a:custGeom>
            <a:avLst/>
            <a:gdLst>
              <a:gd name="T0" fmla="*/ 2147483646 w 16"/>
              <a:gd name="T1" fmla="*/ 2147483646 h 16"/>
              <a:gd name="T2" fmla="*/ 2147483646 w 16"/>
              <a:gd name="T3" fmla="*/ 0 h 16"/>
              <a:gd name="T4" fmla="*/ 0 w 16"/>
              <a:gd name="T5" fmla="*/ 2147483646 h 16"/>
              <a:gd name="T6" fmla="*/ 2147483646 w 16"/>
              <a:gd name="T7" fmla="*/ 2147483646 h 16"/>
              <a:gd name="T8" fmla="*/ 2147483646 w 16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16" y="8"/>
                </a:moveTo>
                <a:lnTo>
                  <a:pt x="8" y="0"/>
                </a:lnTo>
                <a:lnTo>
                  <a:pt x="0" y="8"/>
                </a:lnTo>
                <a:lnTo>
                  <a:pt x="8" y="16"/>
                </a:lnTo>
                <a:lnTo>
                  <a:pt x="16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7" name="Freeform 355">
            <a:extLst>
              <a:ext uri="{FF2B5EF4-FFF2-40B4-BE49-F238E27FC236}">
                <a16:creationId xmlns:a16="http://schemas.microsoft.com/office/drawing/2014/main" id="{B14E5676-8C96-AE79-5AA5-6622F40F1B55}"/>
              </a:ext>
            </a:extLst>
          </p:cNvPr>
          <p:cNvSpPr>
            <a:spLocks/>
          </p:cNvSpPr>
          <p:nvPr/>
        </p:nvSpPr>
        <p:spPr bwMode="auto">
          <a:xfrm>
            <a:off x="6478588" y="4176713"/>
            <a:ext cx="76200" cy="152400"/>
          </a:xfrm>
          <a:custGeom>
            <a:avLst/>
            <a:gdLst>
              <a:gd name="T0" fmla="*/ 2147483646 w 48"/>
              <a:gd name="T1" fmla="*/ 2147483646 h 96"/>
              <a:gd name="T2" fmla="*/ 2147483646 w 48"/>
              <a:gd name="T3" fmla="*/ 2147483646 h 96"/>
              <a:gd name="T4" fmla="*/ 2147483646 w 48"/>
              <a:gd name="T5" fmla="*/ 2147483646 h 96"/>
              <a:gd name="T6" fmla="*/ 2147483646 w 48"/>
              <a:gd name="T7" fmla="*/ 2147483646 h 96"/>
              <a:gd name="T8" fmla="*/ 2147483646 w 48"/>
              <a:gd name="T9" fmla="*/ 2147483646 h 96"/>
              <a:gd name="T10" fmla="*/ 2147483646 w 48"/>
              <a:gd name="T11" fmla="*/ 2147483646 h 96"/>
              <a:gd name="T12" fmla="*/ 2147483646 w 48"/>
              <a:gd name="T13" fmla="*/ 2147483646 h 96"/>
              <a:gd name="T14" fmla="*/ 0 w 48"/>
              <a:gd name="T15" fmla="*/ 0 h 96"/>
              <a:gd name="T16" fmla="*/ 0 w 48"/>
              <a:gd name="T17" fmla="*/ 0 h 96"/>
              <a:gd name="T18" fmla="*/ 2147483646 w 48"/>
              <a:gd name="T19" fmla="*/ 0 h 96"/>
              <a:gd name="T20" fmla="*/ 2147483646 w 48"/>
              <a:gd name="T21" fmla="*/ 0 h 96"/>
              <a:gd name="T22" fmla="*/ 2147483646 w 48"/>
              <a:gd name="T23" fmla="*/ 2147483646 h 96"/>
              <a:gd name="T24" fmla="*/ 2147483646 w 48"/>
              <a:gd name="T25" fmla="*/ 2147483646 h 96"/>
              <a:gd name="T26" fmla="*/ 2147483646 w 48"/>
              <a:gd name="T27" fmla="*/ 2147483646 h 96"/>
              <a:gd name="T28" fmla="*/ 2147483646 w 48"/>
              <a:gd name="T29" fmla="*/ 2147483646 h 96"/>
              <a:gd name="T30" fmla="*/ 2147483646 w 48"/>
              <a:gd name="T31" fmla="*/ 2147483646 h 96"/>
              <a:gd name="T32" fmla="*/ 2147483646 w 48"/>
              <a:gd name="T33" fmla="*/ 2147483646 h 96"/>
              <a:gd name="T34" fmla="*/ 2147483646 w 48"/>
              <a:gd name="T35" fmla="*/ 2147483646 h 96"/>
              <a:gd name="T36" fmla="*/ 2147483646 w 48"/>
              <a:gd name="T37" fmla="*/ 2147483646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8"/>
              <a:gd name="T58" fmla="*/ 0 h 96"/>
              <a:gd name="T59" fmla="*/ 48 w 48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8" h="96">
                <a:moveTo>
                  <a:pt x="24" y="8"/>
                </a:moveTo>
                <a:lnTo>
                  <a:pt x="48" y="8"/>
                </a:lnTo>
                <a:lnTo>
                  <a:pt x="16" y="72"/>
                </a:lnTo>
                <a:lnTo>
                  <a:pt x="8" y="96"/>
                </a:lnTo>
                <a:lnTo>
                  <a:pt x="8" y="72"/>
                </a:lnTo>
                <a:lnTo>
                  <a:pt x="0" y="0"/>
                </a:lnTo>
                <a:lnTo>
                  <a:pt x="8" y="0"/>
                </a:lnTo>
                <a:lnTo>
                  <a:pt x="16" y="72"/>
                </a:lnTo>
                <a:lnTo>
                  <a:pt x="8" y="72"/>
                </a:lnTo>
                <a:lnTo>
                  <a:pt x="40" y="8"/>
                </a:lnTo>
                <a:lnTo>
                  <a:pt x="48" y="8"/>
                </a:lnTo>
                <a:lnTo>
                  <a:pt x="48" y="16"/>
                </a:lnTo>
                <a:lnTo>
                  <a:pt x="24" y="16"/>
                </a:lnTo>
                <a:lnTo>
                  <a:pt x="24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8" name="Freeform 356">
            <a:extLst>
              <a:ext uri="{FF2B5EF4-FFF2-40B4-BE49-F238E27FC236}">
                <a16:creationId xmlns:a16="http://schemas.microsoft.com/office/drawing/2014/main" id="{DE631112-0992-CAEE-F24C-D8575FFFBC11}"/>
              </a:ext>
            </a:extLst>
          </p:cNvPr>
          <p:cNvSpPr>
            <a:spLocks/>
          </p:cNvSpPr>
          <p:nvPr/>
        </p:nvSpPr>
        <p:spPr bwMode="auto">
          <a:xfrm>
            <a:off x="6491288" y="4176713"/>
            <a:ext cx="25400" cy="25400"/>
          </a:xfrm>
          <a:custGeom>
            <a:avLst/>
            <a:gdLst>
              <a:gd name="T0" fmla="*/ 0 w 16"/>
              <a:gd name="T1" fmla="*/ 0 h 16"/>
              <a:gd name="T2" fmla="*/ 2147483646 w 16"/>
              <a:gd name="T3" fmla="*/ 2147483646 h 16"/>
              <a:gd name="T4" fmla="*/ 2147483646 w 16"/>
              <a:gd name="T5" fmla="*/ 2147483646 h 16"/>
              <a:gd name="T6" fmla="*/ 2147483646 w 16"/>
              <a:gd name="T7" fmla="*/ 2147483646 h 16"/>
              <a:gd name="T8" fmla="*/ 2147483646 w 16"/>
              <a:gd name="T9" fmla="*/ 2147483646 h 16"/>
              <a:gd name="T10" fmla="*/ 0 w 16"/>
              <a:gd name="T11" fmla="*/ 2147483646 h 16"/>
              <a:gd name="T12" fmla="*/ 0 w 16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"/>
              <a:gd name="T22" fmla="*/ 0 h 16"/>
              <a:gd name="T23" fmla="*/ 16 w 16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6" h="16">
                <a:moveTo>
                  <a:pt x="0" y="0"/>
                </a:moveTo>
                <a:lnTo>
                  <a:pt x="16" y="8"/>
                </a:lnTo>
                <a:lnTo>
                  <a:pt x="16" y="16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099" name="Freeform 357">
            <a:extLst>
              <a:ext uri="{FF2B5EF4-FFF2-40B4-BE49-F238E27FC236}">
                <a16:creationId xmlns:a16="http://schemas.microsoft.com/office/drawing/2014/main" id="{509FA128-CC6E-6E87-930E-707B1D441970}"/>
              </a:ext>
            </a:extLst>
          </p:cNvPr>
          <p:cNvSpPr>
            <a:spLocks/>
          </p:cNvSpPr>
          <p:nvPr/>
        </p:nvSpPr>
        <p:spPr bwMode="auto">
          <a:xfrm>
            <a:off x="6491288" y="4176713"/>
            <a:ext cx="63500" cy="114300"/>
          </a:xfrm>
          <a:custGeom>
            <a:avLst/>
            <a:gdLst>
              <a:gd name="T0" fmla="*/ 2147483646 w 40"/>
              <a:gd name="T1" fmla="*/ 2147483646 h 72"/>
              <a:gd name="T2" fmla="*/ 2147483646 w 40"/>
              <a:gd name="T3" fmla="*/ 2147483646 h 72"/>
              <a:gd name="T4" fmla="*/ 2147483646 w 40"/>
              <a:gd name="T5" fmla="*/ 2147483646 h 72"/>
              <a:gd name="T6" fmla="*/ 0 w 40"/>
              <a:gd name="T7" fmla="*/ 0 h 72"/>
              <a:gd name="T8" fmla="*/ 2147483646 w 40"/>
              <a:gd name="T9" fmla="*/ 2147483646 h 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72"/>
              <a:gd name="T17" fmla="*/ 40 w 40"/>
              <a:gd name="T18" fmla="*/ 72 h 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72">
                <a:moveTo>
                  <a:pt x="16" y="8"/>
                </a:moveTo>
                <a:lnTo>
                  <a:pt x="40" y="8"/>
                </a:lnTo>
                <a:lnTo>
                  <a:pt x="8" y="72"/>
                </a:lnTo>
                <a:lnTo>
                  <a:pt x="0" y="0"/>
                </a:lnTo>
                <a:lnTo>
                  <a:pt x="16" y="8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0" name="Rectangle 358">
            <a:extLst>
              <a:ext uri="{FF2B5EF4-FFF2-40B4-BE49-F238E27FC236}">
                <a16:creationId xmlns:a16="http://schemas.microsoft.com/office/drawing/2014/main" id="{7AECADDA-C663-7A18-344F-2FBA218A7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1988" y="3732213"/>
            <a:ext cx="0" cy="127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101" name="Freeform 359">
            <a:extLst>
              <a:ext uri="{FF2B5EF4-FFF2-40B4-BE49-F238E27FC236}">
                <a16:creationId xmlns:a16="http://schemas.microsoft.com/office/drawing/2014/main" id="{893E452D-A533-E06D-B615-75408506BEA3}"/>
              </a:ext>
            </a:extLst>
          </p:cNvPr>
          <p:cNvSpPr>
            <a:spLocks/>
          </p:cNvSpPr>
          <p:nvPr/>
        </p:nvSpPr>
        <p:spPr bwMode="auto">
          <a:xfrm>
            <a:off x="6669088" y="3681413"/>
            <a:ext cx="342900" cy="114300"/>
          </a:xfrm>
          <a:custGeom>
            <a:avLst/>
            <a:gdLst>
              <a:gd name="T0" fmla="*/ 2147483646 w 216"/>
              <a:gd name="T1" fmla="*/ 2147483646 h 72"/>
              <a:gd name="T2" fmla="*/ 2147483646 w 216"/>
              <a:gd name="T3" fmla="*/ 2147483646 h 72"/>
              <a:gd name="T4" fmla="*/ 2147483646 w 216"/>
              <a:gd name="T5" fmla="*/ 2147483646 h 72"/>
              <a:gd name="T6" fmla="*/ 2147483646 w 216"/>
              <a:gd name="T7" fmla="*/ 2147483646 h 72"/>
              <a:gd name="T8" fmla="*/ 2147483646 w 216"/>
              <a:gd name="T9" fmla="*/ 2147483646 h 72"/>
              <a:gd name="T10" fmla="*/ 2147483646 w 216"/>
              <a:gd name="T11" fmla="*/ 2147483646 h 72"/>
              <a:gd name="T12" fmla="*/ 2147483646 w 216"/>
              <a:gd name="T13" fmla="*/ 2147483646 h 72"/>
              <a:gd name="T14" fmla="*/ 2147483646 w 216"/>
              <a:gd name="T15" fmla="*/ 2147483646 h 72"/>
              <a:gd name="T16" fmla="*/ 2147483646 w 216"/>
              <a:gd name="T17" fmla="*/ 2147483646 h 72"/>
              <a:gd name="T18" fmla="*/ 2147483646 w 216"/>
              <a:gd name="T19" fmla="*/ 2147483646 h 72"/>
              <a:gd name="T20" fmla="*/ 2147483646 w 216"/>
              <a:gd name="T21" fmla="*/ 2147483646 h 72"/>
              <a:gd name="T22" fmla="*/ 2147483646 w 216"/>
              <a:gd name="T23" fmla="*/ 2147483646 h 72"/>
              <a:gd name="T24" fmla="*/ 0 w 216"/>
              <a:gd name="T25" fmla="*/ 2147483646 h 72"/>
              <a:gd name="T26" fmla="*/ 0 w 216"/>
              <a:gd name="T27" fmla="*/ 2147483646 h 72"/>
              <a:gd name="T28" fmla="*/ 2147483646 w 216"/>
              <a:gd name="T29" fmla="*/ 2147483646 h 72"/>
              <a:gd name="T30" fmla="*/ 2147483646 w 216"/>
              <a:gd name="T31" fmla="*/ 2147483646 h 72"/>
              <a:gd name="T32" fmla="*/ 2147483646 w 216"/>
              <a:gd name="T33" fmla="*/ 2147483646 h 72"/>
              <a:gd name="T34" fmla="*/ 2147483646 w 216"/>
              <a:gd name="T35" fmla="*/ 0 h 72"/>
              <a:gd name="T36" fmla="*/ 2147483646 w 216"/>
              <a:gd name="T37" fmla="*/ 0 h 72"/>
              <a:gd name="T38" fmla="*/ 2147483646 w 216"/>
              <a:gd name="T39" fmla="*/ 0 h 72"/>
              <a:gd name="T40" fmla="*/ 2147483646 w 216"/>
              <a:gd name="T41" fmla="*/ 0 h 72"/>
              <a:gd name="T42" fmla="*/ 2147483646 w 216"/>
              <a:gd name="T43" fmla="*/ 0 h 72"/>
              <a:gd name="T44" fmla="*/ 2147483646 w 216"/>
              <a:gd name="T45" fmla="*/ 0 h 72"/>
              <a:gd name="T46" fmla="*/ 2147483646 w 216"/>
              <a:gd name="T47" fmla="*/ 2147483646 h 72"/>
              <a:gd name="T48" fmla="*/ 2147483646 w 216"/>
              <a:gd name="T49" fmla="*/ 2147483646 h 7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216"/>
              <a:gd name="T76" fmla="*/ 0 h 72"/>
              <a:gd name="T77" fmla="*/ 216 w 216"/>
              <a:gd name="T78" fmla="*/ 72 h 7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216" h="72">
                <a:moveTo>
                  <a:pt x="216" y="40"/>
                </a:moveTo>
                <a:lnTo>
                  <a:pt x="144" y="8"/>
                </a:lnTo>
                <a:lnTo>
                  <a:pt x="88" y="8"/>
                </a:lnTo>
                <a:lnTo>
                  <a:pt x="40" y="32"/>
                </a:lnTo>
                <a:lnTo>
                  <a:pt x="48" y="32"/>
                </a:lnTo>
                <a:lnTo>
                  <a:pt x="8" y="72"/>
                </a:lnTo>
                <a:lnTo>
                  <a:pt x="8" y="64"/>
                </a:lnTo>
                <a:lnTo>
                  <a:pt x="0" y="64"/>
                </a:lnTo>
                <a:lnTo>
                  <a:pt x="40" y="24"/>
                </a:lnTo>
                <a:lnTo>
                  <a:pt x="88" y="0"/>
                </a:lnTo>
                <a:lnTo>
                  <a:pt x="144" y="0"/>
                </a:lnTo>
                <a:lnTo>
                  <a:pt x="216" y="32"/>
                </a:lnTo>
                <a:lnTo>
                  <a:pt x="216" y="4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2" name="Freeform 360">
            <a:extLst>
              <a:ext uri="{FF2B5EF4-FFF2-40B4-BE49-F238E27FC236}">
                <a16:creationId xmlns:a16="http://schemas.microsoft.com/office/drawing/2014/main" id="{CBA5DFC6-32C2-1975-3EEF-7F3CA28B9D45}"/>
              </a:ext>
            </a:extLst>
          </p:cNvPr>
          <p:cNvSpPr>
            <a:spLocks/>
          </p:cNvSpPr>
          <p:nvPr/>
        </p:nvSpPr>
        <p:spPr bwMode="auto">
          <a:xfrm>
            <a:off x="6580188" y="3783013"/>
            <a:ext cx="101600" cy="177800"/>
          </a:xfrm>
          <a:custGeom>
            <a:avLst/>
            <a:gdLst>
              <a:gd name="T0" fmla="*/ 2147483646 w 64"/>
              <a:gd name="T1" fmla="*/ 0 h 112"/>
              <a:gd name="T2" fmla="*/ 2147483646 w 64"/>
              <a:gd name="T3" fmla="*/ 2147483646 h 112"/>
              <a:gd name="T4" fmla="*/ 2147483646 w 64"/>
              <a:gd name="T5" fmla="*/ 2147483646 h 112"/>
              <a:gd name="T6" fmla="*/ 0 w 64"/>
              <a:gd name="T7" fmla="*/ 2147483646 h 112"/>
              <a:gd name="T8" fmla="*/ 0 w 64"/>
              <a:gd name="T9" fmla="*/ 2147483646 h 112"/>
              <a:gd name="T10" fmla="*/ 2147483646 w 64"/>
              <a:gd name="T11" fmla="*/ 0 h 112"/>
              <a:gd name="T12" fmla="*/ 2147483646 w 64"/>
              <a:gd name="T13" fmla="*/ 0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112"/>
              <a:gd name="T23" fmla="*/ 64 w 64"/>
              <a:gd name="T24" fmla="*/ 112 h 1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112">
                <a:moveTo>
                  <a:pt x="64" y="0"/>
                </a:moveTo>
                <a:lnTo>
                  <a:pt x="8" y="112"/>
                </a:lnTo>
                <a:lnTo>
                  <a:pt x="0" y="112"/>
                </a:lnTo>
                <a:lnTo>
                  <a:pt x="56" y="0"/>
                </a:lnTo>
                <a:lnTo>
                  <a:pt x="64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3" name="Rectangle 361">
            <a:extLst>
              <a:ext uri="{FF2B5EF4-FFF2-40B4-BE49-F238E27FC236}">
                <a16:creationId xmlns:a16="http://schemas.microsoft.com/office/drawing/2014/main" id="{F8A79D6D-C023-B41C-AE9B-8ED358DC4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388" y="4176713"/>
            <a:ext cx="12700" cy="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104" name="Freeform 362">
            <a:extLst>
              <a:ext uri="{FF2B5EF4-FFF2-40B4-BE49-F238E27FC236}">
                <a16:creationId xmlns:a16="http://schemas.microsoft.com/office/drawing/2014/main" id="{2E39CBDA-0FFF-AB6F-3BB6-32634DF60C01}"/>
              </a:ext>
            </a:extLst>
          </p:cNvPr>
          <p:cNvSpPr>
            <a:spLocks/>
          </p:cNvSpPr>
          <p:nvPr/>
        </p:nvSpPr>
        <p:spPr bwMode="auto">
          <a:xfrm>
            <a:off x="6529388" y="3960813"/>
            <a:ext cx="63500" cy="215900"/>
          </a:xfrm>
          <a:custGeom>
            <a:avLst/>
            <a:gdLst>
              <a:gd name="T0" fmla="*/ 2147483646 w 40"/>
              <a:gd name="T1" fmla="*/ 0 h 136"/>
              <a:gd name="T2" fmla="*/ 2147483646 w 40"/>
              <a:gd name="T3" fmla="*/ 0 h 136"/>
              <a:gd name="T4" fmla="*/ 0 w 40"/>
              <a:gd name="T5" fmla="*/ 2147483646 h 136"/>
              <a:gd name="T6" fmla="*/ 2147483646 w 40"/>
              <a:gd name="T7" fmla="*/ 2147483646 h 136"/>
              <a:gd name="T8" fmla="*/ 2147483646 w 40"/>
              <a:gd name="T9" fmla="*/ 0 h 1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"/>
              <a:gd name="T16" fmla="*/ 0 h 136"/>
              <a:gd name="T17" fmla="*/ 40 w 40"/>
              <a:gd name="T18" fmla="*/ 136 h 1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" h="136">
                <a:moveTo>
                  <a:pt x="40" y="0"/>
                </a:moveTo>
                <a:lnTo>
                  <a:pt x="32" y="0"/>
                </a:lnTo>
                <a:lnTo>
                  <a:pt x="0" y="136"/>
                </a:lnTo>
                <a:lnTo>
                  <a:pt x="8" y="136"/>
                </a:lnTo>
                <a:lnTo>
                  <a:pt x="4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5" name="Freeform 363">
            <a:extLst>
              <a:ext uri="{FF2B5EF4-FFF2-40B4-BE49-F238E27FC236}">
                <a16:creationId xmlns:a16="http://schemas.microsoft.com/office/drawing/2014/main" id="{2CCE26BB-CDA8-035C-5E0D-69654CEBFB98}"/>
              </a:ext>
            </a:extLst>
          </p:cNvPr>
          <p:cNvSpPr>
            <a:spLocks/>
          </p:cNvSpPr>
          <p:nvPr/>
        </p:nvSpPr>
        <p:spPr bwMode="auto">
          <a:xfrm>
            <a:off x="3911600" y="3706813"/>
            <a:ext cx="114300" cy="114300"/>
          </a:xfrm>
          <a:custGeom>
            <a:avLst/>
            <a:gdLst>
              <a:gd name="T0" fmla="*/ 2147483646 w 72"/>
              <a:gd name="T1" fmla="*/ 2147483646 h 72"/>
              <a:gd name="T2" fmla="*/ 2147483646 w 72"/>
              <a:gd name="T3" fmla="*/ 2147483646 h 72"/>
              <a:gd name="T4" fmla="*/ 2147483646 w 72"/>
              <a:gd name="T5" fmla="*/ 2147483646 h 72"/>
              <a:gd name="T6" fmla="*/ 2147483646 w 72"/>
              <a:gd name="T7" fmla="*/ 2147483646 h 72"/>
              <a:gd name="T8" fmla="*/ 2147483646 w 72"/>
              <a:gd name="T9" fmla="*/ 2147483646 h 72"/>
              <a:gd name="T10" fmla="*/ 2147483646 w 72"/>
              <a:gd name="T11" fmla="*/ 2147483646 h 72"/>
              <a:gd name="T12" fmla="*/ 2147483646 w 72"/>
              <a:gd name="T13" fmla="*/ 2147483646 h 72"/>
              <a:gd name="T14" fmla="*/ 2147483646 w 72"/>
              <a:gd name="T15" fmla="*/ 2147483646 h 72"/>
              <a:gd name="T16" fmla="*/ 2147483646 w 72"/>
              <a:gd name="T17" fmla="*/ 2147483646 h 72"/>
              <a:gd name="T18" fmla="*/ 2147483646 w 72"/>
              <a:gd name="T19" fmla="*/ 2147483646 h 72"/>
              <a:gd name="T20" fmla="*/ 2147483646 w 72"/>
              <a:gd name="T21" fmla="*/ 2147483646 h 72"/>
              <a:gd name="T22" fmla="*/ 2147483646 w 72"/>
              <a:gd name="T23" fmla="*/ 2147483646 h 72"/>
              <a:gd name="T24" fmla="*/ 2147483646 w 72"/>
              <a:gd name="T25" fmla="*/ 2147483646 h 72"/>
              <a:gd name="T26" fmla="*/ 2147483646 w 72"/>
              <a:gd name="T27" fmla="*/ 2147483646 h 72"/>
              <a:gd name="T28" fmla="*/ 2147483646 w 72"/>
              <a:gd name="T29" fmla="*/ 2147483646 h 72"/>
              <a:gd name="T30" fmla="*/ 2147483646 w 72"/>
              <a:gd name="T31" fmla="*/ 2147483646 h 72"/>
              <a:gd name="T32" fmla="*/ 2147483646 w 72"/>
              <a:gd name="T33" fmla="*/ 2147483646 h 72"/>
              <a:gd name="T34" fmla="*/ 2147483646 w 72"/>
              <a:gd name="T35" fmla="*/ 2147483646 h 72"/>
              <a:gd name="T36" fmla="*/ 2147483646 w 72"/>
              <a:gd name="T37" fmla="*/ 2147483646 h 72"/>
              <a:gd name="T38" fmla="*/ 2147483646 w 72"/>
              <a:gd name="T39" fmla="*/ 2147483646 h 72"/>
              <a:gd name="T40" fmla="*/ 2147483646 w 72"/>
              <a:gd name="T41" fmla="*/ 2147483646 h 72"/>
              <a:gd name="T42" fmla="*/ 2147483646 w 72"/>
              <a:gd name="T43" fmla="*/ 2147483646 h 72"/>
              <a:gd name="T44" fmla="*/ 2147483646 w 72"/>
              <a:gd name="T45" fmla="*/ 2147483646 h 72"/>
              <a:gd name="T46" fmla="*/ 2147483646 w 72"/>
              <a:gd name="T47" fmla="*/ 2147483646 h 72"/>
              <a:gd name="T48" fmla="*/ 2147483646 w 72"/>
              <a:gd name="T49" fmla="*/ 2147483646 h 72"/>
              <a:gd name="T50" fmla="*/ 2147483646 w 72"/>
              <a:gd name="T51" fmla="*/ 2147483646 h 72"/>
              <a:gd name="T52" fmla="*/ 2147483646 w 72"/>
              <a:gd name="T53" fmla="*/ 2147483646 h 72"/>
              <a:gd name="T54" fmla="*/ 2147483646 w 72"/>
              <a:gd name="T55" fmla="*/ 2147483646 h 72"/>
              <a:gd name="T56" fmla="*/ 2147483646 w 72"/>
              <a:gd name="T57" fmla="*/ 2147483646 h 72"/>
              <a:gd name="T58" fmla="*/ 2147483646 w 72"/>
              <a:gd name="T59" fmla="*/ 2147483646 h 72"/>
              <a:gd name="T60" fmla="*/ 2147483646 w 72"/>
              <a:gd name="T61" fmla="*/ 2147483646 h 72"/>
              <a:gd name="T62" fmla="*/ 2147483646 w 72"/>
              <a:gd name="T63" fmla="*/ 2147483646 h 72"/>
              <a:gd name="T64" fmla="*/ 2147483646 w 72"/>
              <a:gd name="T65" fmla="*/ 2147483646 h 72"/>
              <a:gd name="T66" fmla="*/ 2147483646 w 72"/>
              <a:gd name="T67" fmla="*/ 2147483646 h 72"/>
              <a:gd name="T68" fmla="*/ 2147483646 w 72"/>
              <a:gd name="T69" fmla="*/ 2147483646 h 72"/>
              <a:gd name="T70" fmla="*/ 0 w 72"/>
              <a:gd name="T71" fmla="*/ 2147483646 h 72"/>
              <a:gd name="T72" fmla="*/ 0 w 72"/>
              <a:gd name="T73" fmla="*/ 2147483646 h 72"/>
              <a:gd name="T74" fmla="*/ 0 w 72"/>
              <a:gd name="T75" fmla="*/ 2147483646 h 72"/>
              <a:gd name="T76" fmla="*/ 2147483646 w 72"/>
              <a:gd name="T77" fmla="*/ 2147483646 h 72"/>
              <a:gd name="T78" fmla="*/ 2147483646 w 72"/>
              <a:gd name="T79" fmla="*/ 2147483646 h 72"/>
              <a:gd name="T80" fmla="*/ 2147483646 w 72"/>
              <a:gd name="T81" fmla="*/ 2147483646 h 72"/>
              <a:gd name="T82" fmla="*/ 2147483646 w 72"/>
              <a:gd name="T83" fmla="*/ 0 h 72"/>
              <a:gd name="T84" fmla="*/ 2147483646 w 72"/>
              <a:gd name="T85" fmla="*/ 0 h 72"/>
              <a:gd name="T86" fmla="*/ 2147483646 w 72"/>
              <a:gd name="T87" fmla="*/ 0 h 72"/>
              <a:gd name="T88" fmla="*/ 2147483646 w 72"/>
              <a:gd name="T89" fmla="*/ 2147483646 h 72"/>
              <a:gd name="T90" fmla="*/ 2147483646 w 72"/>
              <a:gd name="T91" fmla="*/ 2147483646 h 72"/>
              <a:gd name="T92" fmla="*/ 2147483646 w 72"/>
              <a:gd name="T93" fmla="*/ 2147483646 h 72"/>
              <a:gd name="T94" fmla="*/ 2147483646 w 72"/>
              <a:gd name="T95" fmla="*/ 2147483646 h 72"/>
              <a:gd name="T96" fmla="*/ 2147483646 w 72"/>
              <a:gd name="T97" fmla="*/ 2147483646 h 7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72"/>
              <a:gd name="T148" fmla="*/ 0 h 72"/>
              <a:gd name="T149" fmla="*/ 72 w 72"/>
              <a:gd name="T150" fmla="*/ 72 h 7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72" h="72">
                <a:moveTo>
                  <a:pt x="64" y="40"/>
                </a:moveTo>
                <a:lnTo>
                  <a:pt x="48" y="16"/>
                </a:lnTo>
                <a:lnTo>
                  <a:pt x="32" y="8"/>
                </a:lnTo>
                <a:lnTo>
                  <a:pt x="8" y="16"/>
                </a:lnTo>
                <a:lnTo>
                  <a:pt x="16" y="8"/>
                </a:lnTo>
                <a:lnTo>
                  <a:pt x="8" y="32"/>
                </a:lnTo>
                <a:lnTo>
                  <a:pt x="16" y="56"/>
                </a:lnTo>
                <a:lnTo>
                  <a:pt x="8" y="56"/>
                </a:lnTo>
                <a:lnTo>
                  <a:pt x="32" y="64"/>
                </a:lnTo>
                <a:lnTo>
                  <a:pt x="48" y="56"/>
                </a:lnTo>
                <a:lnTo>
                  <a:pt x="64" y="32"/>
                </a:lnTo>
                <a:lnTo>
                  <a:pt x="72" y="40"/>
                </a:lnTo>
                <a:lnTo>
                  <a:pt x="56" y="64"/>
                </a:lnTo>
                <a:lnTo>
                  <a:pt x="48" y="64"/>
                </a:lnTo>
                <a:lnTo>
                  <a:pt x="32" y="72"/>
                </a:lnTo>
                <a:lnTo>
                  <a:pt x="8" y="64"/>
                </a:lnTo>
                <a:lnTo>
                  <a:pt x="8" y="56"/>
                </a:lnTo>
                <a:lnTo>
                  <a:pt x="0" y="32"/>
                </a:lnTo>
                <a:lnTo>
                  <a:pt x="8" y="8"/>
                </a:lnTo>
                <a:lnTo>
                  <a:pt x="32" y="0"/>
                </a:lnTo>
                <a:lnTo>
                  <a:pt x="48" y="8"/>
                </a:lnTo>
                <a:lnTo>
                  <a:pt x="56" y="8"/>
                </a:lnTo>
                <a:lnTo>
                  <a:pt x="72" y="32"/>
                </a:lnTo>
                <a:lnTo>
                  <a:pt x="64" y="4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6" name="Freeform 364">
            <a:extLst>
              <a:ext uri="{FF2B5EF4-FFF2-40B4-BE49-F238E27FC236}">
                <a16:creationId xmlns:a16="http://schemas.microsoft.com/office/drawing/2014/main" id="{C53D9F82-1713-D92B-0A93-6B83EDB7EE8C}"/>
              </a:ext>
            </a:extLst>
          </p:cNvPr>
          <p:cNvSpPr>
            <a:spLocks/>
          </p:cNvSpPr>
          <p:nvPr/>
        </p:nvSpPr>
        <p:spPr bwMode="auto">
          <a:xfrm>
            <a:off x="4013200" y="37576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107" name="Rectangle 9">
            <a:extLst>
              <a:ext uri="{FF2B5EF4-FFF2-40B4-BE49-F238E27FC236}">
                <a16:creationId xmlns:a16="http://schemas.microsoft.com/office/drawing/2014/main" id="{86647BF5-77AC-CB95-900E-E36A9E051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1" y="5435600"/>
            <a:ext cx="76463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Symbol" panose="05050102010706020507" pitchFamily="18" charset="2"/>
              </a:rPr>
              <a:t>         ·</a:t>
            </a:r>
            <a:endParaRPr lang="en-US" altLang="en-US" sz="2400"/>
          </a:p>
        </p:txBody>
      </p:sp>
      <p:sp>
        <p:nvSpPr>
          <p:cNvPr id="33108" name="Rectangle 10">
            <a:extLst>
              <a:ext uri="{FF2B5EF4-FFF2-40B4-BE49-F238E27FC236}">
                <a16:creationId xmlns:a16="http://schemas.microsoft.com/office/drawing/2014/main" id="{6126F2B0-4888-CD22-2137-0DC3C7410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5461000"/>
            <a:ext cx="53265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 When an electron breaks loose and becomes a </a:t>
            </a:r>
            <a:endParaRPr lang="en-US" altLang="en-US" sz="2400"/>
          </a:p>
        </p:txBody>
      </p:sp>
      <p:sp>
        <p:nvSpPr>
          <p:cNvPr id="33109" name="Rectangle 11">
            <a:extLst>
              <a:ext uri="{FF2B5EF4-FFF2-40B4-BE49-F238E27FC236}">
                <a16:creationId xmlns:a16="http://schemas.microsoft.com/office/drawing/2014/main" id="{066E8174-8DD8-8B20-2BA5-8512B867E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4" y="5461000"/>
            <a:ext cx="13721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i="1">
                <a:solidFill>
                  <a:srgbClr val="000000"/>
                </a:solidFill>
              </a:rPr>
              <a:t>conduction </a:t>
            </a:r>
            <a:endParaRPr lang="en-US" altLang="en-US" sz="2400"/>
          </a:p>
        </p:txBody>
      </p:sp>
      <p:sp>
        <p:nvSpPr>
          <p:cNvPr id="33110" name="Rectangle 12">
            <a:extLst>
              <a:ext uri="{FF2B5EF4-FFF2-40B4-BE49-F238E27FC236}">
                <a16:creationId xmlns:a16="http://schemas.microsoft.com/office/drawing/2014/main" id="{36700F0E-CCC5-4453-C0BA-5D9E23A62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8200" y="5764213"/>
            <a:ext cx="10002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600">
                <a:solidFill>
                  <a:srgbClr val="000000"/>
                </a:solidFill>
              </a:rPr>
              <a:t>            </a:t>
            </a:r>
            <a:endParaRPr lang="en-US" altLang="en-US" sz="2400"/>
          </a:p>
        </p:txBody>
      </p:sp>
      <p:sp>
        <p:nvSpPr>
          <p:cNvPr id="33111" name="Rectangle 13">
            <a:extLst>
              <a:ext uri="{FF2B5EF4-FFF2-40B4-BE49-F238E27FC236}">
                <a16:creationId xmlns:a16="http://schemas.microsoft.com/office/drawing/2014/main" id="{22C6D0B5-2336-6559-8C11-4172D5B3D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5802313"/>
            <a:ext cx="93936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i="1">
                <a:solidFill>
                  <a:srgbClr val="000000"/>
                </a:solidFill>
              </a:rPr>
              <a:t>electron</a:t>
            </a:r>
            <a:endParaRPr lang="en-US" altLang="en-US" sz="2400"/>
          </a:p>
        </p:txBody>
      </p:sp>
      <p:sp>
        <p:nvSpPr>
          <p:cNvPr id="33112" name="Rectangle 14">
            <a:extLst>
              <a:ext uri="{FF2B5EF4-FFF2-40B4-BE49-F238E27FC236}">
                <a16:creationId xmlns:a16="http://schemas.microsoft.com/office/drawing/2014/main" id="{48DD781F-CD4A-0A66-DA3F-96B472AF8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3501" y="5802313"/>
            <a:ext cx="3366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, a </a:t>
            </a:r>
            <a:endParaRPr lang="en-US" altLang="en-US" sz="2400"/>
          </a:p>
        </p:txBody>
      </p:sp>
      <p:sp>
        <p:nvSpPr>
          <p:cNvPr id="33113" name="Rectangle 15">
            <a:extLst>
              <a:ext uri="{FF2B5EF4-FFF2-40B4-BE49-F238E27FC236}">
                <a16:creationId xmlns:a16="http://schemas.microsoft.com/office/drawing/2014/main" id="{80B611CB-42E4-2375-D612-F9AA32949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0" y="5802313"/>
            <a:ext cx="5017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i="1">
                <a:solidFill>
                  <a:srgbClr val="000000"/>
                </a:solidFill>
              </a:rPr>
              <a:t>hole</a:t>
            </a:r>
            <a:endParaRPr lang="en-US" altLang="en-US" sz="2400"/>
          </a:p>
        </p:txBody>
      </p:sp>
      <p:sp>
        <p:nvSpPr>
          <p:cNvPr id="33114" name="Rectangle 16">
            <a:extLst>
              <a:ext uri="{FF2B5EF4-FFF2-40B4-BE49-F238E27FC236}">
                <a16:creationId xmlns:a16="http://schemas.microsoft.com/office/drawing/2014/main" id="{DF511FAD-EE0E-D462-26A1-8B80CDE4A1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1" y="5802313"/>
            <a:ext cx="17376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 is also created.</a:t>
            </a:r>
            <a:endParaRPr lang="en-US" altLang="en-US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5D6842D-E556-7CB7-AD27-1504E7375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1112"/>
            <a:ext cx="7772400" cy="609600"/>
          </a:xfrm>
        </p:spPr>
        <p:txBody>
          <a:bodyPr/>
          <a:lstStyle/>
          <a:p>
            <a:r>
              <a:rPr lang="en-US" altLang="en-US" dirty="0"/>
              <a:t>Dopants in Silicon</a:t>
            </a:r>
          </a:p>
        </p:txBody>
      </p:sp>
      <p:grpSp>
        <p:nvGrpSpPr>
          <p:cNvPr id="33795" name="Group 256">
            <a:extLst>
              <a:ext uri="{FF2B5EF4-FFF2-40B4-BE49-F238E27FC236}">
                <a16:creationId xmlns:a16="http://schemas.microsoft.com/office/drawing/2014/main" id="{83A709E7-8FC1-5A5B-B695-9F6FAEE9E510}"/>
              </a:ext>
            </a:extLst>
          </p:cNvPr>
          <p:cNvGrpSpPr>
            <a:grpSpLocks/>
          </p:cNvGrpSpPr>
          <p:nvPr/>
        </p:nvGrpSpPr>
        <p:grpSpPr bwMode="auto">
          <a:xfrm>
            <a:off x="3670300" y="1371600"/>
            <a:ext cx="4540250" cy="2416176"/>
            <a:chOff x="1352" y="864"/>
            <a:chExt cx="2860" cy="1522"/>
          </a:xfrm>
        </p:grpSpPr>
        <p:sp>
          <p:nvSpPr>
            <p:cNvPr id="33948" name="Rectangle 56">
              <a:extLst>
                <a:ext uri="{FF2B5EF4-FFF2-40B4-BE49-F238E27FC236}">
                  <a16:creationId xmlns:a16="http://schemas.microsoft.com/office/drawing/2014/main" id="{A8471452-3542-C17D-379A-07EE10A84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2220"/>
              <a:ext cx="11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 </a:t>
              </a:r>
              <a:endParaRPr lang="en-US" altLang="en-US" sz="1800"/>
            </a:p>
          </p:txBody>
        </p:sp>
        <p:sp>
          <p:nvSpPr>
            <p:cNvPr id="33949" name="Rectangle 57">
              <a:extLst>
                <a:ext uri="{FF2B5EF4-FFF2-40B4-BE49-F238E27FC236}">
                  <a16:creationId xmlns:a16="http://schemas.microsoft.com/office/drawing/2014/main" id="{0648A737-A7DE-4ABB-EE54-F53326EFC2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6" y="221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950" name="Rectangle 58">
              <a:extLst>
                <a:ext uri="{FF2B5EF4-FFF2-40B4-BE49-F238E27FC236}">
                  <a16:creationId xmlns:a16="http://schemas.microsoft.com/office/drawing/2014/main" id="{9459D9EE-39CB-24EC-21AD-727588ABB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1" y="2220"/>
              <a:ext cx="140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>
                  <a:solidFill>
                    <a:srgbClr val="000000"/>
                  </a:solidFill>
                </a:rPr>
                <a:t>                                                               </a:t>
              </a:r>
              <a:endParaRPr lang="en-US" altLang="en-US" sz="1800"/>
            </a:p>
          </p:txBody>
        </p:sp>
        <p:sp>
          <p:nvSpPr>
            <p:cNvPr id="33951" name="Rectangle 59">
              <a:extLst>
                <a:ext uri="{FF2B5EF4-FFF2-40B4-BE49-F238E27FC236}">
                  <a16:creationId xmlns:a16="http://schemas.microsoft.com/office/drawing/2014/main" id="{EB760A08-CAA3-9582-1B5C-856B83CF5E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212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3952" name="Rectangle 60">
              <a:extLst>
                <a:ext uri="{FF2B5EF4-FFF2-40B4-BE49-F238E27FC236}">
                  <a16:creationId xmlns:a16="http://schemas.microsoft.com/office/drawing/2014/main" id="{BFD69DF1-AA70-A6B5-01F7-4EE424177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996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3953" name="Rectangle 61">
              <a:extLst>
                <a:ext uri="{FF2B5EF4-FFF2-40B4-BE49-F238E27FC236}">
                  <a16:creationId xmlns:a16="http://schemas.microsoft.com/office/drawing/2014/main" id="{F77968D1-27B3-3F1E-29AC-49C8642896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996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3954" name="Rectangle 62">
              <a:extLst>
                <a:ext uri="{FF2B5EF4-FFF2-40B4-BE49-F238E27FC236}">
                  <a16:creationId xmlns:a16="http://schemas.microsoft.com/office/drawing/2014/main" id="{77878D32-F24E-B608-4FFA-B6548A1CA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996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3955" name="Rectangle 63">
              <a:extLst>
                <a:ext uri="{FF2B5EF4-FFF2-40B4-BE49-F238E27FC236}">
                  <a16:creationId xmlns:a16="http://schemas.microsoft.com/office/drawing/2014/main" id="{12A4A211-2E7E-1C74-092D-7E6AD667BA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415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3956" name="Rectangle 64">
              <a:extLst>
                <a:ext uri="{FF2B5EF4-FFF2-40B4-BE49-F238E27FC236}">
                  <a16:creationId xmlns:a16="http://schemas.microsoft.com/office/drawing/2014/main" id="{C66911C2-FE53-E937-D2B7-7952ACDDAC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1415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3957" name="Rectangle 65">
              <a:extLst>
                <a:ext uri="{FF2B5EF4-FFF2-40B4-BE49-F238E27FC236}">
                  <a16:creationId xmlns:a16="http://schemas.microsoft.com/office/drawing/2014/main" id="{648EA316-AAE3-047C-82AF-EC19FE63FF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834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3958" name="Rectangle 66">
              <a:extLst>
                <a:ext uri="{FF2B5EF4-FFF2-40B4-BE49-F238E27FC236}">
                  <a16:creationId xmlns:a16="http://schemas.microsoft.com/office/drawing/2014/main" id="{7471EA18-DE86-ED7E-5BD7-77675FF7F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1834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3959" name="Rectangle 67">
              <a:extLst>
                <a:ext uri="{FF2B5EF4-FFF2-40B4-BE49-F238E27FC236}">
                  <a16:creationId xmlns:a16="http://schemas.microsoft.com/office/drawing/2014/main" id="{640F126B-70BA-AFC6-E1FF-B225898B9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5" y="1834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3960" name="Freeform 68">
              <a:extLst>
                <a:ext uri="{FF2B5EF4-FFF2-40B4-BE49-F238E27FC236}">
                  <a16:creationId xmlns:a16="http://schemas.microsoft.com/office/drawing/2014/main" id="{35425545-60DB-6F8E-0C02-249AF93483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864"/>
              <a:ext cx="31" cy="33"/>
            </a:xfrm>
            <a:custGeom>
              <a:avLst/>
              <a:gdLst>
                <a:gd name="T0" fmla="*/ 31 w 31"/>
                <a:gd name="T1" fmla="*/ 16 h 33"/>
                <a:gd name="T2" fmla="*/ 31 w 31"/>
                <a:gd name="T3" fmla="*/ 8 h 33"/>
                <a:gd name="T4" fmla="*/ 16 w 31"/>
                <a:gd name="T5" fmla="*/ 0 h 33"/>
                <a:gd name="T6" fmla="*/ 8 w 31"/>
                <a:gd name="T7" fmla="*/ 8 h 33"/>
                <a:gd name="T8" fmla="*/ 0 w 31"/>
                <a:gd name="T9" fmla="*/ 16 h 33"/>
                <a:gd name="T10" fmla="*/ 8 w 31"/>
                <a:gd name="T11" fmla="*/ 25 h 33"/>
                <a:gd name="T12" fmla="*/ 16 w 31"/>
                <a:gd name="T13" fmla="*/ 33 h 33"/>
                <a:gd name="T14" fmla="*/ 31 w 31"/>
                <a:gd name="T15" fmla="*/ 25 h 33"/>
                <a:gd name="T16" fmla="*/ 31 w 31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6"/>
                  </a:moveTo>
                  <a:lnTo>
                    <a:pt x="31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16" y="33"/>
                  </a:lnTo>
                  <a:lnTo>
                    <a:pt x="31" y="25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1" name="Freeform 69">
              <a:extLst>
                <a:ext uri="{FF2B5EF4-FFF2-40B4-BE49-F238E27FC236}">
                  <a16:creationId xmlns:a16="http://schemas.microsoft.com/office/drawing/2014/main" id="{9BF443E6-FF74-FE8C-8A2B-A489E8932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864"/>
              <a:ext cx="39" cy="41"/>
            </a:xfrm>
            <a:custGeom>
              <a:avLst/>
              <a:gdLst>
                <a:gd name="T0" fmla="*/ 31 w 39"/>
                <a:gd name="T1" fmla="*/ 16 h 41"/>
                <a:gd name="T2" fmla="*/ 31 w 39"/>
                <a:gd name="T3" fmla="*/ 8 h 41"/>
                <a:gd name="T4" fmla="*/ 31 w 39"/>
                <a:gd name="T5" fmla="*/ 16 h 41"/>
                <a:gd name="T6" fmla="*/ 31 w 39"/>
                <a:gd name="T7" fmla="*/ 16 h 41"/>
                <a:gd name="T8" fmla="*/ 16 w 39"/>
                <a:gd name="T9" fmla="*/ 8 h 41"/>
                <a:gd name="T10" fmla="*/ 24 w 39"/>
                <a:gd name="T11" fmla="*/ 8 h 41"/>
                <a:gd name="T12" fmla="*/ 24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5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25 h 41"/>
                <a:gd name="T28" fmla="*/ 16 w 39"/>
                <a:gd name="T29" fmla="*/ 25 h 41"/>
                <a:gd name="T30" fmla="*/ 16 w 39"/>
                <a:gd name="T31" fmla="*/ 25 h 41"/>
                <a:gd name="T32" fmla="*/ 24 w 39"/>
                <a:gd name="T33" fmla="*/ 33 h 41"/>
                <a:gd name="T34" fmla="*/ 16 w 39"/>
                <a:gd name="T35" fmla="*/ 33 h 41"/>
                <a:gd name="T36" fmla="*/ 16 w 39"/>
                <a:gd name="T37" fmla="*/ 33 h 41"/>
                <a:gd name="T38" fmla="*/ 31 w 39"/>
                <a:gd name="T39" fmla="*/ 25 h 41"/>
                <a:gd name="T40" fmla="*/ 31 w 39"/>
                <a:gd name="T41" fmla="*/ 25 h 41"/>
                <a:gd name="T42" fmla="*/ 31 w 39"/>
                <a:gd name="T43" fmla="*/ 25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16 h 41"/>
                <a:gd name="T50" fmla="*/ 39 w 39"/>
                <a:gd name="T51" fmla="*/ 16 h 41"/>
                <a:gd name="T52" fmla="*/ 39 w 39"/>
                <a:gd name="T53" fmla="*/ 25 h 41"/>
                <a:gd name="T54" fmla="*/ 39 w 39"/>
                <a:gd name="T55" fmla="*/ 25 h 41"/>
                <a:gd name="T56" fmla="*/ 31 w 39"/>
                <a:gd name="T57" fmla="*/ 33 h 41"/>
                <a:gd name="T58" fmla="*/ 16 w 39"/>
                <a:gd name="T59" fmla="*/ 41 h 41"/>
                <a:gd name="T60" fmla="*/ 16 w 39"/>
                <a:gd name="T61" fmla="*/ 41 h 41"/>
                <a:gd name="T62" fmla="*/ 16 w 39"/>
                <a:gd name="T63" fmla="*/ 41 h 41"/>
                <a:gd name="T64" fmla="*/ 8 w 39"/>
                <a:gd name="T65" fmla="*/ 33 h 41"/>
                <a:gd name="T66" fmla="*/ 8 w 39"/>
                <a:gd name="T67" fmla="*/ 33 h 41"/>
                <a:gd name="T68" fmla="*/ 8 w 39"/>
                <a:gd name="T69" fmla="*/ 33 h 41"/>
                <a:gd name="T70" fmla="*/ 0 w 39"/>
                <a:gd name="T71" fmla="*/ 25 h 41"/>
                <a:gd name="T72" fmla="*/ 0 w 39"/>
                <a:gd name="T73" fmla="*/ 25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16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9 w 39"/>
                <a:gd name="T93" fmla="*/ 8 h 41"/>
                <a:gd name="T94" fmla="*/ 39 w 39"/>
                <a:gd name="T95" fmla="*/ 16 h 41"/>
                <a:gd name="T96" fmla="*/ 31 w 39"/>
                <a:gd name="T97" fmla="*/ 16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16"/>
                  </a:moveTo>
                  <a:lnTo>
                    <a:pt x="31" y="8"/>
                  </a:lnTo>
                  <a:lnTo>
                    <a:pt x="31" y="16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8" y="16"/>
                  </a:lnTo>
                  <a:lnTo>
                    <a:pt x="16" y="25"/>
                  </a:lnTo>
                  <a:lnTo>
                    <a:pt x="24" y="33"/>
                  </a:lnTo>
                  <a:lnTo>
                    <a:pt x="16" y="33"/>
                  </a:lnTo>
                  <a:lnTo>
                    <a:pt x="31" y="25"/>
                  </a:lnTo>
                  <a:lnTo>
                    <a:pt x="31" y="16"/>
                  </a:lnTo>
                  <a:lnTo>
                    <a:pt x="39" y="16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16" y="41"/>
                  </a:lnTo>
                  <a:lnTo>
                    <a:pt x="8" y="33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39" y="16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2" name="Freeform 70">
              <a:extLst>
                <a:ext uri="{FF2B5EF4-FFF2-40B4-BE49-F238E27FC236}">
                  <a16:creationId xmlns:a16="http://schemas.microsoft.com/office/drawing/2014/main" id="{AA6B833C-5528-7F63-6757-8D59EDE79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" y="880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3" name="Freeform 71">
              <a:extLst>
                <a:ext uri="{FF2B5EF4-FFF2-40B4-BE49-F238E27FC236}">
                  <a16:creationId xmlns:a16="http://schemas.microsoft.com/office/drawing/2014/main" id="{41BEA21C-0967-E21D-7EFB-3638C52CA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864"/>
              <a:ext cx="31" cy="33"/>
            </a:xfrm>
            <a:custGeom>
              <a:avLst/>
              <a:gdLst>
                <a:gd name="T0" fmla="*/ 31 w 31"/>
                <a:gd name="T1" fmla="*/ 16 h 33"/>
                <a:gd name="T2" fmla="*/ 23 w 31"/>
                <a:gd name="T3" fmla="*/ 8 h 33"/>
                <a:gd name="T4" fmla="*/ 16 w 31"/>
                <a:gd name="T5" fmla="*/ 0 h 33"/>
                <a:gd name="T6" fmla="*/ 8 w 31"/>
                <a:gd name="T7" fmla="*/ 8 h 33"/>
                <a:gd name="T8" fmla="*/ 0 w 31"/>
                <a:gd name="T9" fmla="*/ 16 h 33"/>
                <a:gd name="T10" fmla="*/ 8 w 31"/>
                <a:gd name="T11" fmla="*/ 25 h 33"/>
                <a:gd name="T12" fmla="*/ 16 w 31"/>
                <a:gd name="T13" fmla="*/ 33 h 33"/>
                <a:gd name="T14" fmla="*/ 23 w 31"/>
                <a:gd name="T15" fmla="*/ 25 h 33"/>
                <a:gd name="T16" fmla="*/ 31 w 31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6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4" name="Freeform 72">
              <a:extLst>
                <a:ext uri="{FF2B5EF4-FFF2-40B4-BE49-F238E27FC236}">
                  <a16:creationId xmlns:a16="http://schemas.microsoft.com/office/drawing/2014/main" id="{F910049E-1E56-7AD9-2C6B-F9B908946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864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5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25 h 41"/>
                <a:gd name="T28" fmla="*/ 16 w 39"/>
                <a:gd name="T29" fmla="*/ 25 h 41"/>
                <a:gd name="T30" fmla="*/ 16 w 39"/>
                <a:gd name="T31" fmla="*/ 25 h 41"/>
                <a:gd name="T32" fmla="*/ 23 w 39"/>
                <a:gd name="T33" fmla="*/ 33 h 41"/>
                <a:gd name="T34" fmla="*/ 16 w 39"/>
                <a:gd name="T35" fmla="*/ 33 h 41"/>
                <a:gd name="T36" fmla="*/ 16 w 39"/>
                <a:gd name="T37" fmla="*/ 33 h 41"/>
                <a:gd name="T38" fmla="*/ 23 w 39"/>
                <a:gd name="T39" fmla="*/ 25 h 41"/>
                <a:gd name="T40" fmla="*/ 23 w 39"/>
                <a:gd name="T41" fmla="*/ 25 h 41"/>
                <a:gd name="T42" fmla="*/ 23 w 39"/>
                <a:gd name="T43" fmla="*/ 25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25 h 41"/>
                <a:gd name="T50" fmla="*/ 39 w 39"/>
                <a:gd name="T51" fmla="*/ 25 h 41"/>
                <a:gd name="T52" fmla="*/ 31 w 39"/>
                <a:gd name="T53" fmla="*/ 33 h 41"/>
                <a:gd name="T54" fmla="*/ 31 w 39"/>
                <a:gd name="T55" fmla="*/ 33 h 41"/>
                <a:gd name="T56" fmla="*/ 31 w 39"/>
                <a:gd name="T57" fmla="*/ 33 h 41"/>
                <a:gd name="T58" fmla="*/ 23 w 39"/>
                <a:gd name="T59" fmla="*/ 41 h 41"/>
                <a:gd name="T60" fmla="*/ 23 w 39"/>
                <a:gd name="T61" fmla="*/ 41 h 41"/>
                <a:gd name="T62" fmla="*/ 16 w 39"/>
                <a:gd name="T63" fmla="*/ 41 h 41"/>
                <a:gd name="T64" fmla="*/ 8 w 39"/>
                <a:gd name="T65" fmla="*/ 33 h 41"/>
                <a:gd name="T66" fmla="*/ 8 w 39"/>
                <a:gd name="T67" fmla="*/ 33 h 41"/>
                <a:gd name="T68" fmla="*/ 8 w 39"/>
                <a:gd name="T69" fmla="*/ 33 h 41"/>
                <a:gd name="T70" fmla="*/ 0 w 39"/>
                <a:gd name="T71" fmla="*/ 25 h 41"/>
                <a:gd name="T72" fmla="*/ 0 w 39"/>
                <a:gd name="T73" fmla="*/ 25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6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8" y="16"/>
                  </a:lnTo>
                  <a:lnTo>
                    <a:pt x="16" y="25"/>
                  </a:lnTo>
                  <a:lnTo>
                    <a:pt x="23" y="33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6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33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5" name="Freeform 73">
              <a:extLst>
                <a:ext uri="{FF2B5EF4-FFF2-40B4-BE49-F238E27FC236}">
                  <a16:creationId xmlns:a16="http://schemas.microsoft.com/office/drawing/2014/main" id="{E64A8213-ABC8-8E98-6EA0-AD968F101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880"/>
              <a:ext cx="8" cy="9"/>
            </a:xfrm>
            <a:custGeom>
              <a:avLst/>
              <a:gdLst>
                <a:gd name="T0" fmla="*/ 0 w 8"/>
                <a:gd name="T1" fmla="*/ 0 h 9"/>
                <a:gd name="T2" fmla="*/ 0 w 8"/>
                <a:gd name="T3" fmla="*/ 0 h 9"/>
                <a:gd name="T4" fmla="*/ 0 w 8"/>
                <a:gd name="T5" fmla="*/ 9 h 9"/>
                <a:gd name="T6" fmla="*/ 8 w 8"/>
                <a:gd name="T7" fmla="*/ 0 h 9"/>
                <a:gd name="T8" fmla="*/ 8 w 8"/>
                <a:gd name="T9" fmla="*/ 9 h 9"/>
                <a:gd name="T10" fmla="*/ 8 w 8"/>
                <a:gd name="T11" fmla="*/ 9 h 9"/>
                <a:gd name="T12" fmla="*/ 0 w 8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9"/>
                <a:gd name="T23" fmla="*/ 8 w 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8" y="0"/>
                  </a:lnTo>
                  <a:lnTo>
                    <a:pt x="8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6" name="Freeform 74">
              <a:extLst>
                <a:ext uri="{FF2B5EF4-FFF2-40B4-BE49-F238E27FC236}">
                  <a16:creationId xmlns:a16="http://schemas.microsoft.com/office/drawing/2014/main" id="{CD5B7223-A4B3-2C8C-AFEA-ED1CF1375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028"/>
              <a:ext cx="23" cy="33"/>
            </a:xfrm>
            <a:custGeom>
              <a:avLst/>
              <a:gdLst>
                <a:gd name="T0" fmla="*/ 23 w 23"/>
                <a:gd name="T1" fmla="*/ 17 h 33"/>
                <a:gd name="T2" fmla="*/ 23 w 23"/>
                <a:gd name="T3" fmla="*/ 9 h 33"/>
                <a:gd name="T4" fmla="*/ 7 w 23"/>
                <a:gd name="T5" fmla="*/ 0 h 33"/>
                <a:gd name="T6" fmla="*/ 0 w 23"/>
                <a:gd name="T7" fmla="*/ 9 h 33"/>
                <a:gd name="T8" fmla="*/ 0 w 23"/>
                <a:gd name="T9" fmla="*/ 17 h 33"/>
                <a:gd name="T10" fmla="*/ 0 w 23"/>
                <a:gd name="T11" fmla="*/ 33 h 33"/>
                <a:gd name="T12" fmla="*/ 7 w 23"/>
                <a:gd name="T13" fmla="*/ 33 h 33"/>
                <a:gd name="T14" fmla="*/ 23 w 23"/>
                <a:gd name="T15" fmla="*/ 33 h 33"/>
                <a:gd name="T16" fmla="*/ 23 w 23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3"/>
                <a:gd name="T29" fmla="*/ 23 w 2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3">
                  <a:moveTo>
                    <a:pt x="23" y="17"/>
                  </a:moveTo>
                  <a:lnTo>
                    <a:pt x="23" y="9"/>
                  </a:lnTo>
                  <a:lnTo>
                    <a:pt x="7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33"/>
                  </a:lnTo>
                  <a:lnTo>
                    <a:pt x="7" y="33"/>
                  </a:lnTo>
                  <a:lnTo>
                    <a:pt x="23" y="33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7" name="Freeform 75">
              <a:extLst>
                <a:ext uri="{FF2B5EF4-FFF2-40B4-BE49-F238E27FC236}">
                  <a16:creationId xmlns:a16="http://schemas.microsoft.com/office/drawing/2014/main" id="{E8505454-55D7-2812-962D-EB4D7DB01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028"/>
              <a:ext cx="31" cy="42"/>
            </a:xfrm>
            <a:custGeom>
              <a:avLst/>
              <a:gdLst>
                <a:gd name="T0" fmla="*/ 23 w 31"/>
                <a:gd name="T1" fmla="*/ 17 h 42"/>
                <a:gd name="T2" fmla="*/ 23 w 31"/>
                <a:gd name="T3" fmla="*/ 9 h 42"/>
                <a:gd name="T4" fmla="*/ 23 w 31"/>
                <a:gd name="T5" fmla="*/ 17 h 42"/>
                <a:gd name="T6" fmla="*/ 23 w 31"/>
                <a:gd name="T7" fmla="*/ 17 h 42"/>
                <a:gd name="T8" fmla="*/ 7 w 31"/>
                <a:gd name="T9" fmla="*/ 9 h 42"/>
                <a:gd name="T10" fmla="*/ 15 w 31"/>
                <a:gd name="T11" fmla="*/ 9 h 42"/>
                <a:gd name="T12" fmla="*/ 15 w 31"/>
                <a:gd name="T13" fmla="*/ 9 h 42"/>
                <a:gd name="T14" fmla="*/ 7 w 31"/>
                <a:gd name="T15" fmla="*/ 17 h 42"/>
                <a:gd name="T16" fmla="*/ 7 w 31"/>
                <a:gd name="T17" fmla="*/ 9 h 42"/>
                <a:gd name="T18" fmla="*/ 7 w 31"/>
                <a:gd name="T19" fmla="*/ 9 h 42"/>
                <a:gd name="T20" fmla="*/ 7 w 31"/>
                <a:gd name="T21" fmla="*/ 17 h 42"/>
                <a:gd name="T22" fmla="*/ 7 w 31"/>
                <a:gd name="T23" fmla="*/ 17 h 42"/>
                <a:gd name="T24" fmla="*/ 7 w 31"/>
                <a:gd name="T25" fmla="*/ 17 h 42"/>
                <a:gd name="T26" fmla="*/ 7 w 31"/>
                <a:gd name="T27" fmla="*/ 33 h 42"/>
                <a:gd name="T28" fmla="*/ 0 w 31"/>
                <a:gd name="T29" fmla="*/ 33 h 42"/>
                <a:gd name="T30" fmla="*/ 0 w 31"/>
                <a:gd name="T31" fmla="*/ 33 h 42"/>
                <a:gd name="T32" fmla="*/ 7 w 31"/>
                <a:gd name="T33" fmla="*/ 33 h 42"/>
                <a:gd name="T34" fmla="*/ 7 w 31"/>
                <a:gd name="T35" fmla="*/ 33 h 42"/>
                <a:gd name="T36" fmla="*/ 7 w 31"/>
                <a:gd name="T37" fmla="*/ 33 h 42"/>
                <a:gd name="T38" fmla="*/ 23 w 31"/>
                <a:gd name="T39" fmla="*/ 33 h 42"/>
                <a:gd name="T40" fmla="*/ 23 w 31"/>
                <a:gd name="T41" fmla="*/ 33 h 42"/>
                <a:gd name="T42" fmla="*/ 23 w 31"/>
                <a:gd name="T43" fmla="*/ 33 h 42"/>
                <a:gd name="T44" fmla="*/ 23 w 31"/>
                <a:gd name="T45" fmla="*/ 17 h 42"/>
                <a:gd name="T46" fmla="*/ 23 w 31"/>
                <a:gd name="T47" fmla="*/ 17 h 42"/>
                <a:gd name="T48" fmla="*/ 31 w 31"/>
                <a:gd name="T49" fmla="*/ 17 h 42"/>
                <a:gd name="T50" fmla="*/ 31 w 31"/>
                <a:gd name="T51" fmla="*/ 17 h 42"/>
                <a:gd name="T52" fmla="*/ 31 w 31"/>
                <a:gd name="T53" fmla="*/ 33 h 42"/>
                <a:gd name="T54" fmla="*/ 31 w 31"/>
                <a:gd name="T55" fmla="*/ 33 h 42"/>
                <a:gd name="T56" fmla="*/ 23 w 31"/>
                <a:gd name="T57" fmla="*/ 42 h 42"/>
                <a:gd name="T58" fmla="*/ 7 w 31"/>
                <a:gd name="T59" fmla="*/ 42 h 42"/>
                <a:gd name="T60" fmla="*/ 7 w 31"/>
                <a:gd name="T61" fmla="*/ 42 h 42"/>
                <a:gd name="T62" fmla="*/ 7 w 31"/>
                <a:gd name="T63" fmla="*/ 42 h 42"/>
                <a:gd name="T64" fmla="*/ 0 w 31"/>
                <a:gd name="T65" fmla="*/ 42 h 42"/>
                <a:gd name="T66" fmla="*/ 0 w 31"/>
                <a:gd name="T67" fmla="*/ 42 h 42"/>
                <a:gd name="T68" fmla="*/ 0 w 31"/>
                <a:gd name="T69" fmla="*/ 33 h 42"/>
                <a:gd name="T70" fmla="*/ 0 w 31"/>
                <a:gd name="T71" fmla="*/ 17 h 42"/>
                <a:gd name="T72" fmla="*/ 0 w 31"/>
                <a:gd name="T73" fmla="*/ 17 h 42"/>
                <a:gd name="T74" fmla="*/ 0 w 31"/>
                <a:gd name="T75" fmla="*/ 17 h 42"/>
                <a:gd name="T76" fmla="*/ 0 w 31"/>
                <a:gd name="T77" fmla="*/ 9 h 42"/>
                <a:gd name="T78" fmla="*/ 0 w 31"/>
                <a:gd name="T79" fmla="*/ 9 h 42"/>
                <a:gd name="T80" fmla="*/ 0 w 31"/>
                <a:gd name="T81" fmla="*/ 9 h 42"/>
                <a:gd name="T82" fmla="*/ 7 w 31"/>
                <a:gd name="T83" fmla="*/ 0 h 42"/>
                <a:gd name="T84" fmla="*/ 7 w 31"/>
                <a:gd name="T85" fmla="*/ 0 h 42"/>
                <a:gd name="T86" fmla="*/ 7 w 31"/>
                <a:gd name="T87" fmla="*/ 0 h 42"/>
                <a:gd name="T88" fmla="*/ 23 w 31"/>
                <a:gd name="T89" fmla="*/ 9 h 42"/>
                <a:gd name="T90" fmla="*/ 23 w 31"/>
                <a:gd name="T91" fmla="*/ 9 h 42"/>
                <a:gd name="T92" fmla="*/ 31 w 31"/>
                <a:gd name="T93" fmla="*/ 9 h 42"/>
                <a:gd name="T94" fmla="*/ 31 w 31"/>
                <a:gd name="T95" fmla="*/ 17 h 42"/>
                <a:gd name="T96" fmla="*/ 23 w 31"/>
                <a:gd name="T97" fmla="*/ 17 h 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2"/>
                <a:gd name="T149" fmla="*/ 31 w 31"/>
                <a:gd name="T150" fmla="*/ 42 h 4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2">
                  <a:moveTo>
                    <a:pt x="23" y="17"/>
                  </a:moveTo>
                  <a:lnTo>
                    <a:pt x="23" y="9"/>
                  </a:lnTo>
                  <a:lnTo>
                    <a:pt x="23" y="17"/>
                  </a:lnTo>
                  <a:lnTo>
                    <a:pt x="7" y="9"/>
                  </a:lnTo>
                  <a:lnTo>
                    <a:pt x="15" y="9"/>
                  </a:lnTo>
                  <a:lnTo>
                    <a:pt x="7" y="17"/>
                  </a:lnTo>
                  <a:lnTo>
                    <a:pt x="7" y="9"/>
                  </a:lnTo>
                  <a:lnTo>
                    <a:pt x="7" y="17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7" y="33"/>
                  </a:lnTo>
                  <a:lnTo>
                    <a:pt x="23" y="33"/>
                  </a:lnTo>
                  <a:lnTo>
                    <a:pt x="23" y="17"/>
                  </a:lnTo>
                  <a:lnTo>
                    <a:pt x="31" y="17"/>
                  </a:lnTo>
                  <a:lnTo>
                    <a:pt x="31" y="33"/>
                  </a:lnTo>
                  <a:lnTo>
                    <a:pt x="23" y="42"/>
                  </a:lnTo>
                  <a:lnTo>
                    <a:pt x="7" y="42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0" y="17"/>
                  </a:lnTo>
                  <a:lnTo>
                    <a:pt x="0" y="9"/>
                  </a:lnTo>
                  <a:lnTo>
                    <a:pt x="7" y="0"/>
                  </a:lnTo>
                  <a:lnTo>
                    <a:pt x="23" y="9"/>
                  </a:lnTo>
                  <a:lnTo>
                    <a:pt x="31" y="9"/>
                  </a:lnTo>
                  <a:lnTo>
                    <a:pt x="31" y="17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8" name="Freeform 76">
              <a:extLst>
                <a:ext uri="{FF2B5EF4-FFF2-40B4-BE49-F238E27FC236}">
                  <a16:creationId xmlns:a16="http://schemas.microsoft.com/office/drawing/2014/main" id="{B8126E9C-57C8-8FDC-5E2C-55858C065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1045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9" name="Freeform 77">
              <a:extLst>
                <a:ext uri="{FF2B5EF4-FFF2-40B4-BE49-F238E27FC236}">
                  <a16:creationId xmlns:a16="http://schemas.microsoft.com/office/drawing/2014/main" id="{1DC40449-901C-2088-EA2F-FBD9E9B1B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127"/>
              <a:ext cx="23" cy="25"/>
            </a:xfrm>
            <a:custGeom>
              <a:avLst/>
              <a:gdLst>
                <a:gd name="T0" fmla="*/ 23 w 23"/>
                <a:gd name="T1" fmla="*/ 8 h 25"/>
                <a:gd name="T2" fmla="*/ 23 w 23"/>
                <a:gd name="T3" fmla="*/ 0 h 25"/>
                <a:gd name="T4" fmla="*/ 7 w 23"/>
                <a:gd name="T5" fmla="*/ 0 h 25"/>
                <a:gd name="T6" fmla="*/ 0 w 23"/>
                <a:gd name="T7" fmla="*/ 0 h 25"/>
                <a:gd name="T8" fmla="*/ 0 w 23"/>
                <a:gd name="T9" fmla="*/ 8 h 25"/>
                <a:gd name="T10" fmla="*/ 0 w 23"/>
                <a:gd name="T11" fmla="*/ 25 h 25"/>
                <a:gd name="T12" fmla="*/ 7 w 23"/>
                <a:gd name="T13" fmla="*/ 25 h 25"/>
                <a:gd name="T14" fmla="*/ 23 w 23"/>
                <a:gd name="T15" fmla="*/ 25 h 25"/>
                <a:gd name="T16" fmla="*/ 23 w 23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25"/>
                <a:gd name="T29" fmla="*/ 23 w 23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25">
                  <a:moveTo>
                    <a:pt x="23" y="8"/>
                  </a:moveTo>
                  <a:lnTo>
                    <a:pt x="2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5"/>
                  </a:lnTo>
                  <a:lnTo>
                    <a:pt x="7" y="25"/>
                  </a:lnTo>
                  <a:lnTo>
                    <a:pt x="23" y="25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0" name="Freeform 78">
              <a:extLst>
                <a:ext uri="{FF2B5EF4-FFF2-40B4-BE49-F238E27FC236}">
                  <a16:creationId xmlns:a16="http://schemas.microsoft.com/office/drawing/2014/main" id="{0496D4D8-1E0F-BB19-F75E-2D251A6633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127"/>
              <a:ext cx="31" cy="33"/>
            </a:xfrm>
            <a:custGeom>
              <a:avLst/>
              <a:gdLst>
                <a:gd name="T0" fmla="*/ 23 w 31"/>
                <a:gd name="T1" fmla="*/ 8 h 33"/>
                <a:gd name="T2" fmla="*/ 23 w 31"/>
                <a:gd name="T3" fmla="*/ 0 h 33"/>
                <a:gd name="T4" fmla="*/ 23 w 31"/>
                <a:gd name="T5" fmla="*/ 8 h 33"/>
                <a:gd name="T6" fmla="*/ 23 w 31"/>
                <a:gd name="T7" fmla="*/ 8 h 33"/>
                <a:gd name="T8" fmla="*/ 7 w 31"/>
                <a:gd name="T9" fmla="*/ 8 h 33"/>
                <a:gd name="T10" fmla="*/ 7 w 31"/>
                <a:gd name="T11" fmla="*/ 8 h 33"/>
                <a:gd name="T12" fmla="*/ 7 w 31"/>
                <a:gd name="T13" fmla="*/ 8 h 33"/>
                <a:gd name="T14" fmla="*/ 0 w 31"/>
                <a:gd name="T15" fmla="*/ 8 h 33"/>
                <a:gd name="T16" fmla="*/ 7 w 31"/>
                <a:gd name="T17" fmla="*/ 0 h 33"/>
                <a:gd name="T18" fmla="*/ 7 w 31"/>
                <a:gd name="T19" fmla="*/ 0 h 33"/>
                <a:gd name="T20" fmla="*/ 7 w 31"/>
                <a:gd name="T21" fmla="*/ 8 h 33"/>
                <a:gd name="T22" fmla="*/ 7 w 31"/>
                <a:gd name="T23" fmla="*/ 8 h 33"/>
                <a:gd name="T24" fmla="*/ 7 w 31"/>
                <a:gd name="T25" fmla="*/ 8 h 33"/>
                <a:gd name="T26" fmla="*/ 7 w 31"/>
                <a:gd name="T27" fmla="*/ 25 h 33"/>
                <a:gd name="T28" fmla="*/ 0 w 31"/>
                <a:gd name="T29" fmla="*/ 25 h 33"/>
                <a:gd name="T30" fmla="*/ 0 w 31"/>
                <a:gd name="T31" fmla="*/ 25 h 33"/>
                <a:gd name="T32" fmla="*/ 7 w 31"/>
                <a:gd name="T33" fmla="*/ 25 h 33"/>
                <a:gd name="T34" fmla="*/ 7 w 31"/>
                <a:gd name="T35" fmla="*/ 25 h 33"/>
                <a:gd name="T36" fmla="*/ 7 w 31"/>
                <a:gd name="T37" fmla="*/ 25 h 33"/>
                <a:gd name="T38" fmla="*/ 23 w 31"/>
                <a:gd name="T39" fmla="*/ 25 h 33"/>
                <a:gd name="T40" fmla="*/ 23 w 31"/>
                <a:gd name="T41" fmla="*/ 25 h 33"/>
                <a:gd name="T42" fmla="*/ 23 w 31"/>
                <a:gd name="T43" fmla="*/ 25 h 33"/>
                <a:gd name="T44" fmla="*/ 23 w 31"/>
                <a:gd name="T45" fmla="*/ 8 h 33"/>
                <a:gd name="T46" fmla="*/ 23 w 31"/>
                <a:gd name="T47" fmla="*/ 8 h 33"/>
                <a:gd name="T48" fmla="*/ 31 w 31"/>
                <a:gd name="T49" fmla="*/ 8 h 33"/>
                <a:gd name="T50" fmla="*/ 31 w 31"/>
                <a:gd name="T51" fmla="*/ 8 h 33"/>
                <a:gd name="T52" fmla="*/ 31 w 31"/>
                <a:gd name="T53" fmla="*/ 25 h 33"/>
                <a:gd name="T54" fmla="*/ 31 w 31"/>
                <a:gd name="T55" fmla="*/ 25 h 33"/>
                <a:gd name="T56" fmla="*/ 23 w 31"/>
                <a:gd name="T57" fmla="*/ 33 h 33"/>
                <a:gd name="T58" fmla="*/ 7 w 31"/>
                <a:gd name="T59" fmla="*/ 33 h 33"/>
                <a:gd name="T60" fmla="*/ 7 w 31"/>
                <a:gd name="T61" fmla="*/ 33 h 33"/>
                <a:gd name="T62" fmla="*/ 7 w 31"/>
                <a:gd name="T63" fmla="*/ 33 h 33"/>
                <a:gd name="T64" fmla="*/ 0 w 31"/>
                <a:gd name="T65" fmla="*/ 33 h 33"/>
                <a:gd name="T66" fmla="*/ 0 w 31"/>
                <a:gd name="T67" fmla="*/ 33 h 33"/>
                <a:gd name="T68" fmla="*/ 0 w 31"/>
                <a:gd name="T69" fmla="*/ 25 h 33"/>
                <a:gd name="T70" fmla="*/ 0 w 31"/>
                <a:gd name="T71" fmla="*/ 8 h 33"/>
                <a:gd name="T72" fmla="*/ 0 w 31"/>
                <a:gd name="T73" fmla="*/ 8 h 33"/>
                <a:gd name="T74" fmla="*/ 0 w 31"/>
                <a:gd name="T75" fmla="*/ 8 h 33"/>
                <a:gd name="T76" fmla="*/ 0 w 31"/>
                <a:gd name="T77" fmla="*/ 0 h 33"/>
                <a:gd name="T78" fmla="*/ 0 w 31"/>
                <a:gd name="T79" fmla="*/ 0 h 33"/>
                <a:gd name="T80" fmla="*/ 0 w 31"/>
                <a:gd name="T81" fmla="*/ 0 h 33"/>
                <a:gd name="T82" fmla="*/ 7 w 31"/>
                <a:gd name="T83" fmla="*/ 0 h 33"/>
                <a:gd name="T84" fmla="*/ 7 w 31"/>
                <a:gd name="T85" fmla="*/ 0 h 33"/>
                <a:gd name="T86" fmla="*/ 7 w 31"/>
                <a:gd name="T87" fmla="*/ 0 h 33"/>
                <a:gd name="T88" fmla="*/ 23 w 31"/>
                <a:gd name="T89" fmla="*/ 0 h 33"/>
                <a:gd name="T90" fmla="*/ 23 w 31"/>
                <a:gd name="T91" fmla="*/ 0 h 33"/>
                <a:gd name="T92" fmla="*/ 31 w 31"/>
                <a:gd name="T93" fmla="*/ 0 h 33"/>
                <a:gd name="T94" fmla="*/ 31 w 31"/>
                <a:gd name="T95" fmla="*/ 8 h 33"/>
                <a:gd name="T96" fmla="*/ 23 w 31"/>
                <a:gd name="T97" fmla="*/ 8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33"/>
                <a:gd name="T149" fmla="*/ 31 w 31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33">
                  <a:moveTo>
                    <a:pt x="23" y="8"/>
                  </a:moveTo>
                  <a:lnTo>
                    <a:pt x="23" y="0"/>
                  </a:lnTo>
                  <a:lnTo>
                    <a:pt x="23" y="8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7" y="25"/>
                  </a:lnTo>
                  <a:lnTo>
                    <a:pt x="0" y="25"/>
                  </a:lnTo>
                  <a:lnTo>
                    <a:pt x="7" y="25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0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1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1" name="Freeform 79">
              <a:extLst>
                <a:ext uri="{FF2B5EF4-FFF2-40B4-BE49-F238E27FC236}">
                  <a16:creationId xmlns:a16="http://schemas.microsoft.com/office/drawing/2014/main" id="{F733A808-6344-3294-B5B0-269A771B9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1135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2" name="Freeform 80">
              <a:extLst>
                <a:ext uri="{FF2B5EF4-FFF2-40B4-BE49-F238E27FC236}">
                  <a16:creationId xmlns:a16="http://schemas.microsoft.com/office/drawing/2014/main" id="{F232D8B7-1212-5E4B-808B-B6C8B558E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028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9 h 33"/>
                <a:gd name="T4" fmla="*/ 15 w 31"/>
                <a:gd name="T5" fmla="*/ 0 h 33"/>
                <a:gd name="T6" fmla="*/ 0 w 31"/>
                <a:gd name="T7" fmla="*/ 9 h 33"/>
                <a:gd name="T8" fmla="*/ 0 w 31"/>
                <a:gd name="T9" fmla="*/ 17 h 33"/>
                <a:gd name="T10" fmla="*/ 0 w 31"/>
                <a:gd name="T11" fmla="*/ 33 h 33"/>
                <a:gd name="T12" fmla="*/ 15 w 31"/>
                <a:gd name="T13" fmla="*/ 33 h 33"/>
                <a:gd name="T14" fmla="*/ 23 w 31"/>
                <a:gd name="T15" fmla="*/ 33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9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3" name="Freeform 81">
              <a:extLst>
                <a:ext uri="{FF2B5EF4-FFF2-40B4-BE49-F238E27FC236}">
                  <a16:creationId xmlns:a16="http://schemas.microsoft.com/office/drawing/2014/main" id="{898CBD28-4A26-EC21-1E72-D1FF640F4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028"/>
              <a:ext cx="39" cy="42"/>
            </a:xfrm>
            <a:custGeom>
              <a:avLst/>
              <a:gdLst>
                <a:gd name="T0" fmla="*/ 31 w 39"/>
                <a:gd name="T1" fmla="*/ 25 h 42"/>
                <a:gd name="T2" fmla="*/ 23 w 39"/>
                <a:gd name="T3" fmla="*/ 17 h 42"/>
                <a:gd name="T4" fmla="*/ 23 w 39"/>
                <a:gd name="T5" fmla="*/ 17 h 42"/>
                <a:gd name="T6" fmla="*/ 23 w 39"/>
                <a:gd name="T7" fmla="*/ 17 h 42"/>
                <a:gd name="T8" fmla="*/ 15 w 39"/>
                <a:gd name="T9" fmla="*/ 9 h 42"/>
                <a:gd name="T10" fmla="*/ 15 w 39"/>
                <a:gd name="T11" fmla="*/ 9 h 42"/>
                <a:gd name="T12" fmla="*/ 15 w 39"/>
                <a:gd name="T13" fmla="*/ 9 h 42"/>
                <a:gd name="T14" fmla="*/ 0 w 39"/>
                <a:gd name="T15" fmla="*/ 17 h 42"/>
                <a:gd name="T16" fmla="*/ 8 w 39"/>
                <a:gd name="T17" fmla="*/ 9 h 42"/>
                <a:gd name="T18" fmla="*/ 8 w 39"/>
                <a:gd name="T19" fmla="*/ 9 h 42"/>
                <a:gd name="T20" fmla="*/ 8 w 39"/>
                <a:gd name="T21" fmla="*/ 17 h 42"/>
                <a:gd name="T22" fmla="*/ 8 w 39"/>
                <a:gd name="T23" fmla="*/ 17 h 42"/>
                <a:gd name="T24" fmla="*/ 8 w 39"/>
                <a:gd name="T25" fmla="*/ 17 h 42"/>
                <a:gd name="T26" fmla="*/ 8 w 39"/>
                <a:gd name="T27" fmla="*/ 33 h 42"/>
                <a:gd name="T28" fmla="*/ 0 w 39"/>
                <a:gd name="T29" fmla="*/ 33 h 42"/>
                <a:gd name="T30" fmla="*/ 0 w 39"/>
                <a:gd name="T31" fmla="*/ 33 h 42"/>
                <a:gd name="T32" fmla="*/ 15 w 39"/>
                <a:gd name="T33" fmla="*/ 33 h 42"/>
                <a:gd name="T34" fmla="*/ 15 w 39"/>
                <a:gd name="T35" fmla="*/ 33 h 42"/>
                <a:gd name="T36" fmla="*/ 15 w 39"/>
                <a:gd name="T37" fmla="*/ 33 h 42"/>
                <a:gd name="T38" fmla="*/ 23 w 39"/>
                <a:gd name="T39" fmla="*/ 33 h 42"/>
                <a:gd name="T40" fmla="*/ 23 w 39"/>
                <a:gd name="T41" fmla="*/ 33 h 42"/>
                <a:gd name="T42" fmla="*/ 23 w 39"/>
                <a:gd name="T43" fmla="*/ 33 h 42"/>
                <a:gd name="T44" fmla="*/ 31 w 39"/>
                <a:gd name="T45" fmla="*/ 17 h 42"/>
                <a:gd name="T46" fmla="*/ 31 w 39"/>
                <a:gd name="T47" fmla="*/ 17 h 42"/>
                <a:gd name="T48" fmla="*/ 39 w 39"/>
                <a:gd name="T49" fmla="*/ 17 h 42"/>
                <a:gd name="T50" fmla="*/ 39 w 39"/>
                <a:gd name="T51" fmla="*/ 17 h 42"/>
                <a:gd name="T52" fmla="*/ 31 w 39"/>
                <a:gd name="T53" fmla="*/ 33 h 42"/>
                <a:gd name="T54" fmla="*/ 31 w 39"/>
                <a:gd name="T55" fmla="*/ 33 h 42"/>
                <a:gd name="T56" fmla="*/ 23 w 39"/>
                <a:gd name="T57" fmla="*/ 42 h 42"/>
                <a:gd name="T58" fmla="*/ 15 w 39"/>
                <a:gd name="T59" fmla="*/ 42 h 42"/>
                <a:gd name="T60" fmla="*/ 15 w 39"/>
                <a:gd name="T61" fmla="*/ 42 h 42"/>
                <a:gd name="T62" fmla="*/ 15 w 39"/>
                <a:gd name="T63" fmla="*/ 42 h 42"/>
                <a:gd name="T64" fmla="*/ 0 w 39"/>
                <a:gd name="T65" fmla="*/ 42 h 42"/>
                <a:gd name="T66" fmla="*/ 0 w 39"/>
                <a:gd name="T67" fmla="*/ 42 h 42"/>
                <a:gd name="T68" fmla="*/ 0 w 39"/>
                <a:gd name="T69" fmla="*/ 33 h 42"/>
                <a:gd name="T70" fmla="*/ 0 w 39"/>
                <a:gd name="T71" fmla="*/ 17 h 42"/>
                <a:gd name="T72" fmla="*/ 0 w 39"/>
                <a:gd name="T73" fmla="*/ 17 h 42"/>
                <a:gd name="T74" fmla="*/ 0 w 39"/>
                <a:gd name="T75" fmla="*/ 17 h 42"/>
                <a:gd name="T76" fmla="*/ 0 w 39"/>
                <a:gd name="T77" fmla="*/ 9 h 42"/>
                <a:gd name="T78" fmla="*/ 0 w 39"/>
                <a:gd name="T79" fmla="*/ 9 h 42"/>
                <a:gd name="T80" fmla="*/ 0 w 39"/>
                <a:gd name="T81" fmla="*/ 9 h 42"/>
                <a:gd name="T82" fmla="*/ 15 w 39"/>
                <a:gd name="T83" fmla="*/ 0 h 42"/>
                <a:gd name="T84" fmla="*/ 15 w 39"/>
                <a:gd name="T85" fmla="*/ 0 h 42"/>
                <a:gd name="T86" fmla="*/ 23 w 39"/>
                <a:gd name="T87" fmla="*/ 0 h 42"/>
                <a:gd name="T88" fmla="*/ 31 w 39"/>
                <a:gd name="T89" fmla="*/ 9 h 42"/>
                <a:gd name="T90" fmla="*/ 31 w 39"/>
                <a:gd name="T91" fmla="*/ 9 h 42"/>
                <a:gd name="T92" fmla="*/ 31 w 39"/>
                <a:gd name="T93" fmla="*/ 9 h 42"/>
                <a:gd name="T94" fmla="*/ 39 w 39"/>
                <a:gd name="T95" fmla="*/ 17 h 42"/>
                <a:gd name="T96" fmla="*/ 31 w 39"/>
                <a:gd name="T97" fmla="*/ 25 h 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2"/>
                <a:gd name="T149" fmla="*/ 39 w 39"/>
                <a:gd name="T150" fmla="*/ 42 h 4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2">
                  <a:moveTo>
                    <a:pt x="31" y="25"/>
                  </a:moveTo>
                  <a:lnTo>
                    <a:pt x="23" y="17"/>
                  </a:lnTo>
                  <a:lnTo>
                    <a:pt x="15" y="9"/>
                  </a:lnTo>
                  <a:lnTo>
                    <a:pt x="0" y="17"/>
                  </a:lnTo>
                  <a:lnTo>
                    <a:pt x="8" y="9"/>
                  </a:lnTo>
                  <a:lnTo>
                    <a:pt x="8" y="17"/>
                  </a:lnTo>
                  <a:lnTo>
                    <a:pt x="8" y="33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lnTo>
                    <a:pt x="39" y="17"/>
                  </a:lnTo>
                  <a:lnTo>
                    <a:pt x="31" y="33"/>
                  </a:lnTo>
                  <a:lnTo>
                    <a:pt x="23" y="42"/>
                  </a:lnTo>
                  <a:lnTo>
                    <a:pt x="15" y="42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0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9"/>
                  </a:lnTo>
                  <a:lnTo>
                    <a:pt x="39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4" name="Freeform 82">
              <a:extLst>
                <a:ext uri="{FF2B5EF4-FFF2-40B4-BE49-F238E27FC236}">
                  <a16:creationId xmlns:a16="http://schemas.microsoft.com/office/drawing/2014/main" id="{E4875EFF-6CE0-4DC9-D625-04E3666DE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045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5" name="Freeform 83">
              <a:extLst>
                <a:ext uri="{FF2B5EF4-FFF2-40B4-BE49-F238E27FC236}">
                  <a16:creationId xmlns:a16="http://schemas.microsoft.com/office/drawing/2014/main" id="{F3241B5B-EC22-2616-13CA-DD419C1EBD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127"/>
              <a:ext cx="31" cy="25"/>
            </a:xfrm>
            <a:custGeom>
              <a:avLst/>
              <a:gdLst>
                <a:gd name="T0" fmla="*/ 31 w 31"/>
                <a:gd name="T1" fmla="*/ 8 h 25"/>
                <a:gd name="T2" fmla="*/ 23 w 31"/>
                <a:gd name="T3" fmla="*/ 0 h 25"/>
                <a:gd name="T4" fmla="*/ 15 w 31"/>
                <a:gd name="T5" fmla="*/ 0 h 25"/>
                <a:gd name="T6" fmla="*/ 0 w 31"/>
                <a:gd name="T7" fmla="*/ 0 h 25"/>
                <a:gd name="T8" fmla="*/ 0 w 31"/>
                <a:gd name="T9" fmla="*/ 8 h 25"/>
                <a:gd name="T10" fmla="*/ 0 w 31"/>
                <a:gd name="T11" fmla="*/ 25 h 25"/>
                <a:gd name="T12" fmla="*/ 15 w 31"/>
                <a:gd name="T13" fmla="*/ 25 h 25"/>
                <a:gd name="T14" fmla="*/ 23 w 31"/>
                <a:gd name="T15" fmla="*/ 25 h 25"/>
                <a:gd name="T16" fmla="*/ 31 w 31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25"/>
                <a:gd name="T29" fmla="*/ 31 w 31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25">
                  <a:moveTo>
                    <a:pt x="31" y="8"/>
                  </a:move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1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6" name="Freeform 84">
              <a:extLst>
                <a:ext uri="{FF2B5EF4-FFF2-40B4-BE49-F238E27FC236}">
                  <a16:creationId xmlns:a16="http://schemas.microsoft.com/office/drawing/2014/main" id="{F50A00FF-00E0-9836-91CA-429FBF9A0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127"/>
              <a:ext cx="39" cy="33"/>
            </a:xfrm>
            <a:custGeom>
              <a:avLst/>
              <a:gdLst>
                <a:gd name="T0" fmla="*/ 31 w 39"/>
                <a:gd name="T1" fmla="*/ 17 h 33"/>
                <a:gd name="T2" fmla="*/ 23 w 39"/>
                <a:gd name="T3" fmla="*/ 8 h 33"/>
                <a:gd name="T4" fmla="*/ 23 w 39"/>
                <a:gd name="T5" fmla="*/ 8 h 33"/>
                <a:gd name="T6" fmla="*/ 23 w 39"/>
                <a:gd name="T7" fmla="*/ 8 h 33"/>
                <a:gd name="T8" fmla="*/ 15 w 39"/>
                <a:gd name="T9" fmla="*/ 8 h 33"/>
                <a:gd name="T10" fmla="*/ 15 w 39"/>
                <a:gd name="T11" fmla="*/ 8 h 33"/>
                <a:gd name="T12" fmla="*/ 15 w 39"/>
                <a:gd name="T13" fmla="*/ 8 h 33"/>
                <a:gd name="T14" fmla="*/ 0 w 39"/>
                <a:gd name="T15" fmla="*/ 8 h 33"/>
                <a:gd name="T16" fmla="*/ 8 w 39"/>
                <a:gd name="T17" fmla="*/ 0 h 33"/>
                <a:gd name="T18" fmla="*/ 8 w 39"/>
                <a:gd name="T19" fmla="*/ 0 h 33"/>
                <a:gd name="T20" fmla="*/ 8 w 39"/>
                <a:gd name="T21" fmla="*/ 8 h 33"/>
                <a:gd name="T22" fmla="*/ 8 w 39"/>
                <a:gd name="T23" fmla="*/ 8 h 33"/>
                <a:gd name="T24" fmla="*/ 8 w 39"/>
                <a:gd name="T25" fmla="*/ 8 h 33"/>
                <a:gd name="T26" fmla="*/ 8 w 39"/>
                <a:gd name="T27" fmla="*/ 25 h 33"/>
                <a:gd name="T28" fmla="*/ 0 w 39"/>
                <a:gd name="T29" fmla="*/ 25 h 33"/>
                <a:gd name="T30" fmla="*/ 0 w 39"/>
                <a:gd name="T31" fmla="*/ 25 h 33"/>
                <a:gd name="T32" fmla="*/ 15 w 39"/>
                <a:gd name="T33" fmla="*/ 25 h 33"/>
                <a:gd name="T34" fmla="*/ 15 w 39"/>
                <a:gd name="T35" fmla="*/ 25 h 33"/>
                <a:gd name="T36" fmla="*/ 15 w 39"/>
                <a:gd name="T37" fmla="*/ 25 h 33"/>
                <a:gd name="T38" fmla="*/ 23 w 39"/>
                <a:gd name="T39" fmla="*/ 25 h 33"/>
                <a:gd name="T40" fmla="*/ 23 w 39"/>
                <a:gd name="T41" fmla="*/ 25 h 33"/>
                <a:gd name="T42" fmla="*/ 23 w 39"/>
                <a:gd name="T43" fmla="*/ 25 h 33"/>
                <a:gd name="T44" fmla="*/ 31 w 39"/>
                <a:gd name="T45" fmla="*/ 8 h 33"/>
                <a:gd name="T46" fmla="*/ 31 w 39"/>
                <a:gd name="T47" fmla="*/ 8 h 33"/>
                <a:gd name="T48" fmla="*/ 39 w 39"/>
                <a:gd name="T49" fmla="*/ 8 h 33"/>
                <a:gd name="T50" fmla="*/ 39 w 39"/>
                <a:gd name="T51" fmla="*/ 8 h 33"/>
                <a:gd name="T52" fmla="*/ 31 w 39"/>
                <a:gd name="T53" fmla="*/ 25 h 33"/>
                <a:gd name="T54" fmla="*/ 31 w 39"/>
                <a:gd name="T55" fmla="*/ 25 h 33"/>
                <a:gd name="T56" fmla="*/ 23 w 39"/>
                <a:gd name="T57" fmla="*/ 33 h 33"/>
                <a:gd name="T58" fmla="*/ 15 w 39"/>
                <a:gd name="T59" fmla="*/ 33 h 33"/>
                <a:gd name="T60" fmla="*/ 15 w 39"/>
                <a:gd name="T61" fmla="*/ 33 h 33"/>
                <a:gd name="T62" fmla="*/ 15 w 39"/>
                <a:gd name="T63" fmla="*/ 33 h 33"/>
                <a:gd name="T64" fmla="*/ 0 w 39"/>
                <a:gd name="T65" fmla="*/ 33 h 33"/>
                <a:gd name="T66" fmla="*/ 0 w 39"/>
                <a:gd name="T67" fmla="*/ 33 h 33"/>
                <a:gd name="T68" fmla="*/ 0 w 39"/>
                <a:gd name="T69" fmla="*/ 25 h 33"/>
                <a:gd name="T70" fmla="*/ 0 w 39"/>
                <a:gd name="T71" fmla="*/ 8 h 33"/>
                <a:gd name="T72" fmla="*/ 0 w 39"/>
                <a:gd name="T73" fmla="*/ 8 h 33"/>
                <a:gd name="T74" fmla="*/ 0 w 39"/>
                <a:gd name="T75" fmla="*/ 8 h 33"/>
                <a:gd name="T76" fmla="*/ 0 w 39"/>
                <a:gd name="T77" fmla="*/ 0 h 33"/>
                <a:gd name="T78" fmla="*/ 0 w 39"/>
                <a:gd name="T79" fmla="*/ 0 h 33"/>
                <a:gd name="T80" fmla="*/ 0 w 39"/>
                <a:gd name="T81" fmla="*/ 0 h 33"/>
                <a:gd name="T82" fmla="*/ 15 w 39"/>
                <a:gd name="T83" fmla="*/ 0 h 33"/>
                <a:gd name="T84" fmla="*/ 15 w 39"/>
                <a:gd name="T85" fmla="*/ 0 h 33"/>
                <a:gd name="T86" fmla="*/ 15 w 39"/>
                <a:gd name="T87" fmla="*/ 0 h 33"/>
                <a:gd name="T88" fmla="*/ 23 w 39"/>
                <a:gd name="T89" fmla="*/ 0 h 33"/>
                <a:gd name="T90" fmla="*/ 23 w 39"/>
                <a:gd name="T91" fmla="*/ 0 h 33"/>
                <a:gd name="T92" fmla="*/ 31 w 39"/>
                <a:gd name="T93" fmla="*/ 0 h 33"/>
                <a:gd name="T94" fmla="*/ 39 w 39"/>
                <a:gd name="T95" fmla="*/ 8 h 33"/>
                <a:gd name="T96" fmla="*/ 31 w 39"/>
                <a:gd name="T97" fmla="*/ 17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33"/>
                <a:gd name="T149" fmla="*/ 39 w 39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33">
                  <a:moveTo>
                    <a:pt x="31" y="17"/>
                  </a:moveTo>
                  <a:lnTo>
                    <a:pt x="23" y="8"/>
                  </a:lnTo>
                  <a:lnTo>
                    <a:pt x="15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8" y="25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9" y="8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7" name="Freeform 85">
              <a:extLst>
                <a:ext uri="{FF2B5EF4-FFF2-40B4-BE49-F238E27FC236}">
                  <a16:creationId xmlns:a16="http://schemas.microsoft.com/office/drawing/2014/main" id="{167DE0B6-27CC-B536-79C2-161A0F9AA8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135"/>
              <a:ext cx="8" cy="9"/>
            </a:xfrm>
            <a:custGeom>
              <a:avLst/>
              <a:gdLst>
                <a:gd name="T0" fmla="*/ 0 w 8"/>
                <a:gd name="T1" fmla="*/ 0 h 9"/>
                <a:gd name="T2" fmla="*/ 0 w 8"/>
                <a:gd name="T3" fmla="*/ 0 h 9"/>
                <a:gd name="T4" fmla="*/ 0 w 8"/>
                <a:gd name="T5" fmla="*/ 9 h 9"/>
                <a:gd name="T6" fmla="*/ 8 w 8"/>
                <a:gd name="T7" fmla="*/ 0 h 9"/>
                <a:gd name="T8" fmla="*/ 8 w 8"/>
                <a:gd name="T9" fmla="*/ 0 h 9"/>
                <a:gd name="T10" fmla="*/ 8 w 8"/>
                <a:gd name="T11" fmla="*/ 0 h 9"/>
                <a:gd name="T12" fmla="*/ 0 w 8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9"/>
                <a:gd name="T23" fmla="*/ 8 w 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8" name="Freeform 86">
              <a:extLst>
                <a:ext uri="{FF2B5EF4-FFF2-40B4-BE49-F238E27FC236}">
                  <a16:creationId xmlns:a16="http://schemas.microsoft.com/office/drawing/2014/main" id="{B08DB6D8-868C-4E69-730E-B511B92E5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1283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31 w 31"/>
                <a:gd name="T3" fmla="*/ 8 h 33"/>
                <a:gd name="T4" fmla="*/ 16 w 31"/>
                <a:gd name="T5" fmla="*/ 0 h 33"/>
                <a:gd name="T6" fmla="*/ 8 w 31"/>
                <a:gd name="T7" fmla="*/ 8 h 33"/>
                <a:gd name="T8" fmla="*/ 0 w 31"/>
                <a:gd name="T9" fmla="*/ 17 h 33"/>
                <a:gd name="T10" fmla="*/ 8 w 31"/>
                <a:gd name="T11" fmla="*/ 25 h 33"/>
                <a:gd name="T12" fmla="*/ 16 w 31"/>
                <a:gd name="T13" fmla="*/ 33 h 33"/>
                <a:gd name="T14" fmla="*/ 31 w 31"/>
                <a:gd name="T15" fmla="*/ 25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31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7"/>
                  </a:lnTo>
                  <a:lnTo>
                    <a:pt x="8" y="25"/>
                  </a:lnTo>
                  <a:lnTo>
                    <a:pt x="16" y="33"/>
                  </a:lnTo>
                  <a:lnTo>
                    <a:pt x="31" y="25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9" name="Freeform 87">
              <a:extLst>
                <a:ext uri="{FF2B5EF4-FFF2-40B4-BE49-F238E27FC236}">
                  <a16:creationId xmlns:a16="http://schemas.microsoft.com/office/drawing/2014/main" id="{74D5257A-5EC5-B3F2-6F0C-0B405C3F4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1283"/>
              <a:ext cx="39" cy="41"/>
            </a:xfrm>
            <a:custGeom>
              <a:avLst/>
              <a:gdLst>
                <a:gd name="T0" fmla="*/ 31 w 39"/>
                <a:gd name="T1" fmla="*/ 17 h 41"/>
                <a:gd name="T2" fmla="*/ 31 w 39"/>
                <a:gd name="T3" fmla="*/ 8 h 41"/>
                <a:gd name="T4" fmla="*/ 31 w 39"/>
                <a:gd name="T5" fmla="*/ 17 h 41"/>
                <a:gd name="T6" fmla="*/ 31 w 39"/>
                <a:gd name="T7" fmla="*/ 17 h 41"/>
                <a:gd name="T8" fmla="*/ 16 w 39"/>
                <a:gd name="T9" fmla="*/ 8 h 41"/>
                <a:gd name="T10" fmla="*/ 24 w 39"/>
                <a:gd name="T11" fmla="*/ 8 h 41"/>
                <a:gd name="T12" fmla="*/ 24 w 39"/>
                <a:gd name="T13" fmla="*/ 8 h 41"/>
                <a:gd name="T14" fmla="*/ 16 w 39"/>
                <a:gd name="T15" fmla="*/ 17 h 41"/>
                <a:gd name="T16" fmla="*/ 16 w 39"/>
                <a:gd name="T17" fmla="*/ 17 h 41"/>
                <a:gd name="T18" fmla="*/ 16 w 39"/>
                <a:gd name="T19" fmla="*/ 17 h 41"/>
                <a:gd name="T20" fmla="*/ 8 w 39"/>
                <a:gd name="T21" fmla="*/ 25 h 41"/>
                <a:gd name="T22" fmla="*/ 8 w 39"/>
                <a:gd name="T23" fmla="*/ 17 h 41"/>
                <a:gd name="T24" fmla="*/ 8 w 39"/>
                <a:gd name="T25" fmla="*/ 17 h 41"/>
                <a:gd name="T26" fmla="*/ 16 w 39"/>
                <a:gd name="T27" fmla="*/ 25 h 41"/>
                <a:gd name="T28" fmla="*/ 16 w 39"/>
                <a:gd name="T29" fmla="*/ 25 h 41"/>
                <a:gd name="T30" fmla="*/ 16 w 39"/>
                <a:gd name="T31" fmla="*/ 25 h 41"/>
                <a:gd name="T32" fmla="*/ 24 w 39"/>
                <a:gd name="T33" fmla="*/ 33 h 41"/>
                <a:gd name="T34" fmla="*/ 16 w 39"/>
                <a:gd name="T35" fmla="*/ 33 h 41"/>
                <a:gd name="T36" fmla="*/ 16 w 39"/>
                <a:gd name="T37" fmla="*/ 33 h 41"/>
                <a:gd name="T38" fmla="*/ 31 w 39"/>
                <a:gd name="T39" fmla="*/ 25 h 41"/>
                <a:gd name="T40" fmla="*/ 31 w 39"/>
                <a:gd name="T41" fmla="*/ 25 h 41"/>
                <a:gd name="T42" fmla="*/ 31 w 39"/>
                <a:gd name="T43" fmla="*/ 25 h 41"/>
                <a:gd name="T44" fmla="*/ 31 w 39"/>
                <a:gd name="T45" fmla="*/ 17 h 41"/>
                <a:gd name="T46" fmla="*/ 31 w 39"/>
                <a:gd name="T47" fmla="*/ 17 h 41"/>
                <a:gd name="T48" fmla="*/ 39 w 39"/>
                <a:gd name="T49" fmla="*/ 17 h 41"/>
                <a:gd name="T50" fmla="*/ 39 w 39"/>
                <a:gd name="T51" fmla="*/ 17 h 41"/>
                <a:gd name="T52" fmla="*/ 39 w 39"/>
                <a:gd name="T53" fmla="*/ 25 h 41"/>
                <a:gd name="T54" fmla="*/ 39 w 39"/>
                <a:gd name="T55" fmla="*/ 25 h 41"/>
                <a:gd name="T56" fmla="*/ 31 w 39"/>
                <a:gd name="T57" fmla="*/ 33 h 41"/>
                <a:gd name="T58" fmla="*/ 16 w 39"/>
                <a:gd name="T59" fmla="*/ 41 h 41"/>
                <a:gd name="T60" fmla="*/ 16 w 39"/>
                <a:gd name="T61" fmla="*/ 41 h 41"/>
                <a:gd name="T62" fmla="*/ 16 w 39"/>
                <a:gd name="T63" fmla="*/ 41 h 41"/>
                <a:gd name="T64" fmla="*/ 8 w 39"/>
                <a:gd name="T65" fmla="*/ 33 h 41"/>
                <a:gd name="T66" fmla="*/ 8 w 39"/>
                <a:gd name="T67" fmla="*/ 33 h 41"/>
                <a:gd name="T68" fmla="*/ 8 w 39"/>
                <a:gd name="T69" fmla="*/ 33 h 41"/>
                <a:gd name="T70" fmla="*/ 0 w 39"/>
                <a:gd name="T71" fmla="*/ 25 h 41"/>
                <a:gd name="T72" fmla="*/ 0 w 39"/>
                <a:gd name="T73" fmla="*/ 25 h 41"/>
                <a:gd name="T74" fmla="*/ 0 w 39"/>
                <a:gd name="T75" fmla="*/ 17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16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9 w 39"/>
                <a:gd name="T93" fmla="*/ 8 h 41"/>
                <a:gd name="T94" fmla="*/ 39 w 39"/>
                <a:gd name="T95" fmla="*/ 17 h 41"/>
                <a:gd name="T96" fmla="*/ 31 w 39"/>
                <a:gd name="T97" fmla="*/ 17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17"/>
                  </a:moveTo>
                  <a:lnTo>
                    <a:pt x="31" y="8"/>
                  </a:lnTo>
                  <a:lnTo>
                    <a:pt x="31" y="17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16" y="17"/>
                  </a:lnTo>
                  <a:lnTo>
                    <a:pt x="8" y="25"/>
                  </a:lnTo>
                  <a:lnTo>
                    <a:pt x="8" y="17"/>
                  </a:lnTo>
                  <a:lnTo>
                    <a:pt x="16" y="25"/>
                  </a:lnTo>
                  <a:lnTo>
                    <a:pt x="24" y="33"/>
                  </a:lnTo>
                  <a:lnTo>
                    <a:pt x="16" y="33"/>
                  </a:lnTo>
                  <a:lnTo>
                    <a:pt x="31" y="25"/>
                  </a:lnTo>
                  <a:lnTo>
                    <a:pt x="31" y="17"/>
                  </a:lnTo>
                  <a:lnTo>
                    <a:pt x="39" y="17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16" y="41"/>
                  </a:lnTo>
                  <a:lnTo>
                    <a:pt x="8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8" y="8"/>
                  </a:lnTo>
                  <a:lnTo>
                    <a:pt x="16" y="0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39" y="17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0" name="Freeform 88">
              <a:extLst>
                <a:ext uri="{FF2B5EF4-FFF2-40B4-BE49-F238E27FC236}">
                  <a16:creationId xmlns:a16="http://schemas.microsoft.com/office/drawing/2014/main" id="{350BA8B8-21BD-AD32-D937-16DFFFA56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" y="1300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1" name="Freeform 89">
              <a:extLst>
                <a:ext uri="{FF2B5EF4-FFF2-40B4-BE49-F238E27FC236}">
                  <a16:creationId xmlns:a16="http://schemas.microsoft.com/office/drawing/2014/main" id="{F43937C2-EADD-4FAF-6E66-2FA88C65E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283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8 h 33"/>
                <a:gd name="T4" fmla="*/ 16 w 31"/>
                <a:gd name="T5" fmla="*/ 0 h 33"/>
                <a:gd name="T6" fmla="*/ 8 w 31"/>
                <a:gd name="T7" fmla="*/ 8 h 33"/>
                <a:gd name="T8" fmla="*/ 0 w 31"/>
                <a:gd name="T9" fmla="*/ 17 h 33"/>
                <a:gd name="T10" fmla="*/ 8 w 31"/>
                <a:gd name="T11" fmla="*/ 25 h 33"/>
                <a:gd name="T12" fmla="*/ 16 w 31"/>
                <a:gd name="T13" fmla="*/ 33 h 33"/>
                <a:gd name="T14" fmla="*/ 23 w 31"/>
                <a:gd name="T15" fmla="*/ 25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7"/>
                  </a:lnTo>
                  <a:lnTo>
                    <a:pt x="8" y="25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2" name="Freeform 90">
              <a:extLst>
                <a:ext uri="{FF2B5EF4-FFF2-40B4-BE49-F238E27FC236}">
                  <a16:creationId xmlns:a16="http://schemas.microsoft.com/office/drawing/2014/main" id="{140CC60C-9408-117A-B5FB-2EDE543BE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283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7 h 41"/>
                <a:gd name="T4" fmla="*/ 23 w 39"/>
                <a:gd name="T5" fmla="*/ 17 h 41"/>
                <a:gd name="T6" fmla="*/ 23 w 39"/>
                <a:gd name="T7" fmla="*/ 17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7 h 41"/>
                <a:gd name="T16" fmla="*/ 16 w 39"/>
                <a:gd name="T17" fmla="*/ 17 h 41"/>
                <a:gd name="T18" fmla="*/ 16 w 39"/>
                <a:gd name="T19" fmla="*/ 17 h 41"/>
                <a:gd name="T20" fmla="*/ 8 w 39"/>
                <a:gd name="T21" fmla="*/ 25 h 41"/>
                <a:gd name="T22" fmla="*/ 8 w 39"/>
                <a:gd name="T23" fmla="*/ 17 h 41"/>
                <a:gd name="T24" fmla="*/ 8 w 39"/>
                <a:gd name="T25" fmla="*/ 17 h 41"/>
                <a:gd name="T26" fmla="*/ 16 w 39"/>
                <a:gd name="T27" fmla="*/ 25 h 41"/>
                <a:gd name="T28" fmla="*/ 16 w 39"/>
                <a:gd name="T29" fmla="*/ 25 h 41"/>
                <a:gd name="T30" fmla="*/ 16 w 39"/>
                <a:gd name="T31" fmla="*/ 25 h 41"/>
                <a:gd name="T32" fmla="*/ 23 w 39"/>
                <a:gd name="T33" fmla="*/ 33 h 41"/>
                <a:gd name="T34" fmla="*/ 16 w 39"/>
                <a:gd name="T35" fmla="*/ 33 h 41"/>
                <a:gd name="T36" fmla="*/ 16 w 39"/>
                <a:gd name="T37" fmla="*/ 33 h 41"/>
                <a:gd name="T38" fmla="*/ 23 w 39"/>
                <a:gd name="T39" fmla="*/ 25 h 41"/>
                <a:gd name="T40" fmla="*/ 23 w 39"/>
                <a:gd name="T41" fmla="*/ 25 h 41"/>
                <a:gd name="T42" fmla="*/ 23 w 39"/>
                <a:gd name="T43" fmla="*/ 25 h 41"/>
                <a:gd name="T44" fmla="*/ 31 w 39"/>
                <a:gd name="T45" fmla="*/ 17 h 41"/>
                <a:gd name="T46" fmla="*/ 31 w 39"/>
                <a:gd name="T47" fmla="*/ 17 h 41"/>
                <a:gd name="T48" fmla="*/ 39 w 39"/>
                <a:gd name="T49" fmla="*/ 25 h 41"/>
                <a:gd name="T50" fmla="*/ 39 w 39"/>
                <a:gd name="T51" fmla="*/ 25 h 41"/>
                <a:gd name="T52" fmla="*/ 31 w 39"/>
                <a:gd name="T53" fmla="*/ 33 h 41"/>
                <a:gd name="T54" fmla="*/ 31 w 39"/>
                <a:gd name="T55" fmla="*/ 33 h 41"/>
                <a:gd name="T56" fmla="*/ 31 w 39"/>
                <a:gd name="T57" fmla="*/ 33 h 41"/>
                <a:gd name="T58" fmla="*/ 23 w 39"/>
                <a:gd name="T59" fmla="*/ 41 h 41"/>
                <a:gd name="T60" fmla="*/ 23 w 39"/>
                <a:gd name="T61" fmla="*/ 41 h 41"/>
                <a:gd name="T62" fmla="*/ 16 w 39"/>
                <a:gd name="T63" fmla="*/ 41 h 41"/>
                <a:gd name="T64" fmla="*/ 8 w 39"/>
                <a:gd name="T65" fmla="*/ 33 h 41"/>
                <a:gd name="T66" fmla="*/ 8 w 39"/>
                <a:gd name="T67" fmla="*/ 33 h 41"/>
                <a:gd name="T68" fmla="*/ 8 w 39"/>
                <a:gd name="T69" fmla="*/ 33 h 41"/>
                <a:gd name="T70" fmla="*/ 0 w 39"/>
                <a:gd name="T71" fmla="*/ 25 h 41"/>
                <a:gd name="T72" fmla="*/ 0 w 39"/>
                <a:gd name="T73" fmla="*/ 25 h 41"/>
                <a:gd name="T74" fmla="*/ 0 w 39"/>
                <a:gd name="T75" fmla="*/ 17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7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7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7"/>
                  </a:lnTo>
                  <a:lnTo>
                    <a:pt x="8" y="25"/>
                  </a:lnTo>
                  <a:lnTo>
                    <a:pt x="8" y="17"/>
                  </a:lnTo>
                  <a:lnTo>
                    <a:pt x="16" y="25"/>
                  </a:lnTo>
                  <a:lnTo>
                    <a:pt x="23" y="33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7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3" name="Freeform 91">
              <a:extLst>
                <a:ext uri="{FF2B5EF4-FFF2-40B4-BE49-F238E27FC236}">
                  <a16:creationId xmlns:a16="http://schemas.microsoft.com/office/drawing/2014/main" id="{C6A8A8C8-4805-4B81-EAF1-482C810472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1300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4" name="Freeform 92">
              <a:extLst>
                <a:ext uri="{FF2B5EF4-FFF2-40B4-BE49-F238E27FC236}">
                  <a16:creationId xmlns:a16="http://schemas.microsoft.com/office/drawing/2014/main" id="{3FE50987-A43A-7310-56D8-2538C26A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456"/>
              <a:ext cx="31" cy="25"/>
            </a:xfrm>
            <a:custGeom>
              <a:avLst/>
              <a:gdLst>
                <a:gd name="T0" fmla="*/ 31 w 31"/>
                <a:gd name="T1" fmla="*/ 8 h 25"/>
                <a:gd name="T2" fmla="*/ 23 w 31"/>
                <a:gd name="T3" fmla="*/ 0 h 25"/>
                <a:gd name="T4" fmla="*/ 15 w 31"/>
                <a:gd name="T5" fmla="*/ 0 h 25"/>
                <a:gd name="T6" fmla="*/ 0 w 31"/>
                <a:gd name="T7" fmla="*/ 0 h 25"/>
                <a:gd name="T8" fmla="*/ 0 w 31"/>
                <a:gd name="T9" fmla="*/ 8 h 25"/>
                <a:gd name="T10" fmla="*/ 0 w 31"/>
                <a:gd name="T11" fmla="*/ 25 h 25"/>
                <a:gd name="T12" fmla="*/ 15 w 31"/>
                <a:gd name="T13" fmla="*/ 25 h 25"/>
                <a:gd name="T14" fmla="*/ 23 w 31"/>
                <a:gd name="T15" fmla="*/ 25 h 25"/>
                <a:gd name="T16" fmla="*/ 31 w 31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25"/>
                <a:gd name="T29" fmla="*/ 31 w 31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25">
                  <a:moveTo>
                    <a:pt x="31" y="8"/>
                  </a:move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1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5" name="Freeform 93">
              <a:extLst>
                <a:ext uri="{FF2B5EF4-FFF2-40B4-BE49-F238E27FC236}">
                  <a16:creationId xmlns:a16="http://schemas.microsoft.com/office/drawing/2014/main" id="{639BC581-DB6A-B9AD-6EC8-9D255C107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456"/>
              <a:ext cx="39" cy="33"/>
            </a:xfrm>
            <a:custGeom>
              <a:avLst/>
              <a:gdLst>
                <a:gd name="T0" fmla="*/ 31 w 39"/>
                <a:gd name="T1" fmla="*/ 16 h 33"/>
                <a:gd name="T2" fmla="*/ 23 w 39"/>
                <a:gd name="T3" fmla="*/ 8 h 33"/>
                <a:gd name="T4" fmla="*/ 23 w 39"/>
                <a:gd name="T5" fmla="*/ 8 h 33"/>
                <a:gd name="T6" fmla="*/ 23 w 39"/>
                <a:gd name="T7" fmla="*/ 8 h 33"/>
                <a:gd name="T8" fmla="*/ 15 w 39"/>
                <a:gd name="T9" fmla="*/ 8 h 33"/>
                <a:gd name="T10" fmla="*/ 15 w 39"/>
                <a:gd name="T11" fmla="*/ 8 h 33"/>
                <a:gd name="T12" fmla="*/ 15 w 39"/>
                <a:gd name="T13" fmla="*/ 8 h 33"/>
                <a:gd name="T14" fmla="*/ 0 w 39"/>
                <a:gd name="T15" fmla="*/ 8 h 33"/>
                <a:gd name="T16" fmla="*/ 8 w 39"/>
                <a:gd name="T17" fmla="*/ 0 h 33"/>
                <a:gd name="T18" fmla="*/ 8 w 39"/>
                <a:gd name="T19" fmla="*/ 0 h 33"/>
                <a:gd name="T20" fmla="*/ 8 w 39"/>
                <a:gd name="T21" fmla="*/ 8 h 33"/>
                <a:gd name="T22" fmla="*/ 8 w 39"/>
                <a:gd name="T23" fmla="*/ 8 h 33"/>
                <a:gd name="T24" fmla="*/ 8 w 39"/>
                <a:gd name="T25" fmla="*/ 8 h 33"/>
                <a:gd name="T26" fmla="*/ 8 w 39"/>
                <a:gd name="T27" fmla="*/ 25 h 33"/>
                <a:gd name="T28" fmla="*/ 0 w 39"/>
                <a:gd name="T29" fmla="*/ 25 h 33"/>
                <a:gd name="T30" fmla="*/ 0 w 39"/>
                <a:gd name="T31" fmla="*/ 25 h 33"/>
                <a:gd name="T32" fmla="*/ 15 w 39"/>
                <a:gd name="T33" fmla="*/ 25 h 33"/>
                <a:gd name="T34" fmla="*/ 15 w 39"/>
                <a:gd name="T35" fmla="*/ 25 h 33"/>
                <a:gd name="T36" fmla="*/ 15 w 39"/>
                <a:gd name="T37" fmla="*/ 25 h 33"/>
                <a:gd name="T38" fmla="*/ 23 w 39"/>
                <a:gd name="T39" fmla="*/ 25 h 33"/>
                <a:gd name="T40" fmla="*/ 23 w 39"/>
                <a:gd name="T41" fmla="*/ 25 h 33"/>
                <a:gd name="T42" fmla="*/ 23 w 39"/>
                <a:gd name="T43" fmla="*/ 25 h 33"/>
                <a:gd name="T44" fmla="*/ 31 w 39"/>
                <a:gd name="T45" fmla="*/ 8 h 33"/>
                <a:gd name="T46" fmla="*/ 31 w 39"/>
                <a:gd name="T47" fmla="*/ 8 h 33"/>
                <a:gd name="T48" fmla="*/ 39 w 39"/>
                <a:gd name="T49" fmla="*/ 8 h 33"/>
                <a:gd name="T50" fmla="*/ 39 w 39"/>
                <a:gd name="T51" fmla="*/ 8 h 33"/>
                <a:gd name="T52" fmla="*/ 31 w 39"/>
                <a:gd name="T53" fmla="*/ 25 h 33"/>
                <a:gd name="T54" fmla="*/ 31 w 39"/>
                <a:gd name="T55" fmla="*/ 25 h 33"/>
                <a:gd name="T56" fmla="*/ 23 w 39"/>
                <a:gd name="T57" fmla="*/ 33 h 33"/>
                <a:gd name="T58" fmla="*/ 15 w 39"/>
                <a:gd name="T59" fmla="*/ 33 h 33"/>
                <a:gd name="T60" fmla="*/ 15 w 39"/>
                <a:gd name="T61" fmla="*/ 33 h 33"/>
                <a:gd name="T62" fmla="*/ 15 w 39"/>
                <a:gd name="T63" fmla="*/ 33 h 33"/>
                <a:gd name="T64" fmla="*/ 0 w 39"/>
                <a:gd name="T65" fmla="*/ 33 h 33"/>
                <a:gd name="T66" fmla="*/ 0 w 39"/>
                <a:gd name="T67" fmla="*/ 33 h 33"/>
                <a:gd name="T68" fmla="*/ 0 w 39"/>
                <a:gd name="T69" fmla="*/ 25 h 33"/>
                <a:gd name="T70" fmla="*/ 0 w 39"/>
                <a:gd name="T71" fmla="*/ 8 h 33"/>
                <a:gd name="T72" fmla="*/ 0 w 39"/>
                <a:gd name="T73" fmla="*/ 8 h 33"/>
                <a:gd name="T74" fmla="*/ 0 w 39"/>
                <a:gd name="T75" fmla="*/ 8 h 33"/>
                <a:gd name="T76" fmla="*/ 0 w 39"/>
                <a:gd name="T77" fmla="*/ 0 h 33"/>
                <a:gd name="T78" fmla="*/ 0 w 39"/>
                <a:gd name="T79" fmla="*/ 0 h 33"/>
                <a:gd name="T80" fmla="*/ 0 w 39"/>
                <a:gd name="T81" fmla="*/ 0 h 33"/>
                <a:gd name="T82" fmla="*/ 15 w 39"/>
                <a:gd name="T83" fmla="*/ 0 h 33"/>
                <a:gd name="T84" fmla="*/ 15 w 39"/>
                <a:gd name="T85" fmla="*/ 0 h 33"/>
                <a:gd name="T86" fmla="*/ 15 w 39"/>
                <a:gd name="T87" fmla="*/ 0 h 33"/>
                <a:gd name="T88" fmla="*/ 23 w 39"/>
                <a:gd name="T89" fmla="*/ 0 h 33"/>
                <a:gd name="T90" fmla="*/ 23 w 39"/>
                <a:gd name="T91" fmla="*/ 0 h 33"/>
                <a:gd name="T92" fmla="*/ 31 w 39"/>
                <a:gd name="T93" fmla="*/ 0 h 33"/>
                <a:gd name="T94" fmla="*/ 39 w 39"/>
                <a:gd name="T95" fmla="*/ 8 h 33"/>
                <a:gd name="T96" fmla="*/ 31 w 39"/>
                <a:gd name="T97" fmla="*/ 16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33"/>
                <a:gd name="T149" fmla="*/ 39 w 39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33">
                  <a:moveTo>
                    <a:pt x="31" y="16"/>
                  </a:moveTo>
                  <a:lnTo>
                    <a:pt x="23" y="8"/>
                  </a:lnTo>
                  <a:lnTo>
                    <a:pt x="15" y="8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8" y="25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9" y="8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6" name="Freeform 94">
              <a:extLst>
                <a:ext uri="{FF2B5EF4-FFF2-40B4-BE49-F238E27FC236}">
                  <a16:creationId xmlns:a16="http://schemas.microsoft.com/office/drawing/2014/main" id="{B4C9AF0D-9BFF-48E5-7D12-75F68E523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464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7" name="Freeform 95">
              <a:extLst>
                <a:ext uri="{FF2B5EF4-FFF2-40B4-BE49-F238E27FC236}">
                  <a16:creationId xmlns:a16="http://schemas.microsoft.com/office/drawing/2014/main" id="{C41A0753-071D-B8F5-3AAE-089167B9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538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8 h 33"/>
                <a:gd name="T4" fmla="*/ 15 w 31"/>
                <a:gd name="T5" fmla="*/ 0 h 33"/>
                <a:gd name="T6" fmla="*/ 0 w 31"/>
                <a:gd name="T7" fmla="*/ 8 h 33"/>
                <a:gd name="T8" fmla="*/ 0 w 31"/>
                <a:gd name="T9" fmla="*/ 17 h 33"/>
                <a:gd name="T10" fmla="*/ 0 w 31"/>
                <a:gd name="T11" fmla="*/ 25 h 33"/>
                <a:gd name="T12" fmla="*/ 15 w 31"/>
                <a:gd name="T13" fmla="*/ 33 h 33"/>
                <a:gd name="T14" fmla="*/ 23 w 31"/>
                <a:gd name="T15" fmla="*/ 25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8" name="Freeform 96">
              <a:extLst>
                <a:ext uri="{FF2B5EF4-FFF2-40B4-BE49-F238E27FC236}">
                  <a16:creationId xmlns:a16="http://schemas.microsoft.com/office/drawing/2014/main" id="{25A99EF4-1971-E506-FD39-F0F1B69D2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538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7 h 41"/>
                <a:gd name="T4" fmla="*/ 23 w 39"/>
                <a:gd name="T5" fmla="*/ 17 h 41"/>
                <a:gd name="T6" fmla="*/ 23 w 39"/>
                <a:gd name="T7" fmla="*/ 17 h 41"/>
                <a:gd name="T8" fmla="*/ 15 w 39"/>
                <a:gd name="T9" fmla="*/ 8 h 41"/>
                <a:gd name="T10" fmla="*/ 15 w 39"/>
                <a:gd name="T11" fmla="*/ 8 h 41"/>
                <a:gd name="T12" fmla="*/ 15 w 39"/>
                <a:gd name="T13" fmla="*/ 8 h 41"/>
                <a:gd name="T14" fmla="*/ 0 w 39"/>
                <a:gd name="T15" fmla="*/ 17 h 41"/>
                <a:gd name="T16" fmla="*/ 8 w 39"/>
                <a:gd name="T17" fmla="*/ 8 h 41"/>
                <a:gd name="T18" fmla="*/ 8 w 39"/>
                <a:gd name="T19" fmla="*/ 8 h 41"/>
                <a:gd name="T20" fmla="*/ 8 w 39"/>
                <a:gd name="T21" fmla="*/ 17 h 41"/>
                <a:gd name="T22" fmla="*/ 8 w 39"/>
                <a:gd name="T23" fmla="*/ 17 h 41"/>
                <a:gd name="T24" fmla="*/ 8 w 39"/>
                <a:gd name="T25" fmla="*/ 17 h 41"/>
                <a:gd name="T26" fmla="*/ 8 w 39"/>
                <a:gd name="T27" fmla="*/ 25 h 41"/>
                <a:gd name="T28" fmla="*/ 0 w 39"/>
                <a:gd name="T29" fmla="*/ 25 h 41"/>
                <a:gd name="T30" fmla="*/ 0 w 39"/>
                <a:gd name="T31" fmla="*/ 25 h 41"/>
                <a:gd name="T32" fmla="*/ 15 w 39"/>
                <a:gd name="T33" fmla="*/ 33 h 41"/>
                <a:gd name="T34" fmla="*/ 15 w 39"/>
                <a:gd name="T35" fmla="*/ 33 h 41"/>
                <a:gd name="T36" fmla="*/ 15 w 39"/>
                <a:gd name="T37" fmla="*/ 33 h 41"/>
                <a:gd name="T38" fmla="*/ 23 w 39"/>
                <a:gd name="T39" fmla="*/ 25 h 41"/>
                <a:gd name="T40" fmla="*/ 23 w 39"/>
                <a:gd name="T41" fmla="*/ 25 h 41"/>
                <a:gd name="T42" fmla="*/ 23 w 39"/>
                <a:gd name="T43" fmla="*/ 25 h 41"/>
                <a:gd name="T44" fmla="*/ 31 w 39"/>
                <a:gd name="T45" fmla="*/ 17 h 41"/>
                <a:gd name="T46" fmla="*/ 31 w 39"/>
                <a:gd name="T47" fmla="*/ 17 h 41"/>
                <a:gd name="T48" fmla="*/ 39 w 39"/>
                <a:gd name="T49" fmla="*/ 25 h 41"/>
                <a:gd name="T50" fmla="*/ 39 w 39"/>
                <a:gd name="T51" fmla="*/ 25 h 41"/>
                <a:gd name="T52" fmla="*/ 31 w 39"/>
                <a:gd name="T53" fmla="*/ 33 h 41"/>
                <a:gd name="T54" fmla="*/ 31 w 39"/>
                <a:gd name="T55" fmla="*/ 33 h 41"/>
                <a:gd name="T56" fmla="*/ 31 w 39"/>
                <a:gd name="T57" fmla="*/ 33 h 41"/>
                <a:gd name="T58" fmla="*/ 23 w 39"/>
                <a:gd name="T59" fmla="*/ 41 h 41"/>
                <a:gd name="T60" fmla="*/ 23 w 39"/>
                <a:gd name="T61" fmla="*/ 41 h 41"/>
                <a:gd name="T62" fmla="*/ 15 w 39"/>
                <a:gd name="T63" fmla="*/ 41 h 41"/>
                <a:gd name="T64" fmla="*/ 0 w 39"/>
                <a:gd name="T65" fmla="*/ 33 h 41"/>
                <a:gd name="T66" fmla="*/ 0 w 39"/>
                <a:gd name="T67" fmla="*/ 33 h 41"/>
                <a:gd name="T68" fmla="*/ 0 w 39"/>
                <a:gd name="T69" fmla="*/ 25 h 41"/>
                <a:gd name="T70" fmla="*/ 0 w 39"/>
                <a:gd name="T71" fmla="*/ 17 h 41"/>
                <a:gd name="T72" fmla="*/ 0 w 39"/>
                <a:gd name="T73" fmla="*/ 17 h 41"/>
                <a:gd name="T74" fmla="*/ 0 w 39"/>
                <a:gd name="T75" fmla="*/ 17 h 41"/>
                <a:gd name="T76" fmla="*/ 0 w 39"/>
                <a:gd name="T77" fmla="*/ 8 h 41"/>
                <a:gd name="T78" fmla="*/ 0 w 39"/>
                <a:gd name="T79" fmla="*/ 8 h 41"/>
                <a:gd name="T80" fmla="*/ 0 w 39"/>
                <a:gd name="T81" fmla="*/ 8 h 41"/>
                <a:gd name="T82" fmla="*/ 15 w 39"/>
                <a:gd name="T83" fmla="*/ 0 h 41"/>
                <a:gd name="T84" fmla="*/ 15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7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7"/>
                  </a:lnTo>
                  <a:lnTo>
                    <a:pt x="15" y="8"/>
                  </a:lnTo>
                  <a:lnTo>
                    <a:pt x="0" y="17"/>
                  </a:lnTo>
                  <a:lnTo>
                    <a:pt x="8" y="8"/>
                  </a:lnTo>
                  <a:lnTo>
                    <a:pt x="8" y="17"/>
                  </a:lnTo>
                  <a:lnTo>
                    <a:pt x="8" y="25"/>
                  </a:lnTo>
                  <a:lnTo>
                    <a:pt x="0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7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9" name="Freeform 97">
              <a:extLst>
                <a:ext uri="{FF2B5EF4-FFF2-40B4-BE49-F238E27FC236}">
                  <a16:creationId xmlns:a16="http://schemas.microsoft.com/office/drawing/2014/main" id="{54B58D9C-EF87-97E7-DAC6-815CC0063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555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0" name="Freeform 98">
              <a:extLst>
                <a:ext uri="{FF2B5EF4-FFF2-40B4-BE49-F238E27FC236}">
                  <a16:creationId xmlns:a16="http://schemas.microsoft.com/office/drawing/2014/main" id="{80D59275-5601-9379-7ED7-A5E2E4287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1703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31 w 31"/>
                <a:gd name="T3" fmla="*/ 8 h 32"/>
                <a:gd name="T4" fmla="*/ 16 w 31"/>
                <a:gd name="T5" fmla="*/ 0 h 32"/>
                <a:gd name="T6" fmla="*/ 8 w 31"/>
                <a:gd name="T7" fmla="*/ 8 h 32"/>
                <a:gd name="T8" fmla="*/ 0 w 31"/>
                <a:gd name="T9" fmla="*/ 16 h 32"/>
                <a:gd name="T10" fmla="*/ 8 w 31"/>
                <a:gd name="T11" fmla="*/ 32 h 32"/>
                <a:gd name="T12" fmla="*/ 16 w 31"/>
                <a:gd name="T13" fmla="*/ 32 h 32"/>
                <a:gd name="T14" fmla="*/ 31 w 31"/>
                <a:gd name="T15" fmla="*/ 32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31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31" y="32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1" name="Freeform 99">
              <a:extLst>
                <a:ext uri="{FF2B5EF4-FFF2-40B4-BE49-F238E27FC236}">
                  <a16:creationId xmlns:a16="http://schemas.microsoft.com/office/drawing/2014/main" id="{CE8FF28A-C239-5820-DA97-92A7B2A6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1703"/>
              <a:ext cx="39" cy="41"/>
            </a:xfrm>
            <a:custGeom>
              <a:avLst/>
              <a:gdLst>
                <a:gd name="T0" fmla="*/ 31 w 39"/>
                <a:gd name="T1" fmla="*/ 16 h 41"/>
                <a:gd name="T2" fmla="*/ 31 w 39"/>
                <a:gd name="T3" fmla="*/ 8 h 41"/>
                <a:gd name="T4" fmla="*/ 31 w 39"/>
                <a:gd name="T5" fmla="*/ 16 h 41"/>
                <a:gd name="T6" fmla="*/ 31 w 39"/>
                <a:gd name="T7" fmla="*/ 16 h 41"/>
                <a:gd name="T8" fmla="*/ 16 w 39"/>
                <a:gd name="T9" fmla="*/ 8 h 41"/>
                <a:gd name="T10" fmla="*/ 24 w 39"/>
                <a:gd name="T11" fmla="*/ 8 h 41"/>
                <a:gd name="T12" fmla="*/ 24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4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32 h 41"/>
                <a:gd name="T28" fmla="*/ 8 w 39"/>
                <a:gd name="T29" fmla="*/ 32 h 41"/>
                <a:gd name="T30" fmla="*/ 8 w 39"/>
                <a:gd name="T31" fmla="*/ 32 h 41"/>
                <a:gd name="T32" fmla="*/ 16 w 39"/>
                <a:gd name="T33" fmla="*/ 32 h 41"/>
                <a:gd name="T34" fmla="*/ 16 w 39"/>
                <a:gd name="T35" fmla="*/ 32 h 41"/>
                <a:gd name="T36" fmla="*/ 16 w 39"/>
                <a:gd name="T37" fmla="*/ 32 h 41"/>
                <a:gd name="T38" fmla="*/ 31 w 39"/>
                <a:gd name="T39" fmla="*/ 32 h 41"/>
                <a:gd name="T40" fmla="*/ 31 w 39"/>
                <a:gd name="T41" fmla="*/ 32 h 41"/>
                <a:gd name="T42" fmla="*/ 31 w 39"/>
                <a:gd name="T43" fmla="*/ 32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16 h 41"/>
                <a:gd name="T50" fmla="*/ 39 w 39"/>
                <a:gd name="T51" fmla="*/ 16 h 41"/>
                <a:gd name="T52" fmla="*/ 39 w 39"/>
                <a:gd name="T53" fmla="*/ 32 h 41"/>
                <a:gd name="T54" fmla="*/ 39 w 39"/>
                <a:gd name="T55" fmla="*/ 32 h 41"/>
                <a:gd name="T56" fmla="*/ 31 w 39"/>
                <a:gd name="T57" fmla="*/ 41 h 41"/>
                <a:gd name="T58" fmla="*/ 16 w 39"/>
                <a:gd name="T59" fmla="*/ 41 h 41"/>
                <a:gd name="T60" fmla="*/ 16 w 39"/>
                <a:gd name="T61" fmla="*/ 41 h 41"/>
                <a:gd name="T62" fmla="*/ 16 w 39"/>
                <a:gd name="T63" fmla="*/ 41 h 41"/>
                <a:gd name="T64" fmla="*/ 8 w 39"/>
                <a:gd name="T65" fmla="*/ 41 h 41"/>
                <a:gd name="T66" fmla="*/ 8 w 39"/>
                <a:gd name="T67" fmla="*/ 41 h 41"/>
                <a:gd name="T68" fmla="*/ 8 w 39"/>
                <a:gd name="T69" fmla="*/ 32 h 41"/>
                <a:gd name="T70" fmla="*/ 0 w 39"/>
                <a:gd name="T71" fmla="*/ 16 h 41"/>
                <a:gd name="T72" fmla="*/ 0 w 39"/>
                <a:gd name="T73" fmla="*/ 16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16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9 w 39"/>
                <a:gd name="T93" fmla="*/ 8 h 41"/>
                <a:gd name="T94" fmla="*/ 39 w 39"/>
                <a:gd name="T95" fmla="*/ 16 h 41"/>
                <a:gd name="T96" fmla="*/ 31 w 39"/>
                <a:gd name="T97" fmla="*/ 16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16"/>
                  </a:moveTo>
                  <a:lnTo>
                    <a:pt x="31" y="8"/>
                  </a:lnTo>
                  <a:lnTo>
                    <a:pt x="31" y="16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31" y="32"/>
                  </a:lnTo>
                  <a:lnTo>
                    <a:pt x="31" y="16"/>
                  </a:lnTo>
                  <a:lnTo>
                    <a:pt x="39" y="16"/>
                  </a:lnTo>
                  <a:lnTo>
                    <a:pt x="39" y="32"/>
                  </a:lnTo>
                  <a:lnTo>
                    <a:pt x="31" y="41"/>
                  </a:lnTo>
                  <a:lnTo>
                    <a:pt x="16" y="41"/>
                  </a:lnTo>
                  <a:lnTo>
                    <a:pt x="8" y="41"/>
                  </a:ln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39" y="16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2" name="Freeform 100">
              <a:extLst>
                <a:ext uri="{FF2B5EF4-FFF2-40B4-BE49-F238E27FC236}">
                  <a16:creationId xmlns:a16="http://schemas.microsoft.com/office/drawing/2014/main" id="{77CAB643-08F9-DE13-7ACD-36E1D3200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" y="1719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3" name="Freeform 101">
              <a:extLst>
                <a:ext uri="{FF2B5EF4-FFF2-40B4-BE49-F238E27FC236}">
                  <a16:creationId xmlns:a16="http://schemas.microsoft.com/office/drawing/2014/main" id="{A68F7F2A-F0FB-4B8F-6327-B93C1D903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703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23 w 31"/>
                <a:gd name="T3" fmla="*/ 8 h 32"/>
                <a:gd name="T4" fmla="*/ 16 w 31"/>
                <a:gd name="T5" fmla="*/ 0 h 32"/>
                <a:gd name="T6" fmla="*/ 8 w 31"/>
                <a:gd name="T7" fmla="*/ 8 h 32"/>
                <a:gd name="T8" fmla="*/ 0 w 31"/>
                <a:gd name="T9" fmla="*/ 16 h 32"/>
                <a:gd name="T10" fmla="*/ 8 w 31"/>
                <a:gd name="T11" fmla="*/ 32 h 32"/>
                <a:gd name="T12" fmla="*/ 16 w 31"/>
                <a:gd name="T13" fmla="*/ 32 h 32"/>
                <a:gd name="T14" fmla="*/ 23 w 31"/>
                <a:gd name="T15" fmla="*/ 32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3" y="32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4" name="Freeform 102">
              <a:extLst>
                <a:ext uri="{FF2B5EF4-FFF2-40B4-BE49-F238E27FC236}">
                  <a16:creationId xmlns:a16="http://schemas.microsoft.com/office/drawing/2014/main" id="{3D5FF673-AD6B-2D87-C3FA-221FEF25A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1703"/>
              <a:ext cx="39" cy="41"/>
            </a:xfrm>
            <a:custGeom>
              <a:avLst/>
              <a:gdLst>
                <a:gd name="T0" fmla="*/ 31 w 39"/>
                <a:gd name="T1" fmla="*/ 24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4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32 h 41"/>
                <a:gd name="T28" fmla="*/ 8 w 39"/>
                <a:gd name="T29" fmla="*/ 32 h 41"/>
                <a:gd name="T30" fmla="*/ 8 w 39"/>
                <a:gd name="T31" fmla="*/ 32 h 41"/>
                <a:gd name="T32" fmla="*/ 16 w 39"/>
                <a:gd name="T33" fmla="*/ 32 h 41"/>
                <a:gd name="T34" fmla="*/ 16 w 39"/>
                <a:gd name="T35" fmla="*/ 32 h 41"/>
                <a:gd name="T36" fmla="*/ 16 w 39"/>
                <a:gd name="T37" fmla="*/ 32 h 41"/>
                <a:gd name="T38" fmla="*/ 23 w 39"/>
                <a:gd name="T39" fmla="*/ 32 h 41"/>
                <a:gd name="T40" fmla="*/ 23 w 39"/>
                <a:gd name="T41" fmla="*/ 32 h 41"/>
                <a:gd name="T42" fmla="*/ 23 w 39"/>
                <a:gd name="T43" fmla="*/ 32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16 h 41"/>
                <a:gd name="T50" fmla="*/ 39 w 39"/>
                <a:gd name="T51" fmla="*/ 16 h 41"/>
                <a:gd name="T52" fmla="*/ 31 w 39"/>
                <a:gd name="T53" fmla="*/ 32 h 41"/>
                <a:gd name="T54" fmla="*/ 31 w 39"/>
                <a:gd name="T55" fmla="*/ 32 h 41"/>
                <a:gd name="T56" fmla="*/ 23 w 39"/>
                <a:gd name="T57" fmla="*/ 41 h 41"/>
                <a:gd name="T58" fmla="*/ 16 w 39"/>
                <a:gd name="T59" fmla="*/ 41 h 41"/>
                <a:gd name="T60" fmla="*/ 16 w 39"/>
                <a:gd name="T61" fmla="*/ 41 h 41"/>
                <a:gd name="T62" fmla="*/ 16 w 39"/>
                <a:gd name="T63" fmla="*/ 41 h 41"/>
                <a:gd name="T64" fmla="*/ 8 w 39"/>
                <a:gd name="T65" fmla="*/ 41 h 41"/>
                <a:gd name="T66" fmla="*/ 8 w 39"/>
                <a:gd name="T67" fmla="*/ 41 h 41"/>
                <a:gd name="T68" fmla="*/ 8 w 39"/>
                <a:gd name="T69" fmla="*/ 32 h 41"/>
                <a:gd name="T70" fmla="*/ 0 w 39"/>
                <a:gd name="T71" fmla="*/ 16 h 41"/>
                <a:gd name="T72" fmla="*/ 0 w 39"/>
                <a:gd name="T73" fmla="*/ 16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4"/>
                  </a:moveTo>
                  <a:lnTo>
                    <a:pt x="23" y="16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3" y="32"/>
                  </a:lnTo>
                  <a:lnTo>
                    <a:pt x="31" y="16"/>
                  </a:lnTo>
                  <a:lnTo>
                    <a:pt x="39" y="16"/>
                  </a:lnTo>
                  <a:lnTo>
                    <a:pt x="31" y="32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41"/>
                  </a:ln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5" name="Freeform 103">
              <a:extLst>
                <a:ext uri="{FF2B5EF4-FFF2-40B4-BE49-F238E27FC236}">
                  <a16:creationId xmlns:a16="http://schemas.microsoft.com/office/drawing/2014/main" id="{969D3624-D67B-6F75-1869-E78667FF4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1719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6" name="Freeform 104">
              <a:extLst>
                <a:ext uri="{FF2B5EF4-FFF2-40B4-BE49-F238E27FC236}">
                  <a16:creationId xmlns:a16="http://schemas.microsoft.com/office/drawing/2014/main" id="{FD2A1F16-1E78-7883-153A-6253B1B25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456"/>
              <a:ext cx="23" cy="25"/>
            </a:xfrm>
            <a:custGeom>
              <a:avLst/>
              <a:gdLst>
                <a:gd name="T0" fmla="*/ 23 w 23"/>
                <a:gd name="T1" fmla="*/ 8 h 25"/>
                <a:gd name="T2" fmla="*/ 23 w 23"/>
                <a:gd name="T3" fmla="*/ 0 h 25"/>
                <a:gd name="T4" fmla="*/ 7 w 23"/>
                <a:gd name="T5" fmla="*/ 0 h 25"/>
                <a:gd name="T6" fmla="*/ 0 w 23"/>
                <a:gd name="T7" fmla="*/ 0 h 25"/>
                <a:gd name="T8" fmla="*/ 0 w 23"/>
                <a:gd name="T9" fmla="*/ 8 h 25"/>
                <a:gd name="T10" fmla="*/ 0 w 23"/>
                <a:gd name="T11" fmla="*/ 25 h 25"/>
                <a:gd name="T12" fmla="*/ 7 w 23"/>
                <a:gd name="T13" fmla="*/ 25 h 25"/>
                <a:gd name="T14" fmla="*/ 23 w 23"/>
                <a:gd name="T15" fmla="*/ 25 h 25"/>
                <a:gd name="T16" fmla="*/ 23 w 23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25"/>
                <a:gd name="T29" fmla="*/ 23 w 23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25">
                  <a:moveTo>
                    <a:pt x="23" y="8"/>
                  </a:moveTo>
                  <a:lnTo>
                    <a:pt x="23" y="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5"/>
                  </a:lnTo>
                  <a:lnTo>
                    <a:pt x="7" y="25"/>
                  </a:lnTo>
                  <a:lnTo>
                    <a:pt x="23" y="25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7" name="Freeform 105">
              <a:extLst>
                <a:ext uri="{FF2B5EF4-FFF2-40B4-BE49-F238E27FC236}">
                  <a16:creationId xmlns:a16="http://schemas.microsoft.com/office/drawing/2014/main" id="{D73ECE4A-D6E3-1912-587B-5F40E91DDD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456"/>
              <a:ext cx="31" cy="33"/>
            </a:xfrm>
            <a:custGeom>
              <a:avLst/>
              <a:gdLst>
                <a:gd name="T0" fmla="*/ 23 w 31"/>
                <a:gd name="T1" fmla="*/ 8 h 33"/>
                <a:gd name="T2" fmla="*/ 23 w 31"/>
                <a:gd name="T3" fmla="*/ 0 h 33"/>
                <a:gd name="T4" fmla="*/ 23 w 31"/>
                <a:gd name="T5" fmla="*/ 8 h 33"/>
                <a:gd name="T6" fmla="*/ 23 w 31"/>
                <a:gd name="T7" fmla="*/ 8 h 33"/>
                <a:gd name="T8" fmla="*/ 7 w 31"/>
                <a:gd name="T9" fmla="*/ 8 h 33"/>
                <a:gd name="T10" fmla="*/ 7 w 31"/>
                <a:gd name="T11" fmla="*/ 8 h 33"/>
                <a:gd name="T12" fmla="*/ 7 w 31"/>
                <a:gd name="T13" fmla="*/ 8 h 33"/>
                <a:gd name="T14" fmla="*/ 0 w 31"/>
                <a:gd name="T15" fmla="*/ 8 h 33"/>
                <a:gd name="T16" fmla="*/ 7 w 31"/>
                <a:gd name="T17" fmla="*/ 0 h 33"/>
                <a:gd name="T18" fmla="*/ 7 w 31"/>
                <a:gd name="T19" fmla="*/ 0 h 33"/>
                <a:gd name="T20" fmla="*/ 7 w 31"/>
                <a:gd name="T21" fmla="*/ 8 h 33"/>
                <a:gd name="T22" fmla="*/ 7 w 31"/>
                <a:gd name="T23" fmla="*/ 8 h 33"/>
                <a:gd name="T24" fmla="*/ 7 w 31"/>
                <a:gd name="T25" fmla="*/ 8 h 33"/>
                <a:gd name="T26" fmla="*/ 7 w 31"/>
                <a:gd name="T27" fmla="*/ 25 h 33"/>
                <a:gd name="T28" fmla="*/ 0 w 31"/>
                <a:gd name="T29" fmla="*/ 25 h 33"/>
                <a:gd name="T30" fmla="*/ 0 w 31"/>
                <a:gd name="T31" fmla="*/ 25 h 33"/>
                <a:gd name="T32" fmla="*/ 7 w 31"/>
                <a:gd name="T33" fmla="*/ 25 h 33"/>
                <a:gd name="T34" fmla="*/ 7 w 31"/>
                <a:gd name="T35" fmla="*/ 25 h 33"/>
                <a:gd name="T36" fmla="*/ 7 w 31"/>
                <a:gd name="T37" fmla="*/ 25 h 33"/>
                <a:gd name="T38" fmla="*/ 23 w 31"/>
                <a:gd name="T39" fmla="*/ 25 h 33"/>
                <a:gd name="T40" fmla="*/ 23 w 31"/>
                <a:gd name="T41" fmla="*/ 25 h 33"/>
                <a:gd name="T42" fmla="*/ 23 w 31"/>
                <a:gd name="T43" fmla="*/ 25 h 33"/>
                <a:gd name="T44" fmla="*/ 23 w 31"/>
                <a:gd name="T45" fmla="*/ 8 h 33"/>
                <a:gd name="T46" fmla="*/ 23 w 31"/>
                <a:gd name="T47" fmla="*/ 8 h 33"/>
                <a:gd name="T48" fmla="*/ 31 w 31"/>
                <a:gd name="T49" fmla="*/ 8 h 33"/>
                <a:gd name="T50" fmla="*/ 31 w 31"/>
                <a:gd name="T51" fmla="*/ 8 h 33"/>
                <a:gd name="T52" fmla="*/ 31 w 31"/>
                <a:gd name="T53" fmla="*/ 25 h 33"/>
                <a:gd name="T54" fmla="*/ 31 w 31"/>
                <a:gd name="T55" fmla="*/ 25 h 33"/>
                <a:gd name="T56" fmla="*/ 23 w 31"/>
                <a:gd name="T57" fmla="*/ 33 h 33"/>
                <a:gd name="T58" fmla="*/ 7 w 31"/>
                <a:gd name="T59" fmla="*/ 33 h 33"/>
                <a:gd name="T60" fmla="*/ 7 w 31"/>
                <a:gd name="T61" fmla="*/ 33 h 33"/>
                <a:gd name="T62" fmla="*/ 7 w 31"/>
                <a:gd name="T63" fmla="*/ 33 h 33"/>
                <a:gd name="T64" fmla="*/ 0 w 31"/>
                <a:gd name="T65" fmla="*/ 33 h 33"/>
                <a:gd name="T66" fmla="*/ 0 w 31"/>
                <a:gd name="T67" fmla="*/ 33 h 33"/>
                <a:gd name="T68" fmla="*/ 0 w 31"/>
                <a:gd name="T69" fmla="*/ 25 h 33"/>
                <a:gd name="T70" fmla="*/ 0 w 31"/>
                <a:gd name="T71" fmla="*/ 8 h 33"/>
                <a:gd name="T72" fmla="*/ 0 w 31"/>
                <a:gd name="T73" fmla="*/ 8 h 33"/>
                <a:gd name="T74" fmla="*/ 0 w 31"/>
                <a:gd name="T75" fmla="*/ 8 h 33"/>
                <a:gd name="T76" fmla="*/ 0 w 31"/>
                <a:gd name="T77" fmla="*/ 0 h 33"/>
                <a:gd name="T78" fmla="*/ 0 w 31"/>
                <a:gd name="T79" fmla="*/ 0 h 33"/>
                <a:gd name="T80" fmla="*/ 0 w 31"/>
                <a:gd name="T81" fmla="*/ 0 h 33"/>
                <a:gd name="T82" fmla="*/ 7 w 31"/>
                <a:gd name="T83" fmla="*/ 0 h 33"/>
                <a:gd name="T84" fmla="*/ 7 w 31"/>
                <a:gd name="T85" fmla="*/ 0 h 33"/>
                <a:gd name="T86" fmla="*/ 7 w 31"/>
                <a:gd name="T87" fmla="*/ 0 h 33"/>
                <a:gd name="T88" fmla="*/ 23 w 31"/>
                <a:gd name="T89" fmla="*/ 0 h 33"/>
                <a:gd name="T90" fmla="*/ 23 w 31"/>
                <a:gd name="T91" fmla="*/ 0 h 33"/>
                <a:gd name="T92" fmla="*/ 31 w 31"/>
                <a:gd name="T93" fmla="*/ 0 h 33"/>
                <a:gd name="T94" fmla="*/ 31 w 31"/>
                <a:gd name="T95" fmla="*/ 8 h 33"/>
                <a:gd name="T96" fmla="*/ 23 w 31"/>
                <a:gd name="T97" fmla="*/ 8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33"/>
                <a:gd name="T149" fmla="*/ 31 w 31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33">
                  <a:moveTo>
                    <a:pt x="23" y="8"/>
                  </a:moveTo>
                  <a:lnTo>
                    <a:pt x="23" y="0"/>
                  </a:lnTo>
                  <a:lnTo>
                    <a:pt x="23" y="8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7" y="25"/>
                  </a:lnTo>
                  <a:lnTo>
                    <a:pt x="0" y="25"/>
                  </a:lnTo>
                  <a:lnTo>
                    <a:pt x="7" y="25"/>
                  </a:lnTo>
                  <a:lnTo>
                    <a:pt x="23" y="25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7" y="0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1" y="8"/>
                  </a:lnTo>
                  <a:lnTo>
                    <a:pt x="23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8" name="Freeform 106">
              <a:extLst>
                <a:ext uri="{FF2B5EF4-FFF2-40B4-BE49-F238E27FC236}">
                  <a16:creationId xmlns:a16="http://schemas.microsoft.com/office/drawing/2014/main" id="{B2867A31-98F1-104F-DB78-B63750387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1464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" name="Freeform 107">
              <a:extLst>
                <a:ext uri="{FF2B5EF4-FFF2-40B4-BE49-F238E27FC236}">
                  <a16:creationId xmlns:a16="http://schemas.microsoft.com/office/drawing/2014/main" id="{DE94D3E9-FCE3-7B77-4F50-C7EE0C7FD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538"/>
              <a:ext cx="23" cy="33"/>
            </a:xfrm>
            <a:custGeom>
              <a:avLst/>
              <a:gdLst>
                <a:gd name="T0" fmla="*/ 23 w 23"/>
                <a:gd name="T1" fmla="*/ 17 h 33"/>
                <a:gd name="T2" fmla="*/ 23 w 23"/>
                <a:gd name="T3" fmla="*/ 8 h 33"/>
                <a:gd name="T4" fmla="*/ 7 w 23"/>
                <a:gd name="T5" fmla="*/ 0 h 33"/>
                <a:gd name="T6" fmla="*/ 0 w 23"/>
                <a:gd name="T7" fmla="*/ 8 h 33"/>
                <a:gd name="T8" fmla="*/ 0 w 23"/>
                <a:gd name="T9" fmla="*/ 17 h 33"/>
                <a:gd name="T10" fmla="*/ 0 w 23"/>
                <a:gd name="T11" fmla="*/ 25 h 33"/>
                <a:gd name="T12" fmla="*/ 7 w 23"/>
                <a:gd name="T13" fmla="*/ 33 h 33"/>
                <a:gd name="T14" fmla="*/ 23 w 23"/>
                <a:gd name="T15" fmla="*/ 25 h 33"/>
                <a:gd name="T16" fmla="*/ 23 w 23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3"/>
                <a:gd name="T29" fmla="*/ 23 w 2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3">
                  <a:moveTo>
                    <a:pt x="23" y="17"/>
                  </a:moveTo>
                  <a:lnTo>
                    <a:pt x="2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" name="Freeform 108">
              <a:extLst>
                <a:ext uri="{FF2B5EF4-FFF2-40B4-BE49-F238E27FC236}">
                  <a16:creationId xmlns:a16="http://schemas.microsoft.com/office/drawing/2014/main" id="{695A5839-545A-BE90-8EC2-0BAF1A232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538"/>
              <a:ext cx="31" cy="41"/>
            </a:xfrm>
            <a:custGeom>
              <a:avLst/>
              <a:gdLst>
                <a:gd name="T0" fmla="*/ 23 w 31"/>
                <a:gd name="T1" fmla="*/ 17 h 41"/>
                <a:gd name="T2" fmla="*/ 23 w 31"/>
                <a:gd name="T3" fmla="*/ 8 h 41"/>
                <a:gd name="T4" fmla="*/ 23 w 31"/>
                <a:gd name="T5" fmla="*/ 17 h 41"/>
                <a:gd name="T6" fmla="*/ 23 w 31"/>
                <a:gd name="T7" fmla="*/ 17 h 41"/>
                <a:gd name="T8" fmla="*/ 7 w 31"/>
                <a:gd name="T9" fmla="*/ 8 h 41"/>
                <a:gd name="T10" fmla="*/ 15 w 31"/>
                <a:gd name="T11" fmla="*/ 8 h 41"/>
                <a:gd name="T12" fmla="*/ 15 w 31"/>
                <a:gd name="T13" fmla="*/ 8 h 41"/>
                <a:gd name="T14" fmla="*/ 7 w 31"/>
                <a:gd name="T15" fmla="*/ 17 h 41"/>
                <a:gd name="T16" fmla="*/ 7 w 31"/>
                <a:gd name="T17" fmla="*/ 8 h 41"/>
                <a:gd name="T18" fmla="*/ 7 w 31"/>
                <a:gd name="T19" fmla="*/ 8 h 41"/>
                <a:gd name="T20" fmla="*/ 7 w 31"/>
                <a:gd name="T21" fmla="*/ 17 h 41"/>
                <a:gd name="T22" fmla="*/ 7 w 31"/>
                <a:gd name="T23" fmla="*/ 17 h 41"/>
                <a:gd name="T24" fmla="*/ 7 w 31"/>
                <a:gd name="T25" fmla="*/ 17 h 41"/>
                <a:gd name="T26" fmla="*/ 7 w 31"/>
                <a:gd name="T27" fmla="*/ 25 h 41"/>
                <a:gd name="T28" fmla="*/ 7 w 31"/>
                <a:gd name="T29" fmla="*/ 25 h 41"/>
                <a:gd name="T30" fmla="*/ 7 w 31"/>
                <a:gd name="T31" fmla="*/ 25 h 41"/>
                <a:gd name="T32" fmla="*/ 15 w 31"/>
                <a:gd name="T33" fmla="*/ 33 h 41"/>
                <a:gd name="T34" fmla="*/ 7 w 31"/>
                <a:gd name="T35" fmla="*/ 33 h 41"/>
                <a:gd name="T36" fmla="*/ 7 w 31"/>
                <a:gd name="T37" fmla="*/ 33 h 41"/>
                <a:gd name="T38" fmla="*/ 23 w 31"/>
                <a:gd name="T39" fmla="*/ 25 h 41"/>
                <a:gd name="T40" fmla="*/ 23 w 31"/>
                <a:gd name="T41" fmla="*/ 25 h 41"/>
                <a:gd name="T42" fmla="*/ 23 w 31"/>
                <a:gd name="T43" fmla="*/ 25 h 41"/>
                <a:gd name="T44" fmla="*/ 23 w 31"/>
                <a:gd name="T45" fmla="*/ 17 h 41"/>
                <a:gd name="T46" fmla="*/ 23 w 31"/>
                <a:gd name="T47" fmla="*/ 17 h 41"/>
                <a:gd name="T48" fmla="*/ 31 w 31"/>
                <a:gd name="T49" fmla="*/ 17 h 41"/>
                <a:gd name="T50" fmla="*/ 31 w 31"/>
                <a:gd name="T51" fmla="*/ 17 h 41"/>
                <a:gd name="T52" fmla="*/ 31 w 31"/>
                <a:gd name="T53" fmla="*/ 25 h 41"/>
                <a:gd name="T54" fmla="*/ 31 w 31"/>
                <a:gd name="T55" fmla="*/ 25 h 41"/>
                <a:gd name="T56" fmla="*/ 23 w 31"/>
                <a:gd name="T57" fmla="*/ 33 h 41"/>
                <a:gd name="T58" fmla="*/ 7 w 31"/>
                <a:gd name="T59" fmla="*/ 41 h 41"/>
                <a:gd name="T60" fmla="*/ 7 w 31"/>
                <a:gd name="T61" fmla="*/ 41 h 41"/>
                <a:gd name="T62" fmla="*/ 7 w 31"/>
                <a:gd name="T63" fmla="*/ 41 h 41"/>
                <a:gd name="T64" fmla="*/ 0 w 31"/>
                <a:gd name="T65" fmla="*/ 33 h 41"/>
                <a:gd name="T66" fmla="*/ 0 w 31"/>
                <a:gd name="T67" fmla="*/ 33 h 41"/>
                <a:gd name="T68" fmla="*/ 0 w 31"/>
                <a:gd name="T69" fmla="*/ 25 h 41"/>
                <a:gd name="T70" fmla="*/ 0 w 31"/>
                <a:gd name="T71" fmla="*/ 17 h 41"/>
                <a:gd name="T72" fmla="*/ 0 w 31"/>
                <a:gd name="T73" fmla="*/ 17 h 41"/>
                <a:gd name="T74" fmla="*/ 0 w 31"/>
                <a:gd name="T75" fmla="*/ 17 h 41"/>
                <a:gd name="T76" fmla="*/ 0 w 31"/>
                <a:gd name="T77" fmla="*/ 8 h 41"/>
                <a:gd name="T78" fmla="*/ 0 w 31"/>
                <a:gd name="T79" fmla="*/ 8 h 41"/>
                <a:gd name="T80" fmla="*/ 0 w 31"/>
                <a:gd name="T81" fmla="*/ 8 h 41"/>
                <a:gd name="T82" fmla="*/ 7 w 31"/>
                <a:gd name="T83" fmla="*/ 0 h 41"/>
                <a:gd name="T84" fmla="*/ 7 w 31"/>
                <a:gd name="T85" fmla="*/ 0 h 41"/>
                <a:gd name="T86" fmla="*/ 7 w 31"/>
                <a:gd name="T87" fmla="*/ 0 h 41"/>
                <a:gd name="T88" fmla="*/ 23 w 31"/>
                <a:gd name="T89" fmla="*/ 8 h 41"/>
                <a:gd name="T90" fmla="*/ 23 w 31"/>
                <a:gd name="T91" fmla="*/ 8 h 41"/>
                <a:gd name="T92" fmla="*/ 31 w 31"/>
                <a:gd name="T93" fmla="*/ 8 h 41"/>
                <a:gd name="T94" fmla="*/ 31 w 31"/>
                <a:gd name="T95" fmla="*/ 17 h 41"/>
                <a:gd name="T96" fmla="*/ 23 w 31"/>
                <a:gd name="T97" fmla="*/ 17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1"/>
                <a:gd name="T149" fmla="*/ 31 w 31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1">
                  <a:moveTo>
                    <a:pt x="23" y="17"/>
                  </a:moveTo>
                  <a:lnTo>
                    <a:pt x="23" y="8"/>
                  </a:lnTo>
                  <a:lnTo>
                    <a:pt x="23" y="17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7"/>
                  </a:lnTo>
                  <a:lnTo>
                    <a:pt x="7" y="8"/>
                  </a:lnTo>
                  <a:lnTo>
                    <a:pt x="7" y="17"/>
                  </a:lnTo>
                  <a:lnTo>
                    <a:pt x="7" y="25"/>
                  </a:lnTo>
                  <a:lnTo>
                    <a:pt x="15" y="33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31" y="17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7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7" y="0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17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1" name="Freeform 109">
              <a:extLst>
                <a:ext uri="{FF2B5EF4-FFF2-40B4-BE49-F238E27FC236}">
                  <a16:creationId xmlns:a16="http://schemas.microsoft.com/office/drawing/2014/main" id="{44FA0FEE-A9FB-E412-E4CF-544F4E2BD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1555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2" name="Freeform 110">
              <a:extLst>
                <a:ext uri="{FF2B5EF4-FFF2-40B4-BE49-F238E27FC236}">
                  <a16:creationId xmlns:a16="http://schemas.microsoft.com/office/drawing/2014/main" id="{2F40D246-D673-41E9-0EDA-E6EE1E42AB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859"/>
              <a:ext cx="23" cy="33"/>
            </a:xfrm>
            <a:custGeom>
              <a:avLst/>
              <a:gdLst>
                <a:gd name="T0" fmla="*/ 23 w 23"/>
                <a:gd name="T1" fmla="*/ 16 h 33"/>
                <a:gd name="T2" fmla="*/ 23 w 23"/>
                <a:gd name="T3" fmla="*/ 8 h 33"/>
                <a:gd name="T4" fmla="*/ 7 w 23"/>
                <a:gd name="T5" fmla="*/ 0 h 33"/>
                <a:gd name="T6" fmla="*/ 0 w 23"/>
                <a:gd name="T7" fmla="*/ 8 h 33"/>
                <a:gd name="T8" fmla="*/ 0 w 23"/>
                <a:gd name="T9" fmla="*/ 16 h 33"/>
                <a:gd name="T10" fmla="*/ 0 w 23"/>
                <a:gd name="T11" fmla="*/ 24 h 33"/>
                <a:gd name="T12" fmla="*/ 7 w 23"/>
                <a:gd name="T13" fmla="*/ 33 h 33"/>
                <a:gd name="T14" fmla="*/ 23 w 23"/>
                <a:gd name="T15" fmla="*/ 24 h 33"/>
                <a:gd name="T16" fmla="*/ 23 w 23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3"/>
                <a:gd name="T29" fmla="*/ 23 w 2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3">
                  <a:moveTo>
                    <a:pt x="23" y="16"/>
                  </a:moveTo>
                  <a:lnTo>
                    <a:pt x="2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7" y="33"/>
                  </a:lnTo>
                  <a:lnTo>
                    <a:pt x="23" y="24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3" name="Freeform 111">
              <a:extLst>
                <a:ext uri="{FF2B5EF4-FFF2-40B4-BE49-F238E27FC236}">
                  <a16:creationId xmlns:a16="http://schemas.microsoft.com/office/drawing/2014/main" id="{ABB81DB6-413A-6159-F80A-A49F8DA82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859"/>
              <a:ext cx="31" cy="41"/>
            </a:xfrm>
            <a:custGeom>
              <a:avLst/>
              <a:gdLst>
                <a:gd name="T0" fmla="*/ 23 w 31"/>
                <a:gd name="T1" fmla="*/ 16 h 41"/>
                <a:gd name="T2" fmla="*/ 23 w 31"/>
                <a:gd name="T3" fmla="*/ 8 h 41"/>
                <a:gd name="T4" fmla="*/ 23 w 31"/>
                <a:gd name="T5" fmla="*/ 16 h 41"/>
                <a:gd name="T6" fmla="*/ 23 w 31"/>
                <a:gd name="T7" fmla="*/ 16 h 41"/>
                <a:gd name="T8" fmla="*/ 7 w 31"/>
                <a:gd name="T9" fmla="*/ 8 h 41"/>
                <a:gd name="T10" fmla="*/ 15 w 31"/>
                <a:gd name="T11" fmla="*/ 8 h 41"/>
                <a:gd name="T12" fmla="*/ 15 w 31"/>
                <a:gd name="T13" fmla="*/ 8 h 41"/>
                <a:gd name="T14" fmla="*/ 7 w 31"/>
                <a:gd name="T15" fmla="*/ 16 h 41"/>
                <a:gd name="T16" fmla="*/ 7 w 31"/>
                <a:gd name="T17" fmla="*/ 8 h 41"/>
                <a:gd name="T18" fmla="*/ 7 w 31"/>
                <a:gd name="T19" fmla="*/ 8 h 41"/>
                <a:gd name="T20" fmla="*/ 7 w 31"/>
                <a:gd name="T21" fmla="*/ 16 h 41"/>
                <a:gd name="T22" fmla="*/ 7 w 31"/>
                <a:gd name="T23" fmla="*/ 16 h 41"/>
                <a:gd name="T24" fmla="*/ 7 w 31"/>
                <a:gd name="T25" fmla="*/ 16 h 41"/>
                <a:gd name="T26" fmla="*/ 7 w 31"/>
                <a:gd name="T27" fmla="*/ 24 h 41"/>
                <a:gd name="T28" fmla="*/ 7 w 31"/>
                <a:gd name="T29" fmla="*/ 24 h 41"/>
                <a:gd name="T30" fmla="*/ 7 w 31"/>
                <a:gd name="T31" fmla="*/ 24 h 41"/>
                <a:gd name="T32" fmla="*/ 15 w 31"/>
                <a:gd name="T33" fmla="*/ 33 h 41"/>
                <a:gd name="T34" fmla="*/ 7 w 31"/>
                <a:gd name="T35" fmla="*/ 33 h 41"/>
                <a:gd name="T36" fmla="*/ 7 w 31"/>
                <a:gd name="T37" fmla="*/ 33 h 41"/>
                <a:gd name="T38" fmla="*/ 23 w 31"/>
                <a:gd name="T39" fmla="*/ 24 h 41"/>
                <a:gd name="T40" fmla="*/ 23 w 31"/>
                <a:gd name="T41" fmla="*/ 24 h 41"/>
                <a:gd name="T42" fmla="*/ 23 w 31"/>
                <a:gd name="T43" fmla="*/ 24 h 41"/>
                <a:gd name="T44" fmla="*/ 23 w 31"/>
                <a:gd name="T45" fmla="*/ 16 h 41"/>
                <a:gd name="T46" fmla="*/ 23 w 31"/>
                <a:gd name="T47" fmla="*/ 16 h 41"/>
                <a:gd name="T48" fmla="*/ 31 w 31"/>
                <a:gd name="T49" fmla="*/ 16 h 41"/>
                <a:gd name="T50" fmla="*/ 31 w 31"/>
                <a:gd name="T51" fmla="*/ 16 h 41"/>
                <a:gd name="T52" fmla="*/ 31 w 31"/>
                <a:gd name="T53" fmla="*/ 24 h 41"/>
                <a:gd name="T54" fmla="*/ 31 w 31"/>
                <a:gd name="T55" fmla="*/ 24 h 41"/>
                <a:gd name="T56" fmla="*/ 23 w 31"/>
                <a:gd name="T57" fmla="*/ 33 h 41"/>
                <a:gd name="T58" fmla="*/ 7 w 31"/>
                <a:gd name="T59" fmla="*/ 41 h 41"/>
                <a:gd name="T60" fmla="*/ 7 w 31"/>
                <a:gd name="T61" fmla="*/ 41 h 41"/>
                <a:gd name="T62" fmla="*/ 7 w 31"/>
                <a:gd name="T63" fmla="*/ 41 h 41"/>
                <a:gd name="T64" fmla="*/ 0 w 31"/>
                <a:gd name="T65" fmla="*/ 33 h 41"/>
                <a:gd name="T66" fmla="*/ 0 w 31"/>
                <a:gd name="T67" fmla="*/ 33 h 41"/>
                <a:gd name="T68" fmla="*/ 0 w 31"/>
                <a:gd name="T69" fmla="*/ 24 h 41"/>
                <a:gd name="T70" fmla="*/ 0 w 31"/>
                <a:gd name="T71" fmla="*/ 16 h 41"/>
                <a:gd name="T72" fmla="*/ 0 w 31"/>
                <a:gd name="T73" fmla="*/ 16 h 41"/>
                <a:gd name="T74" fmla="*/ 0 w 31"/>
                <a:gd name="T75" fmla="*/ 16 h 41"/>
                <a:gd name="T76" fmla="*/ 0 w 31"/>
                <a:gd name="T77" fmla="*/ 8 h 41"/>
                <a:gd name="T78" fmla="*/ 0 w 31"/>
                <a:gd name="T79" fmla="*/ 8 h 41"/>
                <a:gd name="T80" fmla="*/ 0 w 31"/>
                <a:gd name="T81" fmla="*/ 8 h 41"/>
                <a:gd name="T82" fmla="*/ 7 w 31"/>
                <a:gd name="T83" fmla="*/ 0 h 41"/>
                <a:gd name="T84" fmla="*/ 7 w 31"/>
                <a:gd name="T85" fmla="*/ 0 h 41"/>
                <a:gd name="T86" fmla="*/ 7 w 31"/>
                <a:gd name="T87" fmla="*/ 0 h 41"/>
                <a:gd name="T88" fmla="*/ 23 w 31"/>
                <a:gd name="T89" fmla="*/ 8 h 41"/>
                <a:gd name="T90" fmla="*/ 23 w 31"/>
                <a:gd name="T91" fmla="*/ 8 h 41"/>
                <a:gd name="T92" fmla="*/ 31 w 31"/>
                <a:gd name="T93" fmla="*/ 8 h 41"/>
                <a:gd name="T94" fmla="*/ 31 w 31"/>
                <a:gd name="T95" fmla="*/ 16 h 41"/>
                <a:gd name="T96" fmla="*/ 23 w 31"/>
                <a:gd name="T97" fmla="*/ 16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1"/>
                <a:gd name="T149" fmla="*/ 31 w 31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1">
                  <a:moveTo>
                    <a:pt x="23" y="16"/>
                  </a:moveTo>
                  <a:lnTo>
                    <a:pt x="23" y="8"/>
                  </a:lnTo>
                  <a:lnTo>
                    <a:pt x="23" y="16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7" y="24"/>
                  </a:lnTo>
                  <a:lnTo>
                    <a:pt x="15" y="33"/>
                  </a:lnTo>
                  <a:lnTo>
                    <a:pt x="7" y="33"/>
                  </a:lnTo>
                  <a:lnTo>
                    <a:pt x="23" y="24"/>
                  </a:lnTo>
                  <a:lnTo>
                    <a:pt x="23" y="16"/>
                  </a:lnTo>
                  <a:lnTo>
                    <a:pt x="31" y="16"/>
                  </a:lnTo>
                  <a:lnTo>
                    <a:pt x="31" y="24"/>
                  </a:lnTo>
                  <a:lnTo>
                    <a:pt x="23" y="33"/>
                  </a:lnTo>
                  <a:lnTo>
                    <a:pt x="7" y="41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7" y="0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16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4" name="Freeform 112">
              <a:extLst>
                <a:ext uri="{FF2B5EF4-FFF2-40B4-BE49-F238E27FC236}">
                  <a16:creationId xmlns:a16="http://schemas.microsoft.com/office/drawing/2014/main" id="{DC73C92A-3F00-DA6E-FF56-C3334301A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1875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5" name="Freeform 113">
              <a:extLst>
                <a:ext uri="{FF2B5EF4-FFF2-40B4-BE49-F238E27FC236}">
                  <a16:creationId xmlns:a16="http://schemas.microsoft.com/office/drawing/2014/main" id="{33A98BDC-86E9-7779-AB6D-A42D150E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957"/>
              <a:ext cx="23" cy="33"/>
            </a:xfrm>
            <a:custGeom>
              <a:avLst/>
              <a:gdLst>
                <a:gd name="T0" fmla="*/ 23 w 23"/>
                <a:gd name="T1" fmla="*/ 17 h 33"/>
                <a:gd name="T2" fmla="*/ 23 w 23"/>
                <a:gd name="T3" fmla="*/ 9 h 33"/>
                <a:gd name="T4" fmla="*/ 7 w 23"/>
                <a:gd name="T5" fmla="*/ 0 h 33"/>
                <a:gd name="T6" fmla="*/ 0 w 23"/>
                <a:gd name="T7" fmla="*/ 9 h 33"/>
                <a:gd name="T8" fmla="*/ 0 w 23"/>
                <a:gd name="T9" fmla="*/ 17 h 33"/>
                <a:gd name="T10" fmla="*/ 0 w 23"/>
                <a:gd name="T11" fmla="*/ 33 h 33"/>
                <a:gd name="T12" fmla="*/ 7 w 23"/>
                <a:gd name="T13" fmla="*/ 33 h 33"/>
                <a:gd name="T14" fmla="*/ 23 w 23"/>
                <a:gd name="T15" fmla="*/ 33 h 33"/>
                <a:gd name="T16" fmla="*/ 23 w 23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3"/>
                <a:gd name="T29" fmla="*/ 23 w 2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3">
                  <a:moveTo>
                    <a:pt x="23" y="17"/>
                  </a:moveTo>
                  <a:lnTo>
                    <a:pt x="23" y="9"/>
                  </a:lnTo>
                  <a:lnTo>
                    <a:pt x="7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33"/>
                  </a:lnTo>
                  <a:lnTo>
                    <a:pt x="7" y="33"/>
                  </a:lnTo>
                  <a:lnTo>
                    <a:pt x="23" y="33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6" name="Freeform 114">
              <a:extLst>
                <a:ext uri="{FF2B5EF4-FFF2-40B4-BE49-F238E27FC236}">
                  <a16:creationId xmlns:a16="http://schemas.microsoft.com/office/drawing/2014/main" id="{EEDC5786-789A-60F6-951C-20D78E9C8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52" y="1957"/>
              <a:ext cx="31" cy="41"/>
            </a:xfrm>
            <a:custGeom>
              <a:avLst/>
              <a:gdLst>
                <a:gd name="T0" fmla="*/ 23 w 31"/>
                <a:gd name="T1" fmla="*/ 17 h 41"/>
                <a:gd name="T2" fmla="*/ 23 w 31"/>
                <a:gd name="T3" fmla="*/ 9 h 41"/>
                <a:gd name="T4" fmla="*/ 23 w 31"/>
                <a:gd name="T5" fmla="*/ 17 h 41"/>
                <a:gd name="T6" fmla="*/ 23 w 31"/>
                <a:gd name="T7" fmla="*/ 17 h 41"/>
                <a:gd name="T8" fmla="*/ 7 w 31"/>
                <a:gd name="T9" fmla="*/ 9 h 41"/>
                <a:gd name="T10" fmla="*/ 15 w 31"/>
                <a:gd name="T11" fmla="*/ 9 h 41"/>
                <a:gd name="T12" fmla="*/ 15 w 31"/>
                <a:gd name="T13" fmla="*/ 9 h 41"/>
                <a:gd name="T14" fmla="*/ 7 w 31"/>
                <a:gd name="T15" fmla="*/ 17 h 41"/>
                <a:gd name="T16" fmla="*/ 7 w 31"/>
                <a:gd name="T17" fmla="*/ 9 h 41"/>
                <a:gd name="T18" fmla="*/ 7 w 31"/>
                <a:gd name="T19" fmla="*/ 9 h 41"/>
                <a:gd name="T20" fmla="*/ 7 w 31"/>
                <a:gd name="T21" fmla="*/ 17 h 41"/>
                <a:gd name="T22" fmla="*/ 7 w 31"/>
                <a:gd name="T23" fmla="*/ 17 h 41"/>
                <a:gd name="T24" fmla="*/ 7 w 31"/>
                <a:gd name="T25" fmla="*/ 17 h 41"/>
                <a:gd name="T26" fmla="*/ 7 w 31"/>
                <a:gd name="T27" fmla="*/ 33 h 41"/>
                <a:gd name="T28" fmla="*/ 0 w 31"/>
                <a:gd name="T29" fmla="*/ 33 h 41"/>
                <a:gd name="T30" fmla="*/ 0 w 31"/>
                <a:gd name="T31" fmla="*/ 33 h 41"/>
                <a:gd name="T32" fmla="*/ 7 w 31"/>
                <a:gd name="T33" fmla="*/ 33 h 41"/>
                <a:gd name="T34" fmla="*/ 7 w 31"/>
                <a:gd name="T35" fmla="*/ 33 h 41"/>
                <a:gd name="T36" fmla="*/ 7 w 31"/>
                <a:gd name="T37" fmla="*/ 33 h 41"/>
                <a:gd name="T38" fmla="*/ 23 w 31"/>
                <a:gd name="T39" fmla="*/ 33 h 41"/>
                <a:gd name="T40" fmla="*/ 23 w 31"/>
                <a:gd name="T41" fmla="*/ 33 h 41"/>
                <a:gd name="T42" fmla="*/ 23 w 31"/>
                <a:gd name="T43" fmla="*/ 33 h 41"/>
                <a:gd name="T44" fmla="*/ 23 w 31"/>
                <a:gd name="T45" fmla="*/ 17 h 41"/>
                <a:gd name="T46" fmla="*/ 23 w 31"/>
                <a:gd name="T47" fmla="*/ 17 h 41"/>
                <a:gd name="T48" fmla="*/ 31 w 31"/>
                <a:gd name="T49" fmla="*/ 17 h 41"/>
                <a:gd name="T50" fmla="*/ 31 w 31"/>
                <a:gd name="T51" fmla="*/ 17 h 41"/>
                <a:gd name="T52" fmla="*/ 31 w 31"/>
                <a:gd name="T53" fmla="*/ 33 h 41"/>
                <a:gd name="T54" fmla="*/ 31 w 31"/>
                <a:gd name="T55" fmla="*/ 33 h 41"/>
                <a:gd name="T56" fmla="*/ 23 w 31"/>
                <a:gd name="T57" fmla="*/ 41 h 41"/>
                <a:gd name="T58" fmla="*/ 7 w 31"/>
                <a:gd name="T59" fmla="*/ 41 h 41"/>
                <a:gd name="T60" fmla="*/ 7 w 31"/>
                <a:gd name="T61" fmla="*/ 41 h 41"/>
                <a:gd name="T62" fmla="*/ 7 w 31"/>
                <a:gd name="T63" fmla="*/ 41 h 41"/>
                <a:gd name="T64" fmla="*/ 0 w 31"/>
                <a:gd name="T65" fmla="*/ 41 h 41"/>
                <a:gd name="T66" fmla="*/ 0 w 31"/>
                <a:gd name="T67" fmla="*/ 41 h 41"/>
                <a:gd name="T68" fmla="*/ 0 w 31"/>
                <a:gd name="T69" fmla="*/ 33 h 41"/>
                <a:gd name="T70" fmla="*/ 0 w 31"/>
                <a:gd name="T71" fmla="*/ 17 h 41"/>
                <a:gd name="T72" fmla="*/ 0 w 31"/>
                <a:gd name="T73" fmla="*/ 17 h 41"/>
                <a:gd name="T74" fmla="*/ 0 w 31"/>
                <a:gd name="T75" fmla="*/ 17 h 41"/>
                <a:gd name="T76" fmla="*/ 0 w 31"/>
                <a:gd name="T77" fmla="*/ 9 h 41"/>
                <a:gd name="T78" fmla="*/ 0 w 31"/>
                <a:gd name="T79" fmla="*/ 9 h 41"/>
                <a:gd name="T80" fmla="*/ 0 w 31"/>
                <a:gd name="T81" fmla="*/ 9 h 41"/>
                <a:gd name="T82" fmla="*/ 7 w 31"/>
                <a:gd name="T83" fmla="*/ 0 h 41"/>
                <a:gd name="T84" fmla="*/ 7 w 31"/>
                <a:gd name="T85" fmla="*/ 0 h 41"/>
                <a:gd name="T86" fmla="*/ 7 w 31"/>
                <a:gd name="T87" fmla="*/ 0 h 41"/>
                <a:gd name="T88" fmla="*/ 23 w 31"/>
                <a:gd name="T89" fmla="*/ 9 h 41"/>
                <a:gd name="T90" fmla="*/ 23 w 31"/>
                <a:gd name="T91" fmla="*/ 9 h 41"/>
                <a:gd name="T92" fmla="*/ 31 w 31"/>
                <a:gd name="T93" fmla="*/ 9 h 41"/>
                <a:gd name="T94" fmla="*/ 31 w 31"/>
                <a:gd name="T95" fmla="*/ 17 h 41"/>
                <a:gd name="T96" fmla="*/ 23 w 31"/>
                <a:gd name="T97" fmla="*/ 17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1"/>
                <a:gd name="T149" fmla="*/ 31 w 31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1">
                  <a:moveTo>
                    <a:pt x="23" y="17"/>
                  </a:moveTo>
                  <a:lnTo>
                    <a:pt x="23" y="9"/>
                  </a:lnTo>
                  <a:lnTo>
                    <a:pt x="23" y="17"/>
                  </a:lnTo>
                  <a:lnTo>
                    <a:pt x="7" y="9"/>
                  </a:lnTo>
                  <a:lnTo>
                    <a:pt x="15" y="9"/>
                  </a:lnTo>
                  <a:lnTo>
                    <a:pt x="7" y="17"/>
                  </a:lnTo>
                  <a:lnTo>
                    <a:pt x="7" y="9"/>
                  </a:lnTo>
                  <a:lnTo>
                    <a:pt x="7" y="17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7" y="33"/>
                  </a:lnTo>
                  <a:lnTo>
                    <a:pt x="23" y="33"/>
                  </a:lnTo>
                  <a:lnTo>
                    <a:pt x="23" y="17"/>
                  </a:lnTo>
                  <a:lnTo>
                    <a:pt x="31" y="17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7" y="41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17"/>
                  </a:lnTo>
                  <a:lnTo>
                    <a:pt x="0" y="9"/>
                  </a:lnTo>
                  <a:lnTo>
                    <a:pt x="7" y="0"/>
                  </a:lnTo>
                  <a:lnTo>
                    <a:pt x="23" y="9"/>
                  </a:lnTo>
                  <a:lnTo>
                    <a:pt x="31" y="9"/>
                  </a:lnTo>
                  <a:lnTo>
                    <a:pt x="31" y="17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7" name="Freeform 115">
              <a:extLst>
                <a:ext uri="{FF2B5EF4-FFF2-40B4-BE49-F238E27FC236}">
                  <a16:creationId xmlns:a16="http://schemas.microsoft.com/office/drawing/2014/main" id="{118CBC88-5C04-4C5C-B415-1B7146F41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5" y="1974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8" name="Freeform 116">
              <a:extLst>
                <a:ext uri="{FF2B5EF4-FFF2-40B4-BE49-F238E27FC236}">
                  <a16:creationId xmlns:a16="http://schemas.microsoft.com/office/drawing/2014/main" id="{CD038B7D-4C83-D4B9-2A34-EF7F7F43E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2114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23 w 31"/>
                <a:gd name="T3" fmla="*/ 8 h 32"/>
                <a:gd name="T4" fmla="*/ 16 w 31"/>
                <a:gd name="T5" fmla="*/ 0 h 32"/>
                <a:gd name="T6" fmla="*/ 8 w 31"/>
                <a:gd name="T7" fmla="*/ 8 h 32"/>
                <a:gd name="T8" fmla="*/ 0 w 31"/>
                <a:gd name="T9" fmla="*/ 16 h 32"/>
                <a:gd name="T10" fmla="*/ 8 w 31"/>
                <a:gd name="T11" fmla="*/ 24 h 32"/>
                <a:gd name="T12" fmla="*/ 16 w 31"/>
                <a:gd name="T13" fmla="*/ 32 h 32"/>
                <a:gd name="T14" fmla="*/ 23 w 31"/>
                <a:gd name="T15" fmla="*/ 24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3" y="24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9" name="Freeform 117">
              <a:extLst>
                <a:ext uri="{FF2B5EF4-FFF2-40B4-BE49-F238E27FC236}">
                  <a16:creationId xmlns:a16="http://schemas.microsoft.com/office/drawing/2014/main" id="{2A88F7F6-1084-B59B-B58E-3DECF5AA5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3" y="2114"/>
              <a:ext cx="39" cy="41"/>
            </a:xfrm>
            <a:custGeom>
              <a:avLst/>
              <a:gdLst>
                <a:gd name="T0" fmla="*/ 31 w 39"/>
                <a:gd name="T1" fmla="*/ 24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4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24 h 41"/>
                <a:gd name="T28" fmla="*/ 16 w 39"/>
                <a:gd name="T29" fmla="*/ 24 h 41"/>
                <a:gd name="T30" fmla="*/ 16 w 39"/>
                <a:gd name="T31" fmla="*/ 24 h 41"/>
                <a:gd name="T32" fmla="*/ 23 w 39"/>
                <a:gd name="T33" fmla="*/ 32 h 41"/>
                <a:gd name="T34" fmla="*/ 16 w 39"/>
                <a:gd name="T35" fmla="*/ 32 h 41"/>
                <a:gd name="T36" fmla="*/ 16 w 39"/>
                <a:gd name="T37" fmla="*/ 32 h 41"/>
                <a:gd name="T38" fmla="*/ 23 w 39"/>
                <a:gd name="T39" fmla="*/ 24 h 41"/>
                <a:gd name="T40" fmla="*/ 23 w 39"/>
                <a:gd name="T41" fmla="*/ 24 h 41"/>
                <a:gd name="T42" fmla="*/ 23 w 39"/>
                <a:gd name="T43" fmla="*/ 24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24 h 41"/>
                <a:gd name="T50" fmla="*/ 39 w 39"/>
                <a:gd name="T51" fmla="*/ 24 h 41"/>
                <a:gd name="T52" fmla="*/ 31 w 39"/>
                <a:gd name="T53" fmla="*/ 32 h 41"/>
                <a:gd name="T54" fmla="*/ 31 w 39"/>
                <a:gd name="T55" fmla="*/ 32 h 41"/>
                <a:gd name="T56" fmla="*/ 31 w 39"/>
                <a:gd name="T57" fmla="*/ 32 h 41"/>
                <a:gd name="T58" fmla="*/ 23 w 39"/>
                <a:gd name="T59" fmla="*/ 41 h 41"/>
                <a:gd name="T60" fmla="*/ 23 w 39"/>
                <a:gd name="T61" fmla="*/ 41 h 41"/>
                <a:gd name="T62" fmla="*/ 16 w 39"/>
                <a:gd name="T63" fmla="*/ 41 h 41"/>
                <a:gd name="T64" fmla="*/ 8 w 39"/>
                <a:gd name="T65" fmla="*/ 32 h 41"/>
                <a:gd name="T66" fmla="*/ 8 w 39"/>
                <a:gd name="T67" fmla="*/ 32 h 41"/>
                <a:gd name="T68" fmla="*/ 8 w 39"/>
                <a:gd name="T69" fmla="*/ 32 h 41"/>
                <a:gd name="T70" fmla="*/ 0 w 39"/>
                <a:gd name="T71" fmla="*/ 24 h 41"/>
                <a:gd name="T72" fmla="*/ 0 w 39"/>
                <a:gd name="T73" fmla="*/ 24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4"/>
                  </a:moveTo>
                  <a:lnTo>
                    <a:pt x="23" y="16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3" y="32"/>
                  </a:lnTo>
                  <a:lnTo>
                    <a:pt x="16" y="32"/>
                  </a:lnTo>
                  <a:lnTo>
                    <a:pt x="23" y="24"/>
                  </a:lnTo>
                  <a:lnTo>
                    <a:pt x="31" y="16"/>
                  </a:lnTo>
                  <a:lnTo>
                    <a:pt x="39" y="24"/>
                  </a:lnTo>
                  <a:lnTo>
                    <a:pt x="31" y="32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0" name="Freeform 118">
              <a:extLst>
                <a:ext uri="{FF2B5EF4-FFF2-40B4-BE49-F238E27FC236}">
                  <a16:creationId xmlns:a16="http://schemas.microsoft.com/office/drawing/2014/main" id="{B7226CCE-E921-83E8-A93B-FE8D46E8D5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4" y="2130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1" name="Freeform 119">
              <a:extLst>
                <a:ext uri="{FF2B5EF4-FFF2-40B4-BE49-F238E27FC236}">
                  <a16:creationId xmlns:a16="http://schemas.microsoft.com/office/drawing/2014/main" id="{F02501EA-298B-C6DE-4281-C4317B482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2114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31 w 31"/>
                <a:gd name="T3" fmla="*/ 8 h 32"/>
                <a:gd name="T4" fmla="*/ 16 w 31"/>
                <a:gd name="T5" fmla="*/ 0 h 32"/>
                <a:gd name="T6" fmla="*/ 8 w 31"/>
                <a:gd name="T7" fmla="*/ 8 h 32"/>
                <a:gd name="T8" fmla="*/ 0 w 31"/>
                <a:gd name="T9" fmla="*/ 16 h 32"/>
                <a:gd name="T10" fmla="*/ 8 w 31"/>
                <a:gd name="T11" fmla="*/ 24 h 32"/>
                <a:gd name="T12" fmla="*/ 16 w 31"/>
                <a:gd name="T13" fmla="*/ 32 h 32"/>
                <a:gd name="T14" fmla="*/ 31 w 31"/>
                <a:gd name="T15" fmla="*/ 24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31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1" y="24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2" name="Freeform 120">
              <a:extLst>
                <a:ext uri="{FF2B5EF4-FFF2-40B4-BE49-F238E27FC236}">
                  <a16:creationId xmlns:a16="http://schemas.microsoft.com/office/drawing/2014/main" id="{3D0C298C-691D-95CD-EE40-A974DD073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0" y="2114"/>
              <a:ext cx="39" cy="41"/>
            </a:xfrm>
            <a:custGeom>
              <a:avLst/>
              <a:gdLst>
                <a:gd name="T0" fmla="*/ 31 w 39"/>
                <a:gd name="T1" fmla="*/ 16 h 41"/>
                <a:gd name="T2" fmla="*/ 31 w 39"/>
                <a:gd name="T3" fmla="*/ 8 h 41"/>
                <a:gd name="T4" fmla="*/ 31 w 39"/>
                <a:gd name="T5" fmla="*/ 16 h 41"/>
                <a:gd name="T6" fmla="*/ 31 w 39"/>
                <a:gd name="T7" fmla="*/ 16 h 41"/>
                <a:gd name="T8" fmla="*/ 16 w 39"/>
                <a:gd name="T9" fmla="*/ 8 h 41"/>
                <a:gd name="T10" fmla="*/ 24 w 39"/>
                <a:gd name="T11" fmla="*/ 8 h 41"/>
                <a:gd name="T12" fmla="*/ 24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4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24 h 41"/>
                <a:gd name="T28" fmla="*/ 16 w 39"/>
                <a:gd name="T29" fmla="*/ 24 h 41"/>
                <a:gd name="T30" fmla="*/ 16 w 39"/>
                <a:gd name="T31" fmla="*/ 24 h 41"/>
                <a:gd name="T32" fmla="*/ 24 w 39"/>
                <a:gd name="T33" fmla="*/ 32 h 41"/>
                <a:gd name="T34" fmla="*/ 16 w 39"/>
                <a:gd name="T35" fmla="*/ 32 h 41"/>
                <a:gd name="T36" fmla="*/ 16 w 39"/>
                <a:gd name="T37" fmla="*/ 32 h 41"/>
                <a:gd name="T38" fmla="*/ 31 w 39"/>
                <a:gd name="T39" fmla="*/ 24 h 41"/>
                <a:gd name="T40" fmla="*/ 31 w 39"/>
                <a:gd name="T41" fmla="*/ 24 h 41"/>
                <a:gd name="T42" fmla="*/ 31 w 39"/>
                <a:gd name="T43" fmla="*/ 24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16 h 41"/>
                <a:gd name="T50" fmla="*/ 39 w 39"/>
                <a:gd name="T51" fmla="*/ 16 h 41"/>
                <a:gd name="T52" fmla="*/ 39 w 39"/>
                <a:gd name="T53" fmla="*/ 24 h 41"/>
                <a:gd name="T54" fmla="*/ 39 w 39"/>
                <a:gd name="T55" fmla="*/ 24 h 41"/>
                <a:gd name="T56" fmla="*/ 31 w 39"/>
                <a:gd name="T57" fmla="*/ 32 h 41"/>
                <a:gd name="T58" fmla="*/ 16 w 39"/>
                <a:gd name="T59" fmla="*/ 41 h 41"/>
                <a:gd name="T60" fmla="*/ 16 w 39"/>
                <a:gd name="T61" fmla="*/ 41 h 41"/>
                <a:gd name="T62" fmla="*/ 16 w 39"/>
                <a:gd name="T63" fmla="*/ 41 h 41"/>
                <a:gd name="T64" fmla="*/ 8 w 39"/>
                <a:gd name="T65" fmla="*/ 32 h 41"/>
                <a:gd name="T66" fmla="*/ 8 w 39"/>
                <a:gd name="T67" fmla="*/ 32 h 41"/>
                <a:gd name="T68" fmla="*/ 8 w 39"/>
                <a:gd name="T69" fmla="*/ 32 h 41"/>
                <a:gd name="T70" fmla="*/ 0 w 39"/>
                <a:gd name="T71" fmla="*/ 24 h 41"/>
                <a:gd name="T72" fmla="*/ 0 w 39"/>
                <a:gd name="T73" fmla="*/ 24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16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9 w 39"/>
                <a:gd name="T93" fmla="*/ 8 h 41"/>
                <a:gd name="T94" fmla="*/ 39 w 39"/>
                <a:gd name="T95" fmla="*/ 16 h 41"/>
                <a:gd name="T96" fmla="*/ 31 w 39"/>
                <a:gd name="T97" fmla="*/ 16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16"/>
                  </a:moveTo>
                  <a:lnTo>
                    <a:pt x="31" y="8"/>
                  </a:lnTo>
                  <a:lnTo>
                    <a:pt x="31" y="16"/>
                  </a:lnTo>
                  <a:lnTo>
                    <a:pt x="16" y="8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16" y="32"/>
                  </a:lnTo>
                  <a:lnTo>
                    <a:pt x="31" y="24"/>
                  </a:lnTo>
                  <a:lnTo>
                    <a:pt x="31" y="16"/>
                  </a:lnTo>
                  <a:lnTo>
                    <a:pt x="39" y="16"/>
                  </a:lnTo>
                  <a:lnTo>
                    <a:pt x="39" y="24"/>
                  </a:lnTo>
                  <a:lnTo>
                    <a:pt x="31" y="32"/>
                  </a:lnTo>
                  <a:lnTo>
                    <a:pt x="16" y="41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31" y="8"/>
                  </a:lnTo>
                  <a:lnTo>
                    <a:pt x="39" y="8"/>
                  </a:lnTo>
                  <a:lnTo>
                    <a:pt x="39" y="16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3" name="Freeform 121">
              <a:extLst>
                <a:ext uri="{FF2B5EF4-FFF2-40B4-BE49-F238E27FC236}">
                  <a16:creationId xmlns:a16="http://schemas.microsoft.com/office/drawing/2014/main" id="{ABAB5FF1-92E2-23CB-3269-CE4F31308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1" y="2130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4" name="Freeform 122">
              <a:extLst>
                <a:ext uri="{FF2B5EF4-FFF2-40B4-BE49-F238E27FC236}">
                  <a16:creationId xmlns:a16="http://schemas.microsoft.com/office/drawing/2014/main" id="{B42FE9FB-2094-EB38-5AE4-4D57DE8EC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957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9 h 33"/>
                <a:gd name="T4" fmla="*/ 15 w 31"/>
                <a:gd name="T5" fmla="*/ 0 h 33"/>
                <a:gd name="T6" fmla="*/ 0 w 31"/>
                <a:gd name="T7" fmla="*/ 9 h 33"/>
                <a:gd name="T8" fmla="*/ 0 w 31"/>
                <a:gd name="T9" fmla="*/ 17 h 33"/>
                <a:gd name="T10" fmla="*/ 0 w 31"/>
                <a:gd name="T11" fmla="*/ 33 h 33"/>
                <a:gd name="T12" fmla="*/ 15 w 31"/>
                <a:gd name="T13" fmla="*/ 33 h 33"/>
                <a:gd name="T14" fmla="*/ 23 w 31"/>
                <a:gd name="T15" fmla="*/ 33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9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5" name="Freeform 123">
              <a:extLst>
                <a:ext uri="{FF2B5EF4-FFF2-40B4-BE49-F238E27FC236}">
                  <a16:creationId xmlns:a16="http://schemas.microsoft.com/office/drawing/2014/main" id="{40FD0F41-A8ED-521C-1105-E0B99F193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957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7 h 41"/>
                <a:gd name="T4" fmla="*/ 23 w 39"/>
                <a:gd name="T5" fmla="*/ 17 h 41"/>
                <a:gd name="T6" fmla="*/ 23 w 39"/>
                <a:gd name="T7" fmla="*/ 17 h 41"/>
                <a:gd name="T8" fmla="*/ 15 w 39"/>
                <a:gd name="T9" fmla="*/ 9 h 41"/>
                <a:gd name="T10" fmla="*/ 15 w 39"/>
                <a:gd name="T11" fmla="*/ 9 h 41"/>
                <a:gd name="T12" fmla="*/ 15 w 39"/>
                <a:gd name="T13" fmla="*/ 9 h 41"/>
                <a:gd name="T14" fmla="*/ 0 w 39"/>
                <a:gd name="T15" fmla="*/ 17 h 41"/>
                <a:gd name="T16" fmla="*/ 8 w 39"/>
                <a:gd name="T17" fmla="*/ 9 h 41"/>
                <a:gd name="T18" fmla="*/ 8 w 39"/>
                <a:gd name="T19" fmla="*/ 9 h 41"/>
                <a:gd name="T20" fmla="*/ 8 w 39"/>
                <a:gd name="T21" fmla="*/ 17 h 41"/>
                <a:gd name="T22" fmla="*/ 8 w 39"/>
                <a:gd name="T23" fmla="*/ 17 h 41"/>
                <a:gd name="T24" fmla="*/ 8 w 39"/>
                <a:gd name="T25" fmla="*/ 17 h 41"/>
                <a:gd name="T26" fmla="*/ 8 w 39"/>
                <a:gd name="T27" fmla="*/ 33 h 41"/>
                <a:gd name="T28" fmla="*/ 0 w 39"/>
                <a:gd name="T29" fmla="*/ 33 h 41"/>
                <a:gd name="T30" fmla="*/ 0 w 39"/>
                <a:gd name="T31" fmla="*/ 33 h 41"/>
                <a:gd name="T32" fmla="*/ 15 w 39"/>
                <a:gd name="T33" fmla="*/ 33 h 41"/>
                <a:gd name="T34" fmla="*/ 15 w 39"/>
                <a:gd name="T35" fmla="*/ 33 h 41"/>
                <a:gd name="T36" fmla="*/ 15 w 39"/>
                <a:gd name="T37" fmla="*/ 33 h 41"/>
                <a:gd name="T38" fmla="*/ 23 w 39"/>
                <a:gd name="T39" fmla="*/ 33 h 41"/>
                <a:gd name="T40" fmla="*/ 23 w 39"/>
                <a:gd name="T41" fmla="*/ 33 h 41"/>
                <a:gd name="T42" fmla="*/ 23 w 39"/>
                <a:gd name="T43" fmla="*/ 33 h 41"/>
                <a:gd name="T44" fmla="*/ 31 w 39"/>
                <a:gd name="T45" fmla="*/ 17 h 41"/>
                <a:gd name="T46" fmla="*/ 31 w 39"/>
                <a:gd name="T47" fmla="*/ 17 h 41"/>
                <a:gd name="T48" fmla="*/ 39 w 39"/>
                <a:gd name="T49" fmla="*/ 17 h 41"/>
                <a:gd name="T50" fmla="*/ 39 w 39"/>
                <a:gd name="T51" fmla="*/ 17 h 41"/>
                <a:gd name="T52" fmla="*/ 31 w 39"/>
                <a:gd name="T53" fmla="*/ 33 h 41"/>
                <a:gd name="T54" fmla="*/ 31 w 39"/>
                <a:gd name="T55" fmla="*/ 33 h 41"/>
                <a:gd name="T56" fmla="*/ 23 w 39"/>
                <a:gd name="T57" fmla="*/ 41 h 41"/>
                <a:gd name="T58" fmla="*/ 15 w 39"/>
                <a:gd name="T59" fmla="*/ 41 h 41"/>
                <a:gd name="T60" fmla="*/ 15 w 39"/>
                <a:gd name="T61" fmla="*/ 41 h 41"/>
                <a:gd name="T62" fmla="*/ 15 w 39"/>
                <a:gd name="T63" fmla="*/ 41 h 41"/>
                <a:gd name="T64" fmla="*/ 0 w 39"/>
                <a:gd name="T65" fmla="*/ 41 h 41"/>
                <a:gd name="T66" fmla="*/ 0 w 39"/>
                <a:gd name="T67" fmla="*/ 41 h 41"/>
                <a:gd name="T68" fmla="*/ 0 w 39"/>
                <a:gd name="T69" fmla="*/ 33 h 41"/>
                <a:gd name="T70" fmla="*/ 0 w 39"/>
                <a:gd name="T71" fmla="*/ 17 h 41"/>
                <a:gd name="T72" fmla="*/ 0 w 39"/>
                <a:gd name="T73" fmla="*/ 17 h 41"/>
                <a:gd name="T74" fmla="*/ 0 w 39"/>
                <a:gd name="T75" fmla="*/ 17 h 41"/>
                <a:gd name="T76" fmla="*/ 0 w 39"/>
                <a:gd name="T77" fmla="*/ 9 h 41"/>
                <a:gd name="T78" fmla="*/ 0 w 39"/>
                <a:gd name="T79" fmla="*/ 9 h 41"/>
                <a:gd name="T80" fmla="*/ 0 w 39"/>
                <a:gd name="T81" fmla="*/ 9 h 41"/>
                <a:gd name="T82" fmla="*/ 15 w 39"/>
                <a:gd name="T83" fmla="*/ 0 h 41"/>
                <a:gd name="T84" fmla="*/ 15 w 39"/>
                <a:gd name="T85" fmla="*/ 0 h 41"/>
                <a:gd name="T86" fmla="*/ 23 w 39"/>
                <a:gd name="T87" fmla="*/ 0 h 41"/>
                <a:gd name="T88" fmla="*/ 31 w 39"/>
                <a:gd name="T89" fmla="*/ 9 h 41"/>
                <a:gd name="T90" fmla="*/ 31 w 39"/>
                <a:gd name="T91" fmla="*/ 9 h 41"/>
                <a:gd name="T92" fmla="*/ 31 w 39"/>
                <a:gd name="T93" fmla="*/ 9 h 41"/>
                <a:gd name="T94" fmla="*/ 39 w 39"/>
                <a:gd name="T95" fmla="*/ 17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7"/>
                  </a:lnTo>
                  <a:lnTo>
                    <a:pt x="15" y="9"/>
                  </a:lnTo>
                  <a:lnTo>
                    <a:pt x="0" y="17"/>
                  </a:lnTo>
                  <a:lnTo>
                    <a:pt x="8" y="9"/>
                  </a:lnTo>
                  <a:lnTo>
                    <a:pt x="8" y="17"/>
                  </a:lnTo>
                  <a:lnTo>
                    <a:pt x="8" y="33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lnTo>
                    <a:pt x="39" y="17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9"/>
                  </a:lnTo>
                  <a:lnTo>
                    <a:pt x="39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6" name="Freeform 124">
              <a:extLst>
                <a:ext uri="{FF2B5EF4-FFF2-40B4-BE49-F238E27FC236}">
                  <a16:creationId xmlns:a16="http://schemas.microsoft.com/office/drawing/2014/main" id="{B62F6D65-40B0-2B01-A9B5-BEB5272F0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974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7" name="Freeform 125">
              <a:extLst>
                <a:ext uri="{FF2B5EF4-FFF2-40B4-BE49-F238E27FC236}">
                  <a16:creationId xmlns:a16="http://schemas.microsoft.com/office/drawing/2014/main" id="{CEA304D8-66B9-4B55-A62D-E1F7D7819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859"/>
              <a:ext cx="31" cy="33"/>
            </a:xfrm>
            <a:custGeom>
              <a:avLst/>
              <a:gdLst>
                <a:gd name="T0" fmla="*/ 31 w 31"/>
                <a:gd name="T1" fmla="*/ 16 h 33"/>
                <a:gd name="T2" fmla="*/ 23 w 31"/>
                <a:gd name="T3" fmla="*/ 8 h 33"/>
                <a:gd name="T4" fmla="*/ 15 w 31"/>
                <a:gd name="T5" fmla="*/ 0 h 33"/>
                <a:gd name="T6" fmla="*/ 0 w 31"/>
                <a:gd name="T7" fmla="*/ 8 h 33"/>
                <a:gd name="T8" fmla="*/ 0 w 31"/>
                <a:gd name="T9" fmla="*/ 16 h 33"/>
                <a:gd name="T10" fmla="*/ 0 w 31"/>
                <a:gd name="T11" fmla="*/ 24 h 33"/>
                <a:gd name="T12" fmla="*/ 15 w 31"/>
                <a:gd name="T13" fmla="*/ 33 h 33"/>
                <a:gd name="T14" fmla="*/ 23 w 31"/>
                <a:gd name="T15" fmla="*/ 24 h 33"/>
                <a:gd name="T16" fmla="*/ 31 w 31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6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5" y="33"/>
                  </a:lnTo>
                  <a:lnTo>
                    <a:pt x="23" y="24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8" name="Freeform 126">
              <a:extLst>
                <a:ext uri="{FF2B5EF4-FFF2-40B4-BE49-F238E27FC236}">
                  <a16:creationId xmlns:a16="http://schemas.microsoft.com/office/drawing/2014/main" id="{AC9CF047-C52B-C202-7E99-D43A4D799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5" y="1859"/>
              <a:ext cx="39" cy="41"/>
            </a:xfrm>
            <a:custGeom>
              <a:avLst/>
              <a:gdLst>
                <a:gd name="T0" fmla="*/ 31 w 39"/>
                <a:gd name="T1" fmla="*/ 24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5 w 39"/>
                <a:gd name="T9" fmla="*/ 8 h 41"/>
                <a:gd name="T10" fmla="*/ 15 w 39"/>
                <a:gd name="T11" fmla="*/ 8 h 41"/>
                <a:gd name="T12" fmla="*/ 15 w 39"/>
                <a:gd name="T13" fmla="*/ 8 h 41"/>
                <a:gd name="T14" fmla="*/ 0 w 39"/>
                <a:gd name="T15" fmla="*/ 16 h 41"/>
                <a:gd name="T16" fmla="*/ 8 w 39"/>
                <a:gd name="T17" fmla="*/ 8 h 41"/>
                <a:gd name="T18" fmla="*/ 8 w 39"/>
                <a:gd name="T19" fmla="*/ 8 h 41"/>
                <a:gd name="T20" fmla="*/ 8 w 39"/>
                <a:gd name="T21" fmla="*/ 16 h 41"/>
                <a:gd name="T22" fmla="*/ 8 w 39"/>
                <a:gd name="T23" fmla="*/ 16 h 41"/>
                <a:gd name="T24" fmla="*/ 8 w 39"/>
                <a:gd name="T25" fmla="*/ 16 h 41"/>
                <a:gd name="T26" fmla="*/ 8 w 39"/>
                <a:gd name="T27" fmla="*/ 24 h 41"/>
                <a:gd name="T28" fmla="*/ 0 w 39"/>
                <a:gd name="T29" fmla="*/ 24 h 41"/>
                <a:gd name="T30" fmla="*/ 0 w 39"/>
                <a:gd name="T31" fmla="*/ 24 h 41"/>
                <a:gd name="T32" fmla="*/ 15 w 39"/>
                <a:gd name="T33" fmla="*/ 33 h 41"/>
                <a:gd name="T34" fmla="*/ 15 w 39"/>
                <a:gd name="T35" fmla="*/ 33 h 41"/>
                <a:gd name="T36" fmla="*/ 15 w 39"/>
                <a:gd name="T37" fmla="*/ 33 h 41"/>
                <a:gd name="T38" fmla="*/ 23 w 39"/>
                <a:gd name="T39" fmla="*/ 24 h 41"/>
                <a:gd name="T40" fmla="*/ 23 w 39"/>
                <a:gd name="T41" fmla="*/ 24 h 41"/>
                <a:gd name="T42" fmla="*/ 23 w 39"/>
                <a:gd name="T43" fmla="*/ 24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24 h 41"/>
                <a:gd name="T50" fmla="*/ 39 w 39"/>
                <a:gd name="T51" fmla="*/ 24 h 41"/>
                <a:gd name="T52" fmla="*/ 31 w 39"/>
                <a:gd name="T53" fmla="*/ 33 h 41"/>
                <a:gd name="T54" fmla="*/ 31 w 39"/>
                <a:gd name="T55" fmla="*/ 33 h 41"/>
                <a:gd name="T56" fmla="*/ 31 w 39"/>
                <a:gd name="T57" fmla="*/ 33 h 41"/>
                <a:gd name="T58" fmla="*/ 23 w 39"/>
                <a:gd name="T59" fmla="*/ 41 h 41"/>
                <a:gd name="T60" fmla="*/ 23 w 39"/>
                <a:gd name="T61" fmla="*/ 41 h 41"/>
                <a:gd name="T62" fmla="*/ 15 w 39"/>
                <a:gd name="T63" fmla="*/ 41 h 41"/>
                <a:gd name="T64" fmla="*/ 0 w 39"/>
                <a:gd name="T65" fmla="*/ 33 h 41"/>
                <a:gd name="T66" fmla="*/ 0 w 39"/>
                <a:gd name="T67" fmla="*/ 33 h 41"/>
                <a:gd name="T68" fmla="*/ 0 w 39"/>
                <a:gd name="T69" fmla="*/ 24 h 41"/>
                <a:gd name="T70" fmla="*/ 0 w 39"/>
                <a:gd name="T71" fmla="*/ 16 h 41"/>
                <a:gd name="T72" fmla="*/ 0 w 39"/>
                <a:gd name="T73" fmla="*/ 16 h 41"/>
                <a:gd name="T74" fmla="*/ 0 w 39"/>
                <a:gd name="T75" fmla="*/ 16 h 41"/>
                <a:gd name="T76" fmla="*/ 0 w 39"/>
                <a:gd name="T77" fmla="*/ 8 h 41"/>
                <a:gd name="T78" fmla="*/ 0 w 39"/>
                <a:gd name="T79" fmla="*/ 8 h 41"/>
                <a:gd name="T80" fmla="*/ 0 w 39"/>
                <a:gd name="T81" fmla="*/ 8 h 41"/>
                <a:gd name="T82" fmla="*/ 15 w 39"/>
                <a:gd name="T83" fmla="*/ 0 h 41"/>
                <a:gd name="T84" fmla="*/ 15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4"/>
                  </a:moveTo>
                  <a:lnTo>
                    <a:pt x="23" y="16"/>
                  </a:lnTo>
                  <a:lnTo>
                    <a:pt x="15" y="8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15" y="33"/>
                  </a:lnTo>
                  <a:lnTo>
                    <a:pt x="23" y="24"/>
                  </a:lnTo>
                  <a:lnTo>
                    <a:pt x="31" y="16"/>
                  </a:lnTo>
                  <a:lnTo>
                    <a:pt x="39" y="24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19" name="Freeform 127">
              <a:extLst>
                <a:ext uri="{FF2B5EF4-FFF2-40B4-BE49-F238E27FC236}">
                  <a16:creationId xmlns:a16="http://schemas.microsoft.com/office/drawing/2014/main" id="{BB6EE671-7D8D-6B15-E7FB-C134BDDC3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6" y="1875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0" name="Freeform 128">
              <a:extLst>
                <a:ext uri="{FF2B5EF4-FFF2-40B4-BE49-F238E27FC236}">
                  <a16:creationId xmlns:a16="http://schemas.microsoft.com/office/drawing/2014/main" id="{6255C07D-932A-BBCC-9508-1F73A7B3A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2114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23 w 31"/>
                <a:gd name="T3" fmla="*/ 8 h 32"/>
                <a:gd name="T4" fmla="*/ 16 w 31"/>
                <a:gd name="T5" fmla="*/ 0 h 32"/>
                <a:gd name="T6" fmla="*/ 8 w 31"/>
                <a:gd name="T7" fmla="*/ 8 h 32"/>
                <a:gd name="T8" fmla="*/ 0 w 31"/>
                <a:gd name="T9" fmla="*/ 16 h 32"/>
                <a:gd name="T10" fmla="*/ 8 w 31"/>
                <a:gd name="T11" fmla="*/ 24 h 32"/>
                <a:gd name="T12" fmla="*/ 16 w 31"/>
                <a:gd name="T13" fmla="*/ 32 h 32"/>
                <a:gd name="T14" fmla="*/ 23 w 31"/>
                <a:gd name="T15" fmla="*/ 24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3" y="24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1" name="Freeform 129">
              <a:extLst>
                <a:ext uri="{FF2B5EF4-FFF2-40B4-BE49-F238E27FC236}">
                  <a16:creationId xmlns:a16="http://schemas.microsoft.com/office/drawing/2014/main" id="{A24E8715-66D1-667A-5B48-3023715C0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2114"/>
              <a:ext cx="39" cy="41"/>
            </a:xfrm>
            <a:custGeom>
              <a:avLst/>
              <a:gdLst>
                <a:gd name="T0" fmla="*/ 31 w 39"/>
                <a:gd name="T1" fmla="*/ 24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4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24 h 41"/>
                <a:gd name="T28" fmla="*/ 16 w 39"/>
                <a:gd name="T29" fmla="*/ 24 h 41"/>
                <a:gd name="T30" fmla="*/ 16 w 39"/>
                <a:gd name="T31" fmla="*/ 24 h 41"/>
                <a:gd name="T32" fmla="*/ 23 w 39"/>
                <a:gd name="T33" fmla="*/ 32 h 41"/>
                <a:gd name="T34" fmla="*/ 16 w 39"/>
                <a:gd name="T35" fmla="*/ 32 h 41"/>
                <a:gd name="T36" fmla="*/ 16 w 39"/>
                <a:gd name="T37" fmla="*/ 32 h 41"/>
                <a:gd name="T38" fmla="*/ 23 w 39"/>
                <a:gd name="T39" fmla="*/ 24 h 41"/>
                <a:gd name="T40" fmla="*/ 23 w 39"/>
                <a:gd name="T41" fmla="*/ 24 h 41"/>
                <a:gd name="T42" fmla="*/ 23 w 39"/>
                <a:gd name="T43" fmla="*/ 24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24 h 41"/>
                <a:gd name="T50" fmla="*/ 39 w 39"/>
                <a:gd name="T51" fmla="*/ 24 h 41"/>
                <a:gd name="T52" fmla="*/ 31 w 39"/>
                <a:gd name="T53" fmla="*/ 32 h 41"/>
                <a:gd name="T54" fmla="*/ 31 w 39"/>
                <a:gd name="T55" fmla="*/ 32 h 41"/>
                <a:gd name="T56" fmla="*/ 31 w 39"/>
                <a:gd name="T57" fmla="*/ 32 h 41"/>
                <a:gd name="T58" fmla="*/ 23 w 39"/>
                <a:gd name="T59" fmla="*/ 41 h 41"/>
                <a:gd name="T60" fmla="*/ 23 w 39"/>
                <a:gd name="T61" fmla="*/ 41 h 41"/>
                <a:gd name="T62" fmla="*/ 16 w 39"/>
                <a:gd name="T63" fmla="*/ 41 h 41"/>
                <a:gd name="T64" fmla="*/ 8 w 39"/>
                <a:gd name="T65" fmla="*/ 32 h 41"/>
                <a:gd name="T66" fmla="*/ 8 w 39"/>
                <a:gd name="T67" fmla="*/ 32 h 41"/>
                <a:gd name="T68" fmla="*/ 8 w 39"/>
                <a:gd name="T69" fmla="*/ 32 h 41"/>
                <a:gd name="T70" fmla="*/ 0 w 39"/>
                <a:gd name="T71" fmla="*/ 24 h 41"/>
                <a:gd name="T72" fmla="*/ 0 w 39"/>
                <a:gd name="T73" fmla="*/ 24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4"/>
                  </a:moveTo>
                  <a:lnTo>
                    <a:pt x="23" y="16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3" y="32"/>
                  </a:lnTo>
                  <a:lnTo>
                    <a:pt x="16" y="32"/>
                  </a:lnTo>
                  <a:lnTo>
                    <a:pt x="23" y="24"/>
                  </a:lnTo>
                  <a:lnTo>
                    <a:pt x="31" y="16"/>
                  </a:lnTo>
                  <a:lnTo>
                    <a:pt x="39" y="24"/>
                  </a:lnTo>
                  <a:lnTo>
                    <a:pt x="31" y="32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2" name="Freeform 130">
              <a:extLst>
                <a:ext uri="{FF2B5EF4-FFF2-40B4-BE49-F238E27FC236}">
                  <a16:creationId xmlns:a16="http://schemas.microsoft.com/office/drawing/2014/main" id="{0DC92993-70F6-74B6-2476-D9223684F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" y="2130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3" name="Freeform 131">
              <a:extLst>
                <a:ext uri="{FF2B5EF4-FFF2-40B4-BE49-F238E27FC236}">
                  <a16:creationId xmlns:a16="http://schemas.microsoft.com/office/drawing/2014/main" id="{6A8C944E-7D3A-3FCA-1FBC-9918A6B47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2114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23 w 31"/>
                <a:gd name="T3" fmla="*/ 8 h 32"/>
                <a:gd name="T4" fmla="*/ 16 w 31"/>
                <a:gd name="T5" fmla="*/ 0 h 32"/>
                <a:gd name="T6" fmla="*/ 8 w 31"/>
                <a:gd name="T7" fmla="*/ 8 h 32"/>
                <a:gd name="T8" fmla="*/ 0 w 31"/>
                <a:gd name="T9" fmla="*/ 16 h 32"/>
                <a:gd name="T10" fmla="*/ 8 w 31"/>
                <a:gd name="T11" fmla="*/ 24 h 32"/>
                <a:gd name="T12" fmla="*/ 16 w 31"/>
                <a:gd name="T13" fmla="*/ 32 h 32"/>
                <a:gd name="T14" fmla="*/ 23 w 31"/>
                <a:gd name="T15" fmla="*/ 24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3" y="24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4" name="Freeform 132">
              <a:extLst>
                <a:ext uri="{FF2B5EF4-FFF2-40B4-BE49-F238E27FC236}">
                  <a16:creationId xmlns:a16="http://schemas.microsoft.com/office/drawing/2014/main" id="{8D948DB4-DAEC-B7F2-50A8-427891017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2114"/>
              <a:ext cx="39" cy="41"/>
            </a:xfrm>
            <a:custGeom>
              <a:avLst/>
              <a:gdLst>
                <a:gd name="T0" fmla="*/ 31 w 39"/>
                <a:gd name="T1" fmla="*/ 24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4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24 h 41"/>
                <a:gd name="T28" fmla="*/ 16 w 39"/>
                <a:gd name="T29" fmla="*/ 24 h 41"/>
                <a:gd name="T30" fmla="*/ 16 w 39"/>
                <a:gd name="T31" fmla="*/ 24 h 41"/>
                <a:gd name="T32" fmla="*/ 23 w 39"/>
                <a:gd name="T33" fmla="*/ 32 h 41"/>
                <a:gd name="T34" fmla="*/ 16 w 39"/>
                <a:gd name="T35" fmla="*/ 32 h 41"/>
                <a:gd name="T36" fmla="*/ 16 w 39"/>
                <a:gd name="T37" fmla="*/ 32 h 41"/>
                <a:gd name="T38" fmla="*/ 23 w 39"/>
                <a:gd name="T39" fmla="*/ 24 h 41"/>
                <a:gd name="T40" fmla="*/ 23 w 39"/>
                <a:gd name="T41" fmla="*/ 24 h 41"/>
                <a:gd name="T42" fmla="*/ 23 w 39"/>
                <a:gd name="T43" fmla="*/ 24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24 h 41"/>
                <a:gd name="T50" fmla="*/ 39 w 39"/>
                <a:gd name="T51" fmla="*/ 24 h 41"/>
                <a:gd name="T52" fmla="*/ 31 w 39"/>
                <a:gd name="T53" fmla="*/ 32 h 41"/>
                <a:gd name="T54" fmla="*/ 31 w 39"/>
                <a:gd name="T55" fmla="*/ 32 h 41"/>
                <a:gd name="T56" fmla="*/ 31 w 39"/>
                <a:gd name="T57" fmla="*/ 32 h 41"/>
                <a:gd name="T58" fmla="*/ 23 w 39"/>
                <a:gd name="T59" fmla="*/ 41 h 41"/>
                <a:gd name="T60" fmla="*/ 23 w 39"/>
                <a:gd name="T61" fmla="*/ 41 h 41"/>
                <a:gd name="T62" fmla="*/ 16 w 39"/>
                <a:gd name="T63" fmla="*/ 41 h 41"/>
                <a:gd name="T64" fmla="*/ 8 w 39"/>
                <a:gd name="T65" fmla="*/ 32 h 41"/>
                <a:gd name="T66" fmla="*/ 8 w 39"/>
                <a:gd name="T67" fmla="*/ 32 h 41"/>
                <a:gd name="T68" fmla="*/ 8 w 39"/>
                <a:gd name="T69" fmla="*/ 32 h 41"/>
                <a:gd name="T70" fmla="*/ 0 w 39"/>
                <a:gd name="T71" fmla="*/ 24 h 41"/>
                <a:gd name="T72" fmla="*/ 0 w 39"/>
                <a:gd name="T73" fmla="*/ 24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4"/>
                  </a:moveTo>
                  <a:lnTo>
                    <a:pt x="23" y="16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3" y="32"/>
                  </a:lnTo>
                  <a:lnTo>
                    <a:pt x="16" y="32"/>
                  </a:lnTo>
                  <a:lnTo>
                    <a:pt x="23" y="24"/>
                  </a:lnTo>
                  <a:lnTo>
                    <a:pt x="31" y="16"/>
                  </a:lnTo>
                  <a:lnTo>
                    <a:pt x="39" y="24"/>
                  </a:lnTo>
                  <a:lnTo>
                    <a:pt x="31" y="32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5" name="Freeform 133">
              <a:extLst>
                <a:ext uri="{FF2B5EF4-FFF2-40B4-BE49-F238E27FC236}">
                  <a16:creationId xmlns:a16="http://schemas.microsoft.com/office/drawing/2014/main" id="{3D94E2D4-6305-1767-9205-D5A35B5E1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2130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6" name="Freeform 134">
              <a:extLst>
                <a:ext uri="{FF2B5EF4-FFF2-40B4-BE49-F238E27FC236}">
                  <a16:creationId xmlns:a16="http://schemas.microsoft.com/office/drawing/2014/main" id="{CAAE97E4-72D3-3831-4740-6CDADAAC1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957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9 h 33"/>
                <a:gd name="T4" fmla="*/ 15 w 31"/>
                <a:gd name="T5" fmla="*/ 0 h 33"/>
                <a:gd name="T6" fmla="*/ 8 w 31"/>
                <a:gd name="T7" fmla="*/ 9 h 33"/>
                <a:gd name="T8" fmla="*/ 0 w 31"/>
                <a:gd name="T9" fmla="*/ 17 h 33"/>
                <a:gd name="T10" fmla="*/ 8 w 31"/>
                <a:gd name="T11" fmla="*/ 33 h 33"/>
                <a:gd name="T12" fmla="*/ 15 w 31"/>
                <a:gd name="T13" fmla="*/ 33 h 33"/>
                <a:gd name="T14" fmla="*/ 23 w 31"/>
                <a:gd name="T15" fmla="*/ 33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9"/>
                  </a:lnTo>
                  <a:lnTo>
                    <a:pt x="15" y="0"/>
                  </a:lnTo>
                  <a:lnTo>
                    <a:pt x="8" y="9"/>
                  </a:lnTo>
                  <a:lnTo>
                    <a:pt x="0" y="17"/>
                  </a:lnTo>
                  <a:lnTo>
                    <a:pt x="8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7" name="Freeform 135">
              <a:extLst>
                <a:ext uri="{FF2B5EF4-FFF2-40B4-BE49-F238E27FC236}">
                  <a16:creationId xmlns:a16="http://schemas.microsoft.com/office/drawing/2014/main" id="{D68C24FA-A9DF-D45F-FA9D-C1046102B5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957"/>
              <a:ext cx="38" cy="41"/>
            </a:xfrm>
            <a:custGeom>
              <a:avLst/>
              <a:gdLst>
                <a:gd name="T0" fmla="*/ 31 w 38"/>
                <a:gd name="T1" fmla="*/ 25 h 41"/>
                <a:gd name="T2" fmla="*/ 23 w 38"/>
                <a:gd name="T3" fmla="*/ 17 h 41"/>
                <a:gd name="T4" fmla="*/ 23 w 38"/>
                <a:gd name="T5" fmla="*/ 17 h 41"/>
                <a:gd name="T6" fmla="*/ 23 w 38"/>
                <a:gd name="T7" fmla="*/ 17 h 41"/>
                <a:gd name="T8" fmla="*/ 15 w 38"/>
                <a:gd name="T9" fmla="*/ 9 h 41"/>
                <a:gd name="T10" fmla="*/ 23 w 38"/>
                <a:gd name="T11" fmla="*/ 9 h 41"/>
                <a:gd name="T12" fmla="*/ 23 w 38"/>
                <a:gd name="T13" fmla="*/ 9 h 41"/>
                <a:gd name="T14" fmla="*/ 15 w 38"/>
                <a:gd name="T15" fmla="*/ 17 h 41"/>
                <a:gd name="T16" fmla="*/ 15 w 38"/>
                <a:gd name="T17" fmla="*/ 17 h 41"/>
                <a:gd name="T18" fmla="*/ 15 w 38"/>
                <a:gd name="T19" fmla="*/ 17 h 41"/>
                <a:gd name="T20" fmla="*/ 8 w 38"/>
                <a:gd name="T21" fmla="*/ 25 h 41"/>
                <a:gd name="T22" fmla="*/ 8 w 38"/>
                <a:gd name="T23" fmla="*/ 17 h 41"/>
                <a:gd name="T24" fmla="*/ 8 w 38"/>
                <a:gd name="T25" fmla="*/ 17 h 41"/>
                <a:gd name="T26" fmla="*/ 15 w 38"/>
                <a:gd name="T27" fmla="*/ 33 h 41"/>
                <a:gd name="T28" fmla="*/ 8 w 38"/>
                <a:gd name="T29" fmla="*/ 33 h 41"/>
                <a:gd name="T30" fmla="*/ 8 w 38"/>
                <a:gd name="T31" fmla="*/ 33 h 41"/>
                <a:gd name="T32" fmla="*/ 15 w 38"/>
                <a:gd name="T33" fmla="*/ 33 h 41"/>
                <a:gd name="T34" fmla="*/ 15 w 38"/>
                <a:gd name="T35" fmla="*/ 33 h 41"/>
                <a:gd name="T36" fmla="*/ 15 w 38"/>
                <a:gd name="T37" fmla="*/ 33 h 41"/>
                <a:gd name="T38" fmla="*/ 23 w 38"/>
                <a:gd name="T39" fmla="*/ 33 h 41"/>
                <a:gd name="T40" fmla="*/ 23 w 38"/>
                <a:gd name="T41" fmla="*/ 33 h 41"/>
                <a:gd name="T42" fmla="*/ 23 w 38"/>
                <a:gd name="T43" fmla="*/ 33 h 41"/>
                <a:gd name="T44" fmla="*/ 31 w 38"/>
                <a:gd name="T45" fmla="*/ 17 h 41"/>
                <a:gd name="T46" fmla="*/ 31 w 38"/>
                <a:gd name="T47" fmla="*/ 17 h 41"/>
                <a:gd name="T48" fmla="*/ 38 w 38"/>
                <a:gd name="T49" fmla="*/ 17 h 41"/>
                <a:gd name="T50" fmla="*/ 38 w 38"/>
                <a:gd name="T51" fmla="*/ 17 h 41"/>
                <a:gd name="T52" fmla="*/ 31 w 38"/>
                <a:gd name="T53" fmla="*/ 33 h 41"/>
                <a:gd name="T54" fmla="*/ 31 w 38"/>
                <a:gd name="T55" fmla="*/ 33 h 41"/>
                <a:gd name="T56" fmla="*/ 23 w 38"/>
                <a:gd name="T57" fmla="*/ 41 h 41"/>
                <a:gd name="T58" fmla="*/ 15 w 38"/>
                <a:gd name="T59" fmla="*/ 41 h 41"/>
                <a:gd name="T60" fmla="*/ 15 w 38"/>
                <a:gd name="T61" fmla="*/ 41 h 41"/>
                <a:gd name="T62" fmla="*/ 15 w 38"/>
                <a:gd name="T63" fmla="*/ 41 h 41"/>
                <a:gd name="T64" fmla="*/ 8 w 38"/>
                <a:gd name="T65" fmla="*/ 41 h 41"/>
                <a:gd name="T66" fmla="*/ 8 w 38"/>
                <a:gd name="T67" fmla="*/ 41 h 41"/>
                <a:gd name="T68" fmla="*/ 8 w 38"/>
                <a:gd name="T69" fmla="*/ 33 h 41"/>
                <a:gd name="T70" fmla="*/ 0 w 38"/>
                <a:gd name="T71" fmla="*/ 17 h 41"/>
                <a:gd name="T72" fmla="*/ 0 w 38"/>
                <a:gd name="T73" fmla="*/ 17 h 41"/>
                <a:gd name="T74" fmla="*/ 0 w 38"/>
                <a:gd name="T75" fmla="*/ 17 h 41"/>
                <a:gd name="T76" fmla="*/ 8 w 38"/>
                <a:gd name="T77" fmla="*/ 9 h 41"/>
                <a:gd name="T78" fmla="*/ 8 w 38"/>
                <a:gd name="T79" fmla="*/ 9 h 41"/>
                <a:gd name="T80" fmla="*/ 8 w 38"/>
                <a:gd name="T81" fmla="*/ 9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1 w 38"/>
                <a:gd name="T89" fmla="*/ 9 h 41"/>
                <a:gd name="T90" fmla="*/ 31 w 38"/>
                <a:gd name="T91" fmla="*/ 9 h 41"/>
                <a:gd name="T92" fmla="*/ 31 w 38"/>
                <a:gd name="T93" fmla="*/ 9 h 41"/>
                <a:gd name="T94" fmla="*/ 38 w 38"/>
                <a:gd name="T95" fmla="*/ 17 h 41"/>
                <a:gd name="T96" fmla="*/ 31 w 38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1" y="25"/>
                  </a:moveTo>
                  <a:lnTo>
                    <a:pt x="23" y="17"/>
                  </a:lnTo>
                  <a:lnTo>
                    <a:pt x="15" y="9"/>
                  </a:lnTo>
                  <a:lnTo>
                    <a:pt x="23" y="9"/>
                  </a:lnTo>
                  <a:lnTo>
                    <a:pt x="15" y="17"/>
                  </a:lnTo>
                  <a:lnTo>
                    <a:pt x="8" y="25"/>
                  </a:lnTo>
                  <a:lnTo>
                    <a:pt x="8" y="17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lnTo>
                    <a:pt x="38" y="17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8" y="41"/>
                  </a:lnTo>
                  <a:lnTo>
                    <a:pt x="8" y="33"/>
                  </a:lnTo>
                  <a:lnTo>
                    <a:pt x="0" y="17"/>
                  </a:lnTo>
                  <a:lnTo>
                    <a:pt x="8" y="9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9"/>
                  </a:lnTo>
                  <a:lnTo>
                    <a:pt x="38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8" name="Freeform 136">
              <a:extLst>
                <a:ext uri="{FF2B5EF4-FFF2-40B4-BE49-F238E27FC236}">
                  <a16:creationId xmlns:a16="http://schemas.microsoft.com/office/drawing/2014/main" id="{FA6830E4-98E0-3F49-6DF8-E7A2F4D2B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974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8 h 8"/>
                <a:gd name="T6" fmla="*/ 7 w 7"/>
                <a:gd name="T7" fmla="*/ 0 h 8"/>
                <a:gd name="T8" fmla="*/ 7 w 7"/>
                <a:gd name="T9" fmla="*/ 0 h 8"/>
                <a:gd name="T10" fmla="*/ 7 w 7"/>
                <a:gd name="T11" fmla="*/ 0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29" name="Freeform 137">
              <a:extLst>
                <a:ext uri="{FF2B5EF4-FFF2-40B4-BE49-F238E27FC236}">
                  <a16:creationId xmlns:a16="http://schemas.microsoft.com/office/drawing/2014/main" id="{81A8755C-40C2-2BAC-BC63-8DDA71ACF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1867"/>
              <a:ext cx="39" cy="1"/>
            </a:xfrm>
            <a:custGeom>
              <a:avLst/>
              <a:gdLst>
                <a:gd name="T0" fmla="*/ 39 w 39"/>
                <a:gd name="T1" fmla="*/ 0 h 1"/>
                <a:gd name="T2" fmla="*/ 31 w 39"/>
                <a:gd name="T3" fmla="*/ 0 h 1"/>
                <a:gd name="T4" fmla="*/ 16 w 39"/>
                <a:gd name="T5" fmla="*/ 0 h 1"/>
                <a:gd name="T6" fmla="*/ 8 w 39"/>
                <a:gd name="T7" fmla="*/ 0 h 1"/>
                <a:gd name="T8" fmla="*/ 0 w 39"/>
                <a:gd name="T9" fmla="*/ 0 h 1"/>
                <a:gd name="T10" fmla="*/ 8 w 39"/>
                <a:gd name="T11" fmla="*/ 0 h 1"/>
                <a:gd name="T12" fmla="*/ 16 w 39"/>
                <a:gd name="T13" fmla="*/ 0 h 1"/>
                <a:gd name="T14" fmla="*/ 31 w 39"/>
                <a:gd name="T15" fmla="*/ 0 h 1"/>
                <a:gd name="T16" fmla="*/ 39 w 39"/>
                <a:gd name="T17" fmla="*/ 0 h 1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9"/>
                <a:gd name="T28" fmla="*/ 0 h 1"/>
                <a:gd name="T29" fmla="*/ 39 w 39"/>
                <a:gd name="T30" fmla="*/ 1 h 1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9" h="1">
                  <a:moveTo>
                    <a:pt x="39" y="0"/>
                  </a:moveTo>
                  <a:lnTo>
                    <a:pt x="31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0" name="Freeform 138">
              <a:extLst>
                <a:ext uri="{FF2B5EF4-FFF2-40B4-BE49-F238E27FC236}">
                  <a16:creationId xmlns:a16="http://schemas.microsoft.com/office/drawing/2014/main" id="{FE6D1D6D-BFF6-05EA-B40D-B40066DD7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6" y="1867"/>
              <a:ext cx="39" cy="8"/>
            </a:xfrm>
            <a:custGeom>
              <a:avLst/>
              <a:gdLst>
                <a:gd name="T0" fmla="*/ 39 w 39"/>
                <a:gd name="T1" fmla="*/ 8 h 8"/>
                <a:gd name="T2" fmla="*/ 31 w 39"/>
                <a:gd name="T3" fmla="*/ 8 h 8"/>
                <a:gd name="T4" fmla="*/ 31 w 39"/>
                <a:gd name="T5" fmla="*/ 8 h 8"/>
                <a:gd name="T6" fmla="*/ 31 w 39"/>
                <a:gd name="T7" fmla="*/ 8 h 8"/>
                <a:gd name="T8" fmla="*/ 16 w 39"/>
                <a:gd name="T9" fmla="*/ 8 h 8"/>
                <a:gd name="T10" fmla="*/ 16 w 39"/>
                <a:gd name="T11" fmla="*/ 8 h 8"/>
                <a:gd name="T12" fmla="*/ 16 w 39"/>
                <a:gd name="T13" fmla="*/ 8 h 8"/>
                <a:gd name="T14" fmla="*/ 8 w 39"/>
                <a:gd name="T15" fmla="*/ 8 h 8"/>
                <a:gd name="T16" fmla="*/ 8 w 39"/>
                <a:gd name="T17" fmla="*/ 8 h 8"/>
                <a:gd name="T18" fmla="*/ 8 w 39"/>
                <a:gd name="T19" fmla="*/ 8 h 8"/>
                <a:gd name="T20" fmla="*/ 0 w 39"/>
                <a:gd name="T21" fmla="*/ 8 h 8"/>
                <a:gd name="T22" fmla="*/ 0 w 39"/>
                <a:gd name="T23" fmla="*/ 0 h 8"/>
                <a:gd name="T24" fmla="*/ 0 w 39"/>
                <a:gd name="T25" fmla="*/ 0 h 8"/>
                <a:gd name="T26" fmla="*/ 8 w 39"/>
                <a:gd name="T27" fmla="*/ 0 h 8"/>
                <a:gd name="T28" fmla="*/ 8 w 39"/>
                <a:gd name="T29" fmla="*/ 0 h 8"/>
                <a:gd name="T30" fmla="*/ 8 w 39"/>
                <a:gd name="T31" fmla="*/ 0 h 8"/>
                <a:gd name="T32" fmla="*/ 16 w 39"/>
                <a:gd name="T33" fmla="*/ 0 h 8"/>
                <a:gd name="T34" fmla="*/ 16 w 39"/>
                <a:gd name="T35" fmla="*/ 0 h 8"/>
                <a:gd name="T36" fmla="*/ 16 w 39"/>
                <a:gd name="T37" fmla="*/ 0 h 8"/>
                <a:gd name="T38" fmla="*/ 31 w 39"/>
                <a:gd name="T39" fmla="*/ 0 h 8"/>
                <a:gd name="T40" fmla="*/ 31 w 39"/>
                <a:gd name="T41" fmla="*/ 0 h 8"/>
                <a:gd name="T42" fmla="*/ 31 w 39"/>
                <a:gd name="T43" fmla="*/ 0 h 8"/>
                <a:gd name="T44" fmla="*/ 39 w 39"/>
                <a:gd name="T45" fmla="*/ 0 h 8"/>
                <a:gd name="T46" fmla="*/ 39 w 39"/>
                <a:gd name="T47" fmla="*/ 0 h 8"/>
                <a:gd name="T48" fmla="*/ 39 w 39"/>
                <a:gd name="T49" fmla="*/ 8 h 8"/>
                <a:gd name="T50" fmla="*/ 39 w 39"/>
                <a:gd name="T51" fmla="*/ 8 h 8"/>
                <a:gd name="T52" fmla="*/ 31 w 39"/>
                <a:gd name="T53" fmla="*/ 8 h 8"/>
                <a:gd name="T54" fmla="*/ 31 w 39"/>
                <a:gd name="T55" fmla="*/ 8 h 8"/>
                <a:gd name="T56" fmla="*/ 31 w 39"/>
                <a:gd name="T57" fmla="*/ 8 h 8"/>
                <a:gd name="T58" fmla="*/ 16 w 39"/>
                <a:gd name="T59" fmla="*/ 8 h 8"/>
                <a:gd name="T60" fmla="*/ 16 w 39"/>
                <a:gd name="T61" fmla="*/ 8 h 8"/>
                <a:gd name="T62" fmla="*/ 16 w 39"/>
                <a:gd name="T63" fmla="*/ 8 h 8"/>
                <a:gd name="T64" fmla="*/ 8 w 39"/>
                <a:gd name="T65" fmla="*/ 8 h 8"/>
                <a:gd name="T66" fmla="*/ 8 w 39"/>
                <a:gd name="T67" fmla="*/ 8 h 8"/>
                <a:gd name="T68" fmla="*/ 8 w 39"/>
                <a:gd name="T69" fmla="*/ 8 h 8"/>
                <a:gd name="T70" fmla="*/ 0 w 39"/>
                <a:gd name="T71" fmla="*/ 8 h 8"/>
                <a:gd name="T72" fmla="*/ 0 w 39"/>
                <a:gd name="T73" fmla="*/ 8 h 8"/>
                <a:gd name="T74" fmla="*/ 0 w 39"/>
                <a:gd name="T75" fmla="*/ 0 h 8"/>
                <a:gd name="T76" fmla="*/ 8 w 39"/>
                <a:gd name="T77" fmla="*/ 0 h 8"/>
                <a:gd name="T78" fmla="*/ 8 w 39"/>
                <a:gd name="T79" fmla="*/ 0 h 8"/>
                <a:gd name="T80" fmla="*/ 8 w 39"/>
                <a:gd name="T81" fmla="*/ 0 h 8"/>
                <a:gd name="T82" fmla="*/ 16 w 39"/>
                <a:gd name="T83" fmla="*/ 0 h 8"/>
                <a:gd name="T84" fmla="*/ 16 w 39"/>
                <a:gd name="T85" fmla="*/ 0 h 8"/>
                <a:gd name="T86" fmla="*/ 16 w 39"/>
                <a:gd name="T87" fmla="*/ 0 h 8"/>
                <a:gd name="T88" fmla="*/ 31 w 39"/>
                <a:gd name="T89" fmla="*/ 0 h 8"/>
                <a:gd name="T90" fmla="*/ 31 w 39"/>
                <a:gd name="T91" fmla="*/ 0 h 8"/>
                <a:gd name="T92" fmla="*/ 31 w 39"/>
                <a:gd name="T93" fmla="*/ 0 h 8"/>
                <a:gd name="T94" fmla="*/ 39 w 39"/>
                <a:gd name="T95" fmla="*/ 0 h 8"/>
                <a:gd name="T96" fmla="*/ 39 w 39"/>
                <a:gd name="T97" fmla="*/ 8 h 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8"/>
                <a:gd name="T149" fmla="*/ 39 w 39"/>
                <a:gd name="T150" fmla="*/ 8 h 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8">
                  <a:moveTo>
                    <a:pt x="39" y="8"/>
                  </a:moveTo>
                  <a:lnTo>
                    <a:pt x="31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39" y="8"/>
                  </a:lnTo>
                  <a:lnTo>
                    <a:pt x="31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8" y="0"/>
                  </a:lnTo>
                  <a:lnTo>
                    <a:pt x="16" y="0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39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1" name="Freeform 139">
              <a:extLst>
                <a:ext uri="{FF2B5EF4-FFF2-40B4-BE49-F238E27FC236}">
                  <a16:creationId xmlns:a16="http://schemas.microsoft.com/office/drawing/2014/main" id="{220B9E5D-9D84-774E-B852-E93DC9671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867"/>
              <a:ext cx="1" cy="8"/>
            </a:xfrm>
            <a:custGeom>
              <a:avLst/>
              <a:gdLst>
                <a:gd name="T0" fmla="*/ 0 w 1"/>
                <a:gd name="T1" fmla="*/ 0 h 8"/>
                <a:gd name="T2" fmla="*/ 0 w 1"/>
                <a:gd name="T3" fmla="*/ 0 h 8"/>
                <a:gd name="T4" fmla="*/ 0 w 1"/>
                <a:gd name="T5" fmla="*/ 8 h 8"/>
                <a:gd name="T6" fmla="*/ 0 w 1"/>
                <a:gd name="T7" fmla="*/ 0 h 8"/>
                <a:gd name="T8" fmla="*/ 0 w 1"/>
                <a:gd name="T9" fmla="*/ 8 h 8"/>
                <a:gd name="T10" fmla="*/ 0 w 1"/>
                <a:gd name="T11" fmla="*/ 8 h 8"/>
                <a:gd name="T12" fmla="*/ 0 w 1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"/>
                <a:gd name="T22" fmla="*/ 0 h 8"/>
                <a:gd name="T23" fmla="*/ 1 w 1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2" name="Freeform 140">
              <a:extLst>
                <a:ext uri="{FF2B5EF4-FFF2-40B4-BE49-F238E27FC236}">
                  <a16:creationId xmlns:a16="http://schemas.microsoft.com/office/drawing/2014/main" id="{90E9F746-E810-FE7A-38F6-EDD8A542E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1703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23 w 31"/>
                <a:gd name="T3" fmla="*/ 8 h 32"/>
                <a:gd name="T4" fmla="*/ 15 w 31"/>
                <a:gd name="T5" fmla="*/ 0 h 32"/>
                <a:gd name="T6" fmla="*/ 8 w 31"/>
                <a:gd name="T7" fmla="*/ 8 h 32"/>
                <a:gd name="T8" fmla="*/ 0 w 31"/>
                <a:gd name="T9" fmla="*/ 16 h 32"/>
                <a:gd name="T10" fmla="*/ 8 w 31"/>
                <a:gd name="T11" fmla="*/ 32 h 32"/>
                <a:gd name="T12" fmla="*/ 15 w 31"/>
                <a:gd name="T13" fmla="*/ 32 h 32"/>
                <a:gd name="T14" fmla="*/ 23 w 31"/>
                <a:gd name="T15" fmla="*/ 32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15" y="32"/>
                  </a:lnTo>
                  <a:lnTo>
                    <a:pt x="23" y="32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3" name="Freeform 141">
              <a:extLst>
                <a:ext uri="{FF2B5EF4-FFF2-40B4-BE49-F238E27FC236}">
                  <a16:creationId xmlns:a16="http://schemas.microsoft.com/office/drawing/2014/main" id="{BE97CEAC-826D-B9FC-3A2B-63B49C0CC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1703"/>
              <a:ext cx="39" cy="41"/>
            </a:xfrm>
            <a:custGeom>
              <a:avLst/>
              <a:gdLst>
                <a:gd name="T0" fmla="*/ 31 w 39"/>
                <a:gd name="T1" fmla="*/ 24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5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5 w 39"/>
                <a:gd name="T15" fmla="*/ 16 h 41"/>
                <a:gd name="T16" fmla="*/ 15 w 39"/>
                <a:gd name="T17" fmla="*/ 16 h 41"/>
                <a:gd name="T18" fmla="*/ 15 w 39"/>
                <a:gd name="T19" fmla="*/ 16 h 41"/>
                <a:gd name="T20" fmla="*/ 8 w 39"/>
                <a:gd name="T21" fmla="*/ 24 h 41"/>
                <a:gd name="T22" fmla="*/ 8 w 39"/>
                <a:gd name="T23" fmla="*/ 16 h 41"/>
                <a:gd name="T24" fmla="*/ 8 w 39"/>
                <a:gd name="T25" fmla="*/ 16 h 41"/>
                <a:gd name="T26" fmla="*/ 15 w 39"/>
                <a:gd name="T27" fmla="*/ 32 h 41"/>
                <a:gd name="T28" fmla="*/ 8 w 39"/>
                <a:gd name="T29" fmla="*/ 32 h 41"/>
                <a:gd name="T30" fmla="*/ 8 w 39"/>
                <a:gd name="T31" fmla="*/ 32 h 41"/>
                <a:gd name="T32" fmla="*/ 15 w 39"/>
                <a:gd name="T33" fmla="*/ 32 h 41"/>
                <a:gd name="T34" fmla="*/ 15 w 39"/>
                <a:gd name="T35" fmla="*/ 32 h 41"/>
                <a:gd name="T36" fmla="*/ 15 w 39"/>
                <a:gd name="T37" fmla="*/ 32 h 41"/>
                <a:gd name="T38" fmla="*/ 23 w 39"/>
                <a:gd name="T39" fmla="*/ 32 h 41"/>
                <a:gd name="T40" fmla="*/ 23 w 39"/>
                <a:gd name="T41" fmla="*/ 32 h 41"/>
                <a:gd name="T42" fmla="*/ 23 w 39"/>
                <a:gd name="T43" fmla="*/ 32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16 h 41"/>
                <a:gd name="T50" fmla="*/ 39 w 39"/>
                <a:gd name="T51" fmla="*/ 16 h 41"/>
                <a:gd name="T52" fmla="*/ 31 w 39"/>
                <a:gd name="T53" fmla="*/ 32 h 41"/>
                <a:gd name="T54" fmla="*/ 31 w 39"/>
                <a:gd name="T55" fmla="*/ 32 h 41"/>
                <a:gd name="T56" fmla="*/ 23 w 39"/>
                <a:gd name="T57" fmla="*/ 41 h 41"/>
                <a:gd name="T58" fmla="*/ 15 w 39"/>
                <a:gd name="T59" fmla="*/ 41 h 41"/>
                <a:gd name="T60" fmla="*/ 15 w 39"/>
                <a:gd name="T61" fmla="*/ 41 h 41"/>
                <a:gd name="T62" fmla="*/ 15 w 39"/>
                <a:gd name="T63" fmla="*/ 41 h 41"/>
                <a:gd name="T64" fmla="*/ 8 w 39"/>
                <a:gd name="T65" fmla="*/ 41 h 41"/>
                <a:gd name="T66" fmla="*/ 8 w 39"/>
                <a:gd name="T67" fmla="*/ 41 h 41"/>
                <a:gd name="T68" fmla="*/ 8 w 39"/>
                <a:gd name="T69" fmla="*/ 32 h 41"/>
                <a:gd name="T70" fmla="*/ 0 w 39"/>
                <a:gd name="T71" fmla="*/ 16 h 41"/>
                <a:gd name="T72" fmla="*/ 0 w 39"/>
                <a:gd name="T73" fmla="*/ 16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5 w 39"/>
                <a:gd name="T83" fmla="*/ 0 h 41"/>
                <a:gd name="T84" fmla="*/ 15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4"/>
                  </a:moveTo>
                  <a:lnTo>
                    <a:pt x="23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5" y="32"/>
                  </a:lnTo>
                  <a:lnTo>
                    <a:pt x="8" y="32"/>
                  </a:lnTo>
                  <a:lnTo>
                    <a:pt x="15" y="32"/>
                  </a:lnTo>
                  <a:lnTo>
                    <a:pt x="23" y="32"/>
                  </a:lnTo>
                  <a:lnTo>
                    <a:pt x="31" y="16"/>
                  </a:lnTo>
                  <a:lnTo>
                    <a:pt x="39" y="16"/>
                  </a:lnTo>
                  <a:lnTo>
                    <a:pt x="31" y="32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8" y="41"/>
                  </a:ln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4" name="Freeform 142">
              <a:extLst>
                <a:ext uri="{FF2B5EF4-FFF2-40B4-BE49-F238E27FC236}">
                  <a16:creationId xmlns:a16="http://schemas.microsoft.com/office/drawing/2014/main" id="{BF2DE587-E2C3-6A59-AB63-7E22476BD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719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5" name="Freeform 143">
              <a:extLst>
                <a:ext uri="{FF2B5EF4-FFF2-40B4-BE49-F238E27FC236}">
                  <a16:creationId xmlns:a16="http://schemas.microsoft.com/office/drawing/2014/main" id="{94A5EDDA-660B-2CFD-D1F2-9E82864C46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1703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23 w 31"/>
                <a:gd name="T3" fmla="*/ 8 h 32"/>
                <a:gd name="T4" fmla="*/ 16 w 31"/>
                <a:gd name="T5" fmla="*/ 0 h 32"/>
                <a:gd name="T6" fmla="*/ 8 w 31"/>
                <a:gd name="T7" fmla="*/ 8 h 32"/>
                <a:gd name="T8" fmla="*/ 0 w 31"/>
                <a:gd name="T9" fmla="*/ 16 h 32"/>
                <a:gd name="T10" fmla="*/ 8 w 31"/>
                <a:gd name="T11" fmla="*/ 32 h 32"/>
                <a:gd name="T12" fmla="*/ 16 w 31"/>
                <a:gd name="T13" fmla="*/ 32 h 32"/>
                <a:gd name="T14" fmla="*/ 23 w 31"/>
                <a:gd name="T15" fmla="*/ 32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3" y="32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6" name="Freeform 144">
              <a:extLst>
                <a:ext uri="{FF2B5EF4-FFF2-40B4-BE49-F238E27FC236}">
                  <a16:creationId xmlns:a16="http://schemas.microsoft.com/office/drawing/2014/main" id="{BDF3066C-8A12-B22F-9CA5-C8FE84E82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1703"/>
              <a:ext cx="39" cy="41"/>
            </a:xfrm>
            <a:custGeom>
              <a:avLst/>
              <a:gdLst>
                <a:gd name="T0" fmla="*/ 31 w 39"/>
                <a:gd name="T1" fmla="*/ 24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4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32 h 41"/>
                <a:gd name="T28" fmla="*/ 8 w 39"/>
                <a:gd name="T29" fmla="*/ 32 h 41"/>
                <a:gd name="T30" fmla="*/ 8 w 39"/>
                <a:gd name="T31" fmla="*/ 32 h 41"/>
                <a:gd name="T32" fmla="*/ 16 w 39"/>
                <a:gd name="T33" fmla="*/ 32 h 41"/>
                <a:gd name="T34" fmla="*/ 16 w 39"/>
                <a:gd name="T35" fmla="*/ 32 h 41"/>
                <a:gd name="T36" fmla="*/ 16 w 39"/>
                <a:gd name="T37" fmla="*/ 32 h 41"/>
                <a:gd name="T38" fmla="*/ 23 w 39"/>
                <a:gd name="T39" fmla="*/ 32 h 41"/>
                <a:gd name="T40" fmla="*/ 23 w 39"/>
                <a:gd name="T41" fmla="*/ 32 h 41"/>
                <a:gd name="T42" fmla="*/ 23 w 39"/>
                <a:gd name="T43" fmla="*/ 32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16 h 41"/>
                <a:gd name="T50" fmla="*/ 39 w 39"/>
                <a:gd name="T51" fmla="*/ 16 h 41"/>
                <a:gd name="T52" fmla="*/ 31 w 39"/>
                <a:gd name="T53" fmla="*/ 32 h 41"/>
                <a:gd name="T54" fmla="*/ 31 w 39"/>
                <a:gd name="T55" fmla="*/ 32 h 41"/>
                <a:gd name="T56" fmla="*/ 23 w 39"/>
                <a:gd name="T57" fmla="*/ 41 h 41"/>
                <a:gd name="T58" fmla="*/ 16 w 39"/>
                <a:gd name="T59" fmla="*/ 41 h 41"/>
                <a:gd name="T60" fmla="*/ 16 w 39"/>
                <a:gd name="T61" fmla="*/ 41 h 41"/>
                <a:gd name="T62" fmla="*/ 16 w 39"/>
                <a:gd name="T63" fmla="*/ 41 h 41"/>
                <a:gd name="T64" fmla="*/ 8 w 39"/>
                <a:gd name="T65" fmla="*/ 41 h 41"/>
                <a:gd name="T66" fmla="*/ 8 w 39"/>
                <a:gd name="T67" fmla="*/ 41 h 41"/>
                <a:gd name="T68" fmla="*/ 8 w 39"/>
                <a:gd name="T69" fmla="*/ 32 h 41"/>
                <a:gd name="T70" fmla="*/ 0 w 39"/>
                <a:gd name="T71" fmla="*/ 16 h 41"/>
                <a:gd name="T72" fmla="*/ 0 w 39"/>
                <a:gd name="T73" fmla="*/ 16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4"/>
                  </a:moveTo>
                  <a:lnTo>
                    <a:pt x="23" y="16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3" y="32"/>
                  </a:lnTo>
                  <a:lnTo>
                    <a:pt x="31" y="16"/>
                  </a:lnTo>
                  <a:lnTo>
                    <a:pt x="39" y="16"/>
                  </a:lnTo>
                  <a:lnTo>
                    <a:pt x="31" y="32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41"/>
                  </a:lnTo>
                  <a:lnTo>
                    <a:pt x="8" y="32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7" name="Freeform 145">
              <a:extLst>
                <a:ext uri="{FF2B5EF4-FFF2-40B4-BE49-F238E27FC236}">
                  <a16:creationId xmlns:a16="http://schemas.microsoft.com/office/drawing/2014/main" id="{401800EF-4BBF-8200-B9C5-D9BD5140B5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719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8" name="Freeform 146">
              <a:extLst>
                <a:ext uri="{FF2B5EF4-FFF2-40B4-BE49-F238E27FC236}">
                  <a16:creationId xmlns:a16="http://schemas.microsoft.com/office/drawing/2014/main" id="{B5D43583-0FDE-0AFA-42A9-9D44E7E1C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538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8 h 33"/>
                <a:gd name="T4" fmla="*/ 15 w 31"/>
                <a:gd name="T5" fmla="*/ 0 h 33"/>
                <a:gd name="T6" fmla="*/ 8 w 31"/>
                <a:gd name="T7" fmla="*/ 8 h 33"/>
                <a:gd name="T8" fmla="*/ 0 w 31"/>
                <a:gd name="T9" fmla="*/ 17 h 33"/>
                <a:gd name="T10" fmla="*/ 8 w 31"/>
                <a:gd name="T11" fmla="*/ 25 h 33"/>
                <a:gd name="T12" fmla="*/ 15 w 31"/>
                <a:gd name="T13" fmla="*/ 33 h 33"/>
                <a:gd name="T14" fmla="*/ 23 w 31"/>
                <a:gd name="T15" fmla="*/ 25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8" y="8"/>
                  </a:lnTo>
                  <a:lnTo>
                    <a:pt x="0" y="17"/>
                  </a:lnTo>
                  <a:lnTo>
                    <a:pt x="8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39" name="Freeform 147">
              <a:extLst>
                <a:ext uri="{FF2B5EF4-FFF2-40B4-BE49-F238E27FC236}">
                  <a16:creationId xmlns:a16="http://schemas.microsoft.com/office/drawing/2014/main" id="{E05CA3C0-FFB2-9205-20EA-CE67EF5244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538"/>
              <a:ext cx="38" cy="41"/>
            </a:xfrm>
            <a:custGeom>
              <a:avLst/>
              <a:gdLst>
                <a:gd name="T0" fmla="*/ 31 w 38"/>
                <a:gd name="T1" fmla="*/ 25 h 41"/>
                <a:gd name="T2" fmla="*/ 23 w 38"/>
                <a:gd name="T3" fmla="*/ 17 h 41"/>
                <a:gd name="T4" fmla="*/ 23 w 38"/>
                <a:gd name="T5" fmla="*/ 17 h 41"/>
                <a:gd name="T6" fmla="*/ 23 w 38"/>
                <a:gd name="T7" fmla="*/ 17 h 41"/>
                <a:gd name="T8" fmla="*/ 15 w 38"/>
                <a:gd name="T9" fmla="*/ 8 h 41"/>
                <a:gd name="T10" fmla="*/ 23 w 38"/>
                <a:gd name="T11" fmla="*/ 8 h 41"/>
                <a:gd name="T12" fmla="*/ 23 w 38"/>
                <a:gd name="T13" fmla="*/ 8 h 41"/>
                <a:gd name="T14" fmla="*/ 15 w 38"/>
                <a:gd name="T15" fmla="*/ 17 h 41"/>
                <a:gd name="T16" fmla="*/ 15 w 38"/>
                <a:gd name="T17" fmla="*/ 17 h 41"/>
                <a:gd name="T18" fmla="*/ 15 w 38"/>
                <a:gd name="T19" fmla="*/ 17 h 41"/>
                <a:gd name="T20" fmla="*/ 8 w 38"/>
                <a:gd name="T21" fmla="*/ 25 h 41"/>
                <a:gd name="T22" fmla="*/ 8 w 38"/>
                <a:gd name="T23" fmla="*/ 17 h 41"/>
                <a:gd name="T24" fmla="*/ 8 w 38"/>
                <a:gd name="T25" fmla="*/ 17 h 41"/>
                <a:gd name="T26" fmla="*/ 15 w 38"/>
                <a:gd name="T27" fmla="*/ 25 h 41"/>
                <a:gd name="T28" fmla="*/ 15 w 38"/>
                <a:gd name="T29" fmla="*/ 25 h 41"/>
                <a:gd name="T30" fmla="*/ 15 w 38"/>
                <a:gd name="T31" fmla="*/ 25 h 41"/>
                <a:gd name="T32" fmla="*/ 23 w 38"/>
                <a:gd name="T33" fmla="*/ 33 h 41"/>
                <a:gd name="T34" fmla="*/ 15 w 38"/>
                <a:gd name="T35" fmla="*/ 33 h 41"/>
                <a:gd name="T36" fmla="*/ 15 w 38"/>
                <a:gd name="T37" fmla="*/ 33 h 41"/>
                <a:gd name="T38" fmla="*/ 23 w 38"/>
                <a:gd name="T39" fmla="*/ 25 h 41"/>
                <a:gd name="T40" fmla="*/ 23 w 38"/>
                <a:gd name="T41" fmla="*/ 25 h 41"/>
                <a:gd name="T42" fmla="*/ 23 w 38"/>
                <a:gd name="T43" fmla="*/ 25 h 41"/>
                <a:gd name="T44" fmla="*/ 31 w 38"/>
                <a:gd name="T45" fmla="*/ 17 h 41"/>
                <a:gd name="T46" fmla="*/ 31 w 38"/>
                <a:gd name="T47" fmla="*/ 17 h 41"/>
                <a:gd name="T48" fmla="*/ 38 w 38"/>
                <a:gd name="T49" fmla="*/ 25 h 41"/>
                <a:gd name="T50" fmla="*/ 38 w 38"/>
                <a:gd name="T51" fmla="*/ 25 h 41"/>
                <a:gd name="T52" fmla="*/ 31 w 38"/>
                <a:gd name="T53" fmla="*/ 33 h 41"/>
                <a:gd name="T54" fmla="*/ 31 w 38"/>
                <a:gd name="T55" fmla="*/ 33 h 41"/>
                <a:gd name="T56" fmla="*/ 31 w 38"/>
                <a:gd name="T57" fmla="*/ 33 h 41"/>
                <a:gd name="T58" fmla="*/ 23 w 38"/>
                <a:gd name="T59" fmla="*/ 41 h 41"/>
                <a:gd name="T60" fmla="*/ 23 w 38"/>
                <a:gd name="T61" fmla="*/ 41 h 41"/>
                <a:gd name="T62" fmla="*/ 15 w 38"/>
                <a:gd name="T63" fmla="*/ 41 h 41"/>
                <a:gd name="T64" fmla="*/ 8 w 38"/>
                <a:gd name="T65" fmla="*/ 33 h 41"/>
                <a:gd name="T66" fmla="*/ 8 w 38"/>
                <a:gd name="T67" fmla="*/ 33 h 41"/>
                <a:gd name="T68" fmla="*/ 8 w 38"/>
                <a:gd name="T69" fmla="*/ 33 h 41"/>
                <a:gd name="T70" fmla="*/ 0 w 38"/>
                <a:gd name="T71" fmla="*/ 25 h 41"/>
                <a:gd name="T72" fmla="*/ 0 w 38"/>
                <a:gd name="T73" fmla="*/ 25 h 41"/>
                <a:gd name="T74" fmla="*/ 0 w 38"/>
                <a:gd name="T75" fmla="*/ 17 h 41"/>
                <a:gd name="T76" fmla="*/ 8 w 38"/>
                <a:gd name="T77" fmla="*/ 8 h 41"/>
                <a:gd name="T78" fmla="*/ 8 w 38"/>
                <a:gd name="T79" fmla="*/ 8 h 41"/>
                <a:gd name="T80" fmla="*/ 8 w 38"/>
                <a:gd name="T81" fmla="*/ 8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1 w 38"/>
                <a:gd name="T89" fmla="*/ 8 h 41"/>
                <a:gd name="T90" fmla="*/ 31 w 38"/>
                <a:gd name="T91" fmla="*/ 8 h 41"/>
                <a:gd name="T92" fmla="*/ 31 w 38"/>
                <a:gd name="T93" fmla="*/ 8 h 41"/>
                <a:gd name="T94" fmla="*/ 38 w 38"/>
                <a:gd name="T95" fmla="*/ 17 h 41"/>
                <a:gd name="T96" fmla="*/ 31 w 38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1" y="25"/>
                  </a:moveTo>
                  <a:lnTo>
                    <a:pt x="23" y="17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7"/>
                  </a:lnTo>
                  <a:lnTo>
                    <a:pt x="8" y="25"/>
                  </a:lnTo>
                  <a:lnTo>
                    <a:pt x="8" y="17"/>
                  </a:lnTo>
                  <a:lnTo>
                    <a:pt x="15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7"/>
                  </a:lnTo>
                  <a:lnTo>
                    <a:pt x="38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8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8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8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0" name="Freeform 148">
              <a:extLst>
                <a:ext uri="{FF2B5EF4-FFF2-40B4-BE49-F238E27FC236}">
                  <a16:creationId xmlns:a16="http://schemas.microsoft.com/office/drawing/2014/main" id="{9FE2CE89-0299-E703-4195-F7DB77840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555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8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1" name="Freeform 149">
              <a:extLst>
                <a:ext uri="{FF2B5EF4-FFF2-40B4-BE49-F238E27FC236}">
                  <a16:creationId xmlns:a16="http://schemas.microsoft.com/office/drawing/2014/main" id="{06C16BDC-C950-B567-64B1-4395139D5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456"/>
              <a:ext cx="31" cy="25"/>
            </a:xfrm>
            <a:custGeom>
              <a:avLst/>
              <a:gdLst>
                <a:gd name="T0" fmla="*/ 31 w 31"/>
                <a:gd name="T1" fmla="*/ 8 h 25"/>
                <a:gd name="T2" fmla="*/ 23 w 31"/>
                <a:gd name="T3" fmla="*/ 0 h 25"/>
                <a:gd name="T4" fmla="*/ 15 w 31"/>
                <a:gd name="T5" fmla="*/ 0 h 25"/>
                <a:gd name="T6" fmla="*/ 8 w 31"/>
                <a:gd name="T7" fmla="*/ 0 h 25"/>
                <a:gd name="T8" fmla="*/ 0 w 31"/>
                <a:gd name="T9" fmla="*/ 8 h 25"/>
                <a:gd name="T10" fmla="*/ 8 w 31"/>
                <a:gd name="T11" fmla="*/ 25 h 25"/>
                <a:gd name="T12" fmla="*/ 15 w 31"/>
                <a:gd name="T13" fmla="*/ 25 h 25"/>
                <a:gd name="T14" fmla="*/ 23 w 31"/>
                <a:gd name="T15" fmla="*/ 25 h 25"/>
                <a:gd name="T16" fmla="*/ 31 w 31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25"/>
                <a:gd name="T29" fmla="*/ 31 w 31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25">
                  <a:moveTo>
                    <a:pt x="31" y="8"/>
                  </a:moveTo>
                  <a:lnTo>
                    <a:pt x="23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1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2" name="Freeform 150">
              <a:extLst>
                <a:ext uri="{FF2B5EF4-FFF2-40B4-BE49-F238E27FC236}">
                  <a16:creationId xmlns:a16="http://schemas.microsoft.com/office/drawing/2014/main" id="{D4920058-2501-3ECF-A685-89DE9A9E64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456"/>
              <a:ext cx="38" cy="33"/>
            </a:xfrm>
            <a:custGeom>
              <a:avLst/>
              <a:gdLst>
                <a:gd name="T0" fmla="*/ 31 w 38"/>
                <a:gd name="T1" fmla="*/ 16 h 33"/>
                <a:gd name="T2" fmla="*/ 23 w 38"/>
                <a:gd name="T3" fmla="*/ 8 h 33"/>
                <a:gd name="T4" fmla="*/ 23 w 38"/>
                <a:gd name="T5" fmla="*/ 8 h 33"/>
                <a:gd name="T6" fmla="*/ 23 w 38"/>
                <a:gd name="T7" fmla="*/ 8 h 33"/>
                <a:gd name="T8" fmla="*/ 15 w 38"/>
                <a:gd name="T9" fmla="*/ 8 h 33"/>
                <a:gd name="T10" fmla="*/ 15 w 38"/>
                <a:gd name="T11" fmla="*/ 8 h 33"/>
                <a:gd name="T12" fmla="*/ 15 w 38"/>
                <a:gd name="T13" fmla="*/ 8 h 33"/>
                <a:gd name="T14" fmla="*/ 8 w 38"/>
                <a:gd name="T15" fmla="*/ 8 h 33"/>
                <a:gd name="T16" fmla="*/ 15 w 38"/>
                <a:gd name="T17" fmla="*/ 8 h 33"/>
                <a:gd name="T18" fmla="*/ 15 w 38"/>
                <a:gd name="T19" fmla="*/ 8 h 33"/>
                <a:gd name="T20" fmla="*/ 8 w 38"/>
                <a:gd name="T21" fmla="*/ 16 h 33"/>
                <a:gd name="T22" fmla="*/ 8 w 38"/>
                <a:gd name="T23" fmla="*/ 8 h 33"/>
                <a:gd name="T24" fmla="*/ 8 w 38"/>
                <a:gd name="T25" fmla="*/ 8 h 33"/>
                <a:gd name="T26" fmla="*/ 15 w 38"/>
                <a:gd name="T27" fmla="*/ 25 h 33"/>
                <a:gd name="T28" fmla="*/ 8 w 38"/>
                <a:gd name="T29" fmla="*/ 25 h 33"/>
                <a:gd name="T30" fmla="*/ 8 w 38"/>
                <a:gd name="T31" fmla="*/ 25 h 33"/>
                <a:gd name="T32" fmla="*/ 15 w 38"/>
                <a:gd name="T33" fmla="*/ 25 h 33"/>
                <a:gd name="T34" fmla="*/ 15 w 38"/>
                <a:gd name="T35" fmla="*/ 25 h 33"/>
                <a:gd name="T36" fmla="*/ 15 w 38"/>
                <a:gd name="T37" fmla="*/ 25 h 33"/>
                <a:gd name="T38" fmla="*/ 23 w 38"/>
                <a:gd name="T39" fmla="*/ 25 h 33"/>
                <a:gd name="T40" fmla="*/ 23 w 38"/>
                <a:gd name="T41" fmla="*/ 25 h 33"/>
                <a:gd name="T42" fmla="*/ 23 w 38"/>
                <a:gd name="T43" fmla="*/ 25 h 33"/>
                <a:gd name="T44" fmla="*/ 31 w 38"/>
                <a:gd name="T45" fmla="*/ 8 h 33"/>
                <a:gd name="T46" fmla="*/ 31 w 38"/>
                <a:gd name="T47" fmla="*/ 8 h 33"/>
                <a:gd name="T48" fmla="*/ 38 w 38"/>
                <a:gd name="T49" fmla="*/ 8 h 33"/>
                <a:gd name="T50" fmla="*/ 38 w 38"/>
                <a:gd name="T51" fmla="*/ 8 h 33"/>
                <a:gd name="T52" fmla="*/ 31 w 38"/>
                <a:gd name="T53" fmla="*/ 25 h 33"/>
                <a:gd name="T54" fmla="*/ 31 w 38"/>
                <a:gd name="T55" fmla="*/ 25 h 33"/>
                <a:gd name="T56" fmla="*/ 23 w 38"/>
                <a:gd name="T57" fmla="*/ 33 h 33"/>
                <a:gd name="T58" fmla="*/ 15 w 38"/>
                <a:gd name="T59" fmla="*/ 33 h 33"/>
                <a:gd name="T60" fmla="*/ 15 w 38"/>
                <a:gd name="T61" fmla="*/ 33 h 33"/>
                <a:gd name="T62" fmla="*/ 15 w 38"/>
                <a:gd name="T63" fmla="*/ 33 h 33"/>
                <a:gd name="T64" fmla="*/ 8 w 38"/>
                <a:gd name="T65" fmla="*/ 33 h 33"/>
                <a:gd name="T66" fmla="*/ 8 w 38"/>
                <a:gd name="T67" fmla="*/ 33 h 33"/>
                <a:gd name="T68" fmla="*/ 8 w 38"/>
                <a:gd name="T69" fmla="*/ 25 h 33"/>
                <a:gd name="T70" fmla="*/ 0 w 38"/>
                <a:gd name="T71" fmla="*/ 8 h 33"/>
                <a:gd name="T72" fmla="*/ 0 w 38"/>
                <a:gd name="T73" fmla="*/ 8 h 33"/>
                <a:gd name="T74" fmla="*/ 0 w 38"/>
                <a:gd name="T75" fmla="*/ 8 h 33"/>
                <a:gd name="T76" fmla="*/ 8 w 38"/>
                <a:gd name="T77" fmla="*/ 0 h 33"/>
                <a:gd name="T78" fmla="*/ 8 w 38"/>
                <a:gd name="T79" fmla="*/ 0 h 33"/>
                <a:gd name="T80" fmla="*/ 8 w 38"/>
                <a:gd name="T81" fmla="*/ 0 h 33"/>
                <a:gd name="T82" fmla="*/ 15 w 38"/>
                <a:gd name="T83" fmla="*/ 0 h 33"/>
                <a:gd name="T84" fmla="*/ 15 w 38"/>
                <a:gd name="T85" fmla="*/ 0 h 33"/>
                <a:gd name="T86" fmla="*/ 15 w 38"/>
                <a:gd name="T87" fmla="*/ 0 h 33"/>
                <a:gd name="T88" fmla="*/ 23 w 38"/>
                <a:gd name="T89" fmla="*/ 0 h 33"/>
                <a:gd name="T90" fmla="*/ 23 w 38"/>
                <a:gd name="T91" fmla="*/ 0 h 33"/>
                <a:gd name="T92" fmla="*/ 31 w 38"/>
                <a:gd name="T93" fmla="*/ 0 h 33"/>
                <a:gd name="T94" fmla="*/ 38 w 38"/>
                <a:gd name="T95" fmla="*/ 8 h 33"/>
                <a:gd name="T96" fmla="*/ 31 w 38"/>
                <a:gd name="T97" fmla="*/ 16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33"/>
                <a:gd name="T149" fmla="*/ 38 w 38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33">
                  <a:moveTo>
                    <a:pt x="31" y="16"/>
                  </a:moveTo>
                  <a:lnTo>
                    <a:pt x="23" y="8"/>
                  </a:lnTo>
                  <a:lnTo>
                    <a:pt x="15" y="8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16"/>
                  </a:lnTo>
                  <a:lnTo>
                    <a:pt x="8" y="8"/>
                  </a:lnTo>
                  <a:lnTo>
                    <a:pt x="15" y="25"/>
                  </a:lnTo>
                  <a:lnTo>
                    <a:pt x="8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1" y="8"/>
                  </a:lnTo>
                  <a:lnTo>
                    <a:pt x="38" y="8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8" y="25"/>
                  </a:lnTo>
                  <a:lnTo>
                    <a:pt x="0" y="8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8" y="8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3" name="Freeform 151">
              <a:extLst>
                <a:ext uri="{FF2B5EF4-FFF2-40B4-BE49-F238E27FC236}">
                  <a16:creationId xmlns:a16="http://schemas.microsoft.com/office/drawing/2014/main" id="{308DC78B-E34B-B1F9-7987-C76433873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464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8 h 8"/>
                <a:gd name="T6" fmla="*/ 7 w 7"/>
                <a:gd name="T7" fmla="*/ 0 h 8"/>
                <a:gd name="T8" fmla="*/ 7 w 7"/>
                <a:gd name="T9" fmla="*/ 0 h 8"/>
                <a:gd name="T10" fmla="*/ 7 w 7"/>
                <a:gd name="T11" fmla="*/ 0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4" name="Freeform 152">
              <a:extLst>
                <a:ext uri="{FF2B5EF4-FFF2-40B4-BE49-F238E27FC236}">
                  <a16:creationId xmlns:a16="http://schemas.microsoft.com/office/drawing/2014/main" id="{6683BC33-25D7-0B30-AFBA-30F3AC79A6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1283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8 h 33"/>
                <a:gd name="T4" fmla="*/ 15 w 31"/>
                <a:gd name="T5" fmla="*/ 0 h 33"/>
                <a:gd name="T6" fmla="*/ 8 w 31"/>
                <a:gd name="T7" fmla="*/ 8 h 33"/>
                <a:gd name="T8" fmla="*/ 0 w 31"/>
                <a:gd name="T9" fmla="*/ 17 h 33"/>
                <a:gd name="T10" fmla="*/ 8 w 31"/>
                <a:gd name="T11" fmla="*/ 33 h 33"/>
                <a:gd name="T12" fmla="*/ 15 w 31"/>
                <a:gd name="T13" fmla="*/ 33 h 33"/>
                <a:gd name="T14" fmla="*/ 23 w 31"/>
                <a:gd name="T15" fmla="*/ 33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8" y="8"/>
                  </a:lnTo>
                  <a:lnTo>
                    <a:pt x="0" y="17"/>
                  </a:lnTo>
                  <a:lnTo>
                    <a:pt x="8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5" name="Freeform 153">
              <a:extLst>
                <a:ext uri="{FF2B5EF4-FFF2-40B4-BE49-F238E27FC236}">
                  <a16:creationId xmlns:a16="http://schemas.microsoft.com/office/drawing/2014/main" id="{7F1D3C4B-C6E4-F916-7415-0901FD5E2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2" y="1283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7 h 41"/>
                <a:gd name="T4" fmla="*/ 23 w 39"/>
                <a:gd name="T5" fmla="*/ 17 h 41"/>
                <a:gd name="T6" fmla="*/ 23 w 39"/>
                <a:gd name="T7" fmla="*/ 17 h 41"/>
                <a:gd name="T8" fmla="*/ 15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5 w 39"/>
                <a:gd name="T15" fmla="*/ 17 h 41"/>
                <a:gd name="T16" fmla="*/ 15 w 39"/>
                <a:gd name="T17" fmla="*/ 17 h 41"/>
                <a:gd name="T18" fmla="*/ 15 w 39"/>
                <a:gd name="T19" fmla="*/ 17 h 41"/>
                <a:gd name="T20" fmla="*/ 8 w 39"/>
                <a:gd name="T21" fmla="*/ 25 h 41"/>
                <a:gd name="T22" fmla="*/ 8 w 39"/>
                <a:gd name="T23" fmla="*/ 17 h 41"/>
                <a:gd name="T24" fmla="*/ 8 w 39"/>
                <a:gd name="T25" fmla="*/ 17 h 41"/>
                <a:gd name="T26" fmla="*/ 15 w 39"/>
                <a:gd name="T27" fmla="*/ 33 h 41"/>
                <a:gd name="T28" fmla="*/ 8 w 39"/>
                <a:gd name="T29" fmla="*/ 33 h 41"/>
                <a:gd name="T30" fmla="*/ 8 w 39"/>
                <a:gd name="T31" fmla="*/ 33 h 41"/>
                <a:gd name="T32" fmla="*/ 15 w 39"/>
                <a:gd name="T33" fmla="*/ 33 h 41"/>
                <a:gd name="T34" fmla="*/ 15 w 39"/>
                <a:gd name="T35" fmla="*/ 33 h 41"/>
                <a:gd name="T36" fmla="*/ 15 w 39"/>
                <a:gd name="T37" fmla="*/ 33 h 41"/>
                <a:gd name="T38" fmla="*/ 23 w 39"/>
                <a:gd name="T39" fmla="*/ 33 h 41"/>
                <a:gd name="T40" fmla="*/ 23 w 39"/>
                <a:gd name="T41" fmla="*/ 33 h 41"/>
                <a:gd name="T42" fmla="*/ 23 w 39"/>
                <a:gd name="T43" fmla="*/ 33 h 41"/>
                <a:gd name="T44" fmla="*/ 31 w 39"/>
                <a:gd name="T45" fmla="*/ 17 h 41"/>
                <a:gd name="T46" fmla="*/ 31 w 39"/>
                <a:gd name="T47" fmla="*/ 17 h 41"/>
                <a:gd name="T48" fmla="*/ 39 w 39"/>
                <a:gd name="T49" fmla="*/ 17 h 41"/>
                <a:gd name="T50" fmla="*/ 39 w 39"/>
                <a:gd name="T51" fmla="*/ 17 h 41"/>
                <a:gd name="T52" fmla="*/ 31 w 39"/>
                <a:gd name="T53" fmla="*/ 33 h 41"/>
                <a:gd name="T54" fmla="*/ 31 w 39"/>
                <a:gd name="T55" fmla="*/ 33 h 41"/>
                <a:gd name="T56" fmla="*/ 23 w 39"/>
                <a:gd name="T57" fmla="*/ 41 h 41"/>
                <a:gd name="T58" fmla="*/ 15 w 39"/>
                <a:gd name="T59" fmla="*/ 41 h 41"/>
                <a:gd name="T60" fmla="*/ 15 w 39"/>
                <a:gd name="T61" fmla="*/ 41 h 41"/>
                <a:gd name="T62" fmla="*/ 15 w 39"/>
                <a:gd name="T63" fmla="*/ 41 h 41"/>
                <a:gd name="T64" fmla="*/ 8 w 39"/>
                <a:gd name="T65" fmla="*/ 41 h 41"/>
                <a:gd name="T66" fmla="*/ 8 w 39"/>
                <a:gd name="T67" fmla="*/ 41 h 41"/>
                <a:gd name="T68" fmla="*/ 8 w 39"/>
                <a:gd name="T69" fmla="*/ 33 h 41"/>
                <a:gd name="T70" fmla="*/ 0 w 39"/>
                <a:gd name="T71" fmla="*/ 17 h 41"/>
                <a:gd name="T72" fmla="*/ 0 w 39"/>
                <a:gd name="T73" fmla="*/ 17 h 41"/>
                <a:gd name="T74" fmla="*/ 0 w 39"/>
                <a:gd name="T75" fmla="*/ 17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5 w 39"/>
                <a:gd name="T83" fmla="*/ 0 h 41"/>
                <a:gd name="T84" fmla="*/ 15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7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7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7"/>
                  </a:lnTo>
                  <a:lnTo>
                    <a:pt x="8" y="25"/>
                  </a:lnTo>
                  <a:lnTo>
                    <a:pt x="8" y="17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lnTo>
                    <a:pt x="39" y="17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8" y="41"/>
                  </a:lnTo>
                  <a:lnTo>
                    <a:pt x="8" y="33"/>
                  </a:lnTo>
                  <a:lnTo>
                    <a:pt x="0" y="17"/>
                  </a:lnTo>
                  <a:lnTo>
                    <a:pt x="8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6" name="Freeform 154">
              <a:extLst>
                <a:ext uri="{FF2B5EF4-FFF2-40B4-BE49-F238E27FC236}">
                  <a16:creationId xmlns:a16="http://schemas.microsoft.com/office/drawing/2014/main" id="{311D55D4-D752-F261-5E99-111BFFF40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93" y="1300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7" name="Freeform 155">
              <a:extLst>
                <a:ext uri="{FF2B5EF4-FFF2-40B4-BE49-F238E27FC236}">
                  <a16:creationId xmlns:a16="http://schemas.microsoft.com/office/drawing/2014/main" id="{EA4AC587-EFB3-3688-FED7-E63F59C39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1283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8 h 33"/>
                <a:gd name="T4" fmla="*/ 16 w 31"/>
                <a:gd name="T5" fmla="*/ 0 h 33"/>
                <a:gd name="T6" fmla="*/ 8 w 31"/>
                <a:gd name="T7" fmla="*/ 8 h 33"/>
                <a:gd name="T8" fmla="*/ 0 w 31"/>
                <a:gd name="T9" fmla="*/ 17 h 33"/>
                <a:gd name="T10" fmla="*/ 8 w 31"/>
                <a:gd name="T11" fmla="*/ 25 h 33"/>
                <a:gd name="T12" fmla="*/ 16 w 31"/>
                <a:gd name="T13" fmla="*/ 33 h 33"/>
                <a:gd name="T14" fmla="*/ 23 w 31"/>
                <a:gd name="T15" fmla="*/ 25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7"/>
                  </a:lnTo>
                  <a:lnTo>
                    <a:pt x="8" y="25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8" name="Freeform 156">
              <a:extLst>
                <a:ext uri="{FF2B5EF4-FFF2-40B4-BE49-F238E27FC236}">
                  <a16:creationId xmlns:a16="http://schemas.microsoft.com/office/drawing/2014/main" id="{8056AE0A-09EF-2D14-F578-0E8879B45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1283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7 h 41"/>
                <a:gd name="T4" fmla="*/ 23 w 39"/>
                <a:gd name="T5" fmla="*/ 17 h 41"/>
                <a:gd name="T6" fmla="*/ 23 w 39"/>
                <a:gd name="T7" fmla="*/ 17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7 h 41"/>
                <a:gd name="T16" fmla="*/ 16 w 39"/>
                <a:gd name="T17" fmla="*/ 17 h 41"/>
                <a:gd name="T18" fmla="*/ 16 w 39"/>
                <a:gd name="T19" fmla="*/ 17 h 41"/>
                <a:gd name="T20" fmla="*/ 8 w 39"/>
                <a:gd name="T21" fmla="*/ 25 h 41"/>
                <a:gd name="T22" fmla="*/ 8 w 39"/>
                <a:gd name="T23" fmla="*/ 17 h 41"/>
                <a:gd name="T24" fmla="*/ 8 w 39"/>
                <a:gd name="T25" fmla="*/ 17 h 41"/>
                <a:gd name="T26" fmla="*/ 16 w 39"/>
                <a:gd name="T27" fmla="*/ 25 h 41"/>
                <a:gd name="T28" fmla="*/ 16 w 39"/>
                <a:gd name="T29" fmla="*/ 25 h 41"/>
                <a:gd name="T30" fmla="*/ 16 w 39"/>
                <a:gd name="T31" fmla="*/ 25 h 41"/>
                <a:gd name="T32" fmla="*/ 23 w 39"/>
                <a:gd name="T33" fmla="*/ 33 h 41"/>
                <a:gd name="T34" fmla="*/ 16 w 39"/>
                <a:gd name="T35" fmla="*/ 33 h 41"/>
                <a:gd name="T36" fmla="*/ 16 w 39"/>
                <a:gd name="T37" fmla="*/ 33 h 41"/>
                <a:gd name="T38" fmla="*/ 23 w 39"/>
                <a:gd name="T39" fmla="*/ 25 h 41"/>
                <a:gd name="T40" fmla="*/ 23 w 39"/>
                <a:gd name="T41" fmla="*/ 25 h 41"/>
                <a:gd name="T42" fmla="*/ 23 w 39"/>
                <a:gd name="T43" fmla="*/ 25 h 41"/>
                <a:gd name="T44" fmla="*/ 31 w 39"/>
                <a:gd name="T45" fmla="*/ 17 h 41"/>
                <a:gd name="T46" fmla="*/ 31 w 39"/>
                <a:gd name="T47" fmla="*/ 17 h 41"/>
                <a:gd name="T48" fmla="*/ 39 w 39"/>
                <a:gd name="T49" fmla="*/ 25 h 41"/>
                <a:gd name="T50" fmla="*/ 39 w 39"/>
                <a:gd name="T51" fmla="*/ 25 h 41"/>
                <a:gd name="T52" fmla="*/ 31 w 39"/>
                <a:gd name="T53" fmla="*/ 33 h 41"/>
                <a:gd name="T54" fmla="*/ 31 w 39"/>
                <a:gd name="T55" fmla="*/ 33 h 41"/>
                <a:gd name="T56" fmla="*/ 31 w 39"/>
                <a:gd name="T57" fmla="*/ 33 h 41"/>
                <a:gd name="T58" fmla="*/ 23 w 39"/>
                <a:gd name="T59" fmla="*/ 41 h 41"/>
                <a:gd name="T60" fmla="*/ 23 w 39"/>
                <a:gd name="T61" fmla="*/ 41 h 41"/>
                <a:gd name="T62" fmla="*/ 16 w 39"/>
                <a:gd name="T63" fmla="*/ 41 h 41"/>
                <a:gd name="T64" fmla="*/ 8 w 39"/>
                <a:gd name="T65" fmla="*/ 33 h 41"/>
                <a:gd name="T66" fmla="*/ 8 w 39"/>
                <a:gd name="T67" fmla="*/ 33 h 41"/>
                <a:gd name="T68" fmla="*/ 8 w 39"/>
                <a:gd name="T69" fmla="*/ 33 h 41"/>
                <a:gd name="T70" fmla="*/ 0 w 39"/>
                <a:gd name="T71" fmla="*/ 25 h 41"/>
                <a:gd name="T72" fmla="*/ 0 w 39"/>
                <a:gd name="T73" fmla="*/ 25 h 41"/>
                <a:gd name="T74" fmla="*/ 0 w 39"/>
                <a:gd name="T75" fmla="*/ 17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7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7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7"/>
                  </a:lnTo>
                  <a:lnTo>
                    <a:pt x="8" y="25"/>
                  </a:lnTo>
                  <a:lnTo>
                    <a:pt x="8" y="17"/>
                  </a:lnTo>
                  <a:lnTo>
                    <a:pt x="16" y="25"/>
                  </a:lnTo>
                  <a:lnTo>
                    <a:pt x="23" y="33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7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49" name="Freeform 157">
              <a:extLst>
                <a:ext uri="{FF2B5EF4-FFF2-40B4-BE49-F238E27FC236}">
                  <a16:creationId xmlns:a16="http://schemas.microsoft.com/office/drawing/2014/main" id="{C6CED9E1-9FFE-A2C7-9E5D-5ECFB8C5A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1300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0" name="Freeform 158">
              <a:extLst>
                <a:ext uri="{FF2B5EF4-FFF2-40B4-BE49-F238E27FC236}">
                  <a16:creationId xmlns:a16="http://schemas.microsoft.com/office/drawing/2014/main" id="{7E9F5D34-0AD0-FA4D-35AB-A5C16E228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127"/>
              <a:ext cx="31" cy="25"/>
            </a:xfrm>
            <a:custGeom>
              <a:avLst/>
              <a:gdLst>
                <a:gd name="T0" fmla="*/ 31 w 31"/>
                <a:gd name="T1" fmla="*/ 8 h 25"/>
                <a:gd name="T2" fmla="*/ 23 w 31"/>
                <a:gd name="T3" fmla="*/ 0 h 25"/>
                <a:gd name="T4" fmla="*/ 15 w 31"/>
                <a:gd name="T5" fmla="*/ 0 h 25"/>
                <a:gd name="T6" fmla="*/ 8 w 31"/>
                <a:gd name="T7" fmla="*/ 0 h 25"/>
                <a:gd name="T8" fmla="*/ 0 w 31"/>
                <a:gd name="T9" fmla="*/ 8 h 25"/>
                <a:gd name="T10" fmla="*/ 8 w 31"/>
                <a:gd name="T11" fmla="*/ 25 h 25"/>
                <a:gd name="T12" fmla="*/ 15 w 31"/>
                <a:gd name="T13" fmla="*/ 25 h 25"/>
                <a:gd name="T14" fmla="*/ 23 w 31"/>
                <a:gd name="T15" fmla="*/ 25 h 25"/>
                <a:gd name="T16" fmla="*/ 31 w 31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25"/>
                <a:gd name="T29" fmla="*/ 31 w 31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25">
                  <a:moveTo>
                    <a:pt x="31" y="8"/>
                  </a:moveTo>
                  <a:lnTo>
                    <a:pt x="23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1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1" name="Freeform 159">
              <a:extLst>
                <a:ext uri="{FF2B5EF4-FFF2-40B4-BE49-F238E27FC236}">
                  <a16:creationId xmlns:a16="http://schemas.microsoft.com/office/drawing/2014/main" id="{1D440AB7-A107-D99E-E461-743522548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127"/>
              <a:ext cx="38" cy="33"/>
            </a:xfrm>
            <a:custGeom>
              <a:avLst/>
              <a:gdLst>
                <a:gd name="T0" fmla="*/ 31 w 38"/>
                <a:gd name="T1" fmla="*/ 17 h 33"/>
                <a:gd name="T2" fmla="*/ 23 w 38"/>
                <a:gd name="T3" fmla="*/ 8 h 33"/>
                <a:gd name="T4" fmla="*/ 23 w 38"/>
                <a:gd name="T5" fmla="*/ 8 h 33"/>
                <a:gd name="T6" fmla="*/ 23 w 38"/>
                <a:gd name="T7" fmla="*/ 8 h 33"/>
                <a:gd name="T8" fmla="*/ 15 w 38"/>
                <a:gd name="T9" fmla="*/ 8 h 33"/>
                <a:gd name="T10" fmla="*/ 15 w 38"/>
                <a:gd name="T11" fmla="*/ 8 h 33"/>
                <a:gd name="T12" fmla="*/ 15 w 38"/>
                <a:gd name="T13" fmla="*/ 8 h 33"/>
                <a:gd name="T14" fmla="*/ 8 w 38"/>
                <a:gd name="T15" fmla="*/ 8 h 33"/>
                <a:gd name="T16" fmla="*/ 15 w 38"/>
                <a:gd name="T17" fmla="*/ 8 h 33"/>
                <a:gd name="T18" fmla="*/ 15 w 38"/>
                <a:gd name="T19" fmla="*/ 8 h 33"/>
                <a:gd name="T20" fmla="*/ 8 w 38"/>
                <a:gd name="T21" fmla="*/ 17 h 33"/>
                <a:gd name="T22" fmla="*/ 8 w 38"/>
                <a:gd name="T23" fmla="*/ 8 h 33"/>
                <a:gd name="T24" fmla="*/ 8 w 38"/>
                <a:gd name="T25" fmla="*/ 8 h 33"/>
                <a:gd name="T26" fmla="*/ 15 w 38"/>
                <a:gd name="T27" fmla="*/ 25 h 33"/>
                <a:gd name="T28" fmla="*/ 8 w 38"/>
                <a:gd name="T29" fmla="*/ 25 h 33"/>
                <a:gd name="T30" fmla="*/ 8 w 38"/>
                <a:gd name="T31" fmla="*/ 25 h 33"/>
                <a:gd name="T32" fmla="*/ 15 w 38"/>
                <a:gd name="T33" fmla="*/ 25 h 33"/>
                <a:gd name="T34" fmla="*/ 15 w 38"/>
                <a:gd name="T35" fmla="*/ 25 h 33"/>
                <a:gd name="T36" fmla="*/ 15 w 38"/>
                <a:gd name="T37" fmla="*/ 25 h 33"/>
                <a:gd name="T38" fmla="*/ 23 w 38"/>
                <a:gd name="T39" fmla="*/ 25 h 33"/>
                <a:gd name="T40" fmla="*/ 23 w 38"/>
                <a:gd name="T41" fmla="*/ 25 h 33"/>
                <a:gd name="T42" fmla="*/ 23 w 38"/>
                <a:gd name="T43" fmla="*/ 25 h 33"/>
                <a:gd name="T44" fmla="*/ 31 w 38"/>
                <a:gd name="T45" fmla="*/ 8 h 33"/>
                <a:gd name="T46" fmla="*/ 31 w 38"/>
                <a:gd name="T47" fmla="*/ 8 h 33"/>
                <a:gd name="T48" fmla="*/ 38 w 38"/>
                <a:gd name="T49" fmla="*/ 8 h 33"/>
                <a:gd name="T50" fmla="*/ 38 w 38"/>
                <a:gd name="T51" fmla="*/ 8 h 33"/>
                <a:gd name="T52" fmla="*/ 31 w 38"/>
                <a:gd name="T53" fmla="*/ 25 h 33"/>
                <a:gd name="T54" fmla="*/ 31 w 38"/>
                <a:gd name="T55" fmla="*/ 25 h 33"/>
                <a:gd name="T56" fmla="*/ 23 w 38"/>
                <a:gd name="T57" fmla="*/ 33 h 33"/>
                <a:gd name="T58" fmla="*/ 15 w 38"/>
                <a:gd name="T59" fmla="*/ 33 h 33"/>
                <a:gd name="T60" fmla="*/ 15 w 38"/>
                <a:gd name="T61" fmla="*/ 33 h 33"/>
                <a:gd name="T62" fmla="*/ 15 w 38"/>
                <a:gd name="T63" fmla="*/ 33 h 33"/>
                <a:gd name="T64" fmla="*/ 8 w 38"/>
                <a:gd name="T65" fmla="*/ 33 h 33"/>
                <a:gd name="T66" fmla="*/ 8 w 38"/>
                <a:gd name="T67" fmla="*/ 33 h 33"/>
                <a:gd name="T68" fmla="*/ 8 w 38"/>
                <a:gd name="T69" fmla="*/ 25 h 33"/>
                <a:gd name="T70" fmla="*/ 0 w 38"/>
                <a:gd name="T71" fmla="*/ 8 h 33"/>
                <a:gd name="T72" fmla="*/ 0 w 38"/>
                <a:gd name="T73" fmla="*/ 8 h 33"/>
                <a:gd name="T74" fmla="*/ 0 w 38"/>
                <a:gd name="T75" fmla="*/ 8 h 33"/>
                <a:gd name="T76" fmla="*/ 8 w 38"/>
                <a:gd name="T77" fmla="*/ 0 h 33"/>
                <a:gd name="T78" fmla="*/ 8 w 38"/>
                <a:gd name="T79" fmla="*/ 0 h 33"/>
                <a:gd name="T80" fmla="*/ 8 w 38"/>
                <a:gd name="T81" fmla="*/ 0 h 33"/>
                <a:gd name="T82" fmla="*/ 15 w 38"/>
                <a:gd name="T83" fmla="*/ 0 h 33"/>
                <a:gd name="T84" fmla="*/ 15 w 38"/>
                <a:gd name="T85" fmla="*/ 0 h 33"/>
                <a:gd name="T86" fmla="*/ 15 w 38"/>
                <a:gd name="T87" fmla="*/ 0 h 33"/>
                <a:gd name="T88" fmla="*/ 23 w 38"/>
                <a:gd name="T89" fmla="*/ 0 h 33"/>
                <a:gd name="T90" fmla="*/ 23 w 38"/>
                <a:gd name="T91" fmla="*/ 0 h 33"/>
                <a:gd name="T92" fmla="*/ 31 w 38"/>
                <a:gd name="T93" fmla="*/ 0 h 33"/>
                <a:gd name="T94" fmla="*/ 38 w 38"/>
                <a:gd name="T95" fmla="*/ 8 h 33"/>
                <a:gd name="T96" fmla="*/ 31 w 38"/>
                <a:gd name="T97" fmla="*/ 17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33"/>
                <a:gd name="T149" fmla="*/ 38 w 38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33">
                  <a:moveTo>
                    <a:pt x="31" y="17"/>
                  </a:moveTo>
                  <a:lnTo>
                    <a:pt x="23" y="8"/>
                  </a:lnTo>
                  <a:lnTo>
                    <a:pt x="15" y="8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17"/>
                  </a:lnTo>
                  <a:lnTo>
                    <a:pt x="8" y="8"/>
                  </a:lnTo>
                  <a:lnTo>
                    <a:pt x="15" y="25"/>
                  </a:lnTo>
                  <a:lnTo>
                    <a:pt x="8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1" y="8"/>
                  </a:lnTo>
                  <a:lnTo>
                    <a:pt x="38" y="8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8" y="25"/>
                  </a:lnTo>
                  <a:lnTo>
                    <a:pt x="0" y="8"/>
                  </a:lnTo>
                  <a:lnTo>
                    <a:pt x="8" y="0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0"/>
                  </a:lnTo>
                  <a:lnTo>
                    <a:pt x="38" y="8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2" name="Freeform 160">
              <a:extLst>
                <a:ext uri="{FF2B5EF4-FFF2-40B4-BE49-F238E27FC236}">
                  <a16:creationId xmlns:a16="http://schemas.microsoft.com/office/drawing/2014/main" id="{5893CB7B-5F00-9FD5-8AD8-F8480C8C3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135"/>
              <a:ext cx="7" cy="9"/>
            </a:xfrm>
            <a:custGeom>
              <a:avLst/>
              <a:gdLst>
                <a:gd name="T0" fmla="*/ 0 w 7"/>
                <a:gd name="T1" fmla="*/ 0 h 9"/>
                <a:gd name="T2" fmla="*/ 0 w 7"/>
                <a:gd name="T3" fmla="*/ 0 h 9"/>
                <a:gd name="T4" fmla="*/ 0 w 7"/>
                <a:gd name="T5" fmla="*/ 9 h 9"/>
                <a:gd name="T6" fmla="*/ 7 w 7"/>
                <a:gd name="T7" fmla="*/ 0 h 9"/>
                <a:gd name="T8" fmla="*/ 7 w 7"/>
                <a:gd name="T9" fmla="*/ 0 h 9"/>
                <a:gd name="T10" fmla="*/ 7 w 7"/>
                <a:gd name="T11" fmla="*/ 0 h 9"/>
                <a:gd name="T12" fmla="*/ 0 w 7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9"/>
                <a:gd name="T23" fmla="*/ 7 w 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3" name="Freeform 161">
              <a:extLst>
                <a:ext uri="{FF2B5EF4-FFF2-40B4-BE49-F238E27FC236}">
                  <a16:creationId xmlns:a16="http://schemas.microsoft.com/office/drawing/2014/main" id="{5FEC134C-8426-2C31-642D-A8CA8F36A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028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9 h 33"/>
                <a:gd name="T4" fmla="*/ 15 w 31"/>
                <a:gd name="T5" fmla="*/ 0 h 33"/>
                <a:gd name="T6" fmla="*/ 8 w 31"/>
                <a:gd name="T7" fmla="*/ 9 h 33"/>
                <a:gd name="T8" fmla="*/ 0 w 31"/>
                <a:gd name="T9" fmla="*/ 17 h 33"/>
                <a:gd name="T10" fmla="*/ 8 w 31"/>
                <a:gd name="T11" fmla="*/ 33 h 33"/>
                <a:gd name="T12" fmla="*/ 15 w 31"/>
                <a:gd name="T13" fmla="*/ 33 h 33"/>
                <a:gd name="T14" fmla="*/ 23 w 31"/>
                <a:gd name="T15" fmla="*/ 33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9"/>
                  </a:lnTo>
                  <a:lnTo>
                    <a:pt x="15" y="0"/>
                  </a:lnTo>
                  <a:lnTo>
                    <a:pt x="8" y="9"/>
                  </a:lnTo>
                  <a:lnTo>
                    <a:pt x="0" y="17"/>
                  </a:lnTo>
                  <a:lnTo>
                    <a:pt x="8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4" name="Freeform 162">
              <a:extLst>
                <a:ext uri="{FF2B5EF4-FFF2-40B4-BE49-F238E27FC236}">
                  <a16:creationId xmlns:a16="http://schemas.microsoft.com/office/drawing/2014/main" id="{16BA9CB0-DA0E-5497-C7FC-7ED7CE141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028"/>
              <a:ext cx="38" cy="42"/>
            </a:xfrm>
            <a:custGeom>
              <a:avLst/>
              <a:gdLst>
                <a:gd name="T0" fmla="*/ 31 w 38"/>
                <a:gd name="T1" fmla="*/ 25 h 42"/>
                <a:gd name="T2" fmla="*/ 23 w 38"/>
                <a:gd name="T3" fmla="*/ 17 h 42"/>
                <a:gd name="T4" fmla="*/ 23 w 38"/>
                <a:gd name="T5" fmla="*/ 17 h 42"/>
                <a:gd name="T6" fmla="*/ 23 w 38"/>
                <a:gd name="T7" fmla="*/ 17 h 42"/>
                <a:gd name="T8" fmla="*/ 15 w 38"/>
                <a:gd name="T9" fmla="*/ 9 h 42"/>
                <a:gd name="T10" fmla="*/ 23 w 38"/>
                <a:gd name="T11" fmla="*/ 9 h 42"/>
                <a:gd name="T12" fmla="*/ 23 w 38"/>
                <a:gd name="T13" fmla="*/ 9 h 42"/>
                <a:gd name="T14" fmla="*/ 15 w 38"/>
                <a:gd name="T15" fmla="*/ 17 h 42"/>
                <a:gd name="T16" fmla="*/ 15 w 38"/>
                <a:gd name="T17" fmla="*/ 17 h 42"/>
                <a:gd name="T18" fmla="*/ 15 w 38"/>
                <a:gd name="T19" fmla="*/ 17 h 42"/>
                <a:gd name="T20" fmla="*/ 8 w 38"/>
                <a:gd name="T21" fmla="*/ 25 h 42"/>
                <a:gd name="T22" fmla="*/ 8 w 38"/>
                <a:gd name="T23" fmla="*/ 17 h 42"/>
                <a:gd name="T24" fmla="*/ 8 w 38"/>
                <a:gd name="T25" fmla="*/ 17 h 42"/>
                <a:gd name="T26" fmla="*/ 15 w 38"/>
                <a:gd name="T27" fmla="*/ 33 h 42"/>
                <a:gd name="T28" fmla="*/ 8 w 38"/>
                <a:gd name="T29" fmla="*/ 33 h 42"/>
                <a:gd name="T30" fmla="*/ 8 w 38"/>
                <a:gd name="T31" fmla="*/ 33 h 42"/>
                <a:gd name="T32" fmla="*/ 15 w 38"/>
                <a:gd name="T33" fmla="*/ 33 h 42"/>
                <a:gd name="T34" fmla="*/ 15 w 38"/>
                <a:gd name="T35" fmla="*/ 33 h 42"/>
                <a:gd name="T36" fmla="*/ 15 w 38"/>
                <a:gd name="T37" fmla="*/ 33 h 42"/>
                <a:gd name="T38" fmla="*/ 23 w 38"/>
                <a:gd name="T39" fmla="*/ 33 h 42"/>
                <a:gd name="T40" fmla="*/ 23 w 38"/>
                <a:gd name="T41" fmla="*/ 33 h 42"/>
                <a:gd name="T42" fmla="*/ 23 w 38"/>
                <a:gd name="T43" fmla="*/ 33 h 42"/>
                <a:gd name="T44" fmla="*/ 31 w 38"/>
                <a:gd name="T45" fmla="*/ 17 h 42"/>
                <a:gd name="T46" fmla="*/ 31 w 38"/>
                <a:gd name="T47" fmla="*/ 17 h 42"/>
                <a:gd name="T48" fmla="*/ 38 w 38"/>
                <a:gd name="T49" fmla="*/ 17 h 42"/>
                <a:gd name="T50" fmla="*/ 38 w 38"/>
                <a:gd name="T51" fmla="*/ 17 h 42"/>
                <a:gd name="T52" fmla="*/ 31 w 38"/>
                <a:gd name="T53" fmla="*/ 33 h 42"/>
                <a:gd name="T54" fmla="*/ 31 w 38"/>
                <a:gd name="T55" fmla="*/ 33 h 42"/>
                <a:gd name="T56" fmla="*/ 23 w 38"/>
                <a:gd name="T57" fmla="*/ 42 h 42"/>
                <a:gd name="T58" fmla="*/ 15 w 38"/>
                <a:gd name="T59" fmla="*/ 42 h 42"/>
                <a:gd name="T60" fmla="*/ 15 w 38"/>
                <a:gd name="T61" fmla="*/ 42 h 42"/>
                <a:gd name="T62" fmla="*/ 15 w 38"/>
                <a:gd name="T63" fmla="*/ 42 h 42"/>
                <a:gd name="T64" fmla="*/ 8 w 38"/>
                <a:gd name="T65" fmla="*/ 42 h 42"/>
                <a:gd name="T66" fmla="*/ 8 w 38"/>
                <a:gd name="T67" fmla="*/ 42 h 42"/>
                <a:gd name="T68" fmla="*/ 8 w 38"/>
                <a:gd name="T69" fmla="*/ 33 h 42"/>
                <a:gd name="T70" fmla="*/ 0 w 38"/>
                <a:gd name="T71" fmla="*/ 17 h 42"/>
                <a:gd name="T72" fmla="*/ 0 w 38"/>
                <a:gd name="T73" fmla="*/ 17 h 42"/>
                <a:gd name="T74" fmla="*/ 0 w 38"/>
                <a:gd name="T75" fmla="*/ 17 h 42"/>
                <a:gd name="T76" fmla="*/ 8 w 38"/>
                <a:gd name="T77" fmla="*/ 9 h 42"/>
                <a:gd name="T78" fmla="*/ 8 w 38"/>
                <a:gd name="T79" fmla="*/ 9 h 42"/>
                <a:gd name="T80" fmla="*/ 8 w 38"/>
                <a:gd name="T81" fmla="*/ 9 h 42"/>
                <a:gd name="T82" fmla="*/ 15 w 38"/>
                <a:gd name="T83" fmla="*/ 0 h 42"/>
                <a:gd name="T84" fmla="*/ 15 w 38"/>
                <a:gd name="T85" fmla="*/ 0 h 42"/>
                <a:gd name="T86" fmla="*/ 23 w 38"/>
                <a:gd name="T87" fmla="*/ 0 h 42"/>
                <a:gd name="T88" fmla="*/ 31 w 38"/>
                <a:gd name="T89" fmla="*/ 9 h 42"/>
                <a:gd name="T90" fmla="*/ 31 w 38"/>
                <a:gd name="T91" fmla="*/ 9 h 42"/>
                <a:gd name="T92" fmla="*/ 31 w 38"/>
                <a:gd name="T93" fmla="*/ 9 h 42"/>
                <a:gd name="T94" fmla="*/ 38 w 38"/>
                <a:gd name="T95" fmla="*/ 17 h 42"/>
                <a:gd name="T96" fmla="*/ 31 w 38"/>
                <a:gd name="T97" fmla="*/ 25 h 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2"/>
                <a:gd name="T149" fmla="*/ 38 w 38"/>
                <a:gd name="T150" fmla="*/ 42 h 4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2">
                  <a:moveTo>
                    <a:pt x="31" y="25"/>
                  </a:moveTo>
                  <a:lnTo>
                    <a:pt x="23" y="17"/>
                  </a:lnTo>
                  <a:lnTo>
                    <a:pt x="15" y="9"/>
                  </a:lnTo>
                  <a:lnTo>
                    <a:pt x="23" y="9"/>
                  </a:lnTo>
                  <a:lnTo>
                    <a:pt x="15" y="17"/>
                  </a:lnTo>
                  <a:lnTo>
                    <a:pt x="8" y="25"/>
                  </a:lnTo>
                  <a:lnTo>
                    <a:pt x="8" y="17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1" y="17"/>
                  </a:lnTo>
                  <a:lnTo>
                    <a:pt x="38" y="17"/>
                  </a:lnTo>
                  <a:lnTo>
                    <a:pt x="31" y="33"/>
                  </a:lnTo>
                  <a:lnTo>
                    <a:pt x="23" y="42"/>
                  </a:lnTo>
                  <a:lnTo>
                    <a:pt x="15" y="42"/>
                  </a:lnTo>
                  <a:lnTo>
                    <a:pt x="8" y="42"/>
                  </a:lnTo>
                  <a:lnTo>
                    <a:pt x="8" y="33"/>
                  </a:lnTo>
                  <a:lnTo>
                    <a:pt x="0" y="17"/>
                  </a:lnTo>
                  <a:lnTo>
                    <a:pt x="8" y="9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9"/>
                  </a:lnTo>
                  <a:lnTo>
                    <a:pt x="38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5" name="Freeform 163">
              <a:extLst>
                <a:ext uri="{FF2B5EF4-FFF2-40B4-BE49-F238E27FC236}">
                  <a16:creationId xmlns:a16="http://schemas.microsoft.com/office/drawing/2014/main" id="{3403C17C-30D0-4CC6-C1C1-AB4B6377C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045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8 h 8"/>
                <a:gd name="T6" fmla="*/ 7 w 7"/>
                <a:gd name="T7" fmla="*/ 0 h 8"/>
                <a:gd name="T8" fmla="*/ 7 w 7"/>
                <a:gd name="T9" fmla="*/ 0 h 8"/>
                <a:gd name="T10" fmla="*/ 7 w 7"/>
                <a:gd name="T11" fmla="*/ 0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6" name="Freeform 164">
              <a:extLst>
                <a:ext uri="{FF2B5EF4-FFF2-40B4-BE49-F238E27FC236}">
                  <a16:creationId xmlns:a16="http://schemas.microsoft.com/office/drawing/2014/main" id="{989C0048-03EC-30F6-08C8-B77C5E6CA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864"/>
              <a:ext cx="23" cy="33"/>
            </a:xfrm>
            <a:custGeom>
              <a:avLst/>
              <a:gdLst>
                <a:gd name="T0" fmla="*/ 23 w 23"/>
                <a:gd name="T1" fmla="*/ 16 h 33"/>
                <a:gd name="T2" fmla="*/ 23 w 23"/>
                <a:gd name="T3" fmla="*/ 8 h 33"/>
                <a:gd name="T4" fmla="*/ 7 w 23"/>
                <a:gd name="T5" fmla="*/ 0 h 33"/>
                <a:gd name="T6" fmla="*/ 0 w 23"/>
                <a:gd name="T7" fmla="*/ 8 h 33"/>
                <a:gd name="T8" fmla="*/ 0 w 23"/>
                <a:gd name="T9" fmla="*/ 16 h 33"/>
                <a:gd name="T10" fmla="*/ 0 w 23"/>
                <a:gd name="T11" fmla="*/ 25 h 33"/>
                <a:gd name="T12" fmla="*/ 7 w 23"/>
                <a:gd name="T13" fmla="*/ 33 h 33"/>
                <a:gd name="T14" fmla="*/ 23 w 23"/>
                <a:gd name="T15" fmla="*/ 25 h 33"/>
                <a:gd name="T16" fmla="*/ 23 w 23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3"/>
                <a:gd name="T29" fmla="*/ 23 w 2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3">
                  <a:moveTo>
                    <a:pt x="23" y="16"/>
                  </a:moveTo>
                  <a:lnTo>
                    <a:pt x="2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7" name="Freeform 165">
              <a:extLst>
                <a:ext uri="{FF2B5EF4-FFF2-40B4-BE49-F238E27FC236}">
                  <a16:creationId xmlns:a16="http://schemas.microsoft.com/office/drawing/2014/main" id="{E9F20905-EDFC-171B-EFC1-BDE5D8F6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864"/>
              <a:ext cx="31" cy="41"/>
            </a:xfrm>
            <a:custGeom>
              <a:avLst/>
              <a:gdLst>
                <a:gd name="T0" fmla="*/ 23 w 31"/>
                <a:gd name="T1" fmla="*/ 16 h 41"/>
                <a:gd name="T2" fmla="*/ 23 w 31"/>
                <a:gd name="T3" fmla="*/ 8 h 41"/>
                <a:gd name="T4" fmla="*/ 23 w 31"/>
                <a:gd name="T5" fmla="*/ 16 h 41"/>
                <a:gd name="T6" fmla="*/ 23 w 31"/>
                <a:gd name="T7" fmla="*/ 16 h 41"/>
                <a:gd name="T8" fmla="*/ 7 w 31"/>
                <a:gd name="T9" fmla="*/ 8 h 41"/>
                <a:gd name="T10" fmla="*/ 15 w 31"/>
                <a:gd name="T11" fmla="*/ 8 h 41"/>
                <a:gd name="T12" fmla="*/ 15 w 31"/>
                <a:gd name="T13" fmla="*/ 8 h 41"/>
                <a:gd name="T14" fmla="*/ 7 w 31"/>
                <a:gd name="T15" fmla="*/ 16 h 41"/>
                <a:gd name="T16" fmla="*/ 7 w 31"/>
                <a:gd name="T17" fmla="*/ 8 h 41"/>
                <a:gd name="T18" fmla="*/ 7 w 31"/>
                <a:gd name="T19" fmla="*/ 8 h 41"/>
                <a:gd name="T20" fmla="*/ 7 w 31"/>
                <a:gd name="T21" fmla="*/ 16 h 41"/>
                <a:gd name="T22" fmla="*/ 7 w 31"/>
                <a:gd name="T23" fmla="*/ 16 h 41"/>
                <a:gd name="T24" fmla="*/ 7 w 31"/>
                <a:gd name="T25" fmla="*/ 16 h 41"/>
                <a:gd name="T26" fmla="*/ 7 w 31"/>
                <a:gd name="T27" fmla="*/ 25 h 41"/>
                <a:gd name="T28" fmla="*/ 7 w 31"/>
                <a:gd name="T29" fmla="*/ 25 h 41"/>
                <a:gd name="T30" fmla="*/ 7 w 31"/>
                <a:gd name="T31" fmla="*/ 25 h 41"/>
                <a:gd name="T32" fmla="*/ 15 w 31"/>
                <a:gd name="T33" fmla="*/ 33 h 41"/>
                <a:gd name="T34" fmla="*/ 7 w 31"/>
                <a:gd name="T35" fmla="*/ 33 h 41"/>
                <a:gd name="T36" fmla="*/ 7 w 31"/>
                <a:gd name="T37" fmla="*/ 33 h 41"/>
                <a:gd name="T38" fmla="*/ 23 w 31"/>
                <a:gd name="T39" fmla="*/ 25 h 41"/>
                <a:gd name="T40" fmla="*/ 23 w 31"/>
                <a:gd name="T41" fmla="*/ 25 h 41"/>
                <a:gd name="T42" fmla="*/ 23 w 31"/>
                <a:gd name="T43" fmla="*/ 25 h 41"/>
                <a:gd name="T44" fmla="*/ 23 w 31"/>
                <a:gd name="T45" fmla="*/ 16 h 41"/>
                <a:gd name="T46" fmla="*/ 23 w 31"/>
                <a:gd name="T47" fmla="*/ 16 h 41"/>
                <a:gd name="T48" fmla="*/ 31 w 31"/>
                <a:gd name="T49" fmla="*/ 16 h 41"/>
                <a:gd name="T50" fmla="*/ 31 w 31"/>
                <a:gd name="T51" fmla="*/ 16 h 41"/>
                <a:gd name="T52" fmla="*/ 31 w 31"/>
                <a:gd name="T53" fmla="*/ 25 h 41"/>
                <a:gd name="T54" fmla="*/ 31 w 31"/>
                <a:gd name="T55" fmla="*/ 25 h 41"/>
                <a:gd name="T56" fmla="*/ 23 w 31"/>
                <a:gd name="T57" fmla="*/ 33 h 41"/>
                <a:gd name="T58" fmla="*/ 7 w 31"/>
                <a:gd name="T59" fmla="*/ 41 h 41"/>
                <a:gd name="T60" fmla="*/ 7 w 31"/>
                <a:gd name="T61" fmla="*/ 41 h 41"/>
                <a:gd name="T62" fmla="*/ 7 w 31"/>
                <a:gd name="T63" fmla="*/ 41 h 41"/>
                <a:gd name="T64" fmla="*/ 0 w 31"/>
                <a:gd name="T65" fmla="*/ 33 h 41"/>
                <a:gd name="T66" fmla="*/ 0 w 31"/>
                <a:gd name="T67" fmla="*/ 33 h 41"/>
                <a:gd name="T68" fmla="*/ 0 w 31"/>
                <a:gd name="T69" fmla="*/ 25 h 41"/>
                <a:gd name="T70" fmla="*/ 0 w 31"/>
                <a:gd name="T71" fmla="*/ 16 h 41"/>
                <a:gd name="T72" fmla="*/ 0 w 31"/>
                <a:gd name="T73" fmla="*/ 16 h 41"/>
                <a:gd name="T74" fmla="*/ 0 w 31"/>
                <a:gd name="T75" fmla="*/ 16 h 41"/>
                <a:gd name="T76" fmla="*/ 0 w 31"/>
                <a:gd name="T77" fmla="*/ 8 h 41"/>
                <a:gd name="T78" fmla="*/ 0 w 31"/>
                <a:gd name="T79" fmla="*/ 8 h 41"/>
                <a:gd name="T80" fmla="*/ 0 w 31"/>
                <a:gd name="T81" fmla="*/ 8 h 41"/>
                <a:gd name="T82" fmla="*/ 7 w 31"/>
                <a:gd name="T83" fmla="*/ 0 h 41"/>
                <a:gd name="T84" fmla="*/ 7 w 31"/>
                <a:gd name="T85" fmla="*/ 0 h 41"/>
                <a:gd name="T86" fmla="*/ 7 w 31"/>
                <a:gd name="T87" fmla="*/ 0 h 41"/>
                <a:gd name="T88" fmla="*/ 23 w 31"/>
                <a:gd name="T89" fmla="*/ 8 h 41"/>
                <a:gd name="T90" fmla="*/ 23 w 31"/>
                <a:gd name="T91" fmla="*/ 8 h 41"/>
                <a:gd name="T92" fmla="*/ 31 w 31"/>
                <a:gd name="T93" fmla="*/ 8 h 41"/>
                <a:gd name="T94" fmla="*/ 31 w 31"/>
                <a:gd name="T95" fmla="*/ 16 h 41"/>
                <a:gd name="T96" fmla="*/ 23 w 31"/>
                <a:gd name="T97" fmla="*/ 16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1"/>
                <a:gd name="T149" fmla="*/ 31 w 31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1">
                  <a:moveTo>
                    <a:pt x="23" y="16"/>
                  </a:moveTo>
                  <a:lnTo>
                    <a:pt x="23" y="8"/>
                  </a:lnTo>
                  <a:lnTo>
                    <a:pt x="23" y="16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7" y="25"/>
                  </a:lnTo>
                  <a:lnTo>
                    <a:pt x="15" y="33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6"/>
                  </a:lnTo>
                  <a:lnTo>
                    <a:pt x="31" y="16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7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0" y="8"/>
                  </a:lnTo>
                  <a:lnTo>
                    <a:pt x="7" y="0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16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8" name="Freeform 166">
              <a:extLst>
                <a:ext uri="{FF2B5EF4-FFF2-40B4-BE49-F238E27FC236}">
                  <a16:creationId xmlns:a16="http://schemas.microsoft.com/office/drawing/2014/main" id="{DB4A4AED-B422-38AD-AEEF-2F628584B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880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59" name="Freeform 167">
              <a:extLst>
                <a:ext uri="{FF2B5EF4-FFF2-40B4-BE49-F238E27FC236}">
                  <a16:creationId xmlns:a16="http://schemas.microsoft.com/office/drawing/2014/main" id="{071C08B2-92B8-85A5-F48D-71D168B64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864"/>
              <a:ext cx="31" cy="33"/>
            </a:xfrm>
            <a:custGeom>
              <a:avLst/>
              <a:gdLst>
                <a:gd name="T0" fmla="*/ 31 w 31"/>
                <a:gd name="T1" fmla="*/ 16 h 33"/>
                <a:gd name="T2" fmla="*/ 23 w 31"/>
                <a:gd name="T3" fmla="*/ 8 h 33"/>
                <a:gd name="T4" fmla="*/ 15 w 31"/>
                <a:gd name="T5" fmla="*/ 0 h 33"/>
                <a:gd name="T6" fmla="*/ 7 w 31"/>
                <a:gd name="T7" fmla="*/ 8 h 33"/>
                <a:gd name="T8" fmla="*/ 0 w 31"/>
                <a:gd name="T9" fmla="*/ 16 h 33"/>
                <a:gd name="T10" fmla="*/ 7 w 31"/>
                <a:gd name="T11" fmla="*/ 25 h 33"/>
                <a:gd name="T12" fmla="*/ 15 w 31"/>
                <a:gd name="T13" fmla="*/ 33 h 33"/>
                <a:gd name="T14" fmla="*/ 23 w 31"/>
                <a:gd name="T15" fmla="*/ 25 h 33"/>
                <a:gd name="T16" fmla="*/ 31 w 31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6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7" y="8"/>
                  </a:lnTo>
                  <a:lnTo>
                    <a:pt x="0" y="16"/>
                  </a:lnTo>
                  <a:lnTo>
                    <a:pt x="7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0" name="Freeform 168">
              <a:extLst>
                <a:ext uri="{FF2B5EF4-FFF2-40B4-BE49-F238E27FC236}">
                  <a16:creationId xmlns:a16="http://schemas.microsoft.com/office/drawing/2014/main" id="{D91AE8D5-0EF3-2619-55F6-FC446DF35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864"/>
              <a:ext cx="38" cy="41"/>
            </a:xfrm>
            <a:custGeom>
              <a:avLst/>
              <a:gdLst>
                <a:gd name="T0" fmla="*/ 31 w 38"/>
                <a:gd name="T1" fmla="*/ 25 h 41"/>
                <a:gd name="T2" fmla="*/ 23 w 38"/>
                <a:gd name="T3" fmla="*/ 16 h 41"/>
                <a:gd name="T4" fmla="*/ 23 w 38"/>
                <a:gd name="T5" fmla="*/ 16 h 41"/>
                <a:gd name="T6" fmla="*/ 23 w 38"/>
                <a:gd name="T7" fmla="*/ 16 h 41"/>
                <a:gd name="T8" fmla="*/ 15 w 38"/>
                <a:gd name="T9" fmla="*/ 8 h 41"/>
                <a:gd name="T10" fmla="*/ 23 w 38"/>
                <a:gd name="T11" fmla="*/ 8 h 41"/>
                <a:gd name="T12" fmla="*/ 23 w 38"/>
                <a:gd name="T13" fmla="*/ 8 h 41"/>
                <a:gd name="T14" fmla="*/ 15 w 38"/>
                <a:gd name="T15" fmla="*/ 16 h 41"/>
                <a:gd name="T16" fmla="*/ 15 w 38"/>
                <a:gd name="T17" fmla="*/ 16 h 41"/>
                <a:gd name="T18" fmla="*/ 15 w 38"/>
                <a:gd name="T19" fmla="*/ 16 h 41"/>
                <a:gd name="T20" fmla="*/ 7 w 38"/>
                <a:gd name="T21" fmla="*/ 25 h 41"/>
                <a:gd name="T22" fmla="*/ 7 w 38"/>
                <a:gd name="T23" fmla="*/ 16 h 41"/>
                <a:gd name="T24" fmla="*/ 7 w 38"/>
                <a:gd name="T25" fmla="*/ 16 h 41"/>
                <a:gd name="T26" fmla="*/ 15 w 38"/>
                <a:gd name="T27" fmla="*/ 25 h 41"/>
                <a:gd name="T28" fmla="*/ 15 w 38"/>
                <a:gd name="T29" fmla="*/ 25 h 41"/>
                <a:gd name="T30" fmla="*/ 15 w 38"/>
                <a:gd name="T31" fmla="*/ 25 h 41"/>
                <a:gd name="T32" fmla="*/ 23 w 38"/>
                <a:gd name="T33" fmla="*/ 33 h 41"/>
                <a:gd name="T34" fmla="*/ 15 w 38"/>
                <a:gd name="T35" fmla="*/ 33 h 41"/>
                <a:gd name="T36" fmla="*/ 15 w 38"/>
                <a:gd name="T37" fmla="*/ 33 h 41"/>
                <a:gd name="T38" fmla="*/ 23 w 38"/>
                <a:gd name="T39" fmla="*/ 25 h 41"/>
                <a:gd name="T40" fmla="*/ 23 w 38"/>
                <a:gd name="T41" fmla="*/ 25 h 41"/>
                <a:gd name="T42" fmla="*/ 23 w 38"/>
                <a:gd name="T43" fmla="*/ 25 h 41"/>
                <a:gd name="T44" fmla="*/ 31 w 38"/>
                <a:gd name="T45" fmla="*/ 16 h 41"/>
                <a:gd name="T46" fmla="*/ 31 w 38"/>
                <a:gd name="T47" fmla="*/ 16 h 41"/>
                <a:gd name="T48" fmla="*/ 38 w 38"/>
                <a:gd name="T49" fmla="*/ 25 h 41"/>
                <a:gd name="T50" fmla="*/ 38 w 38"/>
                <a:gd name="T51" fmla="*/ 25 h 41"/>
                <a:gd name="T52" fmla="*/ 31 w 38"/>
                <a:gd name="T53" fmla="*/ 33 h 41"/>
                <a:gd name="T54" fmla="*/ 31 w 38"/>
                <a:gd name="T55" fmla="*/ 33 h 41"/>
                <a:gd name="T56" fmla="*/ 31 w 38"/>
                <a:gd name="T57" fmla="*/ 33 h 41"/>
                <a:gd name="T58" fmla="*/ 23 w 38"/>
                <a:gd name="T59" fmla="*/ 41 h 41"/>
                <a:gd name="T60" fmla="*/ 23 w 38"/>
                <a:gd name="T61" fmla="*/ 41 h 41"/>
                <a:gd name="T62" fmla="*/ 15 w 38"/>
                <a:gd name="T63" fmla="*/ 41 h 41"/>
                <a:gd name="T64" fmla="*/ 7 w 38"/>
                <a:gd name="T65" fmla="*/ 33 h 41"/>
                <a:gd name="T66" fmla="*/ 7 w 38"/>
                <a:gd name="T67" fmla="*/ 33 h 41"/>
                <a:gd name="T68" fmla="*/ 7 w 38"/>
                <a:gd name="T69" fmla="*/ 33 h 41"/>
                <a:gd name="T70" fmla="*/ 0 w 38"/>
                <a:gd name="T71" fmla="*/ 25 h 41"/>
                <a:gd name="T72" fmla="*/ 0 w 38"/>
                <a:gd name="T73" fmla="*/ 25 h 41"/>
                <a:gd name="T74" fmla="*/ 0 w 38"/>
                <a:gd name="T75" fmla="*/ 16 h 41"/>
                <a:gd name="T76" fmla="*/ 7 w 38"/>
                <a:gd name="T77" fmla="*/ 8 h 41"/>
                <a:gd name="T78" fmla="*/ 7 w 38"/>
                <a:gd name="T79" fmla="*/ 8 h 41"/>
                <a:gd name="T80" fmla="*/ 7 w 38"/>
                <a:gd name="T81" fmla="*/ 8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1 w 38"/>
                <a:gd name="T89" fmla="*/ 8 h 41"/>
                <a:gd name="T90" fmla="*/ 31 w 38"/>
                <a:gd name="T91" fmla="*/ 8 h 41"/>
                <a:gd name="T92" fmla="*/ 31 w 38"/>
                <a:gd name="T93" fmla="*/ 8 h 41"/>
                <a:gd name="T94" fmla="*/ 38 w 38"/>
                <a:gd name="T95" fmla="*/ 16 h 41"/>
                <a:gd name="T96" fmla="*/ 31 w 38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1" y="25"/>
                  </a:moveTo>
                  <a:lnTo>
                    <a:pt x="23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6"/>
                  </a:lnTo>
                  <a:lnTo>
                    <a:pt x="7" y="25"/>
                  </a:lnTo>
                  <a:lnTo>
                    <a:pt x="7" y="16"/>
                  </a:lnTo>
                  <a:lnTo>
                    <a:pt x="15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6"/>
                  </a:lnTo>
                  <a:lnTo>
                    <a:pt x="38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7" y="33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7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8" y="16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1" name="Freeform 169">
              <a:extLst>
                <a:ext uri="{FF2B5EF4-FFF2-40B4-BE49-F238E27FC236}">
                  <a16:creationId xmlns:a16="http://schemas.microsoft.com/office/drawing/2014/main" id="{1EAEE6C9-506C-6D04-0788-DC11DCFB7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880"/>
              <a:ext cx="7" cy="9"/>
            </a:xfrm>
            <a:custGeom>
              <a:avLst/>
              <a:gdLst>
                <a:gd name="T0" fmla="*/ 0 w 7"/>
                <a:gd name="T1" fmla="*/ 0 h 9"/>
                <a:gd name="T2" fmla="*/ 0 w 7"/>
                <a:gd name="T3" fmla="*/ 0 h 9"/>
                <a:gd name="T4" fmla="*/ 0 w 7"/>
                <a:gd name="T5" fmla="*/ 9 h 9"/>
                <a:gd name="T6" fmla="*/ 7 w 7"/>
                <a:gd name="T7" fmla="*/ 0 h 9"/>
                <a:gd name="T8" fmla="*/ 7 w 7"/>
                <a:gd name="T9" fmla="*/ 9 h 9"/>
                <a:gd name="T10" fmla="*/ 7 w 7"/>
                <a:gd name="T11" fmla="*/ 9 h 9"/>
                <a:gd name="T12" fmla="*/ 0 w 7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9"/>
                <a:gd name="T23" fmla="*/ 7 w 7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7" y="0"/>
                  </a:lnTo>
                  <a:lnTo>
                    <a:pt x="7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2" name="Freeform 170">
              <a:extLst>
                <a:ext uri="{FF2B5EF4-FFF2-40B4-BE49-F238E27FC236}">
                  <a16:creationId xmlns:a16="http://schemas.microsoft.com/office/drawing/2014/main" id="{BA2FED06-A15B-EEAC-EEBF-BD8F25485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864"/>
              <a:ext cx="31" cy="33"/>
            </a:xfrm>
            <a:custGeom>
              <a:avLst/>
              <a:gdLst>
                <a:gd name="T0" fmla="*/ 31 w 31"/>
                <a:gd name="T1" fmla="*/ 16 h 33"/>
                <a:gd name="T2" fmla="*/ 23 w 31"/>
                <a:gd name="T3" fmla="*/ 8 h 33"/>
                <a:gd name="T4" fmla="*/ 16 w 31"/>
                <a:gd name="T5" fmla="*/ 0 h 33"/>
                <a:gd name="T6" fmla="*/ 8 w 31"/>
                <a:gd name="T7" fmla="*/ 8 h 33"/>
                <a:gd name="T8" fmla="*/ 0 w 31"/>
                <a:gd name="T9" fmla="*/ 16 h 33"/>
                <a:gd name="T10" fmla="*/ 8 w 31"/>
                <a:gd name="T11" fmla="*/ 25 h 33"/>
                <a:gd name="T12" fmla="*/ 16 w 31"/>
                <a:gd name="T13" fmla="*/ 33 h 33"/>
                <a:gd name="T14" fmla="*/ 23 w 31"/>
                <a:gd name="T15" fmla="*/ 25 h 33"/>
                <a:gd name="T16" fmla="*/ 31 w 31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6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3" name="Freeform 171">
              <a:extLst>
                <a:ext uri="{FF2B5EF4-FFF2-40B4-BE49-F238E27FC236}">
                  <a16:creationId xmlns:a16="http://schemas.microsoft.com/office/drawing/2014/main" id="{C1786F46-2CD4-C99C-DB17-762E3B0AF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9" y="864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5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25 h 41"/>
                <a:gd name="T28" fmla="*/ 16 w 39"/>
                <a:gd name="T29" fmla="*/ 25 h 41"/>
                <a:gd name="T30" fmla="*/ 16 w 39"/>
                <a:gd name="T31" fmla="*/ 25 h 41"/>
                <a:gd name="T32" fmla="*/ 23 w 39"/>
                <a:gd name="T33" fmla="*/ 33 h 41"/>
                <a:gd name="T34" fmla="*/ 16 w 39"/>
                <a:gd name="T35" fmla="*/ 33 h 41"/>
                <a:gd name="T36" fmla="*/ 16 w 39"/>
                <a:gd name="T37" fmla="*/ 33 h 41"/>
                <a:gd name="T38" fmla="*/ 23 w 39"/>
                <a:gd name="T39" fmla="*/ 25 h 41"/>
                <a:gd name="T40" fmla="*/ 23 w 39"/>
                <a:gd name="T41" fmla="*/ 25 h 41"/>
                <a:gd name="T42" fmla="*/ 23 w 39"/>
                <a:gd name="T43" fmla="*/ 25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25 h 41"/>
                <a:gd name="T50" fmla="*/ 39 w 39"/>
                <a:gd name="T51" fmla="*/ 25 h 41"/>
                <a:gd name="T52" fmla="*/ 31 w 39"/>
                <a:gd name="T53" fmla="*/ 33 h 41"/>
                <a:gd name="T54" fmla="*/ 31 w 39"/>
                <a:gd name="T55" fmla="*/ 33 h 41"/>
                <a:gd name="T56" fmla="*/ 31 w 39"/>
                <a:gd name="T57" fmla="*/ 33 h 41"/>
                <a:gd name="T58" fmla="*/ 23 w 39"/>
                <a:gd name="T59" fmla="*/ 41 h 41"/>
                <a:gd name="T60" fmla="*/ 23 w 39"/>
                <a:gd name="T61" fmla="*/ 41 h 41"/>
                <a:gd name="T62" fmla="*/ 16 w 39"/>
                <a:gd name="T63" fmla="*/ 41 h 41"/>
                <a:gd name="T64" fmla="*/ 8 w 39"/>
                <a:gd name="T65" fmla="*/ 33 h 41"/>
                <a:gd name="T66" fmla="*/ 8 w 39"/>
                <a:gd name="T67" fmla="*/ 33 h 41"/>
                <a:gd name="T68" fmla="*/ 8 w 39"/>
                <a:gd name="T69" fmla="*/ 33 h 41"/>
                <a:gd name="T70" fmla="*/ 0 w 39"/>
                <a:gd name="T71" fmla="*/ 25 h 41"/>
                <a:gd name="T72" fmla="*/ 0 w 39"/>
                <a:gd name="T73" fmla="*/ 25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6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8" y="16"/>
                  </a:lnTo>
                  <a:lnTo>
                    <a:pt x="16" y="25"/>
                  </a:lnTo>
                  <a:lnTo>
                    <a:pt x="23" y="33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6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33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4" name="Freeform 172">
              <a:extLst>
                <a:ext uri="{FF2B5EF4-FFF2-40B4-BE49-F238E27FC236}">
                  <a16:creationId xmlns:a16="http://schemas.microsoft.com/office/drawing/2014/main" id="{1C432947-A25E-FD6F-1870-C781C3B40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0" y="880"/>
              <a:ext cx="8" cy="9"/>
            </a:xfrm>
            <a:custGeom>
              <a:avLst/>
              <a:gdLst>
                <a:gd name="T0" fmla="*/ 0 w 8"/>
                <a:gd name="T1" fmla="*/ 0 h 9"/>
                <a:gd name="T2" fmla="*/ 0 w 8"/>
                <a:gd name="T3" fmla="*/ 0 h 9"/>
                <a:gd name="T4" fmla="*/ 0 w 8"/>
                <a:gd name="T5" fmla="*/ 9 h 9"/>
                <a:gd name="T6" fmla="*/ 8 w 8"/>
                <a:gd name="T7" fmla="*/ 0 h 9"/>
                <a:gd name="T8" fmla="*/ 8 w 8"/>
                <a:gd name="T9" fmla="*/ 9 h 9"/>
                <a:gd name="T10" fmla="*/ 8 w 8"/>
                <a:gd name="T11" fmla="*/ 9 h 9"/>
                <a:gd name="T12" fmla="*/ 0 w 8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9"/>
                <a:gd name="T23" fmla="*/ 8 w 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8" y="0"/>
                  </a:lnTo>
                  <a:lnTo>
                    <a:pt x="8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5" name="Freeform 173">
              <a:extLst>
                <a:ext uri="{FF2B5EF4-FFF2-40B4-BE49-F238E27FC236}">
                  <a16:creationId xmlns:a16="http://schemas.microsoft.com/office/drawing/2014/main" id="{48FC8583-8BE6-95A9-0339-367A99090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864"/>
              <a:ext cx="31" cy="33"/>
            </a:xfrm>
            <a:custGeom>
              <a:avLst/>
              <a:gdLst>
                <a:gd name="T0" fmla="*/ 31 w 31"/>
                <a:gd name="T1" fmla="*/ 16 h 33"/>
                <a:gd name="T2" fmla="*/ 23 w 31"/>
                <a:gd name="T3" fmla="*/ 8 h 33"/>
                <a:gd name="T4" fmla="*/ 16 w 31"/>
                <a:gd name="T5" fmla="*/ 0 h 33"/>
                <a:gd name="T6" fmla="*/ 8 w 31"/>
                <a:gd name="T7" fmla="*/ 8 h 33"/>
                <a:gd name="T8" fmla="*/ 0 w 31"/>
                <a:gd name="T9" fmla="*/ 16 h 33"/>
                <a:gd name="T10" fmla="*/ 8 w 31"/>
                <a:gd name="T11" fmla="*/ 25 h 33"/>
                <a:gd name="T12" fmla="*/ 16 w 31"/>
                <a:gd name="T13" fmla="*/ 33 h 33"/>
                <a:gd name="T14" fmla="*/ 23 w 31"/>
                <a:gd name="T15" fmla="*/ 25 h 33"/>
                <a:gd name="T16" fmla="*/ 31 w 31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6"/>
                  </a:moveTo>
                  <a:lnTo>
                    <a:pt x="23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5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6" name="Freeform 174">
              <a:extLst>
                <a:ext uri="{FF2B5EF4-FFF2-40B4-BE49-F238E27FC236}">
                  <a16:creationId xmlns:a16="http://schemas.microsoft.com/office/drawing/2014/main" id="{DA75D80D-AC97-E3D5-AB86-60398FDB62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54" y="864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6 w 39"/>
                <a:gd name="T9" fmla="*/ 8 h 41"/>
                <a:gd name="T10" fmla="*/ 23 w 39"/>
                <a:gd name="T11" fmla="*/ 8 h 41"/>
                <a:gd name="T12" fmla="*/ 23 w 39"/>
                <a:gd name="T13" fmla="*/ 8 h 41"/>
                <a:gd name="T14" fmla="*/ 16 w 39"/>
                <a:gd name="T15" fmla="*/ 16 h 41"/>
                <a:gd name="T16" fmla="*/ 16 w 39"/>
                <a:gd name="T17" fmla="*/ 16 h 41"/>
                <a:gd name="T18" fmla="*/ 16 w 39"/>
                <a:gd name="T19" fmla="*/ 16 h 41"/>
                <a:gd name="T20" fmla="*/ 8 w 39"/>
                <a:gd name="T21" fmla="*/ 25 h 41"/>
                <a:gd name="T22" fmla="*/ 8 w 39"/>
                <a:gd name="T23" fmla="*/ 16 h 41"/>
                <a:gd name="T24" fmla="*/ 8 w 39"/>
                <a:gd name="T25" fmla="*/ 16 h 41"/>
                <a:gd name="T26" fmla="*/ 16 w 39"/>
                <a:gd name="T27" fmla="*/ 25 h 41"/>
                <a:gd name="T28" fmla="*/ 16 w 39"/>
                <a:gd name="T29" fmla="*/ 25 h 41"/>
                <a:gd name="T30" fmla="*/ 16 w 39"/>
                <a:gd name="T31" fmla="*/ 25 h 41"/>
                <a:gd name="T32" fmla="*/ 23 w 39"/>
                <a:gd name="T33" fmla="*/ 33 h 41"/>
                <a:gd name="T34" fmla="*/ 16 w 39"/>
                <a:gd name="T35" fmla="*/ 33 h 41"/>
                <a:gd name="T36" fmla="*/ 16 w 39"/>
                <a:gd name="T37" fmla="*/ 33 h 41"/>
                <a:gd name="T38" fmla="*/ 23 w 39"/>
                <a:gd name="T39" fmla="*/ 25 h 41"/>
                <a:gd name="T40" fmla="*/ 23 w 39"/>
                <a:gd name="T41" fmla="*/ 25 h 41"/>
                <a:gd name="T42" fmla="*/ 23 w 39"/>
                <a:gd name="T43" fmla="*/ 25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25 h 41"/>
                <a:gd name="T50" fmla="*/ 39 w 39"/>
                <a:gd name="T51" fmla="*/ 25 h 41"/>
                <a:gd name="T52" fmla="*/ 31 w 39"/>
                <a:gd name="T53" fmla="*/ 33 h 41"/>
                <a:gd name="T54" fmla="*/ 31 w 39"/>
                <a:gd name="T55" fmla="*/ 33 h 41"/>
                <a:gd name="T56" fmla="*/ 31 w 39"/>
                <a:gd name="T57" fmla="*/ 33 h 41"/>
                <a:gd name="T58" fmla="*/ 23 w 39"/>
                <a:gd name="T59" fmla="*/ 41 h 41"/>
                <a:gd name="T60" fmla="*/ 23 w 39"/>
                <a:gd name="T61" fmla="*/ 41 h 41"/>
                <a:gd name="T62" fmla="*/ 16 w 39"/>
                <a:gd name="T63" fmla="*/ 41 h 41"/>
                <a:gd name="T64" fmla="*/ 8 w 39"/>
                <a:gd name="T65" fmla="*/ 33 h 41"/>
                <a:gd name="T66" fmla="*/ 8 w 39"/>
                <a:gd name="T67" fmla="*/ 33 h 41"/>
                <a:gd name="T68" fmla="*/ 8 w 39"/>
                <a:gd name="T69" fmla="*/ 33 h 41"/>
                <a:gd name="T70" fmla="*/ 0 w 39"/>
                <a:gd name="T71" fmla="*/ 25 h 41"/>
                <a:gd name="T72" fmla="*/ 0 w 39"/>
                <a:gd name="T73" fmla="*/ 25 h 41"/>
                <a:gd name="T74" fmla="*/ 0 w 39"/>
                <a:gd name="T75" fmla="*/ 16 h 41"/>
                <a:gd name="T76" fmla="*/ 8 w 39"/>
                <a:gd name="T77" fmla="*/ 8 h 41"/>
                <a:gd name="T78" fmla="*/ 8 w 39"/>
                <a:gd name="T79" fmla="*/ 8 h 41"/>
                <a:gd name="T80" fmla="*/ 8 w 39"/>
                <a:gd name="T81" fmla="*/ 8 h 41"/>
                <a:gd name="T82" fmla="*/ 16 w 39"/>
                <a:gd name="T83" fmla="*/ 0 h 41"/>
                <a:gd name="T84" fmla="*/ 16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6"/>
                  </a:lnTo>
                  <a:lnTo>
                    <a:pt x="16" y="8"/>
                  </a:lnTo>
                  <a:lnTo>
                    <a:pt x="23" y="8"/>
                  </a:lnTo>
                  <a:lnTo>
                    <a:pt x="16" y="16"/>
                  </a:lnTo>
                  <a:lnTo>
                    <a:pt x="8" y="25"/>
                  </a:lnTo>
                  <a:lnTo>
                    <a:pt x="8" y="16"/>
                  </a:lnTo>
                  <a:lnTo>
                    <a:pt x="16" y="25"/>
                  </a:lnTo>
                  <a:lnTo>
                    <a:pt x="23" y="33"/>
                  </a:lnTo>
                  <a:lnTo>
                    <a:pt x="16" y="33"/>
                  </a:lnTo>
                  <a:lnTo>
                    <a:pt x="23" y="25"/>
                  </a:lnTo>
                  <a:lnTo>
                    <a:pt x="31" y="16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6" y="41"/>
                  </a:lnTo>
                  <a:lnTo>
                    <a:pt x="8" y="33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6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7" name="Freeform 175">
              <a:extLst>
                <a:ext uri="{FF2B5EF4-FFF2-40B4-BE49-F238E27FC236}">
                  <a16:creationId xmlns:a16="http://schemas.microsoft.com/office/drawing/2014/main" id="{0A988D04-9852-D416-E5F5-0C447F8E3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85" y="880"/>
              <a:ext cx="8" cy="9"/>
            </a:xfrm>
            <a:custGeom>
              <a:avLst/>
              <a:gdLst>
                <a:gd name="T0" fmla="*/ 0 w 8"/>
                <a:gd name="T1" fmla="*/ 0 h 9"/>
                <a:gd name="T2" fmla="*/ 0 w 8"/>
                <a:gd name="T3" fmla="*/ 0 h 9"/>
                <a:gd name="T4" fmla="*/ 0 w 8"/>
                <a:gd name="T5" fmla="*/ 9 h 9"/>
                <a:gd name="T6" fmla="*/ 8 w 8"/>
                <a:gd name="T7" fmla="*/ 0 h 9"/>
                <a:gd name="T8" fmla="*/ 8 w 8"/>
                <a:gd name="T9" fmla="*/ 9 h 9"/>
                <a:gd name="T10" fmla="*/ 8 w 8"/>
                <a:gd name="T11" fmla="*/ 9 h 9"/>
                <a:gd name="T12" fmla="*/ 0 w 8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9"/>
                <a:gd name="T23" fmla="*/ 8 w 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8" y="0"/>
                  </a:lnTo>
                  <a:lnTo>
                    <a:pt x="8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8" name="Freeform 176">
              <a:extLst>
                <a:ext uri="{FF2B5EF4-FFF2-40B4-BE49-F238E27FC236}">
                  <a16:creationId xmlns:a16="http://schemas.microsoft.com/office/drawing/2014/main" id="{FA5BE402-C81C-0499-6637-5947991EF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1283"/>
              <a:ext cx="23" cy="33"/>
            </a:xfrm>
            <a:custGeom>
              <a:avLst/>
              <a:gdLst>
                <a:gd name="T0" fmla="*/ 23 w 23"/>
                <a:gd name="T1" fmla="*/ 17 h 33"/>
                <a:gd name="T2" fmla="*/ 23 w 23"/>
                <a:gd name="T3" fmla="*/ 8 h 33"/>
                <a:gd name="T4" fmla="*/ 7 w 23"/>
                <a:gd name="T5" fmla="*/ 0 h 33"/>
                <a:gd name="T6" fmla="*/ 0 w 23"/>
                <a:gd name="T7" fmla="*/ 8 h 33"/>
                <a:gd name="T8" fmla="*/ 0 w 23"/>
                <a:gd name="T9" fmla="*/ 17 h 33"/>
                <a:gd name="T10" fmla="*/ 0 w 23"/>
                <a:gd name="T11" fmla="*/ 25 h 33"/>
                <a:gd name="T12" fmla="*/ 7 w 23"/>
                <a:gd name="T13" fmla="*/ 33 h 33"/>
                <a:gd name="T14" fmla="*/ 23 w 23"/>
                <a:gd name="T15" fmla="*/ 25 h 33"/>
                <a:gd name="T16" fmla="*/ 23 w 23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3"/>
                <a:gd name="T29" fmla="*/ 23 w 2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3">
                  <a:moveTo>
                    <a:pt x="23" y="17"/>
                  </a:moveTo>
                  <a:lnTo>
                    <a:pt x="2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69" name="Freeform 177">
              <a:extLst>
                <a:ext uri="{FF2B5EF4-FFF2-40B4-BE49-F238E27FC236}">
                  <a16:creationId xmlns:a16="http://schemas.microsoft.com/office/drawing/2014/main" id="{C025FB0B-448C-1711-5A57-1FEB64A65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1283"/>
              <a:ext cx="31" cy="41"/>
            </a:xfrm>
            <a:custGeom>
              <a:avLst/>
              <a:gdLst>
                <a:gd name="T0" fmla="*/ 23 w 31"/>
                <a:gd name="T1" fmla="*/ 17 h 41"/>
                <a:gd name="T2" fmla="*/ 23 w 31"/>
                <a:gd name="T3" fmla="*/ 8 h 41"/>
                <a:gd name="T4" fmla="*/ 23 w 31"/>
                <a:gd name="T5" fmla="*/ 17 h 41"/>
                <a:gd name="T6" fmla="*/ 23 w 31"/>
                <a:gd name="T7" fmla="*/ 17 h 41"/>
                <a:gd name="T8" fmla="*/ 7 w 31"/>
                <a:gd name="T9" fmla="*/ 8 h 41"/>
                <a:gd name="T10" fmla="*/ 15 w 31"/>
                <a:gd name="T11" fmla="*/ 8 h 41"/>
                <a:gd name="T12" fmla="*/ 15 w 31"/>
                <a:gd name="T13" fmla="*/ 8 h 41"/>
                <a:gd name="T14" fmla="*/ 7 w 31"/>
                <a:gd name="T15" fmla="*/ 17 h 41"/>
                <a:gd name="T16" fmla="*/ 7 w 31"/>
                <a:gd name="T17" fmla="*/ 8 h 41"/>
                <a:gd name="T18" fmla="*/ 7 w 31"/>
                <a:gd name="T19" fmla="*/ 8 h 41"/>
                <a:gd name="T20" fmla="*/ 7 w 31"/>
                <a:gd name="T21" fmla="*/ 17 h 41"/>
                <a:gd name="T22" fmla="*/ 7 w 31"/>
                <a:gd name="T23" fmla="*/ 17 h 41"/>
                <a:gd name="T24" fmla="*/ 7 w 31"/>
                <a:gd name="T25" fmla="*/ 17 h 41"/>
                <a:gd name="T26" fmla="*/ 7 w 31"/>
                <a:gd name="T27" fmla="*/ 25 h 41"/>
                <a:gd name="T28" fmla="*/ 7 w 31"/>
                <a:gd name="T29" fmla="*/ 25 h 41"/>
                <a:gd name="T30" fmla="*/ 7 w 31"/>
                <a:gd name="T31" fmla="*/ 25 h 41"/>
                <a:gd name="T32" fmla="*/ 15 w 31"/>
                <a:gd name="T33" fmla="*/ 33 h 41"/>
                <a:gd name="T34" fmla="*/ 7 w 31"/>
                <a:gd name="T35" fmla="*/ 33 h 41"/>
                <a:gd name="T36" fmla="*/ 7 w 31"/>
                <a:gd name="T37" fmla="*/ 33 h 41"/>
                <a:gd name="T38" fmla="*/ 23 w 31"/>
                <a:gd name="T39" fmla="*/ 25 h 41"/>
                <a:gd name="T40" fmla="*/ 23 w 31"/>
                <a:gd name="T41" fmla="*/ 25 h 41"/>
                <a:gd name="T42" fmla="*/ 23 w 31"/>
                <a:gd name="T43" fmla="*/ 25 h 41"/>
                <a:gd name="T44" fmla="*/ 23 w 31"/>
                <a:gd name="T45" fmla="*/ 17 h 41"/>
                <a:gd name="T46" fmla="*/ 23 w 31"/>
                <a:gd name="T47" fmla="*/ 17 h 41"/>
                <a:gd name="T48" fmla="*/ 31 w 31"/>
                <a:gd name="T49" fmla="*/ 17 h 41"/>
                <a:gd name="T50" fmla="*/ 31 w 31"/>
                <a:gd name="T51" fmla="*/ 17 h 41"/>
                <a:gd name="T52" fmla="*/ 31 w 31"/>
                <a:gd name="T53" fmla="*/ 25 h 41"/>
                <a:gd name="T54" fmla="*/ 31 w 31"/>
                <a:gd name="T55" fmla="*/ 25 h 41"/>
                <a:gd name="T56" fmla="*/ 23 w 31"/>
                <a:gd name="T57" fmla="*/ 33 h 41"/>
                <a:gd name="T58" fmla="*/ 7 w 31"/>
                <a:gd name="T59" fmla="*/ 41 h 41"/>
                <a:gd name="T60" fmla="*/ 7 w 31"/>
                <a:gd name="T61" fmla="*/ 41 h 41"/>
                <a:gd name="T62" fmla="*/ 7 w 31"/>
                <a:gd name="T63" fmla="*/ 41 h 41"/>
                <a:gd name="T64" fmla="*/ 0 w 31"/>
                <a:gd name="T65" fmla="*/ 33 h 41"/>
                <a:gd name="T66" fmla="*/ 0 w 31"/>
                <a:gd name="T67" fmla="*/ 33 h 41"/>
                <a:gd name="T68" fmla="*/ 0 w 31"/>
                <a:gd name="T69" fmla="*/ 25 h 41"/>
                <a:gd name="T70" fmla="*/ 0 w 31"/>
                <a:gd name="T71" fmla="*/ 17 h 41"/>
                <a:gd name="T72" fmla="*/ 0 w 31"/>
                <a:gd name="T73" fmla="*/ 17 h 41"/>
                <a:gd name="T74" fmla="*/ 0 w 31"/>
                <a:gd name="T75" fmla="*/ 17 h 41"/>
                <a:gd name="T76" fmla="*/ 0 w 31"/>
                <a:gd name="T77" fmla="*/ 8 h 41"/>
                <a:gd name="T78" fmla="*/ 0 w 31"/>
                <a:gd name="T79" fmla="*/ 8 h 41"/>
                <a:gd name="T80" fmla="*/ 0 w 31"/>
                <a:gd name="T81" fmla="*/ 8 h 41"/>
                <a:gd name="T82" fmla="*/ 7 w 31"/>
                <a:gd name="T83" fmla="*/ 0 h 41"/>
                <a:gd name="T84" fmla="*/ 7 w 31"/>
                <a:gd name="T85" fmla="*/ 0 h 41"/>
                <a:gd name="T86" fmla="*/ 7 w 31"/>
                <a:gd name="T87" fmla="*/ 0 h 41"/>
                <a:gd name="T88" fmla="*/ 23 w 31"/>
                <a:gd name="T89" fmla="*/ 8 h 41"/>
                <a:gd name="T90" fmla="*/ 23 w 31"/>
                <a:gd name="T91" fmla="*/ 8 h 41"/>
                <a:gd name="T92" fmla="*/ 31 w 31"/>
                <a:gd name="T93" fmla="*/ 8 h 41"/>
                <a:gd name="T94" fmla="*/ 31 w 31"/>
                <a:gd name="T95" fmla="*/ 17 h 41"/>
                <a:gd name="T96" fmla="*/ 23 w 31"/>
                <a:gd name="T97" fmla="*/ 17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1"/>
                <a:gd name="T149" fmla="*/ 31 w 31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1">
                  <a:moveTo>
                    <a:pt x="23" y="17"/>
                  </a:moveTo>
                  <a:lnTo>
                    <a:pt x="23" y="8"/>
                  </a:lnTo>
                  <a:lnTo>
                    <a:pt x="23" y="17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7"/>
                  </a:lnTo>
                  <a:lnTo>
                    <a:pt x="7" y="8"/>
                  </a:lnTo>
                  <a:lnTo>
                    <a:pt x="7" y="17"/>
                  </a:lnTo>
                  <a:lnTo>
                    <a:pt x="7" y="25"/>
                  </a:lnTo>
                  <a:lnTo>
                    <a:pt x="15" y="33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31" y="17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7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7" y="0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17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0" name="Freeform 178">
              <a:extLst>
                <a:ext uri="{FF2B5EF4-FFF2-40B4-BE49-F238E27FC236}">
                  <a16:creationId xmlns:a16="http://schemas.microsoft.com/office/drawing/2014/main" id="{C0CEB971-3F61-0DDE-C55C-391D4A2B0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300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1" name="Freeform 179">
              <a:extLst>
                <a:ext uri="{FF2B5EF4-FFF2-40B4-BE49-F238E27FC236}">
                  <a16:creationId xmlns:a16="http://schemas.microsoft.com/office/drawing/2014/main" id="{0A69C59B-B1BF-455D-8022-B45206005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538"/>
              <a:ext cx="30" cy="33"/>
            </a:xfrm>
            <a:custGeom>
              <a:avLst/>
              <a:gdLst>
                <a:gd name="T0" fmla="*/ 30 w 30"/>
                <a:gd name="T1" fmla="*/ 17 h 33"/>
                <a:gd name="T2" fmla="*/ 23 w 30"/>
                <a:gd name="T3" fmla="*/ 8 h 33"/>
                <a:gd name="T4" fmla="*/ 15 w 30"/>
                <a:gd name="T5" fmla="*/ 0 h 33"/>
                <a:gd name="T6" fmla="*/ 0 w 30"/>
                <a:gd name="T7" fmla="*/ 8 h 33"/>
                <a:gd name="T8" fmla="*/ 0 w 30"/>
                <a:gd name="T9" fmla="*/ 17 h 33"/>
                <a:gd name="T10" fmla="*/ 0 w 30"/>
                <a:gd name="T11" fmla="*/ 25 h 33"/>
                <a:gd name="T12" fmla="*/ 15 w 30"/>
                <a:gd name="T13" fmla="*/ 33 h 33"/>
                <a:gd name="T14" fmla="*/ 23 w 30"/>
                <a:gd name="T15" fmla="*/ 25 h 33"/>
                <a:gd name="T16" fmla="*/ 30 w 30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3"/>
                <a:gd name="T29" fmla="*/ 30 w 3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3">
                  <a:moveTo>
                    <a:pt x="30" y="17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0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2" name="Freeform 180">
              <a:extLst>
                <a:ext uri="{FF2B5EF4-FFF2-40B4-BE49-F238E27FC236}">
                  <a16:creationId xmlns:a16="http://schemas.microsoft.com/office/drawing/2014/main" id="{06108315-FF1A-D445-B439-659B5AE6F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538"/>
              <a:ext cx="38" cy="41"/>
            </a:xfrm>
            <a:custGeom>
              <a:avLst/>
              <a:gdLst>
                <a:gd name="T0" fmla="*/ 30 w 38"/>
                <a:gd name="T1" fmla="*/ 25 h 41"/>
                <a:gd name="T2" fmla="*/ 23 w 38"/>
                <a:gd name="T3" fmla="*/ 17 h 41"/>
                <a:gd name="T4" fmla="*/ 23 w 38"/>
                <a:gd name="T5" fmla="*/ 17 h 41"/>
                <a:gd name="T6" fmla="*/ 23 w 38"/>
                <a:gd name="T7" fmla="*/ 17 h 41"/>
                <a:gd name="T8" fmla="*/ 15 w 38"/>
                <a:gd name="T9" fmla="*/ 8 h 41"/>
                <a:gd name="T10" fmla="*/ 15 w 38"/>
                <a:gd name="T11" fmla="*/ 8 h 41"/>
                <a:gd name="T12" fmla="*/ 15 w 38"/>
                <a:gd name="T13" fmla="*/ 8 h 41"/>
                <a:gd name="T14" fmla="*/ 0 w 38"/>
                <a:gd name="T15" fmla="*/ 17 h 41"/>
                <a:gd name="T16" fmla="*/ 7 w 38"/>
                <a:gd name="T17" fmla="*/ 8 h 41"/>
                <a:gd name="T18" fmla="*/ 7 w 38"/>
                <a:gd name="T19" fmla="*/ 8 h 41"/>
                <a:gd name="T20" fmla="*/ 7 w 38"/>
                <a:gd name="T21" fmla="*/ 17 h 41"/>
                <a:gd name="T22" fmla="*/ 7 w 38"/>
                <a:gd name="T23" fmla="*/ 17 h 41"/>
                <a:gd name="T24" fmla="*/ 7 w 38"/>
                <a:gd name="T25" fmla="*/ 17 h 41"/>
                <a:gd name="T26" fmla="*/ 7 w 38"/>
                <a:gd name="T27" fmla="*/ 25 h 41"/>
                <a:gd name="T28" fmla="*/ 0 w 38"/>
                <a:gd name="T29" fmla="*/ 25 h 41"/>
                <a:gd name="T30" fmla="*/ 0 w 38"/>
                <a:gd name="T31" fmla="*/ 25 h 41"/>
                <a:gd name="T32" fmla="*/ 15 w 38"/>
                <a:gd name="T33" fmla="*/ 33 h 41"/>
                <a:gd name="T34" fmla="*/ 15 w 38"/>
                <a:gd name="T35" fmla="*/ 33 h 41"/>
                <a:gd name="T36" fmla="*/ 15 w 38"/>
                <a:gd name="T37" fmla="*/ 33 h 41"/>
                <a:gd name="T38" fmla="*/ 23 w 38"/>
                <a:gd name="T39" fmla="*/ 25 h 41"/>
                <a:gd name="T40" fmla="*/ 23 w 38"/>
                <a:gd name="T41" fmla="*/ 25 h 41"/>
                <a:gd name="T42" fmla="*/ 23 w 38"/>
                <a:gd name="T43" fmla="*/ 25 h 41"/>
                <a:gd name="T44" fmla="*/ 30 w 38"/>
                <a:gd name="T45" fmla="*/ 17 h 41"/>
                <a:gd name="T46" fmla="*/ 30 w 38"/>
                <a:gd name="T47" fmla="*/ 17 h 41"/>
                <a:gd name="T48" fmla="*/ 38 w 38"/>
                <a:gd name="T49" fmla="*/ 25 h 41"/>
                <a:gd name="T50" fmla="*/ 38 w 38"/>
                <a:gd name="T51" fmla="*/ 25 h 41"/>
                <a:gd name="T52" fmla="*/ 30 w 38"/>
                <a:gd name="T53" fmla="*/ 33 h 41"/>
                <a:gd name="T54" fmla="*/ 30 w 38"/>
                <a:gd name="T55" fmla="*/ 33 h 41"/>
                <a:gd name="T56" fmla="*/ 30 w 38"/>
                <a:gd name="T57" fmla="*/ 33 h 41"/>
                <a:gd name="T58" fmla="*/ 23 w 38"/>
                <a:gd name="T59" fmla="*/ 41 h 41"/>
                <a:gd name="T60" fmla="*/ 23 w 38"/>
                <a:gd name="T61" fmla="*/ 41 h 41"/>
                <a:gd name="T62" fmla="*/ 15 w 38"/>
                <a:gd name="T63" fmla="*/ 41 h 41"/>
                <a:gd name="T64" fmla="*/ 0 w 38"/>
                <a:gd name="T65" fmla="*/ 33 h 41"/>
                <a:gd name="T66" fmla="*/ 0 w 38"/>
                <a:gd name="T67" fmla="*/ 33 h 41"/>
                <a:gd name="T68" fmla="*/ 0 w 38"/>
                <a:gd name="T69" fmla="*/ 25 h 41"/>
                <a:gd name="T70" fmla="*/ 0 w 38"/>
                <a:gd name="T71" fmla="*/ 17 h 41"/>
                <a:gd name="T72" fmla="*/ 0 w 38"/>
                <a:gd name="T73" fmla="*/ 17 h 41"/>
                <a:gd name="T74" fmla="*/ 0 w 38"/>
                <a:gd name="T75" fmla="*/ 17 h 41"/>
                <a:gd name="T76" fmla="*/ 0 w 38"/>
                <a:gd name="T77" fmla="*/ 8 h 41"/>
                <a:gd name="T78" fmla="*/ 0 w 38"/>
                <a:gd name="T79" fmla="*/ 8 h 41"/>
                <a:gd name="T80" fmla="*/ 0 w 38"/>
                <a:gd name="T81" fmla="*/ 8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0 w 38"/>
                <a:gd name="T89" fmla="*/ 8 h 41"/>
                <a:gd name="T90" fmla="*/ 30 w 38"/>
                <a:gd name="T91" fmla="*/ 8 h 41"/>
                <a:gd name="T92" fmla="*/ 30 w 38"/>
                <a:gd name="T93" fmla="*/ 8 h 41"/>
                <a:gd name="T94" fmla="*/ 38 w 38"/>
                <a:gd name="T95" fmla="*/ 17 h 41"/>
                <a:gd name="T96" fmla="*/ 30 w 38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0" y="25"/>
                  </a:moveTo>
                  <a:lnTo>
                    <a:pt x="23" y="17"/>
                  </a:lnTo>
                  <a:lnTo>
                    <a:pt x="15" y="8"/>
                  </a:lnTo>
                  <a:lnTo>
                    <a:pt x="0" y="17"/>
                  </a:lnTo>
                  <a:lnTo>
                    <a:pt x="7" y="8"/>
                  </a:lnTo>
                  <a:lnTo>
                    <a:pt x="7" y="17"/>
                  </a:lnTo>
                  <a:lnTo>
                    <a:pt x="7" y="25"/>
                  </a:lnTo>
                  <a:lnTo>
                    <a:pt x="0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0" y="17"/>
                  </a:lnTo>
                  <a:lnTo>
                    <a:pt x="38" y="25"/>
                  </a:lnTo>
                  <a:lnTo>
                    <a:pt x="30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0" y="8"/>
                  </a:lnTo>
                  <a:lnTo>
                    <a:pt x="38" y="17"/>
                  </a:lnTo>
                  <a:lnTo>
                    <a:pt x="30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3" name="Freeform 181">
              <a:extLst>
                <a:ext uri="{FF2B5EF4-FFF2-40B4-BE49-F238E27FC236}">
                  <a16:creationId xmlns:a16="http://schemas.microsoft.com/office/drawing/2014/main" id="{33C7CC4D-C1F7-FB74-9162-4EEC518BE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1555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4" name="Freeform 182">
              <a:extLst>
                <a:ext uri="{FF2B5EF4-FFF2-40B4-BE49-F238E27FC236}">
                  <a16:creationId xmlns:a16="http://schemas.microsoft.com/office/drawing/2014/main" id="{B2C77849-D823-BC23-0F3A-B2443908B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028"/>
              <a:ext cx="30" cy="33"/>
            </a:xfrm>
            <a:custGeom>
              <a:avLst/>
              <a:gdLst>
                <a:gd name="T0" fmla="*/ 30 w 30"/>
                <a:gd name="T1" fmla="*/ 17 h 33"/>
                <a:gd name="T2" fmla="*/ 23 w 30"/>
                <a:gd name="T3" fmla="*/ 9 h 33"/>
                <a:gd name="T4" fmla="*/ 15 w 30"/>
                <a:gd name="T5" fmla="*/ 0 h 33"/>
                <a:gd name="T6" fmla="*/ 0 w 30"/>
                <a:gd name="T7" fmla="*/ 9 h 33"/>
                <a:gd name="T8" fmla="*/ 0 w 30"/>
                <a:gd name="T9" fmla="*/ 17 h 33"/>
                <a:gd name="T10" fmla="*/ 0 w 30"/>
                <a:gd name="T11" fmla="*/ 33 h 33"/>
                <a:gd name="T12" fmla="*/ 15 w 30"/>
                <a:gd name="T13" fmla="*/ 33 h 33"/>
                <a:gd name="T14" fmla="*/ 23 w 30"/>
                <a:gd name="T15" fmla="*/ 33 h 33"/>
                <a:gd name="T16" fmla="*/ 30 w 30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3"/>
                <a:gd name="T29" fmla="*/ 30 w 3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3">
                  <a:moveTo>
                    <a:pt x="30" y="17"/>
                  </a:moveTo>
                  <a:lnTo>
                    <a:pt x="23" y="9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0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5" name="Freeform 183">
              <a:extLst>
                <a:ext uri="{FF2B5EF4-FFF2-40B4-BE49-F238E27FC236}">
                  <a16:creationId xmlns:a16="http://schemas.microsoft.com/office/drawing/2014/main" id="{3545E6C0-A3AD-9D1F-5C54-2D337CCBB6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028"/>
              <a:ext cx="38" cy="42"/>
            </a:xfrm>
            <a:custGeom>
              <a:avLst/>
              <a:gdLst>
                <a:gd name="T0" fmla="*/ 30 w 38"/>
                <a:gd name="T1" fmla="*/ 25 h 42"/>
                <a:gd name="T2" fmla="*/ 23 w 38"/>
                <a:gd name="T3" fmla="*/ 17 h 42"/>
                <a:gd name="T4" fmla="*/ 23 w 38"/>
                <a:gd name="T5" fmla="*/ 17 h 42"/>
                <a:gd name="T6" fmla="*/ 23 w 38"/>
                <a:gd name="T7" fmla="*/ 17 h 42"/>
                <a:gd name="T8" fmla="*/ 15 w 38"/>
                <a:gd name="T9" fmla="*/ 9 h 42"/>
                <a:gd name="T10" fmla="*/ 15 w 38"/>
                <a:gd name="T11" fmla="*/ 9 h 42"/>
                <a:gd name="T12" fmla="*/ 15 w 38"/>
                <a:gd name="T13" fmla="*/ 9 h 42"/>
                <a:gd name="T14" fmla="*/ 0 w 38"/>
                <a:gd name="T15" fmla="*/ 17 h 42"/>
                <a:gd name="T16" fmla="*/ 7 w 38"/>
                <a:gd name="T17" fmla="*/ 9 h 42"/>
                <a:gd name="T18" fmla="*/ 7 w 38"/>
                <a:gd name="T19" fmla="*/ 9 h 42"/>
                <a:gd name="T20" fmla="*/ 7 w 38"/>
                <a:gd name="T21" fmla="*/ 17 h 42"/>
                <a:gd name="T22" fmla="*/ 7 w 38"/>
                <a:gd name="T23" fmla="*/ 17 h 42"/>
                <a:gd name="T24" fmla="*/ 7 w 38"/>
                <a:gd name="T25" fmla="*/ 17 h 42"/>
                <a:gd name="T26" fmla="*/ 7 w 38"/>
                <a:gd name="T27" fmla="*/ 33 h 42"/>
                <a:gd name="T28" fmla="*/ 0 w 38"/>
                <a:gd name="T29" fmla="*/ 33 h 42"/>
                <a:gd name="T30" fmla="*/ 0 w 38"/>
                <a:gd name="T31" fmla="*/ 33 h 42"/>
                <a:gd name="T32" fmla="*/ 15 w 38"/>
                <a:gd name="T33" fmla="*/ 33 h 42"/>
                <a:gd name="T34" fmla="*/ 15 w 38"/>
                <a:gd name="T35" fmla="*/ 33 h 42"/>
                <a:gd name="T36" fmla="*/ 15 w 38"/>
                <a:gd name="T37" fmla="*/ 33 h 42"/>
                <a:gd name="T38" fmla="*/ 23 w 38"/>
                <a:gd name="T39" fmla="*/ 33 h 42"/>
                <a:gd name="T40" fmla="*/ 23 w 38"/>
                <a:gd name="T41" fmla="*/ 33 h 42"/>
                <a:gd name="T42" fmla="*/ 23 w 38"/>
                <a:gd name="T43" fmla="*/ 33 h 42"/>
                <a:gd name="T44" fmla="*/ 30 w 38"/>
                <a:gd name="T45" fmla="*/ 17 h 42"/>
                <a:gd name="T46" fmla="*/ 30 w 38"/>
                <a:gd name="T47" fmla="*/ 17 h 42"/>
                <a:gd name="T48" fmla="*/ 38 w 38"/>
                <a:gd name="T49" fmla="*/ 17 h 42"/>
                <a:gd name="T50" fmla="*/ 38 w 38"/>
                <a:gd name="T51" fmla="*/ 17 h 42"/>
                <a:gd name="T52" fmla="*/ 30 w 38"/>
                <a:gd name="T53" fmla="*/ 33 h 42"/>
                <a:gd name="T54" fmla="*/ 30 w 38"/>
                <a:gd name="T55" fmla="*/ 33 h 42"/>
                <a:gd name="T56" fmla="*/ 23 w 38"/>
                <a:gd name="T57" fmla="*/ 42 h 42"/>
                <a:gd name="T58" fmla="*/ 15 w 38"/>
                <a:gd name="T59" fmla="*/ 42 h 42"/>
                <a:gd name="T60" fmla="*/ 15 w 38"/>
                <a:gd name="T61" fmla="*/ 42 h 42"/>
                <a:gd name="T62" fmla="*/ 15 w 38"/>
                <a:gd name="T63" fmla="*/ 42 h 42"/>
                <a:gd name="T64" fmla="*/ 0 w 38"/>
                <a:gd name="T65" fmla="*/ 42 h 42"/>
                <a:gd name="T66" fmla="*/ 0 w 38"/>
                <a:gd name="T67" fmla="*/ 42 h 42"/>
                <a:gd name="T68" fmla="*/ 0 w 38"/>
                <a:gd name="T69" fmla="*/ 33 h 42"/>
                <a:gd name="T70" fmla="*/ 0 w 38"/>
                <a:gd name="T71" fmla="*/ 17 h 42"/>
                <a:gd name="T72" fmla="*/ 0 w 38"/>
                <a:gd name="T73" fmla="*/ 17 h 42"/>
                <a:gd name="T74" fmla="*/ 0 w 38"/>
                <a:gd name="T75" fmla="*/ 17 h 42"/>
                <a:gd name="T76" fmla="*/ 0 w 38"/>
                <a:gd name="T77" fmla="*/ 9 h 42"/>
                <a:gd name="T78" fmla="*/ 0 w 38"/>
                <a:gd name="T79" fmla="*/ 9 h 42"/>
                <a:gd name="T80" fmla="*/ 0 w 38"/>
                <a:gd name="T81" fmla="*/ 9 h 42"/>
                <a:gd name="T82" fmla="*/ 15 w 38"/>
                <a:gd name="T83" fmla="*/ 0 h 42"/>
                <a:gd name="T84" fmla="*/ 15 w 38"/>
                <a:gd name="T85" fmla="*/ 0 h 42"/>
                <a:gd name="T86" fmla="*/ 23 w 38"/>
                <a:gd name="T87" fmla="*/ 0 h 42"/>
                <a:gd name="T88" fmla="*/ 30 w 38"/>
                <a:gd name="T89" fmla="*/ 9 h 42"/>
                <a:gd name="T90" fmla="*/ 30 w 38"/>
                <a:gd name="T91" fmla="*/ 9 h 42"/>
                <a:gd name="T92" fmla="*/ 30 w 38"/>
                <a:gd name="T93" fmla="*/ 9 h 42"/>
                <a:gd name="T94" fmla="*/ 38 w 38"/>
                <a:gd name="T95" fmla="*/ 17 h 42"/>
                <a:gd name="T96" fmla="*/ 30 w 38"/>
                <a:gd name="T97" fmla="*/ 25 h 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2"/>
                <a:gd name="T149" fmla="*/ 38 w 38"/>
                <a:gd name="T150" fmla="*/ 42 h 4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2">
                  <a:moveTo>
                    <a:pt x="30" y="25"/>
                  </a:moveTo>
                  <a:lnTo>
                    <a:pt x="23" y="17"/>
                  </a:lnTo>
                  <a:lnTo>
                    <a:pt x="15" y="9"/>
                  </a:lnTo>
                  <a:lnTo>
                    <a:pt x="0" y="17"/>
                  </a:lnTo>
                  <a:lnTo>
                    <a:pt x="7" y="9"/>
                  </a:lnTo>
                  <a:lnTo>
                    <a:pt x="7" y="17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0" y="17"/>
                  </a:lnTo>
                  <a:lnTo>
                    <a:pt x="38" y="17"/>
                  </a:lnTo>
                  <a:lnTo>
                    <a:pt x="30" y="33"/>
                  </a:lnTo>
                  <a:lnTo>
                    <a:pt x="23" y="42"/>
                  </a:lnTo>
                  <a:lnTo>
                    <a:pt x="15" y="42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0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0" y="9"/>
                  </a:lnTo>
                  <a:lnTo>
                    <a:pt x="38" y="17"/>
                  </a:lnTo>
                  <a:lnTo>
                    <a:pt x="30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6" name="Freeform 184">
              <a:extLst>
                <a:ext uri="{FF2B5EF4-FFF2-40B4-BE49-F238E27FC236}">
                  <a16:creationId xmlns:a16="http://schemas.microsoft.com/office/drawing/2014/main" id="{DB825583-0F64-DE72-4099-B134213B4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1045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7" name="Freeform 185">
              <a:extLst>
                <a:ext uri="{FF2B5EF4-FFF2-40B4-BE49-F238E27FC236}">
                  <a16:creationId xmlns:a16="http://schemas.microsoft.com/office/drawing/2014/main" id="{A8E24BAE-0334-98A5-861F-FA7F87FFD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127"/>
              <a:ext cx="30" cy="25"/>
            </a:xfrm>
            <a:custGeom>
              <a:avLst/>
              <a:gdLst>
                <a:gd name="T0" fmla="*/ 30 w 30"/>
                <a:gd name="T1" fmla="*/ 8 h 25"/>
                <a:gd name="T2" fmla="*/ 23 w 30"/>
                <a:gd name="T3" fmla="*/ 0 h 25"/>
                <a:gd name="T4" fmla="*/ 15 w 30"/>
                <a:gd name="T5" fmla="*/ 0 h 25"/>
                <a:gd name="T6" fmla="*/ 0 w 30"/>
                <a:gd name="T7" fmla="*/ 0 h 25"/>
                <a:gd name="T8" fmla="*/ 0 w 30"/>
                <a:gd name="T9" fmla="*/ 8 h 25"/>
                <a:gd name="T10" fmla="*/ 0 w 30"/>
                <a:gd name="T11" fmla="*/ 25 h 25"/>
                <a:gd name="T12" fmla="*/ 15 w 30"/>
                <a:gd name="T13" fmla="*/ 25 h 25"/>
                <a:gd name="T14" fmla="*/ 23 w 30"/>
                <a:gd name="T15" fmla="*/ 25 h 25"/>
                <a:gd name="T16" fmla="*/ 30 w 30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25"/>
                <a:gd name="T29" fmla="*/ 30 w 30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25">
                  <a:moveTo>
                    <a:pt x="30" y="8"/>
                  </a:move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0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8" name="Freeform 186">
              <a:extLst>
                <a:ext uri="{FF2B5EF4-FFF2-40B4-BE49-F238E27FC236}">
                  <a16:creationId xmlns:a16="http://schemas.microsoft.com/office/drawing/2014/main" id="{FDCB9686-AA9D-4B00-4136-7FD67D76C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127"/>
              <a:ext cx="38" cy="33"/>
            </a:xfrm>
            <a:custGeom>
              <a:avLst/>
              <a:gdLst>
                <a:gd name="T0" fmla="*/ 30 w 38"/>
                <a:gd name="T1" fmla="*/ 17 h 33"/>
                <a:gd name="T2" fmla="*/ 23 w 38"/>
                <a:gd name="T3" fmla="*/ 8 h 33"/>
                <a:gd name="T4" fmla="*/ 23 w 38"/>
                <a:gd name="T5" fmla="*/ 8 h 33"/>
                <a:gd name="T6" fmla="*/ 23 w 38"/>
                <a:gd name="T7" fmla="*/ 8 h 33"/>
                <a:gd name="T8" fmla="*/ 15 w 38"/>
                <a:gd name="T9" fmla="*/ 8 h 33"/>
                <a:gd name="T10" fmla="*/ 15 w 38"/>
                <a:gd name="T11" fmla="*/ 8 h 33"/>
                <a:gd name="T12" fmla="*/ 15 w 38"/>
                <a:gd name="T13" fmla="*/ 8 h 33"/>
                <a:gd name="T14" fmla="*/ 0 w 38"/>
                <a:gd name="T15" fmla="*/ 8 h 33"/>
                <a:gd name="T16" fmla="*/ 7 w 38"/>
                <a:gd name="T17" fmla="*/ 0 h 33"/>
                <a:gd name="T18" fmla="*/ 7 w 38"/>
                <a:gd name="T19" fmla="*/ 0 h 33"/>
                <a:gd name="T20" fmla="*/ 7 w 38"/>
                <a:gd name="T21" fmla="*/ 8 h 33"/>
                <a:gd name="T22" fmla="*/ 7 w 38"/>
                <a:gd name="T23" fmla="*/ 8 h 33"/>
                <a:gd name="T24" fmla="*/ 7 w 38"/>
                <a:gd name="T25" fmla="*/ 8 h 33"/>
                <a:gd name="T26" fmla="*/ 7 w 38"/>
                <a:gd name="T27" fmla="*/ 25 h 33"/>
                <a:gd name="T28" fmla="*/ 0 w 38"/>
                <a:gd name="T29" fmla="*/ 25 h 33"/>
                <a:gd name="T30" fmla="*/ 0 w 38"/>
                <a:gd name="T31" fmla="*/ 25 h 33"/>
                <a:gd name="T32" fmla="*/ 15 w 38"/>
                <a:gd name="T33" fmla="*/ 25 h 33"/>
                <a:gd name="T34" fmla="*/ 15 w 38"/>
                <a:gd name="T35" fmla="*/ 25 h 33"/>
                <a:gd name="T36" fmla="*/ 15 w 38"/>
                <a:gd name="T37" fmla="*/ 25 h 33"/>
                <a:gd name="T38" fmla="*/ 23 w 38"/>
                <a:gd name="T39" fmla="*/ 25 h 33"/>
                <a:gd name="T40" fmla="*/ 23 w 38"/>
                <a:gd name="T41" fmla="*/ 25 h 33"/>
                <a:gd name="T42" fmla="*/ 23 w 38"/>
                <a:gd name="T43" fmla="*/ 25 h 33"/>
                <a:gd name="T44" fmla="*/ 30 w 38"/>
                <a:gd name="T45" fmla="*/ 8 h 33"/>
                <a:gd name="T46" fmla="*/ 30 w 38"/>
                <a:gd name="T47" fmla="*/ 8 h 33"/>
                <a:gd name="T48" fmla="*/ 38 w 38"/>
                <a:gd name="T49" fmla="*/ 8 h 33"/>
                <a:gd name="T50" fmla="*/ 38 w 38"/>
                <a:gd name="T51" fmla="*/ 8 h 33"/>
                <a:gd name="T52" fmla="*/ 30 w 38"/>
                <a:gd name="T53" fmla="*/ 25 h 33"/>
                <a:gd name="T54" fmla="*/ 30 w 38"/>
                <a:gd name="T55" fmla="*/ 25 h 33"/>
                <a:gd name="T56" fmla="*/ 23 w 38"/>
                <a:gd name="T57" fmla="*/ 33 h 33"/>
                <a:gd name="T58" fmla="*/ 15 w 38"/>
                <a:gd name="T59" fmla="*/ 33 h 33"/>
                <a:gd name="T60" fmla="*/ 15 w 38"/>
                <a:gd name="T61" fmla="*/ 33 h 33"/>
                <a:gd name="T62" fmla="*/ 15 w 38"/>
                <a:gd name="T63" fmla="*/ 33 h 33"/>
                <a:gd name="T64" fmla="*/ 0 w 38"/>
                <a:gd name="T65" fmla="*/ 33 h 33"/>
                <a:gd name="T66" fmla="*/ 0 w 38"/>
                <a:gd name="T67" fmla="*/ 33 h 33"/>
                <a:gd name="T68" fmla="*/ 0 w 38"/>
                <a:gd name="T69" fmla="*/ 25 h 33"/>
                <a:gd name="T70" fmla="*/ 0 w 38"/>
                <a:gd name="T71" fmla="*/ 8 h 33"/>
                <a:gd name="T72" fmla="*/ 0 w 38"/>
                <a:gd name="T73" fmla="*/ 8 h 33"/>
                <a:gd name="T74" fmla="*/ 0 w 38"/>
                <a:gd name="T75" fmla="*/ 8 h 33"/>
                <a:gd name="T76" fmla="*/ 0 w 38"/>
                <a:gd name="T77" fmla="*/ 0 h 33"/>
                <a:gd name="T78" fmla="*/ 0 w 38"/>
                <a:gd name="T79" fmla="*/ 0 h 33"/>
                <a:gd name="T80" fmla="*/ 0 w 38"/>
                <a:gd name="T81" fmla="*/ 0 h 33"/>
                <a:gd name="T82" fmla="*/ 15 w 38"/>
                <a:gd name="T83" fmla="*/ 0 h 33"/>
                <a:gd name="T84" fmla="*/ 15 w 38"/>
                <a:gd name="T85" fmla="*/ 0 h 33"/>
                <a:gd name="T86" fmla="*/ 15 w 38"/>
                <a:gd name="T87" fmla="*/ 0 h 33"/>
                <a:gd name="T88" fmla="*/ 23 w 38"/>
                <a:gd name="T89" fmla="*/ 0 h 33"/>
                <a:gd name="T90" fmla="*/ 23 w 38"/>
                <a:gd name="T91" fmla="*/ 0 h 33"/>
                <a:gd name="T92" fmla="*/ 30 w 38"/>
                <a:gd name="T93" fmla="*/ 0 h 33"/>
                <a:gd name="T94" fmla="*/ 38 w 38"/>
                <a:gd name="T95" fmla="*/ 8 h 33"/>
                <a:gd name="T96" fmla="*/ 30 w 38"/>
                <a:gd name="T97" fmla="*/ 17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33"/>
                <a:gd name="T149" fmla="*/ 38 w 38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33">
                  <a:moveTo>
                    <a:pt x="30" y="17"/>
                  </a:moveTo>
                  <a:lnTo>
                    <a:pt x="23" y="8"/>
                  </a:lnTo>
                  <a:lnTo>
                    <a:pt x="15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7" y="25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30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8" y="8"/>
                  </a:lnTo>
                  <a:lnTo>
                    <a:pt x="30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79" name="Freeform 187">
              <a:extLst>
                <a:ext uri="{FF2B5EF4-FFF2-40B4-BE49-F238E27FC236}">
                  <a16:creationId xmlns:a16="http://schemas.microsoft.com/office/drawing/2014/main" id="{09E14601-7AC9-2827-69F2-1BC10A49D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1135"/>
              <a:ext cx="8" cy="9"/>
            </a:xfrm>
            <a:custGeom>
              <a:avLst/>
              <a:gdLst>
                <a:gd name="T0" fmla="*/ 0 w 8"/>
                <a:gd name="T1" fmla="*/ 0 h 9"/>
                <a:gd name="T2" fmla="*/ 0 w 8"/>
                <a:gd name="T3" fmla="*/ 0 h 9"/>
                <a:gd name="T4" fmla="*/ 0 w 8"/>
                <a:gd name="T5" fmla="*/ 9 h 9"/>
                <a:gd name="T6" fmla="*/ 8 w 8"/>
                <a:gd name="T7" fmla="*/ 0 h 9"/>
                <a:gd name="T8" fmla="*/ 8 w 8"/>
                <a:gd name="T9" fmla="*/ 0 h 9"/>
                <a:gd name="T10" fmla="*/ 8 w 8"/>
                <a:gd name="T11" fmla="*/ 0 h 9"/>
                <a:gd name="T12" fmla="*/ 0 w 8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9"/>
                <a:gd name="T23" fmla="*/ 8 w 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0" name="Freeform 188">
              <a:extLst>
                <a:ext uri="{FF2B5EF4-FFF2-40B4-BE49-F238E27FC236}">
                  <a16:creationId xmlns:a16="http://schemas.microsoft.com/office/drawing/2014/main" id="{A5E9C71F-FD1E-9320-5F6F-FE95DCDDE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1283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8 h 33"/>
                <a:gd name="T4" fmla="*/ 15 w 31"/>
                <a:gd name="T5" fmla="*/ 0 h 33"/>
                <a:gd name="T6" fmla="*/ 7 w 31"/>
                <a:gd name="T7" fmla="*/ 8 h 33"/>
                <a:gd name="T8" fmla="*/ 0 w 31"/>
                <a:gd name="T9" fmla="*/ 17 h 33"/>
                <a:gd name="T10" fmla="*/ 7 w 31"/>
                <a:gd name="T11" fmla="*/ 25 h 33"/>
                <a:gd name="T12" fmla="*/ 15 w 31"/>
                <a:gd name="T13" fmla="*/ 33 h 33"/>
                <a:gd name="T14" fmla="*/ 23 w 31"/>
                <a:gd name="T15" fmla="*/ 25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7" y="8"/>
                  </a:lnTo>
                  <a:lnTo>
                    <a:pt x="0" y="17"/>
                  </a:lnTo>
                  <a:lnTo>
                    <a:pt x="7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1" name="Freeform 189">
              <a:extLst>
                <a:ext uri="{FF2B5EF4-FFF2-40B4-BE49-F238E27FC236}">
                  <a16:creationId xmlns:a16="http://schemas.microsoft.com/office/drawing/2014/main" id="{15F667F9-A32D-3A3E-E4CC-191A713A8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1283"/>
              <a:ext cx="38" cy="41"/>
            </a:xfrm>
            <a:custGeom>
              <a:avLst/>
              <a:gdLst>
                <a:gd name="T0" fmla="*/ 31 w 38"/>
                <a:gd name="T1" fmla="*/ 25 h 41"/>
                <a:gd name="T2" fmla="*/ 23 w 38"/>
                <a:gd name="T3" fmla="*/ 17 h 41"/>
                <a:gd name="T4" fmla="*/ 23 w 38"/>
                <a:gd name="T5" fmla="*/ 17 h 41"/>
                <a:gd name="T6" fmla="*/ 23 w 38"/>
                <a:gd name="T7" fmla="*/ 17 h 41"/>
                <a:gd name="T8" fmla="*/ 15 w 38"/>
                <a:gd name="T9" fmla="*/ 8 h 41"/>
                <a:gd name="T10" fmla="*/ 23 w 38"/>
                <a:gd name="T11" fmla="*/ 8 h 41"/>
                <a:gd name="T12" fmla="*/ 23 w 38"/>
                <a:gd name="T13" fmla="*/ 8 h 41"/>
                <a:gd name="T14" fmla="*/ 15 w 38"/>
                <a:gd name="T15" fmla="*/ 17 h 41"/>
                <a:gd name="T16" fmla="*/ 15 w 38"/>
                <a:gd name="T17" fmla="*/ 17 h 41"/>
                <a:gd name="T18" fmla="*/ 15 w 38"/>
                <a:gd name="T19" fmla="*/ 17 h 41"/>
                <a:gd name="T20" fmla="*/ 7 w 38"/>
                <a:gd name="T21" fmla="*/ 25 h 41"/>
                <a:gd name="T22" fmla="*/ 7 w 38"/>
                <a:gd name="T23" fmla="*/ 17 h 41"/>
                <a:gd name="T24" fmla="*/ 7 w 38"/>
                <a:gd name="T25" fmla="*/ 17 h 41"/>
                <a:gd name="T26" fmla="*/ 15 w 38"/>
                <a:gd name="T27" fmla="*/ 25 h 41"/>
                <a:gd name="T28" fmla="*/ 15 w 38"/>
                <a:gd name="T29" fmla="*/ 25 h 41"/>
                <a:gd name="T30" fmla="*/ 15 w 38"/>
                <a:gd name="T31" fmla="*/ 25 h 41"/>
                <a:gd name="T32" fmla="*/ 23 w 38"/>
                <a:gd name="T33" fmla="*/ 33 h 41"/>
                <a:gd name="T34" fmla="*/ 15 w 38"/>
                <a:gd name="T35" fmla="*/ 33 h 41"/>
                <a:gd name="T36" fmla="*/ 15 w 38"/>
                <a:gd name="T37" fmla="*/ 33 h 41"/>
                <a:gd name="T38" fmla="*/ 23 w 38"/>
                <a:gd name="T39" fmla="*/ 25 h 41"/>
                <a:gd name="T40" fmla="*/ 23 w 38"/>
                <a:gd name="T41" fmla="*/ 25 h 41"/>
                <a:gd name="T42" fmla="*/ 23 w 38"/>
                <a:gd name="T43" fmla="*/ 25 h 41"/>
                <a:gd name="T44" fmla="*/ 31 w 38"/>
                <a:gd name="T45" fmla="*/ 17 h 41"/>
                <a:gd name="T46" fmla="*/ 31 w 38"/>
                <a:gd name="T47" fmla="*/ 17 h 41"/>
                <a:gd name="T48" fmla="*/ 38 w 38"/>
                <a:gd name="T49" fmla="*/ 25 h 41"/>
                <a:gd name="T50" fmla="*/ 38 w 38"/>
                <a:gd name="T51" fmla="*/ 25 h 41"/>
                <a:gd name="T52" fmla="*/ 31 w 38"/>
                <a:gd name="T53" fmla="*/ 33 h 41"/>
                <a:gd name="T54" fmla="*/ 31 w 38"/>
                <a:gd name="T55" fmla="*/ 33 h 41"/>
                <a:gd name="T56" fmla="*/ 31 w 38"/>
                <a:gd name="T57" fmla="*/ 33 h 41"/>
                <a:gd name="T58" fmla="*/ 23 w 38"/>
                <a:gd name="T59" fmla="*/ 41 h 41"/>
                <a:gd name="T60" fmla="*/ 23 w 38"/>
                <a:gd name="T61" fmla="*/ 41 h 41"/>
                <a:gd name="T62" fmla="*/ 15 w 38"/>
                <a:gd name="T63" fmla="*/ 41 h 41"/>
                <a:gd name="T64" fmla="*/ 7 w 38"/>
                <a:gd name="T65" fmla="*/ 33 h 41"/>
                <a:gd name="T66" fmla="*/ 7 w 38"/>
                <a:gd name="T67" fmla="*/ 33 h 41"/>
                <a:gd name="T68" fmla="*/ 7 w 38"/>
                <a:gd name="T69" fmla="*/ 33 h 41"/>
                <a:gd name="T70" fmla="*/ 0 w 38"/>
                <a:gd name="T71" fmla="*/ 25 h 41"/>
                <a:gd name="T72" fmla="*/ 0 w 38"/>
                <a:gd name="T73" fmla="*/ 25 h 41"/>
                <a:gd name="T74" fmla="*/ 0 w 38"/>
                <a:gd name="T75" fmla="*/ 17 h 41"/>
                <a:gd name="T76" fmla="*/ 7 w 38"/>
                <a:gd name="T77" fmla="*/ 8 h 41"/>
                <a:gd name="T78" fmla="*/ 7 w 38"/>
                <a:gd name="T79" fmla="*/ 8 h 41"/>
                <a:gd name="T80" fmla="*/ 7 w 38"/>
                <a:gd name="T81" fmla="*/ 8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1 w 38"/>
                <a:gd name="T89" fmla="*/ 8 h 41"/>
                <a:gd name="T90" fmla="*/ 31 w 38"/>
                <a:gd name="T91" fmla="*/ 8 h 41"/>
                <a:gd name="T92" fmla="*/ 31 w 38"/>
                <a:gd name="T93" fmla="*/ 8 h 41"/>
                <a:gd name="T94" fmla="*/ 38 w 38"/>
                <a:gd name="T95" fmla="*/ 17 h 41"/>
                <a:gd name="T96" fmla="*/ 31 w 38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1" y="25"/>
                  </a:moveTo>
                  <a:lnTo>
                    <a:pt x="23" y="17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7"/>
                  </a:lnTo>
                  <a:lnTo>
                    <a:pt x="7" y="25"/>
                  </a:lnTo>
                  <a:lnTo>
                    <a:pt x="7" y="17"/>
                  </a:lnTo>
                  <a:lnTo>
                    <a:pt x="15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7"/>
                  </a:lnTo>
                  <a:lnTo>
                    <a:pt x="38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7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7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8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2" name="Freeform 190">
              <a:extLst>
                <a:ext uri="{FF2B5EF4-FFF2-40B4-BE49-F238E27FC236}">
                  <a16:creationId xmlns:a16="http://schemas.microsoft.com/office/drawing/2014/main" id="{99CB4DE6-265E-8FD3-0512-93C5D7149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1300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8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3" name="Freeform 191">
              <a:extLst>
                <a:ext uri="{FF2B5EF4-FFF2-40B4-BE49-F238E27FC236}">
                  <a16:creationId xmlns:a16="http://schemas.microsoft.com/office/drawing/2014/main" id="{F66C146A-0060-E4FA-F5F0-56EFF3D6E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456"/>
              <a:ext cx="30" cy="25"/>
            </a:xfrm>
            <a:custGeom>
              <a:avLst/>
              <a:gdLst>
                <a:gd name="T0" fmla="*/ 30 w 30"/>
                <a:gd name="T1" fmla="*/ 8 h 25"/>
                <a:gd name="T2" fmla="*/ 23 w 30"/>
                <a:gd name="T3" fmla="*/ 0 h 25"/>
                <a:gd name="T4" fmla="*/ 15 w 30"/>
                <a:gd name="T5" fmla="*/ 0 h 25"/>
                <a:gd name="T6" fmla="*/ 0 w 30"/>
                <a:gd name="T7" fmla="*/ 0 h 25"/>
                <a:gd name="T8" fmla="*/ 0 w 30"/>
                <a:gd name="T9" fmla="*/ 8 h 25"/>
                <a:gd name="T10" fmla="*/ 0 w 30"/>
                <a:gd name="T11" fmla="*/ 25 h 25"/>
                <a:gd name="T12" fmla="*/ 15 w 30"/>
                <a:gd name="T13" fmla="*/ 25 h 25"/>
                <a:gd name="T14" fmla="*/ 23 w 30"/>
                <a:gd name="T15" fmla="*/ 25 h 25"/>
                <a:gd name="T16" fmla="*/ 30 w 30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25"/>
                <a:gd name="T29" fmla="*/ 30 w 30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25">
                  <a:moveTo>
                    <a:pt x="30" y="8"/>
                  </a:move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0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4" name="Freeform 192">
              <a:extLst>
                <a:ext uri="{FF2B5EF4-FFF2-40B4-BE49-F238E27FC236}">
                  <a16:creationId xmlns:a16="http://schemas.microsoft.com/office/drawing/2014/main" id="{02324570-0B38-E2E3-9F47-35DDB913D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456"/>
              <a:ext cx="38" cy="33"/>
            </a:xfrm>
            <a:custGeom>
              <a:avLst/>
              <a:gdLst>
                <a:gd name="T0" fmla="*/ 30 w 38"/>
                <a:gd name="T1" fmla="*/ 16 h 33"/>
                <a:gd name="T2" fmla="*/ 23 w 38"/>
                <a:gd name="T3" fmla="*/ 8 h 33"/>
                <a:gd name="T4" fmla="*/ 23 w 38"/>
                <a:gd name="T5" fmla="*/ 8 h 33"/>
                <a:gd name="T6" fmla="*/ 23 w 38"/>
                <a:gd name="T7" fmla="*/ 8 h 33"/>
                <a:gd name="T8" fmla="*/ 15 w 38"/>
                <a:gd name="T9" fmla="*/ 8 h 33"/>
                <a:gd name="T10" fmla="*/ 15 w 38"/>
                <a:gd name="T11" fmla="*/ 8 h 33"/>
                <a:gd name="T12" fmla="*/ 15 w 38"/>
                <a:gd name="T13" fmla="*/ 8 h 33"/>
                <a:gd name="T14" fmla="*/ 0 w 38"/>
                <a:gd name="T15" fmla="*/ 8 h 33"/>
                <a:gd name="T16" fmla="*/ 7 w 38"/>
                <a:gd name="T17" fmla="*/ 0 h 33"/>
                <a:gd name="T18" fmla="*/ 7 w 38"/>
                <a:gd name="T19" fmla="*/ 0 h 33"/>
                <a:gd name="T20" fmla="*/ 7 w 38"/>
                <a:gd name="T21" fmla="*/ 8 h 33"/>
                <a:gd name="T22" fmla="*/ 7 w 38"/>
                <a:gd name="T23" fmla="*/ 8 h 33"/>
                <a:gd name="T24" fmla="*/ 7 w 38"/>
                <a:gd name="T25" fmla="*/ 8 h 33"/>
                <a:gd name="T26" fmla="*/ 7 w 38"/>
                <a:gd name="T27" fmla="*/ 25 h 33"/>
                <a:gd name="T28" fmla="*/ 0 w 38"/>
                <a:gd name="T29" fmla="*/ 25 h 33"/>
                <a:gd name="T30" fmla="*/ 0 w 38"/>
                <a:gd name="T31" fmla="*/ 25 h 33"/>
                <a:gd name="T32" fmla="*/ 15 w 38"/>
                <a:gd name="T33" fmla="*/ 25 h 33"/>
                <a:gd name="T34" fmla="*/ 15 w 38"/>
                <a:gd name="T35" fmla="*/ 25 h 33"/>
                <a:gd name="T36" fmla="*/ 15 w 38"/>
                <a:gd name="T37" fmla="*/ 25 h 33"/>
                <a:gd name="T38" fmla="*/ 23 w 38"/>
                <a:gd name="T39" fmla="*/ 25 h 33"/>
                <a:gd name="T40" fmla="*/ 23 w 38"/>
                <a:gd name="T41" fmla="*/ 25 h 33"/>
                <a:gd name="T42" fmla="*/ 23 w 38"/>
                <a:gd name="T43" fmla="*/ 25 h 33"/>
                <a:gd name="T44" fmla="*/ 30 w 38"/>
                <a:gd name="T45" fmla="*/ 8 h 33"/>
                <a:gd name="T46" fmla="*/ 30 w 38"/>
                <a:gd name="T47" fmla="*/ 8 h 33"/>
                <a:gd name="T48" fmla="*/ 38 w 38"/>
                <a:gd name="T49" fmla="*/ 8 h 33"/>
                <a:gd name="T50" fmla="*/ 38 w 38"/>
                <a:gd name="T51" fmla="*/ 8 h 33"/>
                <a:gd name="T52" fmla="*/ 30 w 38"/>
                <a:gd name="T53" fmla="*/ 25 h 33"/>
                <a:gd name="T54" fmla="*/ 30 w 38"/>
                <a:gd name="T55" fmla="*/ 25 h 33"/>
                <a:gd name="T56" fmla="*/ 23 w 38"/>
                <a:gd name="T57" fmla="*/ 33 h 33"/>
                <a:gd name="T58" fmla="*/ 15 w 38"/>
                <a:gd name="T59" fmla="*/ 33 h 33"/>
                <a:gd name="T60" fmla="*/ 15 w 38"/>
                <a:gd name="T61" fmla="*/ 33 h 33"/>
                <a:gd name="T62" fmla="*/ 15 w 38"/>
                <a:gd name="T63" fmla="*/ 33 h 33"/>
                <a:gd name="T64" fmla="*/ 0 w 38"/>
                <a:gd name="T65" fmla="*/ 33 h 33"/>
                <a:gd name="T66" fmla="*/ 0 w 38"/>
                <a:gd name="T67" fmla="*/ 33 h 33"/>
                <a:gd name="T68" fmla="*/ 0 w 38"/>
                <a:gd name="T69" fmla="*/ 25 h 33"/>
                <a:gd name="T70" fmla="*/ 0 w 38"/>
                <a:gd name="T71" fmla="*/ 8 h 33"/>
                <a:gd name="T72" fmla="*/ 0 w 38"/>
                <a:gd name="T73" fmla="*/ 8 h 33"/>
                <a:gd name="T74" fmla="*/ 0 w 38"/>
                <a:gd name="T75" fmla="*/ 8 h 33"/>
                <a:gd name="T76" fmla="*/ 0 w 38"/>
                <a:gd name="T77" fmla="*/ 0 h 33"/>
                <a:gd name="T78" fmla="*/ 0 w 38"/>
                <a:gd name="T79" fmla="*/ 0 h 33"/>
                <a:gd name="T80" fmla="*/ 0 w 38"/>
                <a:gd name="T81" fmla="*/ 0 h 33"/>
                <a:gd name="T82" fmla="*/ 15 w 38"/>
                <a:gd name="T83" fmla="*/ 0 h 33"/>
                <a:gd name="T84" fmla="*/ 15 w 38"/>
                <a:gd name="T85" fmla="*/ 0 h 33"/>
                <a:gd name="T86" fmla="*/ 15 w 38"/>
                <a:gd name="T87" fmla="*/ 0 h 33"/>
                <a:gd name="T88" fmla="*/ 23 w 38"/>
                <a:gd name="T89" fmla="*/ 0 h 33"/>
                <a:gd name="T90" fmla="*/ 23 w 38"/>
                <a:gd name="T91" fmla="*/ 0 h 33"/>
                <a:gd name="T92" fmla="*/ 30 w 38"/>
                <a:gd name="T93" fmla="*/ 0 h 33"/>
                <a:gd name="T94" fmla="*/ 38 w 38"/>
                <a:gd name="T95" fmla="*/ 8 h 33"/>
                <a:gd name="T96" fmla="*/ 30 w 38"/>
                <a:gd name="T97" fmla="*/ 16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33"/>
                <a:gd name="T149" fmla="*/ 38 w 38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33">
                  <a:moveTo>
                    <a:pt x="30" y="16"/>
                  </a:moveTo>
                  <a:lnTo>
                    <a:pt x="23" y="8"/>
                  </a:lnTo>
                  <a:lnTo>
                    <a:pt x="15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7" y="25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30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8" y="8"/>
                  </a:lnTo>
                  <a:lnTo>
                    <a:pt x="30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5" name="Freeform 193">
              <a:extLst>
                <a:ext uri="{FF2B5EF4-FFF2-40B4-BE49-F238E27FC236}">
                  <a16:creationId xmlns:a16="http://schemas.microsoft.com/office/drawing/2014/main" id="{2AD3B172-EC7D-A616-A6C2-533DC7F5FD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1464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6" name="Freeform 194">
              <a:extLst>
                <a:ext uri="{FF2B5EF4-FFF2-40B4-BE49-F238E27FC236}">
                  <a16:creationId xmlns:a16="http://schemas.microsoft.com/office/drawing/2014/main" id="{FEA1A08B-20F8-E347-FF76-828303E7DF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1703"/>
              <a:ext cx="23" cy="32"/>
            </a:xfrm>
            <a:custGeom>
              <a:avLst/>
              <a:gdLst>
                <a:gd name="T0" fmla="*/ 23 w 23"/>
                <a:gd name="T1" fmla="*/ 16 h 32"/>
                <a:gd name="T2" fmla="*/ 23 w 23"/>
                <a:gd name="T3" fmla="*/ 8 h 32"/>
                <a:gd name="T4" fmla="*/ 7 w 23"/>
                <a:gd name="T5" fmla="*/ 0 h 32"/>
                <a:gd name="T6" fmla="*/ 0 w 23"/>
                <a:gd name="T7" fmla="*/ 8 h 32"/>
                <a:gd name="T8" fmla="*/ 0 w 23"/>
                <a:gd name="T9" fmla="*/ 16 h 32"/>
                <a:gd name="T10" fmla="*/ 0 w 23"/>
                <a:gd name="T11" fmla="*/ 32 h 32"/>
                <a:gd name="T12" fmla="*/ 7 w 23"/>
                <a:gd name="T13" fmla="*/ 32 h 32"/>
                <a:gd name="T14" fmla="*/ 23 w 23"/>
                <a:gd name="T15" fmla="*/ 32 h 32"/>
                <a:gd name="T16" fmla="*/ 23 w 23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2"/>
                <a:gd name="T29" fmla="*/ 23 w 23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2">
                  <a:moveTo>
                    <a:pt x="23" y="16"/>
                  </a:moveTo>
                  <a:lnTo>
                    <a:pt x="2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32"/>
                  </a:lnTo>
                  <a:lnTo>
                    <a:pt x="23" y="32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7" name="Freeform 195">
              <a:extLst>
                <a:ext uri="{FF2B5EF4-FFF2-40B4-BE49-F238E27FC236}">
                  <a16:creationId xmlns:a16="http://schemas.microsoft.com/office/drawing/2014/main" id="{FFCE6974-EDC6-E9E1-ED23-83D69AC62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1703"/>
              <a:ext cx="31" cy="41"/>
            </a:xfrm>
            <a:custGeom>
              <a:avLst/>
              <a:gdLst>
                <a:gd name="T0" fmla="*/ 23 w 31"/>
                <a:gd name="T1" fmla="*/ 16 h 41"/>
                <a:gd name="T2" fmla="*/ 23 w 31"/>
                <a:gd name="T3" fmla="*/ 8 h 41"/>
                <a:gd name="T4" fmla="*/ 23 w 31"/>
                <a:gd name="T5" fmla="*/ 16 h 41"/>
                <a:gd name="T6" fmla="*/ 23 w 31"/>
                <a:gd name="T7" fmla="*/ 16 h 41"/>
                <a:gd name="T8" fmla="*/ 7 w 31"/>
                <a:gd name="T9" fmla="*/ 8 h 41"/>
                <a:gd name="T10" fmla="*/ 15 w 31"/>
                <a:gd name="T11" fmla="*/ 8 h 41"/>
                <a:gd name="T12" fmla="*/ 15 w 31"/>
                <a:gd name="T13" fmla="*/ 8 h 41"/>
                <a:gd name="T14" fmla="*/ 7 w 31"/>
                <a:gd name="T15" fmla="*/ 16 h 41"/>
                <a:gd name="T16" fmla="*/ 7 w 31"/>
                <a:gd name="T17" fmla="*/ 8 h 41"/>
                <a:gd name="T18" fmla="*/ 7 w 31"/>
                <a:gd name="T19" fmla="*/ 8 h 41"/>
                <a:gd name="T20" fmla="*/ 7 w 31"/>
                <a:gd name="T21" fmla="*/ 16 h 41"/>
                <a:gd name="T22" fmla="*/ 7 w 31"/>
                <a:gd name="T23" fmla="*/ 16 h 41"/>
                <a:gd name="T24" fmla="*/ 7 w 31"/>
                <a:gd name="T25" fmla="*/ 16 h 41"/>
                <a:gd name="T26" fmla="*/ 7 w 31"/>
                <a:gd name="T27" fmla="*/ 32 h 41"/>
                <a:gd name="T28" fmla="*/ 0 w 31"/>
                <a:gd name="T29" fmla="*/ 32 h 41"/>
                <a:gd name="T30" fmla="*/ 0 w 31"/>
                <a:gd name="T31" fmla="*/ 32 h 41"/>
                <a:gd name="T32" fmla="*/ 7 w 31"/>
                <a:gd name="T33" fmla="*/ 32 h 41"/>
                <a:gd name="T34" fmla="*/ 7 w 31"/>
                <a:gd name="T35" fmla="*/ 32 h 41"/>
                <a:gd name="T36" fmla="*/ 7 w 31"/>
                <a:gd name="T37" fmla="*/ 32 h 41"/>
                <a:gd name="T38" fmla="*/ 23 w 31"/>
                <a:gd name="T39" fmla="*/ 32 h 41"/>
                <a:gd name="T40" fmla="*/ 23 w 31"/>
                <a:gd name="T41" fmla="*/ 32 h 41"/>
                <a:gd name="T42" fmla="*/ 23 w 31"/>
                <a:gd name="T43" fmla="*/ 32 h 41"/>
                <a:gd name="T44" fmla="*/ 23 w 31"/>
                <a:gd name="T45" fmla="*/ 16 h 41"/>
                <a:gd name="T46" fmla="*/ 23 w 31"/>
                <a:gd name="T47" fmla="*/ 16 h 41"/>
                <a:gd name="T48" fmla="*/ 31 w 31"/>
                <a:gd name="T49" fmla="*/ 16 h 41"/>
                <a:gd name="T50" fmla="*/ 31 w 31"/>
                <a:gd name="T51" fmla="*/ 16 h 41"/>
                <a:gd name="T52" fmla="*/ 31 w 31"/>
                <a:gd name="T53" fmla="*/ 32 h 41"/>
                <a:gd name="T54" fmla="*/ 31 w 31"/>
                <a:gd name="T55" fmla="*/ 32 h 41"/>
                <a:gd name="T56" fmla="*/ 23 w 31"/>
                <a:gd name="T57" fmla="*/ 41 h 41"/>
                <a:gd name="T58" fmla="*/ 7 w 31"/>
                <a:gd name="T59" fmla="*/ 41 h 41"/>
                <a:gd name="T60" fmla="*/ 7 w 31"/>
                <a:gd name="T61" fmla="*/ 41 h 41"/>
                <a:gd name="T62" fmla="*/ 7 w 31"/>
                <a:gd name="T63" fmla="*/ 41 h 41"/>
                <a:gd name="T64" fmla="*/ 0 w 31"/>
                <a:gd name="T65" fmla="*/ 41 h 41"/>
                <a:gd name="T66" fmla="*/ 0 w 31"/>
                <a:gd name="T67" fmla="*/ 41 h 41"/>
                <a:gd name="T68" fmla="*/ 0 w 31"/>
                <a:gd name="T69" fmla="*/ 32 h 41"/>
                <a:gd name="T70" fmla="*/ 0 w 31"/>
                <a:gd name="T71" fmla="*/ 16 h 41"/>
                <a:gd name="T72" fmla="*/ 0 w 31"/>
                <a:gd name="T73" fmla="*/ 16 h 41"/>
                <a:gd name="T74" fmla="*/ 0 w 31"/>
                <a:gd name="T75" fmla="*/ 16 h 41"/>
                <a:gd name="T76" fmla="*/ 0 w 31"/>
                <a:gd name="T77" fmla="*/ 8 h 41"/>
                <a:gd name="T78" fmla="*/ 0 w 31"/>
                <a:gd name="T79" fmla="*/ 8 h 41"/>
                <a:gd name="T80" fmla="*/ 0 w 31"/>
                <a:gd name="T81" fmla="*/ 8 h 41"/>
                <a:gd name="T82" fmla="*/ 7 w 31"/>
                <a:gd name="T83" fmla="*/ 0 h 41"/>
                <a:gd name="T84" fmla="*/ 7 w 31"/>
                <a:gd name="T85" fmla="*/ 0 h 41"/>
                <a:gd name="T86" fmla="*/ 7 w 31"/>
                <a:gd name="T87" fmla="*/ 0 h 41"/>
                <a:gd name="T88" fmla="*/ 23 w 31"/>
                <a:gd name="T89" fmla="*/ 8 h 41"/>
                <a:gd name="T90" fmla="*/ 23 w 31"/>
                <a:gd name="T91" fmla="*/ 8 h 41"/>
                <a:gd name="T92" fmla="*/ 31 w 31"/>
                <a:gd name="T93" fmla="*/ 8 h 41"/>
                <a:gd name="T94" fmla="*/ 31 w 31"/>
                <a:gd name="T95" fmla="*/ 16 h 41"/>
                <a:gd name="T96" fmla="*/ 23 w 31"/>
                <a:gd name="T97" fmla="*/ 16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1"/>
                <a:gd name="T149" fmla="*/ 31 w 31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1">
                  <a:moveTo>
                    <a:pt x="23" y="16"/>
                  </a:moveTo>
                  <a:lnTo>
                    <a:pt x="23" y="8"/>
                  </a:lnTo>
                  <a:lnTo>
                    <a:pt x="23" y="16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7" y="32"/>
                  </a:lnTo>
                  <a:lnTo>
                    <a:pt x="0" y="32"/>
                  </a:lnTo>
                  <a:lnTo>
                    <a:pt x="7" y="32"/>
                  </a:lnTo>
                  <a:lnTo>
                    <a:pt x="23" y="32"/>
                  </a:lnTo>
                  <a:lnTo>
                    <a:pt x="23" y="16"/>
                  </a:lnTo>
                  <a:lnTo>
                    <a:pt x="31" y="16"/>
                  </a:lnTo>
                  <a:lnTo>
                    <a:pt x="31" y="32"/>
                  </a:lnTo>
                  <a:lnTo>
                    <a:pt x="23" y="41"/>
                  </a:lnTo>
                  <a:lnTo>
                    <a:pt x="7" y="41"/>
                  </a:lnTo>
                  <a:lnTo>
                    <a:pt x="0" y="41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0" y="8"/>
                  </a:lnTo>
                  <a:lnTo>
                    <a:pt x="7" y="0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16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8" name="Freeform 196">
              <a:extLst>
                <a:ext uri="{FF2B5EF4-FFF2-40B4-BE49-F238E27FC236}">
                  <a16:creationId xmlns:a16="http://schemas.microsoft.com/office/drawing/2014/main" id="{63DA21AD-597D-2869-8CCB-3DC3E0135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1719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89" name="Freeform 197">
              <a:extLst>
                <a:ext uri="{FF2B5EF4-FFF2-40B4-BE49-F238E27FC236}">
                  <a16:creationId xmlns:a16="http://schemas.microsoft.com/office/drawing/2014/main" id="{A06AEA7C-152D-8A5C-BAF5-2316994965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1703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23 w 31"/>
                <a:gd name="T3" fmla="*/ 8 h 32"/>
                <a:gd name="T4" fmla="*/ 15 w 31"/>
                <a:gd name="T5" fmla="*/ 0 h 32"/>
                <a:gd name="T6" fmla="*/ 7 w 31"/>
                <a:gd name="T7" fmla="*/ 8 h 32"/>
                <a:gd name="T8" fmla="*/ 0 w 31"/>
                <a:gd name="T9" fmla="*/ 16 h 32"/>
                <a:gd name="T10" fmla="*/ 7 w 31"/>
                <a:gd name="T11" fmla="*/ 32 h 32"/>
                <a:gd name="T12" fmla="*/ 15 w 31"/>
                <a:gd name="T13" fmla="*/ 32 h 32"/>
                <a:gd name="T14" fmla="*/ 23 w 31"/>
                <a:gd name="T15" fmla="*/ 32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7" y="8"/>
                  </a:lnTo>
                  <a:lnTo>
                    <a:pt x="0" y="16"/>
                  </a:lnTo>
                  <a:lnTo>
                    <a:pt x="7" y="32"/>
                  </a:lnTo>
                  <a:lnTo>
                    <a:pt x="15" y="32"/>
                  </a:lnTo>
                  <a:lnTo>
                    <a:pt x="23" y="32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0" name="Freeform 198">
              <a:extLst>
                <a:ext uri="{FF2B5EF4-FFF2-40B4-BE49-F238E27FC236}">
                  <a16:creationId xmlns:a16="http://schemas.microsoft.com/office/drawing/2014/main" id="{B96A3F45-BEB6-1714-AC66-34733B5BD8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1703"/>
              <a:ext cx="38" cy="41"/>
            </a:xfrm>
            <a:custGeom>
              <a:avLst/>
              <a:gdLst>
                <a:gd name="T0" fmla="*/ 31 w 38"/>
                <a:gd name="T1" fmla="*/ 24 h 41"/>
                <a:gd name="T2" fmla="*/ 23 w 38"/>
                <a:gd name="T3" fmla="*/ 16 h 41"/>
                <a:gd name="T4" fmla="*/ 23 w 38"/>
                <a:gd name="T5" fmla="*/ 16 h 41"/>
                <a:gd name="T6" fmla="*/ 23 w 38"/>
                <a:gd name="T7" fmla="*/ 16 h 41"/>
                <a:gd name="T8" fmla="*/ 15 w 38"/>
                <a:gd name="T9" fmla="*/ 8 h 41"/>
                <a:gd name="T10" fmla="*/ 23 w 38"/>
                <a:gd name="T11" fmla="*/ 8 h 41"/>
                <a:gd name="T12" fmla="*/ 23 w 38"/>
                <a:gd name="T13" fmla="*/ 8 h 41"/>
                <a:gd name="T14" fmla="*/ 15 w 38"/>
                <a:gd name="T15" fmla="*/ 16 h 41"/>
                <a:gd name="T16" fmla="*/ 15 w 38"/>
                <a:gd name="T17" fmla="*/ 16 h 41"/>
                <a:gd name="T18" fmla="*/ 15 w 38"/>
                <a:gd name="T19" fmla="*/ 16 h 41"/>
                <a:gd name="T20" fmla="*/ 7 w 38"/>
                <a:gd name="T21" fmla="*/ 24 h 41"/>
                <a:gd name="T22" fmla="*/ 7 w 38"/>
                <a:gd name="T23" fmla="*/ 16 h 41"/>
                <a:gd name="T24" fmla="*/ 7 w 38"/>
                <a:gd name="T25" fmla="*/ 16 h 41"/>
                <a:gd name="T26" fmla="*/ 15 w 38"/>
                <a:gd name="T27" fmla="*/ 32 h 41"/>
                <a:gd name="T28" fmla="*/ 7 w 38"/>
                <a:gd name="T29" fmla="*/ 32 h 41"/>
                <a:gd name="T30" fmla="*/ 7 w 38"/>
                <a:gd name="T31" fmla="*/ 32 h 41"/>
                <a:gd name="T32" fmla="*/ 15 w 38"/>
                <a:gd name="T33" fmla="*/ 32 h 41"/>
                <a:gd name="T34" fmla="*/ 15 w 38"/>
                <a:gd name="T35" fmla="*/ 32 h 41"/>
                <a:gd name="T36" fmla="*/ 15 w 38"/>
                <a:gd name="T37" fmla="*/ 32 h 41"/>
                <a:gd name="T38" fmla="*/ 23 w 38"/>
                <a:gd name="T39" fmla="*/ 32 h 41"/>
                <a:gd name="T40" fmla="*/ 23 w 38"/>
                <a:gd name="T41" fmla="*/ 32 h 41"/>
                <a:gd name="T42" fmla="*/ 23 w 38"/>
                <a:gd name="T43" fmla="*/ 32 h 41"/>
                <a:gd name="T44" fmla="*/ 31 w 38"/>
                <a:gd name="T45" fmla="*/ 16 h 41"/>
                <a:gd name="T46" fmla="*/ 31 w 38"/>
                <a:gd name="T47" fmla="*/ 16 h 41"/>
                <a:gd name="T48" fmla="*/ 38 w 38"/>
                <a:gd name="T49" fmla="*/ 16 h 41"/>
                <a:gd name="T50" fmla="*/ 38 w 38"/>
                <a:gd name="T51" fmla="*/ 16 h 41"/>
                <a:gd name="T52" fmla="*/ 31 w 38"/>
                <a:gd name="T53" fmla="*/ 32 h 41"/>
                <a:gd name="T54" fmla="*/ 31 w 38"/>
                <a:gd name="T55" fmla="*/ 32 h 41"/>
                <a:gd name="T56" fmla="*/ 23 w 38"/>
                <a:gd name="T57" fmla="*/ 41 h 41"/>
                <a:gd name="T58" fmla="*/ 15 w 38"/>
                <a:gd name="T59" fmla="*/ 41 h 41"/>
                <a:gd name="T60" fmla="*/ 15 w 38"/>
                <a:gd name="T61" fmla="*/ 41 h 41"/>
                <a:gd name="T62" fmla="*/ 15 w 38"/>
                <a:gd name="T63" fmla="*/ 41 h 41"/>
                <a:gd name="T64" fmla="*/ 7 w 38"/>
                <a:gd name="T65" fmla="*/ 41 h 41"/>
                <a:gd name="T66" fmla="*/ 7 w 38"/>
                <a:gd name="T67" fmla="*/ 41 h 41"/>
                <a:gd name="T68" fmla="*/ 7 w 38"/>
                <a:gd name="T69" fmla="*/ 32 h 41"/>
                <a:gd name="T70" fmla="*/ 0 w 38"/>
                <a:gd name="T71" fmla="*/ 16 h 41"/>
                <a:gd name="T72" fmla="*/ 0 w 38"/>
                <a:gd name="T73" fmla="*/ 16 h 41"/>
                <a:gd name="T74" fmla="*/ 0 w 38"/>
                <a:gd name="T75" fmla="*/ 16 h 41"/>
                <a:gd name="T76" fmla="*/ 7 w 38"/>
                <a:gd name="T77" fmla="*/ 8 h 41"/>
                <a:gd name="T78" fmla="*/ 7 w 38"/>
                <a:gd name="T79" fmla="*/ 8 h 41"/>
                <a:gd name="T80" fmla="*/ 7 w 38"/>
                <a:gd name="T81" fmla="*/ 8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1 w 38"/>
                <a:gd name="T89" fmla="*/ 8 h 41"/>
                <a:gd name="T90" fmla="*/ 31 w 38"/>
                <a:gd name="T91" fmla="*/ 8 h 41"/>
                <a:gd name="T92" fmla="*/ 31 w 38"/>
                <a:gd name="T93" fmla="*/ 8 h 41"/>
                <a:gd name="T94" fmla="*/ 38 w 38"/>
                <a:gd name="T95" fmla="*/ 16 h 41"/>
                <a:gd name="T96" fmla="*/ 31 w 38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1" y="24"/>
                  </a:moveTo>
                  <a:lnTo>
                    <a:pt x="23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6"/>
                  </a:lnTo>
                  <a:lnTo>
                    <a:pt x="7" y="24"/>
                  </a:lnTo>
                  <a:lnTo>
                    <a:pt x="7" y="16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15" y="32"/>
                  </a:lnTo>
                  <a:lnTo>
                    <a:pt x="23" y="32"/>
                  </a:lnTo>
                  <a:lnTo>
                    <a:pt x="31" y="16"/>
                  </a:lnTo>
                  <a:lnTo>
                    <a:pt x="38" y="16"/>
                  </a:lnTo>
                  <a:lnTo>
                    <a:pt x="31" y="32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7" y="41"/>
                  </a:lnTo>
                  <a:lnTo>
                    <a:pt x="7" y="32"/>
                  </a:lnTo>
                  <a:lnTo>
                    <a:pt x="0" y="16"/>
                  </a:lnTo>
                  <a:lnTo>
                    <a:pt x="7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8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1" name="Freeform 199">
              <a:extLst>
                <a:ext uri="{FF2B5EF4-FFF2-40B4-BE49-F238E27FC236}">
                  <a16:creationId xmlns:a16="http://schemas.microsoft.com/office/drawing/2014/main" id="{D98517FD-B282-11EF-2608-9FD0FC35E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1719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8 h 8"/>
                <a:gd name="T6" fmla="*/ 7 w 7"/>
                <a:gd name="T7" fmla="*/ 0 h 8"/>
                <a:gd name="T8" fmla="*/ 7 w 7"/>
                <a:gd name="T9" fmla="*/ 0 h 8"/>
                <a:gd name="T10" fmla="*/ 7 w 7"/>
                <a:gd name="T11" fmla="*/ 0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2" name="Freeform 200">
              <a:extLst>
                <a:ext uri="{FF2B5EF4-FFF2-40B4-BE49-F238E27FC236}">
                  <a16:creationId xmlns:a16="http://schemas.microsoft.com/office/drawing/2014/main" id="{23EFC108-99B8-2AB8-1DE3-373068E18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859"/>
              <a:ext cx="30" cy="33"/>
            </a:xfrm>
            <a:custGeom>
              <a:avLst/>
              <a:gdLst>
                <a:gd name="T0" fmla="*/ 30 w 30"/>
                <a:gd name="T1" fmla="*/ 16 h 33"/>
                <a:gd name="T2" fmla="*/ 23 w 30"/>
                <a:gd name="T3" fmla="*/ 8 h 33"/>
                <a:gd name="T4" fmla="*/ 15 w 30"/>
                <a:gd name="T5" fmla="*/ 0 h 33"/>
                <a:gd name="T6" fmla="*/ 0 w 30"/>
                <a:gd name="T7" fmla="*/ 8 h 33"/>
                <a:gd name="T8" fmla="*/ 0 w 30"/>
                <a:gd name="T9" fmla="*/ 16 h 33"/>
                <a:gd name="T10" fmla="*/ 0 w 30"/>
                <a:gd name="T11" fmla="*/ 24 h 33"/>
                <a:gd name="T12" fmla="*/ 15 w 30"/>
                <a:gd name="T13" fmla="*/ 33 h 33"/>
                <a:gd name="T14" fmla="*/ 23 w 30"/>
                <a:gd name="T15" fmla="*/ 24 h 33"/>
                <a:gd name="T16" fmla="*/ 30 w 30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3"/>
                <a:gd name="T29" fmla="*/ 30 w 3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3">
                  <a:moveTo>
                    <a:pt x="30" y="16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15" y="33"/>
                  </a:lnTo>
                  <a:lnTo>
                    <a:pt x="23" y="24"/>
                  </a:lnTo>
                  <a:lnTo>
                    <a:pt x="30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3" name="Freeform 201">
              <a:extLst>
                <a:ext uri="{FF2B5EF4-FFF2-40B4-BE49-F238E27FC236}">
                  <a16:creationId xmlns:a16="http://schemas.microsoft.com/office/drawing/2014/main" id="{FD92DE10-19AC-95EC-F808-74B98E64B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859"/>
              <a:ext cx="38" cy="41"/>
            </a:xfrm>
            <a:custGeom>
              <a:avLst/>
              <a:gdLst>
                <a:gd name="T0" fmla="*/ 30 w 38"/>
                <a:gd name="T1" fmla="*/ 24 h 41"/>
                <a:gd name="T2" fmla="*/ 23 w 38"/>
                <a:gd name="T3" fmla="*/ 16 h 41"/>
                <a:gd name="T4" fmla="*/ 23 w 38"/>
                <a:gd name="T5" fmla="*/ 16 h 41"/>
                <a:gd name="T6" fmla="*/ 23 w 38"/>
                <a:gd name="T7" fmla="*/ 16 h 41"/>
                <a:gd name="T8" fmla="*/ 15 w 38"/>
                <a:gd name="T9" fmla="*/ 8 h 41"/>
                <a:gd name="T10" fmla="*/ 15 w 38"/>
                <a:gd name="T11" fmla="*/ 8 h 41"/>
                <a:gd name="T12" fmla="*/ 15 w 38"/>
                <a:gd name="T13" fmla="*/ 8 h 41"/>
                <a:gd name="T14" fmla="*/ 0 w 38"/>
                <a:gd name="T15" fmla="*/ 16 h 41"/>
                <a:gd name="T16" fmla="*/ 7 w 38"/>
                <a:gd name="T17" fmla="*/ 8 h 41"/>
                <a:gd name="T18" fmla="*/ 7 w 38"/>
                <a:gd name="T19" fmla="*/ 8 h 41"/>
                <a:gd name="T20" fmla="*/ 7 w 38"/>
                <a:gd name="T21" fmla="*/ 16 h 41"/>
                <a:gd name="T22" fmla="*/ 7 w 38"/>
                <a:gd name="T23" fmla="*/ 16 h 41"/>
                <a:gd name="T24" fmla="*/ 7 w 38"/>
                <a:gd name="T25" fmla="*/ 16 h 41"/>
                <a:gd name="T26" fmla="*/ 7 w 38"/>
                <a:gd name="T27" fmla="*/ 24 h 41"/>
                <a:gd name="T28" fmla="*/ 0 w 38"/>
                <a:gd name="T29" fmla="*/ 24 h 41"/>
                <a:gd name="T30" fmla="*/ 0 w 38"/>
                <a:gd name="T31" fmla="*/ 24 h 41"/>
                <a:gd name="T32" fmla="*/ 15 w 38"/>
                <a:gd name="T33" fmla="*/ 33 h 41"/>
                <a:gd name="T34" fmla="*/ 15 w 38"/>
                <a:gd name="T35" fmla="*/ 33 h 41"/>
                <a:gd name="T36" fmla="*/ 15 w 38"/>
                <a:gd name="T37" fmla="*/ 33 h 41"/>
                <a:gd name="T38" fmla="*/ 23 w 38"/>
                <a:gd name="T39" fmla="*/ 24 h 41"/>
                <a:gd name="T40" fmla="*/ 23 w 38"/>
                <a:gd name="T41" fmla="*/ 24 h 41"/>
                <a:gd name="T42" fmla="*/ 23 w 38"/>
                <a:gd name="T43" fmla="*/ 24 h 41"/>
                <a:gd name="T44" fmla="*/ 30 w 38"/>
                <a:gd name="T45" fmla="*/ 16 h 41"/>
                <a:gd name="T46" fmla="*/ 30 w 38"/>
                <a:gd name="T47" fmla="*/ 16 h 41"/>
                <a:gd name="T48" fmla="*/ 38 w 38"/>
                <a:gd name="T49" fmla="*/ 24 h 41"/>
                <a:gd name="T50" fmla="*/ 38 w 38"/>
                <a:gd name="T51" fmla="*/ 24 h 41"/>
                <a:gd name="T52" fmla="*/ 30 w 38"/>
                <a:gd name="T53" fmla="*/ 33 h 41"/>
                <a:gd name="T54" fmla="*/ 30 w 38"/>
                <a:gd name="T55" fmla="*/ 33 h 41"/>
                <a:gd name="T56" fmla="*/ 30 w 38"/>
                <a:gd name="T57" fmla="*/ 33 h 41"/>
                <a:gd name="T58" fmla="*/ 23 w 38"/>
                <a:gd name="T59" fmla="*/ 41 h 41"/>
                <a:gd name="T60" fmla="*/ 23 w 38"/>
                <a:gd name="T61" fmla="*/ 41 h 41"/>
                <a:gd name="T62" fmla="*/ 15 w 38"/>
                <a:gd name="T63" fmla="*/ 41 h 41"/>
                <a:gd name="T64" fmla="*/ 0 w 38"/>
                <a:gd name="T65" fmla="*/ 33 h 41"/>
                <a:gd name="T66" fmla="*/ 0 w 38"/>
                <a:gd name="T67" fmla="*/ 33 h 41"/>
                <a:gd name="T68" fmla="*/ 0 w 38"/>
                <a:gd name="T69" fmla="*/ 24 h 41"/>
                <a:gd name="T70" fmla="*/ 0 w 38"/>
                <a:gd name="T71" fmla="*/ 16 h 41"/>
                <a:gd name="T72" fmla="*/ 0 w 38"/>
                <a:gd name="T73" fmla="*/ 16 h 41"/>
                <a:gd name="T74" fmla="*/ 0 w 38"/>
                <a:gd name="T75" fmla="*/ 16 h 41"/>
                <a:gd name="T76" fmla="*/ 0 w 38"/>
                <a:gd name="T77" fmla="*/ 8 h 41"/>
                <a:gd name="T78" fmla="*/ 0 w 38"/>
                <a:gd name="T79" fmla="*/ 8 h 41"/>
                <a:gd name="T80" fmla="*/ 0 w 38"/>
                <a:gd name="T81" fmla="*/ 8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0 w 38"/>
                <a:gd name="T89" fmla="*/ 8 h 41"/>
                <a:gd name="T90" fmla="*/ 30 w 38"/>
                <a:gd name="T91" fmla="*/ 8 h 41"/>
                <a:gd name="T92" fmla="*/ 30 w 38"/>
                <a:gd name="T93" fmla="*/ 8 h 41"/>
                <a:gd name="T94" fmla="*/ 38 w 38"/>
                <a:gd name="T95" fmla="*/ 16 h 41"/>
                <a:gd name="T96" fmla="*/ 30 w 38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0" y="24"/>
                  </a:moveTo>
                  <a:lnTo>
                    <a:pt x="23" y="16"/>
                  </a:lnTo>
                  <a:lnTo>
                    <a:pt x="15" y="8"/>
                  </a:lnTo>
                  <a:lnTo>
                    <a:pt x="0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7" y="24"/>
                  </a:lnTo>
                  <a:lnTo>
                    <a:pt x="0" y="24"/>
                  </a:lnTo>
                  <a:lnTo>
                    <a:pt x="15" y="33"/>
                  </a:lnTo>
                  <a:lnTo>
                    <a:pt x="23" y="24"/>
                  </a:lnTo>
                  <a:lnTo>
                    <a:pt x="30" y="16"/>
                  </a:lnTo>
                  <a:lnTo>
                    <a:pt x="38" y="24"/>
                  </a:lnTo>
                  <a:lnTo>
                    <a:pt x="30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0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0" y="8"/>
                  </a:lnTo>
                  <a:lnTo>
                    <a:pt x="38" y="16"/>
                  </a:lnTo>
                  <a:lnTo>
                    <a:pt x="30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4" name="Freeform 202">
              <a:extLst>
                <a:ext uri="{FF2B5EF4-FFF2-40B4-BE49-F238E27FC236}">
                  <a16:creationId xmlns:a16="http://schemas.microsoft.com/office/drawing/2014/main" id="{C81A697D-755F-F27E-3ACD-48182347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1875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5" name="Freeform 203">
              <a:extLst>
                <a:ext uri="{FF2B5EF4-FFF2-40B4-BE49-F238E27FC236}">
                  <a16:creationId xmlns:a16="http://schemas.microsoft.com/office/drawing/2014/main" id="{6B56EA4A-36B9-4D26-ECCE-9BA093BC1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957"/>
              <a:ext cx="30" cy="33"/>
            </a:xfrm>
            <a:custGeom>
              <a:avLst/>
              <a:gdLst>
                <a:gd name="T0" fmla="*/ 30 w 30"/>
                <a:gd name="T1" fmla="*/ 17 h 33"/>
                <a:gd name="T2" fmla="*/ 23 w 30"/>
                <a:gd name="T3" fmla="*/ 9 h 33"/>
                <a:gd name="T4" fmla="*/ 15 w 30"/>
                <a:gd name="T5" fmla="*/ 0 h 33"/>
                <a:gd name="T6" fmla="*/ 0 w 30"/>
                <a:gd name="T7" fmla="*/ 9 h 33"/>
                <a:gd name="T8" fmla="*/ 0 w 30"/>
                <a:gd name="T9" fmla="*/ 17 h 33"/>
                <a:gd name="T10" fmla="*/ 0 w 30"/>
                <a:gd name="T11" fmla="*/ 33 h 33"/>
                <a:gd name="T12" fmla="*/ 15 w 30"/>
                <a:gd name="T13" fmla="*/ 33 h 33"/>
                <a:gd name="T14" fmla="*/ 23 w 30"/>
                <a:gd name="T15" fmla="*/ 33 h 33"/>
                <a:gd name="T16" fmla="*/ 30 w 30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3"/>
                <a:gd name="T29" fmla="*/ 30 w 3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3">
                  <a:moveTo>
                    <a:pt x="30" y="17"/>
                  </a:moveTo>
                  <a:lnTo>
                    <a:pt x="23" y="9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0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6" name="Freeform 204">
              <a:extLst>
                <a:ext uri="{FF2B5EF4-FFF2-40B4-BE49-F238E27FC236}">
                  <a16:creationId xmlns:a16="http://schemas.microsoft.com/office/drawing/2014/main" id="{9B4E1D77-29E7-CAAF-5E4E-08BC14AA0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" y="1957"/>
              <a:ext cx="38" cy="41"/>
            </a:xfrm>
            <a:custGeom>
              <a:avLst/>
              <a:gdLst>
                <a:gd name="T0" fmla="*/ 30 w 38"/>
                <a:gd name="T1" fmla="*/ 25 h 41"/>
                <a:gd name="T2" fmla="*/ 23 w 38"/>
                <a:gd name="T3" fmla="*/ 17 h 41"/>
                <a:gd name="T4" fmla="*/ 23 w 38"/>
                <a:gd name="T5" fmla="*/ 17 h 41"/>
                <a:gd name="T6" fmla="*/ 23 w 38"/>
                <a:gd name="T7" fmla="*/ 17 h 41"/>
                <a:gd name="T8" fmla="*/ 15 w 38"/>
                <a:gd name="T9" fmla="*/ 9 h 41"/>
                <a:gd name="T10" fmla="*/ 15 w 38"/>
                <a:gd name="T11" fmla="*/ 9 h 41"/>
                <a:gd name="T12" fmla="*/ 15 w 38"/>
                <a:gd name="T13" fmla="*/ 9 h 41"/>
                <a:gd name="T14" fmla="*/ 0 w 38"/>
                <a:gd name="T15" fmla="*/ 17 h 41"/>
                <a:gd name="T16" fmla="*/ 7 w 38"/>
                <a:gd name="T17" fmla="*/ 9 h 41"/>
                <a:gd name="T18" fmla="*/ 7 w 38"/>
                <a:gd name="T19" fmla="*/ 9 h 41"/>
                <a:gd name="T20" fmla="*/ 7 w 38"/>
                <a:gd name="T21" fmla="*/ 17 h 41"/>
                <a:gd name="T22" fmla="*/ 7 w 38"/>
                <a:gd name="T23" fmla="*/ 17 h 41"/>
                <a:gd name="T24" fmla="*/ 7 w 38"/>
                <a:gd name="T25" fmla="*/ 17 h 41"/>
                <a:gd name="T26" fmla="*/ 7 w 38"/>
                <a:gd name="T27" fmla="*/ 33 h 41"/>
                <a:gd name="T28" fmla="*/ 0 w 38"/>
                <a:gd name="T29" fmla="*/ 33 h 41"/>
                <a:gd name="T30" fmla="*/ 0 w 38"/>
                <a:gd name="T31" fmla="*/ 33 h 41"/>
                <a:gd name="T32" fmla="*/ 15 w 38"/>
                <a:gd name="T33" fmla="*/ 33 h 41"/>
                <a:gd name="T34" fmla="*/ 15 w 38"/>
                <a:gd name="T35" fmla="*/ 33 h 41"/>
                <a:gd name="T36" fmla="*/ 15 w 38"/>
                <a:gd name="T37" fmla="*/ 33 h 41"/>
                <a:gd name="T38" fmla="*/ 23 w 38"/>
                <a:gd name="T39" fmla="*/ 33 h 41"/>
                <a:gd name="T40" fmla="*/ 23 w 38"/>
                <a:gd name="T41" fmla="*/ 33 h 41"/>
                <a:gd name="T42" fmla="*/ 23 w 38"/>
                <a:gd name="T43" fmla="*/ 33 h 41"/>
                <a:gd name="T44" fmla="*/ 30 w 38"/>
                <a:gd name="T45" fmla="*/ 17 h 41"/>
                <a:gd name="T46" fmla="*/ 30 w 38"/>
                <a:gd name="T47" fmla="*/ 17 h 41"/>
                <a:gd name="T48" fmla="*/ 38 w 38"/>
                <a:gd name="T49" fmla="*/ 17 h 41"/>
                <a:gd name="T50" fmla="*/ 38 w 38"/>
                <a:gd name="T51" fmla="*/ 17 h 41"/>
                <a:gd name="T52" fmla="*/ 30 w 38"/>
                <a:gd name="T53" fmla="*/ 33 h 41"/>
                <a:gd name="T54" fmla="*/ 30 w 38"/>
                <a:gd name="T55" fmla="*/ 33 h 41"/>
                <a:gd name="T56" fmla="*/ 23 w 38"/>
                <a:gd name="T57" fmla="*/ 41 h 41"/>
                <a:gd name="T58" fmla="*/ 15 w 38"/>
                <a:gd name="T59" fmla="*/ 41 h 41"/>
                <a:gd name="T60" fmla="*/ 15 w 38"/>
                <a:gd name="T61" fmla="*/ 41 h 41"/>
                <a:gd name="T62" fmla="*/ 15 w 38"/>
                <a:gd name="T63" fmla="*/ 41 h 41"/>
                <a:gd name="T64" fmla="*/ 0 w 38"/>
                <a:gd name="T65" fmla="*/ 41 h 41"/>
                <a:gd name="T66" fmla="*/ 0 w 38"/>
                <a:gd name="T67" fmla="*/ 41 h 41"/>
                <a:gd name="T68" fmla="*/ 0 w 38"/>
                <a:gd name="T69" fmla="*/ 33 h 41"/>
                <a:gd name="T70" fmla="*/ 0 w 38"/>
                <a:gd name="T71" fmla="*/ 17 h 41"/>
                <a:gd name="T72" fmla="*/ 0 w 38"/>
                <a:gd name="T73" fmla="*/ 17 h 41"/>
                <a:gd name="T74" fmla="*/ 0 w 38"/>
                <a:gd name="T75" fmla="*/ 17 h 41"/>
                <a:gd name="T76" fmla="*/ 0 w 38"/>
                <a:gd name="T77" fmla="*/ 9 h 41"/>
                <a:gd name="T78" fmla="*/ 0 w 38"/>
                <a:gd name="T79" fmla="*/ 9 h 41"/>
                <a:gd name="T80" fmla="*/ 0 w 38"/>
                <a:gd name="T81" fmla="*/ 9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0 w 38"/>
                <a:gd name="T89" fmla="*/ 9 h 41"/>
                <a:gd name="T90" fmla="*/ 30 w 38"/>
                <a:gd name="T91" fmla="*/ 9 h 41"/>
                <a:gd name="T92" fmla="*/ 30 w 38"/>
                <a:gd name="T93" fmla="*/ 9 h 41"/>
                <a:gd name="T94" fmla="*/ 38 w 38"/>
                <a:gd name="T95" fmla="*/ 17 h 41"/>
                <a:gd name="T96" fmla="*/ 30 w 38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0" y="25"/>
                  </a:moveTo>
                  <a:lnTo>
                    <a:pt x="23" y="17"/>
                  </a:lnTo>
                  <a:lnTo>
                    <a:pt x="15" y="9"/>
                  </a:lnTo>
                  <a:lnTo>
                    <a:pt x="0" y="17"/>
                  </a:lnTo>
                  <a:lnTo>
                    <a:pt x="7" y="9"/>
                  </a:lnTo>
                  <a:lnTo>
                    <a:pt x="7" y="17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0" y="17"/>
                  </a:lnTo>
                  <a:lnTo>
                    <a:pt x="38" y="17"/>
                  </a:lnTo>
                  <a:lnTo>
                    <a:pt x="30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0" y="41"/>
                  </a:lnTo>
                  <a:lnTo>
                    <a:pt x="0" y="33"/>
                  </a:lnTo>
                  <a:lnTo>
                    <a:pt x="0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0" y="9"/>
                  </a:lnTo>
                  <a:lnTo>
                    <a:pt x="38" y="17"/>
                  </a:lnTo>
                  <a:lnTo>
                    <a:pt x="30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7" name="Freeform 205">
              <a:extLst>
                <a:ext uri="{FF2B5EF4-FFF2-40B4-BE49-F238E27FC236}">
                  <a16:creationId xmlns:a16="http://schemas.microsoft.com/office/drawing/2014/main" id="{232C4E4D-742E-BEC8-F143-930601BE4A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3" y="1974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8" name="Freeform 206">
              <a:extLst>
                <a:ext uri="{FF2B5EF4-FFF2-40B4-BE49-F238E27FC236}">
                  <a16:creationId xmlns:a16="http://schemas.microsoft.com/office/drawing/2014/main" id="{6A759CD7-0DAC-7F10-DF99-F114B6208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2114"/>
              <a:ext cx="23" cy="32"/>
            </a:xfrm>
            <a:custGeom>
              <a:avLst/>
              <a:gdLst>
                <a:gd name="T0" fmla="*/ 23 w 23"/>
                <a:gd name="T1" fmla="*/ 16 h 32"/>
                <a:gd name="T2" fmla="*/ 23 w 23"/>
                <a:gd name="T3" fmla="*/ 8 h 32"/>
                <a:gd name="T4" fmla="*/ 7 w 23"/>
                <a:gd name="T5" fmla="*/ 0 h 32"/>
                <a:gd name="T6" fmla="*/ 0 w 23"/>
                <a:gd name="T7" fmla="*/ 8 h 32"/>
                <a:gd name="T8" fmla="*/ 0 w 23"/>
                <a:gd name="T9" fmla="*/ 16 h 32"/>
                <a:gd name="T10" fmla="*/ 0 w 23"/>
                <a:gd name="T11" fmla="*/ 24 h 32"/>
                <a:gd name="T12" fmla="*/ 7 w 23"/>
                <a:gd name="T13" fmla="*/ 32 h 32"/>
                <a:gd name="T14" fmla="*/ 23 w 23"/>
                <a:gd name="T15" fmla="*/ 24 h 32"/>
                <a:gd name="T16" fmla="*/ 23 w 23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2"/>
                <a:gd name="T29" fmla="*/ 23 w 23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2">
                  <a:moveTo>
                    <a:pt x="23" y="16"/>
                  </a:moveTo>
                  <a:lnTo>
                    <a:pt x="2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7" y="32"/>
                  </a:lnTo>
                  <a:lnTo>
                    <a:pt x="23" y="24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99" name="Freeform 207">
              <a:extLst>
                <a:ext uri="{FF2B5EF4-FFF2-40B4-BE49-F238E27FC236}">
                  <a16:creationId xmlns:a16="http://schemas.microsoft.com/office/drawing/2014/main" id="{DC02D0CB-0465-CAD9-7BFC-3E6D78607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6" y="2114"/>
              <a:ext cx="31" cy="41"/>
            </a:xfrm>
            <a:custGeom>
              <a:avLst/>
              <a:gdLst>
                <a:gd name="T0" fmla="*/ 23 w 31"/>
                <a:gd name="T1" fmla="*/ 16 h 41"/>
                <a:gd name="T2" fmla="*/ 23 w 31"/>
                <a:gd name="T3" fmla="*/ 8 h 41"/>
                <a:gd name="T4" fmla="*/ 23 w 31"/>
                <a:gd name="T5" fmla="*/ 16 h 41"/>
                <a:gd name="T6" fmla="*/ 23 w 31"/>
                <a:gd name="T7" fmla="*/ 16 h 41"/>
                <a:gd name="T8" fmla="*/ 7 w 31"/>
                <a:gd name="T9" fmla="*/ 8 h 41"/>
                <a:gd name="T10" fmla="*/ 15 w 31"/>
                <a:gd name="T11" fmla="*/ 8 h 41"/>
                <a:gd name="T12" fmla="*/ 15 w 31"/>
                <a:gd name="T13" fmla="*/ 8 h 41"/>
                <a:gd name="T14" fmla="*/ 7 w 31"/>
                <a:gd name="T15" fmla="*/ 16 h 41"/>
                <a:gd name="T16" fmla="*/ 7 w 31"/>
                <a:gd name="T17" fmla="*/ 8 h 41"/>
                <a:gd name="T18" fmla="*/ 7 w 31"/>
                <a:gd name="T19" fmla="*/ 8 h 41"/>
                <a:gd name="T20" fmla="*/ 7 w 31"/>
                <a:gd name="T21" fmla="*/ 16 h 41"/>
                <a:gd name="T22" fmla="*/ 7 w 31"/>
                <a:gd name="T23" fmla="*/ 16 h 41"/>
                <a:gd name="T24" fmla="*/ 7 w 31"/>
                <a:gd name="T25" fmla="*/ 16 h 41"/>
                <a:gd name="T26" fmla="*/ 7 w 31"/>
                <a:gd name="T27" fmla="*/ 24 h 41"/>
                <a:gd name="T28" fmla="*/ 7 w 31"/>
                <a:gd name="T29" fmla="*/ 24 h 41"/>
                <a:gd name="T30" fmla="*/ 7 w 31"/>
                <a:gd name="T31" fmla="*/ 24 h 41"/>
                <a:gd name="T32" fmla="*/ 15 w 31"/>
                <a:gd name="T33" fmla="*/ 32 h 41"/>
                <a:gd name="T34" fmla="*/ 7 w 31"/>
                <a:gd name="T35" fmla="*/ 32 h 41"/>
                <a:gd name="T36" fmla="*/ 7 w 31"/>
                <a:gd name="T37" fmla="*/ 32 h 41"/>
                <a:gd name="T38" fmla="*/ 23 w 31"/>
                <a:gd name="T39" fmla="*/ 24 h 41"/>
                <a:gd name="T40" fmla="*/ 23 w 31"/>
                <a:gd name="T41" fmla="*/ 24 h 41"/>
                <a:gd name="T42" fmla="*/ 23 w 31"/>
                <a:gd name="T43" fmla="*/ 24 h 41"/>
                <a:gd name="T44" fmla="*/ 23 w 31"/>
                <a:gd name="T45" fmla="*/ 16 h 41"/>
                <a:gd name="T46" fmla="*/ 23 w 31"/>
                <a:gd name="T47" fmla="*/ 16 h 41"/>
                <a:gd name="T48" fmla="*/ 31 w 31"/>
                <a:gd name="T49" fmla="*/ 16 h 41"/>
                <a:gd name="T50" fmla="*/ 31 w 31"/>
                <a:gd name="T51" fmla="*/ 16 h 41"/>
                <a:gd name="T52" fmla="*/ 31 w 31"/>
                <a:gd name="T53" fmla="*/ 24 h 41"/>
                <a:gd name="T54" fmla="*/ 31 w 31"/>
                <a:gd name="T55" fmla="*/ 24 h 41"/>
                <a:gd name="T56" fmla="*/ 23 w 31"/>
                <a:gd name="T57" fmla="*/ 32 h 41"/>
                <a:gd name="T58" fmla="*/ 7 w 31"/>
                <a:gd name="T59" fmla="*/ 41 h 41"/>
                <a:gd name="T60" fmla="*/ 7 w 31"/>
                <a:gd name="T61" fmla="*/ 41 h 41"/>
                <a:gd name="T62" fmla="*/ 7 w 31"/>
                <a:gd name="T63" fmla="*/ 41 h 41"/>
                <a:gd name="T64" fmla="*/ 0 w 31"/>
                <a:gd name="T65" fmla="*/ 32 h 41"/>
                <a:gd name="T66" fmla="*/ 0 w 31"/>
                <a:gd name="T67" fmla="*/ 32 h 41"/>
                <a:gd name="T68" fmla="*/ 0 w 31"/>
                <a:gd name="T69" fmla="*/ 24 h 41"/>
                <a:gd name="T70" fmla="*/ 0 w 31"/>
                <a:gd name="T71" fmla="*/ 16 h 41"/>
                <a:gd name="T72" fmla="*/ 0 w 31"/>
                <a:gd name="T73" fmla="*/ 16 h 41"/>
                <a:gd name="T74" fmla="*/ 0 w 31"/>
                <a:gd name="T75" fmla="*/ 16 h 41"/>
                <a:gd name="T76" fmla="*/ 0 w 31"/>
                <a:gd name="T77" fmla="*/ 8 h 41"/>
                <a:gd name="T78" fmla="*/ 0 w 31"/>
                <a:gd name="T79" fmla="*/ 8 h 41"/>
                <a:gd name="T80" fmla="*/ 0 w 31"/>
                <a:gd name="T81" fmla="*/ 8 h 41"/>
                <a:gd name="T82" fmla="*/ 7 w 31"/>
                <a:gd name="T83" fmla="*/ 0 h 41"/>
                <a:gd name="T84" fmla="*/ 7 w 31"/>
                <a:gd name="T85" fmla="*/ 0 h 41"/>
                <a:gd name="T86" fmla="*/ 7 w 31"/>
                <a:gd name="T87" fmla="*/ 0 h 41"/>
                <a:gd name="T88" fmla="*/ 23 w 31"/>
                <a:gd name="T89" fmla="*/ 8 h 41"/>
                <a:gd name="T90" fmla="*/ 23 w 31"/>
                <a:gd name="T91" fmla="*/ 8 h 41"/>
                <a:gd name="T92" fmla="*/ 31 w 31"/>
                <a:gd name="T93" fmla="*/ 8 h 41"/>
                <a:gd name="T94" fmla="*/ 31 w 31"/>
                <a:gd name="T95" fmla="*/ 16 h 41"/>
                <a:gd name="T96" fmla="*/ 23 w 31"/>
                <a:gd name="T97" fmla="*/ 16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1"/>
                <a:gd name="T149" fmla="*/ 31 w 31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1">
                  <a:moveTo>
                    <a:pt x="23" y="16"/>
                  </a:moveTo>
                  <a:lnTo>
                    <a:pt x="23" y="8"/>
                  </a:lnTo>
                  <a:lnTo>
                    <a:pt x="23" y="16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7" y="24"/>
                  </a:lnTo>
                  <a:lnTo>
                    <a:pt x="15" y="32"/>
                  </a:lnTo>
                  <a:lnTo>
                    <a:pt x="7" y="32"/>
                  </a:lnTo>
                  <a:lnTo>
                    <a:pt x="23" y="24"/>
                  </a:lnTo>
                  <a:lnTo>
                    <a:pt x="23" y="16"/>
                  </a:lnTo>
                  <a:lnTo>
                    <a:pt x="31" y="16"/>
                  </a:lnTo>
                  <a:lnTo>
                    <a:pt x="31" y="24"/>
                  </a:lnTo>
                  <a:lnTo>
                    <a:pt x="23" y="32"/>
                  </a:lnTo>
                  <a:lnTo>
                    <a:pt x="7" y="41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0" y="8"/>
                  </a:lnTo>
                  <a:lnTo>
                    <a:pt x="7" y="0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16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0" name="Freeform 208">
              <a:extLst>
                <a:ext uri="{FF2B5EF4-FFF2-40B4-BE49-F238E27FC236}">
                  <a16:creationId xmlns:a16="http://schemas.microsoft.com/office/drawing/2014/main" id="{033A03F4-BF92-D02A-E8D3-B690A6B7E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130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1" name="Freeform 209">
              <a:extLst>
                <a:ext uri="{FF2B5EF4-FFF2-40B4-BE49-F238E27FC236}">
                  <a16:creationId xmlns:a16="http://schemas.microsoft.com/office/drawing/2014/main" id="{A8786CDB-8D44-7AAA-B2F3-3498C1B5E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2114"/>
              <a:ext cx="31" cy="32"/>
            </a:xfrm>
            <a:custGeom>
              <a:avLst/>
              <a:gdLst>
                <a:gd name="T0" fmla="*/ 31 w 31"/>
                <a:gd name="T1" fmla="*/ 16 h 32"/>
                <a:gd name="T2" fmla="*/ 23 w 31"/>
                <a:gd name="T3" fmla="*/ 8 h 32"/>
                <a:gd name="T4" fmla="*/ 15 w 31"/>
                <a:gd name="T5" fmla="*/ 0 h 32"/>
                <a:gd name="T6" fmla="*/ 7 w 31"/>
                <a:gd name="T7" fmla="*/ 8 h 32"/>
                <a:gd name="T8" fmla="*/ 0 w 31"/>
                <a:gd name="T9" fmla="*/ 16 h 32"/>
                <a:gd name="T10" fmla="*/ 7 w 31"/>
                <a:gd name="T11" fmla="*/ 24 h 32"/>
                <a:gd name="T12" fmla="*/ 15 w 31"/>
                <a:gd name="T13" fmla="*/ 32 h 32"/>
                <a:gd name="T14" fmla="*/ 23 w 31"/>
                <a:gd name="T15" fmla="*/ 24 h 32"/>
                <a:gd name="T16" fmla="*/ 31 w 31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2"/>
                <a:gd name="T29" fmla="*/ 31 w 31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2">
                  <a:moveTo>
                    <a:pt x="31" y="16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7" y="8"/>
                  </a:lnTo>
                  <a:lnTo>
                    <a:pt x="0" y="16"/>
                  </a:lnTo>
                  <a:lnTo>
                    <a:pt x="7" y="24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2" name="Freeform 210">
              <a:extLst>
                <a:ext uri="{FF2B5EF4-FFF2-40B4-BE49-F238E27FC236}">
                  <a16:creationId xmlns:a16="http://schemas.microsoft.com/office/drawing/2014/main" id="{766A9ED1-BF32-C5A4-3CED-9CB8EC2F8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1" y="2114"/>
              <a:ext cx="38" cy="41"/>
            </a:xfrm>
            <a:custGeom>
              <a:avLst/>
              <a:gdLst>
                <a:gd name="T0" fmla="*/ 31 w 38"/>
                <a:gd name="T1" fmla="*/ 24 h 41"/>
                <a:gd name="T2" fmla="*/ 23 w 38"/>
                <a:gd name="T3" fmla="*/ 16 h 41"/>
                <a:gd name="T4" fmla="*/ 23 w 38"/>
                <a:gd name="T5" fmla="*/ 16 h 41"/>
                <a:gd name="T6" fmla="*/ 23 w 38"/>
                <a:gd name="T7" fmla="*/ 16 h 41"/>
                <a:gd name="T8" fmla="*/ 15 w 38"/>
                <a:gd name="T9" fmla="*/ 8 h 41"/>
                <a:gd name="T10" fmla="*/ 23 w 38"/>
                <a:gd name="T11" fmla="*/ 8 h 41"/>
                <a:gd name="T12" fmla="*/ 23 w 38"/>
                <a:gd name="T13" fmla="*/ 8 h 41"/>
                <a:gd name="T14" fmla="*/ 15 w 38"/>
                <a:gd name="T15" fmla="*/ 16 h 41"/>
                <a:gd name="T16" fmla="*/ 15 w 38"/>
                <a:gd name="T17" fmla="*/ 16 h 41"/>
                <a:gd name="T18" fmla="*/ 15 w 38"/>
                <a:gd name="T19" fmla="*/ 16 h 41"/>
                <a:gd name="T20" fmla="*/ 7 w 38"/>
                <a:gd name="T21" fmla="*/ 24 h 41"/>
                <a:gd name="T22" fmla="*/ 7 w 38"/>
                <a:gd name="T23" fmla="*/ 16 h 41"/>
                <a:gd name="T24" fmla="*/ 7 w 38"/>
                <a:gd name="T25" fmla="*/ 16 h 41"/>
                <a:gd name="T26" fmla="*/ 15 w 38"/>
                <a:gd name="T27" fmla="*/ 24 h 41"/>
                <a:gd name="T28" fmla="*/ 15 w 38"/>
                <a:gd name="T29" fmla="*/ 24 h 41"/>
                <a:gd name="T30" fmla="*/ 15 w 38"/>
                <a:gd name="T31" fmla="*/ 24 h 41"/>
                <a:gd name="T32" fmla="*/ 23 w 38"/>
                <a:gd name="T33" fmla="*/ 32 h 41"/>
                <a:gd name="T34" fmla="*/ 15 w 38"/>
                <a:gd name="T35" fmla="*/ 32 h 41"/>
                <a:gd name="T36" fmla="*/ 15 w 38"/>
                <a:gd name="T37" fmla="*/ 32 h 41"/>
                <a:gd name="T38" fmla="*/ 23 w 38"/>
                <a:gd name="T39" fmla="*/ 24 h 41"/>
                <a:gd name="T40" fmla="*/ 23 w 38"/>
                <a:gd name="T41" fmla="*/ 24 h 41"/>
                <a:gd name="T42" fmla="*/ 23 w 38"/>
                <a:gd name="T43" fmla="*/ 24 h 41"/>
                <a:gd name="T44" fmla="*/ 31 w 38"/>
                <a:gd name="T45" fmla="*/ 16 h 41"/>
                <a:gd name="T46" fmla="*/ 31 w 38"/>
                <a:gd name="T47" fmla="*/ 16 h 41"/>
                <a:gd name="T48" fmla="*/ 38 w 38"/>
                <a:gd name="T49" fmla="*/ 24 h 41"/>
                <a:gd name="T50" fmla="*/ 38 w 38"/>
                <a:gd name="T51" fmla="*/ 24 h 41"/>
                <a:gd name="T52" fmla="*/ 31 w 38"/>
                <a:gd name="T53" fmla="*/ 32 h 41"/>
                <a:gd name="T54" fmla="*/ 31 w 38"/>
                <a:gd name="T55" fmla="*/ 32 h 41"/>
                <a:gd name="T56" fmla="*/ 31 w 38"/>
                <a:gd name="T57" fmla="*/ 32 h 41"/>
                <a:gd name="T58" fmla="*/ 23 w 38"/>
                <a:gd name="T59" fmla="*/ 41 h 41"/>
                <a:gd name="T60" fmla="*/ 23 w 38"/>
                <a:gd name="T61" fmla="*/ 41 h 41"/>
                <a:gd name="T62" fmla="*/ 15 w 38"/>
                <a:gd name="T63" fmla="*/ 41 h 41"/>
                <a:gd name="T64" fmla="*/ 7 w 38"/>
                <a:gd name="T65" fmla="*/ 32 h 41"/>
                <a:gd name="T66" fmla="*/ 7 w 38"/>
                <a:gd name="T67" fmla="*/ 32 h 41"/>
                <a:gd name="T68" fmla="*/ 7 w 38"/>
                <a:gd name="T69" fmla="*/ 32 h 41"/>
                <a:gd name="T70" fmla="*/ 0 w 38"/>
                <a:gd name="T71" fmla="*/ 24 h 41"/>
                <a:gd name="T72" fmla="*/ 0 w 38"/>
                <a:gd name="T73" fmla="*/ 24 h 41"/>
                <a:gd name="T74" fmla="*/ 0 w 38"/>
                <a:gd name="T75" fmla="*/ 16 h 41"/>
                <a:gd name="T76" fmla="*/ 7 w 38"/>
                <a:gd name="T77" fmla="*/ 8 h 41"/>
                <a:gd name="T78" fmla="*/ 7 w 38"/>
                <a:gd name="T79" fmla="*/ 8 h 41"/>
                <a:gd name="T80" fmla="*/ 7 w 38"/>
                <a:gd name="T81" fmla="*/ 8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1 w 38"/>
                <a:gd name="T89" fmla="*/ 8 h 41"/>
                <a:gd name="T90" fmla="*/ 31 w 38"/>
                <a:gd name="T91" fmla="*/ 8 h 41"/>
                <a:gd name="T92" fmla="*/ 31 w 38"/>
                <a:gd name="T93" fmla="*/ 8 h 41"/>
                <a:gd name="T94" fmla="*/ 38 w 38"/>
                <a:gd name="T95" fmla="*/ 16 h 41"/>
                <a:gd name="T96" fmla="*/ 31 w 38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1" y="24"/>
                  </a:moveTo>
                  <a:lnTo>
                    <a:pt x="23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6"/>
                  </a:lnTo>
                  <a:lnTo>
                    <a:pt x="7" y="24"/>
                  </a:lnTo>
                  <a:lnTo>
                    <a:pt x="7" y="16"/>
                  </a:lnTo>
                  <a:lnTo>
                    <a:pt x="15" y="24"/>
                  </a:lnTo>
                  <a:lnTo>
                    <a:pt x="23" y="32"/>
                  </a:lnTo>
                  <a:lnTo>
                    <a:pt x="15" y="32"/>
                  </a:lnTo>
                  <a:lnTo>
                    <a:pt x="23" y="24"/>
                  </a:lnTo>
                  <a:lnTo>
                    <a:pt x="31" y="16"/>
                  </a:lnTo>
                  <a:lnTo>
                    <a:pt x="38" y="24"/>
                  </a:lnTo>
                  <a:lnTo>
                    <a:pt x="31" y="32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7" y="32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7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8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3" name="Freeform 211">
              <a:extLst>
                <a:ext uri="{FF2B5EF4-FFF2-40B4-BE49-F238E27FC236}">
                  <a16:creationId xmlns:a16="http://schemas.microsoft.com/office/drawing/2014/main" id="{4BB4E9C3-5654-C2A4-5820-65C9821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2" y="2130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8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4" name="Freeform 212">
              <a:extLst>
                <a:ext uri="{FF2B5EF4-FFF2-40B4-BE49-F238E27FC236}">
                  <a16:creationId xmlns:a16="http://schemas.microsoft.com/office/drawing/2014/main" id="{4D4879CC-DA32-0181-341C-2503A7C49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859"/>
              <a:ext cx="31" cy="33"/>
            </a:xfrm>
            <a:custGeom>
              <a:avLst/>
              <a:gdLst>
                <a:gd name="T0" fmla="*/ 31 w 31"/>
                <a:gd name="T1" fmla="*/ 16 h 33"/>
                <a:gd name="T2" fmla="*/ 23 w 31"/>
                <a:gd name="T3" fmla="*/ 8 h 33"/>
                <a:gd name="T4" fmla="*/ 15 w 31"/>
                <a:gd name="T5" fmla="*/ 0 h 33"/>
                <a:gd name="T6" fmla="*/ 8 w 31"/>
                <a:gd name="T7" fmla="*/ 8 h 33"/>
                <a:gd name="T8" fmla="*/ 0 w 31"/>
                <a:gd name="T9" fmla="*/ 16 h 33"/>
                <a:gd name="T10" fmla="*/ 8 w 31"/>
                <a:gd name="T11" fmla="*/ 24 h 33"/>
                <a:gd name="T12" fmla="*/ 15 w 31"/>
                <a:gd name="T13" fmla="*/ 33 h 33"/>
                <a:gd name="T14" fmla="*/ 23 w 31"/>
                <a:gd name="T15" fmla="*/ 24 h 33"/>
                <a:gd name="T16" fmla="*/ 31 w 31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6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5" y="33"/>
                  </a:lnTo>
                  <a:lnTo>
                    <a:pt x="23" y="24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5" name="Freeform 213">
              <a:extLst>
                <a:ext uri="{FF2B5EF4-FFF2-40B4-BE49-F238E27FC236}">
                  <a16:creationId xmlns:a16="http://schemas.microsoft.com/office/drawing/2014/main" id="{C5F165AE-FE7A-FE2E-E567-A62E52A8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4" y="1859"/>
              <a:ext cx="38" cy="41"/>
            </a:xfrm>
            <a:custGeom>
              <a:avLst/>
              <a:gdLst>
                <a:gd name="T0" fmla="*/ 31 w 38"/>
                <a:gd name="T1" fmla="*/ 24 h 41"/>
                <a:gd name="T2" fmla="*/ 23 w 38"/>
                <a:gd name="T3" fmla="*/ 16 h 41"/>
                <a:gd name="T4" fmla="*/ 23 w 38"/>
                <a:gd name="T5" fmla="*/ 16 h 41"/>
                <a:gd name="T6" fmla="*/ 23 w 38"/>
                <a:gd name="T7" fmla="*/ 16 h 41"/>
                <a:gd name="T8" fmla="*/ 15 w 38"/>
                <a:gd name="T9" fmla="*/ 8 h 41"/>
                <a:gd name="T10" fmla="*/ 23 w 38"/>
                <a:gd name="T11" fmla="*/ 8 h 41"/>
                <a:gd name="T12" fmla="*/ 23 w 38"/>
                <a:gd name="T13" fmla="*/ 8 h 41"/>
                <a:gd name="T14" fmla="*/ 15 w 38"/>
                <a:gd name="T15" fmla="*/ 16 h 41"/>
                <a:gd name="T16" fmla="*/ 15 w 38"/>
                <a:gd name="T17" fmla="*/ 16 h 41"/>
                <a:gd name="T18" fmla="*/ 15 w 38"/>
                <a:gd name="T19" fmla="*/ 16 h 41"/>
                <a:gd name="T20" fmla="*/ 8 w 38"/>
                <a:gd name="T21" fmla="*/ 24 h 41"/>
                <a:gd name="T22" fmla="*/ 8 w 38"/>
                <a:gd name="T23" fmla="*/ 16 h 41"/>
                <a:gd name="T24" fmla="*/ 8 w 38"/>
                <a:gd name="T25" fmla="*/ 16 h 41"/>
                <a:gd name="T26" fmla="*/ 15 w 38"/>
                <a:gd name="T27" fmla="*/ 24 h 41"/>
                <a:gd name="T28" fmla="*/ 15 w 38"/>
                <a:gd name="T29" fmla="*/ 24 h 41"/>
                <a:gd name="T30" fmla="*/ 15 w 38"/>
                <a:gd name="T31" fmla="*/ 24 h 41"/>
                <a:gd name="T32" fmla="*/ 23 w 38"/>
                <a:gd name="T33" fmla="*/ 33 h 41"/>
                <a:gd name="T34" fmla="*/ 15 w 38"/>
                <a:gd name="T35" fmla="*/ 33 h 41"/>
                <a:gd name="T36" fmla="*/ 15 w 38"/>
                <a:gd name="T37" fmla="*/ 33 h 41"/>
                <a:gd name="T38" fmla="*/ 23 w 38"/>
                <a:gd name="T39" fmla="*/ 24 h 41"/>
                <a:gd name="T40" fmla="*/ 23 w 38"/>
                <a:gd name="T41" fmla="*/ 24 h 41"/>
                <a:gd name="T42" fmla="*/ 23 w 38"/>
                <a:gd name="T43" fmla="*/ 24 h 41"/>
                <a:gd name="T44" fmla="*/ 31 w 38"/>
                <a:gd name="T45" fmla="*/ 16 h 41"/>
                <a:gd name="T46" fmla="*/ 31 w 38"/>
                <a:gd name="T47" fmla="*/ 16 h 41"/>
                <a:gd name="T48" fmla="*/ 38 w 38"/>
                <a:gd name="T49" fmla="*/ 24 h 41"/>
                <a:gd name="T50" fmla="*/ 38 w 38"/>
                <a:gd name="T51" fmla="*/ 24 h 41"/>
                <a:gd name="T52" fmla="*/ 31 w 38"/>
                <a:gd name="T53" fmla="*/ 33 h 41"/>
                <a:gd name="T54" fmla="*/ 31 w 38"/>
                <a:gd name="T55" fmla="*/ 33 h 41"/>
                <a:gd name="T56" fmla="*/ 31 w 38"/>
                <a:gd name="T57" fmla="*/ 33 h 41"/>
                <a:gd name="T58" fmla="*/ 23 w 38"/>
                <a:gd name="T59" fmla="*/ 41 h 41"/>
                <a:gd name="T60" fmla="*/ 23 w 38"/>
                <a:gd name="T61" fmla="*/ 41 h 41"/>
                <a:gd name="T62" fmla="*/ 15 w 38"/>
                <a:gd name="T63" fmla="*/ 41 h 41"/>
                <a:gd name="T64" fmla="*/ 8 w 38"/>
                <a:gd name="T65" fmla="*/ 33 h 41"/>
                <a:gd name="T66" fmla="*/ 8 w 38"/>
                <a:gd name="T67" fmla="*/ 33 h 41"/>
                <a:gd name="T68" fmla="*/ 8 w 38"/>
                <a:gd name="T69" fmla="*/ 33 h 41"/>
                <a:gd name="T70" fmla="*/ 0 w 38"/>
                <a:gd name="T71" fmla="*/ 24 h 41"/>
                <a:gd name="T72" fmla="*/ 0 w 38"/>
                <a:gd name="T73" fmla="*/ 24 h 41"/>
                <a:gd name="T74" fmla="*/ 0 w 38"/>
                <a:gd name="T75" fmla="*/ 16 h 41"/>
                <a:gd name="T76" fmla="*/ 8 w 38"/>
                <a:gd name="T77" fmla="*/ 8 h 41"/>
                <a:gd name="T78" fmla="*/ 8 w 38"/>
                <a:gd name="T79" fmla="*/ 8 h 41"/>
                <a:gd name="T80" fmla="*/ 8 w 38"/>
                <a:gd name="T81" fmla="*/ 8 h 41"/>
                <a:gd name="T82" fmla="*/ 15 w 38"/>
                <a:gd name="T83" fmla="*/ 0 h 41"/>
                <a:gd name="T84" fmla="*/ 15 w 38"/>
                <a:gd name="T85" fmla="*/ 0 h 41"/>
                <a:gd name="T86" fmla="*/ 23 w 38"/>
                <a:gd name="T87" fmla="*/ 0 h 41"/>
                <a:gd name="T88" fmla="*/ 31 w 38"/>
                <a:gd name="T89" fmla="*/ 8 h 41"/>
                <a:gd name="T90" fmla="*/ 31 w 38"/>
                <a:gd name="T91" fmla="*/ 8 h 41"/>
                <a:gd name="T92" fmla="*/ 31 w 38"/>
                <a:gd name="T93" fmla="*/ 8 h 41"/>
                <a:gd name="T94" fmla="*/ 38 w 38"/>
                <a:gd name="T95" fmla="*/ 16 h 41"/>
                <a:gd name="T96" fmla="*/ 31 w 38"/>
                <a:gd name="T97" fmla="*/ 24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1" y="24"/>
                  </a:moveTo>
                  <a:lnTo>
                    <a:pt x="23" y="16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6"/>
                  </a:lnTo>
                  <a:lnTo>
                    <a:pt x="8" y="24"/>
                  </a:lnTo>
                  <a:lnTo>
                    <a:pt x="8" y="16"/>
                  </a:lnTo>
                  <a:lnTo>
                    <a:pt x="15" y="24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23" y="24"/>
                  </a:lnTo>
                  <a:lnTo>
                    <a:pt x="31" y="16"/>
                  </a:lnTo>
                  <a:lnTo>
                    <a:pt x="38" y="24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8" y="33"/>
                  </a:lnTo>
                  <a:lnTo>
                    <a:pt x="0" y="24"/>
                  </a:lnTo>
                  <a:lnTo>
                    <a:pt x="0" y="16"/>
                  </a:lnTo>
                  <a:lnTo>
                    <a:pt x="8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8" y="16"/>
                  </a:lnTo>
                  <a:lnTo>
                    <a:pt x="31" y="24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6" name="Freeform 214">
              <a:extLst>
                <a:ext uri="{FF2B5EF4-FFF2-40B4-BE49-F238E27FC236}">
                  <a16:creationId xmlns:a16="http://schemas.microsoft.com/office/drawing/2014/main" id="{08471E98-D37D-3798-E0C7-0DD1F6A88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5" y="1875"/>
              <a:ext cx="7" cy="8"/>
            </a:xfrm>
            <a:custGeom>
              <a:avLst/>
              <a:gdLst>
                <a:gd name="T0" fmla="*/ 0 w 7"/>
                <a:gd name="T1" fmla="*/ 0 h 8"/>
                <a:gd name="T2" fmla="*/ 0 w 7"/>
                <a:gd name="T3" fmla="*/ 0 h 8"/>
                <a:gd name="T4" fmla="*/ 0 w 7"/>
                <a:gd name="T5" fmla="*/ 8 h 8"/>
                <a:gd name="T6" fmla="*/ 7 w 7"/>
                <a:gd name="T7" fmla="*/ 0 h 8"/>
                <a:gd name="T8" fmla="*/ 7 w 7"/>
                <a:gd name="T9" fmla="*/ 8 h 8"/>
                <a:gd name="T10" fmla="*/ 7 w 7"/>
                <a:gd name="T11" fmla="*/ 8 h 8"/>
                <a:gd name="T12" fmla="*/ 0 w 7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8"/>
                <a:gd name="T23" fmla="*/ 7 w 7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07" name="Rectangle 215">
              <a:extLst>
                <a:ext uri="{FF2B5EF4-FFF2-40B4-BE49-F238E27FC236}">
                  <a16:creationId xmlns:a16="http://schemas.microsoft.com/office/drawing/2014/main" id="{44E234E6-764B-2FDD-C420-9665C142C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996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4108" name="Rectangle 216">
              <a:extLst>
                <a:ext uri="{FF2B5EF4-FFF2-40B4-BE49-F238E27FC236}">
                  <a16:creationId xmlns:a16="http://schemas.microsoft.com/office/drawing/2014/main" id="{DF431946-BFCA-97AE-3037-2840D2445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996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4109" name="Rectangle 217">
              <a:extLst>
                <a:ext uri="{FF2B5EF4-FFF2-40B4-BE49-F238E27FC236}">
                  <a16:creationId xmlns:a16="http://schemas.microsoft.com/office/drawing/2014/main" id="{F293CB40-E612-F491-2411-678F8A612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996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4110" name="Rectangle 218">
              <a:extLst>
                <a:ext uri="{FF2B5EF4-FFF2-40B4-BE49-F238E27FC236}">
                  <a16:creationId xmlns:a16="http://schemas.microsoft.com/office/drawing/2014/main" id="{9B9E2F19-23F9-9D01-84FA-2AFCF5507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1415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4111" name="Rectangle 219">
              <a:extLst>
                <a:ext uri="{FF2B5EF4-FFF2-40B4-BE49-F238E27FC236}">
                  <a16:creationId xmlns:a16="http://schemas.microsoft.com/office/drawing/2014/main" id="{6D3A6E36-B168-241E-C0F3-B85426386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415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4112" name="Rectangle 220">
              <a:extLst>
                <a:ext uri="{FF2B5EF4-FFF2-40B4-BE49-F238E27FC236}">
                  <a16:creationId xmlns:a16="http://schemas.microsoft.com/office/drawing/2014/main" id="{AD55F7C7-143B-56D2-CB18-A07E854DE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4" y="1834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4113" name="Rectangle 221">
              <a:extLst>
                <a:ext uri="{FF2B5EF4-FFF2-40B4-BE49-F238E27FC236}">
                  <a16:creationId xmlns:a16="http://schemas.microsoft.com/office/drawing/2014/main" id="{9DA6F1E2-00E4-1986-494A-F4BF03FAF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5" y="1834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4114" name="Rectangle 222">
              <a:extLst>
                <a:ext uri="{FF2B5EF4-FFF2-40B4-BE49-F238E27FC236}">
                  <a16:creationId xmlns:a16="http://schemas.microsoft.com/office/drawing/2014/main" id="{CF5CF7CC-67B9-60D0-9F2E-51B9BB9C97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4" y="1834"/>
              <a:ext cx="148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2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4115" name="Freeform 223">
              <a:extLst>
                <a:ext uri="{FF2B5EF4-FFF2-40B4-BE49-F238E27FC236}">
                  <a16:creationId xmlns:a16="http://schemas.microsoft.com/office/drawing/2014/main" id="{02353BB8-6976-9FE0-A9EB-18B6CB405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864"/>
              <a:ext cx="31" cy="33"/>
            </a:xfrm>
            <a:custGeom>
              <a:avLst/>
              <a:gdLst>
                <a:gd name="T0" fmla="*/ 31 w 31"/>
                <a:gd name="T1" fmla="*/ 16 h 33"/>
                <a:gd name="T2" fmla="*/ 23 w 31"/>
                <a:gd name="T3" fmla="*/ 8 h 33"/>
                <a:gd name="T4" fmla="*/ 15 w 31"/>
                <a:gd name="T5" fmla="*/ 0 h 33"/>
                <a:gd name="T6" fmla="*/ 0 w 31"/>
                <a:gd name="T7" fmla="*/ 8 h 33"/>
                <a:gd name="T8" fmla="*/ 0 w 31"/>
                <a:gd name="T9" fmla="*/ 16 h 33"/>
                <a:gd name="T10" fmla="*/ 0 w 31"/>
                <a:gd name="T11" fmla="*/ 25 h 33"/>
                <a:gd name="T12" fmla="*/ 15 w 31"/>
                <a:gd name="T13" fmla="*/ 33 h 33"/>
                <a:gd name="T14" fmla="*/ 23 w 31"/>
                <a:gd name="T15" fmla="*/ 25 h 33"/>
                <a:gd name="T16" fmla="*/ 31 w 31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6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6" name="Freeform 224">
              <a:extLst>
                <a:ext uri="{FF2B5EF4-FFF2-40B4-BE49-F238E27FC236}">
                  <a16:creationId xmlns:a16="http://schemas.microsoft.com/office/drawing/2014/main" id="{15966BE6-3DA7-94AA-1FA6-1FECCC4DF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864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6 h 41"/>
                <a:gd name="T4" fmla="*/ 23 w 39"/>
                <a:gd name="T5" fmla="*/ 16 h 41"/>
                <a:gd name="T6" fmla="*/ 23 w 39"/>
                <a:gd name="T7" fmla="*/ 16 h 41"/>
                <a:gd name="T8" fmla="*/ 15 w 39"/>
                <a:gd name="T9" fmla="*/ 8 h 41"/>
                <a:gd name="T10" fmla="*/ 15 w 39"/>
                <a:gd name="T11" fmla="*/ 8 h 41"/>
                <a:gd name="T12" fmla="*/ 15 w 39"/>
                <a:gd name="T13" fmla="*/ 8 h 41"/>
                <a:gd name="T14" fmla="*/ 0 w 39"/>
                <a:gd name="T15" fmla="*/ 16 h 41"/>
                <a:gd name="T16" fmla="*/ 8 w 39"/>
                <a:gd name="T17" fmla="*/ 8 h 41"/>
                <a:gd name="T18" fmla="*/ 8 w 39"/>
                <a:gd name="T19" fmla="*/ 8 h 41"/>
                <a:gd name="T20" fmla="*/ 8 w 39"/>
                <a:gd name="T21" fmla="*/ 16 h 41"/>
                <a:gd name="T22" fmla="*/ 8 w 39"/>
                <a:gd name="T23" fmla="*/ 16 h 41"/>
                <a:gd name="T24" fmla="*/ 8 w 39"/>
                <a:gd name="T25" fmla="*/ 16 h 41"/>
                <a:gd name="T26" fmla="*/ 8 w 39"/>
                <a:gd name="T27" fmla="*/ 25 h 41"/>
                <a:gd name="T28" fmla="*/ 0 w 39"/>
                <a:gd name="T29" fmla="*/ 25 h 41"/>
                <a:gd name="T30" fmla="*/ 0 w 39"/>
                <a:gd name="T31" fmla="*/ 25 h 41"/>
                <a:gd name="T32" fmla="*/ 15 w 39"/>
                <a:gd name="T33" fmla="*/ 33 h 41"/>
                <a:gd name="T34" fmla="*/ 15 w 39"/>
                <a:gd name="T35" fmla="*/ 33 h 41"/>
                <a:gd name="T36" fmla="*/ 15 w 39"/>
                <a:gd name="T37" fmla="*/ 33 h 41"/>
                <a:gd name="T38" fmla="*/ 23 w 39"/>
                <a:gd name="T39" fmla="*/ 25 h 41"/>
                <a:gd name="T40" fmla="*/ 23 w 39"/>
                <a:gd name="T41" fmla="*/ 25 h 41"/>
                <a:gd name="T42" fmla="*/ 23 w 39"/>
                <a:gd name="T43" fmla="*/ 25 h 41"/>
                <a:gd name="T44" fmla="*/ 31 w 39"/>
                <a:gd name="T45" fmla="*/ 16 h 41"/>
                <a:gd name="T46" fmla="*/ 31 w 39"/>
                <a:gd name="T47" fmla="*/ 16 h 41"/>
                <a:gd name="T48" fmla="*/ 39 w 39"/>
                <a:gd name="T49" fmla="*/ 25 h 41"/>
                <a:gd name="T50" fmla="*/ 39 w 39"/>
                <a:gd name="T51" fmla="*/ 25 h 41"/>
                <a:gd name="T52" fmla="*/ 31 w 39"/>
                <a:gd name="T53" fmla="*/ 33 h 41"/>
                <a:gd name="T54" fmla="*/ 31 w 39"/>
                <a:gd name="T55" fmla="*/ 33 h 41"/>
                <a:gd name="T56" fmla="*/ 31 w 39"/>
                <a:gd name="T57" fmla="*/ 33 h 41"/>
                <a:gd name="T58" fmla="*/ 23 w 39"/>
                <a:gd name="T59" fmla="*/ 41 h 41"/>
                <a:gd name="T60" fmla="*/ 23 w 39"/>
                <a:gd name="T61" fmla="*/ 41 h 41"/>
                <a:gd name="T62" fmla="*/ 15 w 39"/>
                <a:gd name="T63" fmla="*/ 41 h 41"/>
                <a:gd name="T64" fmla="*/ 0 w 39"/>
                <a:gd name="T65" fmla="*/ 33 h 41"/>
                <a:gd name="T66" fmla="*/ 0 w 39"/>
                <a:gd name="T67" fmla="*/ 33 h 41"/>
                <a:gd name="T68" fmla="*/ 0 w 39"/>
                <a:gd name="T69" fmla="*/ 25 h 41"/>
                <a:gd name="T70" fmla="*/ 0 w 39"/>
                <a:gd name="T71" fmla="*/ 16 h 41"/>
                <a:gd name="T72" fmla="*/ 0 w 39"/>
                <a:gd name="T73" fmla="*/ 16 h 41"/>
                <a:gd name="T74" fmla="*/ 0 w 39"/>
                <a:gd name="T75" fmla="*/ 16 h 41"/>
                <a:gd name="T76" fmla="*/ 0 w 39"/>
                <a:gd name="T77" fmla="*/ 8 h 41"/>
                <a:gd name="T78" fmla="*/ 0 w 39"/>
                <a:gd name="T79" fmla="*/ 8 h 41"/>
                <a:gd name="T80" fmla="*/ 0 w 39"/>
                <a:gd name="T81" fmla="*/ 8 h 41"/>
                <a:gd name="T82" fmla="*/ 15 w 39"/>
                <a:gd name="T83" fmla="*/ 0 h 41"/>
                <a:gd name="T84" fmla="*/ 15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6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6"/>
                  </a:lnTo>
                  <a:lnTo>
                    <a:pt x="15" y="8"/>
                  </a:lnTo>
                  <a:lnTo>
                    <a:pt x="0" y="16"/>
                  </a:lnTo>
                  <a:lnTo>
                    <a:pt x="8" y="8"/>
                  </a:lnTo>
                  <a:lnTo>
                    <a:pt x="8" y="16"/>
                  </a:lnTo>
                  <a:lnTo>
                    <a:pt x="8" y="25"/>
                  </a:lnTo>
                  <a:lnTo>
                    <a:pt x="0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6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6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7" name="Freeform 225">
              <a:extLst>
                <a:ext uri="{FF2B5EF4-FFF2-40B4-BE49-F238E27FC236}">
                  <a16:creationId xmlns:a16="http://schemas.microsoft.com/office/drawing/2014/main" id="{A16FDCA3-301A-F132-28BB-C9A0A5862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880"/>
              <a:ext cx="8" cy="9"/>
            </a:xfrm>
            <a:custGeom>
              <a:avLst/>
              <a:gdLst>
                <a:gd name="T0" fmla="*/ 0 w 8"/>
                <a:gd name="T1" fmla="*/ 0 h 9"/>
                <a:gd name="T2" fmla="*/ 0 w 8"/>
                <a:gd name="T3" fmla="*/ 0 h 9"/>
                <a:gd name="T4" fmla="*/ 0 w 8"/>
                <a:gd name="T5" fmla="*/ 9 h 9"/>
                <a:gd name="T6" fmla="*/ 8 w 8"/>
                <a:gd name="T7" fmla="*/ 0 h 9"/>
                <a:gd name="T8" fmla="*/ 8 w 8"/>
                <a:gd name="T9" fmla="*/ 9 h 9"/>
                <a:gd name="T10" fmla="*/ 8 w 8"/>
                <a:gd name="T11" fmla="*/ 9 h 9"/>
                <a:gd name="T12" fmla="*/ 0 w 8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9"/>
                <a:gd name="T23" fmla="*/ 8 w 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8" y="0"/>
                  </a:lnTo>
                  <a:lnTo>
                    <a:pt x="8" y="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8" name="Freeform 226">
              <a:extLst>
                <a:ext uri="{FF2B5EF4-FFF2-40B4-BE49-F238E27FC236}">
                  <a16:creationId xmlns:a16="http://schemas.microsoft.com/office/drawing/2014/main" id="{BC2C7EB6-A32B-0C82-7A4C-B28909B62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864"/>
              <a:ext cx="23" cy="33"/>
            </a:xfrm>
            <a:custGeom>
              <a:avLst/>
              <a:gdLst>
                <a:gd name="T0" fmla="*/ 23 w 23"/>
                <a:gd name="T1" fmla="*/ 16 h 33"/>
                <a:gd name="T2" fmla="*/ 23 w 23"/>
                <a:gd name="T3" fmla="*/ 8 h 33"/>
                <a:gd name="T4" fmla="*/ 7 w 23"/>
                <a:gd name="T5" fmla="*/ 0 h 33"/>
                <a:gd name="T6" fmla="*/ 0 w 23"/>
                <a:gd name="T7" fmla="*/ 8 h 33"/>
                <a:gd name="T8" fmla="*/ 0 w 23"/>
                <a:gd name="T9" fmla="*/ 16 h 33"/>
                <a:gd name="T10" fmla="*/ 0 w 23"/>
                <a:gd name="T11" fmla="*/ 25 h 33"/>
                <a:gd name="T12" fmla="*/ 7 w 23"/>
                <a:gd name="T13" fmla="*/ 33 h 33"/>
                <a:gd name="T14" fmla="*/ 23 w 23"/>
                <a:gd name="T15" fmla="*/ 25 h 33"/>
                <a:gd name="T16" fmla="*/ 23 w 23"/>
                <a:gd name="T17" fmla="*/ 16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3"/>
                <a:gd name="T29" fmla="*/ 23 w 2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3">
                  <a:moveTo>
                    <a:pt x="23" y="16"/>
                  </a:moveTo>
                  <a:lnTo>
                    <a:pt x="2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5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19" name="Freeform 227">
              <a:extLst>
                <a:ext uri="{FF2B5EF4-FFF2-40B4-BE49-F238E27FC236}">
                  <a16:creationId xmlns:a16="http://schemas.microsoft.com/office/drawing/2014/main" id="{FEF55C41-A3AF-AA8F-82FD-5952E93F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864"/>
              <a:ext cx="31" cy="41"/>
            </a:xfrm>
            <a:custGeom>
              <a:avLst/>
              <a:gdLst>
                <a:gd name="T0" fmla="*/ 23 w 31"/>
                <a:gd name="T1" fmla="*/ 16 h 41"/>
                <a:gd name="T2" fmla="*/ 23 w 31"/>
                <a:gd name="T3" fmla="*/ 8 h 41"/>
                <a:gd name="T4" fmla="*/ 23 w 31"/>
                <a:gd name="T5" fmla="*/ 16 h 41"/>
                <a:gd name="T6" fmla="*/ 23 w 31"/>
                <a:gd name="T7" fmla="*/ 16 h 41"/>
                <a:gd name="T8" fmla="*/ 7 w 31"/>
                <a:gd name="T9" fmla="*/ 8 h 41"/>
                <a:gd name="T10" fmla="*/ 15 w 31"/>
                <a:gd name="T11" fmla="*/ 8 h 41"/>
                <a:gd name="T12" fmla="*/ 15 w 31"/>
                <a:gd name="T13" fmla="*/ 8 h 41"/>
                <a:gd name="T14" fmla="*/ 7 w 31"/>
                <a:gd name="T15" fmla="*/ 16 h 41"/>
                <a:gd name="T16" fmla="*/ 7 w 31"/>
                <a:gd name="T17" fmla="*/ 8 h 41"/>
                <a:gd name="T18" fmla="*/ 7 w 31"/>
                <a:gd name="T19" fmla="*/ 8 h 41"/>
                <a:gd name="T20" fmla="*/ 7 w 31"/>
                <a:gd name="T21" fmla="*/ 16 h 41"/>
                <a:gd name="T22" fmla="*/ 7 w 31"/>
                <a:gd name="T23" fmla="*/ 16 h 41"/>
                <a:gd name="T24" fmla="*/ 7 w 31"/>
                <a:gd name="T25" fmla="*/ 16 h 41"/>
                <a:gd name="T26" fmla="*/ 7 w 31"/>
                <a:gd name="T27" fmla="*/ 25 h 41"/>
                <a:gd name="T28" fmla="*/ 7 w 31"/>
                <a:gd name="T29" fmla="*/ 25 h 41"/>
                <a:gd name="T30" fmla="*/ 7 w 31"/>
                <a:gd name="T31" fmla="*/ 25 h 41"/>
                <a:gd name="T32" fmla="*/ 15 w 31"/>
                <a:gd name="T33" fmla="*/ 33 h 41"/>
                <a:gd name="T34" fmla="*/ 7 w 31"/>
                <a:gd name="T35" fmla="*/ 33 h 41"/>
                <a:gd name="T36" fmla="*/ 7 w 31"/>
                <a:gd name="T37" fmla="*/ 33 h 41"/>
                <a:gd name="T38" fmla="*/ 23 w 31"/>
                <a:gd name="T39" fmla="*/ 25 h 41"/>
                <a:gd name="T40" fmla="*/ 23 w 31"/>
                <a:gd name="T41" fmla="*/ 25 h 41"/>
                <a:gd name="T42" fmla="*/ 23 w 31"/>
                <a:gd name="T43" fmla="*/ 25 h 41"/>
                <a:gd name="T44" fmla="*/ 23 w 31"/>
                <a:gd name="T45" fmla="*/ 16 h 41"/>
                <a:gd name="T46" fmla="*/ 23 w 31"/>
                <a:gd name="T47" fmla="*/ 16 h 41"/>
                <a:gd name="T48" fmla="*/ 31 w 31"/>
                <a:gd name="T49" fmla="*/ 16 h 41"/>
                <a:gd name="T50" fmla="*/ 31 w 31"/>
                <a:gd name="T51" fmla="*/ 16 h 41"/>
                <a:gd name="T52" fmla="*/ 31 w 31"/>
                <a:gd name="T53" fmla="*/ 25 h 41"/>
                <a:gd name="T54" fmla="*/ 31 w 31"/>
                <a:gd name="T55" fmla="*/ 25 h 41"/>
                <a:gd name="T56" fmla="*/ 23 w 31"/>
                <a:gd name="T57" fmla="*/ 33 h 41"/>
                <a:gd name="T58" fmla="*/ 7 w 31"/>
                <a:gd name="T59" fmla="*/ 41 h 41"/>
                <a:gd name="T60" fmla="*/ 7 w 31"/>
                <a:gd name="T61" fmla="*/ 41 h 41"/>
                <a:gd name="T62" fmla="*/ 7 w 31"/>
                <a:gd name="T63" fmla="*/ 41 h 41"/>
                <a:gd name="T64" fmla="*/ 0 w 31"/>
                <a:gd name="T65" fmla="*/ 33 h 41"/>
                <a:gd name="T66" fmla="*/ 0 w 31"/>
                <a:gd name="T67" fmla="*/ 33 h 41"/>
                <a:gd name="T68" fmla="*/ 0 w 31"/>
                <a:gd name="T69" fmla="*/ 25 h 41"/>
                <a:gd name="T70" fmla="*/ 0 w 31"/>
                <a:gd name="T71" fmla="*/ 16 h 41"/>
                <a:gd name="T72" fmla="*/ 0 w 31"/>
                <a:gd name="T73" fmla="*/ 16 h 41"/>
                <a:gd name="T74" fmla="*/ 0 w 31"/>
                <a:gd name="T75" fmla="*/ 16 h 41"/>
                <a:gd name="T76" fmla="*/ 0 w 31"/>
                <a:gd name="T77" fmla="*/ 8 h 41"/>
                <a:gd name="T78" fmla="*/ 0 w 31"/>
                <a:gd name="T79" fmla="*/ 8 h 41"/>
                <a:gd name="T80" fmla="*/ 0 w 31"/>
                <a:gd name="T81" fmla="*/ 8 h 41"/>
                <a:gd name="T82" fmla="*/ 7 w 31"/>
                <a:gd name="T83" fmla="*/ 0 h 41"/>
                <a:gd name="T84" fmla="*/ 7 w 31"/>
                <a:gd name="T85" fmla="*/ 0 h 41"/>
                <a:gd name="T86" fmla="*/ 7 w 31"/>
                <a:gd name="T87" fmla="*/ 0 h 41"/>
                <a:gd name="T88" fmla="*/ 23 w 31"/>
                <a:gd name="T89" fmla="*/ 8 h 41"/>
                <a:gd name="T90" fmla="*/ 23 w 31"/>
                <a:gd name="T91" fmla="*/ 8 h 41"/>
                <a:gd name="T92" fmla="*/ 31 w 31"/>
                <a:gd name="T93" fmla="*/ 8 h 41"/>
                <a:gd name="T94" fmla="*/ 31 w 31"/>
                <a:gd name="T95" fmla="*/ 16 h 41"/>
                <a:gd name="T96" fmla="*/ 23 w 31"/>
                <a:gd name="T97" fmla="*/ 16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1"/>
                <a:gd name="T149" fmla="*/ 31 w 31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1">
                  <a:moveTo>
                    <a:pt x="23" y="16"/>
                  </a:moveTo>
                  <a:lnTo>
                    <a:pt x="23" y="8"/>
                  </a:lnTo>
                  <a:lnTo>
                    <a:pt x="23" y="16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6"/>
                  </a:lnTo>
                  <a:lnTo>
                    <a:pt x="7" y="8"/>
                  </a:lnTo>
                  <a:lnTo>
                    <a:pt x="7" y="16"/>
                  </a:lnTo>
                  <a:lnTo>
                    <a:pt x="7" y="25"/>
                  </a:lnTo>
                  <a:lnTo>
                    <a:pt x="15" y="33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6"/>
                  </a:lnTo>
                  <a:lnTo>
                    <a:pt x="31" y="16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7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6"/>
                  </a:lnTo>
                  <a:lnTo>
                    <a:pt x="0" y="8"/>
                  </a:lnTo>
                  <a:lnTo>
                    <a:pt x="7" y="0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16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0" name="Freeform 228">
              <a:extLst>
                <a:ext uri="{FF2B5EF4-FFF2-40B4-BE49-F238E27FC236}">
                  <a16:creationId xmlns:a16="http://schemas.microsoft.com/office/drawing/2014/main" id="{BADD60BB-F222-146A-6EB9-1C9B83B3F8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880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1" name="Freeform 229">
              <a:extLst>
                <a:ext uri="{FF2B5EF4-FFF2-40B4-BE49-F238E27FC236}">
                  <a16:creationId xmlns:a16="http://schemas.microsoft.com/office/drawing/2014/main" id="{7B25E980-DC68-19A3-D659-0C22EE1EB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028"/>
              <a:ext cx="30" cy="33"/>
            </a:xfrm>
            <a:custGeom>
              <a:avLst/>
              <a:gdLst>
                <a:gd name="T0" fmla="*/ 30 w 30"/>
                <a:gd name="T1" fmla="*/ 17 h 33"/>
                <a:gd name="T2" fmla="*/ 23 w 30"/>
                <a:gd name="T3" fmla="*/ 9 h 33"/>
                <a:gd name="T4" fmla="*/ 15 w 30"/>
                <a:gd name="T5" fmla="*/ 0 h 33"/>
                <a:gd name="T6" fmla="*/ 0 w 30"/>
                <a:gd name="T7" fmla="*/ 9 h 33"/>
                <a:gd name="T8" fmla="*/ 0 w 30"/>
                <a:gd name="T9" fmla="*/ 17 h 33"/>
                <a:gd name="T10" fmla="*/ 0 w 30"/>
                <a:gd name="T11" fmla="*/ 33 h 33"/>
                <a:gd name="T12" fmla="*/ 15 w 30"/>
                <a:gd name="T13" fmla="*/ 33 h 33"/>
                <a:gd name="T14" fmla="*/ 23 w 30"/>
                <a:gd name="T15" fmla="*/ 33 h 33"/>
                <a:gd name="T16" fmla="*/ 30 w 30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33"/>
                <a:gd name="T29" fmla="*/ 30 w 30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33">
                  <a:moveTo>
                    <a:pt x="30" y="17"/>
                  </a:moveTo>
                  <a:lnTo>
                    <a:pt x="23" y="9"/>
                  </a:lnTo>
                  <a:lnTo>
                    <a:pt x="15" y="0"/>
                  </a:lnTo>
                  <a:lnTo>
                    <a:pt x="0" y="9"/>
                  </a:lnTo>
                  <a:lnTo>
                    <a:pt x="0" y="17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0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2" name="Freeform 230">
              <a:extLst>
                <a:ext uri="{FF2B5EF4-FFF2-40B4-BE49-F238E27FC236}">
                  <a16:creationId xmlns:a16="http://schemas.microsoft.com/office/drawing/2014/main" id="{FEB67C0D-D5C0-E82B-24DC-BBD6EF15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028"/>
              <a:ext cx="38" cy="42"/>
            </a:xfrm>
            <a:custGeom>
              <a:avLst/>
              <a:gdLst>
                <a:gd name="T0" fmla="*/ 30 w 38"/>
                <a:gd name="T1" fmla="*/ 25 h 42"/>
                <a:gd name="T2" fmla="*/ 23 w 38"/>
                <a:gd name="T3" fmla="*/ 17 h 42"/>
                <a:gd name="T4" fmla="*/ 23 w 38"/>
                <a:gd name="T5" fmla="*/ 17 h 42"/>
                <a:gd name="T6" fmla="*/ 23 w 38"/>
                <a:gd name="T7" fmla="*/ 17 h 42"/>
                <a:gd name="T8" fmla="*/ 15 w 38"/>
                <a:gd name="T9" fmla="*/ 9 h 42"/>
                <a:gd name="T10" fmla="*/ 15 w 38"/>
                <a:gd name="T11" fmla="*/ 9 h 42"/>
                <a:gd name="T12" fmla="*/ 15 w 38"/>
                <a:gd name="T13" fmla="*/ 9 h 42"/>
                <a:gd name="T14" fmla="*/ 0 w 38"/>
                <a:gd name="T15" fmla="*/ 17 h 42"/>
                <a:gd name="T16" fmla="*/ 7 w 38"/>
                <a:gd name="T17" fmla="*/ 9 h 42"/>
                <a:gd name="T18" fmla="*/ 7 w 38"/>
                <a:gd name="T19" fmla="*/ 9 h 42"/>
                <a:gd name="T20" fmla="*/ 7 w 38"/>
                <a:gd name="T21" fmla="*/ 17 h 42"/>
                <a:gd name="T22" fmla="*/ 7 w 38"/>
                <a:gd name="T23" fmla="*/ 17 h 42"/>
                <a:gd name="T24" fmla="*/ 7 w 38"/>
                <a:gd name="T25" fmla="*/ 17 h 42"/>
                <a:gd name="T26" fmla="*/ 7 w 38"/>
                <a:gd name="T27" fmla="*/ 33 h 42"/>
                <a:gd name="T28" fmla="*/ 0 w 38"/>
                <a:gd name="T29" fmla="*/ 33 h 42"/>
                <a:gd name="T30" fmla="*/ 0 w 38"/>
                <a:gd name="T31" fmla="*/ 33 h 42"/>
                <a:gd name="T32" fmla="*/ 15 w 38"/>
                <a:gd name="T33" fmla="*/ 33 h 42"/>
                <a:gd name="T34" fmla="*/ 15 w 38"/>
                <a:gd name="T35" fmla="*/ 33 h 42"/>
                <a:gd name="T36" fmla="*/ 15 w 38"/>
                <a:gd name="T37" fmla="*/ 33 h 42"/>
                <a:gd name="T38" fmla="*/ 23 w 38"/>
                <a:gd name="T39" fmla="*/ 33 h 42"/>
                <a:gd name="T40" fmla="*/ 23 w 38"/>
                <a:gd name="T41" fmla="*/ 33 h 42"/>
                <a:gd name="T42" fmla="*/ 23 w 38"/>
                <a:gd name="T43" fmla="*/ 33 h 42"/>
                <a:gd name="T44" fmla="*/ 30 w 38"/>
                <a:gd name="T45" fmla="*/ 17 h 42"/>
                <a:gd name="T46" fmla="*/ 30 w 38"/>
                <a:gd name="T47" fmla="*/ 17 h 42"/>
                <a:gd name="T48" fmla="*/ 38 w 38"/>
                <a:gd name="T49" fmla="*/ 17 h 42"/>
                <a:gd name="T50" fmla="*/ 38 w 38"/>
                <a:gd name="T51" fmla="*/ 17 h 42"/>
                <a:gd name="T52" fmla="*/ 30 w 38"/>
                <a:gd name="T53" fmla="*/ 33 h 42"/>
                <a:gd name="T54" fmla="*/ 30 w 38"/>
                <a:gd name="T55" fmla="*/ 33 h 42"/>
                <a:gd name="T56" fmla="*/ 23 w 38"/>
                <a:gd name="T57" fmla="*/ 42 h 42"/>
                <a:gd name="T58" fmla="*/ 15 w 38"/>
                <a:gd name="T59" fmla="*/ 42 h 42"/>
                <a:gd name="T60" fmla="*/ 15 w 38"/>
                <a:gd name="T61" fmla="*/ 42 h 42"/>
                <a:gd name="T62" fmla="*/ 15 w 38"/>
                <a:gd name="T63" fmla="*/ 42 h 42"/>
                <a:gd name="T64" fmla="*/ 0 w 38"/>
                <a:gd name="T65" fmla="*/ 42 h 42"/>
                <a:gd name="T66" fmla="*/ 0 w 38"/>
                <a:gd name="T67" fmla="*/ 42 h 42"/>
                <a:gd name="T68" fmla="*/ 0 w 38"/>
                <a:gd name="T69" fmla="*/ 33 h 42"/>
                <a:gd name="T70" fmla="*/ 0 w 38"/>
                <a:gd name="T71" fmla="*/ 17 h 42"/>
                <a:gd name="T72" fmla="*/ 0 w 38"/>
                <a:gd name="T73" fmla="*/ 17 h 42"/>
                <a:gd name="T74" fmla="*/ 0 w 38"/>
                <a:gd name="T75" fmla="*/ 17 h 42"/>
                <a:gd name="T76" fmla="*/ 0 w 38"/>
                <a:gd name="T77" fmla="*/ 9 h 42"/>
                <a:gd name="T78" fmla="*/ 0 w 38"/>
                <a:gd name="T79" fmla="*/ 9 h 42"/>
                <a:gd name="T80" fmla="*/ 0 w 38"/>
                <a:gd name="T81" fmla="*/ 9 h 42"/>
                <a:gd name="T82" fmla="*/ 15 w 38"/>
                <a:gd name="T83" fmla="*/ 0 h 42"/>
                <a:gd name="T84" fmla="*/ 15 w 38"/>
                <a:gd name="T85" fmla="*/ 0 h 42"/>
                <a:gd name="T86" fmla="*/ 23 w 38"/>
                <a:gd name="T87" fmla="*/ 0 h 42"/>
                <a:gd name="T88" fmla="*/ 30 w 38"/>
                <a:gd name="T89" fmla="*/ 9 h 42"/>
                <a:gd name="T90" fmla="*/ 30 w 38"/>
                <a:gd name="T91" fmla="*/ 9 h 42"/>
                <a:gd name="T92" fmla="*/ 30 w 38"/>
                <a:gd name="T93" fmla="*/ 9 h 42"/>
                <a:gd name="T94" fmla="*/ 38 w 38"/>
                <a:gd name="T95" fmla="*/ 17 h 42"/>
                <a:gd name="T96" fmla="*/ 30 w 38"/>
                <a:gd name="T97" fmla="*/ 25 h 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2"/>
                <a:gd name="T149" fmla="*/ 38 w 38"/>
                <a:gd name="T150" fmla="*/ 42 h 4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2">
                  <a:moveTo>
                    <a:pt x="30" y="25"/>
                  </a:moveTo>
                  <a:lnTo>
                    <a:pt x="23" y="17"/>
                  </a:lnTo>
                  <a:lnTo>
                    <a:pt x="15" y="9"/>
                  </a:lnTo>
                  <a:lnTo>
                    <a:pt x="0" y="17"/>
                  </a:lnTo>
                  <a:lnTo>
                    <a:pt x="7" y="9"/>
                  </a:lnTo>
                  <a:lnTo>
                    <a:pt x="7" y="17"/>
                  </a:lnTo>
                  <a:lnTo>
                    <a:pt x="7" y="33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23" y="33"/>
                  </a:lnTo>
                  <a:lnTo>
                    <a:pt x="30" y="17"/>
                  </a:lnTo>
                  <a:lnTo>
                    <a:pt x="38" y="17"/>
                  </a:lnTo>
                  <a:lnTo>
                    <a:pt x="30" y="33"/>
                  </a:lnTo>
                  <a:lnTo>
                    <a:pt x="23" y="42"/>
                  </a:lnTo>
                  <a:lnTo>
                    <a:pt x="15" y="42"/>
                  </a:lnTo>
                  <a:lnTo>
                    <a:pt x="0" y="42"/>
                  </a:lnTo>
                  <a:lnTo>
                    <a:pt x="0" y="33"/>
                  </a:lnTo>
                  <a:lnTo>
                    <a:pt x="0" y="17"/>
                  </a:lnTo>
                  <a:lnTo>
                    <a:pt x="0" y="9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0" y="9"/>
                  </a:lnTo>
                  <a:lnTo>
                    <a:pt x="38" y="17"/>
                  </a:lnTo>
                  <a:lnTo>
                    <a:pt x="30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3" name="Freeform 231">
              <a:extLst>
                <a:ext uri="{FF2B5EF4-FFF2-40B4-BE49-F238E27FC236}">
                  <a16:creationId xmlns:a16="http://schemas.microsoft.com/office/drawing/2014/main" id="{6478D40B-B16E-298A-A9F6-75E880C6F4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1045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0 h 8"/>
                <a:gd name="T10" fmla="*/ 8 w 8"/>
                <a:gd name="T11" fmla="*/ 0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4" name="Freeform 232">
              <a:extLst>
                <a:ext uri="{FF2B5EF4-FFF2-40B4-BE49-F238E27FC236}">
                  <a16:creationId xmlns:a16="http://schemas.microsoft.com/office/drawing/2014/main" id="{0D7976DD-E81B-2CD8-44F7-EE2BB0FB8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127"/>
              <a:ext cx="30" cy="25"/>
            </a:xfrm>
            <a:custGeom>
              <a:avLst/>
              <a:gdLst>
                <a:gd name="T0" fmla="*/ 30 w 30"/>
                <a:gd name="T1" fmla="*/ 8 h 25"/>
                <a:gd name="T2" fmla="*/ 23 w 30"/>
                <a:gd name="T3" fmla="*/ 0 h 25"/>
                <a:gd name="T4" fmla="*/ 15 w 30"/>
                <a:gd name="T5" fmla="*/ 0 h 25"/>
                <a:gd name="T6" fmla="*/ 0 w 30"/>
                <a:gd name="T7" fmla="*/ 0 h 25"/>
                <a:gd name="T8" fmla="*/ 0 w 30"/>
                <a:gd name="T9" fmla="*/ 8 h 25"/>
                <a:gd name="T10" fmla="*/ 0 w 30"/>
                <a:gd name="T11" fmla="*/ 25 h 25"/>
                <a:gd name="T12" fmla="*/ 15 w 30"/>
                <a:gd name="T13" fmla="*/ 25 h 25"/>
                <a:gd name="T14" fmla="*/ 23 w 30"/>
                <a:gd name="T15" fmla="*/ 25 h 25"/>
                <a:gd name="T16" fmla="*/ 30 w 30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0"/>
                <a:gd name="T28" fmla="*/ 0 h 25"/>
                <a:gd name="T29" fmla="*/ 30 w 30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0" h="25">
                  <a:moveTo>
                    <a:pt x="30" y="8"/>
                  </a:moveTo>
                  <a:lnTo>
                    <a:pt x="23" y="0"/>
                  </a:lnTo>
                  <a:lnTo>
                    <a:pt x="15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0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5" name="Freeform 233">
              <a:extLst>
                <a:ext uri="{FF2B5EF4-FFF2-40B4-BE49-F238E27FC236}">
                  <a16:creationId xmlns:a16="http://schemas.microsoft.com/office/drawing/2014/main" id="{880692F0-07AF-A485-0E30-FEAFD528BE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1" y="1127"/>
              <a:ext cx="38" cy="33"/>
            </a:xfrm>
            <a:custGeom>
              <a:avLst/>
              <a:gdLst>
                <a:gd name="T0" fmla="*/ 30 w 38"/>
                <a:gd name="T1" fmla="*/ 17 h 33"/>
                <a:gd name="T2" fmla="*/ 23 w 38"/>
                <a:gd name="T3" fmla="*/ 8 h 33"/>
                <a:gd name="T4" fmla="*/ 23 w 38"/>
                <a:gd name="T5" fmla="*/ 8 h 33"/>
                <a:gd name="T6" fmla="*/ 23 w 38"/>
                <a:gd name="T7" fmla="*/ 8 h 33"/>
                <a:gd name="T8" fmla="*/ 15 w 38"/>
                <a:gd name="T9" fmla="*/ 8 h 33"/>
                <a:gd name="T10" fmla="*/ 15 w 38"/>
                <a:gd name="T11" fmla="*/ 8 h 33"/>
                <a:gd name="T12" fmla="*/ 15 w 38"/>
                <a:gd name="T13" fmla="*/ 8 h 33"/>
                <a:gd name="T14" fmla="*/ 0 w 38"/>
                <a:gd name="T15" fmla="*/ 8 h 33"/>
                <a:gd name="T16" fmla="*/ 7 w 38"/>
                <a:gd name="T17" fmla="*/ 0 h 33"/>
                <a:gd name="T18" fmla="*/ 7 w 38"/>
                <a:gd name="T19" fmla="*/ 0 h 33"/>
                <a:gd name="T20" fmla="*/ 7 w 38"/>
                <a:gd name="T21" fmla="*/ 8 h 33"/>
                <a:gd name="T22" fmla="*/ 7 w 38"/>
                <a:gd name="T23" fmla="*/ 8 h 33"/>
                <a:gd name="T24" fmla="*/ 7 w 38"/>
                <a:gd name="T25" fmla="*/ 8 h 33"/>
                <a:gd name="T26" fmla="*/ 7 w 38"/>
                <a:gd name="T27" fmla="*/ 25 h 33"/>
                <a:gd name="T28" fmla="*/ 0 w 38"/>
                <a:gd name="T29" fmla="*/ 25 h 33"/>
                <a:gd name="T30" fmla="*/ 0 w 38"/>
                <a:gd name="T31" fmla="*/ 25 h 33"/>
                <a:gd name="T32" fmla="*/ 15 w 38"/>
                <a:gd name="T33" fmla="*/ 25 h 33"/>
                <a:gd name="T34" fmla="*/ 15 w 38"/>
                <a:gd name="T35" fmla="*/ 25 h 33"/>
                <a:gd name="T36" fmla="*/ 15 w 38"/>
                <a:gd name="T37" fmla="*/ 25 h 33"/>
                <a:gd name="T38" fmla="*/ 23 w 38"/>
                <a:gd name="T39" fmla="*/ 25 h 33"/>
                <a:gd name="T40" fmla="*/ 23 w 38"/>
                <a:gd name="T41" fmla="*/ 25 h 33"/>
                <a:gd name="T42" fmla="*/ 23 w 38"/>
                <a:gd name="T43" fmla="*/ 25 h 33"/>
                <a:gd name="T44" fmla="*/ 30 w 38"/>
                <a:gd name="T45" fmla="*/ 8 h 33"/>
                <a:gd name="T46" fmla="*/ 30 w 38"/>
                <a:gd name="T47" fmla="*/ 8 h 33"/>
                <a:gd name="T48" fmla="*/ 38 w 38"/>
                <a:gd name="T49" fmla="*/ 8 h 33"/>
                <a:gd name="T50" fmla="*/ 38 w 38"/>
                <a:gd name="T51" fmla="*/ 8 h 33"/>
                <a:gd name="T52" fmla="*/ 30 w 38"/>
                <a:gd name="T53" fmla="*/ 25 h 33"/>
                <a:gd name="T54" fmla="*/ 30 w 38"/>
                <a:gd name="T55" fmla="*/ 25 h 33"/>
                <a:gd name="T56" fmla="*/ 23 w 38"/>
                <a:gd name="T57" fmla="*/ 33 h 33"/>
                <a:gd name="T58" fmla="*/ 15 w 38"/>
                <a:gd name="T59" fmla="*/ 33 h 33"/>
                <a:gd name="T60" fmla="*/ 15 w 38"/>
                <a:gd name="T61" fmla="*/ 33 h 33"/>
                <a:gd name="T62" fmla="*/ 15 w 38"/>
                <a:gd name="T63" fmla="*/ 33 h 33"/>
                <a:gd name="T64" fmla="*/ 0 w 38"/>
                <a:gd name="T65" fmla="*/ 33 h 33"/>
                <a:gd name="T66" fmla="*/ 0 w 38"/>
                <a:gd name="T67" fmla="*/ 33 h 33"/>
                <a:gd name="T68" fmla="*/ 0 w 38"/>
                <a:gd name="T69" fmla="*/ 25 h 33"/>
                <a:gd name="T70" fmla="*/ 0 w 38"/>
                <a:gd name="T71" fmla="*/ 8 h 33"/>
                <a:gd name="T72" fmla="*/ 0 w 38"/>
                <a:gd name="T73" fmla="*/ 8 h 33"/>
                <a:gd name="T74" fmla="*/ 0 w 38"/>
                <a:gd name="T75" fmla="*/ 8 h 33"/>
                <a:gd name="T76" fmla="*/ 0 w 38"/>
                <a:gd name="T77" fmla="*/ 0 h 33"/>
                <a:gd name="T78" fmla="*/ 0 w 38"/>
                <a:gd name="T79" fmla="*/ 0 h 33"/>
                <a:gd name="T80" fmla="*/ 0 w 38"/>
                <a:gd name="T81" fmla="*/ 0 h 33"/>
                <a:gd name="T82" fmla="*/ 15 w 38"/>
                <a:gd name="T83" fmla="*/ 0 h 33"/>
                <a:gd name="T84" fmla="*/ 15 w 38"/>
                <a:gd name="T85" fmla="*/ 0 h 33"/>
                <a:gd name="T86" fmla="*/ 15 w 38"/>
                <a:gd name="T87" fmla="*/ 0 h 33"/>
                <a:gd name="T88" fmla="*/ 23 w 38"/>
                <a:gd name="T89" fmla="*/ 0 h 33"/>
                <a:gd name="T90" fmla="*/ 23 w 38"/>
                <a:gd name="T91" fmla="*/ 0 h 33"/>
                <a:gd name="T92" fmla="*/ 30 w 38"/>
                <a:gd name="T93" fmla="*/ 0 h 33"/>
                <a:gd name="T94" fmla="*/ 38 w 38"/>
                <a:gd name="T95" fmla="*/ 8 h 33"/>
                <a:gd name="T96" fmla="*/ 30 w 38"/>
                <a:gd name="T97" fmla="*/ 17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33"/>
                <a:gd name="T149" fmla="*/ 38 w 38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33">
                  <a:moveTo>
                    <a:pt x="30" y="17"/>
                  </a:moveTo>
                  <a:lnTo>
                    <a:pt x="23" y="8"/>
                  </a:lnTo>
                  <a:lnTo>
                    <a:pt x="15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7" y="25"/>
                  </a:lnTo>
                  <a:lnTo>
                    <a:pt x="0" y="25"/>
                  </a:lnTo>
                  <a:lnTo>
                    <a:pt x="15" y="25"/>
                  </a:lnTo>
                  <a:lnTo>
                    <a:pt x="23" y="25"/>
                  </a:lnTo>
                  <a:lnTo>
                    <a:pt x="30" y="8"/>
                  </a:lnTo>
                  <a:lnTo>
                    <a:pt x="38" y="8"/>
                  </a:lnTo>
                  <a:lnTo>
                    <a:pt x="30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8"/>
                  </a:lnTo>
                  <a:lnTo>
                    <a:pt x="0" y="0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0" y="0"/>
                  </a:lnTo>
                  <a:lnTo>
                    <a:pt x="38" y="8"/>
                  </a:lnTo>
                  <a:lnTo>
                    <a:pt x="30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6" name="Freeform 234">
              <a:extLst>
                <a:ext uri="{FF2B5EF4-FFF2-40B4-BE49-F238E27FC236}">
                  <a16:creationId xmlns:a16="http://schemas.microsoft.com/office/drawing/2014/main" id="{F67EEE07-E3D6-F89E-A395-090DEFA2E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1135"/>
              <a:ext cx="8" cy="9"/>
            </a:xfrm>
            <a:custGeom>
              <a:avLst/>
              <a:gdLst>
                <a:gd name="T0" fmla="*/ 0 w 8"/>
                <a:gd name="T1" fmla="*/ 0 h 9"/>
                <a:gd name="T2" fmla="*/ 0 w 8"/>
                <a:gd name="T3" fmla="*/ 0 h 9"/>
                <a:gd name="T4" fmla="*/ 0 w 8"/>
                <a:gd name="T5" fmla="*/ 9 h 9"/>
                <a:gd name="T6" fmla="*/ 8 w 8"/>
                <a:gd name="T7" fmla="*/ 0 h 9"/>
                <a:gd name="T8" fmla="*/ 8 w 8"/>
                <a:gd name="T9" fmla="*/ 0 h 9"/>
                <a:gd name="T10" fmla="*/ 8 w 8"/>
                <a:gd name="T11" fmla="*/ 0 h 9"/>
                <a:gd name="T12" fmla="*/ 0 w 8"/>
                <a:gd name="T13" fmla="*/ 0 h 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9"/>
                <a:gd name="T23" fmla="*/ 8 w 8"/>
                <a:gd name="T24" fmla="*/ 9 h 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9">
                  <a:moveTo>
                    <a:pt x="0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7" name="Freeform 235">
              <a:extLst>
                <a:ext uri="{FF2B5EF4-FFF2-40B4-BE49-F238E27FC236}">
                  <a16:creationId xmlns:a16="http://schemas.microsoft.com/office/drawing/2014/main" id="{CF0B951B-1029-1362-15C9-3D34DB8AA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028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31 w 31"/>
                <a:gd name="T3" fmla="*/ 9 h 33"/>
                <a:gd name="T4" fmla="*/ 15 w 31"/>
                <a:gd name="T5" fmla="*/ 0 h 33"/>
                <a:gd name="T6" fmla="*/ 8 w 31"/>
                <a:gd name="T7" fmla="*/ 9 h 33"/>
                <a:gd name="T8" fmla="*/ 0 w 31"/>
                <a:gd name="T9" fmla="*/ 17 h 33"/>
                <a:gd name="T10" fmla="*/ 8 w 31"/>
                <a:gd name="T11" fmla="*/ 33 h 33"/>
                <a:gd name="T12" fmla="*/ 15 w 31"/>
                <a:gd name="T13" fmla="*/ 33 h 33"/>
                <a:gd name="T14" fmla="*/ 31 w 31"/>
                <a:gd name="T15" fmla="*/ 33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31" y="9"/>
                  </a:lnTo>
                  <a:lnTo>
                    <a:pt x="15" y="0"/>
                  </a:lnTo>
                  <a:lnTo>
                    <a:pt x="8" y="9"/>
                  </a:lnTo>
                  <a:lnTo>
                    <a:pt x="0" y="17"/>
                  </a:lnTo>
                  <a:lnTo>
                    <a:pt x="8" y="33"/>
                  </a:lnTo>
                  <a:lnTo>
                    <a:pt x="15" y="33"/>
                  </a:lnTo>
                  <a:lnTo>
                    <a:pt x="31" y="33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8" name="Freeform 236">
              <a:extLst>
                <a:ext uri="{FF2B5EF4-FFF2-40B4-BE49-F238E27FC236}">
                  <a16:creationId xmlns:a16="http://schemas.microsoft.com/office/drawing/2014/main" id="{F4A68E76-426F-671D-3C9C-90579C5A0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028"/>
              <a:ext cx="38" cy="42"/>
            </a:xfrm>
            <a:custGeom>
              <a:avLst/>
              <a:gdLst>
                <a:gd name="T0" fmla="*/ 31 w 38"/>
                <a:gd name="T1" fmla="*/ 17 h 42"/>
                <a:gd name="T2" fmla="*/ 31 w 38"/>
                <a:gd name="T3" fmla="*/ 9 h 42"/>
                <a:gd name="T4" fmla="*/ 31 w 38"/>
                <a:gd name="T5" fmla="*/ 17 h 42"/>
                <a:gd name="T6" fmla="*/ 31 w 38"/>
                <a:gd name="T7" fmla="*/ 17 h 42"/>
                <a:gd name="T8" fmla="*/ 15 w 38"/>
                <a:gd name="T9" fmla="*/ 9 h 42"/>
                <a:gd name="T10" fmla="*/ 23 w 38"/>
                <a:gd name="T11" fmla="*/ 9 h 42"/>
                <a:gd name="T12" fmla="*/ 23 w 38"/>
                <a:gd name="T13" fmla="*/ 9 h 42"/>
                <a:gd name="T14" fmla="*/ 15 w 38"/>
                <a:gd name="T15" fmla="*/ 17 h 42"/>
                <a:gd name="T16" fmla="*/ 15 w 38"/>
                <a:gd name="T17" fmla="*/ 17 h 42"/>
                <a:gd name="T18" fmla="*/ 15 w 38"/>
                <a:gd name="T19" fmla="*/ 17 h 42"/>
                <a:gd name="T20" fmla="*/ 8 w 38"/>
                <a:gd name="T21" fmla="*/ 25 h 42"/>
                <a:gd name="T22" fmla="*/ 8 w 38"/>
                <a:gd name="T23" fmla="*/ 17 h 42"/>
                <a:gd name="T24" fmla="*/ 8 w 38"/>
                <a:gd name="T25" fmla="*/ 17 h 42"/>
                <a:gd name="T26" fmla="*/ 15 w 38"/>
                <a:gd name="T27" fmla="*/ 33 h 42"/>
                <a:gd name="T28" fmla="*/ 8 w 38"/>
                <a:gd name="T29" fmla="*/ 33 h 42"/>
                <a:gd name="T30" fmla="*/ 8 w 38"/>
                <a:gd name="T31" fmla="*/ 33 h 42"/>
                <a:gd name="T32" fmla="*/ 15 w 38"/>
                <a:gd name="T33" fmla="*/ 33 h 42"/>
                <a:gd name="T34" fmla="*/ 15 w 38"/>
                <a:gd name="T35" fmla="*/ 33 h 42"/>
                <a:gd name="T36" fmla="*/ 15 w 38"/>
                <a:gd name="T37" fmla="*/ 33 h 42"/>
                <a:gd name="T38" fmla="*/ 31 w 38"/>
                <a:gd name="T39" fmla="*/ 33 h 42"/>
                <a:gd name="T40" fmla="*/ 31 w 38"/>
                <a:gd name="T41" fmla="*/ 33 h 42"/>
                <a:gd name="T42" fmla="*/ 31 w 38"/>
                <a:gd name="T43" fmla="*/ 33 h 42"/>
                <a:gd name="T44" fmla="*/ 31 w 38"/>
                <a:gd name="T45" fmla="*/ 17 h 42"/>
                <a:gd name="T46" fmla="*/ 31 w 38"/>
                <a:gd name="T47" fmla="*/ 17 h 42"/>
                <a:gd name="T48" fmla="*/ 38 w 38"/>
                <a:gd name="T49" fmla="*/ 17 h 42"/>
                <a:gd name="T50" fmla="*/ 38 w 38"/>
                <a:gd name="T51" fmla="*/ 17 h 42"/>
                <a:gd name="T52" fmla="*/ 38 w 38"/>
                <a:gd name="T53" fmla="*/ 33 h 42"/>
                <a:gd name="T54" fmla="*/ 38 w 38"/>
                <a:gd name="T55" fmla="*/ 33 h 42"/>
                <a:gd name="T56" fmla="*/ 31 w 38"/>
                <a:gd name="T57" fmla="*/ 42 h 42"/>
                <a:gd name="T58" fmla="*/ 15 w 38"/>
                <a:gd name="T59" fmla="*/ 42 h 42"/>
                <a:gd name="T60" fmla="*/ 15 w 38"/>
                <a:gd name="T61" fmla="*/ 42 h 42"/>
                <a:gd name="T62" fmla="*/ 15 w 38"/>
                <a:gd name="T63" fmla="*/ 42 h 42"/>
                <a:gd name="T64" fmla="*/ 8 w 38"/>
                <a:gd name="T65" fmla="*/ 42 h 42"/>
                <a:gd name="T66" fmla="*/ 8 w 38"/>
                <a:gd name="T67" fmla="*/ 42 h 42"/>
                <a:gd name="T68" fmla="*/ 8 w 38"/>
                <a:gd name="T69" fmla="*/ 33 h 42"/>
                <a:gd name="T70" fmla="*/ 0 w 38"/>
                <a:gd name="T71" fmla="*/ 17 h 42"/>
                <a:gd name="T72" fmla="*/ 0 w 38"/>
                <a:gd name="T73" fmla="*/ 17 h 42"/>
                <a:gd name="T74" fmla="*/ 0 w 38"/>
                <a:gd name="T75" fmla="*/ 17 h 42"/>
                <a:gd name="T76" fmla="*/ 8 w 38"/>
                <a:gd name="T77" fmla="*/ 9 h 42"/>
                <a:gd name="T78" fmla="*/ 8 w 38"/>
                <a:gd name="T79" fmla="*/ 9 h 42"/>
                <a:gd name="T80" fmla="*/ 8 w 38"/>
                <a:gd name="T81" fmla="*/ 9 h 42"/>
                <a:gd name="T82" fmla="*/ 15 w 38"/>
                <a:gd name="T83" fmla="*/ 0 h 42"/>
                <a:gd name="T84" fmla="*/ 15 w 38"/>
                <a:gd name="T85" fmla="*/ 0 h 42"/>
                <a:gd name="T86" fmla="*/ 15 w 38"/>
                <a:gd name="T87" fmla="*/ 0 h 42"/>
                <a:gd name="T88" fmla="*/ 31 w 38"/>
                <a:gd name="T89" fmla="*/ 9 h 42"/>
                <a:gd name="T90" fmla="*/ 31 w 38"/>
                <a:gd name="T91" fmla="*/ 9 h 42"/>
                <a:gd name="T92" fmla="*/ 38 w 38"/>
                <a:gd name="T93" fmla="*/ 9 h 42"/>
                <a:gd name="T94" fmla="*/ 38 w 38"/>
                <a:gd name="T95" fmla="*/ 17 h 42"/>
                <a:gd name="T96" fmla="*/ 31 w 38"/>
                <a:gd name="T97" fmla="*/ 17 h 4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2"/>
                <a:gd name="T149" fmla="*/ 38 w 38"/>
                <a:gd name="T150" fmla="*/ 42 h 4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2">
                  <a:moveTo>
                    <a:pt x="31" y="17"/>
                  </a:moveTo>
                  <a:lnTo>
                    <a:pt x="31" y="9"/>
                  </a:lnTo>
                  <a:lnTo>
                    <a:pt x="31" y="17"/>
                  </a:lnTo>
                  <a:lnTo>
                    <a:pt x="15" y="9"/>
                  </a:lnTo>
                  <a:lnTo>
                    <a:pt x="23" y="9"/>
                  </a:lnTo>
                  <a:lnTo>
                    <a:pt x="15" y="17"/>
                  </a:lnTo>
                  <a:lnTo>
                    <a:pt x="8" y="25"/>
                  </a:lnTo>
                  <a:lnTo>
                    <a:pt x="8" y="17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15" y="33"/>
                  </a:lnTo>
                  <a:lnTo>
                    <a:pt x="31" y="33"/>
                  </a:lnTo>
                  <a:lnTo>
                    <a:pt x="31" y="17"/>
                  </a:lnTo>
                  <a:lnTo>
                    <a:pt x="38" y="17"/>
                  </a:lnTo>
                  <a:lnTo>
                    <a:pt x="38" y="33"/>
                  </a:lnTo>
                  <a:lnTo>
                    <a:pt x="31" y="42"/>
                  </a:lnTo>
                  <a:lnTo>
                    <a:pt x="15" y="42"/>
                  </a:lnTo>
                  <a:lnTo>
                    <a:pt x="8" y="42"/>
                  </a:lnTo>
                  <a:lnTo>
                    <a:pt x="8" y="33"/>
                  </a:lnTo>
                  <a:lnTo>
                    <a:pt x="0" y="17"/>
                  </a:lnTo>
                  <a:lnTo>
                    <a:pt x="8" y="9"/>
                  </a:lnTo>
                  <a:lnTo>
                    <a:pt x="15" y="0"/>
                  </a:lnTo>
                  <a:lnTo>
                    <a:pt x="31" y="9"/>
                  </a:lnTo>
                  <a:lnTo>
                    <a:pt x="38" y="9"/>
                  </a:lnTo>
                  <a:lnTo>
                    <a:pt x="38" y="17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29" name="Freeform 237">
              <a:extLst>
                <a:ext uri="{FF2B5EF4-FFF2-40B4-BE49-F238E27FC236}">
                  <a16:creationId xmlns:a16="http://schemas.microsoft.com/office/drawing/2014/main" id="{5221B12B-9DD4-7B36-1B87-CCD331372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" y="1045"/>
              <a:ext cx="7" cy="1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  <a:gd name="T4" fmla="*/ 0 w 7"/>
                <a:gd name="T5" fmla="*/ 0 h 1"/>
                <a:gd name="T6" fmla="*/ 7 w 7"/>
                <a:gd name="T7" fmla="*/ 0 h 1"/>
                <a:gd name="T8" fmla="*/ 7 w 7"/>
                <a:gd name="T9" fmla="*/ 0 h 1"/>
                <a:gd name="T10" fmla="*/ 7 w 7"/>
                <a:gd name="T11" fmla="*/ 0 h 1"/>
                <a:gd name="T12" fmla="*/ 0 w 7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1"/>
                <a:gd name="T23" fmla="*/ 7 w 7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1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0" name="Freeform 238">
              <a:extLst>
                <a:ext uri="{FF2B5EF4-FFF2-40B4-BE49-F238E27FC236}">
                  <a16:creationId xmlns:a16="http://schemas.microsoft.com/office/drawing/2014/main" id="{CD9E1DA1-0E47-6143-E128-AD9D686D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127"/>
              <a:ext cx="31" cy="25"/>
            </a:xfrm>
            <a:custGeom>
              <a:avLst/>
              <a:gdLst>
                <a:gd name="T0" fmla="*/ 31 w 31"/>
                <a:gd name="T1" fmla="*/ 8 h 25"/>
                <a:gd name="T2" fmla="*/ 31 w 31"/>
                <a:gd name="T3" fmla="*/ 0 h 25"/>
                <a:gd name="T4" fmla="*/ 15 w 31"/>
                <a:gd name="T5" fmla="*/ 0 h 25"/>
                <a:gd name="T6" fmla="*/ 8 w 31"/>
                <a:gd name="T7" fmla="*/ 0 h 25"/>
                <a:gd name="T8" fmla="*/ 0 w 31"/>
                <a:gd name="T9" fmla="*/ 8 h 25"/>
                <a:gd name="T10" fmla="*/ 8 w 31"/>
                <a:gd name="T11" fmla="*/ 25 h 25"/>
                <a:gd name="T12" fmla="*/ 15 w 31"/>
                <a:gd name="T13" fmla="*/ 25 h 25"/>
                <a:gd name="T14" fmla="*/ 31 w 31"/>
                <a:gd name="T15" fmla="*/ 25 h 25"/>
                <a:gd name="T16" fmla="*/ 31 w 31"/>
                <a:gd name="T17" fmla="*/ 8 h 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25"/>
                <a:gd name="T29" fmla="*/ 31 w 31"/>
                <a:gd name="T30" fmla="*/ 25 h 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25">
                  <a:moveTo>
                    <a:pt x="31" y="8"/>
                  </a:moveTo>
                  <a:lnTo>
                    <a:pt x="31" y="0"/>
                  </a:lnTo>
                  <a:lnTo>
                    <a:pt x="15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25"/>
                  </a:lnTo>
                  <a:lnTo>
                    <a:pt x="15" y="25"/>
                  </a:lnTo>
                  <a:lnTo>
                    <a:pt x="31" y="25"/>
                  </a:lnTo>
                  <a:lnTo>
                    <a:pt x="31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1" name="Freeform 239">
              <a:extLst>
                <a:ext uri="{FF2B5EF4-FFF2-40B4-BE49-F238E27FC236}">
                  <a16:creationId xmlns:a16="http://schemas.microsoft.com/office/drawing/2014/main" id="{B5666D21-476D-B948-A8D4-F582A9A5A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127"/>
              <a:ext cx="38" cy="33"/>
            </a:xfrm>
            <a:custGeom>
              <a:avLst/>
              <a:gdLst>
                <a:gd name="T0" fmla="*/ 31 w 38"/>
                <a:gd name="T1" fmla="*/ 8 h 33"/>
                <a:gd name="T2" fmla="*/ 31 w 38"/>
                <a:gd name="T3" fmla="*/ 0 h 33"/>
                <a:gd name="T4" fmla="*/ 31 w 38"/>
                <a:gd name="T5" fmla="*/ 8 h 33"/>
                <a:gd name="T6" fmla="*/ 31 w 38"/>
                <a:gd name="T7" fmla="*/ 8 h 33"/>
                <a:gd name="T8" fmla="*/ 15 w 38"/>
                <a:gd name="T9" fmla="*/ 8 h 33"/>
                <a:gd name="T10" fmla="*/ 15 w 38"/>
                <a:gd name="T11" fmla="*/ 8 h 33"/>
                <a:gd name="T12" fmla="*/ 15 w 38"/>
                <a:gd name="T13" fmla="*/ 8 h 33"/>
                <a:gd name="T14" fmla="*/ 8 w 38"/>
                <a:gd name="T15" fmla="*/ 8 h 33"/>
                <a:gd name="T16" fmla="*/ 15 w 38"/>
                <a:gd name="T17" fmla="*/ 8 h 33"/>
                <a:gd name="T18" fmla="*/ 15 w 38"/>
                <a:gd name="T19" fmla="*/ 8 h 33"/>
                <a:gd name="T20" fmla="*/ 8 w 38"/>
                <a:gd name="T21" fmla="*/ 17 h 33"/>
                <a:gd name="T22" fmla="*/ 8 w 38"/>
                <a:gd name="T23" fmla="*/ 8 h 33"/>
                <a:gd name="T24" fmla="*/ 8 w 38"/>
                <a:gd name="T25" fmla="*/ 8 h 33"/>
                <a:gd name="T26" fmla="*/ 15 w 38"/>
                <a:gd name="T27" fmla="*/ 25 h 33"/>
                <a:gd name="T28" fmla="*/ 8 w 38"/>
                <a:gd name="T29" fmla="*/ 25 h 33"/>
                <a:gd name="T30" fmla="*/ 8 w 38"/>
                <a:gd name="T31" fmla="*/ 25 h 33"/>
                <a:gd name="T32" fmla="*/ 15 w 38"/>
                <a:gd name="T33" fmla="*/ 25 h 33"/>
                <a:gd name="T34" fmla="*/ 15 w 38"/>
                <a:gd name="T35" fmla="*/ 25 h 33"/>
                <a:gd name="T36" fmla="*/ 15 w 38"/>
                <a:gd name="T37" fmla="*/ 25 h 33"/>
                <a:gd name="T38" fmla="*/ 31 w 38"/>
                <a:gd name="T39" fmla="*/ 25 h 33"/>
                <a:gd name="T40" fmla="*/ 31 w 38"/>
                <a:gd name="T41" fmla="*/ 25 h 33"/>
                <a:gd name="T42" fmla="*/ 31 w 38"/>
                <a:gd name="T43" fmla="*/ 25 h 33"/>
                <a:gd name="T44" fmla="*/ 31 w 38"/>
                <a:gd name="T45" fmla="*/ 8 h 33"/>
                <a:gd name="T46" fmla="*/ 31 w 38"/>
                <a:gd name="T47" fmla="*/ 8 h 33"/>
                <a:gd name="T48" fmla="*/ 38 w 38"/>
                <a:gd name="T49" fmla="*/ 8 h 33"/>
                <a:gd name="T50" fmla="*/ 38 w 38"/>
                <a:gd name="T51" fmla="*/ 8 h 33"/>
                <a:gd name="T52" fmla="*/ 38 w 38"/>
                <a:gd name="T53" fmla="*/ 25 h 33"/>
                <a:gd name="T54" fmla="*/ 38 w 38"/>
                <a:gd name="T55" fmla="*/ 25 h 33"/>
                <a:gd name="T56" fmla="*/ 31 w 38"/>
                <a:gd name="T57" fmla="*/ 33 h 33"/>
                <a:gd name="T58" fmla="*/ 15 w 38"/>
                <a:gd name="T59" fmla="*/ 33 h 33"/>
                <a:gd name="T60" fmla="*/ 15 w 38"/>
                <a:gd name="T61" fmla="*/ 33 h 33"/>
                <a:gd name="T62" fmla="*/ 15 w 38"/>
                <a:gd name="T63" fmla="*/ 33 h 33"/>
                <a:gd name="T64" fmla="*/ 8 w 38"/>
                <a:gd name="T65" fmla="*/ 33 h 33"/>
                <a:gd name="T66" fmla="*/ 8 w 38"/>
                <a:gd name="T67" fmla="*/ 33 h 33"/>
                <a:gd name="T68" fmla="*/ 8 w 38"/>
                <a:gd name="T69" fmla="*/ 25 h 33"/>
                <a:gd name="T70" fmla="*/ 0 w 38"/>
                <a:gd name="T71" fmla="*/ 8 h 33"/>
                <a:gd name="T72" fmla="*/ 0 w 38"/>
                <a:gd name="T73" fmla="*/ 8 h 33"/>
                <a:gd name="T74" fmla="*/ 0 w 38"/>
                <a:gd name="T75" fmla="*/ 8 h 33"/>
                <a:gd name="T76" fmla="*/ 8 w 38"/>
                <a:gd name="T77" fmla="*/ 0 h 33"/>
                <a:gd name="T78" fmla="*/ 8 w 38"/>
                <a:gd name="T79" fmla="*/ 0 h 33"/>
                <a:gd name="T80" fmla="*/ 8 w 38"/>
                <a:gd name="T81" fmla="*/ 0 h 33"/>
                <a:gd name="T82" fmla="*/ 15 w 38"/>
                <a:gd name="T83" fmla="*/ 0 h 33"/>
                <a:gd name="T84" fmla="*/ 15 w 38"/>
                <a:gd name="T85" fmla="*/ 0 h 33"/>
                <a:gd name="T86" fmla="*/ 15 w 38"/>
                <a:gd name="T87" fmla="*/ 0 h 33"/>
                <a:gd name="T88" fmla="*/ 31 w 38"/>
                <a:gd name="T89" fmla="*/ 0 h 33"/>
                <a:gd name="T90" fmla="*/ 31 w 38"/>
                <a:gd name="T91" fmla="*/ 0 h 33"/>
                <a:gd name="T92" fmla="*/ 38 w 38"/>
                <a:gd name="T93" fmla="*/ 0 h 33"/>
                <a:gd name="T94" fmla="*/ 38 w 38"/>
                <a:gd name="T95" fmla="*/ 8 h 33"/>
                <a:gd name="T96" fmla="*/ 31 w 38"/>
                <a:gd name="T97" fmla="*/ 8 h 33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33"/>
                <a:gd name="T149" fmla="*/ 38 w 38"/>
                <a:gd name="T150" fmla="*/ 33 h 33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33">
                  <a:moveTo>
                    <a:pt x="31" y="8"/>
                  </a:moveTo>
                  <a:lnTo>
                    <a:pt x="31" y="0"/>
                  </a:lnTo>
                  <a:lnTo>
                    <a:pt x="31" y="8"/>
                  </a:lnTo>
                  <a:lnTo>
                    <a:pt x="15" y="8"/>
                  </a:lnTo>
                  <a:lnTo>
                    <a:pt x="8" y="8"/>
                  </a:lnTo>
                  <a:lnTo>
                    <a:pt x="15" y="8"/>
                  </a:lnTo>
                  <a:lnTo>
                    <a:pt x="8" y="17"/>
                  </a:lnTo>
                  <a:lnTo>
                    <a:pt x="8" y="8"/>
                  </a:lnTo>
                  <a:lnTo>
                    <a:pt x="15" y="25"/>
                  </a:lnTo>
                  <a:lnTo>
                    <a:pt x="8" y="25"/>
                  </a:lnTo>
                  <a:lnTo>
                    <a:pt x="15" y="25"/>
                  </a:lnTo>
                  <a:lnTo>
                    <a:pt x="31" y="25"/>
                  </a:lnTo>
                  <a:lnTo>
                    <a:pt x="31" y="8"/>
                  </a:lnTo>
                  <a:lnTo>
                    <a:pt x="38" y="8"/>
                  </a:lnTo>
                  <a:lnTo>
                    <a:pt x="38" y="25"/>
                  </a:lnTo>
                  <a:lnTo>
                    <a:pt x="31" y="33"/>
                  </a:lnTo>
                  <a:lnTo>
                    <a:pt x="15" y="33"/>
                  </a:lnTo>
                  <a:lnTo>
                    <a:pt x="8" y="33"/>
                  </a:lnTo>
                  <a:lnTo>
                    <a:pt x="8" y="25"/>
                  </a:lnTo>
                  <a:lnTo>
                    <a:pt x="0" y="8"/>
                  </a:lnTo>
                  <a:lnTo>
                    <a:pt x="8" y="0"/>
                  </a:lnTo>
                  <a:lnTo>
                    <a:pt x="15" y="0"/>
                  </a:lnTo>
                  <a:lnTo>
                    <a:pt x="31" y="0"/>
                  </a:lnTo>
                  <a:lnTo>
                    <a:pt x="38" y="0"/>
                  </a:lnTo>
                  <a:lnTo>
                    <a:pt x="38" y="8"/>
                  </a:lnTo>
                  <a:lnTo>
                    <a:pt x="31" y="8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2" name="Freeform 240">
              <a:extLst>
                <a:ext uri="{FF2B5EF4-FFF2-40B4-BE49-F238E27FC236}">
                  <a16:creationId xmlns:a16="http://schemas.microsoft.com/office/drawing/2014/main" id="{FEC16556-0F5A-6D96-E75D-D615D982A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" y="1135"/>
              <a:ext cx="7" cy="1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  <a:gd name="T4" fmla="*/ 0 w 7"/>
                <a:gd name="T5" fmla="*/ 0 h 1"/>
                <a:gd name="T6" fmla="*/ 7 w 7"/>
                <a:gd name="T7" fmla="*/ 0 h 1"/>
                <a:gd name="T8" fmla="*/ 7 w 7"/>
                <a:gd name="T9" fmla="*/ 0 h 1"/>
                <a:gd name="T10" fmla="*/ 7 w 7"/>
                <a:gd name="T11" fmla="*/ 0 h 1"/>
                <a:gd name="T12" fmla="*/ 0 w 7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1"/>
                <a:gd name="T23" fmla="*/ 7 w 7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1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3" name="Freeform 241">
              <a:extLst>
                <a:ext uri="{FF2B5EF4-FFF2-40B4-BE49-F238E27FC236}">
                  <a16:creationId xmlns:a16="http://schemas.microsoft.com/office/drawing/2014/main" id="{44B528F7-FB14-49E5-8246-825E554FC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1283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23 w 31"/>
                <a:gd name="T3" fmla="*/ 8 h 33"/>
                <a:gd name="T4" fmla="*/ 15 w 31"/>
                <a:gd name="T5" fmla="*/ 0 h 33"/>
                <a:gd name="T6" fmla="*/ 0 w 31"/>
                <a:gd name="T7" fmla="*/ 8 h 33"/>
                <a:gd name="T8" fmla="*/ 0 w 31"/>
                <a:gd name="T9" fmla="*/ 17 h 33"/>
                <a:gd name="T10" fmla="*/ 0 w 31"/>
                <a:gd name="T11" fmla="*/ 25 h 33"/>
                <a:gd name="T12" fmla="*/ 15 w 31"/>
                <a:gd name="T13" fmla="*/ 33 h 33"/>
                <a:gd name="T14" fmla="*/ 23 w 31"/>
                <a:gd name="T15" fmla="*/ 25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23" y="8"/>
                  </a:lnTo>
                  <a:lnTo>
                    <a:pt x="15" y="0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4" name="Freeform 242">
              <a:extLst>
                <a:ext uri="{FF2B5EF4-FFF2-40B4-BE49-F238E27FC236}">
                  <a16:creationId xmlns:a16="http://schemas.microsoft.com/office/drawing/2014/main" id="{51C9451F-2D62-4BC1-E140-74A70A0EC2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7" y="1283"/>
              <a:ext cx="39" cy="41"/>
            </a:xfrm>
            <a:custGeom>
              <a:avLst/>
              <a:gdLst>
                <a:gd name="T0" fmla="*/ 31 w 39"/>
                <a:gd name="T1" fmla="*/ 25 h 41"/>
                <a:gd name="T2" fmla="*/ 23 w 39"/>
                <a:gd name="T3" fmla="*/ 17 h 41"/>
                <a:gd name="T4" fmla="*/ 23 w 39"/>
                <a:gd name="T5" fmla="*/ 17 h 41"/>
                <a:gd name="T6" fmla="*/ 23 w 39"/>
                <a:gd name="T7" fmla="*/ 17 h 41"/>
                <a:gd name="T8" fmla="*/ 15 w 39"/>
                <a:gd name="T9" fmla="*/ 8 h 41"/>
                <a:gd name="T10" fmla="*/ 15 w 39"/>
                <a:gd name="T11" fmla="*/ 8 h 41"/>
                <a:gd name="T12" fmla="*/ 15 w 39"/>
                <a:gd name="T13" fmla="*/ 8 h 41"/>
                <a:gd name="T14" fmla="*/ 0 w 39"/>
                <a:gd name="T15" fmla="*/ 17 h 41"/>
                <a:gd name="T16" fmla="*/ 8 w 39"/>
                <a:gd name="T17" fmla="*/ 8 h 41"/>
                <a:gd name="T18" fmla="*/ 8 w 39"/>
                <a:gd name="T19" fmla="*/ 8 h 41"/>
                <a:gd name="T20" fmla="*/ 8 w 39"/>
                <a:gd name="T21" fmla="*/ 17 h 41"/>
                <a:gd name="T22" fmla="*/ 8 w 39"/>
                <a:gd name="T23" fmla="*/ 17 h 41"/>
                <a:gd name="T24" fmla="*/ 8 w 39"/>
                <a:gd name="T25" fmla="*/ 17 h 41"/>
                <a:gd name="T26" fmla="*/ 8 w 39"/>
                <a:gd name="T27" fmla="*/ 25 h 41"/>
                <a:gd name="T28" fmla="*/ 0 w 39"/>
                <a:gd name="T29" fmla="*/ 25 h 41"/>
                <a:gd name="T30" fmla="*/ 0 w 39"/>
                <a:gd name="T31" fmla="*/ 25 h 41"/>
                <a:gd name="T32" fmla="*/ 15 w 39"/>
                <a:gd name="T33" fmla="*/ 33 h 41"/>
                <a:gd name="T34" fmla="*/ 15 w 39"/>
                <a:gd name="T35" fmla="*/ 33 h 41"/>
                <a:gd name="T36" fmla="*/ 15 w 39"/>
                <a:gd name="T37" fmla="*/ 33 h 41"/>
                <a:gd name="T38" fmla="*/ 23 w 39"/>
                <a:gd name="T39" fmla="*/ 25 h 41"/>
                <a:gd name="T40" fmla="*/ 23 w 39"/>
                <a:gd name="T41" fmla="*/ 25 h 41"/>
                <a:gd name="T42" fmla="*/ 23 w 39"/>
                <a:gd name="T43" fmla="*/ 25 h 41"/>
                <a:gd name="T44" fmla="*/ 31 w 39"/>
                <a:gd name="T45" fmla="*/ 17 h 41"/>
                <a:gd name="T46" fmla="*/ 31 w 39"/>
                <a:gd name="T47" fmla="*/ 17 h 41"/>
                <a:gd name="T48" fmla="*/ 39 w 39"/>
                <a:gd name="T49" fmla="*/ 25 h 41"/>
                <a:gd name="T50" fmla="*/ 39 w 39"/>
                <a:gd name="T51" fmla="*/ 25 h 41"/>
                <a:gd name="T52" fmla="*/ 31 w 39"/>
                <a:gd name="T53" fmla="*/ 33 h 41"/>
                <a:gd name="T54" fmla="*/ 31 w 39"/>
                <a:gd name="T55" fmla="*/ 33 h 41"/>
                <a:gd name="T56" fmla="*/ 31 w 39"/>
                <a:gd name="T57" fmla="*/ 33 h 41"/>
                <a:gd name="T58" fmla="*/ 23 w 39"/>
                <a:gd name="T59" fmla="*/ 41 h 41"/>
                <a:gd name="T60" fmla="*/ 23 w 39"/>
                <a:gd name="T61" fmla="*/ 41 h 41"/>
                <a:gd name="T62" fmla="*/ 15 w 39"/>
                <a:gd name="T63" fmla="*/ 41 h 41"/>
                <a:gd name="T64" fmla="*/ 0 w 39"/>
                <a:gd name="T65" fmla="*/ 33 h 41"/>
                <a:gd name="T66" fmla="*/ 0 w 39"/>
                <a:gd name="T67" fmla="*/ 33 h 41"/>
                <a:gd name="T68" fmla="*/ 0 w 39"/>
                <a:gd name="T69" fmla="*/ 25 h 41"/>
                <a:gd name="T70" fmla="*/ 0 w 39"/>
                <a:gd name="T71" fmla="*/ 17 h 41"/>
                <a:gd name="T72" fmla="*/ 0 w 39"/>
                <a:gd name="T73" fmla="*/ 17 h 41"/>
                <a:gd name="T74" fmla="*/ 0 w 39"/>
                <a:gd name="T75" fmla="*/ 17 h 41"/>
                <a:gd name="T76" fmla="*/ 0 w 39"/>
                <a:gd name="T77" fmla="*/ 8 h 41"/>
                <a:gd name="T78" fmla="*/ 0 w 39"/>
                <a:gd name="T79" fmla="*/ 8 h 41"/>
                <a:gd name="T80" fmla="*/ 0 w 39"/>
                <a:gd name="T81" fmla="*/ 8 h 41"/>
                <a:gd name="T82" fmla="*/ 15 w 39"/>
                <a:gd name="T83" fmla="*/ 0 h 41"/>
                <a:gd name="T84" fmla="*/ 15 w 39"/>
                <a:gd name="T85" fmla="*/ 0 h 41"/>
                <a:gd name="T86" fmla="*/ 23 w 39"/>
                <a:gd name="T87" fmla="*/ 0 h 41"/>
                <a:gd name="T88" fmla="*/ 31 w 39"/>
                <a:gd name="T89" fmla="*/ 8 h 41"/>
                <a:gd name="T90" fmla="*/ 31 w 39"/>
                <a:gd name="T91" fmla="*/ 8 h 41"/>
                <a:gd name="T92" fmla="*/ 31 w 39"/>
                <a:gd name="T93" fmla="*/ 8 h 41"/>
                <a:gd name="T94" fmla="*/ 39 w 39"/>
                <a:gd name="T95" fmla="*/ 17 h 41"/>
                <a:gd name="T96" fmla="*/ 31 w 39"/>
                <a:gd name="T97" fmla="*/ 25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9"/>
                <a:gd name="T148" fmla="*/ 0 h 41"/>
                <a:gd name="T149" fmla="*/ 39 w 39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9" h="41">
                  <a:moveTo>
                    <a:pt x="31" y="25"/>
                  </a:moveTo>
                  <a:lnTo>
                    <a:pt x="23" y="17"/>
                  </a:lnTo>
                  <a:lnTo>
                    <a:pt x="15" y="8"/>
                  </a:lnTo>
                  <a:lnTo>
                    <a:pt x="0" y="17"/>
                  </a:lnTo>
                  <a:lnTo>
                    <a:pt x="8" y="8"/>
                  </a:lnTo>
                  <a:lnTo>
                    <a:pt x="8" y="17"/>
                  </a:lnTo>
                  <a:lnTo>
                    <a:pt x="8" y="25"/>
                  </a:lnTo>
                  <a:lnTo>
                    <a:pt x="0" y="25"/>
                  </a:lnTo>
                  <a:lnTo>
                    <a:pt x="15" y="33"/>
                  </a:lnTo>
                  <a:lnTo>
                    <a:pt x="23" y="25"/>
                  </a:lnTo>
                  <a:lnTo>
                    <a:pt x="31" y="17"/>
                  </a:lnTo>
                  <a:lnTo>
                    <a:pt x="39" y="25"/>
                  </a:lnTo>
                  <a:lnTo>
                    <a:pt x="31" y="33"/>
                  </a:lnTo>
                  <a:lnTo>
                    <a:pt x="23" y="41"/>
                  </a:lnTo>
                  <a:lnTo>
                    <a:pt x="15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15" y="0"/>
                  </a:lnTo>
                  <a:lnTo>
                    <a:pt x="23" y="0"/>
                  </a:lnTo>
                  <a:lnTo>
                    <a:pt x="31" y="8"/>
                  </a:lnTo>
                  <a:lnTo>
                    <a:pt x="39" y="17"/>
                  </a:lnTo>
                  <a:lnTo>
                    <a:pt x="31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5" name="Freeform 243">
              <a:extLst>
                <a:ext uri="{FF2B5EF4-FFF2-40B4-BE49-F238E27FC236}">
                  <a16:creationId xmlns:a16="http://schemas.microsoft.com/office/drawing/2014/main" id="{E7AA1820-D5D7-6FCF-C5DA-05D1B708C26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300"/>
              <a:ext cx="8" cy="8"/>
            </a:xfrm>
            <a:custGeom>
              <a:avLst/>
              <a:gdLst>
                <a:gd name="T0" fmla="*/ 0 w 8"/>
                <a:gd name="T1" fmla="*/ 0 h 8"/>
                <a:gd name="T2" fmla="*/ 0 w 8"/>
                <a:gd name="T3" fmla="*/ 0 h 8"/>
                <a:gd name="T4" fmla="*/ 0 w 8"/>
                <a:gd name="T5" fmla="*/ 8 h 8"/>
                <a:gd name="T6" fmla="*/ 8 w 8"/>
                <a:gd name="T7" fmla="*/ 0 h 8"/>
                <a:gd name="T8" fmla="*/ 8 w 8"/>
                <a:gd name="T9" fmla="*/ 8 h 8"/>
                <a:gd name="T10" fmla="*/ 8 w 8"/>
                <a:gd name="T11" fmla="*/ 8 h 8"/>
                <a:gd name="T12" fmla="*/ 0 w 8"/>
                <a:gd name="T13" fmla="*/ 0 h 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8"/>
                <a:gd name="T23" fmla="*/ 8 w 8"/>
                <a:gd name="T24" fmla="*/ 8 h 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8">
                  <a:moveTo>
                    <a:pt x="0" y="0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6" name="Freeform 244">
              <a:extLst>
                <a:ext uri="{FF2B5EF4-FFF2-40B4-BE49-F238E27FC236}">
                  <a16:creationId xmlns:a16="http://schemas.microsoft.com/office/drawing/2014/main" id="{5B5106B0-6DFF-F98D-6BEF-8AA8920397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1283"/>
              <a:ext cx="23" cy="33"/>
            </a:xfrm>
            <a:custGeom>
              <a:avLst/>
              <a:gdLst>
                <a:gd name="T0" fmla="*/ 23 w 23"/>
                <a:gd name="T1" fmla="*/ 17 h 33"/>
                <a:gd name="T2" fmla="*/ 23 w 23"/>
                <a:gd name="T3" fmla="*/ 8 h 33"/>
                <a:gd name="T4" fmla="*/ 7 w 23"/>
                <a:gd name="T5" fmla="*/ 0 h 33"/>
                <a:gd name="T6" fmla="*/ 0 w 23"/>
                <a:gd name="T7" fmla="*/ 8 h 33"/>
                <a:gd name="T8" fmla="*/ 0 w 23"/>
                <a:gd name="T9" fmla="*/ 17 h 33"/>
                <a:gd name="T10" fmla="*/ 0 w 23"/>
                <a:gd name="T11" fmla="*/ 25 h 33"/>
                <a:gd name="T12" fmla="*/ 7 w 23"/>
                <a:gd name="T13" fmla="*/ 33 h 33"/>
                <a:gd name="T14" fmla="*/ 23 w 23"/>
                <a:gd name="T15" fmla="*/ 25 h 33"/>
                <a:gd name="T16" fmla="*/ 23 w 23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3"/>
                <a:gd name="T29" fmla="*/ 23 w 23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3">
                  <a:moveTo>
                    <a:pt x="23" y="17"/>
                  </a:moveTo>
                  <a:lnTo>
                    <a:pt x="2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7"/>
                  </a:lnTo>
                  <a:lnTo>
                    <a:pt x="0" y="25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7" name="Freeform 245">
              <a:extLst>
                <a:ext uri="{FF2B5EF4-FFF2-40B4-BE49-F238E27FC236}">
                  <a16:creationId xmlns:a16="http://schemas.microsoft.com/office/drawing/2014/main" id="{AD3949C4-EC1C-3E09-07FF-1C67FF223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1283"/>
              <a:ext cx="31" cy="41"/>
            </a:xfrm>
            <a:custGeom>
              <a:avLst/>
              <a:gdLst>
                <a:gd name="T0" fmla="*/ 23 w 31"/>
                <a:gd name="T1" fmla="*/ 17 h 41"/>
                <a:gd name="T2" fmla="*/ 23 w 31"/>
                <a:gd name="T3" fmla="*/ 8 h 41"/>
                <a:gd name="T4" fmla="*/ 23 w 31"/>
                <a:gd name="T5" fmla="*/ 17 h 41"/>
                <a:gd name="T6" fmla="*/ 23 w 31"/>
                <a:gd name="T7" fmla="*/ 17 h 41"/>
                <a:gd name="T8" fmla="*/ 7 w 31"/>
                <a:gd name="T9" fmla="*/ 8 h 41"/>
                <a:gd name="T10" fmla="*/ 15 w 31"/>
                <a:gd name="T11" fmla="*/ 8 h 41"/>
                <a:gd name="T12" fmla="*/ 15 w 31"/>
                <a:gd name="T13" fmla="*/ 8 h 41"/>
                <a:gd name="T14" fmla="*/ 7 w 31"/>
                <a:gd name="T15" fmla="*/ 17 h 41"/>
                <a:gd name="T16" fmla="*/ 7 w 31"/>
                <a:gd name="T17" fmla="*/ 8 h 41"/>
                <a:gd name="T18" fmla="*/ 7 w 31"/>
                <a:gd name="T19" fmla="*/ 8 h 41"/>
                <a:gd name="T20" fmla="*/ 7 w 31"/>
                <a:gd name="T21" fmla="*/ 17 h 41"/>
                <a:gd name="T22" fmla="*/ 7 w 31"/>
                <a:gd name="T23" fmla="*/ 17 h 41"/>
                <a:gd name="T24" fmla="*/ 7 w 31"/>
                <a:gd name="T25" fmla="*/ 17 h 41"/>
                <a:gd name="T26" fmla="*/ 7 w 31"/>
                <a:gd name="T27" fmla="*/ 25 h 41"/>
                <a:gd name="T28" fmla="*/ 7 w 31"/>
                <a:gd name="T29" fmla="*/ 25 h 41"/>
                <a:gd name="T30" fmla="*/ 7 w 31"/>
                <a:gd name="T31" fmla="*/ 25 h 41"/>
                <a:gd name="T32" fmla="*/ 15 w 31"/>
                <a:gd name="T33" fmla="*/ 33 h 41"/>
                <a:gd name="T34" fmla="*/ 7 w 31"/>
                <a:gd name="T35" fmla="*/ 33 h 41"/>
                <a:gd name="T36" fmla="*/ 7 w 31"/>
                <a:gd name="T37" fmla="*/ 33 h 41"/>
                <a:gd name="T38" fmla="*/ 23 w 31"/>
                <a:gd name="T39" fmla="*/ 25 h 41"/>
                <a:gd name="T40" fmla="*/ 23 w 31"/>
                <a:gd name="T41" fmla="*/ 25 h 41"/>
                <a:gd name="T42" fmla="*/ 23 w 31"/>
                <a:gd name="T43" fmla="*/ 25 h 41"/>
                <a:gd name="T44" fmla="*/ 23 w 31"/>
                <a:gd name="T45" fmla="*/ 17 h 41"/>
                <a:gd name="T46" fmla="*/ 23 w 31"/>
                <a:gd name="T47" fmla="*/ 17 h 41"/>
                <a:gd name="T48" fmla="*/ 31 w 31"/>
                <a:gd name="T49" fmla="*/ 17 h 41"/>
                <a:gd name="T50" fmla="*/ 31 w 31"/>
                <a:gd name="T51" fmla="*/ 17 h 41"/>
                <a:gd name="T52" fmla="*/ 31 w 31"/>
                <a:gd name="T53" fmla="*/ 25 h 41"/>
                <a:gd name="T54" fmla="*/ 31 w 31"/>
                <a:gd name="T55" fmla="*/ 25 h 41"/>
                <a:gd name="T56" fmla="*/ 23 w 31"/>
                <a:gd name="T57" fmla="*/ 33 h 41"/>
                <a:gd name="T58" fmla="*/ 7 w 31"/>
                <a:gd name="T59" fmla="*/ 41 h 41"/>
                <a:gd name="T60" fmla="*/ 7 w 31"/>
                <a:gd name="T61" fmla="*/ 41 h 41"/>
                <a:gd name="T62" fmla="*/ 7 w 31"/>
                <a:gd name="T63" fmla="*/ 41 h 41"/>
                <a:gd name="T64" fmla="*/ 0 w 31"/>
                <a:gd name="T65" fmla="*/ 33 h 41"/>
                <a:gd name="T66" fmla="*/ 0 w 31"/>
                <a:gd name="T67" fmla="*/ 33 h 41"/>
                <a:gd name="T68" fmla="*/ 0 w 31"/>
                <a:gd name="T69" fmla="*/ 25 h 41"/>
                <a:gd name="T70" fmla="*/ 0 w 31"/>
                <a:gd name="T71" fmla="*/ 17 h 41"/>
                <a:gd name="T72" fmla="*/ 0 w 31"/>
                <a:gd name="T73" fmla="*/ 17 h 41"/>
                <a:gd name="T74" fmla="*/ 0 w 31"/>
                <a:gd name="T75" fmla="*/ 17 h 41"/>
                <a:gd name="T76" fmla="*/ 0 w 31"/>
                <a:gd name="T77" fmla="*/ 8 h 41"/>
                <a:gd name="T78" fmla="*/ 0 w 31"/>
                <a:gd name="T79" fmla="*/ 8 h 41"/>
                <a:gd name="T80" fmla="*/ 0 w 31"/>
                <a:gd name="T81" fmla="*/ 8 h 41"/>
                <a:gd name="T82" fmla="*/ 7 w 31"/>
                <a:gd name="T83" fmla="*/ 0 h 41"/>
                <a:gd name="T84" fmla="*/ 7 w 31"/>
                <a:gd name="T85" fmla="*/ 0 h 41"/>
                <a:gd name="T86" fmla="*/ 7 w 31"/>
                <a:gd name="T87" fmla="*/ 0 h 41"/>
                <a:gd name="T88" fmla="*/ 23 w 31"/>
                <a:gd name="T89" fmla="*/ 8 h 41"/>
                <a:gd name="T90" fmla="*/ 23 w 31"/>
                <a:gd name="T91" fmla="*/ 8 h 41"/>
                <a:gd name="T92" fmla="*/ 31 w 31"/>
                <a:gd name="T93" fmla="*/ 8 h 41"/>
                <a:gd name="T94" fmla="*/ 31 w 31"/>
                <a:gd name="T95" fmla="*/ 17 h 41"/>
                <a:gd name="T96" fmla="*/ 23 w 31"/>
                <a:gd name="T97" fmla="*/ 17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1"/>
                <a:gd name="T148" fmla="*/ 0 h 41"/>
                <a:gd name="T149" fmla="*/ 31 w 31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1" h="41">
                  <a:moveTo>
                    <a:pt x="23" y="17"/>
                  </a:moveTo>
                  <a:lnTo>
                    <a:pt x="23" y="8"/>
                  </a:lnTo>
                  <a:lnTo>
                    <a:pt x="23" y="17"/>
                  </a:lnTo>
                  <a:lnTo>
                    <a:pt x="7" y="8"/>
                  </a:lnTo>
                  <a:lnTo>
                    <a:pt x="15" y="8"/>
                  </a:lnTo>
                  <a:lnTo>
                    <a:pt x="7" y="17"/>
                  </a:lnTo>
                  <a:lnTo>
                    <a:pt x="7" y="8"/>
                  </a:lnTo>
                  <a:lnTo>
                    <a:pt x="7" y="17"/>
                  </a:lnTo>
                  <a:lnTo>
                    <a:pt x="7" y="25"/>
                  </a:lnTo>
                  <a:lnTo>
                    <a:pt x="15" y="33"/>
                  </a:lnTo>
                  <a:lnTo>
                    <a:pt x="7" y="33"/>
                  </a:lnTo>
                  <a:lnTo>
                    <a:pt x="23" y="25"/>
                  </a:lnTo>
                  <a:lnTo>
                    <a:pt x="23" y="17"/>
                  </a:lnTo>
                  <a:lnTo>
                    <a:pt x="31" y="17"/>
                  </a:lnTo>
                  <a:lnTo>
                    <a:pt x="31" y="25"/>
                  </a:lnTo>
                  <a:lnTo>
                    <a:pt x="23" y="33"/>
                  </a:lnTo>
                  <a:lnTo>
                    <a:pt x="7" y="41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0" y="8"/>
                  </a:lnTo>
                  <a:lnTo>
                    <a:pt x="7" y="0"/>
                  </a:lnTo>
                  <a:lnTo>
                    <a:pt x="23" y="8"/>
                  </a:lnTo>
                  <a:lnTo>
                    <a:pt x="31" y="8"/>
                  </a:lnTo>
                  <a:lnTo>
                    <a:pt x="31" y="17"/>
                  </a:lnTo>
                  <a:lnTo>
                    <a:pt x="23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8" name="Freeform 246">
              <a:extLst>
                <a:ext uri="{FF2B5EF4-FFF2-40B4-BE49-F238E27FC236}">
                  <a16:creationId xmlns:a16="http://schemas.microsoft.com/office/drawing/2014/main" id="{3A511996-75A4-9CA3-806B-81324E1A2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3" y="1300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39" name="Freeform 247">
              <a:extLst>
                <a:ext uri="{FF2B5EF4-FFF2-40B4-BE49-F238E27FC236}">
                  <a16:creationId xmlns:a16="http://schemas.microsoft.com/office/drawing/2014/main" id="{E126B6BD-7F89-F427-BF61-F37742FF7F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415"/>
              <a:ext cx="62" cy="66"/>
            </a:xfrm>
            <a:custGeom>
              <a:avLst/>
              <a:gdLst>
                <a:gd name="T0" fmla="*/ 62 w 62"/>
                <a:gd name="T1" fmla="*/ 33 h 66"/>
                <a:gd name="T2" fmla="*/ 54 w 62"/>
                <a:gd name="T3" fmla="*/ 8 h 66"/>
                <a:gd name="T4" fmla="*/ 31 w 62"/>
                <a:gd name="T5" fmla="*/ 0 h 66"/>
                <a:gd name="T6" fmla="*/ 8 w 62"/>
                <a:gd name="T7" fmla="*/ 8 h 66"/>
                <a:gd name="T8" fmla="*/ 0 w 62"/>
                <a:gd name="T9" fmla="*/ 33 h 66"/>
                <a:gd name="T10" fmla="*/ 8 w 62"/>
                <a:gd name="T11" fmla="*/ 57 h 66"/>
                <a:gd name="T12" fmla="*/ 31 w 62"/>
                <a:gd name="T13" fmla="*/ 66 h 66"/>
                <a:gd name="T14" fmla="*/ 54 w 62"/>
                <a:gd name="T15" fmla="*/ 57 h 66"/>
                <a:gd name="T16" fmla="*/ 62 w 62"/>
                <a:gd name="T17" fmla="*/ 33 h 6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2"/>
                <a:gd name="T28" fmla="*/ 0 h 66"/>
                <a:gd name="T29" fmla="*/ 62 w 62"/>
                <a:gd name="T30" fmla="*/ 66 h 6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2" h="66">
                  <a:moveTo>
                    <a:pt x="62" y="33"/>
                  </a:moveTo>
                  <a:lnTo>
                    <a:pt x="54" y="8"/>
                  </a:lnTo>
                  <a:lnTo>
                    <a:pt x="31" y="0"/>
                  </a:lnTo>
                  <a:lnTo>
                    <a:pt x="8" y="8"/>
                  </a:lnTo>
                  <a:lnTo>
                    <a:pt x="0" y="33"/>
                  </a:lnTo>
                  <a:lnTo>
                    <a:pt x="8" y="57"/>
                  </a:lnTo>
                  <a:lnTo>
                    <a:pt x="31" y="66"/>
                  </a:lnTo>
                  <a:lnTo>
                    <a:pt x="54" y="57"/>
                  </a:lnTo>
                  <a:lnTo>
                    <a:pt x="62" y="3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0" name="Freeform 248">
              <a:extLst>
                <a:ext uri="{FF2B5EF4-FFF2-40B4-BE49-F238E27FC236}">
                  <a16:creationId xmlns:a16="http://schemas.microsoft.com/office/drawing/2014/main" id="{BC1A38BE-B7A7-4E0B-6C94-E1B211199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1415"/>
              <a:ext cx="70" cy="74"/>
            </a:xfrm>
            <a:custGeom>
              <a:avLst/>
              <a:gdLst>
                <a:gd name="T0" fmla="*/ 62 w 70"/>
                <a:gd name="T1" fmla="*/ 33 h 74"/>
                <a:gd name="T2" fmla="*/ 54 w 70"/>
                <a:gd name="T3" fmla="*/ 8 h 74"/>
                <a:gd name="T4" fmla="*/ 54 w 70"/>
                <a:gd name="T5" fmla="*/ 16 h 74"/>
                <a:gd name="T6" fmla="*/ 54 w 70"/>
                <a:gd name="T7" fmla="*/ 16 h 74"/>
                <a:gd name="T8" fmla="*/ 31 w 70"/>
                <a:gd name="T9" fmla="*/ 8 h 74"/>
                <a:gd name="T10" fmla="*/ 31 w 70"/>
                <a:gd name="T11" fmla="*/ 8 h 74"/>
                <a:gd name="T12" fmla="*/ 31 w 70"/>
                <a:gd name="T13" fmla="*/ 8 h 74"/>
                <a:gd name="T14" fmla="*/ 8 w 70"/>
                <a:gd name="T15" fmla="*/ 16 h 74"/>
                <a:gd name="T16" fmla="*/ 16 w 70"/>
                <a:gd name="T17" fmla="*/ 8 h 74"/>
                <a:gd name="T18" fmla="*/ 16 w 70"/>
                <a:gd name="T19" fmla="*/ 8 h 74"/>
                <a:gd name="T20" fmla="*/ 8 w 70"/>
                <a:gd name="T21" fmla="*/ 33 h 74"/>
                <a:gd name="T22" fmla="*/ 8 w 70"/>
                <a:gd name="T23" fmla="*/ 33 h 74"/>
                <a:gd name="T24" fmla="*/ 8 w 70"/>
                <a:gd name="T25" fmla="*/ 33 h 74"/>
                <a:gd name="T26" fmla="*/ 16 w 70"/>
                <a:gd name="T27" fmla="*/ 57 h 74"/>
                <a:gd name="T28" fmla="*/ 8 w 70"/>
                <a:gd name="T29" fmla="*/ 57 h 74"/>
                <a:gd name="T30" fmla="*/ 8 w 70"/>
                <a:gd name="T31" fmla="*/ 57 h 74"/>
                <a:gd name="T32" fmla="*/ 31 w 70"/>
                <a:gd name="T33" fmla="*/ 66 h 74"/>
                <a:gd name="T34" fmla="*/ 31 w 70"/>
                <a:gd name="T35" fmla="*/ 66 h 74"/>
                <a:gd name="T36" fmla="*/ 31 w 70"/>
                <a:gd name="T37" fmla="*/ 66 h 74"/>
                <a:gd name="T38" fmla="*/ 54 w 70"/>
                <a:gd name="T39" fmla="*/ 57 h 74"/>
                <a:gd name="T40" fmla="*/ 54 w 70"/>
                <a:gd name="T41" fmla="*/ 57 h 74"/>
                <a:gd name="T42" fmla="*/ 54 w 70"/>
                <a:gd name="T43" fmla="*/ 57 h 74"/>
                <a:gd name="T44" fmla="*/ 62 w 70"/>
                <a:gd name="T45" fmla="*/ 33 h 74"/>
                <a:gd name="T46" fmla="*/ 62 w 70"/>
                <a:gd name="T47" fmla="*/ 33 h 74"/>
                <a:gd name="T48" fmla="*/ 70 w 70"/>
                <a:gd name="T49" fmla="*/ 33 h 74"/>
                <a:gd name="T50" fmla="*/ 70 w 70"/>
                <a:gd name="T51" fmla="*/ 33 h 74"/>
                <a:gd name="T52" fmla="*/ 62 w 70"/>
                <a:gd name="T53" fmla="*/ 57 h 74"/>
                <a:gd name="T54" fmla="*/ 62 w 70"/>
                <a:gd name="T55" fmla="*/ 57 h 74"/>
                <a:gd name="T56" fmla="*/ 54 w 70"/>
                <a:gd name="T57" fmla="*/ 66 h 74"/>
                <a:gd name="T58" fmla="*/ 31 w 70"/>
                <a:gd name="T59" fmla="*/ 74 h 74"/>
                <a:gd name="T60" fmla="*/ 31 w 70"/>
                <a:gd name="T61" fmla="*/ 74 h 74"/>
                <a:gd name="T62" fmla="*/ 31 w 70"/>
                <a:gd name="T63" fmla="*/ 74 h 74"/>
                <a:gd name="T64" fmla="*/ 8 w 70"/>
                <a:gd name="T65" fmla="*/ 66 h 74"/>
                <a:gd name="T66" fmla="*/ 8 w 70"/>
                <a:gd name="T67" fmla="*/ 66 h 74"/>
                <a:gd name="T68" fmla="*/ 8 w 70"/>
                <a:gd name="T69" fmla="*/ 57 h 74"/>
                <a:gd name="T70" fmla="*/ 0 w 70"/>
                <a:gd name="T71" fmla="*/ 33 h 74"/>
                <a:gd name="T72" fmla="*/ 0 w 70"/>
                <a:gd name="T73" fmla="*/ 33 h 74"/>
                <a:gd name="T74" fmla="*/ 0 w 70"/>
                <a:gd name="T75" fmla="*/ 33 h 74"/>
                <a:gd name="T76" fmla="*/ 8 w 70"/>
                <a:gd name="T77" fmla="*/ 8 h 74"/>
                <a:gd name="T78" fmla="*/ 8 w 70"/>
                <a:gd name="T79" fmla="*/ 8 h 74"/>
                <a:gd name="T80" fmla="*/ 8 w 70"/>
                <a:gd name="T81" fmla="*/ 8 h 74"/>
                <a:gd name="T82" fmla="*/ 31 w 70"/>
                <a:gd name="T83" fmla="*/ 0 h 74"/>
                <a:gd name="T84" fmla="*/ 31 w 70"/>
                <a:gd name="T85" fmla="*/ 0 h 74"/>
                <a:gd name="T86" fmla="*/ 31 w 70"/>
                <a:gd name="T87" fmla="*/ 0 h 74"/>
                <a:gd name="T88" fmla="*/ 54 w 70"/>
                <a:gd name="T89" fmla="*/ 8 h 74"/>
                <a:gd name="T90" fmla="*/ 54 w 70"/>
                <a:gd name="T91" fmla="*/ 8 h 74"/>
                <a:gd name="T92" fmla="*/ 62 w 70"/>
                <a:gd name="T93" fmla="*/ 8 h 74"/>
                <a:gd name="T94" fmla="*/ 70 w 70"/>
                <a:gd name="T95" fmla="*/ 33 h 74"/>
                <a:gd name="T96" fmla="*/ 62 w 70"/>
                <a:gd name="T97" fmla="*/ 33 h 74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0"/>
                <a:gd name="T148" fmla="*/ 0 h 74"/>
                <a:gd name="T149" fmla="*/ 70 w 70"/>
                <a:gd name="T150" fmla="*/ 74 h 74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0" h="74">
                  <a:moveTo>
                    <a:pt x="62" y="33"/>
                  </a:moveTo>
                  <a:lnTo>
                    <a:pt x="54" y="8"/>
                  </a:lnTo>
                  <a:lnTo>
                    <a:pt x="54" y="16"/>
                  </a:lnTo>
                  <a:lnTo>
                    <a:pt x="31" y="8"/>
                  </a:lnTo>
                  <a:lnTo>
                    <a:pt x="8" y="16"/>
                  </a:lnTo>
                  <a:lnTo>
                    <a:pt x="16" y="8"/>
                  </a:lnTo>
                  <a:lnTo>
                    <a:pt x="8" y="33"/>
                  </a:lnTo>
                  <a:lnTo>
                    <a:pt x="16" y="57"/>
                  </a:lnTo>
                  <a:lnTo>
                    <a:pt x="8" y="57"/>
                  </a:lnTo>
                  <a:lnTo>
                    <a:pt x="31" y="66"/>
                  </a:lnTo>
                  <a:lnTo>
                    <a:pt x="54" y="57"/>
                  </a:lnTo>
                  <a:lnTo>
                    <a:pt x="62" y="33"/>
                  </a:lnTo>
                  <a:lnTo>
                    <a:pt x="70" y="33"/>
                  </a:lnTo>
                  <a:lnTo>
                    <a:pt x="62" y="57"/>
                  </a:lnTo>
                  <a:lnTo>
                    <a:pt x="54" y="66"/>
                  </a:lnTo>
                  <a:lnTo>
                    <a:pt x="31" y="74"/>
                  </a:lnTo>
                  <a:lnTo>
                    <a:pt x="8" y="66"/>
                  </a:lnTo>
                  <a:lnTo>
                    <a:pt x="8" y="57"/>
                  </a:lnTo>
                  <a:lnTo>
                    <a:pt x="0" y="33"/>
                  </a:lnTo>
                  <a:lnTo>
                    <a:pt x="8" y="8"/>
                  </a:lnTo>
                  <a:lnTo>
                    <a:pt x="31" y="0"/>
                  </a:lnTo>
                  <a:lnTo>
                    <a:pt x="54" y="8"/>
                  </a:lnTo>
                  <a:lnTo>
                    <a:pt x="62" y="8"/>
                  </a:lnTo>
                  <a:lnTo>
                    <a:pt x="70" y="33"/>
                  </a:lnTo>
                  <a:lnTo>
                    <a:pt x="62" y="33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1" name="Freeform 249">
              <a:extLst>
                <a:ext uri="{FF2B5EF4-FFF2-40B4-BE49-F238E27FC236}">
                  <a16:creationId xmlns:a16="http://schemas.microsoft.com/office/drawing/2014/main" id="{F3B4682B-A303-D245-08D0-F9F524DD7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8" y="1448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2" name="Freeform 250">
              <a:extLst>
                <a:ext uri="{FF2B5EF4-FFF2-40B4-BE49-F238E27FC236}">
                  <a16:creationId xmlns:a16="http://schemas.microsoft.com/office/drawing/2014/main" id="{B8B89A26-6487-0A07-AC8E-3B14529D0B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538"/>
              <a:ext cx="31" cy="33"/>
            </a:xfrm>
            <a:custGeom>
              <a:avLst/>
              <a:gdLst>
                <a:gd name="T0" fmla="*/ 31 w 31"/>
                <a:gd name="T1" fmla="*/ 17 h 33"/>
                <a:gd name="T2" fmla="*/ 31 w 31"/>
                <a:gd name="T3" fmla="*/ 8 h 33"/>
                <a:gd name="T4" fmla="*/ 15 w 31"/>
                <a:gd name="T5" fmla="*/ 0 h 33"/>
                <a:gd name="T6" fmla="*/ 8 w 31"/>
                <a:gd name="T7" fmla="*/ 8 h 33"/>
                <a:gd name="T8" fmla="*/ 0 w 31"/>
                <a:gd name="T9" fmla="*/ 17 h 33"/>
                <a:gd name="T10" fmla="*/ 8 w 31"/>
                <a:gd name="T11" fmla="*/ 25 h 33"/>
                <a:gd name="T12" fmla="*/ 15 w 31"/>
                <a:gd name="T13" fmla="*/ 33 h 33"/>
                <a:gd name="T14" fmla="*/ 31 w 31"/>
                <a:gd name="T15" fmla="*/ 25 h 33"/>
                <a:gd name="T16" fmla="*/ 31 w 31"/>
                <a:gd name="T17" fmla="*/ 17 h 33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1"/>
                <a:gd name="T28" fmla="*/ 0 h 33"/>
                <a:gd name="T29" fmla="*/ 31 w 31"/>
                <a:gd name="T30" fmla="*/ 33 h 33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1" h="33">
                  <a:moveTo>
                    <a:pt x="31" y="17"/>
                  </a:moveTo>
                  <a:lnTo>
                    <a:pt x="31" y="8"/>
                  </a:lnTo>
                  <a:lnTo>
                    <a:pt x="15" y="0"/>
                  </a:lnTo>
                  <a:lnTo>
                    <a:pt x="8" y="8"/>
                  </a:lnTo>
                  <a:lnTo>
                    <a:pt x="0" y="17"/>
                  </a:lnTo>
                  <a:lnTo>
                    <a:pt x="8" y="25"/>
                  </a:lnTo>
                  <a:lnTo>
                    <a:pt x="15" y="33"/>
                  </a:lnTo>
                  <a:lnTo>
                    <a:pt x="31" y="25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3" name="Freeform 251">
              <a:extLst>
                <a:ext uri="{FF2B5EF4-FFF2-40B4-BE49-F238E27FC236}">
                  <a16:creationId xmlns:a16="http://schemas.microsoft.com/office/drawing/2014/main" id="{B55779F3-A767-5A2D-C216-44D5BB2BC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1538"/>
              <a:ext cx="38" cy="41"/>
            </a:xfrm>
            <a:custGeom>
              <a:avLst/>
              <a:gdLst>
                <a:gd name="T0" fmla="*/ 31 w 38"/>
                <a:gd name="T1" fmla="*/ 17 h 41"/>
                <a:gd name="T2" fmla="*/ 31 w 38"/>
                <a:gd name="T3" fmla="*/ 8 h 41"/>
                <a:gd name="T4" fmla="*/ 31 w 38"/>
                <a:gd name="T5" fmla="*/ 17 h 41"/>
                <a:gd name="T6" fmla="*/ 31 w 38"/>
                <a:gd name="T7" fmla="*/ 17 h 41"/>
                <a:gd name="T8" fmla="*/ 15 w 38"/>
                <a:gd name="T9" fmla="*/ 8 h 41"/>
                <a:gd name="T10" fmla="*/ 23 w 38"/>
                <a:gd name="T11" fmla="*/ 8 h 41"/>
                <a:gd name="T12" fmla="*/ 23 w 38"/>
                <a:gd name="T13" fmla="*/ 8 h 41"/>
                <a:gd name="T14" fmla="*/ 15 w 38"/>
                <a:gd name="T15" fmla="*/ 17 h 41"/>
                <a:gd name="T16" fmla="*/ 15 w 38"/>
                <a:gd name="T17" fmla="*/ 17 h 41"/>
                <a:gd name="T18" fmla="*/ 15 w 38"/>
                <a:gd name="T19" fmla="*/ 17 h 41"/>
                <a:gd name="T20" fmla="*/ 8 w 38"/>
                <a:gd name="T21" fmla="*/ 25 h 41"/>
                <a:gd name="T22" fmla="*/ 8 w 38"/>
                <a:gd name="T23" fmla="*/ 17 h 41"/>
                <a:gd name="T24" fmla="*/ 8 w 38"/>
                <a:gd name="T25" fmla="*/ 17 h 41"/>
                <a:gd name="T26" fmla="*/ 15 w 38"/>
                <a:gd name="T27" fmla="*/ 25 h 41"/>
                <a:gd name="T28" fmla="*/ 15 w 38"/>
                <a:gd name="T29" fmla="*/ 25 h 41"/>
                <a:gd name="T30" fmla="*/ 15 w 38"/>
                <a:gd name="T31" fmla="*/ 25 h 41"/>
                <a:gd name="T32" fmla="*/ 23 w 38"/>
                <a:gd name="T33" fmla="*/ 33 h 41"/>
                <a:gd name="T34" fmla="*/ 15 w 38"/>
                <a:gd name="T35" fmla="*/ 33 h 41"/>
                <a:gd name="T36" fmla="*/ 15 w 38"/>
                <a:gd name="T37" fmla="*/ 33 h 41"/>
                <a:gd name="T38" fmla="*/ 31 w 38"/>
                <a:gd name="T39" fmla="*/ 25 h 41"/>
                <a:gd name="T40" fmla="*/ 31 w 38"/>
                <a:gd name="T41" fmla="*/ 25 h 41"/>
                <a:gd name="T42" fmla="*/ 31 w 38"/>
                <a:gd name="T43" fmla="*/ 25 h 41"/>
                <a:gd name="T44" fmla="*/ 31 w 38"/>
                <a:gd name="T45" fmla="*/ 17 h 41"/>
                <a:gd name="T46" fmla="*/ 31 w 38"/>
                <a:gd name="T47" fmla="*/ 17 h 41"/>
                <a:gd name="T48" fmla="*/ 38 w 38"/>
                <a:gd name="T49" fmla="*/ 17 h 41"/>
                <a:gd name="T50" fmla="*/ 38 w 38"/>
                <a:gd name="T51" fmla="*/ 17 h 41"/>
                <a:gd name="T52" fmla="*/ 38 w 38"/>
                <a:gd name="T53" fmla="*/ 25 h 41"/>
                <a:gd name="T54" fmla="*/ 38 w 38"/>
                <a:gd name="T55" fmla="*/ 25 h 41"/>
                <a:gd name="T56" fmla="*/ 31 w 38"/>
                <a:gd name="T57" fmla="*/ 33 h 41"/>
                <a:gd name="T58" fmla="*/ 15 w 38"/>
                <a:gd name="T59" fmla="*/ 41 h 41"/>
                <a:gd name="T60" fmla="*/ 15 w 38"/>
                <a:gd name="T61" fmla="*/ 41 h 41"/>
                <a:gd name="T62" fmla="*/ 15 w 38"/>
                <a:gd name="T63" fmla="*/ 41 h 41"/>
                <a:gd name="T64" fmla="*/ 8 w 38"/>
                <a:gd name="T65" fmla="*/ 33 h 41"/>
                <a:gd name="T66" fmla="*/ 8 w 38"/>
                <a:gd name="T67" fmla="*/ 33 h 41"/>
                <a:gd name="T68" fmla="*/ 8 w 38"/>
                <a:gd name="T69" fmla="*/ 33 h 41"/>
                <a:gd name="T70" fmla="*/ 0 w 38"/>
                <a:gd name="T71" fmla="*/ 25 h 41"/>
                <a:gd name="T72" fmla="*/ 0 w 38"/>
                <a:gd name="T73" fmla="*/ 25 h 41"/>
                <a:gd name="T74" fmla="*/ 0 w 38"/>
                <a:gd name="T75" fmla="*/ 17 h 41"/>
                <a:gd name="T76" fmla="*/ 8 w 38"/>
                <a:gd name="T77" fmla="*/ 8 h 41"/>
                <a:gd name="T78" fmla="*/ 8 w 38"/>
                <a:gd name="T79" fmla="*/ 8 h 41"/>
                <a:gd name="T80" fmla="*/ 8 w 38"/>
                <a:gd name="T81" fmla="*/ 8 h 41"/>
                <a:gd name="T82" fmla="*/ 15 w 38"/>
                <a:gd name="T83" fmla="*/ 0 h 41"/>
                <a:gd name="T84" fmla="*/ 15 w 38"/>
                <a:gd name="T85" fmla="*/ 0 h 41"/>
                <a:gd name="T86" fmla="*/ 15 w 38"/>
                <a:gd name="T87" fmla="*/ 0 h 41"/>
                <a:gd name="T88" fmla="*/ 31 w 38"/>
                <a:gd name="T89" fmla="*/ 8 h 41"/>
                <a:gd name="T90" fmla="*/ 31 w 38"/>
                <a:gd name="T91" fmla="*/ 8 h 41"/>
                <a:gd name="T92" fmla="*/ 38 w 38"/>
                <a:gd name="T93" fmla="*/ 8 h 41"/>
                <a:gd name="T94" fmla="*/ 38 w 38"/>
                <a:gd name="T95" fmla="*/ 17 h 41"/>
                <a:gd name="T96" fmla="*/ 31 w 38"/>
                <a:gd name="T97" fmla="*/ 17 h 41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8"/>
                <a:gd name="T148" fmla="*/ 0 h 41"/>
                <a:gd name="T149" fmla="*/ 38 w 38"/>
                <a:gd name="T150" fmla="*/ 41 h 41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8" h="41">
                  <a:moveTo>
                    <a:pt x="31" y="17"/>
                  </a:moveTo>
                  <a:lnTo>
                    <a:pt x="31" y="8"/>
                  </a:lnTo>
                  <a:lnTo>
                    <a:pt x="31" y="17"/>
                  </a:lnTo>
                  <a:lnTo>
                    <a:pt x="15" y="8"/>
                  </a:lnTo>
                  <a:lnTo>
                    <a:pt x="23" y="8"/>
                  </a:lnTo>
                  <a:lnTo>
                    <a:pt x="15" y="17"/>
                  </a:lnTo>
                  <a:lnTo>
                    <a:pt x="8" y="25"/>
                  </a:lnTo>
                  <a:lnTo>
                    <a:pt x="8" y="17"/>
                  </a:lnTo>
                  <a:lnTo>
                    <a:pt x="15" y="25"/>
                  </a:lnTo>
                  <a:lnTo>
                    <a:pt x="23" y="33"/>
                  </a:lnTo>
                  <a:lnTo>
                    <a:pt x="15" y="33"/>
                  </a:lnTo>
                  <a:lnTo>
                    <a:pt x="31" y="25"/>
                  </a:lnTo>
                  <a:lnTo>
                    <a:pt x="31" y="17"/>
                  </a:lnTo>
                  <a:lnTo>
                    <a:pt x="38" y="17"/>
                  </a:lnTo>
                  <a:lnTo>
                    <a:pt x="38" y="25"/>
                  </a:lnTo>
                  <a:lnTo>
                    <a:pt x="31" y="33"/>
                  </a:lnTo>
                  <a:lnTo>
                    <a:pt x="15" y="41"/>
                  </a:lnTo>
                  <a:lnTo>
                    <a:pt x="8" y="33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8" y="8"/>
                  </a:lnTo>
                  <a:lnTo>
                    <a:pt x="15" y="0"/>
                  </a:lnTo>
                  <a:lnTo>
                    <a:pt x="31" y="8"/>
                  </a:lnTo>
                  <a:lnTo>
                    <a:pt x="38" y="8"/>
                  </a:lnTo>
                  <a:lnTo>
                    <a:pt x="38" y="17"/>
                  </a:lnTo>
                  <a:lnTo>
                    <a:pt x="31" y="17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4" name="Freeform 252">
              <a:extLst>
                <a:ext uri="{FF2B5EF4-FFF2-40B4-BE49-F238E27FC236}">
                  <a16:creationId xmlns:a16="http://schemas.microsoft.com/office/drawing/2014/main" id="{96149666-28AA-FB77-2211-6C17286A6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" y="1555"/>
              <a:ext cx="7" cy="1"/>
            </a:xfrm>
            <a:custGeom>
              <a:avLst/>
              <a:gdLst>
                <a:gd name="T0" fmla="*/ 0 w 7"/>
                <a:gd name="T1" fmla="*/ 0 h 1"/>
                <a:gd name="T2" fmla="*/ 0 w 7"/>
                <a:gd name="T3" fmla="*/ 0 h 1"/>
                <a:gd name="T4" fmla="*/ 0 w 7"/>
                <a:gd name="T5" fmla="*/ 0 h 1"/>
                <a:gd name="T6" fmla="*/ 7 w 7"/>
                <a:gd name="T7" fmla="*/ 0 h 1"/>
                <a:gd name="T8" fmla="*/ 7 w 7"/>
                <a:gd name="T9" fmla="*/ 0 h 1"/>
                <a:gd name="T10" fmla="*/ 7 w 7"/>
                <a:gd name="T11" fmla="*/ 0 h 1"/>
                <a:gd name="T12" fmla="*/ 0 w 7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"/>
                <a:gd name="T22" fmla="*/ 0 h 1"/>
                <a:gd name="T23" fmla="*/ 7 w 7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" h="1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5" name="Freeform 253">
              <a:extLst>
                <a:ext uri="{FF2B5EF4-FFF2-40B4-BE49-F238E27FC236}">
                  <a16:creationId xmlns:a16="http://schemas.microsoft.com/office/drawing/2014/main" id="{8419CF0D-5E53-958B-A0EE-9480E62B8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1" y="1694"/>
              <a:ext cx="70" cy="66"/>
            </a:xfrm>
            <a:custGeom>
              <a:avLst/>
              <a:gdLst>
                <a:gd name="T0" fmla="*/ 62 w 70"/>
                <a:gd name="T1" fmla="*/ 25 h 66"/>
                <a:gd name="T2" fmla="*/ 55 w 70"/>
                <a:gd name="T3" fmla="*/ 9 h 66"/>
                <a:gd name="T4" fmla="*/ 55 w 70"/>
                <a:gd name="T5" fmla="*/ 17 h 66"/>
                <a:gd name="T6" fmla="*/ 55 w 70"/>
                <a:gd name="T7" fmla="*/ 17 h 66"/>
                <a:gd name="T8" fmla="*/ 31 w 70"/>
                <a:gd name="T9" fmla="*/ 9 h 66"/>
                <a:gd name="T10" fmla="*/ 31 w 70"/>
                <a:gd name="T11" fmla="*/ 9 h 66"/>
                <a:gd name="T12" fmla="*/ 31 w 70"/>
                <a:gd name="T13" fmla="*/ 9 h 66"/>
                <a:gd name="T14" fmla="*/ 16 w 70"/>
                <a:gd name="T15" fmla="*/ 17 h 66"/>
                <a:gd name="T16" fmla="*/ 24 w 70"/>
                <a:gd name="T17" fmla="*/ 17 h 66"/>
                <a:gd name="T18" fmla="*/ 24 w 70"/>
                <a:gd name="T19" fmla="*/ 17 h 66"/>
                <a:gd name="T20" fmla="*/ 8 w 70"/>
                <a:gd name="T21" fmla="*/ 33 h 66"/>
                <a:gd name="T22" fmla="*/ 8 w 70"/>
                <a:gd name="T23" fmla="*/ 25 h 66"/>
                <a:gd name="T24" fmla="*/ 8 w 70"/>
                <a:gd name="T25" fmla="*/ 25 h 66"/>
                <a:gd name="T26" fmla="*/ 24 w 70"/>
                <a:gd name="T27" fmla="*/ 50 h 66"/>
                <a:gd name="T28" fmla="*/ 16 w 70"/>
                <a:gd name="T29" fmla="*/ 50 h 66"/>
                <a:gd name="T30" fmla="*/ 16 w 70"/>
                <a:gd name="T31" fmla="*/ 50 h 66"/>
                <a:gd name="T32" fmla="*/ 31 w 70"/>
                <a:gd name="T33" fmla="*/ 58 h 66"/>
                <a:gd name="T34" fmla="*/ 31 w 70"/>
                <a:gd name="T35" fmla="*/ 58 h 66"/>
                <a:gd name="T36" fmla="*/ 31 w 70"/>
                <a:gd name="T37" fmla="*/ 58 h 66"/>
                <a:gd name="T38" fmla="*/ 55 w 70"/>
                <a:gd name="T39" fmla="*/ 50 h 66"/>
                <a:gd name="T40" fmla="*/ 55 w 70"/>
                <a:gd name="T41" fmla="*/ 50 h 66"/>
                <a:gd name="T42" fmla="*/ 55 w 70"/>
                <a:gd name="T43" fmla="*/ 50 h 66"/>
                <a:gd name="T44" fmla="*/ 62 w 70"/>
                <a:gd name="T45" fmla="*/ 25 h 66"/>
                <a:gd name="T46" fmla="*/ 62 w 70"/>
                <a:gd name="T47" fmla="*/ 25 h 66"/>
                <a:gd name="T48" fmla="*/ 70 w 70"/>
                <a:gd name="T49" fmla="*/ 25 h 66"/>
                <a:gd name="T50" fmla="*/ 70 w 70"/>
                <a:gd name="T51" fmla="*/ 25 h 66"/>
                <a:gd name="T52" fmla="*/ 62 w 70"/>
                <a:gd name="T53" fmla="*/ 50 h 66"/>
                <a:gd name="T54" fmla="*/ 62 w 70"/>
                <a:gd name="T55" fmla="*/ 50 h 66"/>
                <a:gd name="T56" fmla="*/ 55 w 70"/>
                <a:gd name="T57" fmla="*/ 58 h 66"/>
                <a:gd name="T58" fmla="*/ 31 w 70"/>
                <a:gd name="T59" fmla="*/ 66 h 66"/>
                <a:gd name="T60" fmla="*/ 31 w 70"/>
                <a:gd name="T61" fmla="*/ 66 h 66"/>
                <a:gd name="T62" fmla="*/ 31 w 70"/>
                <a:gd name="T63" fmla="*/ 66 h 66"/>
                <a:gd name="T64" fmla="*/ 16 w 70"/>
                <a:gd name="T65" fmla="*/ 58 h 66"/>
                <a:gd name="T66" fmla="*/ 16 w 70"/>
                <a:gd name="T67" fmla="*/ 58 h 66"/>
                <a:gd name="T68" fmla="*/ 16 w 70"/>
                <a:gd name="T69" fmla="*/ 58 h 66"/>
                <a:gd name="T70" fmla="*/ 0 w 70"/>
                <a:gd name="T71" fmla="*/ 33 h 66"/>
                <a:gd name="T72" fmla="*/ 0 w 70"/>
                <a:gd name="T73" fmla="*/ 33 h 66"/>
                <a:gd name="T74" fmla="*/ 0 w 70"/>
                <a:gd name="T75" fmla="*/ 25 h 66"/>
                <a:gd name="T76" fmla="*/ 16 w 70"/>
                <a:gd name="T77" fmla="*/ 9 h 66"/>
                <a:gd name="T78" fmla="*/ 16 w 70"/>
                <a:gd name="T79" fmla="*/ 9 h 66"/>
                <a:gd name="T80" fmla="*/ 16 w 70"/>
                <a:gd name="T81" fmla="*/ 9 h 66"/>
                <a:gd name="T82" fmla="*/ 31 w 70"/>
                <a:gd name="T83" fmla="*/ 0 h 66"/>
                <a:gd name="T84" fmla="*/ 31 w 70"/>
                <a:gd name="T85" fmla="*/ 0 h 66"/>
                <a:gd name="T86" fmla="*/ 31 w 70"/>
                <a:gd name="T87" fmla="*/ 0 h 66"/>
                <a:gd name="T88" fmla="*/ 55 w 70"/>
                <a:gd name="T89" fmla="*/ 9 h 66"/>
                <a:gd name="T90" fmla="*/ 55 w 70"/>
                <a:gd name="T91" fmla="*/ 9 h 66"/>
                <a:gd name="T92" fmla="*/ 62 w 70"/>
                <a:gd name="T93" fmla="*/ 9 h 66"/>
                <a:gd name="T94" fmla="*/ 70 w 70"/>
                <a:gd name="T95" fmla="*/ 25 h 66"/>
                <a:gd name="T96" fmla="*/ 62 w 70"/>
                <a:gd name="T97" fmla="*/ 25 h 6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70"/>
                <a:gd name="T148" fmla="*/ 0 h 66"/>
                <a:gd name="T149" fmla="*/ 70 w 70"/>
                <a:gd name="T150" fmla="*/ 66 h 6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70" h="66">
                  <a:moveTo>
                    <a:pt x="62" y="25"/>
                  </a:moveTo>
                  <a:lnTo>
                    <a:pt x="55" y="9"/>
                  </a:lnTo>
                  <a:lnTo>
                    <a:pt x="55" y="17"/>
                  </a:lnTo>
                  <a:lnTo>
                    <a:pt x="31" y="9"/>
                  </a:lnTo>
                  <a:lnTo>
                    <a:pt x="16" y="17"/>
                  </a:lnTo>
                  <a:lnTo>
                    <a:pt x="24" y="17"/>
                  </a:lnTo>
                  <a:lnTo>
                    <a:pt x="8" y="33"/>
                  </a:lnTo>
                  <a:lnTo>
                    <a:pt x="8" y="25"/>
                  </a:lnTo>
                  <a:lnTo>
                    <a:pt x="24" y="50"/>
                  </a:lnTo>
                  <a:lnTo>
                    <a:pt x="16" y="50"/>
                  </a:lnTo>
                  <a:lnTo>
                    <a:pt x="31" y="58"/>
                  </a:lnTo>
                  <a:lnTo>
                    <a:pt x="55" y="50"/>
                  </a:lnTo>
                  <a:lnTo>
                    <a:pt x="62" y="25"/>
                  </a:lnTo>
                  <a:lnTo>
                    <a:pt x="70" y="25"/>
                  </a:lnTo>
                  <a:lnTo>
                    <a:pt x="62" y="50"/>
                  </a:lnTo>
                  <a:lnTo>
                    <a:pt x="55" y="58"/>
                  </a:lnTo>
                  <a:lnTo>
                    <a:pt x="31" y="66"/>
                  </a:lnTo>
                  <a:lnTo>
                    <a:pt x="16" y="58"/>
                  </a:lnTo>
                  <a:lnTo>
                    <a:pt x="0" y="33"/>
                  </a:lnTo>
                  <a:lnTo>
                    <a:pt x="0" y="25"/>
                  </a:lnTo>
                  <a:lnTo>
                    <a:pt x="16" y="9"/>
                  </a:lnTo>
                  <a:lnTo>
                    <a:pt x="31" y="0"/>
                  </a:lnTo>
                  <a:lnTo>
                    <a:pt x="55" y="9"/>
                  </a:lnTo>
                  <a:lnTo>
                    <a:pt x="62" y="9"/>
                  </a:lnTo>
                  <a:lnTo>
                    <a:pt x="70" y="25"/>
                  </a:lnTo>
                  <a:lnTo>
                    <a:pt x="62" y="25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6" name="Freeform 254">
              <a:extLst>
                <a:ext uri="{FF2B5EF4-FFF2-40B4-BE49-F238E27FC236}">
                  <a16:creationId xmlns:a16="http://schemas.microsoft.com/office/drawing/2014/main" id="{18E34CDA-8BAE-09EA-CDD3-1A1B408F5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1719"/>
              <a:ext cx="8" cy="1"/>
            </a:xfrm>
            <a:custGeom>
              <a:avLst/>
              <a:gdLst>
                <a:gd name="T0" fmla="*/ 0 w 8"/>
                <a:gd name="T1" fmla="*/ 0 h 1"/>
                <a:gd name="T2" fmla="*/ 0 w 8"/>
                <a:gd name="T3" fmla="*/ 0 h 1"/>
                <a:gd name="T4" fmla="*/ 0 w 8"/>
                <a:gd name="T5" fmla="*/ 0 h 1"/>
                <a:gd name="T6" fmla="*/ 8 w 8"/>
                <a:gd name="T7" fmla="*/ 0 h 1"/>
                <a:gd name="T8" fmla="*/ 8 w 8"/>
                <a:gd name="T9" fmla="*/ 0 h 1"/>
                <a:gd name="T10" fmla="*/ 8 w 8"/>
                <a:gd name="T11" fmla="*/ 0 h 1"/>
                <a:gd name="T12" fmla="*/ 0 w 8"/>
                <a:gd name="T13" fmla="*/ 0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1"/>
                <a:gd name="T23" fmla="*/ 8 w 8"/>
                <a:gd name="T24" fmla="*/ 1 h 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1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47" name="Freeform 255">
              <a:extLst>
                <a:ext uri="{FF2B5EF4-FFF2-40B4-BE49-F238E27FC236}">
                  <a16:creationId xmlns:a16="http://schemas.microsoft.com/office/drawing/2014/main" id="{BEEE2C46-0E14-77B1-333E-90C3476D41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" y="1703"/>
              <a:ext cx="23" cy="32"/>
            </a:xfrm>
            <a:custGeom>
              <a:avLst/>
              <a:gdLst>
                <a:gd name="T0" fmla="*/ 23 w 23"/>
                <a:gd name="T1" fmla="*/ 16 h 32"/>
                <a:gd name="T2" fmla="*/ 23 w 23"/>
                <a:gd name="T3" fmla="*/ 8 h 32"/>
                <a:gd name="T4" fmla="*/ 7 w 23"/>
                <a:gd name="T5" fmla="*/ 0 h 32"/>
                <a:gd name="T6" fmla="*/ 0 w 23"/>
                <a:gd name="T7" fmla="*/ 8 h 32"/>
                <a:gd name="T8" fmla="*/ 0 w 23"/>
                <a:gd name="T9" fmla="*/ 16 h 32"/>
                <a:gd name="T10" fmla="*/ 0 w 23"/>
                <a:gd name="T11" fmla="*/ 32 h 32"/>
                <a:gd name="T12" fmla="*/ 7 w 23"/>
                <a:gd name="T13" fmla="*/ 32 h 32"/>
                <a:gd name="T14" fmla="*/ 23 w 23"/>
                <a:gd name="T15" fmla="*/ 32 h 32"/>
                <a:gd name="T16" fmla="*/ 23 w 23"/>
                <a:gd name="T17" fmla="*/ 16 h 3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"/>
                <a:gd name="T28" fmla="*/ 0 h 32"/>
                <a:gd name="T29" fmla="*/ 23 w 23"/>
                <a:gd name="T30" fmla="*/ 32 h 3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" h="32">
                  <a:moveTo>
                    <a:pt x="23" y="16"/>
                  </a:moveTo>
                  <a:lnTo>
                    <a:pt x="23" y="8"/>
                  </a:lnTo>
                  <a:lnTo>
                    <a:pt x="7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32"/>
                  </a:lnTo>
                  <a:lnTo>
                    <a:pt x="23" y="32"/>
                  </a:lnTo>
                  <a:lnTo>
                    <a:pt x="23" y="16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6" name="Freeform 257">
            <a:extLst>
              <a:ext uri="{FF2B5EF4-FFF2-40B4-BE49-F238E27FC236}">
                <a16:creationId xmlns:a16="http://schemas.microsoft.com/office/drawing/2014/main" id="{4CFD9D3C-8AC0-300E-B252-67A1CE5A4AB0}"/>
              </a:ext>
            </a:extLst>
          </p:cNvPr>
          <p:cNvSpPr>
            <a:spLocks/>
          </p:cNvSpPr>
          <p:nvPr/>
        </p:nvSpPr>
        <p:spPr bwMode="auto">
          <a:xfrm>
            <a:off x="6762751" y="2703514"/>
            <a:ext cx="49213" cy="65087"/>
          </a:xfrm>
          <a:custGeom>
            <a:avLst/>
            <a:gdLst>
              <a:gd name="T0" fmla="*/ 2147483646 w 31"/>
              <a:gd name="T1" fmla="*/ 2147483646 h 41"/>
              <a:gd name="T2" fmla="*/ 2147483646 w 31"/>
              <a:gd name="T3" fmla="*/ 2147483646 h 41"/>
              <a:gd name="T4" fmla="*/ 2147483646 w 31"/>
              <a:gd name="T5" fmla="*/ 2147483646 h 41"/>
              <a:gd name="T6" fmla="*/ 2147483646 w 31"/>
              <a:gd name="T7" fmla="*/ 2147483646 h 41"/>
              <a:gd name="T8" fmla="*/ 2147483646 w 31"/>
              <a:gd name="T9" fmla="*/ 2147483646 h 41"/>
              <a:gd name="T10" fmla="*/ 2147483646 w 31"/>
              <a:gd name="T11" fmla="*/ 2147483646 h 41"/>
              <a:gd name="T12" fmla="*/ 2147483646 w 31"/>
              <a:gd name="T13" fmla="*/ 2147483646 h 41"/>
              <a:gd name="T14" fmla="*/ 2147483646 w 31"/>
              <a:gd name="T15" fmla="*/ 2147483646 h 41"/>
              <a:gd name="T16" fmla="*/ 2147483646 w 31"/>
              <a:gd name="T17" fmla="*/ 2147483646 h 41"/>
              <a:gd name="T18" fmla="*/ 2147483646 w 31"/>
              <a:gd name="T19" fmla="*/ 2147483646 h 41"/>
              <a:gd name="T20" fmla="*/ 2147483646 w 31"/>
              <a:gd name="T21" fmla="*/ 2147483646 h 41"/>
              <a:gd name="T22" fmla="*/ 2147483646 w 31"/>
              <a:gd name="T23" fmla="*/ 2147483646 h 41"/>
              <a:gd name="T24" fmla="*/ 2147483646 w 31"/>
              <a:gd name="T25" fmla="*/ 2147483646 h 41"/>
              <a:gd name="T26" fmla="*/ 2147483646 w 31"/>
              <a:gd name="T27" fmla="*/ 2147483646 h 41"/>
              <a:gd name="T28" fmla="*/ 0 w 31"/>
              <a:gd name="T29" fmla="*/ 2147483646 h 41"/>
              <a:gd name="T30" fmla="*/ 0 w 31"/>
              <a:gd name="T31" fmla="*/ 2147483646 h 41"/>
              <a:gd name="T32" fmla="*/ 2147483646 w 31"/>
              <a:gd name="T33" fmla="*/ 2147483646 h 41"/>
              <a:gd name="T34" fmla="*/ 2147483646 w 31"/>
              <a:gd name="T35" fmla="*/ 2147483646 h 41"/>
              <a:gd name="T36" fmla="*/ 2147483646 w 31"/>
              <a:gd name="T37" fmla="*/ 2147483646 h 41"/>
              <a:gd name="T38" fmla="*/ 2147483646 w 31"/>
              <a:gd name="T39" fmla="*/ 2147483646 h 41"/>
              <a:gd name="T40" fmla="*/ 2147483646 w 31"/>
              <a:gd name="T41" fmla="*/ 2147483646 h 41"/>
              <a:gd name="T42" fmla="*/ 2147483646 w 31"/>
              <a:gd name="T43" fmla="*/ 2147483646 h 41"/>
              <a:gd name="T44" fmla="*/ 2147483646 w 31"/>
              <a:gd name="T45" fmla="*/ 2147483646 h 41"/>
              <a:gd name="T46" fmla="*/ 2147483646 w 31"/>
              <a:gd name="T47" fmla="*/ 2147483646 h 41"/>
              <a:gd name="T48" fmla="*/ 2147483646 w 31"/>
              <a:gd name="T49" fmla="*/ 2147483646 h 41"/>
              <a:gd name="T50" fmla="*/ 2147483646 w 31"/>
              <a:gd name="T51" fmla="*/ 2147483646 h 41"/>
              <a:gd name="T52" fmla="*/ 2147483646 w 31"/>
              <a:gd name="T53" fmla="*/ 2147483646 h 41"/>
              <a:gd name="T54" fmla="*/ 2147483646 w 31"/>
              <a:gd name="T55" fmla="*/ 2147483646 h 41"/>
              <a:gd name="T56" fmla="*/ 2147483646 w 31"/>
              <a:gd name="T57" fmla="*/ 2147483646 h 41"/>
              <a:gd name="T58" fmla="*/ 2147483646 w 31"/>
              <a:gd name="T59" fmla="*/ 2147483646 h 41"/>
              <a:gd name="T60" fmla="*/ 2147483646 w 31"/>
              <a:gd name="T61" fmla="*/ 2147483646 h 41"/>
              <a:gd name="T62" fmla="*/ 2147483646 w 31"/>
              <a:gd name="T63" fmla="*/ 2147483646 h 41"/>
              <a:gd name="T64" fmla="*/ 0 w 31"/>
              <a:gd name="T65" fmla="*/ 2147483646 h 41"/>
              <a:gd name="T66" fmla="*/ 0 w 31"/>
              <a:gd name="T67" fmla="*/ 2147483646 h 41"/>
              <a:gd name="T68" fmla="*/ 0 w 31"/>
              <a:gd name="T69" fmla="*/ 2147483646 h 41"/>
              <a:gd name="T70" fmla="*/ 0 w 31"/>
              <a:gd name="T71" fmla="*/ 2147483646 h 41"/>
              <a:gd name="T72" fmla="*/ 0 w 31"/>
              <a:gd name="T73" fmla="*/ 2147483646 h 41"/>
              <a:gd name="T74" fmla="*/ 0 w 31"/>
              <a:gd name="T75" fmla="*/ 2147483646 h 41"/>
              <a:gd name="T76" fmla="*/ 0 w 31"/>
              <a:gd name="T77" fmla="*/ 2147483646 h 41"/>
              <a:gd name="T78" fmla="*/ 0 w 31"/>
              <a:gd name="T79" fmla="*/ 2147483646 h 41"/>
              <a:gd name="T80" fmla="*/ 0 w 31"/>
              <a:gd name="T81" fmla="*/ 2147483646 h 41"/>
              <a:gd name="T82" fmla="*/ 2147483646 w 31"/>
              <a:gd name="T83" fmla="*/ 0 h 41"/>
              <a:gd name="T84" fmla="*/ 2147483646 w 31"/>
              <a:gd name="T85" fmla="*/ 0 h 41"/>
              <a:gd name="T86" fmla="*/ 2147483646 w 31"/>
              <a:gd name="T87" fmla="*/ 0 h 41"/>
              <a:gd name="T88" fmla="*/ 2147483646 w 31"/>
              <a:gd name="T89" fmla="*/ 2147483646 h 41"/>
              <a:gd name="T90" fmla="*/ 2147483646 w 31"/>
              <a:gd name="T91" fmla="*/ 2147483646 h 41"/>
              <a:gd name="T92" fmla="*/ 2147483646 w 31"/>
              <a:gd name="T93" fmla="*/ 2147483646 h 41"/>
              <a:gd name="T94" fmla="*/ 2147483646 w 31"/>
              <a:gd name="T95" fmla="*/ 2147483646 h 41"/>
              <a:gd name="T96" fmla="*/ 2147483646 w 31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1"/>
              <a:gd name="T148" fmla="*/ 0 h 41"/>
              <a:gd name="T149" fmla="*/ 31 w 31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1" h="41">
                <a:moveTo>
                  <a:pt x="23" y="16"/>
                </a:moveTo>
                <a:lnTo>
                  <a:pt x="23" y="8"/>
                </a:lnTo>
                <a:lnTo>
                  <a:pt x="23" y="16"/>
                </a:lnTo>
                <a:lnTo>
                  <a:pt x="7" y="8"/>
                </a:lnTo>
                <a:lnTo>
                  <a:pt x="15" y="8"/>
                </a:lnTo>
                <a:lnTo>
                  <a:pt x="7" y="16"/>
                </a:lnTo>
                <a:lnTo>
                  <a:pt x="7" y="8"/>
                </a:lnTo>
                <a:lnTo>
                  <a:pt x="7" y="16"/>
                </a:lnTo>
                <a:lnTo>
                  <a:pt x="7" y="32"/>
                </a:lnTo>
                <a:lnTo>
                  <a:pt x="0" y="32"/>
                </a:lnTo>
                <a:lnTo>
                  <a:pt x="7" y="32"/>
                </a:lnTo>
                <a:lnTo>
                  <a:pt x="23" y="32"/>
                </a:lnTo>
                <a:lnTo>
                  <a:pt x="23" y="16"/>
                </a:lnTo>
                <a:lnTo>
                  <a:pt x="31" y="16"/>
                </a:lnTo>
                <a:lnTo>
                  <a:pt x="31" y="32"/>
                </a:lnTo>
                <a:lnTo>
                  <a:pt x="23" y="41"/>
                </a:lnTo>
                <a:lnTo>
                  <a:pt x="7" y="41"/>
                </a:lnTo>
                <a:lnTo>
                  <a:pt x="0" y="41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7" y="0"/>
                </a:lnTo>
                <a:lnTo>
                  <a:pt x="23" y="8"/>
                </a:lnTo>
                <a:lnTo>
                  <a:pt x="31" y="8"/>
                </a:lnTo>
                <a:lnTo>
                  <a:pt x="31" y="16"/>
                </a:lnTo>
                <a:lnTo>
                  <a:pt x="23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7" name="Freeform 258">
            <a:extLst>
              <a:ext uri="{FF2B5EF4-FFF2-40B4-BE49-F238E27FC236}">
                <a16:creationId xmlns:a16="http://schemas.microsoft.com/office/drawing/2014/main" id="{70333F77-F78E-2EE4-6864-449C9500A19A}"/>
              </a:ext>
            </a:extLst>
          </p:cNvPr>
          <p:cNvSpPr>
            <a:spLocks/>
          </p:cNvSpPr>
          <p:nvPr/>
        </p:nvSpPr>
        <p:spPr bwMode="auto">
          <a:xfrm>
            <a:off x="6799263" y="27289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8" name="Freeform 259">
            <a:extLst>
              <a:ext uri="{FF2B5EF4-FFF2-40B4-BE49-F238E27FC236}">
                <a16:creationId xmlns:a16="http://schemas.microsoft.com/office/drawing/2014/main" id="{2B168C7F-629A-C988-BB74-DFEB909D0DCE}"/>
              </a:ext>
            </a:extLst>
          </p:cNvPr>
          <p:cNvSpPr>
            <a:spLocks/>
          </p:cNvSpPr>
          <p:nvPr/>
        </p:nvSpPr>
        <p:spPr bwMode="auto">
          <a:xfrm>
            <a:off x="6542089" y="2311400"/>
            <a:ext cx="47625" cy="39688"/>
          </a:xfrm>
          <a:custGeom>
            <a:avLst/>
            <a:gdLst>
              <a:gd name="T0" fmla="*/ 2147483646 w 30"/>
              <a:gd name="T1" fmla="*/ 2147483646 h 25"/>
              <a:gd name="T2" fmla="*/ 2147483646 w 30"/>
              <a:gd name="T3" fmla="*/ 0 h 25"/>
              <a:gd name="T4" fmla="*/ 2147483646 w 30"/>
              <a:gd name="T5" fmla="*/ 0 h 25"/>
              <a:gd name="T6" fmla="*/ 0 w 30"/>
              <a:gd name="T7" fmla="*/ 0 h 25"/>
              <a:gd name="T8" fmla="*/ 0 w 30"/>
              <a:gd name="T9" fmla="*/ 2147483646 h 25"/>
              <a:gd name="T10" fmla="*/ 0 w 30"/>
              <a:gd name="T11" fmla="*/ 2147483646 h 25"/>
              <a:gd name="T12" fmla="*/ 2147483646 w 30"/>
              <a:gd name="T13" fmla="*/ 2147483646 h 25"/>
              <a:gd name="T14" fmla="*/ 2147483646 w 30"/>
              <a:gd name="T15" fmla="*/ 2147483646 h 25"/>
              <a:gd name="T16" fmla="*/ 2147483646 w 30"/>
              <a:gd name="T17" fmla="*/ 2147483646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"/>
              <a:gd name="T28" fmla="*/ 0 h 25"/>
              <a:gd name="T29" fmla="*/ 30 w 30"/>
              <a:gd name="T30" fmla="*/ 25 h 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" h="25">
                <a:moveTo>
                  <a:pt x="30" y="8"/>
                </a:moveTo>
                <a:lnTo>
                  <a:pt x="23" y="0"/>
                </a:lnTo>
                <a:lnTo>
                  <a:pt x="15" y="0"/>
                </a:lnTo>
                <a:lnTo>
                  <a:pt x="0" y="0"/>
                </a:lnTo>
                <a:lnTo>
                  <a:pt x="0" y="8"/>
                </a:lnTo>
                <a:lnTo>
                  <a:pt x="0" y="25"/>
                </a:lnTo>
                <a:lnTo>
                  <a:pt x="15" y="25"/>
                </a:lnTo>
                <a:lnTo>
                  <a:pt x="23" y="25"/>
                </a:lnTo>
                <a:lnTo>
                  <a:pt x="30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799" name="Freeform 260">
            <a:extLst>
              <a:ext uri="{FF2B5EF4-FFF2-40B4-BE49-F238E27FC236}">
                <a16:creationId xmlns:a16="http://schemas.microsoft.com/office/drawing/2014/main" id="{AC75B370-ECAC-FCE1-BB71-219B18AB9970}"/>
              </a:ext>
            </a:extLst>
          </p:cNvPr>
          <p:cNvSpPr>
            <a:spLocks/>
          </p:cNvSpPr>
          <p:nvPr/>
        </p:nvSpPr>
        <p:spPr bwMode="auto">
          <a:xfrm>
            <a:off x="6542089" y="2311400"/>
            <a:ext cx="60325" cy="52388"/>
          </a:xfrm>
          <a:custGeom>
            <a:avLst/>
            <a:gdLst>
              <a:gd name="T0" fmla="*/ 2147483646 w 38"/>
              <a:gd name="T1" fmla="*/ 2147483646 h 33"/>
              <a:gd name="T2" fmla="*/ 2147483646 w 38"/>
              <a:gd name="T3" fmla="*/ 2147483646 h 33"/>
              <a:gd name="T4" fmla="*/ 2147483646 w 38"/>
              <a:gd name="T5" fmla="*/ 2147483646 h 33"/>
              <a:gd name="T6" fmla="*/ 2147483646 w 38"/>
              <a:gd name="T7" fmla="*/ 2147483646 h 33"/>
              <a:gd name="T8" fmla="*/ 2147483646 w 38"/>
              <a:gd name="T9" fmla="*/ 2147483646 h 33"/>
              <a:gd name="T10" fmla="*/ 2147483646 w 38"/>
              <a:gd name="T11" fmla="*/ 2147483646 h 33"/>
              <a:gd name="T12" fmla="*/ 2147483646 w 38"/>
              <a:gd name="T13" fmla="*/ 2147483646 h 33"/>
              <a:gd name="T14" fmla="*/ 0 w 38"/>
              <a:gd name="T15" fmla="*/ 2147483646 h 33"/>
              <a:gd name="T16" fmla="*/ 2147483646 w 38"/>
              <a:gd name="T17" fmla="*/ 0 h 33"/>
              <a:gd name="T18" fmla="*/ 2147483646 w 38"/>
              <a:gd name="T19" fmla="*/ 0 h 33"/>
              <a:gd name="T20" fmla="*/ 2147483646 w 38"/>
              <a:gd name="T21" fmla="*/ 2147483646 h 33"/>
              <a:gd name="T22" fmla="*/ 2147483646 w 38"/>
              <a:gd name="T23" fmla="*/ 2147483646 h 33"/>
              <a:gd name="T24" fmla="*/ 2147483646 w 38"/>
              <a:gd name="T25" fmla="*/ 2147483646 h 33"/>
              <a:gd name="T26" fmla="*/ 2147483646 w 38"/>
              <a:gd name="T27" fmla="*/ 2147483646 h 33"/>
              <a:gd name="T28" fmla="*/ 0 w 38"/>
              <a:gd name="T29" fmla="*/ 2147483646 h 33"/>
              <a:gd name="T30" fmla="*/ 0 w 38"/>
              <a:gd name="T31" fmla="*/ 2147483646 h 33"/>
              <a:gd name="T32" fmla="*/ 2147483646 w 38"/>
              <a:gd name="T33" fmla="*/ 2147483646 h 33"/>
              <a:gd name="T34" fmla="*/ 2147483646 w 38"/>
              <a:gd name="T35" fmla="*/ 2147483646 h 33"/>
              <a:gd name="T36" fmla="*/ 2147483646 w 38"/>
              <a:gd name="T37" fmla="*/ 2147483646 h 33"/>
              <a:gd name="T38" fmla="*/ 2147483646 w 38"/>
              <a:gd name="T39" fmla="*/ 2147483646 h 33"/>
              <a:gd name="T40" fmla="*/ 2147483646 w 38"/>
              <a:gd name="T41" fmla="*/ 2147483646 h 33"/>
              <a:gd name="T42" fmla="*/ 2147483646 w 38"/>
              <a:gd name="T43" fmla="*/ 2147483646 h 33"/>
              <a:gd name="T44" fmla="*/ 2147483646 w 38"/>
              <a:gd name="T45" fmla="*/ 2147483646 h 33"/>
              <a:gd name="T46" fmla="*/ 2147483646 w 38"/>
              <a:gd name="T47" fmla="*/ 2147483646 h 33"/>
              <a:gd name="T48" fmla="*/ 2147483646 w 38"/>
              <a:gd name="T49" fmla="*/ 2147483646 h 33"/>
              <a:gd name="T50" fmla="*/ 2147483646 w 38"/>
              <a:gd name="T51" fmla="*/ 2147483646 h 33"/>
              <a:gd name="T52" fmla="*/ 2147483646 w 38"/>
              <a:gd name="T53" fmla="*/ 2147483646 h 33"/>
              <a:gd name="T54" fmla="*/ 2147483646 w 38"/>
              <a:gd name="T55" fmla="*/ 2147483646 h 33"/>
              <a:gd name="T56" fmla="*/ 2147483646 w 38"/>
              <a:gd name="T57" fmla="*/ 2147483646 h 33"/>
              <a:gd name="T58" fmla="*/ 2147483646 w 38"/>
              <a:gd name="T59" fmla="*/ 2147483646 h 33"/>
              <a:gd name="T60" fmla="*/ 2147483646 w 38"/>
              <a:gd name="T61" fmla="*/ 2147483646 h 33"/>
              <a:gd name="T62" fmla="*/ 2147483646 w 38"/>
              <a:gd name="T63" fmla="*/ 2147483646 h 33"/>
              <a:gd name="T64" fmla="*/ 0 w 38"/>
              <a:gd name="T65" fmla="*/ 2147483646 h 33"/>
              <a:gd name="T66" fmla="*/ 0 w 38"/>
              <a:gd name="T67" fmla="*/ 2147483646 h 33"/>
              <a:gd name="T68" fmla="*/ 0 w 38"/>
              <a:gd name="T69" fmla="*/ 2147483646 h 33"/>
              <a:gd name="T70" fmla="*/ 0 w 38"/>
              <a:gd name="T71" fmla="*/ 2147483646 h 33"/>
              <a:gd name="T72" fmla="*/ 0 w 38"/>
              <a:gd name="T73" fmla="*/ 2147483646 h 33"/>
              <a:gd name="T74" fmla="*/ 0 w 38"/>
              <a:gd name="T75" fmla="*/ 2147483646 h 33"/>
              <a:gd name="T76" fmla="*/ 0 w 38"/>
              <a:gd name="T77" fmla="*/ 0 h 33"/>
              <a:gd name="T78" fmla="*/ 0 w 38"/>
              <a:gd name="T79" fmla="*/ 0 h 33"/>
              <a:gd name="T80" fmla="*/ 0 w 38"/>
              <a:gd name="T81" fmla="*/ 0 h 33"/>
              <a:gd name="T82" fmla="*/ 2147483646 w 38"/>
              <a:gd name="T83" fmla="*/ 0 h 33"/>
              <a:gd name="T84" fmla="*/ 2147483646 w 38"/>
              <a:gd name="T85" fmla="*/ 0 h 33"/>
              <a:gd name="T86" fmla="*/ 2147483646 w 38"/>
              <a:gd name="T87" fmla="*/ 0 h 33"/>
              <a:gd name="T88" fmla="*/ 2147483646 w 38"/>
              <a:gd name="T89" fmla="*/ 0 h 33"/>
              <a:gd name="T90" fmla="*/ 2147483646 w 38"/>
              <a:gd name="T91" fmla="*/ 0 h 33"/>
              <a:gd name="T92" fmla="*/ 2147483646 w 38"/>
              <a:gd name="T93" fmla="*/ 0 h 33"/>
              <a:gd name="T94" fmla="*/ 2147483646 w 38"/>
              <a:gd name="T95" fmla="*/ 2147483646 h 33"/>
              <a:gd name="T96" fmla="*/ 2147483646 w 38"/>
              <a:gd name="T97" fmla="*/ 2147483646 h 3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33"/>
              <a:gd name="T149" fmla="*/ 38 w 38"/>
              <a:gd name="T150" fmla="*/ 33 h 3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33">
                <a:moveTo>
                  <a:pt x="30" y="16"/>
                </a:moveTo>
                <a:lnTo>
                  <a:pt x="23" y="8"/>
                </a:lnTo>
                <a:lnTo>
                  <a:pt x="15" y="8"/>
                </a:lnTo>
                <a:lnTo>
                  <a:pt x="0" y="8"/>
                </a:lnTo>
                <a:lnTo>
                  <a:pt x="7" y="0"/>
                </a:lnTo>
                <a:lnTo>
                  <a:pt x="7" y="8"/>
                </a:lnTo>
                <a:lnTo>
                  <a:pt x="7" y="25"/>
                </a:lnTo>
                <a:lnTo>
                  <a:pt x="0" y="25"/>
                </a:lnTo>
                <a:lnTo>
                  <a:pt x="15" y="25"/>
                </a:lnTo>
                <a:lnTo>
                  <a:pt x="23" y="25"/>
                </a:lnTo>
                <a:lnTo>
                  <a:pt x="30" y="8"/>
                </a:lnTo>
                <a:lnTo>
                  <a:pt x="38" y="8"/>
                </a:lnTo>
                <a:lnTo>
                  <a:pt x="30" y="25"/>
                </a:lnTo>
                <a:lnTo>
                  <a:pt x="23" y="33"/>
                </a:lnTo>
                <a:lnTo>
                  <a:pt x="15" y="33"/>
                </a:lnTo>
                <a:lnTo>
                  <a:pt x="0" y="33"/>
                </a:lnTo>
                <a:lnTo>
                  <a:pt x="0" y="25"/>
                </a:lnTo>
                <a:lnTo>
                  <a:pt x="0" y="8"/>
                </a:lnTo>
                <a:lnTo>
                  <a:pt x="0" y="0"/>
                </a:lnTo>
                <a:lnTo>
                  <a:pt x="15" y="0"/>
                </a:lnTo>
                <a:lnTo>
                  <a:pt x="23" y="0"/>
                </a:lnTo>
                <a:lnTo>
                  <a:pt x="30" y="0"/>
                </a:lnTo>
                <a:lnTo>
                  <a:pt x="38" y="8"/>
                </a:lnTo>
                <a:lnTo>
                  <a:pt x="3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0" name="Freeform 261">
            <a:extLst>
              <a:ext uri="{FF2B5EF4-FFF2-40B4-BE49-F238E27FC236}">
                <a16:creationId xmlns:a16="http://schemas.microsoft.com/office/drawing/2014/main" id="{89ECA722-68BE-7AA8-8978-3BC5F1C85E40}"/>
              </a:ext>
            </a:extLst>
          </p:cNvPr>
          <p:cNvSpPr>
            <a:spLocks/>
          </p:cNvSpPr>
          <p:nvPr/>
        </p:nvSpPr>
        <p:spPr bwMode="auto">
          <a:xfrm>
            <a:off x="6589713" y="23241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1" name="Freeform 262">
            <a:extLst>
              <a:ext uri="{FF2B5EF4-FFF2-40B4-BE49-F238E27FC236}">
                <a16:creationId xmlns:a16="http://schemas.microsoft.com/office/drawing/2014/main" id="{EFE89D5C-F57C-15D1-2DF5-C4E839FA507B}"/>
              </a:ext>
            </a:extLst>
          </p:cNvPr>
          <p:cNvSpPr>
            <a:spLocks/>
          </p:cNvSpPr>
          <p:nvPr/>
        </p:nvSpPr>
        <p:spPr bwMode="auto">
          <a:xfrm>
            <a:off x="6542089" y="2441575"/>
            <a:ext cx="47625" cy="52388"/>
          </a:xfrm>
          <a:custGeom>
            <a:avLst/>
            <a:gdLst>
              <a:gd name="T0" fmla="*/ 2147483646 w 30"/>
              <a:gd name="T1" fmla="*/ 2147483646 h 33"/>
              <a:gd name="T2" fmla="*/ 2147483646 w 30"/>
              <a:gd name="T3" fmla="*/ 2147483646 h 33"/>
              <a:gd name="T4" fmla="*/ 2147483646 w 30"/>
              <a:gd name="T5" fmla="*/ 0 h 33"/>
              <a:gd name="T6" fmla="*/ 0 w 30"/>
              <a:gd name="T7" fmla="*/ 2147483646 h 33"/>
              <a:gd name="T8" fmla="*/ 0 w 30"/>
              <a:gd name="T9" fmla="*/ 2147483646 h 33"/>
              <a:gd name="T10" fmla="*/ 0 w 30"/>
              <a:gd name="T11" fmla="*/ 2147483646 h 33"/>
              <a:gd name="T12" fmla="*/ 2147483646 w 30"/>
              <a:gd name="T13" fmla="*/ 2147483646 h 33"/>
              <a:gd name="T14" fmla="*/ 2147483646 w 30"/>
              <a:gd name="T15" fmla="*/ 2147483646 h 33"/>
              <a:gd name="T16" fmla="*/ 2147483646 w 30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"/>
              <a:gd name="T28" fmla="*/ 0 h 33"/>
              <a:gd name="T29" fmla="*/ 30 w 30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" h="33">
                <a:moveTo>
                  <a:pt x="30" y="17"/>
                </a:moveTo>
                <a:lnTo>
                  <a:pt x="23" y="8"/>
                </a:lnTo>
                <a:lnTo>
                  <a:pt x="15" y="0"/>
                </a:lnTo>
                <a:lnTo>
                  <a:pt x="0" y="8"/>
                </a:lnTo>
                <a:lnTo>
                  <a:pt x="0" y="17"/>
                </a:lnTo>
                <a:lnTo>
                  <a:pt x="0" y="25"/>
                </a:lnTo>
                <a:lnTo>
                  <a:pt x="15" y="33"/>
                </a:lnTo>
                <a:lnTo>
                  <a:pt x="23" y="25"/>
                </a:lnTo>
                <a:lnTo>
                  <a:pt x="30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2" name="Freeform 263">
            <a:extLst>
              <a:ext uri="{FF2B5EF4-FFF2-40B4-BE49-F238E27FC236}">
                <a16:creationId xmlns:a16="http://schemas.microsoft.com/office/drawing/2014/main" id="{695B8F3F-8BC0-3BFF-9261-2822AFD89E23}"/>
              </a:ext>
            </a:extLst>
          </p:cNvPr>
          <p:cNvSpPr>
            <a:spLocks/>
          </p:cNvSpPr>
          <p:nvPr/>
        </p:nvSpPr>
        <p:spPr bwMode="auto">
          <a:xfrm>
            <a:off x="6542089" y="2441575"/>
            <a:ext cx="60325" cy="65088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0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0 w 38"/>
              <a:gd name="T29" fmla="*/ 2147483646 h 41"/>
              <a:gd name="T30" fmla="*/ 0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0 w 38"/>
              <a:gd name="T65" fmla="*/ 2147483646 h 41"/>
              <a:gd name="T66" fmla="*/ 0 w 38"/>
              <a:gd name="T67" fmla="*/ 2147483646 h 41"/>
              <a:gd name="T68" fmla="*/ 0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0 w 38"/>
              <a:gd name="T77" fmla="*/ 2147483646 h 41"/>
              <a:gd name="T78" fmla="*/ 0 w 38"/>
              <a:gd name="T79" fmla="*/ 2147483646 h 41"/>
              <a:gd name="T80" fmla="*/ 0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0" y="25"/>
                </a:moveTo>
                <a:lnTo>
                  <a:pt x="23" y="17"/>
                </a:lnTo>
                <a:lnTo>
                  <a:pt x="15" y="8"/>
                </a:lnTo>
                <a:lnTo>
                  <a:pt x="0" y="17"/>
                </a:lnTo>
                <a:lnTo>
                  <a:pt x="7" y="8"/>
                </a:lnTo>
                <a:lnTo>
                  <a:pt x="7" y="17"/>
                </a:lnTo>
                <a:lnTo>
                  <a:pt x="7" y="25"/>
                </a:lnTo>
                <a:lnTo>
                  <a:pt x="0" y="25"/>
                </a:lnTo>
                <a:lnTo>
                  <a:pt x="15" y="33"/>
                </a:lnTo>
                <a:lnTo>
                  <a:pt x="23" y="25"/>
                </a:lnTo>
                <a:lnTo>
                  <a:pt x="30" y="17"/>
                </a:lnTo>
                <a:lnTo>
                  <a:pt x="38" y="25"/>
                </a:lnTo>
                <a:lnTo>
                  <a:pt x="30" y="33"/>
                </a:lnTo>
                <a:lnTo>
                  <a:pt x="23" y="41"/>
                </a:lnTo>
                <a:lnTo>
                  <a:pt x="15" y="41"/>
                </a:lnTo>
                <a:lnTo>
                  <a:pt x="0" y="33"/>
                </a:lnTo>
                <a:lnTo>
                  <a:pt x="0" y="25"/>
                </a:lnTo>
                <a:lnTo>
                  <a:pt x="0" y="17"/>
                </a:lnTo>
                <a:lnTo>
                  <a:pt x="0" y="8"/>
                </a:lnTo>
                <a:lnTo>
                  <a:pt x="15" y="0"/>
                </a:lnTo>
                <a:lnTo>
                  <a:pt x="23" y="0"/>
                </a:lnTo>
                <a:lnTo>
                  <a:pt x="30" y="8"/>
                </a:lnTo>
                <a:lnTo>
                  <a:pt x="38" y="17"/>
                </a:lnTo>
                <a:lnTo>
                  <a:pt x="30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3" name="Freeform 264">
            <a:extLst>
              <a:ext uri="{FF2B5EF4-FFF2-40B4-BE49-F238E27FC236}">
                <a16:creationId xmlns:a16="http://schemas.microsoft.com/office/drawing/2014/main" id="{FFFDF55C-D26F-8EB7-3CDD-682E2FDB8A8F}"/>
              </a:ext>
            </a:extLst>
          </p:cNvPr>
          <p:cNvSpPr>
            <a:spLocks/>
          </p:cNvSpPr>
          <p:nvPr/>
        </p:nvSpPr>
        <p:spPr bwMode="auto">
          <a:xfrm>
            <a:off x="6589713" y="246856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4" name="Freeform 265">
            <a:extLst>
              <a:ext uri="{FF2B5EF4-FFF2-40B4-BE49-F238E27FC236}">
                <a16:creationId xmlns:a16="http://schemas.microsoft.com/office/drawing/2014/main" id="{4B7E02F1-56EC-A8EC-C83C-2AAF3F5A544E}"/>
              </a:ext>
            </a:extLst>
          </p:cNvPr>
          <p:cNvSpPr>
            <a:spLocks/>
          </p:cNvSpPr>
          <p:nvPr/>
        </p:nvSpPr>
        <p:spPr bwMode="auto">
          <a:xfrm>
            <a:off x="6542089" y="2951164"/>
            <a:ext cx="47625" cy="52387"/>
          </a:xfrm>
          <a:custGeom>
            <a:avLst/>
            <a:gdLst>
              <a:gd name="T0" fmla="*/ 2147483646 w 30"/>
              <a:gd name="T1" fmla="*/ 2147483646 h 33"/>
              <a:gd name="T2" fmla="*/ 2147483646 w 30"/>
              <a:gd name="T3" fmla="*/ 2147483646 h 33"/>
              <a:gd name="T4" fmla="*/ 2147483646 w 30"/>
              <a:gd name="T5" fmla="*/ 0 h 33"/>
              <a:gd name="T6" fmla="*/ 0 w 30"/>
              <a:gd name="T7" fmla="*/ 2147483646 h 33"/>
              <a:gd name="T8" fmla="*/ 0 w 30"/>
              <a:gd name="T9" fmla="*/ 2147483646 h 33"/>
              <a:gd name="T10" fmla="*/ 0 w 30"/>
              <a:gd name="T11" fmla="*/ 2147483646 h 33"/>
              <a:gd name="T12" fmla="*/ 2147483646 w 30"/>
              <a:gd name="T13" fmla="*/ 2147483646 h 33"/>
              <a:gd name="T14" fmla="*/ 2147483646 w 30"/>
              <a:gd name="T15" fmla="*/ 2147483646 h 33"/>
              <a:gd name="T16" fmla="*/ 2147483646 w 30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"/>
              <a:gd name="T28" fmla="*/ 0 h 33"/>
              <a:gd name="T29" fmla="*/ 30 w 30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" h="33">
                <a:moveTo>
                  <a:pt x="30" y="16"/>
                </a:moveTo>
                <a:lnTo>
                  <a:pt x="23" y="8"/>
                </a:lnTo>
                <a:lnTo>
                  <a:pt x="15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15" y="33"/>
                </a:lnTo>
                <a:lnTo>
                  <a:pt x="23" y="24"/>
                </a:lnTo>
                <a:lnTo>
                  <a:pt x="30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5" name="Freeform 266">
            <a:extLst>
              <a:ext uri="{FF2B5EF4-FFF2-40B4-BE49-F238E27FC236}">
                <a16:creationId xmlns:a16="http://schemas.microsoft.com/office/drawing/2014/main" id="{52A921B1-AFBF-D40D-C1B5-69C88A2EEAEB}"/>
              </a:ext>
            </a:extLst>
          </p:cNvPr>
          <p:cNvSpPr>
            <a:spLocks/>
          </p:cNvSpPr>
          <p:nvPr/>
        </p:nvSpPr>
        <p:spPr bwMode="auto">
          <a:xfrm>
            <a:off x="6542089" y="2951164"/>
            <a:ext cx="60325" cy="65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0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0 w 38"/>
              <a:gd name="T29" fmla="*/ 2147483646 h 41"/>
              <a:gd name="T30" fmla="*/ 0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0 w 38"/>
              <a:gd name="T65" fmla="*/ 2147483646 h 41"/>
              <a:gd name="T66" fmla="*/ 0 w 38"/>
              <a:gd name="T67" fmla="*/ 2147483646 h 41"/>
              <a:gd name="T68" fmla="*/ 0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0 w 38"/>
              <a:gd name="T77" fmla="*/ 2147483646 h 41"/>
              <a:gd name="T78" fmla="*/ 0 w 38"/>
              <a:gd name="T79" fmla="*/ 2147483646 h 41"/>
              <a:gd name="T80" fmla="*/ 0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0" y="24"/>
                </a:moveTo>
                <a:lnTo>
                  <a:pt x="23" y="16"/>
                </a:lnTo>
                <a:lnTo>
                  <a:pt x="15" y="8"/>
                </a:lnTo>
                <a:lnTo>
                  <a:pt x="0" y="16"/>
                </a:lnTo>
                <a:lnTo>
                  <a:pt x="7" y="8"/>
                </a:lnTo>
                <a:lnTo>
                  <a:pt x="7" y="16"/>
                </a:lnTo>
                <a:lnTo>
                  <a:pt x="7" y="24"/>
                </a:lnTo>
                <a:lnTo>
                  <a:pt x="0" y="24"/>
                </a:lnTo>
                <a:lnTo>
                  <a:pt x="15" y="33"/>
                </a:lnTo>
                <a:lnTo>
                  <a:pt x="23" y="24"/>
                </a:lnTo>
                <a:lnTo>
                  <a:pt x="30" y="16"/>
                </a:lnTo>
                <a:lnTo>
                  <a:pt x="38" y="24"/>
                </a:lnTo>
                <a:lnTo>
                  <a:pt x="30" y="33"/>
                </a:lnTo>
                <a:lnTo>
                  <a:pt x="23" y="41"/>
                </a:lnTo>
                <a:lnTo>
                  <a:pt x="15" y="41"/>
                </a:lnTo>
                <a:lnTo>
                  <a:pt x="0" y="33"/>
                </a:lnTo>
                <a:lnTo>
                  <a:pt x="0" y="24"/>
                </a:lnTo>
                <a:lnTo>
                  <a:pt x="0" y="16"/>
                </a:lnTo>
                <a:lnTo>
                  <a:pt x="0" y="8"/>
                </a:lnTo>
                <a:lnTo>
                  <a:pt x="15" y="0"/>
                </a:lnTo>
                <a:lnTo>
                  <a:pt x="23" y="0"/>
                </a:lnTo>
                <a:lnTo>
                  <a:pt x="30" y="8"/>
                </a:lnTo>
                <a:lnTo>
                  <a:pt x="38" y="16"/>
                </a:lnTo>
                <a:lnTo>
                  <a:pt x="30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6" name="Freeform 267">
            <a:extLst>
              <a:ext uri="{FF2B5EF4-FFF2-40B4-BE49-F238E27FC236}">
                <a16:creationId xmlns:a16="http://schemas.microsoft.com/office/drawing/2014/main" id="{D71B63AD-90D8-EC02-0999-602D18B2FE18}"/>
              </a:ext>
            </a:extLst>
          </p:cNvPr>
          <p:cNvSpPr>
            <a:spLocks/>
          </p:cNvSpPr>
          <p:nvPr/>
        </p:nvSpPr>
        <p:spPr bwMode="auto">
          <a:xfrm>
            <a:off x="6589713" y="297656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7" name="Freeform 268">
            <a:extLst>
              <a:ext uri="{FF2B5EF4-FFF2-40B4-BE49-F238E27FC236}">
                <a16:creationId xmlns:a16="http://schemas.microsoft.com/office/drawing/2014/main" id="{B0009DEF-B97C-FBBD-1F4E-63B94D2E3B22}"/>
              </a:ext>
            </a:extLst>
          </p:cNvPr>
          <p:cNvSpPr>
            <a:spLocks/>
          </p:cNvSpPr>
          <p:nvPr/>
        </p:nvSpPr>
        <p:spPr bwMode="auto">
          <a:xfrm>
            <a:off x="6542089" y="3106739"/>
            <a:ext cx="47625" cy="52387"/>
          </a:xfrm>
          <a:custGeom>
            <a:avLst/>
            <a:gdLst>
              <a:gd name="T0" fmla="*/ 2147483646 w 30"/>
              <a:gd name="T1" fmla="*/ 2147483646 h 33"/>
              <a:gd name="T2" fmla="*/ 2147483646 w 30"/>
              <a:gd name="T3" fmla="*/ 2147483646 h 33"/>
              <a:gd name="T4" fmla="*/ 2147483646 w 30"/>
              <a:gd name="T5" fmla="*/ 0 h 33"/>
              <a:gd name="T6" fmla="*/ 0 w 30"/>
              <a:gd name="T7" fmla="*/ 2147483646 h 33"/>
              <a:gd name="T8" fmla="*/ 0 w 30"/>
              <a:gd name="T9" fmla="*/ 2147483646 h 33"/>
              <a:gd name="T10" fmla="*/ 0 w 30"/>
              <a:gd name="T11" fmla="*/ 2147483646 h 33"/>
              <a:gd name="T12" fmla="*/ 2147483646 w 30"/>
              <a:gd name="T13" fmla="*/ 2147483646 h 33"/>
              <a:gd name="T14" fmla="*/ 2147483646 w 30"/>
              <a:gd name="T15" fmla="*/ 2147483646 h 33"/>
              <a:gd name="T16" fmla="*/ 2147483646 w 30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0"/>
              <a:gd name="T28" fmla="*/ 0 h 33"/>
              <a:gd name="T29" fmla="*/ 30 w 30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0" h="33">
                <a:moveTo>
                  <a:pt x="30" y="17"/>
                </a:moveTo>
                <a:lnTo>
                  <a:pt x="23" y="9"/>
                </a:lnTo>
                <a:lnTo>
                  <a:pt x="15" y="0"/>
                </a:lnTo>
                <a:lnTo>
                  <a:pt x="0" y="9"/>
                </a:lnTo>
                <a:lnTo>
                  <a:pt x="0" y="17"/>
                </a:lnTo>
                <a:lnTo>
                  <a:pt x="0" y="33"/>
                </a:lnTo>
                <a:lnTo>
                  <a:pt x="15" y="33"/>
                </a:lnTo>
                <a:lnTo>
                  <a:pt x="23" y="33"/>
                </a:lnTo>
                <a:lnTo>
                  <a:pt x="30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8" name="Freeform 269">
            <a:extLst>
              <a:ext uri="{FF2B5EF4-FFF2-40B4-BE49-F238E27FC236}">
                <a16:creationId xmlns:a16="http://schemas.microsoft.com/office/drawing/2014/main" id="{800B0E5F-A123-9127-8BE5-A1DF5CF9D651}"/>
              </a:ext>
            </a:extLst>
          </p:cNvPr>
          <p:cNvSpPr>
            <a:spLocks/>
          </p:cNvSpPr>
          <p:nvPr/>
        </p:nvSpPr>
        <p:spPr bwMode="auto">
          <a:xfrm>
            <a:off x="6542089" y="3106739"/>
            <a:ext cx="60325" cy="65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0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0 w 38"/>
              <a:gd name="T29" fmla="*/ 2147483646 h 41"/>
              <a:gd name="T30" fmla="*/ 0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0 w 38"/>
              <a:gd name="T65" fmla="*/ 2147483646 h 41"/>
              <a:gd name="T66" fmla="*/ 0 w 38"/>
              <a:gd name="T67" fmla="*/ 2147483646 h 41"/>
              <a:gd name="T68" fmla="*/ 0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0 w 38"/>
              <a:gd name="T77" fmla="*/ 2147483646 h 41"/>
              <a:gd name="T78" fmla="*/ 0 w 38"/>
              <a:gd name="T79" fmla="*/ 2147483646 h 41"/>
              <a:gd name="T80" fmla="*/ 0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0" y="25"/>
                </a:moveTo>
                <a:lnTo>
                  <a:pt x="23" y="17"/>
                </a:lnTo>
                <a:lnTo>
                  <a:pt x="15" y="9"/>
                </a:lnTo>
                <a:lnTo>
                  <a:pt x="0" y="17"/>
                </a:lnTo>
                <a:lnTo>
                  <a:pt x="7" y="9"/>
                </a:lnTo>
                <a:lnTo>
                  <a:pt x="7" y="17"/>
                </a:lnTo>
                <a:lnTo>
                  <a:pt x="7" y="33"/>
                </a:lnTo>
                <a:lnTo>
                  <a:pt x="0" y="33"/>
                </a:lnTo>
                <a:lnTo>
                  <a:pt x="15" y="33"/>
                </a:lnTo>
                <a:lnTo>
                  <a:pt x="23" y="33"/>
                </a:lnTo>
                <a:lnTo>
                  <a:pt x="30" y="17"/>
                </a:lnTo>
                <a:lnTo>
                  <a:pt x="38" y="17"/>
                </a:lnTo>
                <a:lnTo>
                  <a:pt x="30" y="33"/>
                </a:lnTo>
                <a:lnTo>
                  <a:pt x="23" y="41"/>
                </a:lnTo>
                <a:lnTo>
                  <a:pt x="15" y="41"/>
                </a:lnTo>
                <a:lnTo>
                  <a:pt x="0" y="41"/>
                </a:lnTo>
                <a:lnTo>
                  <a:pt x="0" y="33"/>
                </a:lnTo>
                <a:lnTo>
                  <a:pt x="0" y="17"/>
                </a:lnTo>
                <a:lnTo>
                  <a:pt x="0" y="9"/>
                </a:lnTo>
                <a:lnTo>
                  <a:pt x="15" y="0"/>
                </a:lnTo>
                <a:lnTo>
                  <a:pt x="23" y="0"/>
                </a:lnTo>
                <a:lnTo>
                  <a:pt x="30" y="9"/>
                </a:lnTo>
                <a:lnTo>
                  <a:pt x="38" y="17"/>
                </a:lnTo>
                <a:lnTo>
                  <a:pt x="30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09" name="Freeform 270">
            <a:extLst>
              <a:ext uri="{FF2B5EF4-FFF2-40B4-BE49-F238E27FC236}">
                <a16:creationId xmlns:a16="http://schemas.microsoft.com/office/drawing/2014/main" id="{18036AF4-F8C9-D93D-D47F-BCBFE2138DAE}"/>
              </a:ext>
            </a:extLst>
          </p:cNvPr>
          <p:cNvSpPr>
            <a:spLocks/>
          </p:cNvSpPr>
          <p:nvPr/>
        </p:nvSpPr>
        <p:spPr bwMode="auto">
          <a:xfrm>
            <a:off x="6589713" y="31337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0" name="Freeform 271">
            <a:extLst>
              <a:ext uri="{FF2B5EF4-FFF2-40B4-BE49-F238E27FC236}">
                <a16:creationId xmlns:a16="http://schemas.microsoft.com/office/drawing/2014/main" id="{87176C30-5272-1C1A-1292-F6185630D934}"/>
              </a:ext>
            </a:extLst>
          </p:cNvPr>
          <p:cNvSpPr>
            <a:spLocks/>
          </p:cNvSpPr>
          <p:nvPr/>
        </p:nvSpPr>
        <p:spPr bwMode="auto">
          <a:xfrm>
            <a:off x="6762751" y="3355975"/>
            <a:ext cx="36513" cy="50800"/>
          </a:xfrm>
          <a:custGeom>
            <a:avLst/>
            <a:gdLst>
              <a:gd name="T0" fmla="*/ 2147483646 w 23"/>
              <a:gd name="T1" fmla="*/ 2147483646 h 32"/>
              <a:gd name="T2" fmla="*/ 2147483646 w 23"/>
              <a:gd name="T3" fmla="*/ 2147483646 h 32"/>
              <a:gd name="T4" fmla="*/ 2147483646 w 23"/>
              <a:gd name="T5" fmla="*/ 0 h 32"/>
              <a:gd name="T6" fmla="*/ 0 w 23"/>
              <a:gd name="T7" fmla="*/ 2147483646 h 32"/>
              <a:gd name="T8" fmla="*/ 0 w 23"/>
              <a:gd name="T9" fmla="*/ 2147483646 h 32"/>
              <a:gd name="T10" fmla="*/ 0 w 23"/>
              <a:gd name="T11" fmla="*/ 2147483646 h 32"/>
              <a:gd name="T12" fmla="*/ 2147483646 w 23"/>
              <a:gd name="T13" fmla="*/ 2147483646 h 32"/>
              <a:gd name="T14" fmla="*/ 2147483646 w 23"/>
              <a:gd name="T15" fmla="*/ 2147483646 h 32"/>
              <a:gd name="T16" fmla="*/ 2147483646 w 23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32"/>
              <a:gd name="T29" fmla="*/ 23 w 23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32">
                <a:moveTo>
                  <a:pt x="23" y="16"/>
                </a:moveTo>
                <a:lnTo>
                  <a:pt x="23" y="8"/>
                </a:lnTo>
                <a:lnTo>
                  <a:pt x="7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7" y="32"/>
                </a:lnTo>
                <a:lnTo>
                  <a:pt x="23" y="24"/>
                </a:lnTo>
                <a:lnTo>
                  <a:pt x="23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1" name="Freeform 272">
            <a:extLst>
              <a:ext uri="{FF2B5EF4-FFF2-40B4-BE49-F238E27FC236}">
                <a16:creationId xmlns:a16="http://schemas.microsoft.com/office/drawing/2014/main" id="{86D4E440-6F72-8F67-034C-CBA91BD34E01}"/>
              </a:ext>
            </a:extLst>
          </p:cNvPr>
          <p:cNvSpPr>
            <a:spLocks/>
          </p:cNvSpPr>
          <p:nvPr/>
        </p:nvSpPr>
        <p:spPr bwMode="auto">
          <a:xfrm>
            <a:off x="6762751" y="3355975"/>
            <a:ext cx="49213" cy="65088"/>
          </a:xfrm>
          <a:custGeom>
            <a:avLst/>
            <a:gdLst>
              <a:gd name="T0" fmla="*/ 2147483646 w 31"/>
              <a:gd name="T1" fmla="*/ 2147483646 h 41"/>
              <a:gd name="T2" fmla="*/ 2147483646 w 31"/>
              <a:gd name="T3" fmla="*/ 2147483646 h 41"/>
              <a:gd name="T4" fmla="*/ 2147483646 w 31"/>
              <a:gd name="T5" fmla="*/ 2147483646 h 41"/>
              <a:gd name="T6" fmla="*/ 2147483646 w 31"/>
              <a:gd name="T7" fmla="*/ 2147483646 h 41"/>
              <a:gd name="T8" fmla="*/ 2147483646 w 31"/>
              <a:gd name="T9" fmla="*/ 2147483646 h 41"/>
              <a:gd name="T10" fmla="*/ 2147483646 w 31"/>
              <a:gd name="T11" fmla="*/ 2147483646 h 41"/>
              <a:gd name="T12" fmla="*/ 2147483646 w 31"/>
              <a:gd name="T13" fmla="*/ 2147483646 h 41"/>
              <a:gd name="T14" fmla="*/ 2147483646 w 31"/>
              <a:gd name="T15" fmla="*/ 2147483646 h 41"/>
              <a:gd name="T16" fmla="*/ 2147483646 w 31"/>
              <a:gd name="T17" fmla="*/ 2147483646 h 41"/>
              <a:gd name="T18" fmla="*/ 2147483646 w 31"/>
              <a:gd name="T19" fmla="*/ 2147483646 h 41"/>
              <a:gd name="T20" fmla="*/ 2147483646 w 31"/>
              <a:gd name="T21" fmla="*/ 2147483646 h 41"/>
              <a:gd name="T22" fmla="*/ 2147483646 w 31"/>
              <a:gd name="T23" fmla="*/ 2147483646 h 41"/>
              <a:gd name="T24" fmla="*/ 2147483646 w 31"/>
              <a:gd name="T25" fmla="*/ 2147483646 h 41"/>
              <a:gd name="T26" fmla="*/ 2147483646 w 31"/>
              <a:gd name="T27" fmla="*/ 2147483646 h 41"/>
              <a:gd name="T28" fmla="*/ 2147483646 w 31"/>
              <a:gd name="T29" fmla="*/ 2147483646 h 41"/>
              <a:gd name="T30" fmla="*/ 2147483646 w 31"/>
              <a:gd name="T31" fmla="*/ 2147483646 h 41"/>
              <a:gd name="T32" fmla="*/ 2147483646 w 31"/>
              <a:gd name="T33" fmla="*/ 2147483646 h 41"/>
              <a:gd name="T34" fmla="*/ 2147483646 w 31"/>
              <a:gd name="T35" fmla="*/ 2147483646 h 41"/>
              <a:gd name="T36" fmla="*/ 2147483646 w 31"/>
              <a:gd name="T37" fmla="*/ 2147483646 h 41"/>
              <a:gd name="T38" fmla="*/ 2147483646 w 31"/>
              <a:gd name="T39" fmla="*/ 2147483646 h 41"/>
              <a:gd name="T40" fmla="*/ 2147483646 w 31"/>
              <a:gd name="T41" fmla="*/ 2147483646 h 41"/>
              <a:gd name="T42" fmla="*/ 2147483646 w 31"/>
              <a:gd name="T43" fmla="*/ 2147483646 h 41"/>
              <a:gd name="T44" fmla="*/ 2147483646 w 31"/>
              <a:gd name="T45" fmla="*/ 2147483646 h 41"/>
              <a:gd name="T46" fmla="*/ 2147483646 w 31"/>
              <a:gd name="T47" fmla="*/ 2147483646 h 41"/>
              <a:gd name="T48" fmla="*/ 2147483646 w 31"/>
              <a:gd name="T49" fmla="*/ 2147483646 h 41"/>
              <a:gd name="T50" fmla="*/ 2147483646 w 31"/>
              <a:gd name="T51" fmla="*/ 2147483646 h 41"/>
              <a:gd name="T52" fmla="*/ 2147483646 w 31"/>
              <a:gd name="T53" fmla="*/ 2147483646 h 41"/>
              <a:gd name="T54" fmla="*/ 2147483646 w 31"/>
              <a:gd name="T55" fmla="*/ 2147483646 h 41"/>
              <a:gd name="T56" fmla="*/ 2147483646 w 31"/>
              <a:gd name="T57" fmla="*/ 2147483646 h 41"/>
              <a:gd name="T58" fmla="*/ 2147483646 w 31"/>
              <a:gd name="T59" fmla="*/ 2147483646 h 41"/>
              <a:gd name="T60" fmla="*/ 2147483646 w 31"/>
              <a:gd name="T61" fmla="*/ 2147483646 h 41"/>
              <a:gd name="T62" fmla="*/ 2147483646 w 31"/>
              <a:gd name="T63" fmla="*/ 2147483646 h 41"/>
              <a:gd name="T64" fmla="*/ 0 w 31"/>
              <a:gd name="T65" fmla="*/ 2147483646 h 41"/>
              <a:gd name="T66" fmla="*/ 0 w 31"/>
              <a:gd name="T67" fmla="*/ 2147483646 h 41"/>
              <a:gd name="T68" fmla="*/ 0 w 31"/>
              <a:gd name="T69" fmla="*/ 2147483646 h 41"/>
              <a:gd name="T70" fmla="*/ 0 w 31"/>
              <a:gd name="T71" fmla="*/ 2147483646 h 41"/>
              <a:gd name="T72" fmla="*/ 0 w 31"/>
              <a:gd name="T73" fmla="*/ 2147483646 h 41"/>
              <a:gd name="T74" fmla="*/ 0 w 31"/>
              <a:gd name="T75" fmla="*/ 2147483646 h 41"/>
              <a:gd name="T76" fmla="*/ 0 w 31"/>
              <a:gd name="T77" fmla="*/ 2147483646 h 41"/>
              <a:gd name="T78" fmla="*/ 0 w 31"/>
              <a:gd name="T79" fmla="*/ 2147483646 h 41"/>
              <a:gd name="T80" fmla="*/ 0 w 31"/>
              <a:gd name="T81" fmla="*/ 2147483646 h 41"/>
              <a:gd name="T82" fmla="*/ 2147483646 w 31"/>
              <a:gd name="T83" fmla="*/ 0 h 41"/>
              <a:gd name="T84" fmla="*/ 2147483646 w 31"/>
              <a:gd name="T85" fmla="*/ 0 h 41"/>
              <a:gd name="T86" fmla="*/ 2147483646 w 31"/>
              <a:gd name="T87" fmla="*/ 0 h 41"/>
              <a:gd name="T88" fmla="*/ 2147483646 w 31"/>
              <a:gd name="T89" fmla="*/ 2147483646 h 41"/>
              <a:gd name="T90" fmla="*/ 2147483646 w 31"/>
              <a:gd name="T91" fmla="*/ 2147483646 h 41"/>
              <a:gd name="T92" fmla="*/ 2147483646 w 31"/>
              <a:gd name="T93" fmla="*/ 2147483646 h 41"/>
              <a:gd name="T94" fmla="*/ 2147483646 w 31"/>
              <a:gd name="T95" fmla="*/ 2147483646 h 41"/>
              <a:gd name="T96" fmla="*/ 2147483646 w 31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1"/>
              <a:gd name="T148" fmla="*/ 0 h 41"/>
              <a:gd name="T149" fmla="*/ 31 w 31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1" h="41">
                <a:moveTo>
                  <a:pt x="23" y="16"/>
                </a:moveTo>
                <a:lnTo>
                  <a:pt x="23" y="8"/>
                </a:lnTo>
                <a:lnTo>
                  <a:pt x="23" y="16"/>
                </a:lnTo>
                <a:lnTo>
                  <a:pt x="7" y="8"/>
                </a:lnTo>
                <a:lnTo>
                  <a:pt x="15" y="8"/>
                </a:lnTo>
                <a:lnTo>
                  <a:pt x="7" y="16"/>
                </a:lnTo>
                <a:lnTo>
                  <a:pt x="7" y="8"/>
                </a:lnTo>
                <a:lnTo>
                  <a:pt x="7" y="16"/>
                </a:lnTo>
                <a:lnTo>
                  <a:pt x="7" y="24"/>
                </a:lnTo>
                <a:lnTo>
                  <a:pt x="15" y="32"/>
                </a:lnTo>
                <a:lnTo>
                  <a:pt x="7" y="32"/>
                </a:lnTo>
                <a:lnTo>
                  <a:pt x="23" y="24"/>
                </a:lnTo>
                <a:lnTo>
                  <a:pt x="23" y="16"/>
                </a:lnTo>
                <a:lnTo>
                  <a:pt x="31" y="16"/>
                </a:lnTo>
                <a:lnTo>
                  <a:pt x="31" y="24"/>
                </a:lnTo>
                <a:lnTo>
                  <a:pt x="23" y="32"/>
                </a:lnTo>
                <a:lnTo>
                  <a:pt x="7" y="41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8"/>
                </a:lnTo>
                <a:lnTo>
                  <a:pt x="7" y="0"/>
                </a:lnTo>
                <a:lnTo>
                  <a:pt x="23" y="8"/>
                </a:lnTo>
                <a:lnTo>
                  <a:pt x="31" y="8"/>
                </a:lnTo>
                <a:lnTo>
                  <a:pt x="31" y="16"/>
                </a:lnTo>
                <a:lnTo>
                  <a:pt x="23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2" name="Freeform 273">
            <a:extLst>
              <a:ext uri="{FF2B5EF4-FFF2-40B4-BE49-F238E27FC236}">
                <a16:creationId xmlns:a16="http://schemas.microsoft.com/office/drawing/2014/main" id="{CB0C30BC-C9F5-B347-DBD5-81995F6F75E4}"/>
              </a:ext>
            </a:extLst>
          </p:cNvPr>
          <p:cNvSpPr>
            <a:spLocks/>
          </p:cNvSpPr>
          <p:nvPr/>
        </p:nvSpPr>
        <p:spPr bwMode="auto">
          <a:xfrm>
            <a:off x="6799263" y="338137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3" name="Freeform 274">
            <a:extLst>
              <a:ext uri="{FF2B5EF4-FFF2-40B4-BE49-F238E27FC236}">
                <a16:creationId xmlns:a16="http://schemas.microsoft.com/office/drawing/2014/main" id="{C9E2CD72-3313-04BD-E9AA-75523AB85A65}"/>
              </a:ext>
            </a:extLst>
          </p:cNvPr>
          <p:cNvSpPr>
            <a:spLocks/>
          </p:cNvSpPr>
          <p:nvPr/>
        </p:nvSpPr>
        <p:spPr bwMode="auto">
          <a:xfrm>
            <a:off x="6884988" y="3355975"/>
            <a:ext cx="49212" cy="50800"/>
          </a:xfrm>
          <a:custGeom>
            <a:avLst/>
            <a:gdLst>
              <a:gd name="T0" fmla="*/ 2147483646 w 31"/>
              <a:gd name="T1" fmla="*/ 2147483646 h 32"/>
              <a:gd name="T2" fmla="*/ 2147483646 w 31"/>
              <a:gd name="T3" fmla="*/ 2147483646 h 32"/>
              <a:gd name="T4" fmla="*/ 2147483646 w 31"/>
              <a:gd name="T5" fmla="*/ 0 h 32"/>
              <a:gd name="T6" fmla="*/ 0 w 31"/>
              <a:gd name="T7" fmla="*/ 2147483646 h 32"/>
              <a:gd name="T8" fmla="*/ 0 w 31"/>
              <a:gd name="T9" fmla="*/ 2147483646 h 32"/>
              <a:gd name="T10" fmla="*/ 0 w 31"/>
              <a:gd name="T11" fmla="*/ 2147483646 h 32"/>
              <a:gd name="T12" fmla="*/ 2147483646 w 31"/>
              <a:gd name="T13" fmla="*/ 2147483646 h 32"/>
              <a:gd name="T14" fmla="*/ 2147483646 w 31"/>
              <a:gd name="T15" fmla="*/ 2147483646 h 32"/>
              <a:gd name="T16" fmla="*/ 2147483646 w 31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2"/>
              <a:gd name="T29" fmla="*/ 31 w 31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2">
                <a:moveTo>
                  <a:pt x="31" y="16"/>
                </a:moveTo>
                <a:lnTo>
                  <a:pt x="23" y="8"/>
                </a:lnTo>
                <a:lnTo>
                  <a:pt x="15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15" y="32"/>
                </a:lnTo>
                <a:lnTo>
                  <a:pt x="23" y="24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4" name="Freeform 275">
            <a:extLst>
              <a:ext uri="{FF2B5EF4-FFF2-40B4-BE49-F238E27FC236}">
                <a16:creationId xmlns:a16="http://schemas.microsoft.com/office/drawing/2014/main" id="{2DAD8428-588C-2FCB-6AF7-58AD443BD7F9}"/>
              </a:ext>
            </a:extLst>
          </p:cNvPr>
          <p:cNvSpPr>
            <a:spLocks/>
          </p:cNvSpPr>
          <p:nvPr/>
        </p:nvSpPr>
        <p:spPr bwMode="auto">
          <a:xfrm>
            <a:off x="6884988" y="3355975"/>
            <a:ext cx="61912" cy="65088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0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0 w 39"/>
              <a:gd name="T29" fmla="*/ 2147483646 h 41"/>
              <a:gd name="T30" fmla="*/ 0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0 w 39"/>
              <a:gd name="T65" fmla="*/ 2147483646 h 41"/>
              <a:gd name="T66" fmla="*/ 0 w 39"/>
              <a:gd name="T67" fmla="*/ 2147483646 h 41"/>
              <a:gd name="T68" fmla="*/ 0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0 w 39"/>
              <a:gd name="T77" fmla="*/ 2147483646 h 41"/>
              <a:gd name="T78" fmla="*/ 0 w 39"/>
              <a:gd name="T79" fmla="*/ 2147483646 h 41"/>
              <a:gd name="T80" fmla="*/ 0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24"/>
                </a:moveTo>
                <a:lnTo>
                  <a:pt x="23" y="16"/>
                </a:lnTo>
                <a:lnTo>
                  <a:pt x="15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5" y="32"/>
                </a:lnTo>
                <a:lnTo>
                  <a:pt x="23" y="24"/>
                </a:lnTo>
                <a:lnTo>
                  <a:pt x="31" y="16"/>
                </a:lnTo>
                <a:lnTo>
                  <a:pt x="39" y="24"/>
                </a:lnTo>
                <a:lnTo>
                  <a:pt x="31" y="32"/>
                </a:lnTo>
                <a:lnTo>
                  <a:pt x="23" y="41"/>
                </a:lnTo>
                <a:lnTo>
                  <a:pt x="15" y="41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8"/>
                </a:lnTo>
                <a:lnTo>
                  <a:pt x="15" y="0"/>
                </a:lnTo>
                <a:lnTo>
                  <a:pt x="23" y="0"/>
                </a:lnTo>
                <a:lnTo>
                  <a:pt x="31" y="8"/>
                </a:lnTo>
                <a:lnTo>
                  <a:pt x="39" y="16"/>
                </a:lnTo>
                <a:lnTo>
                  <a:pt x="31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5" name="Freeform 276">
            <a:extLst>
              <a:ext uri="{FF2B5EF4-FFF2-40B4-BE49-F238E27FC236}">
                <a16:creationId xmlns:a16="http://schemas.microsoft.com/office/drawing/2014/main" id="{BEEEDBBB-BA8A-1A8B-74D9-0C8C9FE0A1B4}"/>
              </a:ext>
            </a:extLst>
          </p:cNvPr>
          <p:cNvSpPr>
            <a:spLocks/>
          </p:cNvSpPr>
          <p:nvPr/>
        </p:nvSpPr>
        <p:spPr bwMode="auto">
          <a:xfrm>
            <a:off x="6934200" y="33813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6" name="Freeform 277">
            <a:extLst>
              <a:ext uri="{FF2B5EF4-FFF2-40B4-BE49-F238E27FC236}">
                <a16:creationId xmlns:a16="http://schemas.microsoft.com/office/drawing/2014/main" id="{8B89B9D0-E132-769D-14B9-B6DBA2ABE74E}"/>
              </a:ext>
            </a:extLst>
          </p:cNvPr>
          <p:cNvSpPr>
            <a:spLocks/>
          </p:cNvSpPr>
          <p:nvPr/>
        </p:nvSpPr>
        <p:spPr bwMode="auto">
          <a:xfrm>
            <a:off x="7118351" y="3106739"/>
            <a:ext cx="49213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31" y="9"/>
                </a:lnTo>
                <a:lnTo>
                  <a:pt x="15" y="0"/>
                </a:lnTo>
                <a:lnTo>
                  <a:pt x="8" y="9"/>
                </a:lnTo>
                <a:lnTo>
                  <a:pt x="0" y="17"/>
                </a:lnTo>
                <a:lnTo>
                  <a:pt x="8" y="33"/>
                </a:lnTo>
                <a:lnTo>
                  <a:pt x="15" y="33"/>
                </a:lnTo>
                <a:lnTo>
                  <a:pt x="31" y="33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7" name="Freeform 278">
            <a:extLst>
              <a:ext uri="{FF2B5EF4-FFF2-40B4-BE49-F238E27FC236}">
                <a16:creationId xmlns:a16="http://schemas.microsoft.com/office/drawing/2014/main" id="{DC56DAC3-EC56-5D24-35D7-75E1526484C0}"/>
              </a:ext>
            </a:extLst>
          </p:cNvPr>
          <p:cNvSpPr>
            <a:spLocks/>
          </p:cNvSpPr>
          <p:nvPr/>
        </p:nvSpPr>
        <p:spPr bwMode="auto">
          <a:xfrm>
            <a:off x="7118351" y="3106739"/>
            <a:ext cx="60325" cy="65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2147483646 w 38"/>
              <a:gd name="T65" fmla="*/ 2147483646 h 41"/>
              <a:gd name="T66" fmla="*/ 2147483646 w 38"/>
              <a:gd name="T67" fmla="*/ 2147483646 h 41"/>
              <a:gd name="T68" fmla="*/ 2147483646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2147483646 w 38"/>
              <a:gd name="T77" fmla="*/ 2147483646 h 41"/>
              <a:gd name="T78" fmla="*/ 2147483646 w 38"/>
              <a:gd name="T79" fmla="*/ 2147483646 h 41"/>
              <a:gd name="T80" fmla="*/ 2147483646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1" y="17"/>
                </a:moveTo>
                <a:lnTo>
                  <a:pt x="31" y="9"/>
                </a:lnTo>
                <a:lnTo>
                  <a:pt x="31" y="17"/>
                </a:lnTo>
                <a:lnTo>
                  <a:pt x="15" y="9"/>
                </a:lnTo>
                <a:lnTo>
                  <a:pt x="23" y="9"/>
                </a:lnTo>
                <a:lnTo>
                  <a:pt x="15" y="17"/>
                </a:lnTo>
                <a:lnTo>
                  <a:pt x="8" y="25"/>
                </a:lnTo>
                <a:lnTo>
                  <a:pt x="8" y="17"/>
                </a:lnTo>
                <a:lnTo>
                  <a:pt x="15" y="33"/>
                </a:lnTo>
                <a:lnTo>
                  <a:pt x="8" y="33"/>
                </a:lnTo>
                <a:lnTo>
                  <a:pt x="15" y="33"/>
                </a:lnTo>
                <a:lnTo>
                  <a:pt x="31" y="33"/>
                </a:lnTo>
                <a:lnTo>
                  <a:pt x="31" y="17"/>
                </a:lnTo>
                <a:lnTo>
                  <a:pt x="38" y="17"/>
                </a:lnTo>
                <a:lnTo>
                  <a:pt x="38" y="33"/>
                </a:lnTo>
                <a:lnTo>
                  <a:pt x="31" y="41"/>
                </a:lnTo>
                <a:lnTo>
                  <a:pt x="15" y="41"/>
                </a:lnTo>
                <a:lnTo>
                  <a:pt x="8" y="41"/>
                </a:lnTo>
                <a:lnTo>
                  <a:pt x="8" y="33"/>
                </a:lnTo>
                <a:lnTo>
                  <a:pt x="0" y="17"/>
                </a:lnTo>
                <a:lnTo>
                  <a:pt x="8" y="9"/>
                </a:lnTo>
                <a:lnTo>
                  <a:pt x="15" y="0"/>
                </a:lnTo>
                <a:lnTo>
                  <a:pt x="31" y="9"/>
                </a:lnTo>
                <a:lnTo>
                  <a:pt x="38" y="9"/>
                </a:lnTo>
                <a:lnTo>
                  <a:pt x="38" y="17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8" name="Freeform 279">
            <a:extLst>
              <a:ext uri="{FF2B5EF4-FFF2-40B4-BE49-F238E27FC236}">
                <a16:creationId xmlns:a16="http://schemas.microsoft.com/office/drawing/2014/main" id="{D8BAB661-2D1A-D93B-050B-42F9D6EC81B7}"/>
              </a:ext>
            </a:extLst>
          </p:cNvPr>
          <p:cNvSpPr>
            <a:spLocks/>
          </p:cNvSpPr>
          <p:nvPr/>
        </p:nvSpPr>
        <p:spPr bwMode="auto">
          <a:xfrm>
            <a:off x="7167563" y="3133725"/>
            <a:ext cx="11112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19" name="Freeform 280">
            <a:extLst>
              <a:ext uri="{FF2B5EF4-FFF2-40B4-BE49-F238E27FC236}">
                <a16:creationId xmlns:a16="http://schemas.microsoft.com/office/drawing/2014/main" id="{55E31F14-54CC-A5FF-D129-CF77857D853A}"/>
              </a:ext>
            </a:extLst>
          </p:cNvPr>
          <p:cNvSpPr>
            <a:spLocks/>
          </p:cNvSpPr>
          <p:nvPr/>
        </p:nvSpPr>
        <p:spPr bwMode="auto">
          <a:xfrm>
            <a:off x="7118351" y="2951164"/>
            <a:ext cx="49213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6"/>
                </a:moveTo>
                <a:lnTo>
                  <a:pt x="31" y="8"/>
                </a:lnTo>
                <a:lnTo>
                  <a:pt x="15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5" y="33"/>
                </a:lnTo>
                <a:lnTo>
                  <a:pt x="31" y="24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0" name="Freeform 281">
            <a:extLst>
              <a:ext uri="{FF2B5EF4-FFF2-40B4-BE49-F238E27FC236}">
                <a16:creationId xmlns:a16="http://schemas.microsoft.com/office/drawing/2014/main" id="{A70C9F25-AECE-C1B6-8C6A-0304B0D2F3E3}"/>
              </a:ext>
            </a:extLst>
          </p:cNvPr>
          <p:cNvSpPr>
            <a:spLocks/>
          </p:cNvSpPr>
          <p:nvPr/>
        </p:nvSpPr>
        <p:spPr bwMode="auto">
          <a:xfrm>
            <a:off x="7118351" y="2951164"/>
            <a:ext cx="60325" cy="65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2147483646 w 38"/>
              <a:gd name="T65" fmla="*/ 2147483646 h 41"/>
              <a:gd name="T66" fmla="*/ 2147483646 w 38"/>
              <a:gd name="T67" fmla="*/ 2147483646 h 41"/>
              <a:gd name="T68" fmla="*/ 2147483646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2147483646 w 38"/>
              <a:gd name="T77" fmla="*/ 2147483646 h 41"/>
              <a:gd name="T78" fmla="*/ 2147483646 w 38"/>
              <a:gd name="T79" fmla="*/ 2147483646 h 41"/>
              <a:gd name="T80" fmla="*/ 2147483646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1" y="16"/>
                </a:moveTo>
                <a:lnTo>
                  <a:pt x="31" y="8"/>
                </a:lnTo>
                <a:lnTo>
                  <a:pt x="31" y="16"/>
                </a:lnTo>
                <a:lnTo>
                  <a:pt x="15" y="8"/>
                </a:lnTo>
                <a:lnTo>
                  <a:pt x="23" y="8"/>
                </a:lnTo>
                <a:lnTo>
                  <a:pt x="15" y="16"/>
                </a:lnTo>
                <a:lnTo>
                  <a:pt x="8" y="24"/>
                </a:lnTo>
                <a:lnTo>
                  <a:pt x="8" y="16"/>
                </a:lnTo>
                <a:lnTo>
                  <a:pt x="15" y="24"/>
                </a:lnTo>
                <a:lnTo>
                  <a:pt x="23" y="33"/>
                </a:lnTo>
                <a:lnTo>
                  <a:pt x="15" y="33"/>
                </a:lnTo>
                <a:lnTo>
                  <a:pt x="31" y="24"/>
                </a:lnTo>
                <a:lnTo>
                  <a:pt x="31" y="16"/>
                </a:lnTo>
                <a:lnTo>
                  <a:pt x="38" y="16"/>
                </a:lnTo>
                <a:lnTo>
                  <a:pt x="38" y="24"/>
                </a:lnTo>
                <a:lnTo>
                  <a:pt x="31" y="33"/>
                </a:lnTo>
                <a:lnTo>
                  <a:pt x="15" y="41"/>
                </a:lnTo>
                <a:lnTo>
                  <a:pt x="8" y="33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5" y="0"/>
                </a:lnTo>
                <a:lnTo>
                  <a:pt x="31" y="8"/>
                </a:lnTo>
                <a:lnTo>
                  <a:pt x="38" y="8"/>
                </a:lnTo>
                <a:lnTo>
                  <a:pt x="38" y="16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1" name="Freeform 282">
            <a:extLst>
              <a:ext uri="{FF2B5EF4-FFF2-40B4-BE49-F238E27FC236}">
                <a16:creationId xmlns:a16="http://schemas.microsoft.com/office/drawing/2014/main" id="{B33F0EFB-FED7-D4B4-3EF6-ED8FB7F6BCFB}"/>
              </a:ext>
            </a:extLst>
          </p:cNvPr>
          <p:cNvSpPr>
            <a:spLocks/>
          </p:cNvSpPr>
          <p:nvPr/>
        </p:nvSpPr>
        <p:spPr bwMode="auto">
          <a:xfrm>
            <a:off x="7167563" y="2976564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2" name="Freeform 283">
            <a:extLst>
              <a:ext uri="{FF2B5EF4-FFF2-40B4-BE49-F238E27FC236}">
                <a16:creationId xmlns:a16="http://schemas.microsoft.com/office/drawing/2014/main" id="{E78BD2D3-4995-45DD-EB26-D098EE1638C6}"/>
              </a:ext>
            </a:extLst>
          </p:cNvPr>
          <p:cNvSpPr>
            <a:spLocks/>
          </p:cNvSpPr>
          <p:nvPr/>
        </p:nvSpPr>
        <p:spPr bwMode="auto">
          <a:xfrm>
            <a:off x="7339013" y="3355975"/>
            <a:ext cx="49212" cy="50800"/>
          </a:xfrm>
          <a:custGeom>
            <a:avLst/>
            <a:gdLst>
              <a:gd name="T0" fmla="*/ 2147483646 w 31"/>
              <a:gd name="T1" fmla="*/ 2147483646 h 32"/>
              <a:gd name="T2" fmla="*/ 2147483646 w 31"/>
              <a:gd name="T3" fmla="*/ 2147483646 h 32"/>
              <a:gd name="T4" fmla="*/ 2147483646 w 31"/>
              <a:gd name="T5" fmla="*/ 0 h 32"/>
              <a:gd name="T6" fmla="*/ 2147483646 w 31"/>
              <a:gd name="T7" fmla="*/ 2147483646 h 32"/>
              <a:gd name="T8" fmla="*/ 0 w 31"/>
              <a:gd name="T9" fmla="*/ 2147483646 h 32"/>
              <a:gd name="T10" fmla="*/ 2147483646 w 31"/>
              <a:gd name="T11" fmla="*/ 2147483646 h 32"/>
              <a:gd name="T12" fmla="*/ 2147483646 w 31"/>
              <a:gd name="T13" fmla="*/ 2147483646 h 32"/>
              <a:gd name="T14" fmla="*/ 2147483646 w 31"/>
              <a:gd name="T15" fmla="*/ 2147483646 h 32"/>
              <a:gd name="T16" fmla="*/ 2147483646 w 31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2"/>
              <a:gd name="T29" fmla="*/ 31 w 31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2">
                <a:moveTo>
                  <a:pt x="31" y="16"/>
                </a:moveTo>
                <a:lnTo>
                  <a:pt x="31" y="8"/>
                </a:lnTo>
                <a:lnTo>
                  <a:pt x="15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5" y="32"/>
                </a:lnTo>
                <a:lnTo>
                  <a:pt x="31" y="24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3" name="Freeform 284">
            <a:extLst>
              <a:ext uri="{FF2B5EF4-FFF2-40B4-BE49-F238E27FC236}">
                <a16:creationId xmlns:a16="http://schemas.microsoft.com/office/drawing/2014/main" id="{91A4F1B2-03BD-A768-B432-863B62B982F0}"/>
              </a:ext>
            </a:extLst>
          </p:cNvPr>
          <p:cNvSpPr>
            <a:spLocks/>
          </p:cNvSpPr>
          <p:nvPr/>
        </p:nvSpPr>
        <p:spPr bwMode="auto">
          <a:xfrm>
            <a:off x="7339013" y="3355975"/>
            <a:ext cx="61912" cy="65088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2147483646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2147483646 w 39"/>
              <a:gd name="T29" fmla="*/ 2147483646 h 41"/>
              <a:gd name="T30" fmla="*/ 2147483646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2147483646 w 39"/>
              <a:gd name="T65" fmla="*/ 2147483646 h 41"/>
              <a:gd name="T66" fmla="*/ 2147483646 w 39"/>
              <a:gd name="T67" fmla="*/ 2147483646 h 41"/>
              <a:gd name="T68" fmla="*/ 2147483646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2147483646 w 39"/>
              <a:gd name="T77" fmla="*/ 2147483646 h 41"/>
              <a:gd name="T78" fmla="*/ 2147483646 w 39"/>
              <a:gd name="T79" fmla="*/ 2147483646 h 41"/>
              <a:gd name="T80" fmla="*/ 2147483646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16"/>
                </a:moveTo>
                <a:lnTo>
                  <a:pt x="31" y="8"/>
                </a:lnTo>
                <a:lnTo>
                  <a:pt x="31" y="16"/>
                </a:lnTo>
                <a:lnTo>
                  <a:pt x="15" y="8"/>
                </a:lnTo>
                <a:lnTo>
                  <a:pt x="23" y="8"/>
                </a:lnTo>
                <a:lnTo>
                  <a:pt x="15" y="16"/>
                </a:lnTo>
                <a:lnTo>
                  <a:pt x="8" y="24"/>
                </a:lnTo>
                <a:lnTo>
                  <a:pt x="8" y="16"/>
                </a:lnTo>
                <a:lnTo>
                  <a:pt x="15" y="24"/>
                </a:lnTo>
                <a:lnTo>
                  <a:pt x="23" y="32"/>
                </a:lnTo>
                <a:lnTo>
                  <a:pt x="15" y="32"/>
                </a:lnTo>
                <a:lnTo>
                  <a:pt x="31" y="24"/>
                </a:lnTo>
                <a:lnTo>
                  <a:pt x="31" y="16"/>
                </a:lnTo>
                <a:lnTo>
                  <a:pt x="39" y="16"/>
                </a:lnTo>
                <a:lnTo>
                  <a:pt x="39" y="24"/>
                </a:lnTo>
                <a:lnTo>
                  <a:pt x="31" y="32"/>
                </a:lnTo>
                <a:lnTo>
                  <a:pt x="15" y="41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5" y="0"/>
                </a:lnTo>
                <a:lnTo>
                  <a:pt x="31" y="8"/>
                </a:lnTo>
                <a:lnTo>
                  <a:pt x="39" y="8"/>
                </a:lnTo>
                <a:lnTo>
                  <a:pt x="39" y="16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4" name="Freeform 285">
            <a:extLst>
              <a:ext uri="{FF2B5EF4-FFF2-40B4-BE49-F238E27FC236}">
                <a16:creationId xmlns:a16="http://schemas.microsoft.com/office/drawing/2014/main" id="{77EBDE7A-CBE0-E37E-7EC8-DD68D122E895}"/>
              </a:ext>
            </a:extLst>
          </p:cNvPr>
          <p:cNvSpPr>
            <a:spLocks/>
          </p:cNvSpPr>
          <p:nvPr/>
        </p:nvSpPr>
        <p:spPr bwMode="auto">
          <a:xfrm>
            <a:off x="7388225" y="338137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5" name="Freeform 286">
            <a:extLst>
              <a:ext uri="{FF2B5EF4-FFF2-40B4-BE49-F238E27FC236}">
                <a16:creationId xmlns:a16="http://schemas.microsoft.com/office/drawing/2014/main" id="{5578B757-96DA-7BF7-8234-C3F6F5D6CE7F}"/>
              </a:ext>
            </a:extLst>
          </p:cNvPr>
          <p:cNvSpPr>
            <a:spLocks/>
          </p:cNvSpPr>
          <p:nvPr/>
        </p:nvSpPr>
        <p:spPr bwMode="auto">
          <a:xfrm>
            <a:off x="7486651" y="3355975"/>
            <a:ext cx="36513" cy="50800"/>
          </a:xfrm>
          <a:custGeom>
            <a:avLst/>
            <a:gdLst>
              <a:gd name="T0" fmla="*/ 2147483646 w 23"/>
              <a:gd name="T1" fmla="*/ 2147483646 h 32"/>
              <a:gd name="T2" fmla="*/ 2147483646 w 23"/>
              <a:gd name="T3" fmla="*/ 2147483646 h 32"/>
              <a:gd name="T4" fmla="*/ 2147483646 w 23"/>
              <a:gd name="T5" fmla="*/ 0 h 32"/>
              <a:gd name="T6" fmla="*/ 0 w 23"/>
              <a:gd name="T7" fmla="*/ 2147483646 h 32"/>
              <a:gd name="T8" fmla="*/ 0 w 23"/>
              <a:gd name="T9" fmla="*/ 2147483646 h 32"/>
              <a:gd name="T10" fmla="*/ 0 w 23"/>
              <a:gd name="T11" fmla="*/ 2147483646 h 32"/>
              <a:gd name="T12" fmla="*/ 2147483646 w 23"/>
              <a:gd name="T13" fmla="*/ 2147483646 h 32"/>
              <a:gd name="T14" fmla="*/ 2147483646 w 23"/>
              <a:gd name="T15" fmla="*/ 2147483646 h 32"/>
              <a:gd name="T16" fmla="*/ 2147483646 w 23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32"/>
              <a:gd name="T29" fmla="*/ 23 w 23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32">
                <a:moveTo>
                  <a:pt x="23" y="16"/>
                </a:moveTo>
                <a:lnTo>
                  <a:pt x="23" y="8"/>
                </a:lnTo>
                <a:lnTo>
                  <a:pt x="7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7" y="32"/>
                </a:lnTo>
                <a:lnTo>
                  <a:pt x="23" y="24"/>
                </a:lnTo>
                <a:lnTo>
                  <a:pt x="23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6" name="Freeform 287">
            <a:extLst>
              <a:ext uri="{FF2B5EF4-FFF2-40B4-BE49-F238E27FC236}">
                <a16:creationId xmlns:a16="http://schemas.microsoft.com/office/drawing/2014/main" id="{1A51BB24-37F4-B5F4-A138-D4ED63DAF3CE}"/>
              </a:ext>
            </a:extLst>
          </p:cNvPr>
          <p:cNvSpPr>
            <a:spLocks/>
          </p:cNvSpPr>
          <p:nvPr/>
        </p:nvSpPr>
        <p:spPr bwMode="auto">
          <a:xfrm>
            <a:off x="7486651" y="3355975"/>
            <a:ext cx="49213" cy="65088"/>
          </a:xfrm>
          <a:custGeom>
            <a:avLst/>
            <a:gdLst>
              <a:gd name="T0" fmla="*/ 2147483646 w 31"/>
              <a:gd name="T1" fmla="*/ 2147483646 h 41"/>
              <a:gd name="T2" fmla="*/ 2147483646 w 31"/>
              <a:gd name="T3" fmla="*/ 2147483646 h 41"/>
              <a:gd name="T4" fmla="*/ 2147483646 w 31"/>
              <a:gd name="T5" fmla="*/ 2147483646 h 41"/>
              <a:gd name="T6" fmla="*/ 2147483646 w 31"/>
              <a:gd name="T7" fmla="*/ 2147483646 h 41"/>
              <a:gd name="T8" fmla="*/ 2147483646 w 31"/>
              <a:gd name="T9" fmla="*/ 2147483646 h 41"/>
              <a:gd name="T10" fmla="*/ 2147483646 w 31"/>
              <a:gd name="T11" fmla="*/ 2147483646 h 41"/>
              <a:gd name="T12" fmla="*/ 2147483646 w 31"/>
              <a:gd name="T13" fmla="*/ 2147483646 h 41"/>
              <a:gd name="T14" fmla="*/ 2147483646 w 31"/>
              <a:gd name="T15" fmla="*/ 2147483646 h 41"/>
              <a:gd name="T16" fmla="*/ 2147483646 w 31"/>
              <a:gd name="T17" fmla="*/ 2147483646 h 41"/>
              <a:gd name="T18" fmla="*/ 2147483646 w 31"/>
              <a:gd name="T19" fmla="*/ 2147483646 h 41"/>
              <a:gd name="T20" fmla="*/ 2147483646 w 31"/>
              <a:gd name="T21" fmla="*/ 2147483646 h 41"/>
              <a:gd name="T22" fmla="*/ 2147483646 w 31"/>
              <a:gd name="T23" fmla="*/ 2147483646 h 41"/>
              <a:gd name="T24" fmla="*/ 2147483646 w 31"/>
              <a:gd name="T25" fmla="*/ 2147483646 h 41"/>
              <a:gd name="T26" fmla="*/ 2147483646 w 31"/>
              <a:gd name="T27" fmla="*/ 2147483646 h 41"/>
              <a:gd name="T28" fmla="*/ 2147483646 w 31"/>
              <a:gd name="T29" fmla="*/ 2147483646 h 41"/>
              <a:gd name="T30" fmla="*/ 2147483646 w 31"/>
              <a:gd name="T31" fmla="*/ 2147483646 h 41"/>
              <a:gd name="T32" fmla="*/ 2147483646 w 31"/>
              <a:gd name="T33" fmla="*/ 2147483646 h 41"/>
              <a:gd name="T34" fmla="*/ 2147483646 w 31"/>
              <a:gd name="T35" fmla="*/ 2147483646 h 41"/>
              <a:gd name="T36" fmla="*/ 2147483646 w 31"/>
              <a:gd name="T37" fmla="*/ 2147483646 h 41"/>
              <a:gd name="T38" fmla="*/ 2147483646 w 31"/>
              <a:gd name="T39" fmla="*/ 2147483646 h 41"/>
              <a:gd name="T40" fmla="*/ 2147483646 w 31"/>
              <a:gd name="T41" fmla="*/ 2147483646 h 41"/>
              <a:gd name="T42" fmla="*/ 2147483646 w 31"/>
              <a:gd name="T43" fmla="*/ 2147483646 h 41"/>
              <a:gd name="T44" fmla="*/ 2147483646 w 31"/>
              <a:gd name="T45" fmla="*/ 2147483646 h 41"/>
              <a:gd name="T46" fmla="*/ 2147483646 w 31"/>
              <a:gd name="T47" fmla="*/ 2147483646 h 41"/>
              <a:gd name="T48" fmla="*/ 2147483646 w 31"/>
              <a:gd name="T49" fmla="*/ 2147483646 h 41"/>
              <a:gd name="T50" fmla="*/ 2147483646 w 31"/>
              <a:gd name="T51" fmla="*/ 2147483646 h 41"/>
              <a:gd name="T52" fmla="*/ 2147483646 w 31"/>
              <a:gd name="T53" fmla="*/ 2147483646 h 41"/>
              <a:gd name="T54" fmla="*/ 2147483646 w 31"/>
              <a:gd name="T55" fmla="*/ 2147483646 h 41"/>
              <a:gd name="T56" fmla="*/ 2147483646 w 31"/>
              <a:gd name="T57" fmla="*/ 2147483646 h 41"/>
              <a:gd name="T58" fmla="*/ 2147483646 w 31"/>
              <a:gd name="T59" fmla="*/ 2147483646 h 41"/>
              <a:gd name="T60" fmla="*/ 2147483646 w 31"/>
              <a:gd name="T61" fmla="*/ 2147483646 h 41"/>
              <a:gd name="T62" fmla="*/ 2147483646 w 31"/>
              <a:gd name="T63" fmla="*/ 2147483646 h 41"/>
              <a:gd name="T64" fmla="*/ 0 w 31"/>
              <a:gd name="T65" fmla="*/ 2147483646 h 41"/>
              <a:gd name="T66" fmla="*/ 0 w 31"/>
              <a:gd name="T67" fmla="*/ 2147483646 h 41"/>
              <a:gd name="T68" fmla="*/ 0 w 31"/>
              <a:gd name="T69" fmla="*/ 2147483646 h 41"/>
              <a:gd name="T70" fmla="*/ 0 w 31"/>
              <a:gd name="T71" fmla="*/ 2147483646 h 41"/>
              <a:gd name="T72" fmla="*/ 0 w 31"/>
              <a:gd name="T73" fmla="*/ 2147483646 h 41"/>
              <a:gd name="T74" fmla="*/ 0 w 31"/>
              <a:gd name="T75" fmla="*/ 2147483646 h 41"/>
              <a:gd name="T76" fmla="*/ 0 w 31"/>
              <a:gd name="T77" fmla="*/ 2147483646 h 41"/>
              <a:gd name="T78" fmla="*/ 0 w 31"/>
              <a:gd name="T79" fmla="*/ 2147483646 h 41"/>
              <a:gd name="T80" fmla="*/ 0 w 31"/>
              <a:gd name="T81" fmla="*/ 2147483646 h 41"/>
              <a:gd name="T82" fmla="*/ 2147483646 w 31"/>
              <a:gd name="T83" fmla="*/ 0 h 41"/>
              <a:gd name="T84" fmla="*/ 2147483646 w 31"/>
              <a:gd name="T85" fmla="*/ 0 h 41"/>
              <a:gd name="T86" fmla="*/ 2147483646 w 31"/>
              <a:gd name="T87" fmla="*/ 0 h 41"/>
              <a:gd name="T88" fmla="*/ 2147483646 w 31"/>
              <a:gd name="T89" fmla="*/ 2147483646 h 41"/>
              <a:gd name="T90" fmla="*/ 2147483646 w 31"/>
              <a:gd name="T91" fmla="*/ 2147483646 h 41"/>
              <a:gd name="T92" fmla="*/ 2147483646 w 31"/>
              <a:gd name="T93" fmla="*/ 2147483646 h 41"/>
              <a:gd name="T94" fmla="*/ 2147483646 w 31"/>
              <a:gd name="T95" fmla="*/ 2147483646 h 41"/>
              <a:gd name="T96" fmla="*/ 2147483646 w 31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1"/>
              <a:gd name="T148" fmla="*/ 0 h 41"/>
              <a:gd name="T149" fmla="*/ 31 w 31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1" h="41">
                <a:moveTo>
                  <a:pt x="23" y="16"/>
                </a:moveTo>
                <a:lnTo>
                  <a:pt x="23" y="8"/>
                </a:lnTo>
                <a:lnTo>
                  <a:pt x="23" y="16"/>
                </a:lnTo>
                <a:lnTo>
                  <a:pt x="7" y="8"/>
                </a:lnTo>
                <a:lnTo>
                  <a:pt x="15" y="8"/>
                </a:lnTo>
                <a:lnTo>
                  <a:pt x="7" y="16"/>
                </a:lnTo>
                <a:lnTo>
                  <a:pt x="7" y="8"/>
                </a:lnTo>
                <a:lnTo>
                  <a:pt x="7" y="16"/>
                </a:lnTo>
                <a:lnTo>
                  <a:pt x="7" y="24"/>
                </a:lnTo>
                <a:lnTo>
                  <a:pt x="15" y="32"/>
                </a:lnTo>
                <a:lnTo>
                  <a:pt x="7" y="32"/>
                </a:lnTo>
                <a:lnTo>
                  <a:pt x="23" y="24"/>
                </a:lnTo>
                <a:lnTo>
                  <a:pt x="23" y="16"/>
                </a:lnTo>
                <a:lnTo>
                  <a:pt x="31" y="16"/>
                </a:lnTo>
                <a:lnTo>
                  <a:pt x="31" y="24"/>
                </a:lnTo>
                <a:lnTo>
                  <a:pt x="23" y="32"/>
                </a:lnTo>
                <a:lnTo>
                  <a:pt x="7" y="41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8"/>
                </a:lnTo>
                <a:lnTo>
                  <a:pt x="7" y="0"/>
                </a:lnTo>
                <a:lnTo>
                  <a:pt x="23" y="8"/>
                </a:lnTo>
                <a:lnTo>
                  <a:pt x="31" y="8"/>
                </a:lnTo>
                <a:lnTo>
                  <a:pt x="31" y="16"/>
                </a:lnTo>
                <a:lnTo>
                  <a:pt x="23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7" name="Freeform 288">
            <a:extLst>
              <a:ext uri="{FF2B5EF4-FFF2-40B4-BE49-F238E27FC236}">
                <a16:creationId xmlns:a16="http://schemas.microsoft.com/office/drawing/2014/main" id="{F8718B85-499A-C90B-692C-00B87884DC84}"/>
              </a:ext>
            </a:extLst>
          </p:cNvPr>
          <p:cNvSpPr>
            <a:spLocks/>
          </p:cNvSpPr>
          <p:nvPr/>
        </p:nvSpPr>
        <p:spPr bwMode="auto">
          <a:xfrm>
            <a:off x="7523163" y="338137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8" name="Freeform 289">
            <a:extLst>
              <a:ext uri="{FF2B5EF4-FFF2-40B4-BE49-F238E27FC236}">
                <a16:creationId xmlns:a16="http://schemas.microsoft.com/office/drawing/2014/main" id="{881D2086-FEE8-D594-3A48-B7C885A5DD10}"/>
              </a:ext>
            </a:extLst>
          </p:cNvPr>
          <p:cNvSpPr>
            <a:spLocks/>
          </p:cNvSpPr>
          <p:nvPr/>
        </p:nvSpPr>
        <p:spPr bwMode="auto">
          <a:xfrm>
            <a:off x="7720013" y="3106739"/>
            <a:ext cx="49212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23" y="9"/>
                </a:lnTo>
                <a:lnTo>
                  <a:pt x="15" y="0"/>
                </a:lnTo>
                <a:lnTo>
                  <a:pt x="7" y="9"/>
                </a:lnTo>
                <a:lnTo>
                  <a:pt x="0" y="17"/>
                </a:lnTo>
                <a:lnTo>
                  <a:pt x="7" y="33"/>
                </a:lnTo>
                <a:lnTo>
                  <a:pt x="15" y="33"/>
                </a:lnTo>
                <a:lnTo>
                  <a:pt x="23" y="33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29" name="Freeform 290">
            <a:extLst>
              <a:ext uri="{FF2B5EF4-FFF2-40B4-BE49-F238E27FC236}">
                <a16:creationId xmlns:a16="http://schemas.microsoft.com/office/drawing/2014/main" id="{9E84A558-E7D5-7840-D693-BE5C5131DF3A}"/>
              </a:ext>
            </a:extLst>
          </p:cNvPr>
          <p:cNvSpPr>
            <a:spLocks/>
          </p:cNvSpPr>
          <p:nvPr/>
        </p:nvSpPr>
        <p:spPr bwMode="auto">
          <a:xfrm>
            <a:off x="7720014" y="3106739"/>
            <a:ext cx="60325" cy="65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2147483646 w 38"/>
              <a:gd name="T65" fmla="*/ 2147483646 h 41"/>
              <a:gd name="T66" fmla="*/ 2147483646 w 38"/>
              <a:gd name="T67" fmla="*/ 2147483646 h 41"/>
              <a:gd name="T68" fmla="*/ 2147483646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2147483646 w 38"/>
              <a:gd name="T77" fmla="*/ 2147483646 h 41"/>
              <a:gd name="T78" fmla="*/ 2147483646 w 38"/>
              <a:gd name="T79" fmla="*/ 2147483646 h 41"/>
              <a:gd name="T80" fmla="*/ 2147483646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1" y="25"/>
                </a:moveTo>
                <a:lnTo>
                  <a:pt x="23" y="17"/>
                </a:lnTo>
                <a:lnTo>
                  <a:pt x="15" y="9"/>
                </a:lnTo>
                <a:lnTo>
                  <a:pt x="23" y="9"/>
                </a:lnTo>
                <a:lnTo>
                  <a:pt x="15" y="17"/>
                </a:lnTo>
                <a:lnTo>
                  <a:pt x="7" y="25"/>
                </a:lnTo>
                <a:lnTo>
                  <a:pt x="7" y="17"/>
                </a:lnTo>
                <a:lnTo>
                  <a:pt x="15" y="33"/>
                </a:lnTo>
                <a:lnTo>
                  <a:pt x="7" y="33"/>
                </a:lnTo>
                <a:lnTo>
                  <a:pt x="15" y="33"/>
                </a:lnTo>
                <a:lnTo>
                  <a:pt x="23" y="33"/>
                </a:lnTo>
                <a:lnTo>
                  <a:pt x="31" y="17"/>
                </a:lnTo>
                <a:lnTo>
                  <a:pt x="38" y="17"/>
                </a:lnTo>
                <a:lnTo>
                  <a:pt x="31" y="33"/>
                </a:lnTo>
                <a:lnTo>
                  <a:pt x="23" y="41"/>
                </a:lnTo>
                <a:lnTo>
                  <a:pt x="15" y="41"/>
                </a:lnTo>
                <a:lnTo>
                  <a:pt x="7" y="41"/>
                </a:lnTo>
                <a:lnTo>
                  <a:pt x="7" y="33"/>
                </a:lnTo>
                <a:lnTo>
                  <a:pt x="0" y="17"/>
                </a:lnTo>
                <a:lnTo>
                  <a:pt x="7" y="9"/>
                </a:lnTo>
                <a:lnTo>
                  <a:pt x="15" y="0"/>
                </a:lnTo>
                <a:lnTo>
                  <a:pt x="23" y="0"/>
                </a:lnTo>
                <a:lnTo>
                  <a:pt x="31" y="9"/>
                </a:lnTo>
                <a:lnTo>
                  <a:pt x="38" y="17"/>
                </a:lnTo>
                <a:lnTo>
                  <a:pt x="31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0" name="Freeform 291">
            <a:extLst>
              <a:ext uri="{FF2B5EF4-FFF2-40B4-BE49-F238E27FC236}">
                <a16:creationId xmlns:a16="http://schemas.microsoft.com/office/drawing/2014/main" id="{1CBA2BA9-2092-DB78-16A5-31FEB98A4932}"/>
              </a:ext>
            </a:extLst>
          </p:cNvPr>
          <p:cNvSpPr>
            <a:spLocks/>
          </p:cNvSpPr>
          <p:nvPr/>
        </p:nvSpPr>
        <p:spPr bwMode="auto">
          <a:xfrm>
            <a:off x="7769226" y="3133725"/>
            <a:ext cx="11113" cy="12700"/>
          </a:xfrm>
          <a:custGeom>
            <a:avLst/>
            <a:gdLst>
              <a:gd name="T0" fmla="*/ 0 w 7"/>
              <a:gd name="T1" fmla="*/ 0 h 8"/>
              <a:gd name="T2" fmla="*/ 0 w 7"/>
              <a:gd name="T3" fmla="*/ 0 h 8"/>
              <a:gd name="T4" fmla="*/ 0 w 7"/>
              <a:gd name="T5" fmla="*/ 2147483646 h 8"/>
              <a:gd name="T6" fmla="*/ 2147483646 w 7"/>
              <a:gd name="T7" fmla="*/ 0 h 8"/>
              <a:gd name="T8" fmla="*/ 2147483646 w 7"/>
              <a:gd name="T9" fmla="*/ 0 h 8"/>
              <a:gd name="T10" fmla="*/ 2147483646 w 7"/>
              <a:gd name="T11" fmla="*/ 0 h 8"/>
              <a:gd name="T12" fmla="*/ 0 w 7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8"/>
              <a:gd name="T23" fmla="*/ 7 w 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1" name="Freeform 292">
            <a:extLst>
              <a:ext uri="{FF2B5EF4-FFF2-40B4-BE49-F238E27FC236}">
                <a16:creationId xmlns:a16="http://schemas.microsoft.com/office/drawing/2014/main" id="{96D0108F-4B5F-96DD-E96D-128553CB7908}"/>
              </a:ext>
            </a:extLst>
          </p:cNvPr>
          <p:cNvSpPr>
            <a:spLocks/>
          </p:cNvSpPr>
          <p:nvPr/>
        </p:nvSpPr>
        <p:spPr bwMode="auto">
          <a:xfrm>
            <a:off x="7707313" y="2963864"/>
            <a:ext cx="61912" cy="1587"/>
          </a:xfrm>
          <a:custGeom>
            <a:avLst/>
            <a:gdLst>
              <a:gd name="T0" fmla="*/ 2147483646 w 39"/>
              <a:gd name="T1" fmla="*/ 0 h 1587"/>
              <a:gd name="T2" fmla="*/ 2147483646 w 39"/>
              <a:gd name="T3" fmla="*/ 0 h 1587"/>
              <a:gd name="T4" fmla="*/ 2147483646 w 39"/>
              <a:gd name="T5" fmla="*/ 0 h 1587"/>
              <a:gd name="T6" fmla="*/ 2147483646 w 39"/>
              <a:gd name="T7" fmla="*/ 0 h 1587"/>
              <a:gd name="T8" fmla="*/ 0 w 39"/>
              <a:gd name="T9" fmla="*/ 0 h 1587"/>
              <a:gd name="T10" fmla="*/ 2147483646 w 39"/>
              <a:gd name="T11" fmla="*/ 0 h 1587"/>
              <a:gd name="T12" fmla="*/ 2147483646 w 39"/>
              <a:gd name="T13" fmla="*/ 0 h 1587"/>
              <a:gd name="T14" fmla="*/ 2147483646 w 39"/>
              <a:gd name="T15" fmla="*/ 0 h 1587"/>
              <a:gd name="T16" fmla="*/ 2147483646 w 39"/>
              <a:gd name="T17" fmla="*/ 0 h 158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9"/>
              <a:gd name="T28" fmla="*/ 0 h 1587"/>
              <a:gd name="T29" fmla="*/ 39 w 39"/>
              <a:gd name="T30" fmla="*/ 1587 h 158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9" h="1587">
                <a:moveTo>
                  <a:pt x="39" y="0"/>
                </a:moveTo>
                <a:lnTo>
                  <a:pt x="39" y="0"/>
                </a:lnTo>
                <a:lnTo>
                  <a:pt x="23" y="0"/>
                </a:lnTo>
                <a:lnTo>
                  <a:pt x="8" y="0"/>
                </a:lnTo>
                <a:lnTo>
                  <a:pt x="0" y="0"/>
                </a:lnTo>
                <a:lnTo>
                  <a:pt x="8" y="0"/>
                </a:lnTo>
                <a:lnTo>
                  <a:pt x="23" y="0"/>
                </a:lnTo>
                <a:lnTo>
                  <a:pt x="39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2" name="Freeform 293">
            <a:extLst>
              <a:ext uri="{FF2B5EF4-FFF2-40B4-BE49-F238E27FC236}">
                <a16:creationId xmlns:a16="http://schemas.microsoft.com/office/drawing/2014/main" id="{15272A0F-966E-5D2E-5350-2EAE5913369A}"/>
              </a:ext>
            </a:extLst>
          </p:cNvPr>
          <p:cNvSpPr>
            <a:spLocks/>
          </p:cNvSpPr>
          <p:nvPr/>
        </p:nvSpPr>
        <p:spPr bwMode="auto">
          <a:xfrm>
            <a:off x="7707314" y="2963863"/>
            <a:ext cx="73025" cy="12700"/>
          </a:xfrm>
          <a:custGeom>
            <a:avLst/>
            <a:gdLst>
              <a:gd name="T0" fmla="*/ 2147483646 w 46"/>
              <a:gd name="T1" fmla="*/ 0 h 8"/>
              <a:gd name="T2" fmla="*/ 2147483646 w 46"/>
              <a:gd name="T3" fmla="*/ 0 h 8"/>
              <a:gd name="T4" fmla="*/ 2147483646 w 46"/>
              <a:gd name="T5" fmla="*/ 2147483646 h 8"/>
              <a:gd name="T6" fmla="*/ 2147483646 w 46"/>
              <a:gd name="T7" fmla="*/ 2147483646 h 8"/>
              <a:gd name="T8" fmla="*/ 2147483646 w 46"/>
              <a:gd name="T9" fmla="*/ 2147483646 h 8"/>
              <a:gd name="T10" fmla="*/ 2147483646 w 46"/>
              <a:gd name="T11" fmla="*/ 2147483646 h 8"/>
              <a:gd name="T12" fmla="*/ 2147483646 w 46"/>
              <a:gd name="T13" fmla="*/ 2147483646 h 8"/>
              <a:gd name="T14" fmla="*/ 2147483646 w 46"/>
              <a:gd name="T15" fmla="*/ 2147483646 h 8"/>
              <a:gd name="T16" fmla="*/ 2147483646 w 46"/>
              <a:gd name="T17" fmla="*/ 2147483646 h 8"/>
              <a:gd name="T18" fmla="*/ 2147483646 w 46"/>
              <a:gd name="T19" fmla="*/ 2147483646 h 8"/>
              <a:gd name="T20" fmla="*/ 0 w 46"/>
              <a:gd name="T21" fmla="*/ 2147483646 h 8"/>
              <a:gd name="T22" fmla="*/ 0 w 46"/>
              <a:gd name="T23" fmla="*/ 0 h 8"/>
              <a:gd name="T24" fmla="*/ 0 w 46"/>
              <a:gd name="T25" fmla="*/ 0 h 8"/>
              <a:gd name="T26" fmla="*/ 2147483646 w 46"/>
              <a:gd name="T27" fmla="*/ 0 h 8"/>
              <a:gd name="T28" fmla="*/ 2147483646 w 46"/>
              <a:gd name="T29" fmla="*/ 0 h 8"/>
              <a:gd name="T30" fmla="*/ 2147483646 w 46"/>
              <a:gd name="T31" fmla="*/ 0 h 8"/>
              <a:gd name="T32" fmla="*/ 2147483646 w 46"/>
              <a:gd name="T33" fmla="*/ 0 h 8"/>
              <a:gd name="T34" fmla="*/ 2147483646 w 46"/>
              <a:gd name="T35" fmla="*/ 0 h 8"/>
              <a:gd name="T36" fmla="*/ 2147483646 w 46"/>
              <a:gd name="T37" fmla="*/ 0 h 8"/>
              <a:gd name="T38" fmla="*/ 2147483646 w 46"/>
              <a:gd name="T39" fmla="*/ 0 h 8"/>
              <a:gd name="T40" fmla="*/ 2147483646 w 46"/>
              <a:gd name="T41" fmla="*/ 0 h 8"/>
              <a:gd name="T42" fmla="*/ 2147483646 w 46"/>
              <a:gd name="T43" fmla="*/ 0 h 8"/>
              <a:gd name="T44" fmla="*/ 2147483646 w 46"/>
              <a:gd name="T45" fmla="*/ 0 h 8"/>
              <a:gd name="T46" fmla="*/ 2147483646 w 46"/>
              <a:gd name="T47" fmla="*/ 0 h 8"/>
              <a:gd name="T48" fmla="*/ 2147483646 w 46"/>
              <a:gd name="T49" fmla="*/ 2147483646 h 8"/>
              <a:gd name="T50" fmla="*/ 2147483646 w 46"/>
              <a:gd name="T51" fmla="*/ 2147483646 h 8"/>
              <a:gd name="T52" fmla="*/ 2147483646 w 46"/>
              <a:gd name="T53" fmla="*/ 2147483646 h 8"/>
              <a:gd name="T54" fmla="*/ 2147483646 w 46"/>
              <a:gd name="T55" fmla="*/ 2147483646 h 8"/>
              <a:gd name="T56" fmla="*/ 2147483646 w 46"/>
              <a:gd name="T57" fmla="*/ 2147483646 h 8"/>
              <a:gd name="T58" fmla="*/ 2147483646 w 46"/>
              <a:gd name="T59" fmla="*/ 2147483646 h 8"/>
              <a:gd name="T60" fmla="*/ 2147483646 w 46"/>
              <a:gd name="T61" fmla="*/ 2147483646 h 8"/>
              <a:gd name="T62" fmla="*/ 2147483646 w 46"/>
              <a:gd name="T63" fmla="*/ 2147483646 h 8"/>
              <a:gd name="T64" fmla="*/ 2147483646 w 46"/>
              <a:gd name="T65" fmla="*/ 2147483646 h 8"/>
              <a:gd name="T66" fmla="*/ 2147483646 w 46"/>
              <a:gd name="T67" fmla="*/ 2147483646 h 8"/>
              <a:gd name="T68" fmla="*/ 2147483646 w 46"/>
              <a:gd name="T69" fmla="*/ 2147483646 h 8"/>
              <a:gd name="T70" fmla="*/ 0 w 46"/>
              <a:gd name="T71" fmla="*/ 2147483646 h 8"/>
              <a:gd name="T72" fmla="*/ 0 w 46"/>
              <a:gd name="T73" fmla="*/ 2147483646 h 8"/>
              <a:gd name="T74" fmla="*/ 0 w 46"/>
              <a:gd name="T75" fmla="*/ 0 h 8"/>
              <a:gd name="T76" fmla="*/ 2147483646 w 46"/>
              <a:gd name="T77" fmla="*/ 0 h 8"/>
              <a:gd name="T78" fmla="*/ 2147483646 w 46"/>
              <a:gd name="T79" fmla="*/ 0 h 8"/>
              <a:gd name="T80" fmla="*/ 2147483646 w 46"/>
              <a:gd name="T81" fmla="*/ 0 h 8"/>
              <a:gd name="T82" fmla="*/ 2147483646 w 46"/>
              <a:gd name="T83" fmla="*/ 0 h 8"/>
              <a:gd name="T84" fmla="*/ 2147483646 w 46"/>
              <a:gd name="T85" fmla="*/ 0 h 8"/>
              <a:gd name="T86" fmla="*/ 2147483646 w 46"/>
              <a:gd name="T87" fmla="*/ 0 h 8"/>
              <a:gd name="T88" fmla="*/ 2147483646 w 46"/>
              <a:gd name="T89" fmla="*/ 0 h 8"/>
              <a:gd name="T90" fmla="*/ 2147483646 w 46"/>
              <a:gd name="T91" fmla="*/ 0 h 8"/>
              <a:gd name="T92" fmla="*/ 2147483646 w 46"/>
              <a:gd name="T93" fmla="*/ 0 h 8"/>
              <a:gd name="T94" fmla="*/ 2147483646 w 46"/>
              <a:gd name="T95" fmla="*/ 0 h 8"/>
              <a:gd name="T96" fmla="*/ 2147483646 w 46"/>
              <a:gd name="T97" fmla="*/ 0 h 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6"/>
              <a:gd name="T148" fmla="*/ 0 h 8"/>
              <a:gd name="T149" fmla="*/ 46 w 46"/>
              <a:gd name="T150" fmla="*/ 8 h 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6" h="8">
                <a:moveTo>
                  <a:pt x="46" y="0"/>
                </a:moveTo>
                <a:lnTo>
                  <a:pt x="46" y="0"/>
                </a:lnTo>
                <a:lnTo>
                  <a:pt x="39" y="8"/>
                </a:lnTo>
                <a:lnTo>
                  <a:pt x="23" y="8"/>
                </a:lnTo>
                <a:lnTo>
                  <a:pt x="8" y="8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23" y="0"/>
                </a:lnTo>
                <a:lnTo>
                  <a:pt x="39" y="0"/>
                </a:lnTo>
                <a:lnTo>
                  <a:pt x="39" y="8"/>
                </a:lnTo>
                <a:lnTo>
                  <a:pt x="23" y="8"/>
                </a:lnTo>
                <a:lnTo>
                  <a:pt x="8" y="8"/>
                </a:lnTo>
                <a:lnTo>
                  <a:pt x="0" y="8"/>
                </a:lnTo>
                <a:lnTo>
                  <a:pt x="0" y="0"/>
                </a:lnTo>
                <a:lnTo>
                  <a:pt x="8" y="0"/>
                </a:lnTo>
                <a:lnTo>
                  <a:pt x="23" y="0"/>
                </a:lnTo>
                <a:lnTo>
                  <a:pt x="39" y="0"/>
                </a:lnTo>
                <a:lnTo>
                  <a:pt x="46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3" name="Freeform 294">
            <a:extLst>
              <a:ext uri="{FF2B5EF4-FFF2-40B4-BE49-F238E27FC236}">
                <a16:creationId xmlns:a16="http://schemas.microsoft.com/office/drawing/2014/main" id="{E307703A-2157-D385-D800-638C71906B21}"/>
              </a:ext>
            </a:extLst>
          </p:cNvPr>
          <p:cNvSpPr>
            <a:spLocks/>
          </p:cNvSpPr>
          <p:nvPr/>
        </p:nvSpPr>
        <p:spPr bwMode="auto">
          <a:xfrm>
            <a:off x="7769225" y="2963863"/>
            <a:ext cx="1588" cy="12700"/>
          </a:xfrm>
          <a:custGeom>
            <a:avLst/>
            <a:gdLst>
              <a:gd name="T0" fmla="*/ 0 w 1588"/>
              <a:gd name="T1" fmla="*/ 0 h 8"/>
              <a:gd name="T2" fmla="*/ 0 w 1588"/>
              <a:gd name="T3" fmla="*/ 0 h 8"/>
              <a:gd name="T4" fmla="*/ 0 w 1588"/>
              <a:gd name="T5" fmla="*/ 0 h 8"/>
              <a:gd name="T6" fmla="*/ 0 w 1588"/>
              <a:gd name="T7" fmla="*/ 2147483646 h 8"/>
              <a:gd name="T8" fmla="*/ 0 w 1588"/>
              <a:gd name="T9" fmla="*/ 2147483646 h 8"/>
              <a:gd name="T10" fmla="*/ 0 w 1588"/>
              <a:gd name="T11" fmla="*/ 2147483646 h 8"/>
              <a:gd name="T12" fmla="*/ 0 w 158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88"/>
              <a:gd name="T22" fmla="*/ 0 h 8"/>
              <a:gd name="T23" fmla="*/ 1588 w 158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8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4" name="Freeform 295">
            <a:extLst>
              <a:ext uri="{FF2B5EF4-FFF2-40B4-BE49-F238E27FC236}">
                <a16:creationId xmlns:a16="http://schemas.microsoft.com/office/drawing/2014/main" id="{B325BB77-4C82-5E4B-A759-CEDD564E49BD}"/>
              </a:ext>
            </a:extLst>
          </p:cNvPr>
          <p:cNvSpPr>
            <a:spLocks/>
          </p:cNvSpPr>
          <p:nvPr/>
        </p:nvSpPr>
        <p:spPr bwMode="auto">
          <a:xfrm>
            <a:off x="7351713" y="2703513"/>
            <a:ext cx="49212" cy="50800"/>
          </a:xfrm>
          <a:custGeom>
            <a:avLst/>
            <a:gdLst>
              <a:gd name="T0" fmla="*/ 2147483646 w 31"/>
              <a:gd name="T1" fmla="*/ 2147483646 h 32"/>
              <a:gd name="T2" fmla="*/ 2147483646 w 31"/>
              <a:gd name="T3" fmla="*/ 2147483646 h 32"/>
              <a:gd name="T4" fmla="*/ 2147483646 w 31"/>
              <a:gd name="T5" fmla="*/ 0 h 32"/>
              <a:gd name="T6" fmla="*/ 2147483646 w 31"/>
              <a:gd name="T7" fmla="*/ 2147483646 h 32"/>
              <a:gd name="T8" fmla="*/ 0 w 31"/>
              <a:gd name="T9" fmla="*/ 2147483646 h 32"/>
              <a:gd name="T10" fmla="*/ 2147483646 w 31"/>
              <a:gd name="T11" fmla="*/ 2147483646 h 32"/>
              <a:gd name="T12" fmla="*/ 2147483646 w 31"/>
              <a:gd name="T13" fmla="*/ 2147483646 h 32"/>
              <a:gd name="T14" fmla="*/ 2147483646 w 31"/>
              <a:gd name="T15" fmla="*/ 2147483646 h 32"/>
              <a:gd name="T16" fmla="*/ 2147483646 w 31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2"/>
              <a:gd name="T29" fmla="*/ 31 w 31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2">
                <a:moveTo>
                  <a:pt x="31" y="16"/>
                </a:moveTo>
                <a:lnTo>
                  <a:pt x="31" y="8"/>
                </a:lnTo>
                <a:lnTo>
                  <a:pt x="15" y="0"/>
                </a:lnTo>
                <a:lnTo>
                  <a:pt x="7" y="8"/>
                </a:lnTo>
                <a:lnTo>
                  <a:pt x="0" y="16"/>
                </a:lnTo>
                <a:lnTo>
                  <a:pt x="7" y="32"/>
                </a:lnTo>
                <a:lnTo>
                  <a:pt x="15" y="32"/>
                </a:lnTo>
                <a:lnTo>
                  <a:pt x="31" y="32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5" name="Freeform 296">
            <a:extLst>
              <a:ext uri="{FF2B5EF4-FFF2-40B4-BE49-F238E27FC236}">
                <a16:creationId xmlns:a16="http://schemas.microsoft.com/office/drawing/2014/main" id="{7E3895CE-DFE0-4C68-5836-6A07F7478A5E}"/>
              </a:ext>
            </a:extLst>
          </p:cNvPr>
          <p:cNvSpPr>
            <a:spLocks/>
          </p:cNvSpPr>
          <p:nvPr/>
        </p:nvSpPr>
        <p:spPr bwMode="auto">
          <a:xfrm>
            <a:off x="7351714" y="2703514"/>
            <a:ext cx="60325" cy="65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2147483646 w 38"/>
              <a:gd name="T65" fmla="*/ 2147483646 h 41"/>
              <a:gd name="T66" fmla="*/ 2147483646 w 38"/>
              <a:gd name="T67" fmla="*/ 2147483646 h 41"/>
              <a:gd name="T68" fmla="*/ 2147483646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2147483646 w 38"/>
              <a:gd name="T77" fmla="*/ 2147483646 h 41"/>
              <a:gd name="T78" fmla="*/ 2147483646 w 38"/>
              <a:gd name="T79" fmla="*/ 2147483646 h 41"/>
              <a:gd name="T80" fmla="*/ 2147483646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1" y="16"/>
                </a:moveTo>
                <a:lnTo>
                  <a:pt x="31" y="8"/>
                </a:lnTo>
                <a:lnTo>
                  <a:pt x="31" y="16"/>
                </a:lnTo>
                <a:lnTo>
                  <a:pt x="15" y="8"/>
                </a:lnTo>
                <a:lnTo>
                  <a:pt x="23" y="8"/>
                </a:lnTo>
                <a:lnTo>
                  <a:pt x="15" y="16"/>
                </a:lnTo>
                <a:lnTo>
                  <a:pt x="7" y="24"/>
                </a:lnTo>
                <a:lnTo>
                  <a:pt x="7" y="16"/>
                </a:lnTo>
                <a:lnTo>
                  <a:pt x="15" y="32"/>
                </a:lnTo>
                <a:lnTo>
                  <a:pt x="7" y="32"/>
                </a:lnTo>
                <a:lnTo>
                  <a:pt x="15" y="32"/>
                </a:lnTo>
                <a:lnTo>
                  <a:pt x="31" y="32"/>
                </a:lnTo>
                <a:lnTo>
                  <a:pt x="31" y="16"/>
                </a:lnTo>
                <a:lnTo>
                  <a:pt x="38" y="16"/>
                </a:lnTo>
                <a:lnTo>
                  <a:pt x="38" y="32"/>
                </a:lnTo>
                <a:lnTo>
                  <a:pt x="31" y="41"/>
                </a:lnTo>
                <a:lnTo>
                  <a:pt x="15" y="41"/>
                </a:lnTo>
                <a:lnTo>
                  <a:pt x="7" y="41"/>
                </a:lnTo>
                <a:lnTo>
                  <a:pt x="7" y="32"/>
                </a:lnTo>
                <a:lnTo>
                  <a:pt x="0" y="16"/>
                </a:lnTo>
                <a:lnTo>
                  <a:pt x="7" y="8"/>
                </a:lnTo>
                <a:lnTo>
                  <a:pt x="15" y="0"/>
                </a:lnTo>
                <a:lnTo>
                  <a:pt x="31" y="8"/>
                </a:lnTo>
                <a:lnTo>
                  <a:pt x="38" y="8"/>
                </a:lnTo>
                <a:lnTo>
                  <a:pt x="38" y="16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6" name="Freeform 297">
            <a:extLst>
              <a:ext uri="{FF2B5EF4-FFF2-40B4-BE49-F238E27FC236}">
                <a16:creationId xmlns:a16="http://schemas.microsoft.com/office/drawing/2014/main" id="{5746F98B-32AB-CD26-64CE-3B44775E0AE5}"/>
              </a:ext>
            </a:extLst>
          </p:cNvPr>
          <p:cNvSpPr>
            <a:spLocks/>
          </p:cNvSpPr>
          <p:nvPr/>
        </p:nvSpPr>
        <p:spPr bwMode="auto">
          <a:xfrm>
            <a:off x="7400926" y="2728914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7" name="Freeform 298">
            <a:extLst>
              <a:ext uri="{FF2B5EF4-FFF2-40B4-BE49-F238E27FC236}">
                <a16:creationId xmlns:a16="http://schemas.microsoft.com/office/drawing/2014/main" id="{088F3E22-02A1-17E3-E803-D8C79DE74EDD}"/>
              </a:ext>
            </a:extLst>
          </p:cNvPr>
          <p:cNvSpPr>
            <a:spLocks/>
          </p:cNvSpPr>
          <p:nvPr/>
        </p:nvSpPr>
        <p:spPr bwMode="auto">
          <a:xfrm>
            <a:off x="7486651" y="2703513"/>
            <a:ext cx="36513" cy="50800"/>
          </a:xfrm>
          <a:custGeom>
            <a:avLst/>
            <a:gdLst>
              <a:gd name="T0" fmla="*/ 2147483646 w 23"/>
              <a:gd name="T1" fmla="*/ 2147483646 h 32"/>
              <a:gd name="T2" fmla="*/ 2147483646 w 23"/>
              <a:gd name="T3" fmla="*/ 2147483646 h 32"/>
              <a:gd name="T4" fmla="*/ 2147483646 w 23"/>
              <a:gd name="T5" fmla="*/ 0 h 32"/>
              <a:gd name="T6" fmla="*/ 0 w 23"/>
              <a:gd name="T7" fmla="*/ 2147483646 h 32"/>
              <a:gd name="T8" fmla="*/ 0 w 23"/>
              <a:gd name="T9" fmla="*/ 2147483646 h 32"/>
              <a:gd name="T10" fmla="*/ 0 w 23"/>
              <a:gd name="T11" fmla="*/ 2147483646 h 32"/>
              <a:gd name="T12" fmla="*/ 2147483646 w 23"/>
              <a:gd name="T13" fmla="*/ 2147483646 h 32"/>
              <a:gd name="T14" fmla="*/ 2147483646 w 23"/>
              <a:gd name="T15" fmla="*/ 2147483646 h 32"/>
              <a:gd name="T16" fmla="*/ 2147483646 w 23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32"/>
              <a:gd name="T29" fmla="*/ 23 w 23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32">
                <a:moveTo>
                  <a:pt x="23" y="16"/>
                </a:moveTo>
                <a:lnTo>
                  <a:pt x="23" y="8"/>
                </a:lnTo>
                <a:lnTo>
                  <a:pt x="7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7" y="32"/>
                </a:lnTo>
                <a:lnTo>
                  <a:pt x="23" y="32"/>
                </a:lnTo>
                <a:lnTo>
                  <a:pt x="23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8" name="Freeform 299">
            <a:extLst>
              <a:ext uri="{FF2B5EF4-FFF2-40B4-BE49-F238E27FC236}">
                <a16:creationId xmlns:a16="http://schemas.microsoft.com/office/drawing/2014/main" id="{C4024099-FA4D-FD09-79B7-3DF5BEA9070A}"/>
              </a:ext>
            </a:extLst>
          </p:cNvPr>
          <p:cNvSpPr>
            <a:spLocks/>
          </p:cNvSpPr>
          <p:nvPr/>
        </p:nvSpPr>
        <p:spPr bwMode="auto">
          <a:xfrm>
            <a:off x="7486651" y="2703514"/>
            <a:ext cx="49213" cy="65087"/>
          </a:xfrm>
          <a:custGeom>
            <a:avLst/>
            <a:gdLst>
              <a:gd name="T0" fmla="*/ 2147483646 w 31"/>
              <a:gd name="T1" fmla="*/ 2147483646 h 41"/>
              <a:gd name="T2" fmla="*/ 2147483646 w 31"/>
              <a:gd name="T3" fmla="*/ 2147483646 h 41"/>
              <a:gd name="T4" fmla="*/ 2147483646 w 31"/>
              <a:gd name="T5" fmla="*/ 2147483646 h 41"/>
              <a:gd name="T6" fmla="*/ 2147483646 w 31"/>
              <a:gd name="T7" fmla="*/ 2147483646 h 41"/>
              <a:gd name="T8" fmla="*/ 2147483646 w 31"/>
              <a:gd name="T9" fmla="*/ 2147483646 h 41"/>
              <a:gd name="T10" fmla="*/ 2147483646 w 31"/>
              <a:gd name="T11" fmla="*/ 2147483646 h 41"/>
              <a:gd name="T12" fmla="*/ 2147483646 w 31"/>
              <a:gd name="T13" fmla="*/ 2147483646 h 41"/>
              <a:gd name="T14" fmla="*/ 2147483646 w 31"/>
              <a:gd name="T15" fmla="*/ 2147483646 h 41"/>
              <a:gd name="T16" fmla="*/ 2147483646 w 31"/>
              <a:gd name="T17" fmla="*/ 2147483646 h 41"/>
              <a:gd name="T18" fmla="*/ 2147483646 w 31"/>
              <a:gd name="T19" fmla="*/ 2147483646 h 41"/>
              <a:gd name="T20" fmla="*/ 2147483646 w 31"/>
              <a:gd name="T21" fmla="*/ 2147483646 h 41"/>
              <a:gd name="T22" fmla="*/ 2147483646 w 31"/>
              <a:gd name="T23" fmla="*/ 2147483646 h 41"/>
              <a:gd name="T24" fmla="*/ 2147483646 w 31"/>
              <a:gd name="T25" fmla="*/ 2147483646 h 41"/>
              <a:gd name="T26" fmla="*/ 2147483646 w 31"/>
              <a:gd name="T27" fmla="*/ 2147483646 h 41"/>
              <a:gd name="T28" fmla="*/ 0 w 31"/>
              <a:gd name="T29" fmla="*/ 2147483646 h 41"/>
              <a:gd name="T30" fmla="*/ 0 w 31"/>
              <a:gd name="T31" fmla="*/ 2147483646 h 41"/>
              <a:gd name="T32" fmla="*/ 2147483646 w 31"/>
              <a:gd name="T33" fmla="*/ 2147483646 h 41"/>
              <a:gd name="T34" fmla="*/ 2147483646 w 31"/>
              <a:gd name="T35" fmla="*/ 2147483646 h 41"/>
              <a:gd name="T36" fmla="*/ 2147483646 w 31"/>
              <a:gd name="T37" fmla="*/ 2147483646 h 41"/>
              <a:gd name="T38" fmla="*/ 2147483646 w 31"/>
              <a:gd name="T39" fmla="*/ 2147483646 h 41"/>
              <a:gd name="T40" fmla="*/ 2147483646 w 31"/>
              <a:gd name="T41" fmla="*/ 2147483646 h 41"/>
              <a:gd name="T42" fmla="*/ 2147483646 w 31"/>
              <a:gd name="T43" fmla="*/ 2147483646 h 41"/>
              <a:gd name="T44" fmla="*/ 2147483646 w 31"/>
              <a:gd name="T45" fmla="*/ 2147483646 h 41"/>
              <a:gd name="T46" fmla="*/ 2147483646 w 31"/>
              <a:gd name="T47" fmla="*/ 2147483646 h 41"/>
              <a:gd name="T48" fmla="*/ 2147483646 w 31"/>
              <a:gd name="T49" fmla="*/ 2147483646 h 41"/>
              <a:gd name="T50" fmla="*/ 2147483646 w 31"/>
              <a:gd name="T51" fmla="*/ 2147483646 h 41"/>
              <a:gd name="T52" fmla="*/ 2147483646 w 31"/>
              <a:gd name="T53" fmla="*/ 2147483646 h 41"/>
              <a:gd name="T54" fmla="*/ 2147483646 w 31"/>
              <a:gd name="T55" fmla="*/ 2147483646 h 41"/>
              <a:gd name="T56" fmla="*/ 2147483646 w 31"/>
              <a:gd name="T57" fmla="*/ 2147483646 h 41"/>
              <a:gd name="T58" fmla="*/ 2147483646 w 31"/>
              <a:gd name="T59" fmla="*/ 2147483646 h 41"/>
              <a:gd name="T60" fmla="*/ 2147483646 w 31"/>
              <a:gd name="T61" fmla="*/ 2147483646 h 41"/>
              <a:gd name="T62" fmla="*/ 2147483646 w 31"/>
              <a:gd name="T63" fmla="*/ 2147483646 h 41"/>
              <a:gd name="T64" fmla="*/ 0 w 31"/>
              <a:gd name="T65" fmla="*/ 2147483646 h 41"/>
              <a:gd name="T66" fmla="*/ 0 w 31"/>
              <a:gd name="T67" fmla="*/ 2147483646 h 41"/>
              <a:gd name="T68" fmla="*/ 0 w 31"/>
              <a:gd name="T69" fmla="*/ 2147483646 h 41"/>
              <a:gd name="T70" fmla="*/ 0 w 31"/>
              <a:gd name="T71" fmla="*/ 2147483646 h 41"/>
              <a:gd name="T72" fmla="*/ 0 w 31"/>
              <a:gd name="T73" fmla="*/ 2147483646 h 41"/>
              <a:gd name="T74" fmla="*/ 0 w 31"/>
              <a:gd name="T75" fmla="*/ 2147483646 h 41"/>
              <a:gd name="T76" fmla="*/ 0 w 31"/>
              <a:gd name="T77" fmla="*/ 2147483646 h 41"/>
              <a:gd name="T78" fmla="*/ 0 w 31"/>
              <a:gd name="T79" fmla="*/ 2147483646 h 41"/>
              <a:gd name="T80" fmla="*/ 0 w 31"/>
              <a:gd name="T81" fmla="*/ 2147483646 h 41"/>
              <a:gd name="T82" fmla="*/ 2147483646 w 31"/>
              <a:gd name="T83" fmla="*/ 0 h 41"/>
              <a:gd name="T84" fmla="*/ 2147483646 w 31"/>
              <a:gd name="T85" fmla="*/ 0 h 41"/>
              <a:gd name="T86" fmla="*/ 2147483646 w 31"/>
              <a:gd name="T87" fmla="*/ 0 h 41"/>
              <a:gd name="T88" fmla="*/ 2147483646 w 31"/>
              <a:gd name="T89" fmla="*/ 2147483646 h 41"/>
              <a:gd name="T90" fmla="*/ 2147483646 w 31"/>
              <a:gd name="T91" fmla="*/ 2147483646 h 41"/>
              <a:gd name="T92" fmla="*/ 2147483646 w 31"/>
              <a:gd name="T93" fmla="*/ 2147483646 h 41"/>
              <a:gd name="T94" fmla="*/ 2147483646 w 31"/>
              <a:gd name="T95" fmla="*/ 2147483646 h 41"/>
              <a:gd name="T96" fmla="*/ 2147483646 w 31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1"/>
              <a:gd name="T148" fmla="*/ 0 h 41"/>
              <a:gd name="T149" fmla="*/ 31 w 31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1" h="41">
                <a:moveTo>
                  <a:pt x="23" y="16"/>
                </a:moveTo>
                <a:lnTo>
                  <a:pt x="23" y="8"/>
                </a:lnTo>
                <a:lnTo>
                  <a:pt x="23" y="16"/>
                </a:lnTo>
                <a:lnTo>
                  <a:pt x="7" y="8"/>
                </a:lnTo>
                <a:lnTo>
                  <a:pt x="15" y="8"/>
                </a:lnTo>
                <a:lnTo>
                  <a:pt x="7" y="16"/>
                </a:lnTo>
                <a:lnTo>
                  <a:pt x="7" y="8"/>
                </a:lnTo>
                <a:lnTo>
                  <a:pt x="7" y="16"/>
                </a:lnTo>
                <a:lnTo>
                  <a:pt x="7" y="32"/>
                </a:lnTo>
                <a:lnTo>
                  <a:pt x="0" y="32"/>
                </a:lnTo>
                <a:lnTo>
                  <a:pt x="7" y="32"/>
                </a:lnTo>
                <a:lnTo>
                  <a:pt x="23" y="32"/>
                </a:lnTo>
                <a:lnTo>
                  <a:pt x="23" y="16"/>
                </a:lnTo>
                <a:lnTo>
                  <a:pt x="31" y="16"/>
                </a:lnTo>
                <a:lnTo>
                  <a:pt x="31" y="32"/>
                </a:lnTo>
                <a:lnTo>
                  <a:pt x="23" y="41"/>
                </a:lnTo>
                <a:lnTo>
                  <a:pt x="7" y="41"/>
                </a:lnTo>
                <a:lnTo>
                  <a:pt x="0" y="41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7" y="0"/>
                </a:lnTo>
                <a:lnTo>
                  <a:pt x="23" y="8"/>
                </a:lnTo>
                <a:lnTo>
                  <a:pt x="31" y="8"/>
                </a:lnTo>
                <a:lnTo>
                  <a:pt x="31" y="16"/>
                </a:lnTo>
                <a:lnTo>
                  <a:pt x="23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39" name="Freeform 300">
            <a:extLst>
              <a:ext uri="{FF2B5EF4-FFF2-40B4-BE49-F238E27FC236}">
                <a16:creationId xmlns:a16="http://schemas.microsoft.com/office/drawing/2014/main" id="{740BC7B4-8400-5AE6-BDB7-57A755E60463}"/>
              </a:ext>
            </a:extLst>
          </p:cNvPr>
          <p:cNvSpPr>
            <a:spLocks/>
          </p:cNvSpPr>
          <p:nvPr/>
        </p:nvSpPr>
        <p:spPr bwMode="auto">
          <a:xfrm>
            <a:off x="7523163" y="27289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0" name="Freeform 301">
            <a:extLst>
              <a:ext uri="{FF2B5EF4-FFF2-40B4-BE49-F238E27FC236}">
                <a16:creationId xmlns:a16="http://schemas.microsoft.com/office/drawing/2014/main" id="{A9D5C676-48E3-2E25-950B-2C4033C42EBF}"/>
              </a:ext>
            </a:extLst>
          </p:cNvPr>
          <p:cNvSpPr>
            <a:spLocks/>
          </p:cNvSpPr>
          <p:nvPr/>
        </p:nvSpPr>
        <p:spPr bwMode="auto">
          <a:xfrm>
            <a:off x="7720013" y="2441575"/>
            <a:ext cx="49212" cy="52388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23" y="8"/>
                </a:lnTo>
                <a:lnTo>
                  <a:pt x="15" y="0"/>
                </a:lnTo>
                <a:lnTo>
                  <a:pt x="7" y="8"/>
                </a:lnTo>
                <a:lnTo>
                  <a:pt x="0" y="17"/>
                </a:lnTo>
                <a:lnTo>
                  <a:pt x="7" y="25"/>
                </a:lnTo>
                <a:lnTo>
                  <a:pt x="15" y="33"/>
                </a:lnTo>
                <a:lnTo>
                  <a:pt x="23" y="25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1" name="Freeform 302">
            <a:extLst>
              <a:ext uri="{FF2B5EF4-FFF2-40B4-BE49-F238E27FC236}">
                <a16:creationId xmlns:a16="http://schemas.microsoft.com/office/drawing/2014/main" id="{D4315AD9-A617-EC32-613A-5249B2879357}"/>
              </a:ext>
            </a:extLst>
          </p:cNvPr>
          <p:cNvSpPr>
            <a:spLocks/>
          </p:cNvSpPr>
          <p:nvPr/>
        </p:nvSpPr>
        <p:spPr bwMode="auto">
          <a:xfrm>
            <a:off x="7720014" y="2441575"/>
            <a:ext cx="60325" cy="65088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2147483646 w 38"/>
              <a:gd name="T65" fmla="*/ 2147483646 h 41"/>
              <a:gd name="T66" fmla="*/ 2147483646 w 38"/>
              <a:gd name="T67" fmla="*/ 2147483646 h 41"/>
              <a:gd name="T68" fmla="*/ 2147483646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2147483646 w 38"/>
              <a:gd name="T77" fmla="*/ 2147483646 h 41"/>
              <a:gd name="T78" fmla="*/ 2147483646 w 38"/>
              <a:gd name="T79" fmla="*/ 2147483646 h 41"/>
              <a:gd name="T80" fmla="*/ 2147483646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1" y="25"/>
                </a:moveTo>
                <a:lnTo>
                  <a:pt x="23" y="17"/>
                </a:lnTo>
                <a:lnTo>
                  <a:pt x="15" y="8"/>
                </a:lnTo>
                <a:lnTo>
                  <a:pt x="23" y="8"/>
                </a:lnTo>
                <a:lnTo>
                  <a:pt x="15" y="17"/>
                </a:lnTo>
                <a:lnTo>
                  <a:pt x="7" y="25"/>
                </a:lnTo>
                <a:lnTo>
                  <a:pt x="7" y="17"/>
                </a:lnTo>
                <a:lnTo>
                  <a:pt x="15" y="25"/>
                </a:lnTo>
                <a:lnTo>
                  <a:pt x="23" y="33"/>
                </a:lnTo>
                <a:lnTo>
                  <a:pt x="15" y="33"/>
                </a:lnTo>
                <a:lnTo>
                  <a:pt x="23" y="25"/>
                </a:lnTo>
                <a:lnTo>
                  <a:pt x="31" y="17"/>
                </a:lnTo>
                <a:lnTo>
                  <a:pt x="38" y="25"/>
                </a:lnTo>
                <a:lnTo>
                  <a:pt x="31" y="33"/>
                </a:lnTo>
                <a:lnTo>
                  <a:pt x="23" y="41"/>
                </a:lnTo>
                <a:lnTo>
                  <a:pt x="15" y="41"/>
                </a:lnTo>
                <a:lnTo>
                  <a:pt x="7" y="33"/>
                </a:lnTo>
                <a:lnTo>
                  <a:pt x="0" y="25"/>
                </a:lnTo>
                <a:lnTo>
                  <a:pt x="0" y="17"/>
                </a:lnTo>
                <a:lnTo>
                  <a:pt x="7" y="8"/>
                </a:lnTo>
                <a:lnTo>
                  <a:pt x="15" y="0"/>
                </a:lnTo>
                <a:lnTo>
                  <a:pt x="23" y="0"/>
                </a:lnTo>
                <a:lnTo>
                  <a:pt x="31" y="8"/>
                </a:lnTo>
                <a:lnTo>
                  <a:pt x="38" y="17"/>
                </a:lnTo>
                <a:lnTo>
                  <a:pt x="31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2" name="Freeform 303">
            <a:extLst>
              <a:ext uri="{FF2B5EF4-FFF2-40B4-BE49-F238E27FC236}">
                <a16:creationId xmlns:a16="http://schemas.microsoft.com/office/drawing/2014/main" id="{650B8AD2-0437-FFAB-6400-6B8B5687296A}"/>
              </a:ext>
            </a:extLst>
          </p:cNvPr>
          <p:cNvSpPr>
            <a:spLocks/>
          </p:cNvSpPr>
          <p:nvPr/>
        </p:nvSpPr>
        <p:spPr bwMode="auto">
          <a:xfrm>
            <a:off x="7769226" y="2468563"/>
            <a:ext cx="11113" cy="12700"/>
          </a:xfrm>
          <a:custGeom>
            <a:avLst/>
            <a:gdLst>
              <a:gd name="T0" fmla="*/ 0 w 7"/>
              <a:gd name="T1" fmla="*/ 0 h 8"/>
              <a:gd name="T2" fmla="*/ 0 w 7"/>
              <a:gd name="T3" fmla="*/ 0 h 8"/>
              <a:gd name="T4" fmla="*/ 0 w 7"/>
              <a:gd name="T5" fmla="*/ 2147483646 h 8"/>
              <a:gd name="T6" fmla="*/ 2147483646 w 7"/>
              <a:gd name="T7" fmla="*/ 0 h 8"/>
              <a:gd name="T8" fmla="*/ 2147483646 w 7"/>
              <a:gd name="T9" fmla="*/ 2147483646 h 8"/>
              <a:gd name="T10" fmla="*/ 2147483646 w 7"/>
              <a:gd name="T11" fmla="*/ 2147483646 h 8"/>
              <a:gd name="T12" fmla="*/ 0 w 7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8"/>
              <a:gd name="T23" fmla="*/ 7 w 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7" y="0"/>
                </a:lnTo>
                <a:lnTo>
                  <a:pt x="7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3" name="Freeform 304">
            <a:extLst>
              <a:ext uri="{FF2B5EF4-FFF2-40B4-BE49-F238E27FC236}">
                <a16:creationId xmlns:a16="http://schemas.microsoft.com/office/drawing/2014/main" id="{C65B28D4-2522-7E75-51C1-900FF714EA4A}"/>
              </a:ext>
            </a:extLst>
          </p:cNvPr>
          <p:cNvSpPr>
            <a:spLocks/>
          </p:cNvSpPr>
          <p:nvPr/>
        </p:nvSpPr>
        <p:spPr bwMode="auto">
          <a:xfrm>
            <a:off x="7720013" y="2311400"/>
            <a:ext cx="49212" cy="39688"/>
          </a:xfrm>
          <a:custGeom>
            <a:avLst/>
            <a:gdLst>
              <a:gd name="T0" fmla="*/ 2147483646 w 31"/>
              <a:gd name="T1" fmla="*/ 2147483646 h 25"/>
              <a:gd name="T2" fmla="*/ 2147483646 w 31"/>
              <a:gd name="T3" fmla="*/ 0 h 25"/>
              <a:gd name="T4" fmla="*/ 2147483646 w 31"/>
              <a:gd name="T5" fmla="*/ 0 h 25"/>
              <a:gd name="T6" fmla="*/ 2147483646 w 31"/>
              <a:gd name="T7" fmla="*/ 0 h 25"/>
              <a:gd name="T8" fmla="*/ 0 w 31"/>
              <a:gd name="T9" fmla="*/ 2147483646 h 25"/>
              <a:gd name="T10" fmla="*/ 2147483646 w 31"/>
              <a:gd name="T11" fmla="*/ 2147483646 h 25"/>
              <a:gd name="T12" fmla="*/ 2147483646 w 31"/>
              <a:gd name="T13" fmla="*/ 2147483646 h 25"/>
              <a:gd name="T14" fmla="*/ 2147483646 w 31"/>
              <a:gd name="T15" fmla="*/ 2147483646 h 25"/>
              <a:gd name="T16" fmla="*/ 2147483646 w 31"/>
              <a:gd name="T17" fmla="*/ 2147483646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25"/>
              <a:gd name="T29" fmla="*/ 31 w 31"/>
              <a:gd name="T30" fmla="*/ 25 h 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25">
                <a:moveTo>
                  <a:pt x="31" y="8"/>
                </a:moveTo>
                <a:lnTo>
                  <a:pt x="23" y="0"/>
                </a:lnTo>
                <a:lnTo>
                  <a:pt x="15" y="0"/>
                </a:lnTo>
                <a:lnTo>
                  <a:pt x="7" y="0"/>
                </a:lnTo>
                <a:lnTo>
                  <a:pt x="0" y="8"/>
                </a:lnTo>
                <a:lnTo>
                  <a:pt x="7" y="25"/>
                </a:lnTo>
                <a:lnTo>
                  <a:pt x="15" y="25"/>
                </a:lnTo>
                <a:lnTo>
                  <a:pt x="23" y="25"/>
                </a:lnTo>
                <a:lnTo>
                  <a:pt x="31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4" name="Freeform 305">
            <a:extLst>
              <a:ext uri="{FF2B5EF4-FFF2-40B4-BE49-F238E27FC236}">
                <a16:creationId xmlns:a16="http://schemas.microsoft.com/office/drawing/2014/main" id="{B1493717-46CC-7737-BC0A-901F62BB6B67}"/>
              </a:ext>
            </a:extLst>
          </p:cNvPr>
          <p:cNvSpPr>
            <a:spLocks/>
          </p:cNvSpPr>
          <p:nvPr/>
        </p:nvSpPr>
        <p:spPr bwMode="auto">
          <a:xfrm>
            <a:off x="7720014" y="2311400"/>
            <a:ext cx="60325" cy="52388"/>
          </a:xfrm>
          <a:custGeom>
            <a:avLst/>
            <a:gdLst>
              <a:gd name="T0" fmla="*/ 2147483646 w 38"/>
              <a:gd name="T1" fmla="*/ 2147483646 h 33"/>
              <a:gd name="T2" fmla="*/ 2147483646 w 38"/>
              <a:gd name="T3" fmla="*/ 2147483646 h 33"/>
              <a:gd name="T4" fmla="*/ 2147483646 w 38"/>
              <a:gd name="T5" fmla="*/ 2147483646 h 33"/>
              <a:gd name="T6" fmla="*/ 2147483646 w 38"/>
              <a:gd name="T7" fmla="*/ 2147483646 h 33"/>
              <a:gd name="T8" fmla="*/ 2147483646 w 38"/>
              <a:gd name="T9" fmla="*/ 2147483646 h 33"/>
              <a:gd name="T10" fmla="*/ 2147483646 w 38"/>
              <a:gd name="T11" fmla="*/ 2147483646 h 33"/>
              <a:gd name="T12" fmla="*/ 2147483646 w 38"/>
              <a:gd name="T13" fmla="*/ 2147483646 h 33"/>
              <a:gd name="T14" fmla="*/ 2147483646 w 38"/>
              <a:gd name="T15" fmla="*/ 2147483646 h 33"/>
              <a:gd name="T16" fmla="*/ 2147483646 w 38"/>
              <a:gd name="T17" fmla="*/ 2147483646 h 33"/>
              <a:gd name="T18" fmla="*/ 2147483646 w 38"/>
              <a:gd name="T19" fmla="*/ 2147483646 h 33"/>
              <a:gd name="T20" fmla="*/ 2147483646 w 38"/>
              <a:gd name="T21" fmla="*/ 2147483646 h 33"/>
              <a:gd name="T22" fmla="*/ 2147483646 w 38"/>
              <a:gd name="T23" fmla="*/ 2147483646 h 33"/>
              <a:gd name="T24" fmla="*/ 2147483646 w 38"/>
              <a:gd name="T25" fmla="*/ 2147483646 h 33"/>
              <a:gd name="T26" fmla="*/ 2147483646 w 38"/>
              <a:gd name="T27" fmla="*/ 2147483646 h 33"/>
              <a:gd name="T28" fmla="*/ 2147483646 w 38"/>
              <a:gd name="T29" fmla="*/ 2147483646 h 33"/>
              <a:gd name="T30" fmla="*/ 2147483646 w 38"/>
              <a:gd name="T31" fmla="*/ 2147483646 h 33"/>
              <a:gd name="T32" fmla="*/ 2147483646 w 38"/>
              <a:gd name="T33" fmla="*/ 2147483646 h 33"/>
              <a:gd name="T34" fmla="*/ 2147483646 w 38"/>
              <a:gd name="T35" fmla="*/ 2147483646 h 33"/>
              <a:gd name="T36" fmla="*/ 2147483646 w 38"/>
              <a:gd name="T37" fmla="*/ 2147483646 h 33"/>
              <a:gd name="T38" fmla="*/ 2147483646 w 38"/>
              <a:gd name="T39" fmla="*/ 2147483646 h 33"/>
              <a:gd name="T40" fmla="*/ 2147483646 w 38"/>
              <a:gd name="T41" fmla="*/ 2147483646 h 33"/>
              <a:gd name="T42" fmla="*/ 2147483646 w 38"/>
              <a:gd name="T43" fmla="*/ 2147483646 h 33"/>
              <a:gd name="T44" fmla="*/ 2147483646 w 38"/>
              <a:gd name="T45" fmla="*/ 2147483646 h 33"/>
              <a:gd name="T46" fmla="*/ 2147483646 w 38"/>
              <a:gd name="T47" fmla="*/ 2147483646 h 33"/>
              <a:gd name="T48" fmla="*/ 2147483646 w 38"/>
              <a:gd name="T49" fmla="*/ 2147483646 h 33"/>
              <a:gd name="T50" fmla="*/ 2147483646 w 38"/>
              <a:gd name="T51" fmla="*/ 2147483646 h 33"/>
              <a:gd name="T52" fmla="*/ 2147483646 w 38"/>
              <a:gd name="T53" fmla="*/ 2147483646 h 33"/>
              <a:gd name="T54" fmla="*/ 2147483646 w 38"/>
              <a:gd name="T55" fmla="*/ 2147483646 h 33"/>
              <a:gd name="T56" fmla="*/ 2147483646 w 38"/>
              <a:gd name="T57" fmla="*/ 2147483646 h 33"/>
              <a:gd name="T58" fmla="*/ 2147483646 w 38"/>
              <a:gd name="T59" fmla="*/ 2147483646 h 33"/>
              <a:gd name="T60" fmla="*/ 2147483646 w 38"/>
              <a:gd name="T61" fmla="*/ 2147483646 h 33"/>
              <a:gd name="T62" fmla="*/ 2147483646 w 38"/>
              <a:gd name="T63" fmla="*/ 2147483646 h 33"/>
              <a:gd name="T64" fmla="*/ 2147483646 w 38"/>
              <a:gd name="T65" fmla="*/ 2147483646 h 33"/>
              <a:gd name="T66" fmla="*/ 2147483646 w 38"/>
              <a:gd name="T67" fmla="*/ 2147483646 h 33"/>
              <a:gd name="T68" fmla="*/ 2147483646 w 38"/>
              <a:gd name="T69" fmla="*/ 2147483646 h 33"/>
              <a:gd name="T70" fmla="*/ 0 w 38"/>
              <a:gd name="T71" fmla="*/ 2147483646 h 33"/>
              <a:gd name="T72" fmla="*/ 0 w 38"/>
              <a:gd name="T73" fmla="*/ 2147483646 h 33"/>
              <a:gd name="T74" fmla="*/ 0 w 38"/>
              <a:gd name="T75" fmla="*/ 2147483646 h 33"/>
              <a:gd name="T76" fmla="*/ 2147483646 w 38"/>
              <a:gd name="T77" fmla="*/ 0 h 33"/>
              <a:gd name="T78" fmla="*/ 2147483646 w 38"/>
              <a:gd name="T79" fmla="*/ 0 h 33"/>
              <a:gd name="T80" fmla="*/ 2147483646 w 38"/>
              <a:gd name="T81" fmla="*/ 0 h 33"/>
              <a:gd name="T82" fmla="*/ 2147483646 w 38"/>
              <a:gd name="T83" fmla="*/ 0 h 33"/>
              <a:gd name="T84" fmla="*/ 2147483646 w 38"/>
              <a:gd name="T85" fmla="*/ 0 h 33"/>
              <a:gd name="T86" fmla="*/ 2147483646 w 38"/>
              <a:gd name="T87" fmla="*/ 0 h 33"/>
              <a:gd name="T88" fmla="*/ 2147483646 w 38"/>
              <a:gd name="T89" fmla="*/ 0 h 33"/>
              <a:gd name="T90" fmla="*/ 2147483646 w 38"/>
              <a:gd name="T91" fmla="*/ 0 h 33"/>
              <a:gd name="T92" fmla="*/ 2147483646 w 38"/>
              <a:gd name="T93" fmla="*/ 0 h 33"/>
              <a:gd name="T94" fmla="*/ 2147483646 w 38"/>
              <a:gd name="T95" fmla="*/ 2147483646 h 33"/>
              <a:gd name="T96" fmla="*/ 2147483646 w 38"/>
              <a:gd name="T97" fmla="*/ 2147483646 h 3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33"/>
              <a:gd name="T149" fmla="*/ 38 w 38"/>
              <a:gd name="T150" fmla="*/ 33 h 3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33">
                <a:moveTo>
                  <a:pt x="31" y="16"/>
                </a:moveTo>
                <a:lnTo>
                  <a:pt x="23" y="8"/>
                </a:lnTo>
                <a:lnTo>
                  <a:pt x="15" y="8"/>
                </a:lnTo>
                <a:lnTo>
                  <a:pt x="7" y="8"/>
                </a:lnTo>
                <a:lnTo>
                  <a:pt x="15" y="8"/>
                </a:lnTo>
                <a:lnTo>
                  <a:pt x="7" y="16"/>
                </a:lnTo>
                <a:lnTo>
                  <a:pt x="7" y="8"/>
                </a:lnTo>
                <a:lnTo>
                  <a:pt x="15" y="25"/>
                </a:lnTo>
                <a:lnTo>
                  <a:pt x="7" y="25"/>
                </a:lnTo>
                <a:lnTo>
                  <a:pt x="15" y="25"/>
                </a:lnTo>
                <a:lnTo>
                  <a:pt x="23" y="25"/>
                </a:lnTo>
                <a:lnTo>
                  <a:pt x="31" y="8"/>
                </a:lnTo>
                <a:lnTo>
                  <a:pt x="38" y="8"/>
                </a:lnTo>
                <a:lnTo>
                  <a:pt x="31" y="25"/>
                </a:lnTo>
                <a:lnTo>
                  <a:pt x="23" y="33"/>
                </a:lnTo>
                <a:lnTo>
                  <a:pt x="15" y="33"/>
                </a:lnTo>
                <a:lnTo>
                  <a:pt x="7" y="33"/>
                </a:lnTo>
                <a:lnTo>
                  <a:pt x="7" y="25"/>
                </a:lnTo>
                <a:lnTo>
                  <a:pt x="0" y="8"/>
                </a:lnTo>
                <a:lnTo>
                  <a:pt x="7" y="0"/>
                </a:lnTo>
                <a:lnTo>
                  <a:pt x="15" y="0"/>
                </a:lnTo>
                <a:lnTo>
                  <a:pt x="23" y="0"/>
                </a:lnTo>
                <a:lnTo>
                  <a:pt x="31" y="0"/>
                </a:lnTo>
                <a:lnTo>
                  <a:pt x="38" y="8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5" name="Freeform 306">
            <a:extLst>
              <a:ext uri="{FF2B5EF4-FFF2-40B4-BE49-F238E27FC236}">
                <a16:creationId xmlns:a16="http://schemas.microsoft.com/office/drawing/2014/main" id="{399A3363-4DD7-B1C3-9555-07B86CF80028}"/>
              </a:ext>
            </a:extLst>
          </p:cNvPr>
          <p:cNvSpPr>
            <a:spLocks/>
          </p:cNvSpPr>
          <p:nvPr/>
        </p:nvSpPr>
        <p:spPr bwMode="auto">
          <a:xfrm>
            <a:off x="7769226" y="2324100"/>
            <a:ext cx="11113" cy="12700"/>
          </a:xfrm>
          <a:custGeom>
            <a:avLst/>
            <a:gdLst>
              <a:gd name="T0" fmla="*/ 0 w 7"/>
              <a:gd name="T1" fmla="*/ 0 h 8"/>
              <a:gd name="T2" fmla="*/ 0 w 7"/>
              <a:gd name="T3" fmla="*/ 0 h 8"/>
              <a:gd name="T4" fmla="*/ 0 w 7"/>
              <a:gd name="T5" fmla="*/ 2147483646 h 8"/>
              <a:gd name="T6" fmla="*/ 2147483646 w 7"/>
              <a:gd name="T7" fmla="*/ 0 h 8"/>
              <a:gd name="T8" fmla="*/ 2147483646 w 7"/>
              <a:gd name="T9" fmla="*/ 0 h 8"/>
              <a:gd name="T10" fmla="*/ 2147483646 w 7"/>
              <a:gd name="T11" fmla="*/ 0 h 8"/>
              <a:gd name="T12" fmla="*/ 0 w 7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8"/>
              <a:gd name="T23" fmla="*/ 7 w 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6" name="Freeform 307">
            <a:extLst>
              <a:ext uri="{FF2B5EF4-FFF2-40B4-BE49-F238E27FC236}">
                <a16:creationId xmlns:a16="http://schemas.microsoft.com/office/drawing/2014/main" id="{DCD41533-6849-89EF-DD1E-1C75C355C87D}"/>
              </a:ext>
            </a:extLst>
          </p:cNvPr>
          <p:cNvSpPr>
            <a:spLocks/>
          </p:cNvSpPr>
          <p:nvPr/>
        </p:nvSpPr>
        <p:spPr bwMode="auto">
          <a:xfrm>
            <a:off x="7351713" y="2036764"/>
            <a:ext cx="49212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31" y="8"/>
                </a:lnTo>
                <a:lnTo>
                  <a:pt x="15" y="0"/>
                </a:lnTo>
                <a:lnTo>
                  <a:pt x="7" y="8"/>
                </a:lnTo>
                <a:lnTo>
                  <a:pt x="0" y="17"/>
                </a:lnTo>
                <a:lnTo>
                  <a:pt x="7" y="25"/>
                </a:lnTo>
                <a:lnTo>
                  <a:pt x="15" y="33"/>
                </a:lnTo>
                <a:lnTo>
                  <a:pt x="31" y="25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7" name="Freeform 308">
            <a:extLst>
              <a:ext uri="{FF2B5EF4-FFF2-40B4-BE49-F238E27FC236}">
                <a16:creationId xmlns:a16="http://schemas.microsoft.com/office/drawing/2014/main" id="{86975F64-D7E4-6D0B-C9A1-FAE4EC989ABB}"/>
              </a:ext>
            </a:extLst>
          </p:cNvPr>
          <p:cNvSpPr>
            <a:spLocks/>
          </p:cNvSpPr>
          <p:nvPr/>
        </p:nvSpPr>
        <p:spPr bwMode="auto">
          <a:xfrm>
            <a:off x="7351714" y="2036764"/>
            <a:ext cx="60325" cy="65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2147483646 w 38"/>
              <a:gd name="T65" fmla="*/ 2147483646 h 41"/>
              <a:gd name="T66" fmla="*/ 2147483646 w 38"/>
              <a:gd name="T67" fmla="*/ 2147483646 h 41"/>
              <a:gd name="T68" fmla="*/ 2147483646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2147483646 w 38"/>
              <a:gd name="T77" fmla="*/ 2147483646 h 41"/>
              <a:gd name="T78" fmla="*/ 2147483646 w 38"/>
              <a:gd name="T79" fmla="*/ 2147483646 h 41"/>
              <a:gd name="T80" fmla="*/ 2147483646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1" y="17"/>
                </a:moveTo>
                <a:lnTo>
                  <a:pt x="31" y="8"/>
                </a:lnTo>
                <a:lnTo>
                  <a:pt x="31" y="17"/>
                </a:lnTo>
                <a:lnTo>
                  <a:pt x="15" y="8"/>
                </a:lnTo>
                <a:lnTo>
                  <a:pt x="23" y="8"/>
                </a:lnTo>
                <a:lnTo>
                  <a:pt x="15" y="17"/>
                </a:lnTo>
                <a:lnTo>
                  <a:pt x="7" y="25"/>
                </a:lnTo>
                <a:lnTo>
                  <a:pt x="7" y="17"/>
                </a:lnTo>
                <a:lnTo>
                  <a:pt x="15" y="25"/>
                </a:lnTo>
                <a:lnTo>
                  <a:pt x="23" y="33"/>
                </a:lnTo>
                <a:lnTo>
                  <a:pt x="15" y="33"/>
                </a:lnTo>
                <a:lnTo>
                  <a:pt x="31" y="25"/>
                </a:lnTo>
                <a:lnTo>
                  <a:pt x="31" y="17"/>
                </a:lnTo>
                <a:lnTo>
                  <a:pt x="38" y="17"/>
                </a:lnTo>
                <a:lnTo>
                  <a:pt x="38" y="25"/>
                </a:lnTo>
                <a:lnTo>
                  <a:pt x="31" y="33"/>
                </a:lnTo>
                <a:lnTo>
                  <a:pt x="15" y="41"/>
                </a:lnTo>
                <a:lnTo>
                  <a:pt x="7" y="33"/>
                </a:lnTo>
                <a:lnTo>
                  <a:pt x="0" y="25"/>
                </a:lnTo>
                <a:lnTo>
                  <a:pt x="0" y="17"/>
                </a:lnTo>
                <a:lnTo>
                  <a:pt x="7" y="8"/>
                </a:lnTo>
                <a:lnTo>
                  <a:pt x="15" y="0"/>
                </a:lnTo>
                <a:lnTo>
                  <a:pt x="31" y="8"/>
                </a:lnTo>
                <a:lnTo>
                  <a:pt x="38" y="8"/>
                </a:lnTo>
                <a:lnTo>
                  <a:pt x="38" y="17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8" name="Freeform 309">
            <a:extLst>
              <a:ext uri="{FF2B5EF4-FFF2-40B4-BE49-F238E27FC236}">
                <a16:creationId xmlns:a16="http://schemas.microsoft.com/office/drawing/2014/main" id="{383634F4-FA48-0F93-B03B-8137FD5A66DC}"/>
              </a:ext>
            </a:extLst>
          </p:cNvPr>
          <p:cNvSpPr>
            <a:spLocks/>
          </p:cNvSpPr>
          <p:nvPr/>
        </p:nvSpPr>
        <p:spPr bwMode="auto">
          <a:xfrm>
            <a:off x="7400926" y="2063750"/>
            <a:ext cx="11113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49" name="Freeform 310">
            <a:extLst>
              <a:ext uri="{FF2B5EF4-FFF2-40B4-BE49-F238E27FC236}">
                <a16:creationId xmlns:a16="http://schemas.microsoft.com/office/drawing/2014/main" id="{DCDA05C9-EA46-E5D7-FC5A-D7D6817DA567}"/>
              </a:ext>
            </a:extLst>
          </p:cNvPr>
          <p:cNvSpPr>
            <a:spLocks/>
          </p:cNvSpPr>
          <p:nvPr/>
        </p:nvSpPr>
        <p:spPr bwMode="auto">
          <a:xfrm>
            <a:off x="7486651" y="2036764"/>
            <a:ext cx="36513" cy="39687"/>
          </a:xfrm>
          <a:custGeom>
            <a:avLst/>
            <a:gdLst>
              <a:gd name="T0" fmla="*/ 2147483646 w 23"/>
              <a:gd name="T1" fmla="*/ 2147483646 h 25"/>
              <a:gd name="T2" fmla="*/ 2147483646 w 23"/>
              <a:gd name="T3" fmla="*/ 0 h 25"/>
              <a:gd name="T4" fmla="*/ 2147483646 w 23"/>
              <a:gd name="T5" fmla="*/ 0 h 25"/>
              <a:gd name="T6" fmla="*/ 0 w 23"/>
              <a:gd name="T7" fmla="*/ 0 h 25"/>
              <a:gd name="T8" fmla="*/ 0 w 23"/>
              <a:gd name="T9" fmla="*/ 2147483646 h 25"/>
              <a:gd name="T10" fmla="*/ 0 w 23"/>
              <a:gd name="T11" fmla="*/ 2147483646 h 25"/>
              <a:gd name="T12" fmla="*/ 2147483646 w 23"/>
              <a:gd name="T13" fmla="*/ 2147483646 h 25"/>
              <a:gd name="T14" fmla="*/ 2147483646 w 23"/>
              <a:gd name="T15" fmla="*/ 2147483646 h 25"/>
              <a:gd name="T16" fmla="*/ 2147483646 w 23"/>
              <a:gd name="T17" fmla="*/ 2147483646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25"/>
              <a:gd name="T29" fmla="*/ 23 w 23"/>
              <a:gd name="T30" fmla="*/ 25 h 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25">
                <a:moveTo>
                  <a:pt x="23" y="17"/>
                </a:moveTo>
                <a:lnTo>
                  <a:pt x="23" y="0"/>
                </a:lnTo>
                <a:lnTo>
                  <a:pt x="7" y="0"/>
                </a:lnTo>
                <a:lnTo>
                  <a:pt x="0" y="0"/>
                </a:lnTo>
                <a:lnTo>
                  <a:pt x="0" y="17"/>
                </a:lnTo>
                <a:lnTo>
                  <a:pt x="0" y="25"/>
                </a:lnTo>
                <a:lnTo>
                  <a:pt x="7" y="25"/>
                </a:lnTo>
                <a:lnTo>
                  <a:pt x="23" y="25"/>
                </a:lnTo>
                <a:lnTo>
                  <a:pt x="23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0" name="Freeform 311">
            <a:extLst>
              <a:ext uri="{FF2B5EF4-FFF2-40B4-BE49-F238E27FC236}">
                <a16:creationId xmlns:a16="http://schemas.microsoft.com/office/drawing/2014/main" id="{DD5F2BFC-9998-8224-9D11-5573C3201B2F}"/>
              </a:ext>
            </a:extLst>
          </p:cNvPr>
          <p:cNvSpPr>
            <a:spLocks/>
          </p:cNvSpPr>
          <p:nvPr/>
        </p:nvSpPr>
        <p:spPr bwMode="auto">
          <a:xfrm>
            <a:off x="7486651" y="2036764"/>
            <a:ext cx="49213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0 h 33"/>
              <a:gd name="T4" fmla="*/ 2147483646 w 31"/>
              <a:gd name="T5" fmla="*/ 2147483646 h 33"/>
              <a:gd name="T6" fmla="*/ 2147483646 w 31"/>
              <a:gd name="T7" fmla="*/ 2147483646 h 33"/>
              <a:gd name="T8" fmla="*/ 2147483646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0 w 31"/>
              <a:gd name="T15" fmla="*/ 2147483646 h 33"/>
              <a:gd name="T16" fmla="*/ 2147483646 w 31"/>
              <a:gd name="T17" fmla="*/ 0 h 33"/>
              <a:gd name="T18" fmla="*/ 2147483646 w 31"/>
              <a:gd name="T19" fmla="*/ 0 h 33"/>
              <a:gd name="T20" fmla="*/ 2147483646 w 31"/>
              <a:gd name="T21" fmla="*/ 2147483646 h 33"/>
              <a:gd name="T22" fmla="*/ 2147483646 w 31"/>
              <a:gd name="T23" fmla="*/ 2147483646 h 33"/>
              <a:gd name="T24" fmla="*/ 2147483646 w 31"/>
              <a:gd name="T25" fmla="*/ 2147483646 h 33"/>
              <a:gd name="T26" fmla="*/ 2147483646 w 31"/>
              <a:gd name="T27" fmla="*/ 2147483646 h 33"/>
              <a:gd name="T28" fmla="*/ 0 w 31"/>
              <a:gd name="T29" fmla="*/ 2147483646 h 33"/>
              <a:gd name="T30" fmla="*/ 0 w 31"/>
              <a:gd name="T31" fmla="*/ 2147483646 h 33"/>
              <a:gd name="T32" fmla="*/ 2147483646 w 31"/>
              <a:gd name="T33" fmla="*/ 2147483646 h 33"/>
              <a:gd name="T34" fmla="*/ 2147483646 w 31"/>
              <a:gd name="T35" fmla="*/ 2147483646 h 33"/>
              <a:gd name="T36" fmla="*/ 2147483646 w 31"/>
              <a:gd name="T37" fmla="*/ 2147483646 h 33"/>
              <a:gd name="T38" fmla="*/ 2147483646 w 31"/>
              <a:gd name="T39" fmla="*/ 2147483646 h 33"/>
              <a:gd name="T40" fmla="*/ 2147483646 w 31"/>
              <a:gd name="T41" fmla="*/ 2147483646 h 33"/>
              <a:gd name="T42" fmla="*/ 2147483646 w 31"/>
              <a:gd name="T43" fmla="*/ 2147483646 h 33"/>
              <a:gd name="T44" fmla="*/ 2147483646 w 31"/>
              <a:gd name="T45" fmla="*/ 2147483646 h 33"/>
              <a:gd name="T46" fmla="*/ 2147483646 w 31"/>
              <a:gd name="T47" fmla="*/ 2147483646 h 33"/>
              <a:gd name="T48" fmla="*/ 2147483646 w 31"/>
              <a:gd name="T49" fmla="*/ 2147483646 h 33"/>
              <a:gd name="T50" fmla="*/ 2147483646 w 31"/>
              <a:gd name="T51" fmla="*/ 2147483646 h 33"/>
              <a:gd name="T52" fmla="*/ 2147483646 w 31"/>
              <a:gd name="T53" fmla="*/ 2147483646 h 33"/>
              <a:gd name="T54" fmla="*/ 2147483646 w 31"/>
              <a:gd name="T55" fmla="*/ 2147483646 h 33"/>
              <a:gd name="T56" fmla="*/ 2147483646 w 31"/>
              <a:gd name="T57" fmla="*/ 2147483646 h 33"/>
              <a:gd name="T58" fmla="*/ 2147483646 w 31"/>
              <a:gd name="T59" fmla="*/ 2147483646 h 33"/>
              <a:gd name="T60" fmla="*/ 2147483646 w 31"/>
              <a:gd name="T61" fmla="*/ 2147483646 h 33"/>
              <a:gd name="T62" fmla="*/ 2147483646 w 31"/>
              <a:gd name="T63" fmla="*/ 2147483646 h 33"/>
              <a:gd name="T64" fmla="*/ 0 w 31"/>
              <a:gd name="T65" fmla="*/ 2147483646 h 33"/>
              <a:gd name="T66" fmla="*/ 0 w 31"/>
              <a:gd name="T67" fmla="*/ 2147483646 h 33"/>
              <a:gd name="T68" fmla="*/ 0 w 31"/>
              <a:gd name="T69" fmla="*/ 2147483646 h 33"/>
              <a:gd name="T70" fmla="*/ 0 w 31"/>
              <a:gd name="T71" fmla="*/ 2147483646 h 33"/>
              <a:gd name="T72" fmla="*/ 0 w 31"/>
              <a:gd name="T73" fmla="*/ 2147483646 h 33"/>
              <a:gd name="T74" fmla="*/ 0 w 31"/>
              <a:gd name="T75" fmla="*/ 2147483646 h 33"/>
              <a:gd name="T76" fmla="*/ 0 w 31"/>
              <a:gd name="T77" fmla="*/ 0 h 33"/>
              <a:gd name="T78" fmla="*/ 0 w 31"/>
              <a:gd name="T79" fmla="*/ 0 h 33"/>
              <a:gd name="T80" fmla="*/ 0 w 31"/>
              <a:gd name="T81" fmla="*/ 0 h 33"/>
              <a:gd name="T82" fmla="*/ 2147483646 w 31"/>
              <a:gd name="T83" fmla="*/ 0 h 33"/>
              <a:gd name="T84" fmla="*/ 2147483646 w 31"/>
              <a:gd name="T85" fmla="*/ 0 h 33"/>
              <a:gd name="T86" fmla="*/ 2147483646 w 31"/>
              <a:gd name="T87" fmla="*/ 0 h 33"/>
              <a:gd name="T88" fmla="*/ 2147483646 w 31"/>
              <a:gd name="T89" fmla="*/ 0 h 33"/>
              <a:gd name="T90" fmla="*/ 2147483646 w 31"/>
              <a:gd name="T91" fmla="*/ 0 h 33"/>
              <a:gd name="T92" fmla="*/ 2147483646 w 31"/>
              <a:gd name="T93" fmla="*/ 0 h 33"/>
              <a:gd name="T94" fmla="*/ 2147483646 w 31"/>
              <a:gd name="T95" fmla="*/ 2147483646 h 33"/>
              <a:gd name="T96" fmla="*/ 2147483646 w 31"/>
              <a:gd name="T97" fmla="*/ 2147483646 h 3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1"/>
              <a:gd name="T148" fmla="*/ 0 h 33"/>
              <a:gd name="T149" fmla="*/ 31 w 31"/>
              <a:gd name="T150" fmla="*/ 33 h 3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1" h="33">
                <a:moveTo>
                  <a:pt x="23" y="17"/>
                </a:moveTo>
                <a:lnTo>
                  <a:pt x="23" y="0"/>
                </a:lnTo>
                <a:lnTo>
                  <a:pt x="23" y="8"/>
                </a:lnTo>
                <a:lnTo>
                  <a:pt x="7" y="8"/>
                </a:lnTo>
                <a:lnTo>
                  <a:pt x="0" y="8"/>
                </a:lnTo>
                <a:lnTo>
                  <a:pt x="7" y="0"/>
                </a:lnTo>
                <a:lnTo>
                  <a:pt x="7" y="17"/>
                </a:lnTo>
                <a:lnTo>
                  <a:pt x="7" y="25"/>
                </a:lnTo>
                <a:lnTo>
                  <a:pt x="0" y="25"/>
                </a:lnTo>
                <a:lnTo>
                  <a:pt x="7" y="25"/>
                </a:lnTo>
                <a:lnTo>
                  <a:pt x="23" y="25"/>
                </a:lnTo>
                <a:lnTo>
                  <a:pt x="23" y="17"/>
                </a:lnTo>
                <a:lnTo>
                  <a:pt x="31" y="17"/>
                </a:lnTo>
                <a:lnTo>
                  <a:pt x="31" y="25"/>
                </a:lnTo>
                <a:lnTo>
                  <a:pt x="23" y="33"/>
                </a:lnTo>
                <a:lnTo>
                  <a:pt x="7" y="33"/>
                </a:lnTo>
                <a:lnTo>
                  <a:pt x="0" y="33"/>
                </a:lnTo>
                <a:lnTo>
                  <a:pt x="0" y="25"/>
                </a:lnTo>
                <a:lnTo>
                  <a:pt x="0" y="17"/>
                </a:lnTo>
                <a:lnTo>
                  <a:pt x="0" y="0"/>
                </a:lnTo>
                <a:lnTo>
                  <a:pt x="7" y="0"/>
                </a:lnTo>
                <a:lnTo>
                  <a:pt x="23" y="0"/>
                </a:lnTo>
                <a:lnTo>
                  <a:pt x="31" y="0"/>
                </a:lnTo>
                <a:lnTo>
                  <a:pt x="31" y="17"/>
                </a:lnTo>
                <a:lnTo>
                  <a:pt x="23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1" name="Freeform 312">
            <a:extLst>
              <a:ext uri="{FF2B5EF4-FFF2-40B4-BE49-F238E27FC236}">
                <a16:creationId xmlns:a16="http://schemas.microsoft.com/office/drawing/2014/main" id="{B66BFF14-0F46-27D9-F949-885244A1EBEE}"/>
              </a:ext>
            </a:extLst>
          </p:cNvPr>
          <p:cNvSpPr>
            <a:spLocks/>
          </p:cNvSpPr>
          <p:nvPr/>
        </p:nvSpPr>
        <p:spPr bwMode="auto">
          <a:xfrm>
            <a:off x="7523163" y="206375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2" name="Freeform 313">
            <a:extLst>
              <a:ext uri="{FF2B5EF4-FFF2-40B4-BE49-F238E27FC236}">
                <a16:creationId xmlns:a16="http://schemas.microsoft.com/office/drawing/2014/main" id="{29462B7B-E931-4BA4-A291-C9B67CF628BA}"/>
              </a:ext>
            </a:extLst>
          </p:cNvPr>
          <p:cNvSpPr>
            <a:spLocks/>
          </p:cNvSpPr>
          <p:nvPr/>
        </p:nvSpPr>
        <p:spPr bwMode="auto">
          <a:xfrm>
            <a:off x="7720013" y="1789114"/>
            <a:ext cx="49212" cy="39687"/>
          </a:xfrm>
          <a:custGeom>
            <a:avLst/>
            <a:gdLst>
              <a:gd name="T0" fmla="*/ 2147483646 w 31"/>
              <a:gd name="T1" fmla="*/ 2147483646 h 25"/>
              <a:gd name="T2" fmla="*/ 2147483646 w 31"/>
              <a:gd name="T3" fmla="*/ 0 h 25"/>
              <a:gd name="T4" fmla="*/ 2147483646 w 31"/>
              <a:gd name="T5" fmla="*/ 0 h 25"/>
              <a:gd name="T6" fmla="*/ 2147483646 w 31"/>
              <a:gd name="T7" fmla="*/ 0 h 25"/>
              <a:gd name="T8" fmla="*/ 0 w 31"/>
              <a:gd name="T9" fmla="*/ 2147483646 h 25"/>
              <a:gd name="T10" fmla="*/ 2147483646 w 31"/>
              <a:gd name="T11" fmla="*/ 2147483646 h 25"/>
              <a:gd name="T12" fmla="*/ 2147483646 w 31"/>
              <a:gd name="T13" fmla="*/ 2147483646 h 25"/>
              <a:gd name="T14" fmla="*/ 2147483646 w 31"/>
              <a:gd name="T15" fmla="*/ 2147483646 h 25"/>
              <a:gd name="T16" fmla="*/ 2147483646 w 31"/>
              <a:gd name="T17" fmla="*/ 2147483646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25"/>
              <a:gd name="T29" fmla="*/ 31 w 31"/>
              <a:gd name="T30" fmla="*/ 25 h 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25">
                <a:moveTo>
                  <a:pt x="31" y="8"/>
                </a:moveTo>
                <a:lnTo>
                  <a:pt x="23" y="0"/>
                </a:lnTo>
                <a:lnTo>
                  <a:pt x="15" y="0"/>
                </a:lnTo>
                <a:lnTo>
                  <a:pt x="7" y="0"/>
                </a:lnTo>
                <a:lnTo>
                  <a:pt x="0" y="8"/>
                </a:lnTo>
                <a:lnTo>
                  <a:pt x="7" y="25"/>
                </a:lnTo>
                <a:lnTo>
                  <a:pt x="15" y="25"/>
                </a:lnTo>
                <a:lnTo>
                  <a:pt x="23" y="25"/>
                </a:lnTo>
                <a:lnTo>
                  <a:pt x="31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3" name="Freeform 314">
            <a:extLst>
              <a:ext uri="{FF2B5EF4-FFF2-40B4-BE49-F238E27FC236}">
                <a16:creationId xmlns:a16="http://schemas.microsoft.com/office/drawing/2014/main" id="{D2D683B9-CD0E-B9EE-06DB-0D058E567B72}"/>
              </a:ext>
            </a:extLst>
          </p:cNvPr>
          <p:cNvSpPr>
            <a:spLocks/>
          </p:cNvSpPr>
          <p:nvPr/>
        </p:nvSpPr>
        <p:spPr bwMode="auto">
          <a:xfrm>
            <a:off x="7720014" y="1789114"/>
            <a:ext cx="60325" cy="52387"/>
          </a:xfrm>
          <a:custGeom>
            <a:avLst/>
            <a:gdLst>
              <a:gd name="T0" fmla="*/ 2147483646 w 38"/>
              <a:gd name="T1" fmla="*/ 2147483646 h 33"/>
              <a:gd name="T2" fmla="*/ 2147483646 w 38"/>
              <a:gd name="T3" fmla="*/ 2147483646 h 33"/>
              <a:gd name="T4" fmla="*/ 2147483646 w 38"/>
              <a:gd name="T5" fmla="*/ 2147483646 h 33"/>
              <a:gd name="T6" fmla="*/ 2147483646 w 38"/>
              <a:gd name="T7" fmla="*/ 2147483646 h 33"/>
              <a:gd name="T8" fmla="*/ 2147483646 w 38"/>
              <a:gd name="T9" fmla="*/ 2147483646 h 33"/>
              <a:gd name="T10" fmla="*/ 2147483646 w 38"/>
              <a:gd name="T11" fmla="*/ 2147483646 h 33"/>
              <a:gd name="T12" fmla="*/ 2147483646 w 38"/>
              <a:gd name="T13" fmla="*/ 2147483646 h 33"/>
              <a:gd name="T14" fmla="*/ 2147483646 w 38"/>
              <a:gd name="T15" fmla="*/ 2147483646 h 33"/>
              <a:gd name="T16" fmla="*/ 2147483646 w 38"/>
              <a:gd name="T17" fmla="*/ 2147483646 h 33"/>
              <a:gd name="T18" fmla="*/ 2147483646 w 38"/>
              <a:gd name="T19" fmla="*/ 2147483646 h 33"/>
              <a:gd name="T20" fmla="*/ 2147483646 w 38"/>
              <a:gd name="T21" fmla="*/ 2147483646 h 33"/>
              <a:gd name="T22" fmla="*/ 2147483646 w 38"/>
              <a:gd name="T23" fmla="*/ 2147483646 h 33"/>
              <a:gd name="T24" fmla="*/ 2147483646 w 38"/>
              <a:gd name="T25" fmla="*/ 2147483646 h 33"/>
              <a:gd name="T26" fmla="*/ 2147483646 w 38"/>
              <a:gd name="T27" fmla="*/ 2147483646 h 33"/>
              <a:gd name="T28" fmla="*/ 2147483646 w 38"/>
              <a:gd name="T29" fmla="*/ 2147483646 h 33"/>
              <a:gd name="T30" fmla="*/ 2147483646 w 38"/>
              <a:gd name="T31" fmla="*/ 2147483646 h 33"/>
              <a:gd name="T32" fmla="*/ 2147483646 w 38"/>
              <a:gd name="T33" fmla="*/ 2147483646 h 33"/>
              <a:gd name="T34" fmla="*/ 2147483646 w 38"/>
              <a:gd name="T35" fmla="*/ 2147483646 h 33"/>
              <a:gd name="T36" fmla="*/ 2147483646 w 38"/>
              <a:gd name="T37" fmla="*/ 2147483646 h 33"/>
              <a:gd name="T38" fmla="*/ 2147483646 w 38"/>
              <a:gd name="T39" fmla="*/ 2147483646 h 33"/>
              <a:gd name="T40" fmla="*/ 2147483646 w 38"/>
              <a:gd name="T41" fmla="*/ 2147483646 h 33"/>
              <a:gd name="T42" fmla="*/ 2147483646 w 38"/>
              <a:gd name="T43" fmla="*/ 2147483646 h 33"/>
              <a:gd name="T44" fmla="*/ 2147483646 w 38"/>
              <a:gd name="T45" fmla="*/ 2147483646 h 33"/>
              <a:gd name="T46" fmla="*/ 2147483646 w 38"/>
              <a:gd name="T47" fmla="*/ 2147483646 h 33"/>
              <a:gd name="T48" fmla="*/ 2147483646 w 38"/>
              <a:gd name="T49" fmla="*/ 2147483646 h 33"/>
              <a:gd name="T50" fmla="*/ 2147483646 w 38"/>
              <a:gd name="T51" fmla="*/ 2147483646 h 33"/>
              <a:gd name="T52" fmla="*/ 2147483646 w 38"/>
              <a:gd name="T53" fmla="*/ 2147483646 h 33"/>
              <a:gd name="T54" fmla="*/ 2147483646 w 38"/>
              <a:gd name="T55" fmla="*/ 2147483646 h 33"/>
              <a:gd name="T56" fmla="*/ 2147483646 w 38"/>
              <a:gd name="T57" fmla="*/ 2147483646 h 33"/>
              <a:gd name="T58" fmla="*/ 2147483646 w 38"/>
              <a:gd name="T59" fmla="*/ 2147483646 h 33"/>
              <a:gd name="T60" fmla="*/ 2147483646 w 38"/>
              <a:gd name="T61" fmla="*/ 2147483646 h 33"/>
              <a:gd name="T62" fmla="*/ 2147483646 w 38"/>
              <a:gd name="T63" fmla="*/ 2147483646 h 33"/>
              <a:gd name="T64" fmla="*/ 2147483646 w 38"/>
              <a:gd name="T65" fmla="*/ 2147483646 h 33"/>
              <a:gd name="T66" fmla="*/ 2147483646 w 38"/>
              <a:gd name="T67" fmla="*/ 2147483646 h 33"/>
              <a:gd name="T68" fmla="*/ 2147483646 w 38"/>
              <a:gd name="T69" fmla="*/ 2147483646 h 33"/>
              <a:gd name="T70" fmla="*/ 0 w 38"/>
              <a:gd name="T71" fmla="*/ 2147483646 h 33"/>
              <a:gd name="T72" fmla="*/ 0 w 38"/>
              <a:gd name="T73" fmla="*/ 2147483646 h 33"/>
              <a:gd name="T74" fmla="*/ 0 w 38"/>
              <a:gd name="T75" fmla="*/ 2147483646 h 33"/>
              <a:gd name="T76" fmla="*/ 2147483646 w 38"/>
              <a:gd name="T77" fmla="*/ 0 h 33"/>
              <a:gd name="T78" fmla="*/ 2147483646 w 38"/>
              <a:gd name="T79" fmla="*/ 0 h 33"/>
              <a:gd name="T80" fmla="*/ 2147483646 w 38"/>
              <a:gd name="T81" fmla="*/ 0 h 33"/>
              <a:gd name="T82" fmla="*/ 2147483646 w 38"/>
              <a:gd name="T83" fmla="*/ 0 h 33"/>
              <a:gd name="T84" fmla="*/ 2147483646 w 38"/>
              <a:gd name="T85" fmla="*/ 0 h 33"/>
              <a:gd name="T86" fmla="*/ 2147483646 w 38"/>
              <a:gd name="T87" fmla="*/ 0 h 33"/>
              <a:gd name="T88" fmla="*/ 2147483646 w 38"/>
              <a:gd name="T89" fmla="*/ 0 h 33"/>
              <a:gd name="T90" fmla="*/ 2147483646 w 38"/>
              <a:gd name="T91" fmla="*/ 0 h 33"/>
              <a:gd name="T92" fmla="*/ 2147483646 w 38"/>
              <a:gd name="T93" fmla="*/ 0 h 33"/>
              <a:gd name="T94" fmla="*/ 2147483646 w 38"/>
              <a:gd name="T95" fmla="*/ 2147483646 h 33"/>
              <a:gd name="T96" fmla="*/ 2147483646 w 38"/>
              <a:gd name="T97" fmla="*/ 2147483646 h 3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33"/>
              <a:gd name="T149" fmla="*/ 38 w 38"/>
              <a:gd name="T150" fmla="*/ 33 h 3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33">
                <a:moveTo>
                  <a:pt x="31" y="17"/>
                </a:moveTo>
                <a:lnTo>
                  <a:pt x="23" y="8"/>
                </a:lnTo>
                <a:lnTo>
                  <a:pt x="15" y="8"/>
                </a:lnTo>
                <a:lnTo>
                  <a:pt x="7" y="8"/>
                </a:lnTo>
                <a:lnTo>
                  <a:pt x="15" y="8"/>
                </a:lnTo>
                <a:lnTo>
                  <a:pt x="7" y="17"/>
                </a:lnTo>
                <a:lnTo>
                  <a:pt x="7" y="8"/>
                </a:lnTo>
                <a:lnTo>
                  <a:pt x="15" y="25"/>
                </a:lnTo>
                <a:lnTo>
                  <a:pt x="7" y="25"/>
                </a:lnTo>
                <a:lnTo>
                  <a:pt x="15" y="25"/>
                </a:lnTo>
                <a:lnTo>
                  <a:pt x="23" y="25"/>
                </a:lnTo>
                <a:lnTo>
                  <a:pt x="31" y="8"/>
                </a:lnTo>
                <a:lnTo>
                  <a:pt x="38" y="8"/>
                </a:lnTo>
                <a:lnTo>
                  <a:pt x="31" y="25"/>
                </a:lnTo>
                <a:lnTo>
                  <a:pt x="23" y="33"/>
                </a:lnTo>
                <a:lnTo>
                  <a:pt x="15" y="33"/>
                </a:lnTo>
                <a:lnTo>
                  <a:pt x="7" y="33"/>
                </a:lnTo>
                <a:lnTo>
                  <a:pt x="7" y="25"/>
                </a:lnTo>
                <a:lnTo>
                  <a:pt x="0" y="8"/>
                </a:lnTo>
                <a:lnTo>
                  <a:pt x="7" y="0"/>
                </a:lnTo>
                <a:lnTo>
                  <a:pt x="15" y="0"/>
                </a:lnTo>
                <a:lnTo>
                  <a:pt x="23" y="0"/>
                </a:lnTo>
                <a:lnTo>
                  <a:pt x="31" y="0"/>
                </a:lnTo>
                <a:lnTo>
                  <a:pt x="38" y="8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4" name="Freeform 315">
            <a:extLst>
              <a:ext uri="{FF2B5EF4-FFF2-40B4-BE49-F238E27FC236}">
                <a16:creationId xmlns:a16="http://schemas.microsoft.com/office/drawing/2014/main" id="{0F3FC5D0-C555-DCE0-C79A-0894D73BBF82}"/>
              </a:ext>
            </a:extLst>
          </p:cNvPr>
          <p:cNvSpPr>
            <a:spLocks/>
          </p:cNvSpPr>
          <p:nvPr/>
        </p:nvSpPr>
        <p:spPr bwMode="auto">
          <a:xfrm>
            <a:off x="7769226" y="1801814"/>
            <a:ext cx="11113" cy="14287"/>
          </a:xfrm>
          <a:custGeom>
            <a:avLst/>
            <a:gdLst>
              <a:gd name="T0" fmla="*/ 0 w 7"/>
              <a:gd name="T1" fmla="*/ 0 h 9"/>
              <a:gd name="T2" fmla="*/ 0 w 7"/>
              <a:gd name="T3" fmla="*/ 0 h 9"/>
              <a:gd name="T4" fmla="*/ 0 w 7"/>
              <a:gd name="T5" fmla="*/ 2147483646 h 9"/>
              <a:gd name="T6" fmla="*/ 2147483646 w 7"/>
              <a:gd name="T7" fmla="*/ 0 h 9"/>
              <a:gd name="T8" fmla="*/ 2147483646 w 7"/>
              <a:gd name="T9" fmla="*/ 0 h 9"/>
              <a:gd name="T10" fmla="*/ 2147483646 w 7"/>
              <a:gd name="T11" fmla="*/ 0 h 9"/>
              <a:gd name="T12" fmla="*/ 0 w 7"/>
              <a:gd name="T13" fmla="*/ 0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9"/>
              <a:gd name="T23" fmla="*/ 7 w 7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9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5" name="Freeform 316">
            <a:extLst>
              <a:ext uri="{FF2B5EF4-FFF2-40B4-BE49-F238E27FC236}">
                <a16:creationId xmlns:a16="http://schemas.microsoft.com/office/drawing/2014/main" id="{9492D690-4F0B-837F-929A-A0E2DE0315EC}"/>
              </a:ext>
            </a:extLst>
          </p:cNvPr>
          <p:cNvSpPr>
            <a:spLocks/>
          </p:cNvSpPr>
          <p:nvPr/>
        </p:nvSpPr>
        <p:spPr bwMode="auto">
          <a:xfrm>
            <a:off x="7720013" y="1631950"/>
            <a:ext cx="49212" cy="52388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23" y="9"/>
                </a:lnTo>
                <a:lnTo>
                  <a:pt x="15" y="0"/>
                </a:lnTo>
                <a:lnTo>
                  <a:pt x="7" y="9"/>
                </a:lnTo>
                <a:lnTo>
                  <a:pt x="0" y="17"/>
                </a:lnTo>
                <a:lnTo>
                  <a:pt x="7" y="33"/>
                </a:lnTo>
                <a:lnTo>
                  <a:pt x="15" y="33"/>
                </a:lnTo>
                <a:lnTo>
                  <a:pt x="23" y="33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6" name="Freeform 317">
            <a:extLst>
              <a:ext uri="{FF2B5EF4-FFF2-40B4-BE49-F238E27FC236}">
                <a16:creationId xmlns:a16="http://schemas.microsoft.com/office/drawing/2014/main" id="{D4880F66-08F4-C161-6C56-65BE9FD931E0}"/>
              </a:ext>
            </a:extLst>
          </p:cNvPr>
          <p:cNvSpPr>
            <a:spLocks/>
          </p:cNvSpPr>
          <p:nvPr/>
        </p:nvSpPr>
        <p:spPr bwMode="auto">
          <a:xfrm>
            <a:off x="7720014" y="1631951"/>
            <a:ext cx="60325" cy="66675"/>
          </a:xfrm>
          <a:custGeom>
            <a:avLst/>
            <a:gdLst>
              <a:gd name="T0" fmla="*/ 2147483646 w 38"/>
              <a:gd name="T1" fmla="*/ 2147483646 h 42"/>
              <a:gd name="T2" fmla="*/ 2147483646 w 38"/>
              <a:gd name="T3" fmla="*/ 2147483646 h 42"/>
              <a:gd name="T4" fmla="*/ 2147483646 w 38"/>
              <a:gd name="T5" fmla="*/ 2147483646 h 42"/>
              <a:gd name="T6" fmla="*/ 2147483646 w 38"/>
              <a:gd name="T7" fmla="*/ 2147483646 h 42"/>
              <a:gd name="T8" fmla="*/ 2147483646 w 38"/>
              <a:gd name="T9" fmla="*/ 2147483646 h 42"/>
              <a:gd name="T10" fmla="*/ 2147483646 w 38"/>
              <a:gd name="T11" fmla="*/ 2147483646 h 42"/>
              <a:gd name="T12" fmla="*/ 2147483646 w 38"/>
              <a:gd name="T13" fmla="*/ 2147483646 h 42"/>
              <a:gd name="T14" fmla="*/ 2147483646 w 38"/>
              <a:gd name="T15" fmla="*/ 2147483646 h 42"/>
              <a:gd name="T16" fmla="*/ 2147483646 w 38"/>
              <a:gd name="T17" fmla="*/ 2147483646 h 42"/>
              <a:gd name="T18" fmla="*/ 2147483646 w 38"/>
              <a:gd name="T19" fmla="*/ 2147483646 h 42"/>
              <a:gd name="T20" fmla="*/ 2147483646 w 38"/>
              <a:gd name="T21" fmla="*/ 2147483646 h 42"/>
              <a:gd name="T22" fmla="*/ 2147483646 w 38"/>
              <a:gd name="T23" fmla="*/ 2147483646 h 42"/>
              <a:gd name="T24" fmla="*/ 2147483646 w 38"/>
              <a:gd name="T25" fmla="*/ 2147483646 h 42"/>
              <a:gd name="T26" fmla="*/ 2147483646 w 38"/>
              <a:gd name="T27" fmla="*/ 2147483646 h 42"/>
              <a:gd name="T28" fmla="*/ 2147483646 w 38"/>
              <a:gd name="T29" fmla="*/ 2147483646 h 42"/>
              <a:gd name="T30" fmla="*/ 2147483646 w 38"/>
              <a:gd name="T31" fmla="*/ 2147483646 h 42"/>
              <a:gd name="T32" fmla="*/ 2147483646 w 38"/>
              <a:gd name="T33" fmla="*/ 2147483646 h 42"/>
              <a:gd name="T34" fmla="*/ 2147483646 w 38"/>
              <a:gd name="T35" fmla="*/ 2147483646 h 42"/>
              <a:gd name="T36" fmla="*/ 2147483646 w 38"/>
              <a:gd name="T37" fmla="*/ 2147483646 h 42"/>
              <a:gd name="T38" fmla="*/ 2147483646 w 38"/>
              <a:gd name="T39" fmla="*/ 2147483646 h 42"/>
              <a:gd name="T40" fmla="*/ 2147483646 w 38"/>
              <a:gd name="T41" fmla="*/ 2147483646 h 42"/>
              <a:gd name="T42" fmla="*/ 2147483646 w 38"/>
              <a:gd name="T43" fmla="*/ 2147483646 h 42"/>
              <a:gd name="T44" fmla="*/ 2147483646 w 38"/>
              <a:gd name="T45" fmla="*/ 2147483646 h 42"/>
              <a:gd name="T46" fmla="*/ 2147483646 w 38"/>
              <a:gd name="T47" fmla="*/ 2147483646 h 42"/>
              <a:gd name="T48" fmla="*/ 2147483646 w 38"/>
              <a:gd name="T49" fmla="*/ 2147483646 h 42"/>
              <a:gd name="T50" fmla="*/ 2147483646 w 38"/>
              <a:gd name="T51" fmla="*/ 2147483646 h 42"/>
              <a:gd name="T52" fmla="*/ 2147483646 w 38"/>
              <a:gd name="T53" fmla="*/ 2147483646 h 42"/>
              <a:gd name="T54" fmla="*/ 2147483646 w 38"/>
              <a:gd name="T55" fmla="*/ 2147483646 h 42"/>
              <a:gd name="T56" fmla="*/ 2147483646 w 38"/>
              <a:gd name="T57" fmla="*/ 2147483646 h 42"/>
              <a:gd name="T58" fmla="*/ 2147483646 w 38"/>
              <a:gd name="T59" fmla="*/ 2147483646 h 42"/>
              <a:gd name="T60" fmla="*/ 2147483646 w 38"/>
              <a:gd name="T61" fmla="*/ 2147483646 h 42"/>
              <a:gd name="T62" fmla="*/ 2147483646 w 38"/>
              <a:gd name="T63" fmla="*/ 2147483646 h 42"/>
              <a:gd name="T64" fmla="*/ 2147483646 w 38"/>
              <a:gd name="T65" fmla="*/ 2147483646 h 42"/>
              <a:gd name="T66" fmla="*/ 2147483646 w 38"/>
              <a:gd name="T67" fmla="*/ 2147483646 h 42"/>
              <a:gd name="T68" fmla="*/ 2147483646 w 38"/>
              <a:gd name="T69" fmla="*/ 2147483646 h 42"/>
              <a:gd name="T70" fmla="*/ 0 w 38"/>
              <a:gd name="T71" fmla="*/ 2147483646 h 42"/>
              <a:gd name="T72" fmla="*/ 0 w 38"/>
              <a:gd name="T73" fmla="*/ 2147483646 h 42"/>
              <a:gd name="T74" fmla="*/ 0 w 38"/>
              <a:gd name="T75" fmla="*/ 2147483646 h 42"/>
              <a:gd name="T76" fmla="*/ 2147483646 w 38"/>
              <a:gd name="T77" fmla="*/ 2147483646 h 42"/>
              <a:gd name="T78" fmla="*/ 2147483646 w 38"/>
              <a:gd name="T79" fmla="*/ 2147483646 h 42"/>
              <a:gd name="T80" fmla="*/ 2147483646 w 38"/>
              <a:gd name="T81" fmla="*/ 2147483646 h 42"/>
              <a:gd name="T82" fmla="*/ 2147483646 w 38"/>
              <a:gd name="T83" fmla="*/ 0 h 42"/>
              <a:gd name="T84" fmla="*/ 2147483646 w 38"/>
              <a:gd name="T85" fmla="*/ 0 h 42"/>
              <a:gd name="T86" fmla="*/ 2147483646 w 38"/>
              <a:gd name="T87" fmla="*/ 0 h 42"/>
              <a:gd name="T88" fmla="*/ 2147483646 w 38"/>
              <a:gd name="T89" fmla="*/ 2147483646 h 42"/>
              <a:gd name="T90" fmla="*/ 2147483646 w 38"/>
              <a:gd name="T91" fmla="*/ 2147483646 h 42"/>
              <a:gd name="T92" fmla="*/ 2147483646 w 38"/>
              <a:gd name="T93" fmla="*/ 2147483646 h 42"/>
              <a:gd name="T94" fmla="*/ 2147483646 w 38"/>
              <a:gd name="T95" fmla="*/ 2147483646 h 42"/>
              <a:gd name="T96" fmla="*/ 2147483646 w 38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2"/>
              <a:gd name="T149" fmla="*/ 38 w 38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2">
                <a:moveTo>
                  <a:pt x="31" y="25"/>
                </a:moveTo>
                <a:lnTo>
                  <a:pt x="23" y="17"/>
                </a:lnTo>
                <a:lnTo>
                  <a:pt x="15" y="9"/>
                </a:lnTo>
                <a:lnTo>
                  <a:pt x="23" y="9"/>
                </a:lnTo>
                <a:lnTo>
                  <a:pt x="15" y="17"/>
                </a:lnTo>
                <a:lnTo>
                  <a:pt x="7" y="25"/>
                </a:lnTo>
                <a:lnTo>
                  <a:pt x="7" y="17"/>
                </a:lnTo>
                <a:lnTo>
                  <a:pt x="15" y="33"/>
                </a:lnTo>
                <a:lnTo>
                  <a:pt x="7" y="33"/>
                </a:lnTo>
                <a:lnTo>
                  <a:pt x="15" y="33"/>
                </a:lnTo>
                <a:lnTo>
                  <a:pt x="23" y="33"/>
                </a:lnTo>
                <a:lnTo>
                  <a:pt x="31" y="17"/>
                </a:lnTo>
                <a:lnTo>
                  <a:pt x="38" y="17"/>
                </a:lnTo>
                <a:lnTo>
                  <a:pt x="31" y="33"/>
                </a:lnTo>
                <a:lnTo>
                  <a:pt x="23" y="42"/>
                </a:lnTo>
                <a:lnTo>
                  <a:pt x="15" y="42"/>
                </a:lnTo>
                <a:lnTo>
                  <a:pt x="7" y="42"/>
                </a:lnTo>
                <a:lnTo>
                  <a:pt x="7" y="33"/>
                </a:lnTo>
                <a:lnTo>
                  <a:pt x="0" y="17"/>
                </a:lnTo>
                <a:lnTo>
                  <a:pt x="7" y="9"/>
                </a:lnTo>
                <a:lnTo>
                  <a:pt x="15" y="0"/>
                </a:lnTo>
                <a:lnTo>
                  <a:pt x="23" y="0"/>
                </a:lnTo>
                <a:lnTo>
                  <a:pt x="31" y="9"/>
                </a:lnTo>
                <a:lnTo>
                  <a:pt x="38" y="17"/>
                </a:lnTo>
                <a:lnTo>
                  <a:pt x="31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7" name="Freeform 318">
            <a:extLst>
              <a:ext uri="{FF2B5EF4-FFF2-40B4-BE49-F238E27FC236}">
                <a16:creationId xmlns:a16="http://schemas.microsoft.com/office/drawing/2014/main" id="{DC177909-704B-EEAE-A746-0AF7E7066181}"/>
              </a:ext>
            </a:extLst>
          </p:cNvPr>
          <p:cNvSpPr>
            <a:spLocks/>
          </p:cNvSpPr>
          <p:nvPr/>
        </p:nvSpPr>
        <p:spPr bwMode="auto">
          <a:xfrm>
            <a:off x="7769226" y="1658938"/>
            <a:ext cx="11113" cy="12700"/>
          </a:xfrm>
          <a:custGeom>
            <a:avLst/>
            <a:gdLst>
              <a:gd name="T0" fmla="*/ 0 w 7"/>
              <a:gd name="T1" fmla="*/ 0 h 8"/>
              <a:gd name="T2" fmla="*/ 0 w 7"/>
              <a:gd name="T3" fmla="*/ 0 h 8"/>
              <a:gd name="T4" fmla="*/ 0 w 7"/>
              <a:gd name="T5" fmla="*/ 2147483646 h 8"/>
              <a:gd name="T6" fmla="*/ 2147483646 w 7"/>
              <a:gd name="T7" fmla="*/ 0 h 8"/>
              <a:gd name="T8" fmla="*/ 2147483646 w 7"/>
              <a:gd name="T9" fmla="*/ 0 h 8"/>
              <a:gd name="T10" fmla="*/ 2147483646 w 7"/>
              <a:gd name="T11" fmla="*/ 0 h 8"/>
              <a:gd name="T12" fmla="*/ 0 w 7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8"/>
              <a:gd name="T23" fmla="*/ 7 w 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8" name="Freeform 319">
            <a:extLst>
              <a:ext uri="{FF2B5EF4-FFF2-40B4-BE49-F238E27FC236}">
                <a16:creationId xmlns:a16="http://schemas.microsoft.com/office/drawing/2014/main" id="{6D817943-9008-0C4C-8B9E-E02D9B4851FF}"/>
              </a:ext>
            </a:extLst>
          </p:cNvPr>
          <p:cNvSpPr>
            <a:spLocks/>
          </p:cNvSpPr>
          <p:nvPr/>
        </p:nvSpPr>
        <p:spPr bwMode="auto">
          <a:xfrm>
            <a:off x="8086726" y="1371600"/>
            <a:ext cx="49213" cy="52388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0 w 31"/>
              <a:gd name="T7" fmla="*/ 2147483646 h 33"/>
              <a:gd name="T8" fmla="*/ 0 w 31"/>
              <a:gd name="T9" fmla="*/ 2147483646 h 33"/>
              <a:gd name="T10" fmla="*/ 0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25"/>
                </a:lnTo>
                <a:lnTo>
                  <a:pt x="16" y="33"/>
                </a:lnTo>
                <a:lnTo>
                  <a:pt x="24" y="25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59" name="Freeform 320">
            <a:extLst>
              <a:ext uri="{FF2B5EF4-FFF2-40B4-BE49-F238E27FC236}">
                <a16:creationId xmlns:a16="http://schemas.microsoft.com/office/drawing/2014/main" id="{14DE9142-6609-87BC-8286-7D290FA5D1A1}"/>
              </a:ext>
            </a:extLst>
          </p:cNvPr>
          <p:cNvSpPr>
            <a:spLocks/>
          </p:cNvSpPr>
          <p:nvPr/>
        </p:nvSpPr>
        <p:spPr bwMode="auto">
          <a:xfrm>
            <a:off x="8086726" y="1371600"/>
            <a:ext cx="61913" cy="65088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0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0 w 39"/>
              <a:gd name="T29" fmla="*/ 2147483646 h 41"/>
              <a:gd name="T30" fmla="*/ 0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0 w 39"/>
              <a:gd name="T65" fmla="*/ 2147483646 h 41"/>
              <a:gd name="T66" fmla="*/ 0 w 39"/>
              <a:gd name="T67" fmla="*/ 2147483646 h 41"/>
              <a:gd name="T68" fmla="*/ 0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0 w 39"/>
              <a:gd name="T77" fmla="*/ 2147483646 h 41"/>
              <a:gd name="T78" fmla="*/ 0 w 39"/>
              <a:gd name="T79" fmla="*/ 2147483646 h 41"/>
              <a:gd name="T80" fmla="*/ 0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25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25"/>
                </a:lnTo>
                <a:lnTo>
                  <a:pt x="0" y="25"/>
                </a:lnTo>
                <a:lnTo>
                  <a:pt x="16" y="33"/>
                </a:lnTo>
                <a:lnTo>
                  <a:pt x="24" y="25"/>
                </a:lnTo>
                <a:lnTo>
                  <a:pt x="31" y="16"/>
                </a:lnTo>
                <a:lnTo>
                  <a:pt x="39" y="25"/>
                </a:lnTo>
                <a:lnTo>
                  <a:pt x="31" y="33"/>
                </a:lnTo>
                <a:lnTo>
                  <a:pt x="24" y="41"/>
                </a:lnTo>
                <a:lnTo>
                  <a:pt x="16" y="41"/>
                </a:lnTo>
                <a:lnTo>
                  <a:pt x="0" y="33"/>
                </a:lnTo>
                <a:lnTo>
                  <a:pt x="0" y="25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1" y="8"/>
                </a:lnTo>
                <a:lnTo>
                  <a:pt x="39" y="16"/>
                </a:lnTo>
                <a:lnTo>
                  <a:pt x="31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0" name="Freeform 321">
            <a:extLst>
              <a:ext uri="{FF2B5EF4-FFF2-40B4-BE49-F238E27FC236}">
                <a16:creationId xmlns:a16="http://schemas.microsoft.com/office/drawing/2014/main" id="{1583BB2C-97A8-09A8-E7C4-D4930D3C3046}"/>
              </a:ext>
            </a:extLst>
          </p:cNvPr>
          <p:cNvSpPr>
            <a:spLocks/>
          </p:cNvSpPr>
          <p:nvPr/>
        </p:nvSpPr>
        <p:spPr bwMode="auto">
          <a:xfrm>
            <a:off x="8135938" y="1397000"/>
            <a:ext cx="12700" cy="14288"/>
          </a:xfrm>
          <a:custGeom>
            <a:avLst/>
            <a:gdLst>
              <a:gd name="T0" fmla="*/ 0 w 8"/>
              <a:gd name="T1" fmla="*/ 0 h 9"/>
              <a:gd name="T2" fmla="*/ 0 w 8"/>
              <a:gd name="T3" fmla="*/ 0 h 9"/>
              <a:gd name="T4" fmla="*/ 0 w 8"/>
              <a:gd name="T5" fmla="*/ 2147483646 h 9"/>
              <a:gd name="T6" fmla="*/ 2147483646 w 8"/>
              <a:gd name="T7" fmla="*/ 0 h 9"/>
              <a:gd name="T8" fmla="*/ 2147483646 w 8"/>
              <a:gd name="T9" fmla="*/ 2147483646 h 9"/>
              <a:gd name="T10" fmla="*/ 2147483646 w 8"/>
              <a:gd name="T11" fmla="*/ 2147483646 h 9"/>
              <a:gd name="T12" fmla="*/ 0 w 8"/>
              <a:gd name="T13" fmla="*/ 0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9"/>
              <a:gd name="T23" fmla="*/ 8 w 8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9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8" y="0"/>
                </a:lnTo>
                <a:lnTo>
                  <a:pt x="8" y="9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1" name="Freeform 322">
            <a:extLst>
              <a:ext uri="{FF2B5EF4-FFF2-40B4-BE49-F238E27FC236}">
                <a16:creationId xmlns:a16="http://schemas.microsoft.com/office/drawing/2014/main" id="{F7A46D1F-6F04-967B-20B1-FC2C0078A81A}"/>
              </a:ext>
            </a:extLst>
          </p:cNvPr>
          <p:cNvSpPr>
            <a:spLocks/>
          </p:cNvSpPr>
          <p:nvPr/>
        </p:nvSpPr>
        <p:spPr bwMode="auto">
          <a:xfrm>
            <a:off x="7951788" y="1371600"/>
            <a:ext cx="49212" cy="52388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6"/>
                </a:moveTo>
                <a:lnTo>
                  <a:pt x="31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5"/>
                </a:lnTo>
                <a:lnTo>
                  <a:pt x="16" y="33"/>
                </a:lnTo>
                <a:lnTo>
                  <a:pt x="31" y="25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2" name="Freeform 323">
            <a:extLst>
              <a:ext uri="{FF2B5EF4-FFF2-40B4-BE49-F238E27FC236}">
                <a16:creationId xmlns:a16="http://schemas.microsoft.com/office/drawing/2014/main" id="{F4115ECD-7947-D48A-0B06-3C286B9D73D3}"/>
              </a:ext>
            </a:extLst>
          </p:cNvPr>
          <p:cNvSpPr>
            <a:spLocks/>
          </p:cNvSpPr>
          <p:nvPr/>
        </p:nvSpPr>
        <p:spPr bwMode="auto">
          <a:xfrm>
            <a:off x="7951788" y="1371600"/>
            <a:ext cx="61912" cy="65088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2147483646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2147483646 w 39"/>
              <a:gd name="T29" fmla="*/ 2147483646 h 41"/>
              <a:gd name="T30" fmla="*/ 2147483646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2147483646 w 39"/>
              <a:gd name="T65" fmla="*/ 2147483646 h 41"/>
              <a:gd name="T66" fmla="*/ 2147483646 w 39"/>
              <a:gd name="T67" fmla="*/ 2147483646 h 41"/>
              <a:gd name="T68" fmla="*/ 2147483646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2147483646 w 39"/>
              <a:gd name="T77" fmla="*/ 2147483646 h 41"/>
              <a:gd name="T78" fmla="*/ 2147483646 w 39"/>
              <a:gd name="T79" fmla="*/ 2147483646 h 41"/>
              <a:gd name="T80" fmla="*/ 2147483646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16"/>
                </a:moveTo>
                <a:lnTo>
                  <a:pt x="31" y="8"/>
                </a:lnTo>
                <a:lnTo>
                  <a:pt x="31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5"/>
                </a:lnTo>
                <a:lnTo>
                  <a:pt x="8" y="16"/>
                </a:lnTo>
                <a:lnTo>
                  <a:pt x="16" y="25"/>
                </a:lnTo>
                <a:lnTo>
                  <a:pt x="24" y="33"/>
                </a:lnTo>
                <a:lnTo>
                  <a:pt x="16" y="33"/>
                </a:lnTo>
                <a:lnTo>
                  <a:pt x="31" y="25"/>
                </a:lnTo>
                <a:lnTo>
                  <a:pt x="31" y="16"/>
                </a:lnTo>
                <a:lnTo>
                  <a:pt x="39" y="16"/>
                </a:lnTo>
                <a:lnTo>
                  <a:pt x="39" y="25"/>
                </a:lnTo>
                <a:lnTo>
                  <a:pt x="31" y="33"/>
                </a:lnTo>
                <a:lnTo>
                  <a:pt x="16" y="41"/>
                </a:lnTo>
                <a:lnTo>
                  <a:pt x="8" y="33"/>
                </a:lnTo>
                <a:lnTo>
                  <a:pt x="0" y="25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1" y="8"/>
                </a:lnTo>
                <a:lnTo>
                  <a:pt x="39" y="8"/>
                </a:lnTo>
                <a:lnTo>
                  <a:pt x="39" y="16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3" name="Freeform 324">
            <a:extLst>
              <a:ext uri="{FF2B5EF4-FFF2-40B4-BE49-F238E27FC236}">
                <a16:creationId xmlns:a16="http://schemas.microsoft.com/office/drawing/2014/main" id="{B6DD3126-91C1-EE9E-E483-5143DD3FCFED}"/>
              </a:ext>
            </a:extLst>
          </p:cNvPr>
          <p:cNvSpPr>
            <a:spLocks/>
          </p:cNvSpPr>
          <p:nvPr/>
        </p:nvSpPr>
        <p:spPr bwMode="auto">
          <a:xfrm>
            <a:off x="8001000" y="13970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4" name="Freeform 325">
            <a:extLst>
              <a:ext uri="{FF2B5EF4-FFF2-40B4-BE49-F238E27FC236}">
                <a16:creationId xmlns:a16="http://schemas.microsoft.com/office/drawing/2014/main" id="{BC7DED97-A3FE-1FF6-230B-C9B1D283D707}"/>
              </a:ext>
            </a:extLst>
          </p:cNvPr>
          <p:cNvSpPr>
            <a:spLocks/>
          </p:cNvSpPr>
          <p:nvPr/>
        </p:nvSpPr>
        <p:spPr bwMode="auto">
          <a:xfrm>
            <a:off x="7486651" y="1371600"/>
            <a:ext cx="36513" cy="52388"/>
          </a:xfrm>
          <a:custGeom>
            <a:avLst/>
            <a:gdLst>
              <a:gd name="T0" fmla="*/ 2147483646 w 23"/>
              <a:gd name="T1" fmla="*/ 2147483646 h 33"/>
              <a:gd name="T2" fmla="*/ 2147483646 w 23"/>
              <a:gd name="T3" fmla="*/ 2147483646 h 33"/>
              <a:gd name="T4" fmla="*/ 2147483646 w 23"/>
              <a:gd name="T5" fmla="*/ 0 h 33"/>
              <a:gd name="T6" fmla="*/ 0 w 23"/>
              <a:gd name="T7" fmla="*/ 2147483646 h 33"/>
              <a:gd name="T8" fmla="*/ 0 w 23"/>
              <a:gd name="T9" fmla="*/ 2147483646 h 33"/>
              <a:gd name="T10" fmla="*/ 0 w 23"/>
              <a:gd name="T11" fmla="*/ 2147483646 h 33"/>
              <a:gd name="T12" fmla="*/ 2147483646 w 23"/>
              <a:gd name="T13" fmla="*/ 2147483646 h 33"/>
              <a:gd name="T14" fmla="*/ 2147483646 w 23"/>
              <a:gd name="T15" fmla="*/ 2147483646 h 33"/>
              <a:gd name="T16" fmla="*/ 2147483646 w 23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3"/>
              <a:gd name="T28" fmla="*/ 0 h 33"/>
              <a:gd name="T29" fmla="*/ 23 w 23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3" h="33">
                <a:moveTo>
                  <a:pt x="23" y="16"/>
                </a:moveTo>
                <a:lnTo>
                  <a:pt x="23" y="8"/>
                </a:lnTo>
                <a:lnTo>
                  <a:pt x="7" y="0"/>
                </a:lnTo>
                <a:lnTo>
                  <a:pt x="0" y="8"/>
                </a:lnTo>
                <a:lnTo>
                  <a:pt x="0" y="16"/>
                </a:lnTo>
                <a:lnTo>
                  <a:pt x="0" y="25"/>
                </a:lnTo>
                <a:lnTo>
                  <a:pt x="7" y="33"/>
                </a:lnTo>
                <a:lnTo>
                  <a:pt x="23" y="25"/>
                </a:lnTo>
                <a:lnTo>
                  <a:pt x="23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5" name="Freeform 326">
            <a:extLst>
              <a:ext uri="{FF2B5EF4-FFF2-40B4-BE49-F238E27FC236}">
                <a16:creationId xmlns:a16="http://schemas.microsoft.com/office/drawing/2014/main" id="{407644A1-6BB1-0E3B-34F9-D3116F8045DD}"/>
              </a:ext>
            </a:extLst>
          </p:cNvPr>
          <p:cNvSpPr>
            <a:spLocks/>
          </p:cNvSpPr>
          <p:nvPr/>
        </p:nvSpPr>
        <p:spPr bwMode="auto">
          <a:xfrm>
            <a:off x="7486651" y="1371600"/>
            <a:ext cx="49213" cy="65088"/>
          </a:xfrm>
          <a:custGeom>
            <a:avLst/>
            <a:gdLst>
              <a:gd name="T0" fmla="*/ 2147483646 w 31"/>
              <a:gd name="T1" fmla="*/ 2147483646 h 41"/>
              <a:gd name="T2" fmla="*/ 2147483646 w 31"/>
              <a:gd name="T3" fmla="*/ 2147483646 h 41"/>
              <a:gd name="T4" fmla="*/ 2147483646 w 31"/>
              <a:gd name="T5" fmla="*/ 2147483646 h 41"/>
              <a:gd name="T6" fmla="*/ 2147483646 w 31"/>
              <a:gd name="T7" fmla="*/ 2147483646 h 41"/>
              <a:gd name="T8" fmla="*/ 2147483646 w 31"/>
              <a:gd name="T9" fmla="*/ 2147483646 h 41"/>
              <a:gd name="T10" fmla="*/ 2147483646 w 31"/>
              <a:gd name="T11" fmla="*/ 2147483646 h 41"/>
              <a:gd name="T12" fmla="*/ 2147483646 w 31"/>
              <a:gd name="T13" fmla="*/ 2147483646 h 41"/>
              <a:gd name="T14" fmla="*/ 2147483646 w 31"/>
              <a:gd name="T15" fmla="*/ 2147483646 h 41"/>
              <a:gd name="T16" fmla="*/ 2147483646 w 31"/>
              <a:gd name="T17" fmla="*/ 2147483646 h 41"/>
              <a:gd name="T18" fmla="*/ 2147483646 w 31"/>
              <a:gd name="T19" fmla="*/ 2147483646 h 41"/>
              <a:gd name="T20" fmla="*/ 2147483646 w 31"/>
              <a:gd name="T21" fmla="*/ 2147483646 h 41"/>
              <a:gd name="T22" fmla="*/ 2147483646 w 31"/>
              <a:gd name="T23" fmla="*/ 2147483646 h 41"/>
              <a:gd name="T24" fmla="*/ 2147483646 w 31"/>
              <a:gd name="T25" fmla="*/ 2147483646 h 41"/>
              <a:gd name="T26" fmla="*/ 2147483646 w 31"/>
              <a:gd name="T27" fmla="*/ 2147483646 h 41"/>
              <a:gd name="T28" fmla="*/ 2147483646 w 31"/>
              <a:gd name="T29" fmla="*/ 2147483646 h 41"/>
              <a:gd name="T30" fmla="*/ 2147483646 w 31"/>
              <a:gd name="T31" fmla="*/ 2147483646 h 41"/>
              <a:gd name="T32" fmla="*/ 2147483646 w 31"/>
              <a:gd name="T33" fmla="*/ 2147483646 h 41"/>
              <a:gd name="T34" fmla="*/ 2147483646 w 31"/>
              <a:gd name="T35" fmla="*/ 2147483646 h 41"/>
              <a:gd name="T36" fmla="*/ 2147483646 w 31"/>
              <a:gd name="T37" fmla="*/ 2147483646 h 41"/>
              <a:gd name="T38" fmla="*/ 2147483646 w 31"/>
              <a:gd name="T39" fmla="*/ 2147483646 h 41"/>
              <a:gd name="T40" fmla="*/ 2147483646 w 31"/>
              <a:gd name="T41" fmla="*/ 2147483646 h 41"/>
              <a:gd name="T42" fmla="*/ 2147483646 w 31"/>
              <a:gd name="T43" fmla="*/ 2147483646 h 41"/>
              <a:gd name="T44" fmla="*/ 2147483646 w 31"/>
              <a:gd name="T45" fmla="*/ 2147483646 h 41"/>
              <a:gd name="T46" fmla="*/ 2147483646 w 31"/>
              <a:gd name="T47" fmla="*/ 2147483646 h 41"/>
              <a:gd name="T48" fmla="*/ 2147483646 w 31"/>
              <a:gd name="T49" fmla="*/ 2147483646 h 41"/>
              <a:gd name="T50" fmla="*/ 2147483646 w 31"/>
              <a:gd name="T51" fmla="*/ 2147483646 h 41"/>
              <a:gd name="T52" fmla="*/ 2147483646 w 31"/>
              <a:gd name="T53" fmla="*/ 2147483646 h 41"/>
              <a:gd name="T54" fmla="*/ 2147483646 w 31"/>
              <a:gd name="T55" fmla="*/ 2147483646 h 41"/>
              <a:gd name="T56" fmla="*/ 2147483646 w 31"/>
              <a:gd name="T57" fmla="*/ 2147483646 h 41"/>
              <a:gd name="T58" fmla="*/ 2147483646 w 31"/>
              <a:gd name="T59" fmla="*/ 2147483646 h 41"/>
              <a:gd name="T60" fmla="*/ 2147483646 w 31"/>
              <a:gd name="T61" fmla="*/ 2147483646 h 41"/>
              <a:gd name="T62" fmla="*/ 2147483646 w 31"/>
              <a:gd name="T63" fmla="*/ 2147483646 h 41"/>
              <a:gd name="T64" fmla="*/ 0 w 31"/>
              <a:gd name="T65" fmla="*/ 2147483646 h 41"/>
              <a:gd name="T66" fmla="*/ 0 w 31"/>
              <a:gd name="T67" fmla="*/ 2147483646 h 41"/>
              <a:gd name="T68" fmla="*/ 0 w 31"/>
              <a:gd name="T69" fmla="*/ 2147483646 h 41"/>
              <a:gd name="T70" fmla="*/ 0 w 31"/>
              <a:gd name="T71" fmla="*/ 2147483646 h 41"/>
              <a:gd name="T72" fmla="*/ 0 w 31"/>
              <a:gd name="T73" fmla="*/ 2147483646 h 41"/>
              <a:gd name="T74" fmla="*/ 0 w 31"/>
              <a:gd name="T75" fmla="*/ 2147483646 h 41"/>
              <a:gd name="T76" fmla="*/ 0 w 31"/>
              <a:gd name="T77" fmla="*/ 2147483646 h 41"/>
              <a:gd name="T78" fmla="*/ 0 w 31"/>
              <a:gd name="T79" fmla="*/ 2147483646 h 41"/>
              <a:gd name="T80" fmla="*/ 0 w 31"/>
              <a:gd name="T81" fmla="*/ 2147483646 h 41"/>
              <a:gd name="T82" fmla="*/ 2147483646 w 31"/>
              <a:gd name="T83" fmla="*/ 0 h 41"/>
              <a:gd name="T84" fmla="*/ 2147483646 w 31"/>
              <a:gd name="T85" fmla="*/ 0 h 41"/>
              <a:gd name="T86" fmla="*/ 2147483646 w 31"/>
              <a:gd name="T87" fmla="*/ 0 h 41"/>
              <a:gd name="T88" fmla="*/ 2147483646 w 31"/>
              <a:gd name="T89" fmla="*/ 2147483646 h 41"/>
              <a:gd name="T90" fmla="*/ 2147483646 w 31"/>
              <a:gd name="T91" fmla="*/ 2147483646 h 41"/>
              <a:gd name="T92" fmla="*/ 2147483646 w 31"/>
              <a:gd name="T93" fmla="*/ 2147483646 h 41"/>
              <a:gd name="T94" fmla="*/ 2147483646 w 31"/>
              <a:gd name="T95" fmla="*/ 2147483646 h 41"/>
              <a:gd name="T96" fmla="*/ 2147483646 w 31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1"/>
              <a:gd name="T148" fmla="*/ 0 h 41"/>
              <a:gd name="T149" fmla="*/ 31 w 31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1" h="41">
                <a:moveTo>
                  <a:pt x="23" y="16"/>
                </a:moveTo>
                <a:lnTo>
                  <a:pt x="23" y="8"/>
                </a:lnTo>
                <a:lnTo>
                  <a:pt x="23" y="16"/>
                </a:lnTo>
                <a:lnTo>
                  <a:pt x="7" y="8"/>
                </a:lnTo>
                <a:lnTo>
                  <a:pt x="15" y="8"/>
                </a:lnTo>
                <a:lnTo>
                  <a:pt x="7" y="16"/>
                </a:lnTo>
                <a:lnTo>
                  <a:pt x="7" y="8"/>
                </a:lnTo>
                <a:lnTo>
                  <a:pt x="7" y="16"/>
                </a:lnTo>
                <a:lnTo>
                  <a:pt x="7" y="25"/>
                </a:lnTo>
                <a:lnTo>
                  <a:pt x="15" y="33"/>
                </a:lnTo>
                <a:lnTo>
                  <a:pt x="7" y="33"/>
                </a:lnTo>
                <a:lnTo>
                  <a:pt x="23" y="25"/>
                </a:lnTo>
                <a:lnTo>
                  <a:pt x="23" y="16"/>
                </a:lnTo>
                <a:lnTo>
                  <a:pt x="31" y="16"/>
                </a:lnTo>
                <a:lnTo>
                  <a:pt x="31" y="25"/>
                </a:lnTo>
                <a:lnTo>
                  <a:pt x="23" y="33"/>
                </a:lnTo>
                <a:lnTo>
                  <a:pt x="7" y="41"/>
                </a:lnTo>
                <a:lnTo>
                  <a:pt x="0" y="33"/>
                </a:lnTo>
                <a:lnTo>
                  <a:pt x="0" y="25"/>
                </a:lnTo>
                <a:lnTo>
                  <a:pt x="0" y="16"/>
                </a:lnTo>
                <a:lnTo>
                  <a:pt x="0" y="8"/>
                </a:lnTo>
                <a:lnTo>
                  <a:pt x="7" y="0"/>
                </a:lnTo>
                <a:lnTo>
                  <a:pt x="23" y="8"/>
                </a:lnTo>
                <a:lnTo>
                  <a:pt x="31" y="8"/>
                </a:lnTo>
                <a:lnTo>
                  <a:pt x="31" y="16"/>
                </a:lnTo>
                <a:lnTo>
                  <a:pt x="23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6" name="Freeform 327">
            <a:extLst>
              <a:ext uri="{FF2B5EF4-FFF2-40B4-BE49-F238E27FC236}">
                <a16:creationId xmlns:a16="http://schemas.microsoft.com/office/drawing/2014/main" id="{3DC4F9FF-D9C0-383C-59AE-0CF317013ACD}"/>
              </a:ext>
            </a:extLst>
          </p:cNvPr>
          <p:cNvSpPr>
            <a:spLocks/>
          </p:cNvSpPr>
          <p:nvPr/>
        </p:nvSpPr>
        <p:spPr bwMode="auto">
          <a:xfrm>
            <a:off x="7523163" y="13970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7" name="Freeform 328">
            <a:extLst>
              <a:ext uri="{FF2B5EF4-FFF2-40B4-BE49-F238E27FC236}">
                <a16:creationId xmlns:a16="http://schemas.microsoft.com/office/drawing/2014/main" id="{7DDA37B6-413D-D864-4AA5-3C9C79716012}"/>
              </a:ext>
            </a:extLst>
          </p:cNvPr>
          <p:cNvSpPr>
            <a:spLocks/>
          </p:cNvSpPr>
          <p:nvPr/>
        </p:nvSpPr>
        <p:spPr bwMode="auto">
          <a:xfrm>
            <a:off x="7339013" y="1371600"/>
            <a:ext cx="49212" cy="52388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6"/>
                </a:moveTo>
                <a:lnTo>
                  <a:pt x="31" y="8"/>
                </a:lnTo>
                <a:lnTo>
                  <a:pt x="15" y="0"/>
                </a:lnTo>
                <a:lnTo>
                  <a:pt x="8" y="8"/>
                </a:lnTo>
                <a:lnTo>
                  <a:pt x="0" y="16"/>
                </a:lnTo>
                <a:lnTo>
                  <a:pt x="8" y="25"/>
                </a:lnTo>
                <a:lnTo>
                  <a:pt x="15" y="33"/>
                </a:lnTo>
                <a:lnTo>
                  <a:pt x="31" y="25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8" name="Freeform 329">
            <a:extLst>
              <a:ext uri="{FF2B5EF4-FFF2-40B4-BE49-F238E27FC236}">
                <a16:creationId xmlns:a16="http://schemas.microsoft.com/office/drawing/2014/main" id="{DCDE26AA-BC9E-6B6C-D590-941389F60252}"/>
              </a:ext>
            </a:extLst>
          </p:cNvPr>
          <p:cNvSpPr>
            <a:spLocks/>
          </p:cNvSpPr>
          <p:nvPr/>
        </p:nvSpPr>
        <p:spPr bwMode="auto">
          <a:xfrm>
            <a:off x="7339013" y="1371600"/>
            <a:ext cx="61912" cy="65088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2147483646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2147483646 w 39"/>
              <a:gd name="T29" fmla="*/ 2147483646 h 41"/>
              <a:gd name="T30" fmla="*/ 2147483646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2147483646 w 39"/>
              <a:gd name="T65" fmla="*/ 2147483646 h 41"/>
              <a:gd name="T66" fmla="*/ 2147483646 w 39"/>
              <a:gd name="T67" fmla="*/ 2147483646 h 41"/>
              <a:gd name="T68" fmla="*/ 2147483646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2147483646 w 39"/>
              <a:gd name="T77" fmla="*/ 2147483646 h 41"/>
              <a:gd name="T78" fmla="*/ 2147483646 w 39"/>
              <a:gd name="T79" fmla="*/ 2147483646 h 41"/>
              <a:gd name="T80" fmla="*/ 2147483646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16"/>
                </a:moveTo>
                <a:lnTo>
                  <a:pt x="31" y="8"/>
                </a:lnTo>
                <a:lnTo>
                  <a:pt x="31" y="16"/>
                </a:lnTo>
                <a:lnTo>
                  <a:pt x="15" y="8"/>
                </a:lnTo>
                <a:lnTo>
                  <a:pt x="23" y="8"/>
                </a:lnTo>
                <a:lnTo>
                  <a:pt x="15" y="16"/>
                </a:lnTo>
                <a:lnTo>
                  <a:pt x="8" y="25"/>
                </a:lnTo>
                <a:lnTo>
                  <a:pt x="8" y="16"/>
                </a:lnTo>
                <a:lnTo>
                  <a:pt x="15" y="25"/>
                </a:lnTo>
                <a:lnTo>
                  <a:pt x="23" y="33"/>
                </a:lnTo>
                <a:lnTo>
                  <a:pt x="15" y="33"/>
                </a:lnTo>
                <a:lnTo>
                  <a:pt x="31" y="25"/>
                </a:lnTo>
                <a:lnTo>
                  <a:pt x="31" y="16"/>
                </a:lnTo>
                <a:lnTo>
                  <a:pt x="39" y="16"/>
                </a:lnTo>
                <a:lnTo>
                  <a:pt x="39" y="25"/>
                </a:lnTo>
                <a:lnTo>
                  <a:pt x="31" y="33"/>
                </a:lnTo>
                <a:lnTo>
                  <a:pt x="15" y="41"/>
                </a:lnTo>
                <a:lnTo>
                  <a:pt x="8" y="33"/>
                </a:lnTo>
                <a:lnTo>
                  <a:pt x="0" y="25"/>
                </a:lnTo>
                <a:lnTo>
                  <a:pt x="0" y="16"/>
                </a:lnTo>
                <a:lnTo>
                  <a:pt x="8" y="8"/>
                </a:lnTo>
                <a:lnTo>
                  <a:pt x="15" y="0"/>
                </a:lnTo>
                <a:lnTo>
                  <a:pt x="31" y="8"/>
                </a:lnTo>
                <a:lnTo>
                  <a:pt x="39" y="8"/>
                </a:lnTo>
                <a:lnTo>
                  <a:pt x="39" y="16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69" name="Freeform 330">
            <a:extLst>
              <a:ext uri="{FF2B5EF4-FFF2-40B4-BE49-F238E27FC236}">
                <a16:creationId xmlns:a16="http://schemas.microsoft.com/office/drawing/2014/main" id="{DAB4500E-F181-1FFA-3F3D-A158E84CDCA2}"/>
              </a:ext>
            </a:extLst>
          </p:cNvPr>
          <p:cNvSpPr>
            <a:spLocks/>
          </p:cNvSpPr>
          <p:nvPr/>
        </p:nvSpPr>
        <p:spPr bwMode="auto">
          <a:xfrm>
            <a:off x="7388225" y="139700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0" name="Freeform 331">
            <a:extLst>
              <a:ext uri="{FF2B5EF4-FFF2-40B4-BE49-F238E27FC236}">
                <a16:creationId xmlns:a16="http://schemas.microsoft.com/office/drawing/2014/main" id="{F3B688D4-D524-A34A-0492-DBF9CFCA7900}"/>
              </a:ext>
            </a:extLst>
          </p:cNvPr>
          <p:cNvSpPr>
            <a:spLocks/>
          </p:cNvSpPr>
          <p:nvPr/>
        </p:nvSpPr>
        <p:spPr bwMode="auto">
          <a:xfrm>
            <a:off x="8086726" y="2036764"/>
            <a:ext cx="49213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0 w 31"/>
              <a:gd name="T7" fmla="*/ 2147483646 h 33"/>
              <a:gd name="T8" fmla="*/ 0 w 31"/>
              <a:gd name="T9" fmla="*/ 2147483646 h 33"/>
              <a:gd name="T10" fmla="*/ 0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7"/>
                </a:lnTo>
                <a:lnTo>
                  <a:pt x="0" y="25"/>
                </a:lnTo>
                <a:lnTo>
                  <a:pt x="16" y="33"/>
                </a:lnTo>
                <a:lnTo>
                  <a:pt x="24" y="25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1" name="Freeform 332">
            <a:extLst>
              <a:ext uri="{FF2B5EF4-FFF2-40B4-BE49-F238E27FC236}">
                <a16:creationId xmlns:a16="http://schemas.microsoft.com/office/drawing/2014/main" id="{4464642A-63AF-3D09-7BF6-EABE35ACA40F}"/>
              </a:ext>
            </a:extLst>
          </p:cNvPr>
          <p:cNvSpPr>
            <a:spLocks/>
          </p:cNvSpPr>
          <p:nvPr/>
        </p:nvSpPr>
        <p:spPr bwMode="auto">
          <a:xfrm>
            <a:off x="8086726" y="2036764"/>
            <a:ext cx="61913" cy="65087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0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0 w 39"/>
              <a:gd name="T29" fmla="*/ 2147483646 h 41"/>
              <a:gd name="T30" fmla="*/ 0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0 w 39"/>
              <a:gd name="T65" fmla="*/ 2147483646 h 41"/>
              <a:gd name="T66" fmla="*/ 0 w 39"/>
              <a:gd name="T67" fmla="*/ 2147483646 h 41"/>
              <a:gd name="T68" fmla="*/ 0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0 w 39"/>
              <a:gd name="T77" fmla="*/ 2147483646 h 41"/>
              <a:gd name="T78" fmla="*/ 0 w 39"/>
              <a:gd name="T79" fmla="*/ 2147483646 h 41"/>
              <a:gd name="T80" fmla="*/ 0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25"/>
                </a:moveTo>
                <a:lnTo>
                  <a:pt x="24" y="17"/>
                </a:lnTo>
                <a:lnTo>
                  <a:pt x="16" y="8"/>
                </a:lnTo>
                <a:lnTo>
                  <a:pt x="0" y="17"/>
                </a:lnTo>
                <a:lnTo>
                  <a:pt x="8" y="8"/>
                </a:lnTo>
                <a:lnTo>
                  <a:pt x="8" y="17"/>
                </a:lnTo>
                <a:lnTo>
                  <a:pt x="8" y="25"/>
                </a:lnTo>
                <a:lnTo>
                  <a:pt x="0" y="25"/>
                </a:lnTo>
                <a:lnTo>
                  <a:pt x="16" y="33"/>
                </a:lnTo>
                <a:lnTo>
                  <a:pt x="24" y="25"/>
                </a:lnTo>
                <a:lnTo>
                  <a:pt x="31" y="17"/>
                </a:lnTo>
                <a:lnTo>
                  <a:pt x="39" y="25"/>
                </a:lnTo>
                <a:lnTo>
                  <a:pt x="31" y="33"/>
                </a:lnTo>
                <a:lnTo>
                  <a:pt x="24" y="41"/>
                </a:lnTo>
                <a:lnTo>
                  <a:pt x="16" y="41"/>
                </a:lnTo>
                <a:lnTo>
                  <a:pt x="0" y="33"/>
                </a:lnTo>
                <a:lnTo>
                  <a:pt x="0" y="25"/>
                </a:lnTo>
                <a:lnTo>
                  <a:pt x="0" y="17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1" y="8"/>
                </a:lnTo>
                <a:lnTo>
                  <a:pt x="39" y="17"/>
                </a:lnTo>
                <a:lnTo>
                  <a:pt x="31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2" name="Freeform 333">
            <a:extLst>
              <a:ext uri="{FF2B5EF4-FFF2-40B4-BE49-F238E27FC236}">
                <a16:creationId xmlns:a16="http://schemas.microsoft.com/office/drawing/2014/main" id="{894722DA-72A8-2879-1886-236890F15956}"/>
              </a:ext>
            </a:extLst>
          </p:cNvPr>
          <p:cNvSpPr>
            <a:spLocks/>
          </p:cNvSpPr>
          <p:nvPr/>
        </p:nvSpPr>
        <p:spPr bwMode="auto">
          <a:xfrm>
            <a:off x="8135938" y="206375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3" name="Freeform 334">
            <a:extLst>
              <a:ext uri="{FF2B5EF4-FFF2-40B4-BE49-F238E27FC236}">
                <a16:creationId xmlns:a16="http://schemas.microsoft.com/office/drawing/2014/main" id="{87A5CB6C-0502-1A6A-19F9-34EBB3CFC57C}"/>
              </a:ext>
            </a:extLst>
          </p:cNvPr>
          <p:cNvSpPr>
            <a:spLocks/>
          </p:cNvSpPr>
          <p:nvPr/>
        </p:nvSpPr>
        <p:spPr bwMode="auto">
          <a:xfrm>
            <a:off x="8320088" y="2441575"/>
            <a:ext cx="49212" cy="52388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7"/>
                </a:lnTo>
                <a:lnTo>
                  <a:pt x="8" y="25"/>
                </a:lnTo>
                <a:lnTo>
                  <a:pt x="16" y="33"/>
                </a:lnTo>
                <a:lnTo>
                  <a:pt x="24" y="25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4" name="Freeform 335">
            <a:extLst>
              <a:ext uri="{FF2B5EF4-FFF2-40B4-BE49-F238E27FC236}">
                <a16:creationId xmlns:a16="http://schemas.microsoft.com/office/drawing/2014/main" id="{70A6BC0E-9C00-9B57-55E9-BC5D95312895}"/>
              </a:ext>
            </a:extLst>
          </p:cNvPr>
          <p:cNvSpPr>
            <a:spLocks/>
          </p:cNvSpPr>
          <p:nvPr/>
        </p:nvSpPr>
        <p:spPr bwMode="auto">
          <a:xfrm>
            <a:off x="8320088" y="2441575"/>
            <a:ext cx="61912" cy="65088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2147483646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2147483646 w 39"/>
              <a:gd name="T29" fmla="*/ 2147483646 h 41"/>
              <a:gd name="T30" fmla="*/ 2147483646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2147483646 w 39"/>
              <a:gd name="T65" fmla="*/ 2147483646 h 41"/>
              <a:gd name="T66" fmla="*/ 2147483646 w 39"/>
              <a:gd name="T67" fmla="*/ 2147483646 h 41"/>
              <a:gd name="T68" fmla="*/ 2147483646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2147483646 w 39"/>
              <a:gd name="T77" fmla="*/ 2147483646 h 41"/>
              <a:gd name="T78" fmla="*/ 2147483646 w 39"/>
              <a:gd name="T79" fmla="*/ 2147483646 h 41"/>
              <a:gd name="T80" fmla="*/ 2147483646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25"/>
                </a:moveTo>
                <a:lnTo>
                  <a:pt x="24" y="17"/>
                </a:lnTo>
                <a:lnTo>
                  <a:pt x="16" y="8"/>
                </a:lnTo>
                <a:lnTo>
                  <a:pt x="24" y="8"/>
                </a:lnTo>
                <a:lnTo>
                  <a:pt x="16" y="17"/>
                </a:lnTo>
                <a:lnTo>
                  <a:pt x="8" y="25"/>
                </a:lnTo>
                <a:lnTo>
                  <a:pt x="8" y="17"/>
                </a:lnTo>
                <a:lnTo>
                  <a:pt x="16" y="25"/>
                </a:lnTo>
                <a:lnTo>
                  <a:pt x="24" y="33"/>
                </a:lnTo>
                <a:lnTo>
                  <a:pt x="16" y="33"/>
                </a:lnTo>
                <a:lnTo>
                  <a:pt x="24" y="25"/>
                </a:lnTo>
                <a:lnTo>
                  <a:pt x="31" y="17"/>
                </a:lnTo>
                <a:lnTo>
                  <a:pt x="39" y="25"/>
                </a:lnTo>
                <a:lnTo>
                  <a:pt x="31" y="33"/>
                </a:lnTo>
                <a:lnTo>
                  <a:pt x="24" y="41"/>
                </a:lnTo>
                <a:lnTo>
                  <a:pt x="16" y="41"/>
                </a:lnTo>
                <a:lnTo>
                  <a:pt x="8" y="33"/>
                </a:lnTo>
                <a:lnTo>
                  <a:pt x="0" y="25"/>
                </a:lnTo>
                <a:lnTo>
                  <a:pt x="0" y="17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1" y="8"/>
                </a:lnTo>
                <a:lnTo>
                  <a:pt x="39" y="17"/>
                </a:lnTo>
                <a:lnTo>
                  <a:pt x="31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5" name="Freeform 336">
            <a:extLst>
              <a:ext uri="{FF2B5EF4-FFF2-40B4-BE49-F238E27FC236}">
                <a16:creationId xmlns:a16="http://schemas.microsoft.com/office/drawing/2014/main" id="{1F327E5B-3AEA-9716-D1BB-959416F833A4}"/>
              </a:ext>
            </a:extLst>
          </p:cNvPr>
          <p:cNvSpPr>
            <a:spLocks/>
          </p:cNvSpPr>
          <p:nvPr/>
        </p:nvSpPr>
        <p:spPr bwMode="auto">
          <a:xfrm>
            <a:off x="8369300" y="246856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6" name="Freeform 337">
            <a:extLst>
              <a:ext uri="{FF2B5EF4-FFF2-40B4-BE49-F238E27FC236}">
                <a16:creationId xmlns:a16="http://schemas.microsoft.com/office/drawing/2014/main" id="{85E3A3CC-53CB-6781-BA91-5D54EA34EAFB}"/>
              </a:ext>
            </a:extLst>
          </p:cNvPr>
          <p:cNvSpPr>
            <a:spLocks/>
          </p:cNvSpPr>
          <p:nvPr/>
        </p:nvSpPr>
        <p:spPr bwMode="auto">
          <a:xfrm>
            <a:off x="8320088" y="1631950"/>
            <a:ext cx="49212" cy="52388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24" y="9"/>
                </a:lnTo>
                <a:lnTo>
                  <a:pt x="16" y="0"/>
                </a:lnTo>
                <a:lnTo>
                  <a:pt x="8" y="9"/>
                </a:lnTo>
                <a:lnTo>
                  <a:pt x="0" y="17"/>
                </a:lnTo>
                <a:lnTo>
                  <a:pt x="8" y="33"/>
                </a:lnTo>
                <a:lnTo>
                  <a:pt x="16" y="33"/>
                </a:lnTo>
                <a:lnTo>
                  <a:pt x="24" y="33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7" name="Freeform 338">
            <a:extLst>
              <a:ext uri="{FF2B5EF4-FFF2-40B4-BE49-F238E27FC236}">
                <a16:creationId xmlns:a16="http://schemas.microsoft.com/office/drawing/2014/main" id="{44138D88-F51B-F789-EDFF-79CDAFF8E126}"/>
              </a:ext>
            </a:extLst>
          </p:cNvPr>
          <p:cNvSpPr>
            <a:spLocks/>
          </p:cNvSpPr>
          <p:nvPr/>
        </p:nvSpPr>
        <p:spPr bwMode="auto">
          <a:xfrm>
            <a:off x="8320088" y="1631951"/>
            <a:ext cx="61912" cy="66675"/>
          </a:xfrm>
          <a:custGeom>
            <a:avLst/>
            <a:gdLst>
              <a:gd name="T0" fmla="*/ 2147483646 w 39"/>
              <a:gd name="T1" fmla="*/ 2147483646 h 42"/>
              <a:gd name="T2" fmla="*/ 2147483646 w 39"/>
              <a:gd name="T3" fmla="*/ 2147483646 h 42"/>
              <a:gd name="T4" fmla="*/ 2147483646 w 39"/>
              <a:gd name="T5" fmla="*/ 2147483646 h 42"/>
              <a:gd name="T6" fmla="*/ 2147483646 w 39"/>
              <a:gd name="T7" fmla="*/ 2147483646 h 42"/>
              <a:gd name="T8" fmla="*/ 2147483646 w 39"/>
              <a:gd name="T9" fmla="*/ 2147483646 h 42"/>
              <a:gd name="T10" fmla="*/ 2147483646 w 39"/>
              <a:gd name="T11" fmla="*/ 2147483646 h 42"/>
              <a:gd name="T12" fmla="*/ 2147483646 w 39"/>
              <a:gd name="T13" fmla="*/ 2147483646 h 42"/>
              <a:gd name="T14" fmla="*/ 2147483646 w 39"/>
              <a:gd name="T15" fmla="*/ 2147483646 h 42"/>
              <a:gd name="T16" fmla="*/ 2147483646 w 39"/>
              <a:gd name="T17" fmla="*/ 2147483646 h 42"/>
              <a:gd name="T18" fmla="*/ 2147483646 w 39"/>
              <a:gd name="T19" fmla="*/ 2147483646 h 42"/>
              <a:gd name="T20" fmla="*/ 2147483646 w 39"/>
              <a:gd name="T21" fmla="*/ 2147483646 h 42"/>
              <a:gd name="T22" fmla="*/ 2147483646 w 39"/>
              <a:gd name="T23" fmla="*/ 2147483646 h 42"/>
              <a:gd name="T24" fmla="*/ 2147483646 w 39"/>
              <a:gd name="T25" fmla="*/ 2147483646 h 42"/>
              <a:gd name="T26" fmla="*/ 2147483646 w 39"/>
              <a:gd name="T27" fmla="*/ 2147483646 h 42"/>
              <a:gd name="T28" fmla="*/ 2147483646 w 39"/>
              <a:gd name="T29" fmla="*/ 2147483646 h 42"/>
              <a:gd name="T30" fmla="*/ 2147483646 w 39"/>
              <a:gd name="T31" fmla="*/ 2147483646 h 42"/>
              <a:gd name="T32" fmla="*/ 2147483646 w 39"/>
              <a:gd name="T33" fmla="*/ 2147483646 h 42"/>
              <a:gd name="T34" fmla="*/ 2147483646 w 39"/>
              <a:gd name="T35" fmla="*/ 2147483646 h 42"/>
              <a:gd name="T36" fmla="*/ 2147483646 w 39"/>
              <a:gd name="T37" fmla="*/ 2147483646 h 42"/>
              <a:gd name="T38" fmla="*/ 2147483646 w 39"/>
              <a:gd name="T39" fmla="*/ 2147483646 h 42"/>
              <a:gd name="T40" fmla="*/ 2147483646 w 39"/>
              <a:gd name="T41" fmla="*/ 2147483646 h 42"/>
              <a:gd name="T42" fmla="*/ 2147483646 w 39"/>
              <a:gd name="T43" fmla="*/ 2147483646 h 42"/>
              <a:gd name="T44" fmla="*/ 2147483646 w 39"/>
              <a:gd name="T45" fmla="*/ 2147483646 h 42"/>
              <a:gd name="T46" fmla="*/ 2147483646 w 39"/>
              <a:gd name="T47" fmla="*/ 2147483646 h 42"/>
              <a:gd name="T48" fmla="*/ 2147483646 w 39"/>
              <a:gd name="T49" fmla="*/ 2147483646 h 42"/>
              <a:gd name="T50" fmla="*/ 2147483646 w 39"/>
              <a:gd name="T51" fmla="*/ 2147483646 h 42"/>
              <a:gd name="T52" fmla="*/ 2147483646 w 39"/>
              <a:gd name="T53" fmla="*/ 2147483646 h 42"/>
              <a:gd name="T54" fmla="*/ 2147483646 w 39"/>
              <a:gd name="T55" fmla="*/ 2147483646 h 42"/>
              <a:gd name="T56" fmla="*/ 2147483646 w 39"/>
              <a:gd name="T57" fmla="*/ 2147483646 h 42"/>
              <a:gd name="T58" fmla="*/ 2147483646 w 39"/>
              <a:gd name="T59" fmla="*/ 2147483646 h 42"/>
              <a:gd name="T60" fmla="*/ 2147483646 w 39"/>
              <a:gd name="T61" fmla="*/ 2147483646 h 42"/>
              <a:gd name="T62" fmla="*/ 2147483646 w 39"/>
              <a:gd name="T63" fmla="*/ 2147483646 h 42"/>
              <a:gd name="T64" fmla="*/ 2147483646 w 39"/>
              <a:gd name="T65" fmla="*/ 2147483646 h 42"/>
              <a:gd name="T66" fmla="*/ 2147483646 w 39"/>
              <a:gd name="T67" fmla="*/ 2147483646 h 42"/>
              <a:gd name="T68" fmla="*/ 2147483646 w 39"/>
              <a:gd name="T69" fmla="*/ 2147483646 h 42"/>
              <a:gd name="T70" fmla="*/ 0 w 39"/>
              <a:gd name="T71" fmla="*/ 2147483646 h 42"/>
              <a:gd name="T72" fmla="*/ 0 w 39"/>
              <a:gd name="T73" fmla="*/ 2147483646 h 42"/>
              <a:gd name="T74" fmla="*/ 0 w 39"/>
              <a:gd name="T75" fmla="*/ 2147483646 h 42"/>
              <a:gd name="T76" fmla="*/ 2147483646 w 39"/>
              <a:gd name="T77" fmla="*/ 2147483646 h 42"/>
              <a:gd name="T78" fmla="*/ 2147483646 w 39"/>
              <a:gd name="T79" fmla="*/ 2147483646 h 42"/>
              <a:gd name="T80" fmla="*/ 2147483646 w 39"/>
              <a:gd name="T81" fmla="*/ 2147483646 h 42"/>
              <a:gd name="T82" fmla="*/ 2147483646 w 39"/>
              <a:gd name="T83" fmla="*/ 0 h 42"/>
              <a:gd name="T84" fmla="*/ 2147483646 w 39"/>
              <a:gd name="T85" fmla="*/ 0 h 42"/>
              <a:gd name="T86" fmla="*/ 2147483646 w 39"/>
              <a:gd name="T87" fmla="*/ 0 h 42"/>
              <a:gd name="T88" fmla="*/ 2147483646 w 39"/>
              <a:gd name="T89" fmla="*/ 2147483646 h 42"/>
              <a:gd name="T90" fmla="*/ 2147483646 w 39"/>
              <a:gd name="T91" fmla="*/ 2147483646 h 42"/>
              <a:gd name="T92" fmla="*/ 2147483646 w 39"/>
              <a:gd name="T93" fmla="*/ 2147483646 h 42"/>
              <a:gd name="T94" fmla="*/ 2147483646 w 39"/>
              <a:gd name="T95" fmla="*/ 2147483646 h 42"/>
              <a:gd name="T96" fmla="*/ 2147483646 w 39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2"/>
              <a:gd name="T149" fmla="*/ 39 w 39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2">
                <a:moveTo>
                  <a:pt x="31" y="25"/>
                </a:moveTo>
                <a:lnTo>
                  <a:pt x="24" y="17"/>
                </a:lnTo>
                <a:lnTo>
                  <a:pt x="16" y="9"/>
                </a:lnTo>
                <a:lnTo>
                  <a:pt x="24" y="9"/>
                </a:lnTo>
                <a:lnTo>
                  <a:pt x="16" y="17"/>
                </a:lnTo>
                <a:lnTo>
                  <a:pt x="8" y="25"/>
                </a:lnTo>
                <a:lnTo>
                  <a:pt x="8" y="17"/>
                </a:lnTo>
                <a:lnTo>
                  <a:pt x="16" y="33"/>
                </a:lnTo>
                <a:lnTo>
                  <a:pt x="8" y="33"/>
                </a:lnTo>
                <a:lnTo>
                  <a:pt x="16" y="33"/>
                </a:lnTo>
                <a:lnTo>
                  <a:pt x="24" y="33"/>
                </a:lnTo>
                <a:lnTo>
                  <a:pt x="31" y="17"/>
                </a:lnTo>
                <a:lnTo>
                  <a:pt x="39" y="17"/>
                </a:lnTo>
                <a:lnTo>
                  <a:pt x="31" y="33"/>
                </a:lnTo>
                <a:lnTo>
                  <a:pt x="24" y="42"/>
                </a:lnTo>
                <a:lnTo>
                  <a:pt x="16" y="42"/>
                </a:lnTo>
                <a:lnTo>
                  <a:pt x="8" y="42"/>
                </a:lnTo>
                <a:lnTo>
                  <a:pt x="8" y="33"/>
                </a:lnTo>
                <a:lnTo>
                  <a:pt x="0" y="17"/>
                </a:lnTo>
                <a:lnTo>
                  <a:pt x="8" y="9"/>
                </a:lnTo>
                <a:lnTo>
                  <a:pt x="16" y="0"/>
                </a:lnTo>
                <a:lnTo>
                  <a:pt x="24" y="0"/>
                </a:lnTo>
                <a:lnTo>
                  <a:pt x="31" y="9"/>
                </a:lnTo>
                <a:lnTo>
                  <a:pt x="39" y="17"/>
                </a:lnTo>
                <a:lnTo>
                  <a:pt x="31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8" name="Freeform 339">
            <a:extLst>
              <a:ext uri="{FF2B5EF4-FFF2-40B4-BE49-F238E27FC236}">
                <a16:creationId xmlns:a16="http://schemas.microsoft.com/office/drawing/2014/main" id="{5D28CF5F-0D1B-5B81-1135-56CA139C4A55}"/>
              </a:ext>
            </a:extLst>
          </p:cNvPr>
          <p:cNvSpPr>
            <a:spLocks/>
          </p:cNvSpPr>
          <p:nvPr/>
        </p:nvSpPr>
        <p:spPr bwMode="auto">
          <a:xfrm>
            <a:off x="8369300" y="1658938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79" name="Freeform 340">
            <a:extLst>
              <a:ext uri="{FF2B5EF4-FFF2-40B4-BE49-F238E27FC236}">
                <a16:creationId xmlns:a16="http://schemas.microsoft.com/office/drawing/2014/main" id="{D02DB4A6-8101-1802-821E-E0CFD02BAE76}"/>
              </a:ext>
            </a:extLst>
          </p:cNvPr>
          <p:cNvSpPr>
            <a:spLocks/>
          </p:cNvSpPr>
          <p:nvPr/>
        </p:nvSpPr>
        <p:spPr bwMode="auto">
          <a:xfrm>
            <a:off x="8320088" y="1789114"/>
            <a:ext cx="49212" cy="39687"/>
          </a:xfrm>
          <a:custGeom>
            <a:avLst/>
            <a:gdLst>
              <a:gd name="T0" fmla="*/ 2147483646 w 31"/>
              <a:gd name="T1" fmla="*/ 2147483646 h 25"/>
              <a:gd name="T2" fmla="*/ 2147483646 w 31"/>
              <a:gd name="T3" fmla="*/ 0 h 25"/>
              <a:gd name="T4" fmla="*/ 2147483646 w 31"/>
              <a:gd name="T5" fmla="*/ 0 h 25"/>
              <a:gd name="T6" fmla="*/ 2147483646 w 31"/>
              <a:gd name="T7" fmla="*/ 0 h 25"/>
              <a:gd name="T8" fmla="*/ 0 w 31"/>
              <a:gd name="T9" fmla="*/ 2147483646 h 25"/>
              <a:gd name="T10" fmla="*/ 2147483646 w 31"/>
              <a:gd name="T11" fmla="*/ 2147483646 h 25"/>
              <a:gd name="T12" fmla="*/ 2147483646 w 31"/>
              <a:gd name="T13" fmla="*/ 2147483646 h 25"/>
              <a:gd name="T14" fmla="*/ 2147483646 w 31"/>
              <a:gd name="T15" fmla="*/ 2147483646 h 25"/>
              <a:gd name="T16" fmla="*/ 2147483646 w 31"/>
              <a:gd name="T17" fmla="*/ 2147483646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25"/>
              <a:gd name="T29" fmla="*/ 31 w 31"/>
              <a:gd name="T30" fmla="*/ 25 h 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25">
                <a:moveTo>
                  <a:pt x="31" y="8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5"/>
                </a:lnTo>
                <a:lnTo>
                  <a:pt x="16" y="25"/>
                </a:lnTo>
                <a:lnTo>
                  <a:pt x="24" y="25"/>
                </a:lnTo>
                <a:lnTo>
                  <a:pt x="31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0" name="Freeform 341">
            <a:extLst>
              <a:ext uri="{FF2B5EF4-FFF2-40B4-BE49-F238E27FC236}">
                <a16:creationId xmlns:a16="http://schemas.microsoft.com/office/drawing/2014/main" id="{EEBCF7C1-A9DE-F329-24B1-7FD87968B4A0}"/>
              </a:ext>
            </a:extLst>
          </p:cNvPr>
          <p:cNvSpPr>
            <a:spLocks/>
          </p:cNvSpPr>
          <p:nvPr/>
        </p:nvSpPr>
        <p:spPr bwMode="auto">
          <a:xfrm>
            <a:off x="8320088" y="1789114"/>
            <a:ext cx="61912" cy="52387"/>
          </a:xfrm>
          <a:custGeom>
            <a:avLst/>
            <a:gdLst>
              <a:gd name="T0" fmla="*/ 2147483646 w 39"/>
              <a:gd name="T1" fmla="*/ 2147483646 h 33"/>
              <a:gd name="T2" fmla="*/ 2147483646 w 39"/>
              <a:gd name="T3" fmla="*/ 2147483646 h 33"/>
              <a:gd name="T4" fmla="*/ 2147483646 w 39"/>
              <a:gd name="T5" fmla="*/ 2147483646 h 33"/>
              <a:gd name="T6" fmla="*/ 2147483646 w 39"/>
              <a:gd name="T7" fmla="*/ 2147483646 h 33"/>
              <a:gd name="T8" fmla="*/ 2147483646 w 39"/>
              <a:gd name="T9" fmla="*/ 2147483646 h 33"/>
              <a:gd name="T10" fmla="*/ 2147483646 w 39"/>
              <a:gd name="T11" fmla="*/ 2147483646 h 33"/>
              <a:gd name="T12" fmla="*/ 2147483646 w 39"/>
              <a:gd name="T13" fmla="*/ 2147483646 h 33"/>
              <a:gd name="T14" fmla="*/ 2147483646 w 39"/>
              <a:gd name="T15" fmla="*/ 2147483646 h 33"/>
              <a:gd name="T16" fmla="*/ 2147483646 w 39"/>
              <a:gd name="T17" fmla="*/ 2147483646 h 33"/>
              <a:gd name="T18" fmla="*/ 2147483646 w 39"/>
              <a:gd name="T19" fmla="*/ 2147483646 h 33"/>
              <a:gd name="T20" fmla="*/ 2147483646 w 39"/>
              <a:gd name="T21" fmla="*/ 2147483646 h 33"/>
              <a:gd name="T22" fmla="*/ 2147483646 w 39"/>
              <a:gd name="T23" fmla="*/ 2147483646 h 33"/>
              <a:gd name="T24" fmla="*/ 2147483646 w 39"/>
              <a:gd name="T25" fmla="*/ 2147483646 h 33"/>
              <a:gd name="T26" fmla="*/ 2147483646 w 39"/>
              <a:gd name="T27" fmla="*/ 2147483646 h 33"/>
              <a:gd name="T28" fmla="*/ 2147483646 w 39"/>
              <a:gd name="T29" fmla="*/ 2147483646 h 33"/>
              <a:gd name="T30" fmla="*/ 2147483646 w 39"/>
              <a:gd name="T31" fmla="*/ 2147483646 h 33"/>
              <a:gd name="T32" fmla="*/ 2147483646 w 39"/>
              <a:gd name="T33" fmla="*/ 2147483646 h 33"/>
              <a:gd name="T34" fmla="*/ 2147483646 w 39"/>
              <a:gd name="T35" fmla="*/ 2147483646 h 33"/>
              <a:gd name="T36" fmla="*/ 2147483646 w 39"/>
              <a:gd name="T37" fmla="*/ 2147483646 h 33"/>
              <a:gd name="T38" fmla="*/ 2147483646 w 39"/>
              <a:gd name="T39" fmla="*/ 2147483646 h 33"/>
              <a:gd name="T40" fmla="*/ 2147483646 w 39"/>
              <a:gd name="T41" fmla="*/ 2147483646 h 33"/>
              <a:gd name="T42" fmla="*/ 2147483646 w 39"/>
              <a:gd name="T43" fmla="*/ 2147483646 h 33"/>
              <a:gd name="T44" fmla="*/ 2147483646 w 39"/>
              <a:gd name="T45" fmla="*/ 2147483646 h 33"/>
              <a:gd name="T46" fmla="*/ 2147483646 w 39"/>
              <a:gd name="T47" fmla="*/ 2147483646 h 33"/>
              <a:gd name="T48" fmla="*/ 2147483646 w 39"/>
              <a:gd name="T49" fmla="*/ 2147483646 h 33"/>
              <a:gd name="T50" fmla="*/ 2147483646 w 39"/>
              <a:gd name="T51" fmla="*/ 2147483646 h 33"/>
              <a:gd name="T52" fmla="*/ 2147483646 w 39"/>
              <a:gd name="T53" fmla="*/ 2147483646 h 33"/>
              <a:gd name="T54" fmla="*/ 2147483646 w 39"/>
              <a:gd name="T55" fmla="*/ 2147483646 h 33"/>
              <a:gd name="T56" fmla="*/ 2147483646 w 39"/>
              <a:gd name="T57" fmla="*/ 2147483646 h 33"/>
              <a:gd name="T58" fmla="*/ 2147483646 w 39"/>
              <a:gd name="T59" fmla="*/ 2147483646 h 33"/>
              <a:gd name="T60" fmla="*/ 2147483646 w 39"/>
              <a:gd name="T61" fmla="*/ 2147483646 h 33"/>
              <a:gd name="T62" fmla="*/ 2147483646 w 39"/>
              <a:gd name="T63" fmla="*/ 2147483646 h 33"/>
              <a:gd name="T64" fmla="*/ 2147483646 w 39"/>
              <a:gd name="T65" fmla="*/ 2147483646 h 33"/>
              <a:gd name="T66" fmla="*/ 2147483646 w 39"/>
              <a:gd name="T67" fmla="*/ 2147483646 h 33"/>
              <a:gd name="T68" fmla="*/ 2147483646 w 39"/>
              <a:gd name="T69" fmla="*/ 2147483646 h 33"/>
              <a:gd name="T70" fmla="*/ 0 w 39"/>
              <a:gd name="T71" fmla="*/ 2147483646 h 33"/>
              <a:gd name="T72" fmla="*/ 0 w 39"/>
              <a:gd name="T73" fmla="*/ 2147483646 h 33"/>
              <a:gd name="T74" fmla="*/ 0 w 39"/>
              <a:gd name="T75" fmla="*/ 2147483646 h 33"/>
              <a:gd name="T76" fmla="*/ 2147483646 w 39"/>
              <a:gd name="T77" fmla="*/ 0 h 33"/>
              <a:gd name="T78" fmla="*/ 2147483646 w 39"/>
              <a:gd name="T79" fmla="*/ 0 h 33"/>
              <a:gd name="T80" fmla="*/ 2147483646 w 39"/>
              <a:gd name="T81" fmla="*/ 0 h 33"/>
              <a:gd name="T82" fmla="*/ 2147483646 w 39"/>
              <a:gd name="T83" fmla="*/ 0 h 33"/>
              <a:gd name="T84" fmla="*/ 2147483646 w 39"/>
              <a:gd name="T85" fmla="*/ 0 h 33"/>
              <a:gd name="T86" fmla="*/ 2147483646 w 39"/>
              <a:gd name="T87" fmla="*/ 0 h 33"/>
              <a:gd name="T88" fmla="*/ 2147483646 w 39"/>
              <a:gd name="T89" fmla="*/ 0 h 33"/>
              <a:gd name="T90" fmla="*/ 2147483646 w 39"/>
              <a:gd name="T91" fmla="*/ 0 h 33"/>
              <a:gd name="T92" fmla="*/ 2147483646 w 39"/>
              <a:gd name="T93" fmla="*/ 0 h 33"/>
              <a:gd name="T94" fmla="*/ 2147483646 w 39"/>
              <a:gd name="T95" fmla="*/ 2147483646 h 33"/>
              <a:gd name="T96" fmla="*/ 2147483646 w 39"/>
              <a:gd name="T97" fmla="*/ 2147483646 h 3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33"/>
              <a:gd name="T149" fmla="*/ 39 w 39"/>
              <a:gd name="T150" fmla="*/ 33 h 3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33">
                <a:moveTo>
                  <a:pt x="31" y="17"/>
                </a:move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7"/>
                </a:lnTo>
                <a:lnTo>
                  <a:pt x="8" y="8"/>
                </a:lnTo>
                <a:lnTo>
                  <a:pt x="16" y="25"/>
                </a:lnTo>
                <a:lnTo>
                  <a:pt x="8" y="25"/>
                </a:lnTo>
                <a:lnTo>
                  <a:pt x="16" y="25"/>
                </a:lnTo>
                <a:lnTo>
                  <a:pt x="24" y="25"/>
                </a:lnTo>
                <a:lnTo>
                  <a:pt x="31" y="8"/>
                </a:lnTo>
                <a:lnTo>
                  <a:pt x="39" y="8"/>
                </a:lnTo>
                <a:lnTo>
                  <a:pt x="31" y="25"/>
                </a:lnTo>
                <a:lnTo>
                  <a:pt x="24" y="33"/>
                </a:lnTo>
                <a:lnTo>
                  <a:pt x="16" y="33"/>
                </a:lnTo>
                <a:lnTo>
                  <a:pt x="8" y="33"/>
                </a:lnTo>
                <a:lnTo>
                  <a:pt x="8" y="25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1" y="0"/>
                </a:lnTo>
                <a:lnTo>
                  <a:pt x="39" y="8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1" name="Freeform 342">
            <a:extLst>
              <a:ext uri="{FF2B5EF4-FFF2-40B4-BE49-F238E27FC236}">
                <a16:creationId xmlns:a16="http://schemas.microsoft.com/office/drawing/2014/main" id="{622DB910-1975-B50E-C609-0FA34753CE1F}"/>
              </a:ext>
            </a:extLst>
          </p:cNvPr>
          <p:cNvSpPr>
            <a:spLocks/>
          </p:cNvSpPr>
          <p:nvPr/>
        </p:nvSpPr>
        <p:spPr bwMode="auto">
          <a:xfrm>
            <a:off x="8369300" y="1801814"/>
            <a:ext cx="12700" cy="14287"/>
          </a:xfrm>
          <a:custGeom>
            <a:avLst/>
            <a:gdLst>
              <a:gd name="T0" fmla="*/ 0 w 8"/>
              <a:gd name="T1" fmla="*/ 0 h 9"/>
              <a:gd name="T2" fmla="*/ 0 w 8"/>
              <a:gd name="T3" fmla="*/ 0 h 9"/>
              <a:gd name="T4" fmla="*/ 0 w 8"/>
              <a:gd name="T5" fmla="*/ 2147483646 h 9"/>
              <a:gd name="T6" fmla="*/ 2147483646 w 8"/>
              <a:gd name="T7" fmla="*/ 0 h 9"/>
              <a:gd name="T8" fmla="*/ 2147483646 w 8"/>
              <a:gd name="T9" fmla="*/ 0 h 9"/>
              <a:gd name="T10" fmla="*/ 2147483646 w 8"/>
              <a:gd name="T11" fmla="*/ 0 h 9"/>
              <a:gd name="T12" fmla="*/ 0 w 8"/>
              <a:gd name="T13" fmla="*/ 0 h 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9"/>
              <a:gd name="T23" fmla="*/ 8 w 8"/>
              <a:gd name="T24" fmla="*/ 9 h 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9">
                <a:moveTo>
                  <a:pt x="0" y="0"/>
                </a:moveTo>
                <a:lnTo>
                  <a:pt x="0" y="0"/>
                </a:lnTo>
                <a:lnTo>
                  <a:pt x="0" y="9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2" name="Freeform 343">
            <a:extLst>
              <a:ext uri="{FF2B5EF4-FFF2-40B4-BE49-F238E27FC236}">
                <a16:creationId xmlns:a16="http://schemas.microsoft.com/office/drawing/2014/main" id="{EC446F55-FEE5-4751-FF52-D8F6EF4AEB4E}"/>
              </a:ext>
            </a:extLst>
          </p:cNvPr>
          <p:cNvSpPr>
            <a:spLocks/>
          </p:cNvSpPr>
          <p:nvPr/>
        </p:nvSpPr>
        <p:spPr bwMode="auto">
          <a:xfrm>
            <a:off x="7951788" y="2036764"/>
            <a:ext cx="49212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31" y="8"/>
                </a:lnTo>
                <a:lnTo>
                  <a:pt x="16" y="0"/>
                </a:lnTo>
                <a:lnTo>
                  <a:pt x="8" y="8"/>
                </a:lnTo>
                <a:lnTo>
                  <a:pt x="0" y="17"/>
                </a:lnTo>
                <a:lnTo>
                  <a:pt x="8" y="25"/>
                </a:lnTo>
                <a:lnTo>
                  <a:pt x="16" y="33"/>
                </a:lnTo>
                <a:lnTo>
                  <a:pt x="31" y="25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3" name="Freeform 344">
            <a:extLst>
              <a:ext uri="{FF2B5EF4-FFF2-40B4-BE49-F238E27FC236}">
                <a16:creationId xmlns:a16="http://schemas.microsoft.com/office/drawing/2014/main" id="{F8E5EEFD-999F-9EAC-6204-9864144E1E7D}"/>
              </a:ext>
            </a:extLst>
          </p:cNvPr>
          <p:cNvSpPr>
            <a:spLocks/>
          </p:cNvSpPr>
          <p:nvPr/>
        </p:nvSpPr>
        <p:spPr bwMode="auto">
          <a:xfrm>
            <a:off x="7951788" y="2036764"/>
            <a:ext cx="61912" cy="65087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2147483646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2147483646 w 39"/>
              <a:gd name="T29" fmla="*/ 2147483646 h 41"/>
              <a:gd name="T30" fmla="*/ 2147483646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2147483646 w 39"/>
              <a:gd name="T65" fmla="*/ 2147483646 h 41"/>
              <a:gd name="T66" fmla="*/ 2147483646 w 39"/>
              <a:gd name="T67" fmla="*/ 2147483646 h 41"/>
              <a:gd name="T68" fmla="*/ 2147483646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2147483646 w 39"/>
              <a:gd name="T77" fmla="*/ 2147483646 h 41"/>
              <a:gd name="T78" fmla="*/ 2147483646 w 39"/>
              <a:gd name="T79" fmla="*/ 2147483646 h 41"/>
              <a:gd name="T80" fmla="*/ 2147483646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17"/>
                </a:moveTo>
                <a:lnTo>
                  <a:pt x="31" y="8"/>
                </a:lnTo>
                <a:lnTo>
                  <a:pt x="31" y="17"/>
                </a:lnTo>
                <a:lnTo>
                  <a:pt x="16" y="8"/>
                </a:lnTo>
                <a:lnTo>
                  <a:pt x="24" y="8"/>
                </a:lnTo>
                <a:lnTo>
                  <a:pt x="16" y="17"/>
                </a:lnTo>
                <a:lnTo>
                  <a:pt x="8" y="25"/>
                </a:lnTo>
                <a:lnTo>
                  <a:pt x="8" y="17"/>
                </a:lnTo>
                <a:lnTo>
                  <a:pt x="16" y="25"/>
                </a:lnTo>
                <a:lnTo>
                  <a:pt x="24" y="33"/>
                </a:lnTo>
                <a:lnTo>
                  <a:pt x="16" y="33"/>
                </a:lnTo>
                <a:lnTo>
                  <a:pt x="31" y="25"/>
                </a:lnTo>
                <a:lnTo>
                  <a:pt x="31" y="17"/>
                </a:lnTo>
                <a:lnTo>
                  <a:pt x="39" y="17"/>
                </a:lnTo>
                <a:lnTo>
                  <a:pt x="39" y="25"/>
                </a:lnTo>
                <a:lnTo>
                  <a:pt x="31" y="33"/>
                </a:lnTo>
                <a:lnTo>
                  <a:pt x="16" y="41"/>
                </a:lnTo>
                <a:lnTo>
                  <a:pt x="8" y="33"/>
                </a:lnTo>
                <a:lnTo>
                  <a:pt x="0" y="25"/>
                </a:lnTo>
                <a:lnTo>
                  <a:pt x="0" y="17"/>
                </a:lnTo>
                <a:lnTo>
                  <a:pt x="8" y="8"/>
                </a:lnTo>
                <a:lnTo>
                  <a:pt x="16" y="0"/>
                </a:lnTo>
                <a:lnTo>
                  <a:pt x="31" y="8"/>
                </a:lnTo>
                <a:lnTo>
                  <a:pt x="39" y="8"/>
                </a:lnTo>
                <a:lnTo>
                  <a:pt x="39" y="17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4" name="Freeform 345">
            <a:extLst>
              <a:ext uri="{FF2B5EF4-FFF2-40B4-BE49-F238E27FC236}">
                <a16:creationId xmlns:a16="http://schemas.microsoft.com/office/drawing/2014/main" id="{034C1DEC-0CB5-E5A2-08DC-B4B0814447E2}"/>
              </a:ext>
            </a:extLst>
          </p:cNvPr>
          <p:cNvSpPr>
            <a:spLocks/>
          </p:cNvSpPr>
          <p:nvPr/>
        </p:nvSpPr>
        <p:spPr bwMode="auto">
          <a:xfrm>
            <a:off x="8001000" y="206375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5" name="Freeform 346">
            <a:extLst>
              <a:ext uri="{FF2B5EF4-FFF2-40B4-BE49-F238E27FC236}">
                <a16:creationId xmlns:a16="http://schemas.microsoft.com/office/drawing/2014/main" id="{67884B19-74FE-1791-57E0-26BE8E60ED5B}"/>
              </a:ext>
            </a:extLst>
          </p:cNvPr>
          <p:cNvSpPr>
            <a:spLocks/>
          </p:cNvSpPr>
          <p:nvPr/>
        </p:nvSpPr>
        <p:spPr bwMode="auto">
          <a:xfrm>
            <a:off x="8320088" y="2311400"/>
            <a:ext cx="49212" cy="39688"/>
          </a:xfrm>
          <a:custGeom>
            <a:avLst/>
            <a:gdLst>
              <a:gd name="T0" fmla="*/ 2147483646 w 31"/>
              <a:gd name="T1" fmla="*/ 2147483646 h 25"/>
              <a:gd name="T2" fmla="*/ 2147483646 w 31"/>
              <a:gd name="T3" fmla="*/ 0 h 25"/>
              <a:gd name="T4" fmla="*/ 2147483646 w 31"/>
              <a:gd name="T5" fmla="*/ 0 h 25"/>
              <a:gd name="T6" fmla="*/ 2147483646 w 31"/>
              <a:gd name="T7" fmla="*/ 0 h 25"/>
              <a:gd name="T8" fmla="*/ 0 w 31"/>
              <a:gd name="T9" fmla="*/ 2147483646 h 25"/>
              <a:gd name="T10" fmla="*/ 2147483646 w 31"/>
              <a:gd name="T11" fmla="*/ 2147483646 h 25"/>
              <a:gd name="T12" fmla="*/ 2147483646 w 31"/>
              <a:gd name="T13" fmla="*/ 2147483646 h 25"/>
              <a:gd name="T14" fmla="*/ 2147483646 w 31"/>
              <a:gd name="T15" fmla="*/ 2147483646 h 25"/>
              <a:gd name="T16" fmla="*/ 2147483646 w 31"/>
              <a:gd name="T17" fmla="*/ 2147483646 h 2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25"/>
              <a:gd name="T29" fmla="*/ 31 w 31"/>
              <a:gd name="T30" fmla="*/ 25 h 2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25">
                <a:moveTo>
                  <a:pt x="31" y="8"/>
                </a:moveTo>
                <a:lnTo>
                  <a:pt x="24" y="0"/>
                </a:lnTo>
                <a:lnTo>
                  <a:pt x="16" y="0"/>
                </a:lnTo>
                <a:lnTo>
                  <a:pt x="8" y="0"/>
                </a:lnTo>
                <a:lnTo>
                  <a:pt x="0" y="8"/>
                </a:lnTo>
                <a:lnTo>
                  <a:pt x="8" y="25"/>
                </a:lnTo>
                <a:lnTo>
                  <a:pt x="16" y="25"/>
                </a:lnTo>
                <a:lnTo>
                  <a:pt x="24" y="25"/>
                </a:lnTo>
                <a:lnTo>
                  <a:pt x="31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6" name="Freeform 347">
            <a:extLst>
              <a:ext uri="{FF2B5EF4-FFF2-40B4-BE49-F238E27FC236}">
                <a16:creationId xmlns:a16="http://schemas.microsoft.com/office/drawing/2014/main" id="{A75ED5B4-E5B5-C33D-9E38-48D5A848C94A}"/>
              </a:ext>
            </a:extLst>
          </p:cNvPr>
          <p:cNvSpPr>
            <a:spLocks/>
          </p:cNvSpPr>
          <p:nvPr/>
        </p:nvSpPr>
        <p:spPr bwMode="auto">
          <a:xfrm>
            <a:off x="8320088" y="2311400"/>
            <a:ext cx="61912" cy="52388"/>
          </a:xfrm>
          <a:custGeom>
            <a:avLst/>
            <a:gdLst>
              <a:gd name="T0" fmla="*/ 2147483646 w 39"/>
              <a:gd name="T1" fmla="*/ 2147483646 h 33"/>
              <a:gd name="T2" fmla="*/ 2147483646 w 39"/>
              <a:gd name="T3" fmla="*/ 2147483646 h 33"/>
              <a:gd name="T4" fmla="*/ 2147483646 w 39"/>
              <a:gd name="T5" fmla="*/ 2147483646 h 33"/>
              <a:gd name="T6" fmla="*/ 2147483646 w 39"/>
              <a:gd name="T7" fmla="*/ 2147483646 h 33"/>
              <a:gd name="T8" fmla="*/ 2147483646 w 39"/>
              <a:gd name="T9" fmla="*/ 2147483646 h 33"/>
              <a:gd name="T10" fmla="*/ 2147483646 w 39"/>
              <a:gd name="T11" fmla="*/ 2147483646 h 33"/>
              <a:gd name="T12" fmla="*/ 2147483646 w 39"/>
              <a:gd name="T13" fmla="*/ 2147483646 h 33"/>
              <a:gd name="T14" fmla="*/ 2147483646 w 39"/>
              <a:gd name="T15" fmla="*/ 2147483646 h 33"/>
              <a:gd name="T16" fmla="*/ 2147483646 w 39"/>
              <a:gd name="T17" fmla="*/ 2147483646 h 33"/>
              <a:gd name="T18" fmla="*/ 2147483646 w 39"/>
              <a:gd name="T19" fmla="*/ 2147483646 h 33"/>
              <a:gd name="T20" fmla="*/ 2147483646 w 39"/>
              <a:gd name="T21" fmla="*/ 2147483646 h 33"/>
              <a:gd name="T22" fmla="*/ 2147483646 w 39"/>
              <a:gd name="T23" fmla="*/ 2147483646 h 33"/>
              <a:gd name="T24" fmla="*/ 2147483646 w 39"/>
              <a:gd name="T25" fmla="*/ 2147483646 h 33"/>
              <a:gd name="T26" fmla="*/ 2147483646 w 39"/>
              <a:gd name="T27" fmla="*/ 2147483646 h 33"/>
              <a:gd name="T28" fmla="*/ 2147483646 w 39"/>
              <a:gd name="T29" fmla="*/ 2147483646 h 33"/>
              <a:gd name="T30" fmla="*/ 2147483646 w 39"/>
              <a:gd name="T31" fmla="*/ 2147483646 h 33"/>
              <a:gd name="T32" fmla="*/ 2147483646 w 39"/>
              <a:gd name="T33" fmla="*/ 2147483646 h 33"/>
              <a:gd name="T34" fmla="*/ 2147483646 w 39"/>
              <a:gd name="T35" fmla="*/ 2147483646 h 33"/>
              <a:gd name="T36" fmla="*/ 2147483646 w 39"/>
              <a:gd name="T37" fmla="*/ 2147483646 h 33"/>
              <a:gd name="T38" fmla="*/ 2147483646 w 39"/>
              <a:gd name="T39" fmla="*/ 2147483646 h 33"/>
              <a:gd name="T40" fmla="*/ 2147483646 w 39"/>
              <a:gd name="T41" fmla="*/ 2147483646 h 33"/>
              <a:gd name="T42" fmla="*/ 2147483646 w 39"/>
              <a:gd name="T43" fmla="*/ 2147483646 h 33"/>
              <a:gd name="T44" fmla="*/ 2147483646 w 39"/>
              <a:gd name="T45" fmla="*/ 2147483646 h 33"/>
              <a:gd name="T46" fmla="*/ 2147483646 w 39"/>
              <a:gd name="T47" fmla="*/ 2147483646 h 33"/>
              <a:gd name="T48" fmla="*/ 2147483646 w 39"/>
              <a:gd name="T49" fmla="*/ 2147483646 h 33"/>
              <a:gd name="T50" fmla="*/ 2147483646 w 39"/>
              <a:gd name="T51" fmla="*/ 2147483646 h 33"/>
              <a:gd name="T52" fmla="*/ 2147483646 w 39"/>
              <a:gd name="T53" fmla="*/ 2147483646 h 33"/>
              <a:gd name="T54" fmla="*/ 2147483646 w 39"/>
              <a:gd name="T55" fmla="*/ 2147483646 h 33"/>
              <a:gd name="T56" fmla="*/ 2147483646 w 39"/>
              <a:gd name="T57" fmla="*/ 2147483646 h 33"/>
              <a:gd name="T58" fmla="*/ 2147483646 w 39"/>
              <a:gd name="T59" fmla="*/ 2147483646 h 33"/>
              <a:gd name="T60" fmla="*/ 2147483646 w 39"/>
              <a:gd name="T61" fmla="*/ 2147483646 h 33"/>
              <a:gd name="T62" fmla="*/ 2147483646 w 39"/>
              <a:gd name="T63" fmla="*/ 2147483646 h 33"/>
              <a:gd name="T64" fmla="*/ 2147483646 w 39"/>
              <a:gd name="T65" fmla="*/ 2147483646 h 33"/>
              <a:gd name="T66" fmla="*/ 2147483646 w 39"/>
              <a:gd name="T67" fmla="*/ 2147483646 h 33"/>
              <a:gd name="T68" fmla="*/ 2147483646 w 39"/>
              <a:gd name="T69" fmla="*/ 2147483646 h 33"/>
              <a:gd name="T70" fmla="*/ 0 w 39"/>
              <a:gd name="T71" fmla="*/ 2147483646 h 33"/>
              <a:gd name="T72" fmla="*/ 0 w 39"/>
              <a:gd name="T73" fmla="*/ 2147483646 h 33"/>
              <a:gd name="T74" fmla="*/ 0 w 39"/>
              <a:gd name="T75" fmla="*/ 2147483646 h 33"/>
              <a:gd name="T76" fmla="*/ 2147483646 w 39"/>
              <a:gd name="T77" fmla="*/ 0 h 33"/>
              <a:gd name="T78" fmla="*/ 2147483646 w 39"/>
              <a:gd name="T79" fmla="*/ 0 h 33"/>
              <a:gd name="T80" fmla="*/ 2147483646 w 39"/>
              <a:gd name="T81" fmla="*/ 0 h 33"/>
              <a:gd name="T82" fmla="*/ 2147483646 w 39"/>
              <a:gd name="T83" fmla="*/ 0 h 33"/>
              <a:gd name="T84" fmla="*/ 2147483646 w 39"/>
              <a:gd name="T85" fmla="*/ 0 h 33"/>
              <a:gd name="T86" fmla="*/ 2147483646 w 39"/>
              <a:gd name="T87" fmla="*/ 0 h 33"/>
              <a:gd name="T88" fmla="*/ 2147483646 w 39"/>
              <a:gd name="T89" fmla="*/ 0 h 33"/>
              <a:gd name="T90" fmla="*/ 2147483646 w 39"/>
              <a:gd name="T91" fmla="*/ 0 h 33"/>
              <a:gd name="T92" fmla="*/ 2147483646 w 39"/>
              <a:gd name="T93" fmla="*/ 0 h 33"/>
              <a:gd name="T94" fmla="*/ 2147483646 w 39"/>
              <a:gd name="T95" fmla="*/ 2147483646 h 33"/>
              <a:gd name="T96" fmla="*/ 2147483646 w 39"/>
              <a:gd name="T97" fmla="*/ 2147483646 h 3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33"/>
              <a:gd name="T149" fmla="*/ 39 w 39"/>
              <a:gd name="T150" fmla="*/ 33 h 3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33">
                <a:moveTo>
                  <a:pt x="31" y="16"/>
                </a:moveTo>
                <a:lnTo>
                  <a:pt x="24" y="8"/>
                </a:lnTo>
                <a:lnTo>
                  <a:pt x="16" y="8"/>
                </a:lnTo>
                <a:lnTo>
                  <a:pt x="8" y="8"/>
                </a:lnTo>
                <a:lnTo>
                  <a:pt x="16" y="8"/>
                </a:lnTo>
                <a:lnTo>
                  <a:pt x="8" y="16"/>
                </a:lnTo>
                <a:lnTo>
                  <a:pt x="8" y="8"/>
                </a:lnTo>
                <a:lnTo>
                  <a:pt x="16" y="25"/>
                </a:lnTo>
                <a:lnTo>
                  <a:pt x="8" y="25"/>
                </a:lnTo>
                <a:lnTo>
                  <a:pt x="16" y="25"/>
                </a:lnTo>
                <a:lnTo>
                  <a:pt x="24" y="25"/>
                </a:lnTo>
                <a:lnTo>
                  <a:pt x="31" y="8"/>
                </a:lnTo>
                <a:lnTo>
                  <a:pt x="39" y="8"/>
                </a:lnTo>
                <a:lnTo>
                  <a:pt x="31" y="25"/>
                </a:lnTo>
                <a:lnTo>
                  <a:pt x="24" y="33"/>
                </a:lnTo>
                <a:lnTo>
                  <a:pt x="16" y="33"/>
                </a:lnTo>
                <a:lnTo>
                  <a:pt x="8" y="33"/>
                </a:lnTo>
                <a:lnTo>
                  <a:pt x="8" y="25"/>
                </a:lnTo>
                <a:lnTo>
                  <a:pt x="0" y="8"/>
                </a:lnTo>
                <a:lnTo>
                  <a:pt x="8" y="0"/>
                </a:lnTo>
                <a:lnTo>
                  <a:pt x="16" y="0"/>
                </a:lnTo>
                <a:lnTo>
                  <a:pt x="24" y="0"/>
                </a:lnTo>
                <a:lnTo>
                  <a:pt x="31" y="0"/>
                </a:lnTo>
                <a:lnTo>
                  <a:pt x="39" y="8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7" name="Freeform 348">
            <a:extLst>
              <a:ext uri="{FF2B5EF4-FFF2-40B4-BE49-F238E27FC236}">
                <a16:creationId xmlns:a16="http://schemas.microsoft.com/office/drawing/2014/main" id="{1F09B469-7AED-4083-028F-C38E9B8FE9DD}"/>
              </a:ext>
            </a:extLst>
          </p:cNvPr>
          <p:cNvSpPr>
            <a:spLocks/>
          </p:cNvSpPr>
          <p:nvPr/>
        </p:nvSpPr>
        <p:spPr bwMode="auto">
          <a:xfrm>
            <a:off x="8369300" y="2324100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8" name="Freeform 349">
            <a:extLst>
              <a:ext uri="{FF2B5EF4-FFF2-40B4-BE49-F238E27FC236}">
                <a16:creationId xmlns:a16="http://schemas.microsoft.com/office/drawing/2014/main" id="{8F73AA9E-B7BD-12D3-7CA7-2B630ABF4490}"/>
              </a:ext>
            </a:extLst>
          </p:cNvPr>
          <p:cNvSpPr>
            <a:spLocks/>
          </p:cNvSpPr>
          <p:nvPr/>
        </p:nvSpPr>
        <p:spPr bwMode="auto">
          <a:xfrm>
            <a:off x="8086726" y="2703513"/>
            <a:ext cx="49213" cy="50800"/>
          </a:xfrm>
          <a:custGeom>
            <a:avLst/>
            <a:gdLst>
              <a:gd name="T0" fmla="*/ 2147483646 w 31"/>
              <a:gd name="T1" fmla="*/ 2147483646 h 32"/>
              <a:gd name="T2" fmla="*/ 2147483646 w 31"/>
              <a:gd name="T3" fmla="*/ 2147483646 h 32"/>
              <a:gd name="T4" fmla="*/ 2147483646 w 31"/>
              <a:gd name="T5" fmla="*/ 0 h 32"/>
              <a:gd name="T6" fmla="*/ 0 w 31"/>
              <a:gd name="T7" fmla="*/ 2147483646 h 32"/>
              <a:gd name="T8" fmla="*/ 0 w 31"/>
              <a:gd name="T9" fmla="*/ 2147483646 h 32"/>
              <a:gd name="T10" fmla="*/ 0 w 31"/>
              <a:gd name="T11" fmla="*/ 2147483646 h 32"/>
              <a:gd name="T12" fmla="*/ 2147483646 w 31"/>
              <a:gd name="T13" fmla="*/ 2147483646 h 32"/>
              <a:gd name="T14" fmla="*/ 2147483646 w 31"/>
              <a:gd name="T15" fmla="*/ 2147483646 h 32"/>
              <a:gd name="T16" fmla="*/ 2147483646 w 31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2"/>
              <a:gd name="T29" fmla="*/ 31 w 31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2">
                <a:moveTo>
                  <a:pt x="31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89" name="Freeform 350">
            <a:extLst>
              <a:ext uri="{FF2B5EF4-FFF2-40B4-BE49-F238E27FC236}">
                <a16:creationId xmlns:a16="http://schemas.microsoft.com/office/drawing/2014/main" id="{1B330239-8AA7-FF9B-0D33-E86C50CA183C}"/>
              </a:ext>
            </a:extLst>
          </p:cNvPr>
          <p:cNvSpPr>
            <a:spLocks/>
          </p:cNvSpPr>
          <p:nvPr/>
        </p:nvSpPr>
        <p:spPr bwMode="auto">
          <a:xfrm>
            <a:off x="8086726" y="2703514"/>
            <a:ext cx="61913" cy="65087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0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0 w 39"/>
              <a:gd name="T29" fmla="*/ 2147483646 h 41"/>
              <a:gd name="T30" fmla="*/ 0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0 w 39"/>
              <a:gd name="T65" fmla="*/ 2147483646 h 41"/>
              <a:gd name="T66" fmla="*/ 0 w 39"/>
              <a:gd name="T67" fmla="*/ 2147483646 h 41"/>
              <a:gd name="T68" fmla="*/ 0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0 w 39"/>
              <a:gd name="T77" fmla="*/ 2147483646 h 41"/>
              <a:gd name="T78" fmla="*/ 0 w 39"/>
              <a:gd name="T79" fmla="*/ 2147483646 h 41"/>
              <a:gd name="T80" fmla="*/ 0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32"/>
                </a:lnTo>
                <a:lnTo>
                  <a:pt x="0" y="32"/>
                </a:lnTo>
                <a:lnTo>
                  <a:pt x="16" y="32"/>
                </a:lnTo>
                <a:lnTo>
                  <a:pt x="24" y="32"/>
                </a:lnTo>
                <a:lnTo>
                  <a:pt x="31" y="16"/>
                </a:lnTo>
                <a:lnTo>
                  <a:pt x="39" y="16"/>
                </a:lnTo>
                <a:lnTo>
                  <a:pt x="31" y="32"/>
                </a:lnTo>
                <a:lnTo>
                  <a:pt x="24" y="41"/>
                </a:lnTo>
                <a:lnTo>
                  <a:pt x="16" y="41"/>
                </a:lnTo>
                <a:lnTo>
                  <a:pt x="0" y="41"/>
                </a:lnTo>
                <a:lnTo>
                  <a:pt x="0" y="32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1" y="8"/>
                </a:lnTo>
                <a:lnTo>
                  <a:pt x="39" y="16"/>
                </a:lnTo>
                <a:lnTo>
                  <a:pt x="31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0" name="Freeform 351">
            <a:extLst>
              <a:ext uri="{FF2B5EF4-FFF2-40B4-BE49-F238E27FC236}">
                <a16:creationId xmlns:a16="http://schemas.microsoft.com/office/drawing/2014/main" id="{3853E557-6A70-F10A-88F4-339EF4F586A8}"/>
              </a:ext>
            </a:extLst>
          </p:cNvPr>
          <p:cNvSpPr>
            <a:spLocks/>
          </p:cNvSpPr>
          <p:nvPr/>
        </p:nvSpPr>
        <p:spPr bwMode="auto">
          <a:xfrm>
            <a:off x="8135938" y="272891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1" name="Freeform 352">
            <a:extLst>
              <a:ext uri="{FF2B5EF4-FFF2-40B4-BE49-F238E27FC236}">
                <a16:creationId xmlns:a16="http://schemas.microsoft.com/office/drawing/2014/main" id="{B2625B6B-5699-FCDD-632C-5029304164BE}"/>
              </a:ext>
            </a:extLst>
          </p:cNvPr>
          <p:cNvSpPr>
            <a:spLocks/>
          </p:cNvSpPr>
          <p:nvPr/>
        </p:nvSpPr>
        <p:spPr bwMode="auto">
          <a:xfrm>
            <a:off x="7951788" y="2703513"/>
            <a:ext cx="49212" cy="50800"/>
          </a:xfrm>
          <a:custGeom>
            <a:avLst/>
            <a:gdLst>
              <a:gd name="T0" fmla="*/ 2147483646 w 31"/>
              <a:gd name="T1" fmla="*/ 2147483646 h 32"/>
              <a:gd name="T2" fmla="*/ 2147483646 w 31"/>
              <a:gd name="T3" fmla="*/ 2147483646 h 32"/>
              <a:gd name="T4" fmla="*/ 2147483646 w 31"/>
              <a:gd name="T5" fmla="*/ 0 h 32"/>
              <a:gd name="T6" fmla="*/ 2147483646 w 31"/>
              <a:gd name="T7" fmla="*/ 2147483646 h 32"/>
              <a:gd name="T8" fmla="*/ 0 w 31"/>
              <a:gd name="T9" fmla="*/ 2147483646 h 32"/>
              <a:gd name="T10" fmla="*/ 2147483646 w 31"/>
              <a:gd name="T11" fmla="*/ 2147483646 h 32"/>
              <a:gd name="T12" fmla="*/ 2147483646 w 31"/>
              <a:gd name="T13" fmla="*/ 2147483646 h 32"/>
              <a:gd name="T14" fmla="*/ 2147483646 w 31"/>
              <a:gd name="T15" fmla="*/ 2147483646 h 32"/>
              <a:gd name="T16" fmla="*/ 2147483646 w 31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2"/>
              <a:gd name="T29" fmla="*/ 31 w 31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2">
                <a:moveTo>
                  <a:pt x="31" y="16"/>
                </a:moveTo>
                <a:lnTo>
                  <a:pt x="31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32"/>
                </a:lnTo>
                <a:lnTo>
                  <a:pt x="16" y="32"/>
                </a:lnTo>
                <a:lnTo>
                  <a:pt x="31" y="32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2" name="Freeform 353">
            <a:extLst>
              <a:ext uri="{FF2B5EF4-FFF2-40B4-BE49-F238E27FC236}">
                <a16:creationId xmlns:a16="http://schemas.microsoft.com/office/drawing/2014/main" id="{C9B7BF93-8AB5-5639-4CBE-B8940CE301AF}"/>
              </a:ext>
            </a:extLst>
          </p:cNvPr>
          <p:cNvSpPr>
            <a:spLocks/>
          </p:cNvSpPr>
          <p:nvPr/>
        </p:nvSpPr>
        <p:spPr bwMode="auto">
          <a:xfrm>
            <a:off x="7951788" y="2703514"/>
            <a:ext cx="61912" cy="65087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2147483646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2147483646 w 39"/>
              <a:gd name="T29" fmla="*/ 2147483646 h 41"/>
              <a:gd name="T30" fmla="*/ 2147483646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2147483646 w 39"/>
              <a:gd name="T65" fmla="*/ 2147483646 h 41"/>
              <a:gd name="T66" fmla="*/ 2147483646 w 39"/>
              <a:gd name="T67" fmla="*/ 2147483646 h 41"/>
              <a:gd name="T68" fmla="*/ 2147483646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2147483646 w 39"/>
              <a:gd name="T77" fmla="*/ 2147483646 h 41"/>
              <a:gd name="T78" fmla="*/ 2147483646 w 39"/>
              <a:gd name="T79" fmla="*/ 2147483646 h 41"/>
              <a:gd name="T80" fmla="*/ 2147483646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16"/>
                </a:moveTo>
                <a:lnTo>
                  <a:pt x="31" y="8"/>
                </a:lnTo>
                <a:lnTo>
                  <a:pt x="31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32"/>
                </a:lnTo>
                <a:lnTo>
                  <a:pt x="8" y="32"/>
                </a:lnTo>
                <a:lnTo>
                  <a:pt x="16" y="32"/>
                </a:lnTo>
                <a:lnTo>
                  <a:pt x="31" y="32"/>
                </a:lnTo>
                <a:lnTo>
                  <a:pt x="31" y="16"/>
                </a:lnTo>
                <a:lnTo>
                  <a:pt x="39" y="16"/>
                </a:lnTo>
                <a:lnTo>
                  <a:pt x="39" y="32"/>
                </a:lnTo>
                <a:lnTo>
                  <a:pt x="31" y="41"/>
                </a:lnTo>
                <a:lnTo>
                  <a:pt x="16" y="41"/>
                </a:lnTo>
                <a:lnTo>
                  <a:pt x="8" y="41"/>
                </a:lnTo>
                <a:lnTo>
                  <a:pt x="8" y="32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1" y="8"/>
                </a:lnTo>
                <a:lnTo>
                  <a:pt x="39" y="8"/>
                </a:lnTo>
                <a:lnTo>
                  <a:pt x="39" y="16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3" name="Freeform 354">
            <a:extLst>
              <a:ext uri="{FF2B5EF4-FFF2-40B4-BE49-F238E27FC236}">
                <a16:creationId xmlns:a16="http://schemas.microsoft.com/office/drawing/2014/main" id="{DA00EC48-94D3-0F15-1B68-3103DEA29040}"/>
              </a:ext>
            </a:extLst>
          </p:cNvPr>
          <p:cNvSpPr>
            <a:spLocks/>
          </p:cNvSpPr>
          <p:nvPr/>
        </p:nvSpPr>
        <p:spPr bwMode="auto">
          <a:xfrm>
            <a:off x="8001000" y="272891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4" name="Freeform 355">
            <a:extLst>
              <a:ext uri="{FF2B5EF4-FFF2-40B4-BE49-F238E27FC236}">
                <a16:creationId xmlns:a16="http://schemas.microsoft.com/office/drawing/2014/main" id="{C6D83877-0E00-3ADB-F581-9C254D445D80}"/>
              </a:ext>
            </a:extLst>
          </p:cNvPr>
          <p:cNvSpPr>
            <a:spLocks/>
          </p:cNvSpPr>
          <p:nvPr/>
        </p:nvSpPr>
        <p:spPr bwMode="auto">
          <a:xfrm>
            <a:off x="8320088" y="2951164"/>
            <a:ext cx="49212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6"/>
                </a:moveTo>
                <a:lnTo>
                  <a:pt x="24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3"/>
                </a:lnTo>
                <a:lnTo>
                  <a:pt x="24" y="24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5" name="Freeform 356">
            <a:extLst>
              <a:ext uri="{FF2B5EF4-FFF2-40B4-BE49-F238E27FC236}">
                <a16:creationId xmlns:a16="http://schemas.microsoft.com/office/drawing/2014/main" id="{259811AD-2F5A-3D16-0813-AF8DEC39412E}"/>
              </a:ext>
            </a:extLst>
          </p:cNvPr>
          <p:cNvSpPr>
            <a:spLocks/>
          </p:cNvSpPr>
          <p:nvPr/>
        </p:nvSpPr>
        <p:spPr bwMode="auto">
          <a:xfrm>
            <a:off x="8320088" y="2951164"/>
            <a:ext cx="61912" cy="65087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2147483646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2147483646 w 39"/>
              <a:gd name="T29" fmla="*/ 2147483646 h 41"/>
              <a:gd name="T30" fmla="*/ 2147483646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2147483646 w 39"/>
              <a:gd name="T65" fmla="*/ 2147483646 h 41"/>
              <a:gd name="T66" fmla="*/ 2147483646 w 39"/>
              <a:gd name="T67" fmla="*/ 2147483646 h 41"/>
              <a:gd name="T68" fmla="*/ 2147483646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2147483646 w 39"/>
              <a:gd name="T77" fmla="*/ 2147483646 h 41"/>
              <a:gd name="T78" fmla="*/ 2147483646 w 39"/>
              <a:gd name="T79" fmla="*/ 2147483646 h 41"/>
              <a:gd name="T80" fmla="*/ 2147483646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24"/>
                </a:moveTo>
                <a:lnTo>
                  <a:pt x="24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3"/>
                </a:lnTo>
                <a:lnTo>
                  <a:pt x="16" y="33"/>
                </a:lnTo>
                <a:lnTo>
                  <a:pt x="24" y="24"/>
                </a:lnTo>
                <a:lnTo>
                  <a:pt x="31" y="16"/>
                </a:lnTo>
                <a:lnTo>
                  <a:pt x="39" y="24"/>
                </a:lnTo>
                <a:lnTo>
                  <a:pt x="31" y="33"/>
                </a:lnTo>
                <a:lnTo>
                  <a:pt x="24" y="41"/>
                </a:lnTo>
                <a:lnTo>
                  <a:pt x="16" y="41"/>
                </a:lnTo>
                <a:lnTo>
                  <a:pt x="8" y="33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24" y="0"/>
                </a:lnTo>
                <a:lnTo>
                  <a:pt x="31" y="8"/>
                </a:lnTo>
                <a:lnTo>
                  <a:pt x="39" y="16"/>
                </a:lnTo>
                <a:lnTo>
                  <a:pt x="31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6" name="Freeform 357">
            <a:extLst>
              <a:ext uri="{FF2B5EF4-FFF2-40B4-BE49-F238E27FC236}">
                <a16:creationId xmlns:a16="http://schemas.microsoft.com/office/drawing/2014/main" id="{2EB4456B-8C1A-106D-2102-5B57514EBD7B}"/>
              </a:ext>
            </a:extLst>
          </p:cNvPr>
          <p:cNvSpPr>
            <a:spLocks/>
          </p:cNvSpPr>
          <p:nvPr/>
        </p:nvSpPr>
        <p:spPr bwMode="auto">
          <a:xfrm>
            <a:off x="8369300" y="2976563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7" name="Freeform 358">
            <a:extLst>
              <a:ext uri="{FF2B5EF4-FFF2-40B4-BE49-F238E27FC236}">
                <a16:creationId xmlns:a16="http://schemas.microsoft.com/office/drawing/2014/main" id="{5458F7AB-2F51-6A9E-7214-700A4D7432E9}"/>
              </a:ext>
            </a:extLst>
          </p:cNvPr>
          <p:cNvSpPr>
            <a:spLocks/>
          </p:cNvSpPr>
          <p:nvPr/>
        </p:nvSpPr>
        <p:spPr bwMode="auto">
          <a:xfrm>
            <a:off x="8320088" y="3106739"/>
            <a:ext cx="49212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7"/>
                </a:moveTo>
                <a:lnTo>
                  <a:pt x="24" y="9"/>
                </a:lnTo>
                <a:lnTo>
                  <a:pt x="16" y="0"/>
                </a:lnTo>
                <a:lnTo>
                  <a:pt x="8" y="9"/>
                </a:lnTo>
                <a:lnTo>
                  <a:pt x="0" y="17"/>
                </a:lnTo>
                <a:lnTo>
                  <a:pt x="8" y="33"/>
                </a:lnTo>
                <a:lnTo>
                  <a:pt x="16" y="33"/>
                </a:lnTo>
                <a:lnTo>
                  <a:pt x="24" y="33"/>
                </a:lnTo>
                <a:lnTo>
                  <a:pt x="31" y="1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8" name="Freeform 359">
            <a:extLst>
              <a:ext uri="{FF2B5EF4-FFF2-40B4-BE49-F238E27FC236}">
                <a16:creationId xmlns:a16="http://schemas.microsoft.com/office/drawing/2014/main" id="{5B9541F2-EBFF-A48D-F181-5CD86369EB91}"/>
              </a:ext>
            </a:extLst>
          </p:cNvPr>
          <p:cNvSpPr>
            <a:spLocks/>
          </p:cNvSpPr>
          <p:nvPr/>
        </p:nvSpPr>
        <p:spPr bwMode="auto">
          <a:xfrm>
            <a:off x="8320088" y="3106739"/>
            <a:ext cx="61912" cy="65087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2147483646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2147483646 w 39"/>
              <a:gd name="T29" fmla="*/ 2147483646 h 41"/>
              <a:gd name="T30" fmla="*/ 2147483646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2147483646 w 39"/>
              <a:gd name="T65" fmla="*/ 2147483646 h 41"/>
              <a:gd name="T66" fmla="*/ 2147483646 w 39"/>
              <a:gd name="T67" fmla="*/ 2147483646 h 41"/>
              <a:gd name="T68" fmla="*/ 2147483646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2147483646 w 39"/>
              <a:gd name="T77" fmla="*/ 2147483646 h 41"/>
              <a:gd name="T78" fmla="*/ 2147483646 w 39"/>
              <a:gd name="T79" fmla="*/ 2147483646 h 41"/>
              <a:gd name="T80" fmla="*/ 2147483646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25"/>
                </a:moveTo>
                <a:lnTo>
                  <a:pt x="24" y="17"/>
                </a:lnTo>
                <a:lnTo>
                  <a:pt x="16" y="9"/>
                </a:lnTo>
                <a:lnTo>
                  <a:pt x="24" y="9"/>
                </a:lnTo>
                <a:lnTo>
                  <a:pt x="16" y="17"/>
                </a:lnTo>
                <a:lnTo>
                  <a:pt x="8" y="25"/>
                </a:lnTo>
                <a:lnTo>
                  <a:pt x="8" y="17"/>
                </a:lnTo>
                <a:lnTo>
                  <a:pt x="16" y="33"/>
                </a:lnTo>
                <a:lnTo>
                  <a:pt x="8" y="33"/>
                </a:lnTo>
                <a:lnTo>
                  <a:pt x="16" y="33"/>
                </a:lnTo>
                <a:lnTo>
                  <a:pt x="24" y="33"/>
                </a:lnTo>
                <a:lnTo>
                  <a:pt x="31" y="17"/>
                </a:lnTo>
                <a:lnTo>
                  <a:pt x="39" y="17"/>
                </a:lnTo>
                <a:lnTo>
                  <a:pt x="31" y="33"/>
                </a:lnTo>
                <a:lnTo>
                  <a:pt x="24" y="41"/>
                </a:lnTo>
                <a:lnTo>
                  <a:pt x="16" y="41"/>
                </a:lnTo>
                <a:lnTo>
                  <a:pt x="8" y="41"/>
                </a:lnTo>
                <a:lnTo>
                  <a:pt x="8" y="33"/>
                </a:lnTo>
                <a:lnTo>
                  <a:pt x="0" y="17"/>
                </a:lnTo>
                <a:lnTo>
                  <a:pt x="8" y="9"/>
                </a:lnTo>
                <a:lnTo>
                  <a:pt x="16" y="0"/>
                </a:lnTo>
                <a:lnTo>
                  <a:pt x="24" y="0"/>
                </a:lnTo>
                <a:lnTo>
                  <a:pt x="31" y="9"/>
                </a:lnTo>
                <a:lnTo>
                  <a:pt x="39" y="17"/>
                </a:lnTo>
                <a:lnTo>
                  <a:pt x="31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899" name="Freeform 360">
            <a:extLst>
              <a:ext uri="{FF2B5EF4-FFF2-40B4-BE49-F238E27FC236}">
                <a16:creationId xmlns:a16="http://schemas.microsoft.com/office/drawing/2014/main" id="{57639EE0-EA3B-6537-7CDF-EE61558A9F4F}"/>
              </a:ext>
            </a:extLst>
          </p:cNvPr>
          <p:cNvSpPr>
            <a:spLocks/>
          </p:cNvSpPr>
          <p:nvPr/>
        </p:nvSpPr>
        <p:spPr bwMode="auto">
          <a:xfrm>
            <a:off x="8369300" y="31337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0 h 8"/>
              <a:gd name="T10" fmla="*/ 2147483646 w 8"/>
              <a:gd name="T11" fmla="*/ 0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0" name="Freeform 361">
            <a:extLst>
              <a:ext uri="{FF2B5EF4-FFF2-40B4-BE49-F238E27FC236}">
                <a16:creationId xmlns:a16="http://schemas.microsoft.com/office/drawing/2014/main" id="{5822767F-29CC-313C-FDFF-3DCD710F10EA}"/>
              </a:ext>
            </a:extLst>
          </p:cNvPr>
          <p:cNvSpPr>
            <a:spLocks/>
          </p:cNvSpPr>
          <p:nvPr/>
        </p:nvSpPr>
        <p:spPr bwMode="auto">
          <a:xfrm>
            <a:off x="8086726" y="3355975"/>
            <a:ext cx="49213" cy="50800"/>
          </a:xfrm>
          <a:custGeom>
            <a:avLst/>
            <a:gdLst>
              <a:gd name="T0" fmla="*/ 2147483646 w 31"/>
              <a:gd name="T1" fmla="*/ 2147483646 h 32"/>
              <a:gd name="T2" fmla="*/ 2147483646 w 31"/>
              <a:gd name="T3" fmla="*/ 2147483646 h 32"/>
              <a:gd name="T4" fmla="*/ 2147483646 w 31"/>
              <a:gd name="T5" fmla="*/ 0 h 32"/>
              <a:gd name="T6" fmla="*/ 0 w 31"/>
              <a:gd name="T7" fmla="*/ 2147483646 h 32"/>
              <a:gd name="T8" fmla="*/ 0 w 31"/>
              <a:gd name="T9" fmla="*/ 2147483646 h 32"/>
              <a:gd name="T10" fmla="*/ 0 w 31"/>
              <a:gd name="T11" fmla="*/ 2147483646 h 32"/>
              <a:gd name="T12" fmla="*/ 2147483646 w 31"/>
              <a:gd name="T13" fmla="*/ 2147483646 h 32"/>
              <a:gd name="T14" fmla="*/ 2147483646 w 31"/>
              <a:gd name="T15" fmla="*/ 2147483646 h 32"/>
              <a:gd name="T16" fmla="*/ 2147483646 w 31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2"/>
              <a:gd name="T29" fmla="*/ 31 w 31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2">
                <a:moveTo>
                  <a:pt x="31" y="16"/>
                </a:moveTo>
                <a:lnTo>
                  <a:pt x="24" y="8"/>
                </a:lnTo>
                <a:lnTo>
                  <a:pt x="16" y="0"/>
                </a:lnTo>
                <a:lnTo>
                  <a:pt x="0" y="8"/>
                </a:lnTo>
                <a:lnTo>
                  <a:pt x="0" y="16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1" name="Freeform 362">
            <a:extLst>
              <a:ext uri="{FF2B5EF4-FFF2-40B4-BE49-F238E27FC236}">
                <a16:creationId xmlns:a16="http://schemas.microsoft.com/office/drawing/2014/main" id="{E1AAE720-F795-95DE-A925-4ADC5CBA8D2C}"/>
              </a:ext>
            </a:extLst>
          </p:cNvPr>
          <p:cNvSpPr>
            <a:spLocks/>
          </p:cNvSpPr>
          <p:nvPr/>
        </p:nvSpPr>
        <p:spPr bwMode="auto">
          <a:xfrm>
            <a:off x="8086726" y="3355975"/>
            <a:ext cx="61913" cy="65088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0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0 w 39"/>
              <a:gd name="T29" fmla="*/ 2147483646 h 41"/>
              <a:gd name="T30" fmla="*/ 0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0 w 39"/>
              <a:gd name="T65" fmla="*/ 2147483646 h 41"/>
              <a:gd name="T66" fmla="*/ 0 w 39"/>
              <a:gd name="T67" fmla="*/ 2147483646 h 41"/>
              <a:gd name="T68" fmla="*/ 0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0 w 39"/>
              <a:gd name="T77" fmla="*/ 2147483646 h 41"/>
              <a:gd name="T78" fmla="*/ 0 w 39"/>
              <a:gd name="T79" fmla="*/ 2147483646 h 41"/>
              <a:gd name="T80" fmla="*/ 0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24"/>
                </a:moveTo>
                <a:lnTo>
                  <a:pt x="24" y="16"/>
                </a:lnTo>
                <a:lnTo>
                  <a:pt x="16" y="8"/>
                </a:lnTo>
                <a:lnTo>
                  <a:pt x="0" y="16"/>
                </a:lnTo>
                <a:lnTo>
                  <a:pt x="8" y="8"/>
                </a:lnTo>
                <a:lnTo>
                  <a:pt x="8" y="16"/>
                </a:lnTo>
                <a:lnTo>
                  <a:pt x="8" y="24"/>
                </a:lnTo>
                <a:lnTo>
                  <a:pt x="0" y="24"/>
                </a:lnTo>
                <a:lnTo>
                  <a:pt x="16" y="32"/>
                </a:lnTo>
                <a:lnTo>
                  <a:pt x="24" y="24"/>
                </a:lnTo>
                <a:lnTo>
                  <a:pt x="31" y="16"/>
                </a:lnTo>
                <a:lnTo>
                  <a:pt x="39" y="24"/>
                </a:lnTo>
                <a:lnTo>
                  <a:pt x="31" y="32"/>
                </a:lnTo>
                <a:lnTo>
                  <a:pt x="24" y="41"/>
                </a:lnTo>
                <a:lnTo>
                  <a:pt x="16" y="41"/>
                </a:lnTo>
                <a:lnTo>
                  <a:pt x="0" y="32"/>
                </a:lnTo>
                <a:lnTo>
                  <a:pt x="0" y="24"/>
                </a:lnTo>
                <a:lnTo>
                  <a:pt x="0" y="16"/>
                </a:lnTo>
                <a:lnTo>
                  <a:pt x="0" y="8"/>
                </a:lnTo>
                <a:lnTo>
                  <a:pt x="16" y="0"/>
                </a:lnTo>
                <a:lnTo>
                  <a:pt x="24" y="0"/>
                </a:lnTo>
                <a:lnTo>
                  <a:pt x="31" y="8"/>
                </a:lnTo>
                <a:lnTo>
                  <a:pt x="39" y="16"/>
                </a:lnTo>
                <a:lnTo>
                  <a:pt x="31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2" name="Freeform 363">
            <a:extLst>
              <a:ext uri="{FF2B5EF4-FFF2-40B4-BE49-F238E27FC236}">
                <a16:creationId xmlns:a16="http://schemas.microsoft.com/office/drawing/2014/main" id="{66DD7356-7C8D-6D9D-1DEC-914E5DCF5FAE}"/>
              </a:ext>
            </a:extLst>
          </p:cNvPr>
          <p:cNvSpPr>
            <a:spLocks/>
          </p:cNvSpPr>
          <p:nvPr/>
        </p:nvSpPr>
        <p:spPr bwMode="auto">
          <a:xfrm>
            <a:off x="8135938" y="33813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0 w 8"/>
              <a:gd name="T5" fmla="*/ 2147483646 h 8"/>
              <a:gd name="T6" fmla="*/ 2147483646 w 8"/>
              <a:gd name="T7" fmla="*/ 0 h 8"/>
              <a:gd name="T8" fmla="*/ 2147483646 w 8"/>
              <a:gd name="T9" fmla="*/ 2147483646 h 8"/>
              <a:gd name="T10" fmla="*/ 2147483646 w 8"/>
              <a:gd name="T11" fmla="*/ 2147483646 h 8"/>
              <a:gd name="T12" fmla="*/ 0 w 8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8"/>
              <a:gd name="T23" fmla="*/ 8 w 8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8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3" name="Freeform 364">
            <a:extLst>
              <a:ext uri="{FF2B5EF4-FFF2-40B4-BE49-F238E27FC236}">
                <a16:creationId xmlns:a16="http://schemas.microsoft.com/office/drawing/2014/main" id="{C8A21F74-35B6-39DA-71A0-F44E917BA64D}"/>
              </a:ext>
            </a:extLst>
          </p:cNvPr>
          <p:cNvSpPr>
            <a:spLocks/>
          </p:cNvSpPr>
          <p:nvPr/>
        </p:nvSpPr>
        <p:spPr bwMode="auto">
          <a:xfrm>
            <a:off x="7951788" y="3355975"/>
            <a:ext cx="49212" cy="50800"/>
          </a:xfrm>
          <a:custGeom>
            <a:avLst/>
            <a:gdLst>
              <a:gd name="T0" fmla="*/ 2147483646 w 31"/>
              <a:gd name="T1" fmla="*/ 2147483646 h 32"/>
              <a:gd name="T2" fmla="*/ 2147483646 w 31"/>
              <a:gd name="T3" fmla="*/ 2147483646 h 32"/>
              <a:gd name="T4" fmla="*/ 2147483646 w 31"/>
              <a:gd name="T5" fmla="*/ 0 h 32"/>
              <a:gd name="T6" fmla="*/ 2147483646 w 31"/>
              <a:gd name="T7" fmla="*/ 2147483646 h 32"/>
              <a:gd name="T8" fmla="*/ 0 w 31"/>
              <a:gd name="T9" fmla="*/ 2147483646 h 32"/>
              <a:gd name="T10" fmla="*/ 2147483646 w 31"/>
              <a:gd name="T11" fmla="*/ 2147483646 h 32"/>
              <a:gd name="T12" fmla="*/ 2147483646 w 31"/>
              <a:gd name="T13" fmla="*/ 2147483646 h 32"/>
              <a:gd name="T14" fmla="*/ 2147483646 w 31"/>
              <a:gd name="T15" fmla="*/ 2147483646 h 32"/>
              <a:gd name="T16" fmla="*/ 2147483646 w 31"/>
              <a:gd name="T17" fmla="*/ 2147483646 h 3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2"/>
              <a:gd name="T29" fmla="*/ 31 w 31"/>
              <a:gd name="T30" fmla="*/ 32 h 3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2">
                <a:moveTo>
                  <a:pt x="31" y="16"/>
                </a:moveTo>
                <a:lnTo>
                  <a:pt x="31" y="8"/>
                </a:lnTo>
                <a:lnTo>
                  <a:pt x="16" y="0"/>
                </a:lnTo>
                <a:lnTo>
                  <a:pt x="8" y="8"/>
                </a:lnTo>
                <a:lnTo>
                  <a:pt x="0" y="16"/>
                </a:lnTo>
                <a:lnTo>
                  <a:pt x="8" y="24"/>
                </a:lnTo>
                <a:lnTo>
                  <a:pt x="16" y="32"/>
                </a:lnTo>
                <a:lnTo>
                  <a:pt x="31" y="24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4" name="Freeform 365">
            <a:extLst>
              <a:ext uri="{FF2B5EF4-FFF2-40B4-BE49-F238E27FC236}">
                <a16:creationId xmlns:a16="http://schemas.microsoft.com/office/drawing/2014/main" id="{8F3ED98E-D9A3-0CCE-9D70-E111D39AC5FD}"/>
              </a:ext>
            </a:extLst>
          </p:cNvPr>
          <p:cNvSpPr>
            <a:spLocks/>
          </p:cNvSpPr>
          <p:nvPr/>
        </p:nvSpPr>
        <p:spPr bwMode="auto">
          <a:xfrm>
            <a:off x="7951788" y="3355975"/>
            <a:ext cx="61912" cy="65088"/>
          </a:xfrm>
          <a:custGeom>
            <a:avLst/>
            <a:gdLst>
              <a:gd name="T0" fmla="*/ 2147483646 w 39"/>
              <a:gd name="T1" fmla="*/ 2147483646 h 41"/>
              <a:gd name="T2" fmla="*/ 2147483646 w 39"/>
              <a:gd name="T3" fmla="*/ 2147483646 h 41"/>
              <a:gd name="T4" fmla="*/ 2147483646 w 39"/>
              <a:gd name="T5" fmla="*/ 2147483646 h 41"/>
              <a:gd name="T6" fmla="*/ 2147483646 w 39"/>
              <a:gd name="T7" fmla="*/ 2147483646 h 41"/>
              <a:gd name="T8" fmla="*/ 2147483646 w 39"/>
              <a:gd name="T9" fmla="*/ 2147483646 h 41"/>
              <a:gd name="T10" fmla="*/ 2147483646 w 39"/>
              <a:gd name="T11" fmla="*/ 2147483646 h 41"/>
              <a:gd name="T12" fmla="*/ 2147483646 w 39"/>
              <a:gd name="T13" fmla="*/ 2147483646 h 41"/>
              <a:gd name="T14" fmla="*/ 2147483646 w 39"/>
              <a:gd name="T15" fmla="*/ 2147483646 h 41"/>
              <a:gd name="T16" fmla="*/ 2147483646 w 39"/>
              <a:gd name="T17" fmla="*/ 2147483646 h 41"/>
              <a:gd name="T18" fmla="*/ 2147483646 w 39"/>
              <a:gd name="T19" fmla="*/ 2147483646 h 41"/>
              <a:gd name="T20" fmla="*/ 2147483646 w 39"/>
              <a:gd name="T21" fmla="*/ 2147483646 h 41"/>
              <a:gd name="T22" fmla="*/ 2147483646 w 39"/>
              <a:gd name="T23" fmla="*/ 2147483646 h 41"/>
              <a:gd name="T24" fmla="*/ 2147483646 w 39"/>
              <a:gd name="T25" fmla="*/ 2147483646 h 41"/>
              <a:gd name="T26" fmla="*/ 2147483646 w 39"/>
              <a:gd name="T27" fmla="*/ 2147483646 h 41"/>
              <a:gd name="T28" fmla="*/ 2147483646 w 39"/>
              <a:gd name="T29" fmla="*/ 2147483646 h 41"/>
              <a:gd name="T30" fmla="*/ 2147483646 w 39"/>
              <a:gd name="T31" fmla="*/ 2147483646 h 41"/>
              <a:gd name="T32" fmla="*/ 2147483646 w 39"/>
              <a:gd name="T33" fmla="*/ 2147483646 h 41"/>
              <a:gd name="T34" fmla="*/ 2147483646 w 39"/>
              <a:gd name="T35" fmla="*/ 2147483646 h 41"/>
              <a:gd name="T36" fmla="*/ 2147483646 w 39"/>
              <a:gd name="T37" fmla="*/ 2147483646 h 41"/>
              <a:gd name="T38" fmla="*/ 2147483646 w 39"/>
              <a:gd name="T39" fmla="*/ 2147483646 h 41"/>
              <a:gd name="T40" fmla="*/ 2147483646 w 39"/>
              <a:gd name="T41" fmla="*/ 2147483646 h 41"/>
              <a:gd name="T42" fmla="*/ 2147483646 w 39"/>
              <a:gd name="T43" fmla="*/ 2147483646 h 41"/>
              <a:gd name="T44" fmla="*/ 2147483646 w 39"/>
              <a:gd name="T45" fmla="*/ 2147483646 h 41"/>
              <a:gd name="T46" fmla="*/ 2147483646 w 39"/>
              <a:gd name="T47" fmla="*/ 2147483646 h 41"/>
              <a:gd name="T48" fmla="*/ 2147483646 w 39"/>
              <a:gd name="T49" fmla="*/ 2147483646 h 41"/>
              <a:gd name="T50" fmla="*/ 2147483646 w 39"/>
              <a:gd name="T51" fmla="*/ 2147483646 h 41"/>
              <a:gd name="T52" fmla="*/ 2147483646 w 39"/>
              <a:gd name="T53" fmla="*/ 2147483646 h 41"/>
              <a:gd name="T54" fmla="*/ 2147483646 w 39"/>
              <a:gd name="T55" fmla="*/ 2147483646 h 41"/>
              <a:gd name="T56" fmla="*/ 2147483646 w 39"/>
              <a:gd name="T57" fmla="*/ 2147483646 h 41"/>
              <a:gd name="T58" fmla="*/ 2147483646 w 39"/>
              <a:gd name="T59" fmla="*/ 2147483646 h 41"/>
              <a:gd name="T60" fmla="*/ 2147483646 w 39"/>
              <a:gd name="T61" fmla="*/ 2147483646 h 41"/>
              <a:gd name="T62" fmla="*/ 2147483646 w 39"/>
              <a:gd name="T63" fmla="*/ 2147483646 h 41"/>
              <a:gd name="T64" fmla="*/ 2147483646 w 39"/>
              <a:gd name="T65" fmla="*/ 2147483646 h 41"/>
              <a:gd name="T66" fmla="*/ 2147483646 w 39"/>
              <a:gd name="T67" fmla="*/ 2147483646 h 41"/>
              <a:gd name="T68" fmla="*/ 2147483646 w 39"/>
              <a:gd name="T69" fmla="*/ 2147483646 h 41"/>
              <a:gd name="T70" fmla="*/ 0 w 39"/>
              <a:gd name="T71" fmla="*/ 2147483646 h 41"/>
              <a:gd name="T72" fmla="*/ 0 w 39"/>
              <a:gd name="T73" fmla="*/ 2147483646 h 41"/>
              <a:gd name="T74" fmla="*/ 0 w 39"/>
              <a:gd name="T75" fmla="*/ 2147483646 h 41"/>
              <a:gd name="T76" fmla="*/ 2147483646 w 39"/>
              <a:gd name="T77" fmla="*/ 2147483646 h 41"/>
              <a:gd name="T78" fmla="*/ 2147483646 w 39"/>
              <a:gd name="T79" fmla="*/ 2147483646 h 41"/>
              <a:gd name="T80" fmla="*/ 2147483646 w 39"/>
              <a:gd name="T81" fmla="*/ 2147483646 h 41"/>
              <a:gd name="T82" fmla="*/ 2147483646 w 39"/>
              <a:gd name="T83" fmla="*/ 0 h 41"/>
              <a:gd name="T84" fmla="*/ 2147483646 w 39"/>
              <a:gd name="T85" fmla="*/ 0 h 41"/>
              <a:gd name="T86" fmla="*/ 2147483646 w 39"/>
              <a:gd name="T87" fmla="*/ 0 h 41"/>
              <a:gd name="T88" fmla="*/ 2147483646 w 39"/>
              <a:gd name="T89" fmla="*/ 2147483646 h 41"/>
              <a:gd name="T90" fmla="*/ 2147483646 w 39"/>
              <a:gd name="T91" fmla="*/ 2147483646 h 41"/>
              <a:gd name="T92" fmla="*/ 2147483646 w 39"/>
              <a:gd name="T93" fmla="*/ 2147483646 h 41"/>
              <a:gd name="T94" fmla="*/ 2147483646 w 39"/>
              <a:gd name="T95" fmla="*/ 2147483646 h 41"/>
              <a:gd name="T96" fmla="*/ 2147483646 w 39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9"/>
              <a:gd name="T148" fmla="*/ 0 h 41"/>
              <a:gd name="T149" fmla="*/ 39 w 39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9" h="41">
                <a:moveTo>
                  <a:pt x="31" y="16"/>
                </a:moveTo>
                <a:lnTo>
                  <a:pt x="31" y="8"/>
                </a:lnTo>
                <a:lnTo>
                  <a:pt x="31" y="16"/>
                </a:lnTo>
                <a:lnTo>
                  <a:pt x="16" y="8"/>
                </a:lnTo>
                <a:lnTo>
                  <a:pt x="24" y="8"/>
                </a:lnTo>
                <a:lnTo>
                  <a:pt x="16" y="16"/>
                </a:lnTo>
                <a:lnTo>
                  <a:pt x="8" y="24"/>
                </a:lnTo>
                <a:lnTo>
                  <a:pt x="8" y="16"/>
                </a:lnTo>
                <a:lnTo>
                  <a:pt x="16" y="24"/>
                </a:lnTo>
                <a:lnTo>
                  <a:pt x="24" y="32"/>
                </a:lnTo>
                <a:lnTo>
                  <a:pt x="16" y="32"/>
                </a:lnTo>
                <a:lnTo>
                  <a:pt x="31" y="24"/>
                </a:lnTo>
                <a:lnTo>
                  <a:pt x="31" y="16"/>
                </a:lnTo>
                <a:lnTo>
                  <a:pt x="39" y="16"/>
                </a:lnTo>
                <a:lnTo>
                  <a:pt x="39" y="24"/>
                </a:lnTo>
                <a:lnTo>
                  <a:pt x="31" y="32"/>
                </a:lnTo>
                <a:lnTo>
                  <a:pt x="16" y="41"/>
                </a:lnTo>
                <a:lnTo>
                  <a:pt x="8" y="32"/>
                </a:lnTo>
                <a:lnTo>
                  <a:pt x="0" y="24"/>
                </a:lnTo>
                <a:lnTo>
                  <a:pt x="0" y="16"/>
                </a:lnTo>
                <a:lnTo>
                  <a:pt x="8" y="8"/>
                </a:lnTo>
                <a:lnTo>
                  <a:pt x="16" y="0"/>
                </a:lnTo>
                <a:lnTo>
                  <a:pt x="31" y="8"/>
                </a:lnTo>
                <a:lnTo>
                  <a:pt x="39" y="8"/>
                </a:lnTo>
                <a:lnTo>
                  <a:pt x="39" y="16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5" name="Freeform 366">
            <a:extLst>
              <a:ext uri="{FF2B5EF4-FFF2-40B4-BE49-F238E27FC236}">
                <a16:creationId xmlns:a16="http://schemas.microsoft.com/office/drawing/2014/main" id="{61F7755E-61FC-DB3C-E2C7-9FB82BB987F8}"/>
              </a:ext>
            </a:extLst>
          </p:cNvPr>
          <p:cNvSpPr>
            <a:spLocks/>
          </p:cNvSpPr>
          <p:nvPr/>
        </p:nvSpPr>
        <p:spPr bwMode="auto">
          <a:xfrm>
            <a:off x="8001000" y="338137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6" name="Freeform 367">
            <a:extLst>
              <a:ext uri="{FF2B5EF4-FFF2-40B4-BE49-F238E27FC236}">
                <a16:creationId xmlns:a16="http://schemas.microsoft.com/office/drawing/2014/main" id="{CD6E8F38-512A-4EA3-CB39-C970612CDF04}"/>
              </a:ext>
            </a:extLst>
          </p:cNvPr>
          <p:cNvSpPr>
            <a:spLocks/>
          </p:cNvSpPr>
          <p:nvPr/>
        </p:nvSpPr>
        <p:spPr bwMode="auto">
          <a:xfrm>
            <a:off x="7720013" y="2951164"/>
            <a:ext cx="49212" cy="52387"/>
          </a:xfrm>
          <a:custGeom>
            <a:avLst/>
            <a:gdLst>
              <a:gd name="T0" fmla="*/ 2147483646 w 31"/>
              <a:gd name="T1" fmla="*/ 2147483646 h 33"/>
              <a:gd name="T2" fmla="*/ 2147483646 w 31"/>
              <a:gd name="T3" fmla="*/ 2147483646 h 33"/>
              <a:gd name="T4" fmla="*/ 2147483646 w 31"/>
              <a:gd name="T5" fmla="*/ 0 h 33"/>
              <a:gd name="T6" fmla="*/ 2147483646 w 31"/>
              <a:gd name="T7" fmla="*/ 2147483646 h 33"/>
              <a:gd name="T8" fmla="*/ 0 w 31"/>
              <a:gd name="T9" fmla="*/ 2147483646 h 33"/>
              <a:gd name="T10" fmla="*/ 2147483646 w 31"/>
              <a:gd name="T11" fmla="*/ 2147483646 h 33"/>
              <a:gd name="T12" fmla="*/ 2147483646 w 31"/>
              <a:gd name="T13" fmla="*/ 2147483646 h 33"/>
              <a:gd name="T14" fmla="*/ 2147483646 w 31"/>
              <a:gd name="T15" fmla="*/ 2147483646 h 33"/>
              <a:gd name="T16" fmla="*/ 2147483646 w 31"/>
              <a:gd name="T17" fmla="*/ 2147483646 h 3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1"/>
              <a:gd name="T28" fmla="*/ 0 h 33"/>
              <a:gd name="T29" fmla="*/ 31 w 31"/>
              <a:gd name="T30" fmla="*/ 33 h 3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1" h="33">
                <a:moveTo>
                  <a:pt x="31" y="16"/>
                </a:moveTo>
                <a:lnTo>
                  <a:pt x="23" y="8"/>
                </a:lnTo>
                <a:lnTo>
                  <a:pt x="15" y="0"/>
                </a:lnTo>
                <a:lnTo>
                  <a:pt x="7" y="8"/>
                </a:lnTo>
                <a:lnTo>
                  <a:pt x="0" y="16"/>
                </a:lnTo>
                <a:lnTo>
                  <a:pt x="7" y="24"/>
                </a:lnTo>
                <a:lnTo>
                  <a:pt x="15" y="33"/>
                </a:lnTo>
                <a:lnTo>
                  <a:pt x="23" y="24"/>
                </a:lnTo>
                <a:lnTo>
                  <a:pt x="31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7" name="Freeform 368">
            <a:extLst>
              <a:ext uri="{FF2B5EF4-FFF2-40B4-BE49-F238E27FC236}">
                <a16:creationId xmlns:a16="http://schemas.microsoft.com/office/drawing/2014/main" id="{78A757B7-64CC-3964-F878-DDC238C7A6C6}"/>
              </a:ext>
            </a:extLst>
          </p:cNvPr>
          <p:cNvSpPr>
            <a:spLocks/>
          </p:cNvSpPr>
          <p:nvPr/>
        </p:nvSpPr>
        <p:spPr bwMode="auto">
          <a:xfrm>
            <a:off x="7720014" y="2951164"/>
            <a:ext cx="60325" cy="65087"/>
          </a:xfrm>
          <a:custGeom>
            <a:avLst/>
            <a:gdLst>
              <a:gd name="T0" fmla="*/ 2147483646 w 38"/>
              <a:gd name="T1" fmla="*/ 2147483646 h 41"/>
              <a:gd name="T2" fmla="*/ 2147483646 w 38"/>
              <a:gd name="T3" fmla="*/ 2147483646 h 41"/>
              <a:gd name="T4" fmla="*/ 2147483646 w 38"/>
              <a:gd name="T5" fmla="*/ 2147483646 h 41"/>
              <a:gd name="T6" fmla="*/ 2147483646 w 38"/>
              <a:gd name="T7" fmla="*/ 2147483646 h 41"/>
              <a:gd name="T8" fmla="*/ 2147483646 w 38"/>
              <a:gd name="T9" fmla="*/ 2147483646 h 41"/>
              <a:gd name="T10" fmla="*/ 2147483646 w 38"/>
              <a:gd name="T11" fmla="*/ 2147483646 h 41"/>
              <a:gd name="T12" fmla="*/ 2147483646 w 38"/>
              <a:gd name="T13" fmla="*/ 2147483646 h 41"/>
              <a:gd name="T14" fmla="*/ 2147483646 w 38"/>
              <a:gd name="T15" fmla="*/ 2147483646 h 41"/>
              <a:gd name="T16" fmla="*/ 2147483646 w 38"/>
              <a:gd name="T17" fmla="*/ 2147483646 h 41"/>
              <a:gd name="T18" fmla="*/ 2147483646 w 38"/>
              <a:gd name="T19" fmla="*/ 2147483646 h 41"/>
              <a:gd name="T20" fmla="*/ 2147483646 w 38"/>
              <a:gd name="T21" fmla="*/ 2147483646 h 41"/>
              <a:gd name="T22" fmla="*/ 2147483646 w 38"/>
              <a:gd name="T23" fmla="*/ 2147483646 h 41"/>
              <a:gd name="T24" fmla="*/ 2147483646 w 38"/>
              <a:gd name="T25" fmla="*/ 2147483646 h 41"/>
              <a:gd name="T26" fmla="*/ 2147483646 w 38"/>
              <a:gd name="T27" fmla="*/ 2147483646 h 41"/>
              <a:gd name="T28" fmla="*/ 2147483646 w 38"/>
              <a:gd name="T29" fmla="*/ 2147483646 h 41"/>
              <a:gd name="T30" fmla="*/ 2147483646 w 38"/>
              <a:gd name="T31" fmla="*/ 2147483646 h 41"/>
              <a:gd name="T32" fmla="*/ 2147483646 w 38"/>
              <a:gd name="T33" fmla="*/ 2147483646 h 41"/>
              <a:gd name="T34" fmla="*/ 2147483646 w 38"/>
              <a:gd name="T35" fmla="*/ 2147483646 h 41"/>
              <a:gd name="T36" fmla="*/ 2147483646 w 38"/>
              <a:gd name="T37" fmla="*/ 2147483646 h 41"/>
              <a:gd name="T38" fmla="*/ 2147483646 w 38"/>
              <a:gd name="T39" fmla="*/ 2147483646 h 41"/>
              <a:gd name="T40" fmla="*/ 2147483646 w 38"/>
              <a:gd name="T41" fmla="*/ 2147483646 h 41"/>
              <a:gd name="T42" fmla="*/ 2147483646 w 38"/>
              <a:gd name="T43" fmla="*/ 2147483646 h 41"/>
              <a:gd name="T44" fmla="*/ 2147483646 w 38"/>
              <a:gd name="T45" fmla="*/ 2147483646 h 41"/>
              <a:gd name="T46" fmla="*/ 2147483646 w 38"/>
              <a:gd name="T47" fmla="*/ 2147483646 h 41"/>
              <a:gd name="T48" fmla="*/ 2147483646 w 38"/>
              <a:gd name="T49" fmla="*/ 2147483646 h 41"/>
              <a:gd name="T50" fmla="*/ 2147483646 w 38"/>
              <a:gd name="T51" fmla="*/ 2147483646 h 41"/>
              <a:gd name="T52" fmla="*/ 2147483646 w 38"/>
              <a:gd name="T53" fmla="*/ 2147483646 h 41"/>
              <a:gd name="T54" fmla="*/ 2147483646 w 38"/>
              <a:gd name="T55" fmla="*/ 2147483646 h 41"/>
              <a:gd name="T56" fmla="*/ 2147483646 w 38"/>
              <a:gd name="T57" fmla="*/ 2147483646 h 41"/>
              <a:gd name="T58" fmla="*/ 2147483646 w 38"/>
              <a:gd name="T59" fmla="*/ 2147483646 h 41"/>
              <a:gd name="T60" fmla="*/ 2147483646 w 38"/>
              <a:gd name="T61" fmla="*/ 2147483646 h 41"/>
              <a:gd name="T62" fmla="*/ 2147483646 w 38"/>
              <a:gd name="T63" fmla="*/ 2147483646 h 41"/>
              <a:gd name="T64" fmla="*/ 2147483646 w 38"/>
              <a:gd name="T65" fmla="*/ 2147483646 h 41"/>
              <a:gd name="T66" fmla="*/ 2147483646 w 38"/>
              <a:gd name="T67" fmla="*/ 2147483646 h 41"/>
              <a:gd name="T68" fmla="*/ 2147483646 w 38"/>
              <a:gd name="T69" fmla="*/ 2147483646 h 41"/>
              <a:gd name="T70" fmla="*/ 0 w 38"/>
              <a:gd name="T71" fmla="*/ 2147483646 h 41"/>
              <a:gd name="T72" fmla="*/ 0 w 38"/>
              <a:gd name="T73" fmla="*/ 2147483646 h 41"/>
              <a:gd name="T74" fmla="*/ 0 w 38"/>
              <a:gd name="T75" fmla="*/ 2147483646 h 41"/>
              <a:gd name="T76" fmla="*/ 2147483646 w 38"/>
              <a:gd name="T77" fmla="*/ 2147483646 h 41"/>
              <a:gd name="T78" fmla="*/ 2147483646 w 38"/>
              <a:gd name="T79" fmla="*/ 2147483646 h 41"/>
              <a:gd name="T80" fmla="*/ 2147483646 w 38"/>
              <a:gd name="T81" fmla="*/ 2147483646 h 41"/>
              <a:gd name="T82" fmla="*/ 2147483646 w 38"/>
              <a:gd name="T83" fmla="*/ 0 h 41"/>
              <a:gd name="T84" fmla="*/ 2147483646 w 38"/>
              <a:gd name="T85" fmla="*/ 0 h 41"/>
              <a:gd name="T86" fmla="*/ 2147483646 w 38"/>
              <a:gd name="T87" fmla="*/ 0 h 41"/>
              <a:gd name="T88" fmla="*/ 2147483646 w 38"/>
              <a:gd name="T89" fmla="*/ 2147483646 h 41"/>
              <a:gd name="T90" fmla="*/ 2147483646 w 38"/>
              <a:gd name="T91" fmla="*/ 2147483646 h 41"/>
              <a:gd name="T92" fmla="*/ 2147483646 w 38"/>
              <a:gd name="T93" fmla="*/ 2147483646 h 41"/>
              <a:gd name="T94" fmla="*/ 2147483646 w 38"/>
              <a:gd name="T95" fmla="*/ 2147483646 h 41"/>
              <a:gd name="T96" fmla="*/ 2147483646 w 38"/>
              <a:gd name="T97" fmla="*/ 2147483646 h 41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38"/>
              <a:gd name="T148" fmla="*/ 0 h 41"/>
              <a:gd name="T149" fmla="*/ 38 w 38"/>
              <a:gd name="T150" fmla="*/ 41 h 41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38" h="41">
                <a:moveTo>
                  <a:pt x="31" y="24"/>
                </a:moveTo>
                <a:lnTo>
                  <a:pt x="23" y="16"/>
                </a:lnTo>
                <a:lnTo>
                  <a:pt x="15" y="8"/>
                </a:lnTo>
                <a:lnTo>
                  <a:pt x="23" y="8"/>
                </a:lnTo>
                <a:lnTo>
                  <a:pt x="15" y="16"/>
                </a:lnTo>
                <a:lnTo>
                  <a:pt x="7" y="24"/>
                </a:lnTo>
                <a:lnTo>
                  <a:pt x="7" y="16"/>
                </a:lnTo>
                <a:lnTo>
                  <a:pt x="15" y="24"/>
                </a:lnTo>
                <a:lnTo>
                  <a:pt x="23" y="33"/>
                </a:lnTo>
                <a:lnTo>
                  <a:pt x="15" y="33"/>
                </a:lnTo>
                <a:lnTo>
                  <a:pt x="23" y="24"/>
                </a:lnTo>
                <a:lnTo>
                  <a:pt x="31" y="16"/>
                </a:lnTo>
                <a:lnTo>
                  <a:pt x="38" y="24"/>
                </a:lnTo>
                <a:lnTo>
                  <a:pt x="31" y="33"/>
                </a:lnTo>
                <a:lnTo>
                  <a:pt x="23" y="41"/>
                </a:lnTo>
                <a:lnTo>
                  <a:pt x="15" y="41"/>
                </a:lnTo>
                <a:lnTo>
                  <a:pt x="7" y="33"/>
                </a:lnTo>
                <a:lnTo>
                  <a:pt x="0" y="24"/>
                </a:lnTo>
                <a:lnTo>
                  <a:pt x="0" y="16"/>
                </a:lnTo>
                <a:lnTo>
                  <a:pt x="7" y="8"/>
                </a:lnTo>
                <a:lnTo>
                  <a:pt x="15" y="0"/>
                </a:lnTo>
                <a:lnTo>
                  <a:pt x="23" y="0"/>
                </a:lnTo>
                <a:lnTo>
                  <a:pt x="31" y="8"/>
                </a:lnTo>
                <a:lnTo>
                  <a:pt x="38" y="16"/>
                </a:lnTo>
                <a:lnTo>
                  <a:pt x="31" y="24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8" name="Freeform 369">
            <a:extLst>
              <a:ext uri="{FF2B5EF4-FFF2-40B4-BE49-F238E27FC236}">
                <a16:creationId xmlns:a16="http://schemas.microsoft.com/office/drawing/2014/main" id="{BC6A1FD8-1E2B-23D2-31B2-01194875FF58}"/>
              </a:ext>
            </a:extLst>
          </p:cNvPr>
          <p:cNvSpPr>
            <a:spLocks/>
          </p:cNvSpPr>
          <p:nvPr/>
        </p:nvSpPr>
        <p:spPr bwMode="auto">
          <a:xfrm>
            <a:off x="7769226" y="2976563"/>
            <a:ext cx="11113" cy="12700"/>
          </a:xfrm>
          <a:custGeom>
            <a:avLst/>
            <a:gdLst>
              <a:gd name="T0" fmla="*/ 0 w 7"/>
              <a:gd name="T1" fmla="*/ 0 h 8"/>
              <a:gd name="T2" fmla="*/ 0 w 7"/>
              <a:gd name="T3" fmla="*/ 0 h 8"/>
              <a:gd name="T4" fmla="*/ 0 w 7"/>
              <a:gd name="T5" fmla="*/ 2147483646 h 8"/>
              <a:gd name="T6" fmla="*/ 2147483646 w 7"/>
              <a:gd name="T7" fmla="*/ 0 h 8"/>
              <a:gd name="T8" fmla="*/ 2147483646 w 7"/>
              <a:gd name="T9" fmla="*/ 2147483646 h 8"/>
              <a:gd name="T10" fmla="*/ 2147483646 w 7"/>
              <a:gd name="T11" fmla="*/ 2147483646 h 8"/>
              <a:gd name="T12" fmla="*/ 0 w 7"/>
              <a:gd name="T13" fmla="*/ 0 h 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8"/>
              <a:gd name="T23" fmla="*/ 7 w 7"/>
              <a:gd name="T24" fmla="*/ 8 h 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8">
                <a:moveTo>
                  <a:pt x="0" y="0"/>
                </a:moveTo>
                <a:lnTo>
                  <a:pt x="0" y="0"/>
                </a:lnTo>
                <a:lnTo>
                  <a:pt x="0" y="8"/>
                </a:lnTo>
                <a:lnTo>
                  <a:pt x="7" y="0"/>
                </a:lnTo>
                <a:lnTo>
                  <a:pt x="7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09" name="Rectangle 370">
            <a:extLst>
              <a:ext uri="{FF2B5EF4-FFF2-40B4-BE49-F238E27FC236}">
                <a16:creationId xmlns:a16="http://schemas.microsoft.com/office/drawing/2014/main" id="{910C84C0-AF56-0287-9CBA-EFF7DBD0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870" y="2246313"/>
            <a:ext cx="3125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As</a:t>
            </a:r>
            <a:endParaRPr lang="en-US" altLang="en-US" sz="1800"/>
          </a:p>
        </p:txBody>
      </p:sp>
      <p:sp>
        <p:nvSpPr>
          <p:cNvPr id="33910" name="Freeform 371">
            <a:extLst>
              <a:ext uri="{FF2B5EF4-FFF2-40B4-BE49-F238E27FC236}">
                <a16:creationId xmlns:a16="http://schemas.microsoft.com/office/drawing/2014/main" id="{9C4C8895-2253-5E2B-A5A7-AE139CC3B6E2}"/>
              </a:ext>
            </a:extLst>
          </p:cNvPr>
          <p:cNvSpPr>
            <a:spLocks/>
          </p:cNvSpPr>
          <p:nvPr/>
        </p:nvSpPr>
        <p:spPr bwMode="auto">
          <a:xfrm>
            <a:off x="5424489" y="2024064"/>
            <a:ext cx="85725" cy="92075"/>
          </a:xfrm>
          <a:custGeom>
            <a:avLst/>
            <a:gdLst>
              <a:gd name="T0" fmla="*/ 2147483646 w 54"/>
              <a:gd name="T1" fmla="*/ 2147483646 h 58"/>
              <a:gd name="T2" fmla="*/ 2147483646 w 54"/>
              <a:gd name="T3" fmla="*/ 2147483646 h 58"/>
              <a:gd name="T4" fmla="*/ 2147483646 w 54"/>
              <a:gd name="T5" fmla="*/ 0 h 58"/>
              <a:gd name="T6" fmla="*/ 2147483646 w 54"/>
              <a:gd name="T7" fmla="*/ 2147483646 h 58"/>
              <a:gd name="T8" fmla="*/ 0 w 54"/>
              <a:gd name="T9" fmla="*/ 2147483646 h 58"/>
              <a:gd name="T10" fmla="*/ 2147483646 w 54"/>
              <a:gd name="T11" fmla="*/ 2147483646 h 58"/>
              <a:gd name="T12" fmla="*/ 2147483646 w 54"/>
              <a:gd name="T13" fmla="*/ 2147483646 h 58"/>
              <a:gd name="T14" fmla="*/ 2147483646 w 54"/>
              <a:gd name="T15" fmla="*/ 2147483646 h 58"/>
              <a:gd name="T16" fmla="*/ 2147483646 w 54"/>
              <a:gd name="T17" fmla="*/ 2147483646 h 5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4"/>
              <a:gd name="T28" fmla="*/ 0 h 58"/>
              <a:gd name="T29" fmla="*/ 54 w 54"/>
              <a:gd name="T30" fmla="*/ 58 h 5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4" h="58">
                <a:moveTo>
                  <a:pt x="54" y="33"/>
                </a:moveTo>
                <a:lnTo>
                  <a:pt x="46" y="8"/>
                </a:lnTo>
                <a:lnTo>
                  <a:pt x="31" y="0"/>
                </a:lnTo>
                <a:lnTo>
                  <a:pt x="8" y="8"/>
                </a:lnTo>
                <a:lnTo>
                  <a:pt x="0" y="33"/>
                </a:lnTo>
                <a:lnTo>
                  <a:pt x="8" y="49"/>
                </a:lnTo>
                <a:lnTo>
                  <a:pt x="31" y="58"/>
                </a:lnTo>
                <a:lnTo>
                  <a:pt x="46" y="49"/>
                </a:lnTo>
                <a:lnTo>
                  <a:pt x="54" y="3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1" name="Freeform 372">
            <a:extLst>
              <a:ext uri="{FF2B5EF4-FFF2-40B4-BE49-F238E27FC236}">
                <a16:creationId xmlns:a16="http://schemas.microsoft.com/office/drawing/2014/main" id="{FA9B89DA-9BA6-7E6E-0CE3-063E5E28412E}"/>
              </a:ext>
            </a:extLst>
          </p:cNvPr>
          <p:cNvSpPr>
            <a:spLocks/>
          </p:cNvSpPr>
          <p:nvPr/>
        </p:nvSpPr>
        <p:spPr bwMode="auto">
          <a:xfrm>
            <a:off x="5424489" y="2024064"/>
            <a:ext cx="98425" cy="104775"/>
          </a:xfrm>
          <a:custGeom>
            <a:avLst/>
            <a:gdLst>
              <a:gd name="T0" fmla="*/ 2147483646 w 62"/>
              <a:gd name="T1" fmla="*/ 2147483646 h 66"/>
              <a:gd name="T2" fmla="*/ 2147483646 w 62"/>
              <a:gd name="T3" fmla="*/ 2147483646 h 66"/>
              <a:gd name="T4" fmla="*/ 2147483646 w 62"/>
              <a:gd name="T5" fmla="*/ 2147483646 h 66"/>
              <a:gd name="T6" fmla="*/ 2147483646 w 62"/>
              <a:gd name="T7" fmla="*/ 2147483646 h 66"/>
              <a:gd name="T8" fmla="*/ 2147483646 w 62"/>
              <a:gd name="T9" fmla="*/ 2147483646 h 66"/>
              <a:gd name="T10" fmla="*/ 2147483646 w 62"/>
              <a:gd name="T11" fmla="*/ 2147483646 h 66"/>
              <a:gd name="T12" fmla="*/ 2147483646 w 62"/>
              <a:gd name="T13" fmla="*/ 2147483646 h 66"/>
              <a:gd name="T14" fmla="*/ 2147483646 w 62"/>
              <a:gd name="T15" fmla="*/ 2147483646 h 66"/>
              <a:gd name="T16" fmla="*/ 2147483646 w 62"/>
              <a:gd name="T17" fmla="*/ 2147483646 h 66"/>
              <a:gd name="T18" fmla="*/ 2147483646 w 62"/>
              <a:gd name="T19" fmla="*/ 2147483646 h 66"/>
              <a:gd name="T20" fmla="*/ 2147483646 w 62"/>
              <a:gd name="T21" fmla="*/ 2147483646 h 66"/>
              <a:gd name="T22" fmla="*/ 2147483646 w 62"/>
              <a:gd name="T23" fmla="*/ 2147483646 h 66"/>
              <a:gd name="T24" fmla="*/ 2147483646 w 62"/>
              <a:gd name="T25" fmla="*/ 2147483646 h 66"/>
              <a:gd name="T26" fmla="*/ 2147483646 w 62"/>
              <a:gd name="T27" fmla="*/ 2147483646 h 66"/>
              <a:gd name="T28" fmla="*/ 2147483646 w 62"/>
              <a:gd name="T29" fmla="*/ 2147483646 h 66"/>
              <a:gd name="T30" fmla="*/ 2147483646 w 62"/>
              <a:gd name="T31" fmla="*/ 2147483646 h 66"/>
              <a:gd name="T32" fmla="*/ 2147483646 w 62"/>
              <a:gd name="T33" fmla="*/ 2147483646 h 66"/>
              <a:gd name="T34" fmla="*/ 2147483646 w 62"/>
              <a:gd name="T35" fmla="*/ 2147483646 h 66"/>
              <a:gd name="T36" fmla="*/ 2147483646 w 62"/>
              <a:gd name="T37" fmla="*/ 2147483646 h 66"/>
              <a:gd name="T38" fmla="*/ 2147483646 w 62"/>
              <a:gd name="T39" fmla="*/ 2147483646 h 66"/>
              <a:gd name="T40" fmla="*/ 2147483646 w 62"/>
              <a:gd name="T41" fmla="*/ 2147483646 h 66"/>
              <a:gd name="T42" fmla="*/ 2147483646 w 62"/>
              <a:gd name="T43" fmla="*/ 2147483646 h 66"/>
              <a:gd name="T44" fmla="*/ 2147483646 w 62"/>
              <a:gd name="T45" fmla="*/ 2147483646 h 66"/>
              <a:gd name="T46" fmla="*/ 2147483646 w 62"/>
              <a:gd name="T47" fmla="*/ 2147483646 h 66"/>
              <a:gd name="T48" fmla="*/ 2147483646 w 62"/>
              <a:gd name="T49" fmla="*/ 2147483646 h 66"/>
              <a:gd name="T50" fmla="*/ 2147483646 w 62"/>
              <a:gd name="T51" fmla="*/ 2147483646 h 66"/>
              <a:gd name="T52" fmla="*/ 2147483646 w 62"/>
              <a:gd name="T53" fmla="*/ 2147483646 h 66"/>
              <a:gd name="T54" fmla="*/ 2147483646 w 62"/>
              <a:gd name="T55" fmla="*/ 2147483646 h 66"/>
              <a:gd name="T56" fmla="*/ 2147483646 w 62"/>
              <a:gd name="T57" fmla="*/ 2147483646 h 66"/>
              <a:gd name="T58" fmla="*/ 2147483646 w 62"/>
              <a:gd name="T59" fmla="*/ 2147483646 h 66"/>
              <a:gd name="T60" fmla="*/ 2147483646 w 62"/>
              <a:gd name="T61" fmla="*/ 2147483646 h 66"/>
              <a:gd name="T62" fmla="*/ 2147483646 w 62"/>
              <a:gd name="T63" fmla="*/ 2147483646 h 66"/>
              <a:gd name="T64" fmla="*/ 2147483646 w 62"/>
              <a:gd name="T65" fmla="*/ 2147483646 h 66"/>
              <a:gd name="T66" fmla="*/ 2147483646 w 62"/>
              <a:gd name="T67" fmla="*/ 2147483646 h 66"/>
              <a:gd name="T68" fmla="*/ 2147483646 w 62"/>
              <a:gd name="T69" fmla="*/ 2147483646 h 66"/>
              <a:gd name="T70" fmla="*/ 0 w 62"/>
              <a:gd name="T71" fmla="*/ 2147483646 h 66"/>
              <a:gd name="T72" fmla="*/ 0 w 62"/>
              <a:gd name="T73" fmla="*/ 2147483646 h 66"/>
              <a:gd name="T74" fmla="*/ 0 w 62"/>
              <a:gd name="T75" fmla="*/ 2147483646 h 66"/>
              <a:gd name="T76" fmla="*/ 2147483646 w 62"/>
              <a:gd name="T77" fmla="*/ 2147483646 h 66"/>
              <a:gd name="T78" fmla="*/ 2147483646 w 62"/>
              <a:gd name="T79" fmla="*/ 2147483646 h 66"/>
              <a:gd name="T80" fmla="*/ 2147483646 w 62"/>
              <a:gd name="T81" fmla="*/ 2147483646 h 66"/>
              <a:gd name="T82" fmla="*/ 2147483646 w 62"/>
              <a:gd name="T83" fmla="*/ 0 h 66"/>
              <a:gd name="T84" fmla="*/ 2147483646 w 62"/>
              <a:gd name="T85" fmla="*/ 0 h 66"/>
              <a:gd name="T86" fmla="*/ 2147483646 w 62"/>
              <a:gd name="T87" fmla="*/ 0 h 66"/>
              <a:gd name="T88" fmla="*/ 2147483646 w 62"/>
              <a:gd name="T89" fmla="*/ 2147483646 h 66"/>
              <a:gd name="T90" fmla="*/ 2147483646 w 62"/>
              <a:gd name="T91" fmla="*/ 2147483646 h 66"/>
              <a:gd name="T92" fmla="*/ 2147483646 w 62"/>
              <a:gd name="T93" fmla="*/ 2147483646 h 66"/>
              <a:gd name="T94" fmla="*/ 2147483646 w 62"/>
              <a:gd name="T95" fmla="*/ 2147483646 h 66"/>
              <a:gd name="T96" fmla="*/ 2147483646 w 62"/>
              <a:gd name="T97" fmla="*/ 2147483646 h 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62"/>
              <a:gd name="T148" fmla="*/ 0 h 66"/>
              <a:gd name="T149" fmla="*/ 62 w 62"/>
              <a:gd name="T150" fmla="*/ 66 h 6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62" h="66">
                <a:moveTo>
                  <a:pt x="54" y="33"/>
                </a:moveTo>
                <a:lnTo>
                  <a:pt x="46" y="8"/>
                </a:lnTo>
                <a:lnTo>
                  <a:pt x="46" y="16"/>
                </a:lnTo>
                <a:lnTo>
                  <a:pt x="31" y="8"/>
                </a:lnTo>
                <a:lnTo>
                  <a:pt x="8" y="16"/>
                </a:lnTo>
                <a:lnTo>
                  <a:pt x="16" y="8"/>
                </a:lnTo>
                <a:lnTo>
                  <a:pt x="8" y="33"/>
                </a:lnTo>
                <a:lnTo>
                  <a:pt x="16" y="49"/>
                </a:lnTo>
                <a:lnTo>
                  <a:pt x="8" y="49"/>
                </a:lnTo>
                <a:lnTo>
                  <a:pt x="31" y="58"/>
                </a:lnTo>
                <a:lnTo>
                  <a:pt x="46" y="49"/>
                </a:lnTo>
                <a:lnTo>
                  <a:pt x="54" y="33"/>
                </a:lnTo>
                <a:lnTo>
                  <a:pt x="62" y="33"/>
                </a:lnTo>
                <a:lnTo>
                  <a:pt x="54" y="49"/>
                </a:lnTo>
                <a:lnTo>
                  <a:pt x="46" y="58"/>
                </a:lnTo>
                <a:lnTo>
                  <a:pt x="31" y="66"/>
                </a:lnTo>
                <a:lnTo>
                  <a:pt x="8" y="58"/>
                </a:lnTo>
                <a:lnTo>
                  <a:pt x="8" y="49"/>
                </a:lnTo>
                <a:lnTo>
                  <a:pt x="0" y="33"/>
                </a:lnTo>
                <a:lnTo>
                  <a:pt x="8" y="8"/>
                </a:lnTo>
                <a:lnTo>
                  <a:pt x="31" y="0"/>
                </a:lnTo>
                <a:lnTo>
                  <a:pt x="46" y="8"/>
                </a:lnTo>
                <a:lnTo>
                  <a:pt x="54" y="8"/>
                </a:lnTo>
                <a:lnTo>
                  <a:pt x="62" y="33"/>
                </a:lnTo>
                <a:lnTo>
                  <a:pt x="54" y="3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2" name="Freeform 373">
            <a:extLst>
              <a:ext uri="{FF2B5EF4-FFF2-40B4-BE49-F238E27FC236}">
                <a16:creationId xmlns:a16="http://schemas.microsoft.com/office/drawing/2014/main" id="{2C9A6A69-A05E-C12D-717E-F721F23EDF80}"/>
              </a:ext>
            </a:extLst>
          </p:cNvPr>
          <p:cNvSpPr>
            <a:spLocks/>
          </p:cNvSpPr>
          <p:nvPr/>
        </p:nvSpPr>
        <p:spPr bwMode="auto">
          <a:xfrm>
            <a:off x="5510213" y="207645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3" name="Freeform 374">
            <a:extLst>
              <a:ext uri="{FF2B5EF4-FFF2-40B4-BE49-F238E27FC236}">
                <a16:creationId xmlns:a16="http://schemas.microsoft.com/office/drawing/2014/main" id="{6764854B-7F4D-E1A0-5781-DA80BE5D9763}"/>
              </a:ext>
            </a:extLst>
          </p:cNvPr>
          <p:cNvSpPr>
            <a:spLocks/>
          </p:cNvSpPr>
          <p:nvPr/>
        </p:nvSpPr>
        <p:spPr bwMode="auto">
          <a:xfrm>
            <a:off x="5326063" y="2166939"/>
            <a:ext cx="12700" cy="26987"/>
          </a:xfrm>
          <a:custGeom>
            <a:avLst/>
            <a:gdLst>
              <a:gd name="T0" fmla="*/ 0 w 8"/>
              <a:gd name="T1" fmla="*/ 2147483646 h 17"/>
              <a:gd name="T2" fmla="*/ 0 w 8"/>
              <a:gd name="T3" fmla="*/ 2147483646 h 17"/>
              <a:gd name="T4" fmla="*/ 2147483646 w 8"/>
              <a:gd name="T5" fmla="*/ 2147483646 h 17"/>
              <a:gd name="T6" fmla="*/ 2147483646 w 8"/>
              <a:gd name="T7" fmla="*/ 0 h 17"/>
              <a:gd name="T8" fmla="*/ 0 w 8"/>
              <a:gd name="T9" fmla="*/ 2147483646 h 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17"/>
              <a:gd name="T17" fmla="*/ 8 w 8"/>
              <a:gd name="T18" fmla="*/ 17 h 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17">
                <a:moveTo>
                  <a:pt x="0" y="9"/>
                </a:moveTo>
                <a:lnTo>
                  <a:pt x="0" y="17"/>
                </a:lnTo>
                <a:lnTo>
                  <a:pt x="8" y="9"/>
                </a:lnTo>
                <a:lnTo>
                  <a:pt x="8" y="0"/>
                </a:lnTo>
                <a:lnTo>
                  <a:pt x="0" y="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4" name="Freeform 375">
            <a:extLst>
              <a:ext uri="{FF2B5EF4-FFF2-40B4-BE49-F238E27FC236}">
                <a16:creationId xmlns:a16="http://schemas.microsoft.com/office/drawing/2014/main" id="{9BF4217C-446B-450D-62F2-3A6E1BED2CA2}"/>
              </a:ext>
            </a:extLst>
          </p:cNvPr>
          <p:cNvSpPr>
            <a:spLocks/>
          </p:cNvSpPr>
          <p:nvPr/>
        </p:nvSpPr>
        <p:spPr bwMode="auto">
          <a:xfrm>
            <a:off x="5314950" y="2116139"/>
            <a:ext cx="109538" cy="103187"/>
          </a:xfrm>
          <a:custGeom>
            <a:avLst/>
            <a:gdLst>
              <a:gd name="T0" fmla="*/ 2147483646 w 69"/>
              <a:gd name="T1" fmla="*/ 2147483646 h 65"/>
              <a:gd name="T2" fmla="*/ 0 w 69"/>
              <a:gd name="T3" fmla="*/ 2147483646 h 65"/>
              <a:gd name="T4" fmla="*/ 0 w 69"/>
              <a:gd name="T5" fmla="*/ 2147483646 h 65"/>
              <a:gd name="T6" fmla="*/ 0 w 69"/>
              <a:gd name="T7" fmla="*/ 2147483646 h 65"/>
              <a:gd name="T8" fmla="*/ 2147483646 w 69"/>
              <a:gd name="T9" fmla="*/ 0 h 65"/>
              <a:gd name="T10" fmla="*/ 2147483646 w 69"/>
              <a:gd name="T11" fmla="*/ 2147483646 h 65"/>
              <a:gd name="T12" fmla="*/ 2147483646 w 69"/>
              <a:gd name="T13" fmla="*/ 2147483646 h 65"/>
              <a:gd name="T14" fmla="*/ 2147483646 w 69"/>
              <a:gd name="T15" fmla="*/ 2147483646 h 65"/>
              <a:gd name="T16" fmla="*/ 2147483646 w 69"/>
              <a:gd name="T17" fmla="*/ 2147483646 h 65"/>
              <a:gd name="T18" fmla="*/ 2147483646 w 69"/>
              <a:gd name="T19" fmla="*/ 2147483646 h 65"/>
              <a:gd name="T20" fmla="*/ 2147483646 w 69"/>
              <a:gd name="T21" fmla="*/ 2147483646 h 65"/>
              <a:gd name="T22" fmla="*/ 2147483646 w 69"/>
              <a:gd name="T23" fmla="*/ 0 h 65"/>
              <a:gd name="T24" fmla="*/ 2147483646 w 69"/>
              <a:gd name="T25" fmla="*/ 0 h 65"/>
              <a:gd name="T26" fmla="*/ 2147483646 w 69"/>
              <a:gd name="T27" fmla="*/ 2147483646 h 65"/>
              <a:gd name="T28" fmla="*/ 0 w 69"/>
              <a:gd name="T29" fmla="*/ 2147483646 h 65"/>
              <a:gd name="T30" fmla="*/ 0 w 69"/>
              <a:gd name="T31" fmla="*/ 2147483646 h 65"/>
              <a:gd name="T32" fmla="*/ 2147483646 w 69"/>
              <a:gd name="T33" fmla="*/ 2147483646 h 65"/>
              <a:gd name="T34" fmla="*/ 2147483646 w 69"/>
              <a:gd name="T35" fmla="*/ 2147483646 h 65"/>
              <a:gd name="T36" fmla="*/ 2147483646 w 69"/>
              <a:gd name="T37" fmla="*/ 2147483646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9"/>
              <a:gd name="T58" fmla="*/ 0 h 65"/>
              <a:gd name="T59" fmla="*/ 69 w 69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9" h="65">
                <a:moveTo>
                  <a:pt x="15" y="41"/>
                </a:moveTo>
                <a:lnTo>
                  <a:pt x="0" y="32"/>
                </a:lnTo>
                <a:lnTo>
                  <a:pt x="0" y="24"/>
                </a:lnTo>
                <a:lnTo>
                  <a:pt x="69" y="0"/>
                </a:lnTo>
                <a:lnTo>
                  <a:pt x="69" y="8"/>
                </a:lnTo>
                <a:lnTo>
                  <a:pt x="15" y="65"/>
                </a:lnTo>
                <a:lnTo>
                  <a:pt x="15" y="57"/>
                </a:lnTo>
                <a:lnTo>
                  <a:pt x="69" y="0"/>
                </a:lnTo>
                <a:lnTo>
                  <a:pt x="69" y="8"/>
                </a:lnTo>
                <a:lnTo>
                  <a:pt x="0" y="32"/>
                </a:lnTo>
                <a:lnTo>
                  <a:pt x="0" y="24"/>
                </a:lnTo>
                <a:lnTo>
                  <a:pt x="7" y="24"/>
                </a:lnTo>
                <a:lnTo>
                  <a:pt x="23" y="32"/>
                </a:lnTo>
                <a:lnTo>
                  <a:pt x="15" y="4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5" name="Freeform 376">
            <a:extLst>
              <a:ext uri="{FF2B5EF4-FFF2-40B4-BE49-F238E27FC236}">
                <a16:creationId xmlns:a16="http://schemas.microsoft.com/office/drawing/2014/main" id="{CC9382D9-1FC5-23A0-9CDC-E8FB310AADAF}"/>
              </a:ext>
            </a:extLst>
          </p:cNvPr>
          <p:cNvSpPr>
            <a:spLocks/>
          </p:cNvSpPr>
          <p:nvPr/>
        </p:nvSpPr>
        <p:spPr bwMode="auto">
          <a:xfrm>
            <a:off x="5338763" y="2166939"/>
            <a:ext cx="12700" cy="39687"/>
          </a:xfrm>
          <a:custGeom>
            <a:avLst/>
            <a:gdLst>
              <a:gd name="T0" fmla="*/ 0 w 8"/>
              <a:gd name="T1" fmla="*/ 2147483646 h 25"/>
              <a:gd name="T2" fmla="*/ 0 w 8"/>
              <a:gd name="T3" fmla="*/ 0 h 25"/>
              <a:gd name="T4" fmla="*/ 2147483646 w 8"/>
              <a:gd name="T5" fmla="*/ 0 h 25"/>
              <a:gd name="T6" fmla="*/ 2147483646 w 8"/>
              <a:gd name="T7" fmla="*/ 0 h 25"/>
              <a:gd name="T8" fmla="*/ 2147483646 w 8"/>
              <a:gd name="T9" fmla="*/ 0 h 25"/>
              <a:gd name="T10" fmla="*/ 2147483646 w 8"/>
              <a:gd name="T11" fmla="*/ 2147483646 h 25"/>
              <a:gd name="T12" fmla="*/ 0 w 8"/>
              <a:gd name="T13" fmla="*/ 2147483646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25"/>
              <a:gd name="T23" fmla="*/ 8 w 8"/>
              <a:gd name="T24" fmla="*/ 25 h 2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25">
                <a:moveTo>
                  <a:pt x="0" y="25"/>
                </a:moveTo>
                <a:lnTo>
                  <a:pt x="0" y="0"/>
                </a:lnTo>
                <a:lnTo>
                  <a:pt x="8" y="0"/>
                </a:lnTo>
                <a:lnTo>
                  <a:pt x="8" y="25"/>
                </a:lnTo>
                <a:lnTo>
                  <a:pt x="0" y="2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6" name="Freeform 377">
            <a:extLst>
              <a:ext uri="{FF2B5EF4-FFF2-40B4-BE49-F238E27FC236}">
                <a16:creationId xmlns:a16="http://schemas.microsoft.com/office/drawing/2014/main" id="{D5C1E63E-67D6-FECB-77B6-4326747E2A93}"/>
              </a:ext>
            </a:extLst>
          </p:cNvPr>
          <p:cNvSpPr>
            <a:spLocks/>
          </p:cNvSpPr>
          <p:nvPr/>
        </p:nvSpPr>
        <p:spPr bwMode="auto">
          <a:xfrm>
            <a:off x="5314950" y="2116139"/>
            <a:ext cx="109538" cy="90487"/>
          </a:xfrm>
          <a:custGeom>
            <a:avLst/>
            <a:gdLst>
              <a:gd name="T0" fmla="*/ 2147483646 w 69"/>
              <a:gd name="T1" fmla="*/ 2147483646 h 57"/>
              <a:gd name="T2" fmla="*/ 0 w 69"/>
              <a:gd name="T3" fmla="*/ 2147483646 h 57"/>
              <a:gd name="T4" fmla="*/ 2147483646 w 69"/>
              <a:gd name="T5" fmla="*/ 0 h 57"/>
              <a:gd name="T6" fmla="*/ 2147483646 w 69"/>
              <a:gd name="T7" fmla="*/ 2147483646 h 57"/>
              <a:gd name="T8" fmla="*/ 2147483646 w 69"/>
              <a:gd name="T9" fmla="*/ 2147483646 h 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9"/>
              <a:gd name="T16" fmla="*/ 0 h 57"/>
              <a:gd name="T17" fmla="*/ 69 w 69"/>
              <a:gd name="T18" fmla="*/ 57 h 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9" h="57">
                <a:moveTo>
                  <a:pt x="15" y="32"/>
                </a:moveTo>
                <a:lnTo>
                  <a:pt x="0" y="24"/>
                </a:lnTo>
                <a:lnTo>
                  <a:pt x="69" y="0"/>
                </a:lnTo>
                <a:lnTo>
                  <a:pt x="15" y="57"/>
                </a:lnTo>
                <a:lnTo>
                  <a:pt x="15" y="3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7" name="Rectangle 378">
            <a:extLst>
              <a:ext uri="{FF2B5EF4-FFF2-40B4-BE49-F238E27FC236}">
                <a16:creationId xmlns:a16="http://schemas.microsoft.com/office/drawing/2014/main" id="{D7B6AB0A-2E72-9DB3-D21C-DA3F7917E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100" y="2193925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918" name="Freeform 379">
            <a:extLst>
              <a:ext uri="{FF2B5EF4-FFF2-40B4-BE49-F238E27FC236}">
                <a16:creationId xmlns:a16="http://schemas.microsoft.com/office/drawing/2014/main" id="{12733779-400B-6C39-0B8D-36499484D37B}"/>
              </a:ext>
            </a:extLst>
          </p:cNvPr>
          <p:cNvSpPr>
            <a:spLocks/>
          </p:cNvSpPr>
          <p:nvPr/>
        </p:nvSpPr>
        <p:spPr bwMode="auto">
          <a:xfrm>
            <a:off x="4737101" y="2193925"/>
            <a:ext cx="269875" cy="65088"/>
          </a:xfrm>
          <a:custGeom>
            <a:avLst/>
            <a:gdLst>
              <a:gd name="T0" fmla="*/ 0 w 170"/>
              <a:gd name="T1" fmla="*/ 0 h 41"/>
              <a:gd name="T2" fmla="*/ 2147483646 w 170"/>
              <a:gd name="T3" fmla="*/ 2147483646 h 41"/>
              <a:gd name="T4" fmla="*/ 2147483646 w 170"/>
              <a:gd name="T5" fmla="*/ 2147483646 h 41"/>
              <a:gd name="T6" fmla="*/ 2147483646 w 170"/>
              <a:gd name="T7" fmla="*/ 2147483646 h 41"/>
              <a:gd name="T8" fmla="*/ 2147483646 w 170"/>
              <a:gd name="T9" fmla="*/ 2147483646 h 41"/>
              <a:gd name="T10" fmla="*/ 0 w 170"/>
              <a:gd name="T11" fmla="*/ 2147483646 h 41"/>
              <a:gd name="T12" fmla="*/ 0 w 170"/>
              <a:gd name="T13" fmla="*/ 0 h 4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0"/>
              <a:gd name="T22" fmla="*/ 0 h 41"/>
              <a:gd name="T23" fmla="*/ 170 w 170"/>
              <a:gd name="T24" fmla="*/ 41 h 4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0" h="41">
                <a:moveTo>
                  <a:pt x="0" y="0"/>
                </a:moveTo>
                <a:lnTo>
                  <a:pt x="170" y="33"/>
                </a:lnTo>
                <a:lnTo>
                  <a:pt x="170" y="41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19" name="Freeform 380">
            <a:extLst>
              <a:ext uri="{FF2B5EF4-FFF2-40B4-BE49-F238E27FC236}">
                <a16:creationId xmlns:a16="http://schemas.microsoft.com/office/drawing/2014/main" id="{4CE4D605-38AF-C10C-8911-AE0174C3A8B3}"/>
              </a:ext>
            </a:extLst>
          </p:cNvPr>
          <p:cNvSpPr>
            <a:spLocks/>
          </p:cNvSpPr>
          <p:nvPr/>
        </p:nvSpPr>
        <p:spPr bwMode="auto">
          <a:xfrm>
            <a:off x="5006975" y="2233613"/>
            <a:ext cx="160338" cy="25400"/>
          </a:xfrm>
          <a:custGeom>
            <a:avLst/>
            <a:gdLst>
              <a:gd name="T0" fmla="*/ 0 w 101"/>
              <a:gd name="T1" fmla="*/ 2147483646 h 16"/>
              <a:gd name="T2" fmla="*/ 2147483646 w 101"/>
              <a:gd name="T3" fmla="*/ 0 h 16"/>
              <a:gd name="T4" fmla="*/ 2147483646 w 101"/>
              <a:gd name="T5" fmla="*/ 0 h 16"/>
              <a:gd name="T6" fmla="*/ 2147483646 w 101"/>
              <a:gd name="T7" fmla="*/ 2147483646 h 16"/>
              <a:gd name="T8" fmla="*/ 2147483646 w 101"/>
              <a:gd name="T9" fmla="*/ 2147483646 h 16"/>
              <a:gd name="T10" fmla="*/ 0 w 101"/>
              <a:gd name="T11" fmla="*/ 2147483646 h 16"/>
              <a:gd name="T12" fmla="*/ 0 w 101"/>
              <a:gd name="T13" fmla="*/ 214748364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01"/>
              <a:gd name="T22" fmla="*/ 0 h 16"/>
              <a:gd name="T23" fmla="*/ 101 w 101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01" h="16">
                <a:moveTo>
                  <a:pt x="0" y="8"/>
                </a:moveTo>
                <a:lnTo>
                  <a:pt x="101" y="0"/>
                </a:lnTo>
                <a:lnTo>
                  <a:pt x="101" y="8"/>
                </a:lnTo>
                <a:lnTo>
                  <a:pt x="0" y="16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0" name="Rectangle 381">
            <a:extLst>
              <a:ext uri="{FF2B5EF4-FFF2-40B4-BE49-F238E27FC236}">
                <a16:creationId xmlns:a16="http://schemas.microsoft.com/office/drawing/2014/main" id="{18B26AAA-B75F-145E-0679-3529C492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6063" y="2181225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921" name="Freeform 382">
            <a:extLst>
              <a:ext uri="{FF2B5EF4-FFF2-40B4-BE49-F238E27FC236}">
                <a16:creationId xmlns:a16="http://schemas.microsoft.com/office/drawing/2014/main" id="{275847E5-3475-D84B-EBB5-4F8CAB6A7AEC}"/>
              </a:ext>
            </a:extLst>
          </p:cNvPr>
          <p:cNvSpPr>
            <a:spLocks/>
          </p:cNvSpPr>
          <p:nvPr/>
        </p:nvSpPr>
        <p:spPr bwMode="auto">
          <a:xfrm>
            <a:off x="5167313" y="2181225"/>
            <a:ext cx="158750" cy="65088"/>
          </a:xfrm>
          <a:custGeom>
            <a:avLst/>
            <a:gdLst>
              <a:gd name="T0" fmla="*/ 0 w 100"/>
              <a:gd name="T1" fmla="*/ 2147483646 h 41"/>
              <a:gd name="T2" fmla="*/ 0 w 100"/>
              <a:gd name="T3" fmla="*/ 2147483646 h 41"/>
              <a:gd name="T4" fmla="*/ 2147483646 w 100"/>
              <a:gd name="T5" fmla="*/ 2147483646 h 41"/>
              <a:gd name="T6" fmla="*/ 2147483646 w 100"/>
              <a:gd name="T7" fmla="*/ 0 h 41"/>
              <a:gd name="T8" fmla="*/ 0 w 100"/>
              <a:gd name="T9" fmla="*/ 2147483646 h 4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0"/>
              <a:gd name="T16" fmla="*/ 0 h 41"/>
              <a:gd name="T17" fmla="*/ 100 w 100"/>
              <a:gd name="T18" fmla="*/ 41 h 4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0" h="41">
                <a:moveTo>
                  <a:pt x="0" y="33"/>
                </a:moveTo>
                <a:lnTo>
                  <a:pt x="0" y="41"/>
                </a:lnTo>
                <a:lnTo>
                  <a:pt x="100" y="8"/>
                </a:lnTo>
                <a:lnTo>
                  <a:pt x="100" y="0"/>
                </a:lnTo>
                <a:lnTo>
                  <a:pt x="0" y="3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2" name="Rectangle 383">
            <a:extLst>
              <a:ext uri="{FF2B5EF4-FFF2-40B4-BE49-F238E27FC236}">
                <a16:creationId xmlns:a16="http://schemas.microsoft.com/office/drawing/2014/main" id="{D5B4CA56-AFD9-B362-6B9F-02E283738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3986" y="2246313"/>
            <a:ext cx="187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B</a:t>
            </a:r>
            <a:endParaRPr lang="en-US" altLang="en-US" sz="1800"/>
          </a:p>
        </p:txBody>
      </p:sp>
      <p:sp>
        <p:nvSpPr>
          <p:cNvPr id="33923" name="Freeform 384">
            <a:extLst>
              <a:ext uri="{FF2B5EF4-FFF2-40B4-BE49-F238E27FC236}">
                <a16:creationId xmlns:a16="http://schemas.microsoft.com/office/drawing/2014/main" id="{4D5E6B9A-393A-CA3C-B448-1488EAEE8B2E}"/>
              </a:ext>
            </a:extLst>
          </p:cNvPr>
          <p:cNvSpPr>
            <a:spLocks/>
          </p:cNvSpPr>
          <p:nvPr/>
        </p:nvSpPr>
        <p:spPr bwMode="auto">
          <a:xfrm>
            <a:off x="7007225" y="2428875"/>
            <a:ext cx="25400" cy="25400"/>
          </a:xfrm>
          <a:custGeom>
            <a:avLst/>
            <a:gdLst>
              <a:gd name="T0" fmla="*/ 0 w 16"/>
              <a:gd name="T1" fmla="*/ 2147483646 h 16"/>
              <a:gd name="T2" fmla="*/ 2147483646 w 16"/>
              <a:gd name="T3" fmla="*/ 2147483646 h 16"/>
              <a:gd name="T4" fmla="*/ 2147483646 w 16"/>
              <a:gd name="T5" fmla="*/ 2147483646 h 16"/>
              <a:gd name="T6" fmla="*/ 2147483646 w 16"/>
              <a:gd name="T7" fmla="*/ 0 h 16"/>
              <a:gd name="T8" fmla="*/ 0 w 16"/>
              <a:gd name="T9" fmla="*/ 2147483646 h 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"/>
              <a:gd name="T16" fmla="*/ 0 h 16"/>
              <a:gd name="T17" fmla="*/ 16 w 16"/>
              <a:gd name="T18" fmla="*/ 16 h 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" h="16">
                <a:moveTo>
                  <a:pt x="0" y="8"/>
                </a:moveTo>
                <a:lnTo>
                  <a:pt x="8" y="16"/>
                </a:lnTo>
                <a:lnTo>
                  <a:pt x="16" y="8"/>
                </a:lnTo>
                <a:lnTo>
                  <a:pt x="8" y="0"/>
                </a:lnTo>
                <a:lnTo>
                  <a:pt x="0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4" name="Freeform 385">
            <a:extLst>
              <a:ext uri="{FF2B5EF4-FFF2-40B4-BE49-F238E27FC236}">
                <a16:creationId xmlns:a16="http://schemas.microsoft.com/office/drawing/2014/main" id="{C7B01056-86A2-5515-CAD7-6CB13763666E}"/>
              </a:ext>
            </a:extLst>
          </p:cNvPr>
          <p:cNvSpPr>
            <a:spLocks/>
          </p:cNvSpPr>
          <p:nvPr/>
        </p:nvSpPr>
        <p:spPr bwMode="auto">
          <a:xfrm>
            <a:off x="6996114" y="2351089"/>
            <a:ext cx="109537" cy="130175"/>
          </a:xfrm>
          <a:custGeom>
            <a:avLst/>
            <a:gdLst>
              <a:gd name="T0" fmla="*/ 2147483646 w 69"/>
              <a:gd name="T1" fmla="*/ 2147483646 h 82"/>
              <a:gd name="T2" fmla="*/ 0 w 69"/>
              <a:gd name="T3" fmla="*/ 2147483646 h 82"/>
              <a:gd name="T4" fmla="*/ 0 w 69"/>
              <a:gd name="T5" fmla="*/ 2147483646 h 82"/>
              <a:gd name="T6" fmla="*/ 0 w 69"/>
              <a:gd name="T7" fmla="*/ 2147483646 h 82"/>
              <a:gd name="T8" fmla="*/ 2147483646 w 69"/>
              <a:gd name="T9" fmla="*/ 0 h 82"/>
              <a:gd name="T10" fmla="*/ 2147483646 w 69"/>
              <a:gd name="T11" fmla="*/ 2147483646 h 82"/>
              <a:gd name="T12" fmla="*/ 2147483646 w 69"/>
              <a:gd name="T13" fmla="*/ 2147483646 h 82"/>
              <a:gd name="T14" fmla="*/ 2147483646 w 69"/>
              <a:gd name="T15" fmla="*/ 2147483646 h 82"/>
              <a:gd name="T16" fmla="*/ 2147483646 w 69"/>
              <a:gd name="T17" fmla="*/ 2147483646 h 82"/>
              <a:gd name="T18" fmla="*/ 2147483646 w 69"/>
              <a:gd name="T19" fmla="*/ 2147483646 h 82"/>
              <a:gd name="T20" fmla="*/ 2147483646 w 69"/>
              <a:gd name="T21" fmla="*/ 2147483646 h 82"/>
              <a:gd name="T22" fmla="*/ 2147483646 w 69"/>
              <a:gd name="T23" fmla="*/ 0 h 82"/>
              <a:gd name="T24" fmla="*/ 2147483646 w 69"/>
              <a:gd name="T25" fmla="*/ 0 h 82"/>
              <a:gd name="T26" fmla="*/ 2147483646 w 69"/>
              <a:gd name="T27" fmla="*/ 2147483646 h 82"/>
              <a:gd name="T28" fmla="*/ 2147483646 w 69"/>
              <a:gd name="T29" fmla="*/ 2147483646 h 82"/>
              <a:gd name="T30" fmla="*/ 0 w 69"/>
              <a:gd name="T31" fmla="*/ 2147483646 h 82"/>
              <a:gd name="T32" fmla="*/ 2147483646 w 69"/>
              <a:gd name="T33" fmla="*/ 2147483646 h 82"/>
              <a:gd name="T34" fmla="*/ 2147483646 w 69"/>
              <a:gd name="T35" fmla="*/ 2147483646 h 82"/>
              <a:gd name="T36" fmla="*/ 2147483646 w 69"/>
              <a:gd name="T37" fmla="*/ 2147483646 h 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9"/>
              <a:gd name="T58" fmla="*/ 0 h 82"/>
              <a:gd name="T59" fmla="*/ 69 w 69"/>
              <a:gd name="T60" fmla="*/ 82 h 8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9" h="82">
                <a:moveTo>
                  <a:pt x="15" y="49"/>
                </a:moveTo>
                <a:lnTo>
                  <a:pt x="0" y="41"/>
                </a:lnTo>
                <a:lnTo>
                  <a:pt x="61" y="0"/>
                </a:lnTo>
                <a:lnTo>
                  <a:pt x="69" y="8"/>
                </a:lnTo>
                <a:lnTo>
                  <a:pt x="30" y="82"/>
                </a:lnTo>
                <a:lnTo>
                  <a:pt x="23" y="82"/>
                </a:lnTo>
                <a:lnTo>
                  <a:pt x="23" y="74"/>
                </a:lnTo>
                <a:lnTo>
                  <a:pt x="61" y="0"/>
                </a:lnTo>
                <a:lnTo>
                  <a:pt x="69" y="8"/>
                </a:lnTo>
                <a:lnTo>
                  <a:pt x="7" y="49"/>
                </a:lnTo>
                <a:lnTo>
                  <a:pt x="0" y="41"/>
                </a:lnTo>
                <a:lnTo>
                  <a:pt x="7" y="32"/>
                </a:lnTo>
                <a:lnTo>
                  <a:pt x="23" y="41"/>
                </a:lnTo>
                <a:lnTo>
                  <a:pt x="15" y="4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5" name="Freeform 386">
            <a:extLst>
              <a:ext uri="{FF2B5EF4-FFF2-40B4-BE49-F238E27FC236}">
                <a16:creationId xmlns:a16="http://schemas.microsoft.com/office/drawing/2014/main" id="{4B236C30-A152-ACC9-6D6B-CB03A95C30D5}"/>
              </a:ext>
            </a:extLst>
          </p:cNvPr>
          <p:cNvSpPr>
            <a:spLocks/>
          </p:cNvSpPr>
          <p:nvPr/>
        </p:nvSpPr>
        <p:spPr bwMode="auto">
          <a:xfrm>
            <a:off x="7019926" y="2416175"/>
            <a:ext cx="23813" cy="52388"/>
          </a:xfrm>
          <a:custGeom>
            <a:avLst/>
            <a:gdLst>
              <a:gd name="T0" fmla="*/ 2147483646 w 15"/>
              <a:gd name="T1" fmla="*/ 2147483646 h 33"/>
              <a:gd name="T2" fmla="*/ 0 w 15"/>
              <a:gd name="T3" fmla="*/ 2147483646 h 33"/>
              <a:gd name="T4" fmla="*/ 2147483646 w 15"/>
              <a:gd name="T5" fmla="*/ 0 h 33"/>
              <a:gd name="T6" fmla="*/ 2147483646 w 15"/>
              <a:gd name="T7" fmla="*/ 0 h 33"/>
              <a:gd name="T8" fmla="*/ 2147483646 w 15"/>
              <a:gd name="T9" fmla="*/ 0 h 33"/>
              <a:gd name="T10" fmla="*/ 2147483646 w 15"/>
              <a:gd name="T11" fmla="*/ 2147483646 h 33"/>
              <a:gd name="T12" fmla="*/ 2147483646 w 15"/>
              <a:gd name="T13" fmla="*/ 2147483646 h 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5"/>
              <a:gd name="T22" fmla="*/ 0 h 33"/>
              <a:gd name="T23" fmla="*/ 15 w 15"/>
              <a:gd name="T24" fmla="*/ 33 h 3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5" h="33">
                <a:moveTo>
                  <a:pt x="8" y="33"/>
                </a:moveTo>
                <a:lnTo>
                  <a:pt x="0" y="8"/>
                </a:lnTo>
                <a:lnTo>
                  <a:pt x="8" y="0"/>
                </a:lnTo>
                <a:lnTo>
                  <a:pt x="15" y="24"/>
                </a:lnTo>
                <a:lnTo>
                  <a:pt x="8" y="3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6" name="Freeform 387">
            <a:extLst>
              <a:ext uri="{FF2B5EF4-FFF2-40B4-BE49-F238E27FC236}">
                <a16:creationId xmlns:a16="http://schemas.microsoft.com/office/drawing/2014/main" id="{5EB49C8D-6BC1-9E4C-2BF3-4D919FEB9BDD}"/>
              </a:ext>
            </a:extLst>
          </p:cNvPr>
          <p:cNvSpPr>
            <a:spLocks/>
          </p:cNvSpPr>
          <p:nvPr/>
        </p:nvSpPr>
        <p:spPr bwMode="auto">
          <a:xfrm>
            <a:off x="6996114" y="2351089"/>
            <a:ext cx="96837" cy="117475"/>
          </a:xfrm>
          <a:custGeom>
            <a:avLst/>
            <a:gdLst>
              <a:gd name="T0" fmla="*/ 2147483646 w 61"/>
              <a:gd name="T1" fmla="*/ 2147483646 h 74"/>
              <a:gd name="T2" fmla="*/ 0 w 61"/>
              <a:gd name="T3" fmla="*/ 2147483646 h 74"/>
              <a:gd name="T4" fmla="*/ 2147483646 w 61"/>
              <a:gd name="T5" fmla="*/ 0 h 74"/>
              <a:gd name="T6" fmla="*/ 2147483646 w 61"/>
              <a:gd name="T7" fmla="*/ 2147483646 h 74"/>
              <a:gd name="T8" fmla="*/ 2147483646 w 61"/>
              <a:gd name="T9" fmla="*/ 2147483646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"/>
              <a:gd name="T16" fmla="*/ 0 h 74"/>
              <a:gd name="T17" fmla="*/ 61 w 61"/>
              <a:gd name="T18" fmla="*/ 74 h 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" h="74">
                <a:moveTo>
                  <a:pt x="15" y="49"/>
                </a:moveTo>
                <a:lnTo>
                  <a:pt x="0" y="41"/>
                </a:lnTo>
                <a:lnTo>
                  <a:pt x="61" y="0"/>
                </a:lnTo>
                <a:lnTo>
                  <a:pt x="23" y="74"/>
                </a:lnTo>
                <a:lnTo>
                  <a:pt x="15" y="4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7" name="Rectangle 388">
            <a:extLst>
              <a:ext uri="{FF2B5EF4-FFF2-40B4-BE49-F238E27FC236}">
                <a16:creationId xmlns:a16="http://schemas.microsoft.com/office/drawing/2014/main" id="{E04194A4-D5A8-0408-958B-0AF3CDE86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225" y="2441575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928" name="Freeform 389">
            <a:extLst>
              <a:ext uri="{FF2B5EF4-FFF2-40B4-BE49-F238E27FC236}">
                <a16:creationId xmlns:a16="http://schemas.microsoft.com/office/drawing/2014/main" id="{3F768A1D-F8DB-904D-901D-ED2C9492E180}"/>
              </a:ext>
            </a:extLst>
          </p:cNvPr>
          <p:cNvSpPr>
            <a:spLocks/>
          </p:cNvSpPr>
          <p:nvPr/>
        </p:nvSpPr>
        <p:spPr bwMode="auto">
          <a:xfrm>
            <a:off x="6958013" y="2441576"/>
            <a:ext cx="61912" cy="130175"/>
          </a:xfrm>
          <a:custGeom>
            <a:avLst/>
            <a:gdLst>
              <a:gd name="T0" fmla="*/ 2147483646 w 39"/>
              <a:gd name="T1" fmla="*/ 0 h 82"/>
              <a:gd name="T2" fmla="*/ 2147483646 w 39"/>
              <a:gd name="T3" fmla="*/ 0 h 82"/>
              <a:gd name="T4" fmla="*/ 0 w 39"/>
              <a:gd name="T5" fmla="*/ 2147483646 h 82"/>
              <a:gd name="T6" fmla="*/ 0 w 39"/>
              <a:gd name="T7" fmla="*/ 2147483646 h 82"/>
              <a:gd name="T8" fmla="*/ 2147483646 w 39"/>
              <a:gd name="T9" fmla="*/ 2147483646 h 82"/>
              <a:gd name="T10" fmla="*/ 2147483646 w 39"/>
              <a:gd name="T11" fmla="*/ 2147483646 h 82"/>
              <a:gd name="T12" fmla="*/ 2147483646 w 39"/>
              <a:gd name="T13" fmla="*/ 0 h 8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9"/>
              <a:gd name="T22" fmla="*/ 0 h 82"/>
              <a:gd name="T23" fmla="*/ 39 w 39"/>
              <a:gd name="T24" fmla="*/ 82 h 8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9" h="82">
                <a:moveTo>
                  <a:pt x="39" y="0"/>
                </a:moveTo>
                <a:lnTo>
                  <a:pt x="31" y="0"/>
                </a:lnTo>
                <a:lnTo>
                  <a:pt x="0" y="82"/>
                </a:lnTo>
                <a:lnTo>
                  <a:pt x="8" y="82"/>
                </a:lnTo>
                <a:lnTo>
                  <a:pt x="39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29" name="Rectangle 390">
            <a:extLst>
              <a:ext uri="{FF2B5EF4-FFF2-40B4-BE49-F238E27FC236}">
                <a16:creationId xmlns:a16="http://schemas.microsoft.com/office/drawing/2014/main" id="{E3E6CBEA-C93A-34B0-E48B-B0762287E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6901" y="2703513"/>
            <a:ext cx="111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3930" name="Freeform 391">
            <a:extLst>
              <a:ext uri="{FF2B5EF4-FFF2-40B4-BE49-F238E27FC236}">
                <a16:creationId xmlns:a16="http://schemas.microsoft.com/office/drawing/2014/main" id="{C493BB61-B685-7E49-00E5-1EE30F84413B}"/>
              </a:ext>
            </a:extLst>
          </p:cNvPr>
          <p:cNvSpPr>
            <a:spLocks/>
          </p:cNvSpPr>
          <p:nvPr/>
        </p:nvSpPr>
        <p:spPr bwMode="auto">
          <a:xfrm>
            <a:off x="6946901" y="2571751"/>
            <a:ext cx="23813" cy="131763"/>
          </a:xfrm>
          <a:custGeom>
            <a:avLst/>
            <a:gdLst>
              <a:gd name="T0" fmla="*/ 2147483646 w 15"/>
              <a:gd name="T1" fmla="*/ 0 h 83"/>
              <a:gd name="T2" fmla="*/ 2147483646 w 15"/>
              <a:gd name="T3" fmla="*/ 0 h 83"/>
              <a:gd name="T4" fmla="*/ 0 w 15"/>
              <a:gd name="T5" fmla="*/ 2147483646 h 83"/>
              <a:gd name="T6" fmla="*/ 2147483646 w 15"/>
              <a:gd name="T7" fmla="*/ 2147483646 h 83"/>
              <a:gd name="T8" fmla="*/ 2147483646 w 15"/>
              <a:gd name="T9" fmla="*/ 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83"/>
              <a:gd name="T17" fmla="*/ 15 w 15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83">
                <a:moveTo>
                  <a:pt x="15" y="0"/>
                </a:moveTo>
                <a:lnTo>
                  <a:pt x="7" y="0"/>
                </a:lnTo>
                <a:lnTo>
                  <a:pt x="0" y="83"/>
                </a:lnTo>
                <a:lnTo>
                  <a:pt x="7" y="83"/>
                </a:lnTo>
                <a:lnTo>
                  <a:pt x="15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3931" name="Rectangle 8">
            <a:extLst>
              <a:ext uri="{FF2B5EF4-FFF2-40B4-BE49-F238E27FC236}">
                <a16:creationId xmlns:a16="http://schemas.microsoft.com/office/drawing/2014/main" id="{9F0AA305-00BD-3ABE-1994-4B3C17C9D8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000501"/>
            <a:ext cx="163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3932" name="Rectangle 9">
            <a:extLst>
              <a:ext uri="{FF2B5EF4-FFF2-40B4-BE49-F238E27FC236}">
                <a16:creationId xmlns:a16="http://schemas.microsoft.com/office/drawing/2014/main" id="{4E902634-E3E0-3CF9-13ED-18640E218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4021139"/>
            <a:ext cx="71945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As (Arsenic), a Group V element, introduces conduction electrons and creates </a:t>
            </a:r>
            <a:endParaRPr lang="en-US" altLang="en-US" sz="2400"/>
          </a:p>
        </p:txBody>
      </p:sp>
      <p:sp>
        <p:nvSpPr>
          <p:cNvPr id="33933" name="Rectangle 10">
            <a:extLst>
              <a:ext uri="{FF2B5EF4-FFF2-40B4-BE49-F238E27FC236}">
                <a16:creationId xmlns:a16="http://schemas.microsoft.com/office/drawing/2014/main" id="{6588DA38-4E7B-4C29-80F7-44562E12B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294189"/>
            <a:ext cx="173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33934" name="Rectangle 11">
            <a:extLst>
              <a:ext uri="{FF2B5EF4-FFF2-40B4-BE49-F238E27FC236}">
                <a16:creationId xmlns:a16="http://schemas.microsoft.com/office/drawing/2014/main" id="{81A3E009-0D36-E1AC-8E80-A047C1037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4294189"/>
            <a:ext cx="1358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N-type silicon,</a:t>
            </a:r>
            <a:endParaRPr lang="en-US" altLang="en-US" sz="2400"/>
          </a:p>
        </p:txBody>
      </p:sp>
      <p:sp>
        <p:nvSpPr>
          <p:cNvPr id="33935" name="Rectangle 14">
            <a:extLst>
              <a:ext uri="{FF2B5EF4-FFF2-40B4-BE49-F238E27FC236}">
                <a16:creationId xmlns:a16="http://schemas.microsoft.com/office/drawing/2014/main" id="{4FE3003F-CC1A-B780-B752-E1FC0529F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518026"/>
            <a:ext cx="16350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3936" name="Rectangle 15">
            <a:extLst>
              <a:ext uri="{FF2B5EF4-FFF2-40B4-BE49-F238E27FC236}">
                <a16:creationId xmlns:a16="http://schemas.microsoft.com/office/drawing/2014/main" id="{42C3FD5E-9CA0-B2A9-21FF-E0740345C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2588" y="4537075"/>
            <a:ext cx="7173912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B (Boron), a Group III element, introduces holes and creates </a:t>
            </a:r>
            <a:r>
              <a:rPr lang="en-US" altLang="en-US" sz="1800" b="1" i="1">
                <a:solidFill>
                  <a:srgbClr val="000000"/>
                </a:solidFill>
              </a:rPr>
              <a:t>P-type silicon</a:t>
            </a:r>
            <a:r>
              <a:rPr lang="en-US" altLang="en-US" sz="1800">
                <a:solidFill>
                  <a:srgbClr val="000000"/>
                </a:solidFill>
              </a:rPr>
              <a:t>, </a:t>
            </a:r>
            <a:endParaRPr lang="en-US" altLang="en-US" sz="2400"/>
          </a:p>
        </p:txBody>
      </p:sp>
      <p:sp>
        <p:nvSpPr>
          <p:cNvPr id="33937" name="Rectangle 18">
            <a:extLst>
              <a:ext uri="{FF2B5EF4-FFF2-40B4-BE49-F238E27FC236}">
                <a16:creationId xmlns:a16="http://schemas.microsoft.com/office/drawing/2014/main" id="{B7478B00-B23F-A4D3-AF7B-230B0D45A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810125"/>
            <a:ext cx="2743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 and is called an </a:t>
            </a:r>
            <a:r>
              <a:rPr lang="en-US" altLang="en-US" sz="1800" b="1" i="1">
                <a:solidFill>
                  <a:srgbClr val="000000"/>
                </a:solidFill>
              </a:rPr>
              <a:t>acceptor</a:t>
            </a:r>
            <a:r>
              <a:rPr lang="en-US" altLang="en-US" sz="1800">
                <a:solidFill>
                  <a:srgbClr val="000000"/>
                </a:solidFill>
              </a:rPr>
              <a:t>.</a:t>
            </a:r>
            <a:endParaRPr lang="en-US" altLang="en-US" sz="2400"/>
          </a:p>
        </p:txBody>
      </p:sp>
      <p:sp>
        <p:nvSpPr>
          <p:cNvPr id="33938" name="Rectangle 20">
            <a:extLst>
              <a:ext uri="{FF2B5EF4-FFF2-40B4-BE49-F238E27FC236}">
                <a16:creationId xmlns:a16="http://schemas.microsoft.com/office/drawing/2014/main" id="{29B535E9-9D69-18A7-0FA7-9052951CC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1" y="5181600"/>
            <a:ext cx="1619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3939" name="Rectangle 21">
            <a:extLst>
              <a:ext uri="{FF2B5EF4-FFF2-40B4-BE49-F238E27FC236}">
                <a16:creationId xmlns:a16="http://schemas.microsoft.com/office/drawing/2014/main" id="{EDC51307-FD20-5D72-AEB4-C747DD633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8625" y="5164139"/>
            <a:ext cx="5168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Donors and acceptors are known as dopants.</a:t>
            </a:r>
            <a:endParaRPr lang="en-US" altLang="en-US" sz="2400"/>
          </a:p>
        </p:txBody>
      </p:sp>
      <p:sp>
        <p:nvSpPr>
          <p:cNvPr id="33940" name="Rectangle 23">
            <a:extLst>
              <a:ext uri="{FF2B5EF4-FFF2-40B4-BE49-F238E27FC236}">
                <a16:creationId xmlns:a16="http://schemas.microsoft.com/office/drawing/2014/main" id="{99D4EA75-7E0D-A812-03DB-464A29EEC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9875" y="5475289"/>
            <a:ext cx="571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3941" name="Rectangle 25">
            <a:extLst>
              <a:ext uri="{FF2B5EF4-FFF2-40B4-BE49-F238E27FC236}">
                <a16:creationId xmlns:a16="http://schemas.microsoft.com/office/drawing/2014/main" id="{699192B6-B6B8-60DB-F2EA-65090DB12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5718175"/>
            <a:ext cx="1714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i="1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33942" name="Rectangle 26">
            <a:extLst>
              <a:ext uri="{FF2B5EF4-FFF2-40B4-BE49-F238E27FC236}">
                <a16:creationId xmlns:a16="http://schemas.microsoft.com/office/drawing/2014/main" id="{151C011A-003B-1AD9-8605-1923ABAB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914" y="5718175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3943" name="Rectangle 29">
            <a:extLst>
              <a:ext uri="{FF2B5EF4-FFF2-40B4-BE49-F238E27FC236}">
                <a16:creationId xmlns:a16="http://schemas.microsoft.com/office/drawing/2014/main" id="{B65B5B19-716B-4895-DF49-2C88BDA63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1438" y="5832476"/>
            <a:ext cx="17312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33944" name="Rectangle 32">
            <a:extLst>
              <a:ext uri="{FF2B5EF4-FFF2-40B4-BE49-F238E27FC236}">
                <a16:creationId xmlns:a16="http://schemas.microsoft.com/office/drawing/2014/main" id="{433838DB-18CC-138D-EE79-ECD2B8C4F6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88" y="5832476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3945" name="Rectangle 51">
            <a:extLst>
              <a:ext uri="{FF2B5EF4-FFF2-40B4-BE49-F238E27FC236}">
                <a16:creationId xmlns:a16="http://schemas.microsoft.com/office/drawing/2014/main" id="{7989E1B6-1B3D-3F4F-A0D1-2CD4134E2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294189"/>
            <a:ext cx="2032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and is called a </a:t>
            </a:r>
            <a:r>
              <a:rPr lang="en-US" altLang="en-US" sz="1800" b="1" i="1"/>
              <a:t>donor.</a:t>
            </a:r>
            <a:r>
              <a:rPr lang="en-US" altLang="en-US" sz="1800"/>
              <a:t> </a:t>
            </a:r>
            <a:endParaRPr lang="en-US" altLang="en-US" sz="2400"/>
          </a:p>
        </p:txBody>
      </p:sp>
      <p:sp>
        <p:nvSpPr>
          <p:cNvPr id="33946" name="Text Box 395">
            <a:extLst>
              <a:ext uri="{FF2B5EF4-FFF2-40B4-BE49-F238E27FC236}">
                <a16:creationId xmlns:a16="http://schemas.microsoft.com/office/drawing/2014/main" id="{397C9A23-7426-25F1-16F4-005BBBBD6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200" y="3454401"/>
            <a:ext cx="1066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u="sng"/>
              <a:t>N-type Si</a:t>
            </a:r>
          </a:p>
        </p:txBody>
      </p:sp>
      <p:sp>
        <p:nvSpPr>
          <p:cNvPr id="33947" name="Text Box 396">
            <a:extLst>
              <a:ext uri="{FF2B5EF4-FFF2-40B4-BE49-F238E27FC236}">
                <a16:creationId xmlns:a16="http://schemas.microsoft.com/office/drawing/2014/main" id="{462A579A-C84E-9B06-86D0-87FB425F5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1350" y="3454401"/>
            <a:ext cx="1028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800" u="sng"/>
              <a:t>P-type Si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B43AB8DA-FBEC-CDF8-63B1-D60F1D471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482" y="-5554"/>
            <a:ext cx="960183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GaAs, III-V </a:t>
            </a:r>
            <a:r>
              <a:rPr lang="en-US" altLang="en-US" sz="3600" dirty="0"/>
              <a:t>Compound</a:t>
            </a:r>
            <a:r>
              <a:rPr lang="en-US" altLang="en-US" dirty="0"/>
              <a:t> Semiconductors, and Their Dopants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136034F7-93A4-33D6-E98E-DA84D13DE90E}"/>
              </a:ext>
            </a:extLst>
          </p:cNvPr>
          <p:cNvPicPr>
            <a:picLocks noGrp="1" noChangeAspect="1" noChangeArrowheads="1"/>
          </p:cNvPicPr>
          <p:nvPr>
            <p:ph type="chart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62201" y="1066801"/>
            <a:ext cx="3186113" cy="3021013"/>
          </a:xfrm>
          <a:noFill/>
        </p:spPr>
      </p:pic>
      <p:sp>
        <p:nvSpPr>
          <p:cNvPr id="34820" name="Rectangle 11">
            <a:extLst>
              <a:ext uri="{FF2B5EF4-FFF2-40B4-BE49-F238E27FC236}">
                <a16:creationId xmlns:a16="http://schemas.microsoft.com/office/drawing/2014/main" id="{64EEB052-D0A7-8A72-C031-83768565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6" y="2239963"/>
            <a:ext cx="413575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As</a:t>
            </a:r>
            <a:endParaRPr lang="en-US" altLang="en-US" sz="2400"/>
          </a:p>
        </p:txBody>
      </p:sp>
      <p:sp>
        <p:nvSpPr>
          <p:cNvPr id="34821" name="Rectangle 12">
            <a:extLst>
              <a:ext uri="{FF2B5EF4-FFF2-40B4-BE49-F238E27FC236}">
                <a16:creationId xmlns:a16="http://schemas.microsoft.com/office/drawing/2014/main" id="{E39AA971-9E94-E762-CEFD-F149E05C6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4714" y="2239963"/>
            <a:ext cx="413575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As</a:t>
            </a:r>
            <a:endParaRPr lang="en-US" altLang="en-US" sz="2400"/>
          </a:p>
        </p:txBody>
      </p:sp>
      <p:sp>
        <p:nvSpPr>
          <p:cNvPr id="34822" name="Rectangle 14">
            <a:extLst>
              <a:ext uri="{FF2B5EF4-FFF2-40B4-BE49-F238E27FC236}">
                <a16:creationId xmlns:a16="http://schemas.microsoft.com/office/drawing/2014/main" id="{38369F3D-6965-1905-F860-519FE0C44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2551" y="3098800"/>
            <a:ext cx="6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823" name="Freeform 16">
            <a:extLst>
              <a:ext uri="{FF2B5EF4-FFF2-40B4-BE49-F238E27FC236}">
                <a16:creationId xmlns:a16="http://schemas.microsoft.com/office/drawing/2014/main" id="{B0EBB70A-0C14-ACD6-D0F8-70F2D32E34AF}"/>
              </a:ext>
            </a:extLst>
          </p:cNvPr>
          <p:cNvSpPr>
            <a:spLocks/>
          </p:cNvSpPr>
          <p:nvPr/>
        </p:nvSpPr>
        <p:spPr bwMode="auto">
          <a:xfrm>
            <a:off x="7081839" y="1143001"/>
            <a:ext cx="66675" cy="68263"/>
          </a:xfrm>
          <a:custGeom>
            <a:avLst/>
            <a:gdLst>
              <a:gd name="T0" fmla="*/ 2147483646 w 42"/>
              <a:gd name="T1" fmla="*/ 2147483646 h 43"/>
              <a:gd name="T2" fmla="*/ 2147483646 w 42"/>
              <a:gd name="T3" fmla="*/ 2147483646 h 43"/>
              <a:gd name="T4" fmla="*/ 2147483646 w 42"/>
              <a:gd name="T5" fmla="*/ 0 h 43"/>
              <a:gd name="T6" fmla="*/ 2147483646 w 42"/>
              <a:gd name="T7" fmla="*/ 2147483646 h 43"/>
              <a:gd name="T8" fmla="*/ 0 w 42"/>
              <a:gd name="T9" fmla="*/ 2147483646 h 43"/>
              <a:gd name="T10" fmla="*/ 2147483646 w 42"/>
              <a:gd name="T11" fmla="*/ 2147483646 h 43"/>
              <a:gd name="T12" fmla="*/ 2147483646 w 42"/>
              <a:gd name="T13" fmla="*/ 2147483646 h 43"/>
              <a:gd name="T14" fmla="*/ 2147483646 w 42"/>
              <a:gd name="T15" fmla="*/ 2147483646 h 43"/>
              <a:gd name="T16" fmla="*/ 2147483646 w 42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"/>
              <a:gd name="T28" fmla="*/ 0 h 43"/>
              <a:gd name="T29" fmla="*/ 42 w 42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" h="43">
                <a:moveTo>
                  <a:pt x="42" y="21"/>
                </a:moveTo>
                <a:lnTo>
                  <a:pt x="35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1" y="43"/>
                </a:lnTo>
                <a:lnTo>
                  <a:pt x="35" y="36"/>
                </a:lnTo>
                <a:lnTo>
                  <a:pt x="42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Freeform 17">
            <a:extLst>
              <a:ext uri="{FF2B5EF4-FFF2-40B4-BE49-F238E27FC236}">
                <a16:creationId xmlns:a16="http://schemas.microsoft.com/office/drawing/2014/main" id="{D896911A-706F-6994-C80C-C2AA1B52DB99}"/>
              </a:ext>
            </a:extLst>
          </p:cNvPr>
          <p:cNvSpPr>
            <a:spLocks/>
          </p:cNvSpPr>
          <p:nvPr/>
        </p:nvSpPr>
        <p:spPr bwMode="auto">
          <a:xfrm>
            <a:off x="7081839" y="1143001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2" y="21"/>
                </a:moveTo>
                <a:lnTo>
                  <a:pt x="35" y="7"/>
                </a:lnTo>
                <a:lnTo>
                  <a:pt x="35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6"/>
                </a:lnTo>
                <a:lnTo>
                  <a:pt x="7" y="36"/>
                </a:lnTo>
                <a:lnTo>
                  <a:pt x="21" y="43"/>
                </a:lnTo>
                <a:lnTo>
                  <a:pt x="35" y="36"/>
                </a:lnTo>
                <a:lnTo>
                  <a:pt x="42" y="21"/>
                </a:lnTo>
                <a:lnTo>
                  <a:pt x="50" y="21"/>
                </a:lnTo>
                <a:lnTo>
                  <a:pt x="42" y="36"/>
                </a:lnTo>
                <a:lnTo>
                  <a:pt x="35" y="43"/>
                </a:lnTo>
                <a:lnTo>
                  <a:pt x="21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5" y="7"/>
                </a:lnTo>
                <a:lnTo>
                  <a:pt x="42" y="7"/>
                </a:lnTo>
                <a:lnTo>
                  <a:pt x="50" y="21"/>
                </a:lnTo>
                <a:lnTo>
                  <a:pt x="42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Freeform 18">
            <a:extLst>
              <a:ext uri="{FF2B5EF4-FFF2-40B4-BE49-F238E27FC236}">
                <a16:creationId xmlns:a16="http://schemas.microsoft.com/office/drawing/2014/main" id="{33D73E86-5B92-D1BF-A2CF-9A6A42BC04E4}"/>
              </a:ext>
            </a:extLst>
          </p:cNvPr>
          <p:cNvSpPr>
            <a:spLocks/>
          </p:cNvSpPr>
          <p:nvPr/>
        </p:nvSpPr>
        <p:spPr bwMode="auto">
          <a:xfrm>
            <a:off x="7148513" y="1176339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Freeform 19">
            <a:extLst>
              <a:ext uri="{FF2B5EF4-FFF2-40B4-BE49-F238E27FC236}">
                <a16:creationId xmlns:a16="http://schemas.microsoft.com/office/drawing/2014/main" id="{1CFFBC87-55AF-0399-DD39-E79976921B5D}"/>
              </a:ext>
            </a:extLst>
          </p:cNvPr>
          <p:cNvSpPr>
            <a:spLocks/>
          </p:cNvSpPr>
          <p:nvPr/>
        </p:nvSpPr>
        <p:spPr bwMode="auto">
          <a:xfrm>
            <a:off x="6923088" y="1143001"/>
            <a:ext cx="57150" cy="68263"/>
          </a:xfrm>
          <a:custGeom>
            <a:avLst/>
            <a:gdLst>
              <a:gd name="T0" fmla="*/ 2147483646 w 36"/>
              <a:gd name="T1" fmla="*/ 2147483646 h 43"/>
              <a:gd name="T2" fmla="*/ 2147483646 w 36"/>
              <a:gd name="T3" fmla="*/ 2147483646 h 43"/>
              <a:gd name="T4" fmla="*/ 2147483646 w 36"/>
              <a:gd name="T5" fmla="*/ 0 h 43"/>
              <a:gd name="T6" fmla="*/ 0 w 36"/>
              <a:gd name="T7" fmla="*/ 2147483646 h 43"/>
              <a:gd name="T8" fmla="*/ 0 w 36"/>
              <a:gd name="T9" fmla="*/ 2147483646 h 43"/>
              <a:gd name="T10" fmla="*/ 0 w 36"/>
              <a:gd name="T11" fmla="*/ 2147483646 h 43"/>
              <a:gd name="T12" fmla="*/ 2147483646 w 36"/>
              <a:gd name="T13" fmla="*/ 2147483646 h 43"/>
              <a:gd name="T14" fmla="*/ 2147483646 w 36"/>
              <a:gd name="T15" fmla="*/ 2147483646 h 43"/>
              <a:gd name="T16" fmla="*/ 2147483646 w 36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43"/>
              <a:gd name="T29" fmla="*/ 36 w 36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43">
                <a:moveTo>
                  <a:pt x="36" y="21"/>
                </a:moveTo>
                <a:lnTo>
                  <a:pt x="29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6"/>
                </a:lnTo>
                <a:lnTo>
                  <a:pt x="14" y="43"/>
                </a:lnTo>
                <a:lnTo>
                  <a:pt x="29" y="36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7" name="Freeform 20">
            <a:extLst>
              <a:ext uri="{FF2B5EF4-FFF2-40B4-BE49-F238E27FC236}">
                <a16:creationId xmlns:a16="http://schemas.microsoft.com/office/drawing/2014/main" id="{E55C6819-F821-A8B0-BA65-CD61CAD9F765}"/>
              </a:ext>
            </a:extLst>
          </p:cNvPr>
          <p:cNvSpPr>
            <a:spLocks/>
          </p:cNvSpPr>
          <p:nvPr/>
        </p:nvSpPr>
        <p:spPr bwMode="auto">
          <a:xfrm>
            <a:off x="6923088" y="1143001"/>
            <a:ext cx="68262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0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0 w 43"/>
              <a:gd name="T29" fmla="*/ 2147483646 h 50"/>
              <a:gd name="T30" fmla="*/ 0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0 w 43"/>
              <a:gd name="T65" fmla="*/ 2147483646 h 50"/>
              <a:gd name="T66" fmla="*/ 0 w 43"/>
              <a:gd name="T67" fmla="*/ 2147483646 h 50"/>
              <a:gd name="T68" fmla="*/ 0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0 w 43"/>
              <a:gd name="T77" fmla="*/ 2147483646 h 50"/>
              <a:gd name="T78" fmla="*/ 0 w 43"/>
              <a:gd name="T79" fmla="*/ 2147483646 h 50"/>
              <a:gd name="T80" fmla="*/ 0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6" y="21"/>
                </a:moveTo>
                <a:lnTo>
                  <a:pt x="29" y="7"/>
                </a:lnTo>
                <a:lnTo>
                  <a:pt x="29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6"/>
                </a:lnTo>
                <a:lnTo>
                  <a:pt x="0" y="36"/>
                </a:lnTo>
                <a:lnTo>
                  <a:pt x="14" y="43"/>
                </a:lnTo>
                <a:lnTo>
                  <a:pt x="29" y="36"/>
                </a:lnTo>
                <a:lnTo>
                  <a:pt x="36" y="21"/>
                </a:lnTo>
                <a:lnTo>
                  <a:pt x="43" y="21"/>
                </a:lnTo>
                <a:lnTo>
                  <a:pt x="36" y="36"/>
                </a:lnTo>
                <a:lnTo>
                  <a:pt x="29" y="43"/>
                </a:lnTo>
                <a:lnTo>
                  <a:pt x="14" y="50"/>
                </a:lnTo>
                <a:lnTo>
                  <a:pt x="0" y="43"/>
                </a:lnTo>
                <a:lnTo>
                  <a:pt x="0" y="36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9" y="7"/>
                </a:lnTo>
                <a:lnTo>
                  <a:pt x="36" y="7"/>
                </a:lnTo>
                <a:lnTo>
                  <a:pt x="43" y="21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8" name="Freeform 21">
            <a:extLst>
              <a:ext uri="{FF2B5EF4-FFF2-40B4-BE49-F238E27FC236}">
                <a16:creationId xmlns:a16="http://schemas.microsoft.com/office/drawing/2014/main" id="{8B8872DB-2FD2-DCC0-C713-AECA46968035}"/>
              </a:ext>
            </a:extLst>
          </p:cNvPr>
          <p:cNvSpPr>
            <a:spLocks/>
          </p:cNvSpPr>
          <p:nvPr/>
        </p:nvSpPr>
        <p:spPr bwMode="auto">
          <a:xfrm>
            <a:off x="6980238" y="117633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9" name="Freeform 22">
            <a:extLst>
              <a:ext uri="{FF2B5EF4-FFF2-40B4-BE49-F238E27FC236}">
                <a16:creationId xmlns:a16="http://schemas.microsoft.com/office/drawing/2014/main" id="{B22E6226-B017-0A78-5C96-C1538A169B98}"/>
              </a:ext>
            </a:extLst>
          </p:cNvPr>
          <p:cNvSpPr>
            <a:spLocks/>
          </p:cNvSpPr>
          <p:nvPr/>
        </p:nvSpPr>
        <p:spPr bwMode="auto">
          <a:xfrm>
            <a:off x="6629401" y="1493838"/>
            <a:ext cx="68263" cy="55562"/>
          </a:xfrm>
          <a:custGeom>
            <a:avLst/>
            <a:gdLst>
              <a:gd name="T0" fmla="*/ 2147483646 w 43"/>
              <a:gd name="T1" fmla="*/ 2147483646 h 35"/>
              <a:gd name="T2" fmla="*/ 2147483646 w 43"/>
              <a:gd name="T3" fmla="*/ 0 h 35"/>
              <a:gd name="T4" fmla="*/ 2147483646 w 43"/>
              <a:gd name="T5" fmla="*/ 0 h 35"/>
              <a:gd name="T6" fmla="*/ 2147483646 w 43"/>
              <a:gd name="T7" fmla="*/ 0 h 35"/>
              <a:gd name="T8" fmla="*/ 0 w 43"/>
              <a:gd name="T9" fmla="*/ 2147483646 h 35"/>
              <a:gd name="T10" fmla="*/ 2147483646 w 43"/>
              <a:gd name="T11" fmla="*/ 2147483646 h 35"/>
              <a:gd name="T12" fmla="*/ 2147483646 w 43"/>
              <a:gd name="T13" fmla="*/ 2147483646 h 35"/>
              <a:gd name="T14" fmla="*/ 2147483646 w 43"/>
              <a:gd name="T15" fmla="*/ 2147483646 h 35"/>
              <a:gd name="T16" fmla="*/ 2147483646 w 43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35"/>
              <a:gd name="T29" fmla="*/ 43 w 43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35">
                <a:moveTo>
                  <a:pt x="43" y="14"/>
                </a:moveTo>
                <a:lnTo>
                  <a:pt x="36" y="0"/>
                </a:lnTo>
                <a:lnTo>
                  <a:pt x="21" y="0"/>
                </a:lnTo>
                <a:lnTo>
                  <a:pt x="7" y="0"/>
                </a:lnTo>
                <a:lnTo>
                  <a:pt x="0" y="14"/>
                </a:lnTo>
                <a:lnTo>
                  <a:pt x="7" y="28"/>
                </a:lnTo>
                <a:lnTo>
                  <a:pt x="21" y="35"/>
                </a:lnTo>
                <a:lnTo>
                  <a:pt x="36" y="28"/>
                </a:lnTo>
                <a:lnTo>
                  <a:pt x="43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0" name="Freeform 23">
            <a:extLst>
              <a:ext uri="{FF2B5EF4-FFF2-40B4-BE49-F238E27FC236}">
                <a16:creationId xmlns:a16="http://schemas.microsoft.com/office/drawing/2014/main" id="{A9BC60AB-4C98-CA6D-2063-51FB3449A96A}"/>
              </a:ext>
            </a:extLst>
          </p:cNvPr>
          <p:cNvSpPr>
            <a:spLocks/>
          </p:cNvSpPr>
          <p:nvPr/>
        </p:nvSpPr>
        <p:spPr bwMode="auto">
          <a:xfrm>
            <a:off x="6629401" y="1493839"/>
            <a:ext cx="79375" cy="66675"/>
          </a:xfrm>
          <a:custGeom>
            <a:avLst/>
            <a:gdLst>
              <a:gd name="T0" fmla="*/ 2147483646 w 50"/>
              <a:gd name="T1" fmla="*/ 2147483646 h 42"/>
              <a:gd name="T2" fmla="*/ 2147483646 w 50"/>
              <a:gd name="T3" fmla="*/ 0 h 42"/>
              <a:gd name="T4" fmla="*/ 2147483646 w 50"/>
              <a:gd name="T5" fmla="*/ 2147483646 h 42"/>
              <a:gd name="T6" fmla="*/ 2147483646 w 50"/>
              <a:gd name="T7" fmla="*/ 2147483646 h 42"/>
              <a:gd name="T8" fmla="*/ 2147483646 w 50"/>
              <a:gd name="T9" fmla="*/ 2147483646 h 42"/>
              <a:gd name="T10" fmla="*/ 2147483646 w 50"/>
              <a:gd name="T11" fmla="*/ 2147483646 h 42"/>
              <a:gd name="T12" fmla="*/ 2147483646 w 50"/>
              <a:gd name="T13" fmla="*/ 2147483646 h 42"/>
              <a:gd name="T14" fmla="*/ 2147483646 w 50"/>
              <a:gd name="T15" fmla="*/ 2147483646 h 42"/>
              <a:gd name="T16" fmla="*/ 2147483646 w 50"/>
              <a:gd name="T17" fmla="*/ 0 h 42"/>
              <a:gd name="T18" fmla="*/ 2147483646 w 50"/>
              <a:gd name="T19" fmla="*/ 0 h 42"/>
              <a:gd name="T20" fmla="*/ 2147483646 w 50"/>
              <a:gd name="T21" fmla="*/ 2147483646 h 42"/>
              <a:gd name="T22" fmla="*/ 2147483646 w 50"/>
              <a:gd name="T23" fmla="*/ 2147483646 h 42"/>
              <a:gd name="T24" fmla="*/ 2147483646 w 50"/>
              <a:gd name="T25" fmla="*/ 2147483646 h 42"/>
              <a:gd name="T26" fmla="*/ 2147483646 w 50"/>
              <a:gd name="T27" fmla="*/ 2147483646 h 42"/>
              <a:gd name="T28" fmla="*/ 2147483646 w 50"/>
              <a:gd name="T29" fmla="*/ 2147483646 h 42"/>
              <a:gd name="T30" fmla="*/ 2147483646 w 50"/>
              <a:gd name="T31" fmla="*/ 2147483646 h 42"/>
              <a:gd name="T32" fmla="*/ 2147483646 w 50"/>
              <a:gd name="T33" fmla="*/ 2147483646 h 42"/>
              <a:gd name="T34" fmla="*/ 2147483646 w 50"/>
              <a:gd name="T35" fmla="*/ 2147483646 h 42"/>
              <a:gd name="T36" fmla="*/ 2147483646 w 50"/>
              <a:gd name="T37" fmla="*/ 2147483646 h 42"/>
              <a:gd name="T38" fmla="*/ 2147483646 w 50"/>
              <a:gd name="T39" fmla="*/ 2147483646 h 42"/>
              <a:gd name="T40" fmla="*/ 2147483646 w 50"/>
              <a:gd name="T41" fmla="*/ 2147483646 h 42"/>
              <a:gd name="T42" fmla="*/ 2147483646 w 50"/>
              <a:gd name="T43" fmla="*/ 2147483646 h 42"/>
              <a:gd name="T44" fmla="*/ 2147483646 w 50"/>
              <a:gd name="T45" fmla="*/ 2147483646 h 42"/>
              <a:gd name="T46" fmla="*/ 2147483646 w 50"/>
              <a:gd name="T47" fmla="*/ 2147483646 h 42"/>
              <a:gd name="T48" fmla="*/ 2147483646 w 50"/>
              <a:gd name="T49" fmla="*/ 2147483646 h 42"/>
              <a:gd name="T50" fmla="*/ 2147483646 w 50"/>
              <a:gd name="T51" fmla="*/ 2147483646 h 42"/>
              <a:gd name="T52" fmla="*/ 2147483646 w 50"/>
              <a:gd name="T53" fmla="*/ 2147483646 h 42"/>
              <a:gd name="T54" fmla="*/ 2147483646 w 50"/>
              <a:gd name="T55" fmla="*/ 2147483646 h 42"/>
              <a:gd name="T56" fmla="*/ 2147483646 w 50"/>
              <a:gd name="T57" fmla="*/ 2147483646 h 42"/>
              <a:gd name="T58" fmla="*/ 2147483646 w 50"/>
              <a:gd name="T59" fmla="*/ 2147483646 h 42"/>
              <a:gd name="T60" fmla="*/ 2147483646 w 50"/>
              <a:gd name="T61" fmla="*/ 2147483646 h 42"/>
              <a:gd name="T62" fmla="*/ 2147483646 w 50"/>
              <a:gd name="T63" fmla="*/ 2147483646 h 42"/>
              <a:gd name="T64" fmla="*/ 2147483646 w 50"/>
              <a:gd name="T65" fmla="*/ 2147483646 h 42"/>
              <a:gd name="T66" fmla="*/ 2147483646 w 50"/>
              <a:gd name="T67" fmla="*/ 2147483646 h 42"/>
              <a:gd name="T68" fmla="*/ 2147483646 w 50"/>
              <a:gd name="T69" fmla="*/ 2147483646 h 42"/>
              <a:gd name="T70" fmla="*/ 0 w 50"/>
              <a:gd name="T71" fmla="*/ 2147483646 h 42"/>
              <a:gd name="T72" fmla="*/ 0 w 50"/>
              <a:gd name="T73" fmla="*/ 2147483646 h 42"/>
              <a:gd name="T74" fmla="*/ 0 w 50"/>
              <a:gd name="T75" fmla="*/ 2147483646 h 42"/>
              <a:gd name="T76" fmla="*/ 2147483646 w 50"/>
              <a:gd name="T77" fmla="*/ 0 h 42"/>
              <a:gd name="T78" fmla="*/ 2147483646 w 50"/>
              <a:gd name="T79" fmla="*/ 0 h 42"/>
              <a:gd name="T80" fmla="*/ 2147483646 w 50"/>
              <a:gd name="T81" fmla="*/ 0 h 42"/>
              <a:gd name="T82" fmla="*/ 2147483646 w 50"/>
              <a:gd name="T83" fmla="*/ 0 h 42"/>
              <a:gd name="T84" fmla="*/ 2147483646 w 50"/>
              <a:gd name="T85" fmla="*/ 0 h 42"/>
              <a:gd name="T86" fmla="*/ 2147483646 w 50"/>
              <a:gd name="T87" fmla="*/ 0 h 42"/>
              <a:gd name="T88" fmla="*/ 2147483646 w 50"/>
              <a:gd name="T89" fmla="*/ 0 h 42"/>
              <a:gd name="T90" fmla="*/ 2147483646 w 50"/>
              <a:gd name="T91" fmla="*/ 0 h 42"/>
              <a:gd name="T92" fmla="*/ 2147483646 w 50"/>
              <a:gd name="T93" fmla="*/ 0 h 42"/>
              <a:gd name="T94" fmla="*/ 2147483646 w 50"/>
              <a:gd name="T95" fmla="*/ 2147483646 h 42"/>
              <a:gd name="T96" fmla="*/ 2147483646 w 50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2"/>
              <a:gd name="T149" fmla="*/ 50 w 50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2">
                <a:moveTo>
                  <a:pt x="43" y="14"/>
                </a:moveTo>
                <a:lnTo>
                  <a:pt x="36" y="0"/>
                </a:lnTo>
                <a:lnTo>
                  <a:pt x="36" y="7"/>
                </a:lnTo>
                <a:lnTo>
                  <a:pt x="21" y="7"/>
                </a:lnTo>
                <a:lnTo>
                  <a:pt x="7" y="7"/>
                </a:lnTo>
                <a:lnTo>
                  <a:pt x="14" y="0"/>
                </a:lnTo>
                <a:lnTo>
                  <a:pt x="7" y="14"/>
                </a:lnTo>
                <a:lnTo>
                  <a:pt x="14" y="28"/>
                </a:lnTo>
                <a:lnTo>
                  <a:pt x="7" y="28"/>
                </a:lnTo>
                <a:lnTo>
                  <a:pt x="21" y="35"/>
                </a:lnTo>
                <a:lnTo>
                  <a:pt x="36" y="28"/>
                </a:lnTo>
                <a:lnTo>
                  <a:pt x="43" y="14"/>
                </a:lnTo>
                <a:lnTo>
                  <a:pt x="50" y="14"/>
                </a:lnTo>
                <a:lnTo>
                  <a:pt x="43" y="28"/>
                </a:lnTo>
                <a:lnTo>
                  <a:pt x="36" y="35"/>
                </a:lnTo>
                <a:lnTo>
                  <a:pt x="21" y="42"/>
                </a:lnTo>
                <a:lnTo>
                  <a:pt x="7" y="35"/>
                </a:lnTo>
                <a:lnTo>
                  <a:pt x="7" y="28"/>
                </a:lnTo>
                <a:lnTo>
                  <a:pt x="0" y="14"/>
                </a:lnTo>
                <a:lnTo>
                  <a:pt x="7" y="0"/>
                </a:lnTo>
                <a:lnTo>
                  <a:pt x="21" y="0"/>
                </a:lnTo>
                <a:lnTo>
                  <a:pt x="36" y="0"/>
                </a:lnTo>
                <a:lnTo>
                  <a:pt x="43" y="0"/>
                </a:lnTo>
                <a:lnTo>
                  <a:pt x="50" y="14"/>
                </a:lnTo>
                <a:lnTo>
                  <a:pt x="43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1" name="Freeform 24">
            <a:extLst>
              <a:ext uri="{FF2B5EF4-FFF2-40B4-BE49-F238E27FC236}">
                <a16:creationId xmlns:a16="http://schemas.microsoft.com/office/drawing/2014/main" id="{C83FD620-4393-8DD8-274C-8B54C7D40F21}"/>
              </a:ext>
            </a:extLst>
          </p:cNvPr>
          <p:cNvSpPr>
            <a:spLocks/>
          </p:cNvSpPr>
          <p:nvPr/>
        </p:nvSpPr>
        <p:spPr bwMode="auto">
          <a:xfrm>
            <a:off x="6697663" y="1516064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2" name="Freeform 25">
            <a:extLst>
              <a:ext uri="{FF2B5EF4-FFF2-40B4-BE49-F238E27FC236}">
                <a16:creationId xmlns:a16="http://schemas.microsoft.com/office/drawing/2014/main" id="{E9BE2B2C-775F-29DC-E602-67DB549543DE}"/>
              </a:ext>
            </a:extLst>
          </p:cNvPr>
          <p:cNvSpPr>
            <a:spLocks/>
          </p:cNvSpPr>
          <p:nvPr/>
        </p:nvSpPr>
        <p:spPr bwMode="auto">
          <a:xfrm>
            <a:off x="6629401" y="1674814"/>
            <a:ext cx="68263" cy="66675"/>
          </a:xfrm>
          <a:custGeom>
            <a:avLst/>
            <a:gdLst>
              <a:gd name="T0" fmla="*/ 2147483646 w 43"/>
              <a:gd name="T1" fmla="*/ 2147483646 h 42"/>
              <a:gd name="T2" fmla="*/ 2147483646 w 43"/>
              <a:gd name="T3" fmla="*/ 2147483646 h 42"/>
              <a:gd name="T4" fmla="*/ 2147483646 w 43"/>
              <a:gd name="T5" fmla="*/ 0 h 42"/>
              <a:gd name="T6" fmla="*/ 2147483646 w 43"/>
              <a:gd name="T7" fmla="*/ 2147483646 h 42"/>
              <a:gd name="T8" fmla="*/ 0 w 43"/>
              <a:gd name="T9" fmla="*/ 2147483646 h 42"/>
              <a:gd name="T10" fmla="*/ 2147483646 w 43"/>
              <a:gd name="T11" fmla="*/ 2147483646 h 42"/>
              <a:gd name="T12" fmla="*/ 2147483646 w 43"/>
              <a:gd name="T13" fmla="*/ 2147483646 h 42"/>
              <a:gd name="T14" fmla="*/ 2147483646 w 43"/>
              <a:gd name="T15" fmla="*/ 2147483646 h 42"/>
              <a:gd name="T16" fmla="*/ 2147483646 w 43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2"/>
              <a:gd name="T29" fmla="*/ 43 w 43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2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3" name="Freeform 26">
            <a:extLst>
              <a:ext uri="{FF2B5EF4-FFF2-40B4-BE49-F238E27FC236}">
                <a16:creationId xmlns:a16="http://schemas.microsoft.com/office/drawing/2014/main" id="{1E1591E0-A137-5686-8788-C5408C6801E0}"/>
              </a:ext>
            </a:extLst>
          </p:cNvPr>
          <p:cNvSpPr>
            <a:spLocks/>
          </p:cNvSpPr>
          <p:nvPr/>
        </p:nvSpPr>
        <p:spPr bwMode="auto">
          <a:xfrm>
            <a:off x="6629401" y="1674814"/>
            <a:ext cx="79375" cy="77787"/>
          </a:xfrm>
          <a:custGeom>
            <a:avLst/>
            <a:gdLst>
              <a:gd name="T0" fmla="*/ 2147483646 w 50"/>
              <a:gd name="T1" fmla="*/ 2147483646 h 49"/>
              <a:gd name="T2" fmla="*/ 2147483646 w 50"/>
              <a:gd name="T3" fmla="*/ 2147483646 h 49"/>
              <a:gd name="T4" fmla="*/ 2147483646 w 50"/>
              <a:gd name="T5" fmla="*/ 2147483646 h 49"/>
              <a:gd name="T6" fmla="*/ 2147483646 w 50"/>
              <a:gd name="T7" fmla="*/ 2147483646 h 49"/>
              <a:gd name="T8" fmla="*/ 2147483646 w 50"/>
              <a:gd name="T9" fmla="*/ 2147483646 h 49"/>
              <a:gd name="T10" fmla="*/ 2147483646 w 50"/>
              <a:gd name="T11" fmla="*/ 2147483646 h 49"/>
              <a:gd name="T12" fmla="*/ 2147483646 w 50"/>
              <a:gd name="T13" fmla="*/ 2147483646 h 49"/>
              <a:gd name="T14" fmla="*/ 2147483646 w 50"/>
              <a:gd name="T15" fmla="*/ 2147483646 h 49"/>
              <a:gd name="T16" fmla="*/ 2147483646 w 50"/>
              <a:gd name="T17" fmla="*/ 2147483646 h 49"/>
              <a:gd name="T18" fmla="*/ 2147483646 w 50"/>
              <a:gd name="T19" fmla="*/ 2147483646 h 49"/>
              <a:gd name="T20" fmla="*/ 2147483646 w 50"/>
              <a:gd name="T21" fmla="*/ 2147483646 h 49"/>
              <a:gd name="T22" fmla="*/ 2147483646 w 50"/>
              <a:gd name="T23" fmla="*/ 2147483646 h 49"/>
              <a:gd name="T24" fmla="*/ 2147483646 w 50"/>
              <a:gd name="T25" fmla="*/ 2147483646 h 49"/>
              <a:gd name="T26" fmla="*/ 2147483646 w 50"/>
              <a:gd name="T27" fmla="*/ 2147483646 h 49"/>
              <a:gd name="T28" fmla="*/ 2147483646 w 50"/>
              <a:gd name="T29" fmla="*/ 2147483646 h 49"/>
              <a:gd name="T30" fmla="*/ 2147483646 w 50"/>
              <a:gd name="T31" fmla="*/ 2147483646 h 49"/>
              <a:gd name="T32" fmla="*/ 2147483646 w 50"/>
              <a:gd name="T33" fmla="*/ 2147483646 h 49"/>
              <a:gd name="T34" fmla="*/ 2147483646 w 50"/>
              <a:gd name="T35" fmla="*/ 2147483646 h 49"/>
              <a:gd name="T36" fmla="*/ 2147483646 w 50"/>
              <a:gd name="T37" fmla="*/ 2147483646 h 49"/>
              <a:gd name="T38" fmla="*/ 2147483646 w 50"/>
              <a:gd name="T39" fmla="*/ 2147483646 h 49"/>
              <a:gd name="T40" fmla="*/ 2147483646 w 50"/>
              <a:gd name="T41" fmla="*/ 2147483646 h 49"/>
              <a:gd name="T42" fmla="*/ 2147483646 w 50"/>
              <a:gd name="T43" fmla="*/ 2147483646 h 49"/>
              <a:gd name="T44" fmla="*/ 2147483646 w 50"/>
              <a:gd name="T45" fmla="*/ 2147483646 h 49"/>
              <a:gd name="T46" fmla="*/ 2147483646 w 50"/>
              <a:gd name="T47" fmla="*/ 2147483646 h 49"/>
              <a:gd name="T48" fmla="*/ 2147483646 w 50"/>
              <a:gd name="T49" fmla="*/ 2147483646 h 49"/>
              <a:gd name="T50" fmla="*/ 2147483646 w 50"/>
              <a:gd name="T51" fmla="*/ 2147483646 h 49"/>
              <a:gd name="T52" fmla="*/ 2147483646 w 50"/>
              <a:gd name="T53" fmla="*/ 2147483646 h 49"/>
              <a:gd name="T54" fmla="*/ 2147483646 w 50"/>
              <a:gd name="T55" fmla="*/ 2147483646 h 49"/>
              <a:gd name="T56" fmla="*/ 2147483646 w 50"/>
              <a:gd name="T57" fmla="*/ 2147483646 h 49"/>
              <a:gd name="T58" fmla="*/ 2147483646 w 50"/>
              <a:gd name="T59" fmla="*/ 2147483646 h 49"/>
              <a:gd name="T60" fmla="*/ 2147483646 w 50"/>
              <a:gd name="T61" fmla="*/ 2147483646 h 49"/>
              <a:gd name="T62" fmla="*/ 2147483646 w 50"/>
              <a:gd name="T63" fmla="*/ 2147483646 h 49"/>
              <a:gd name="T64" fmla="*/ 2147483646 w 50"/>
              <a:gd name="T65" fmla="*/ 2147483646 h 49"/>
              <a:gd name="T66" fmla="*/ 2147483646 w 50"/>
              <a:gd name="T67" fmla="*/ 2147483646 h 49"/>
              <a:gd name="T68" fmla="*/ 2147483646 w 50"/>
              <a:gd name="T69" fmla="*/ 2147483646 h 49"/>
              <a:gd name="T70" fmla="*/ 0 w 50"/>
              <a:gd name="T71" fmla="*/ 2147483646 h 49"/>
              <a:gd name="T72" fmla="*/ 0 w 50"/>
              <a:gd name="T73" fmla="*/ 2147483646 h 49"/>
              <a:gd name="T74" fmla="*/ 0 w 50"/>
              <a:gd name="T75" fmla="*/ 2147483646 h 49"/>
              <a:gd name="T76" fmla="*/ 2147483646 w 50"/>
              <a:gd name="T77" fmla="*/ 2147483646 h 49"/>
              <a:gd name="T78" fmla="*/ 2147483646 w 50"/>
              <a:gd name="T79" fmla="*/ 2147483646 h 49"/>
              <a:gd name="T80" fmla="*/ 2147483646 w 50"/>
              <a:gd name="T81" fmla="*/ 2147483646 h 49"/>
              <a:gd name="T82" fmla="*/ 2147483646 w 50"/>
              <a:gd name="T83" fmla="*/ 0 h 49"/>
              <a:gd name="T84" fmla="*/ 2147483646 w 50"/>
              <a:gd name="T85" fmla="*/ 0 h 49"/>
              <a:gd name="T86" fmla="*/ 2147483646 w 50"/>
              <a:gd name="T87" fmla="*/ 0 h 49"/>
              <a:gd name="T88" fmla="*/ 2147483646 w 50"/>
              <a:gd name="T89" fmla="*/ 2147483646 h 49"/>
              <a:gd name="T90" fmla="*/ 2147483646 w 50"/>
              <a:gd name="T91" fmla="*/ 2147483646 h 49"/>
              <a:gd name="T92" fmla="*/ 2147483646 w 50"/>
              <a:gd name="T93" fmla="*/ 2147483646 h 49"/>
              <a:gd name="T94" fmla="*/ 2147483646 w 50"/>
              <a:gd name="T95" fmla="*/ 2147483646 h 49"/>
              <a:gd name="T96" fmla="*/ 2147483646 w 50"/>
              <a:gd name="T97" fmla="*/ 2147483646 h 4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9"/>
              <a:gd name="T149" fmla="*/ 50 w 50"/>
              <a:gd name="T150" fmla="*/ 49 h 4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9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lnTo>
                  <a:pt x="50" y="21"/>
                </a:lnTo>
                <a:lnTo>
                  <a:pt x="43" y="35"/>
                </a:lnTo>
                <a:lnTo>
                  <a:pt x="36" y="42"/>
                </a:lnTo>
                <a:lnTo>
                  <a:pt x="21" y="49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4" name="Freeform 27">
            <a:extLst>
              <a:ext uri="{FF2B5EF4-FFF2-40B4-BE49-F238E27FC236}">
                <a16:creationId xmlns:a16="http://schemas.microsoft.com/office/drawing/2014/main" id="{E70C0978-BEB0-1ADB-18BC-A37BC3BE55B6}"/>
              </a:ext>
            </a:extLst>
          </p:cNvPr>
          <p:cNvSpPr>
            <a:spLocks/>
          </p:cNvSpPr>
          <p:nvPr/>
        </p:nvSpPr>
        <p:spPr bwMode="auto">
          <a:xfrm>
            <a:off x="6697663" y="1708150"/>
            <a:ext cx="11112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5" name="Freeform 28">
            <a:extLst>
              <a:ext uri="{FF2B5EF4-FFF2-40B4-BE49-F238E27FC236}">
                <a16:creationId xmlns:a16="http://schemas.microsoft.com/office/drawing/2014/main" id="{2935AC7A-0FE9-B17F-2502-F9B5BCA78AF7}"/>
              </a:ext>
            </a:extLst>
          </p:cNvPr>
          <p:cNvSpPr>
            <a:spLocks/>
          </p:cNvSpPr>
          <p:nvPr/>
        </p:nvSpPr>
        <p:spPr bwMode="auto">
          <a:xfrm>
            <a:off x="7408863" y="1493838"/>
            <a:ext cx="57150" cy="55562"/>
          </a:xfrm>
          <a:custGeom>
            <a:avLst/>
            <a:gdLst>
              <a:gd name="T0" fmla="*/ 2147483646 w 36"/>
              <a:gd name="T1" fmla="*/ 2147483646 h 35"/>
              <a:gd name="T2" fmla="*/ 2147483646 w 36"/>
              <a:gd name="T3" fmla="*/ 0 h 35"/>
              <a:gd name="T4" fmla="*/ 2147483646 w 36"/>
              <a:gd name="T5" fmla="*/ 0 h 35"/>
              <a:gd name="T6" fmla="*/ 0 w 36"/>
              <a:gd name="T7" fmla="*/ 0 h 35"/>
              <a:gd name="T8" fmla="*/ 0 w 36"/>
              <a:gd name="T9" fmla="*/ 2147483646 h 35"/>
              <a:gd name="T10" fmla="*/ 0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5"/>
              <a:gd name="T29" fmla="*/ 36 w 36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5">
                <a:moveTo>
                  <a:pt x="36" y="14"/>
                </a:moveTo>
                <a:lnTo>
                  <a:pt x="29" y="0"/>
                </a:lnTo>
                <a:lnTo>
                  <a:pt x="14" y="0"/>
                </a:lnTo>
                <a:lnTo>
                  <a:pt x="0" y="0"/>
                </a:lnTo>
                <a:lnTo>
                  <a:pt x="0" y="14"/>
                </a:lnTo>
                <a:lnTo>
                  <a:pt x="0" y="28"/>
                </a:lnTo>
                <a:lnTo>
                  <a:pt x="14" y="35"/>
                </a:lnTo>
                <a:lnTo>
                  <a:pt x="29" y="28"/>
                </a:lnTo>
                <a:lnTo>
                  <a:pt x="36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6" name="Freeform 29">
            <a:extLst>
              <a:ext uri="{FF2B5EF4-FFF2-40B4-BE49-F238E27FC236}">
                <a16:creationId xmlns:a16="http://schemas.microsoft.com/office/drawing/2014/main" id="{AF1B14D2-572F-883B-8485-2B382B53EBE4}"/>
              </a:ext>
            </a:extLst>
          </p:cNvPr>
          <p:cNvSpPr>
            <a:spLocks/>
          </p:cNvSpPr>
          <p:nvPr/>
        </p:nvSpPr>
        <p:spPr bwMode="auto">
          <a:xfrm>
            <a:off x="7408863" y="1493839"/>
            <a:ext cx="68262" cy="66675"/>
          </a:xfrm>
          <a:custGeom>
            <a:avLst/>
            <a:gdLst>
              <a:gd name="T0" fmla="*/ 2147483646 w 43"/>
              <a:gd name="T1" fmla="*/ 2147483646 h 42"/>
              <a:gd name="T2" fmla="*/ 2147483646 w 43"/>
              <a:gd name="T3" fmla="*/ 0 h 42"/>
              <a:gd name="T4" fmla="*/ 2147483646 w 43"/>
              <a:gd name="T5" fmla="*/ 2147483646 h 42"/>
              <a:gd name="T6" fmla="*/ 2147483646 w 43"/>
              <a:gd name="T7" fmla="*/ 2147483646 h 42"/>
              <a:gd name="T8" fmla="*/ 2147483646 w 43"/>
              <a:gd name="T9" fmla="*/ 2147483646 h 42"/>
              <a:gd name="T10" fmla="*/ 2147483646 w 43"/>
              <a:gd name="T11" fmla="*/ 2147483646 h 42"/>
              <a:gd name="T12" fmla="*/ 2147483646 w 43"/>
              <a:gd name="T13" fmla="*/ 2147483646 h 42"/>
              <a:gd name="T14" fmla="*/ 0 w 43"/>
              <a:gd name="T15" fmla="*/ 2147483646 h 42"/>
              <a:gd name="T16" fmla="*/ 2147483646 w 43"/>
              <a:gd name="T17" fmla="*/ 0 h 42"/>
              <a:gd name="T18" fmla="*/ 2147483646 w 43"/>
              <a:gd name="T19" fmla="*/ 0 h 42"/>
              <a:gd name="T20" fmla="*/ 2147483646 w 43"/>
              <a:gd name="T21" fmla="*/ 2147483646 h 42"/>
              <a:gd name="T22" fmla="*/ 2147483646 w 43"/>
              <a:gd name="T23" fmla="*/ 2147483646 h 42"/>
              <a:gd name="T24" fmla="*/ 2147483646 w 43"/>
              <a:gd name="T25" fmla="*/ 2147483646 h 42"/>
              <a:gd name="T26" fmla="*/ 2147483646 w 43"/>
              <a:gd name="T27" fmla="*/ 2147483646 h 42"/>
              <a:gd name="T28" fmla="*/ 0 w 43"/>
              <a:gd name="T29" fmla="*/ 2147483646 h 42"/>
              <a:gd name="T30" fmla="*/ 0 w 43"/>
              <a:gd name="T31" fmla="*/ 2147483646 h 42"/>
              <a:gd name="T32" fmla="*/ 2147483646 w 43"/>
              <a:gd name="T33" fmla="*/ 2147483646 h 42"/>
              <a:gd name="T34" fmla="*/ 2147483646 w 43"/>
              <a:gd name="T35" fmla="*/ 2147483646 h 42"/>
              <a:gd name="T36" fmla="*/ 2147483646 w 43"/>
              <a:gd name="T37" fmla="*/ 2147483646 h 42"/>
              <a:gd name="T38" fmla="*/ 2147483646 w 43"/>
              <a:gd name="T39" fmla="*/ 2147483646 h 42"/>
              <a:gd name="T40" fmla="*/ 2147483646 w 43"/>
              <a:gd name="T41" fmla="*/ 2147483646 h 42"/>
              <a:gd name="T42" fmla="*/ 2147483646 w 43"/>
              <a:gd name="T43" fmla="*/ 2147483646 h 42"/>
              <a:gd name="T44" fmla="*/ 2147483646 w 43"/>
              <a:gd name="T45" fmla="*/ 2147483646 h 42"/>
              <a:gd name="T46" fmla="*/ 2147483646 w 43"/>
              <a:gd name="T47" fmla="*/ 2147483646 h 42"/>
              <a:gd name="T48" fmla="*/ 2147483646 w 43"/>
              <a:gd name="T49" fmla="*/ 2147483646 h 42"/>
              <a:gd name="T50" fmla="*/ 2147483646 w 43"/>
              <a:gd name="T51" fmla="*/ 2147483646 h 42"/>
              <a:gd name="T52" fmla="*/ 2147483646 w 43"/>
              <a:gd name="T53" fmla="*/ 2147483646 h 42"/>
              <a:gd name="T54" fmla="*/ 2147483646 w 43"/>
              <a:gd name="T55" fmla="*/ 2147483646 h 42"/>
              <a:gd name="T56" fmla="*/ 2147483646 w 43"/>
              <a:gd name="T57" fmla="*/ 2147483646 h 42"/>
              <a:gd name="T58" fmla="*/ 2147483646 w 43"/>
              <a:gd name="T59" fmla="*/ 2147483646 h 42"/>
              <a:gd name="T60" fmla="*/ 2147483646 w 43"/>
              <a:gd name="T61" fmla="*/ 2147483646 h 42"/>
              <a:gd name="T62" fmla="*/ 2147483646 w 43"/>
              <a:gd name="T63" fmla="*/ 2147483646 h 42"/>
              <a:gd name="T64" fmla="*/ 0 w 43"/>
              <a:gd name="T65" fmla="*/ 2147483646 h 42"/>
              <a:gd name="T66" fmla="*/ 0 w 43"/>
              <a:gd name="T67" fmla="*/ 2147483646 h 42"/>
              <a:gd name="T68" fmla="*/ 0 w 43"/>
              <a:gd name="T69" fmla="*/ 2147483646 h 42"/>
              <a:gd name="T70" fmla="*/ 0 w 43"/>
              <a:gd name="T71" fmla="*/ 2147483646 h 42"/>
              <a:gd name="T72" fmla="*/ 0 w 43"/>
              <a:gd name="T73" fmla="*/ 2147483646 h 42"/>
              <a:gd name="T74" fmla="*/ 0 w 43"/>
              <a:gd name="T75" fmla="*/ 2147483646 h 42"/>
              <a:gd name="T76" fmla="*/ 0 w 43"/>
              <a:gd name="T77" fmla="*/ 0 h 42"/>
              <a:gd name="T78" fmla="*/ 0 w 43"/>
              <a:gd name="T79" fmla="*/ 0 h 42"/>
              <a:gd name="T80" fmla="*/ 0 w 43"/>
              <a:gd name="T81" fmla="*/ 0 h 42"/>
              <a:gd name="T82" fmla="*/ 2147483646 w 43"/>
              <a:gd name="T83" fmla="*/ 0 h 42"/>
              <a:gd name="T84" fmla="*/ 2147483646 w 43"/>
              <a:gd name="T85" fmla="*/ 0 h 42"/>
              <a:gd name="T86" fmla="*/ 2147483646 w 43"/>
              <a:gd name="T87" fmla="*/ 0 h 42"/>
              <a:gd name="T88" fmla="*/ 2147483646 w 43"/>
              <a:gd name="T89" fmla="*/ 0 h 42"/>
              <a:gd name="T90" fmla="*/ 2147483646 w 43"/>
              <a:gd name="T91" fmla="*/ 0 h 42"/>
              <a:gd name="T92" fmla="*/ 2147483646 w 43"/>
              <a:gd name="T93" fmla="*/ 0 h 42"/>
              <a:gd name="T94" fmla="*/ 2147483646 w 43"/>
              <a:gd name="T95" fmla="*/ 2147483646 h 42"/>
              <a:gd name="T96" fmla="*/ 2147483646 w 43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42"/>
              <a:gd name="T149" fmla="*/ 43 w 43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42">
                <a:moveTo>
                  <a:pt x="36" y="14"/>
                </a:moveTo>
                <a:lnTo>
                  <a:pt x="29" y="0"/>
                </a:lnTo>
                <a:lnTo>
                  <a:pt x="29" y="7"/>
                </a:lnTo>
                <a:lnTo>
                  <a:pt x="14" y="7"/>
                </a:lnTo>
                <a:lnTo>
                  <a:pt x="0" y="7"/>
                </a:lnTo>
                <a:lnTo>
                  <a:pt x="7" y="0"/>
                </a:lnTo>
                <a:lnTo>
                  <a:pt x="7" y="14"/>
                </a:lnTo>
                <a:lnTo>
                  <a:pt x="7" y="28"/>
                </a:lnTo>
                <a:lnTo>
                  <a:pt x="0" y="28"/>
                </a:lnTo>
                <a:lnTo>
                  <a:pt x="14" y="35"/>
                </a:lnTo>
                <a:lnTo>
                  <a:pt x="29" y="28"/>
                </a:lnTo>
                <a:lnTo>
                  <a:pt x="36" y="14"/>
                </a:lnTo>
                <a:lnTo>
                  <a:pt x="43" y="14"/>
                </a:lnTo>
                <a:lnTo>
                  <a:pt x="36" y="28"/>
                </a:lnTo>
                <a:lnTo>
                  <a:pt x="29" y="35"/>
                </a:lnTo>
                <a:lnTo>
                  <a:pt x="14" y="42"/>
                </a:lnTo>
                <a:lnTo>
                  <a:pt x="0" y="35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lnTo>
                  <a:pt x="29" y="0"/>
                </a:lnTo>
                <a:lnTo>
                  <a:pt x="36" y="0"/>
                </a:lnTo>
                <a:lnTo>
                  <a:pt x="43" y="14"/>
                </a:lnTo>
                <a:lnTo>
                  <a:pt x="36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7" name="Freeform 30">
            <a:extLst>
              <a:ext uri="{FF2B5EF4-FFF2-40B4-BE49-F238E27FC236}">
                <a16:creationId xmlns:a16="http://schemas.microsoft.com/office/drawing/2014/main" id="{FB043623-8293-641D-1D43-C0A20548C0D4}"/>
              </a:ext>
            </a:extLst>
          </p:cNvPr>
          <p:cNvSpPr>
            <a:spLocks/>
          </p:cNvSpPr>
          <p:nvPr/>
        </p:nvSpPr>
        <p:spPr bwMode="auto">
          <a:xfrm>
            <a:off x="7466013" y="1516064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8" name="Freeform 31">
            <a:extLst>
              <a:ext uri="{FF2B5EF4-FFF2-40B4-BE49-F238E27FC236}">
                <a16:creationId xmlns:a16="http://schemas.microsoft.com/office/drawing/2014/main" id="{ACE64D96-A284-3E9F-5965-78C4E4FA5AA7}"/>
              </a:ext>
            </a:extLst>
          </p:cNvPr>
          <p:cNvSpPr>
            <a:spLocks/>
          </p:cNvSpPr>
          <p:nvPr/>
        </p:nvSpPr>
        <p:spPr bwMode="auto">
          <a:xfrm>
            <a:off x="7408863" y="1674814"/>
            <a:ext cx="57150" cy="66675"/>
          </a:xfrm>
          <a:custGeom>
            <a:avLst/>
            <a:gdLst>
              <a:gd name="T0" fmla="*/ 2147483646 w 36"/>
              <a:gd name="T1" fmla="*/ 2147483646 h 42"/>
              <a:gd name="T2" fmla="*/ 2147483646 w 36"/>
              <a:gd name="T3" fmla="*/ 2147483646 h 42"/>
              <a:gd name="T4" fmla="*/ 2147483646 w 36"/>
              <a:gd name="T5" fmla="*/ 0 h 42"/>
              <a:gd name="T6" fmla="*/ 0 w 36"/>
              <a:gd name="T7" fmla="*/ 2147483646 h 42"/>
              <a:gd name="T8" fmla="*/ 0 w 36"/>
              <a:gd name="T9" fmla="*/ 2147483646 h 42"/>
              <a:gd name="T10" fmla="*/ 0 w 36"/>
              <a:gd name="T11" fmla="*/ 2147483646 h 42"/>
              <a:gd name="T12" fmla="*/ 2147483646 w 36"/>
              <a:gd name="T13" fmla="*/ 2147483646 h 42"/>
              <a:gd name="T14" fmla="*/ 2147483646 w 36"/>
              <a:gd name="T15" fmla="*/ 2147483646 h 42"/>
              <a:gd name="T16" fmla="*/ 2147483646 w 36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42"/>
              <a:gd name="T29" fmla="*/ 36 w 36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42">
                <a:moveTo>
                  <a:pt x="36" y="21"/>
                </a:moveTo>
                <a:lnTo>
                  <a:pt x="29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5"/>
                </a:lnTo>
                <a:lnTo>
                  <a:pt x="14" y="42"/>
                </a:lnTo>
                <a:lnTo>
                  <a:pt x="29" y="35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39" name="Freeform 32">
            <a:extLst>
              <a:ext uri="{FF2B5EF4-FFF2-40B4-BE49-F238E27FC236}">
                <a16:creationId xmlns:a16="http://schemas.microsoft.com/office/drawing/2014/main" id="{136C5B95-9F73-BDCE-16F8-EB60740F5D30}"/>
              </a:ext>
            </a:extLst>
          </p:cNvPr>
          <p:cNvSpPr>
            <a:spLocks/>
          </p:cNvSpPr>
          <p:nvPr/>
        </p:nvSpPr>
        <p:spPr bwMode="auto">
          <a:xfrm>
            <a:off x="7408863" y="1674814"/>
            <a:ext cx="68262" cy="77787"/>
          </a:xfrm>
          <a:custGeom>
            <a:avLst/>
            <a:gdLst>
              <a:gd name="T0" fmla="*/ 2147483646 w 43"/>
              <a:gd name="T1" fmla="*/ 2147483646 h 49"/>
              <a:gd name="T2" fmla="*/ 2147483646 w 43"/>
              <a:gd name="T3" fmla="*/ 2147483646 h 49"/>
              <a:gd name="T4" fmla="*/ 2147483646 w 43"/>
              <a:gd name="T5" fmla="*/ 2147483646 h 49"/>
              <a:gd name="T6" fmla="*/ 2147483646 w 43"/>
              <a:gd name="T7" fmla="*/ 2147483646 h 49"/>
              <a:gd name="T8" fmla="*/ 2147483646 w 43"/>
              <a:gd name="T9" fmla="*/ 2147483646 h 49"/>
              <a:gd name="T10" fmla="*/ 2147483646 w 43"/>
              <a:gd name="T11" fmla="*/ 2147483646 h 49"/>
              <a:gd name="T12" fmla="*/ 2147483646 w 43"/>
              <a:gd name="T13" fmla="*/ 2147483646 h 49"/>
              <a:gd name="T14" fmla="*/ 0 w 43"/>
              <a:gd name="T15" fmla="*/ 2147483646 h 49"/>
              <a:gd name="T16" fmla="*/ 2147483646 w 43"/>
              <a:gd name="T17" fmla="*/ 2147483646 h 49"/>
              <a:gd name="T18" fmla="*/ 2147483646 w 43"/>
              <a:gd name="T19" fmla="*/ 2147483646 h 49"/>
              <a:gd name="T20" fmla="*/ 2147483646 w 43"/>
              <a:gd name="T21" fmla="*/ 2147483646 h 49"/>
              <a:gd name="T22" fmla="*/ 2147483646 w 43"/>
              <a:gd name="T23" fmla="*/ 2147483646 h 49"/>
              <a:gd name="T24" fmla="*/ 2147483646 w 43"/>
              <a:gd name="T25" fmla="*/ 2147483646 h 49"/>
              <a:gd name="T26" fmla="*/ 2147483646 w 43"/>
              <a:gd name="T27" fmla="*/ 2147483646 h 49"/>
              <a:gd name="T28" fmla="*/ 0 w 43"/>
              <a:gd name="T29" fmla="*/ 2147483646 h 49"/>
              <a:gd name="T30" fmla="*/ 0 w 43"/>
              <a:gd name="T31" fmla="*/ 2147483646 h 49"/>
              <a:gd name="T32" fmla="*/ 2147483646 w 43"/>
              <a:gd name="T33" fmla="*/ 2147483646 h 49"/>
              <a:gd name="T34" fmla="*/ 2147483646 w 43"/>
              <a:gd name="T35" fmla="*/ 2147483646 h 49"/>
              <a:gd name="T36" fmla="*/ 2147483646 w 43"/>
              <a:gd name="T37" fmla="*/ 2147483646 h 49"/>
              <a:gd name="T38" fmla="*/ 2147483646 w 43"/>
              <a:gd name="T39" fmla="*/ 2147483646 h 49"/>
              <a:gd name="T40" fmla="*/ 2147483646 w 43"/>
              <a:gd name="T41" fmla="*/ 2147483646 h 49"/>
              <a:gd name="T42" fmla="*/ 2147483646 w 43"/>
              <a:gd name="T43" fmla="*/ 2147483646 h 49"/>
              <a:gd name="T44" fmla="*/ 2147483646 w 43"/>
              <a:gd name="T45" fmla="*/ 2147483646 h 49"/>
              <a:gd name="T46" fmla="*/ 2147483646 w 43"/>
              <a:gd name="T47" fmla="*/ 2147483646 h 49"/>
              <a:gd name="T48" fmla="*/ 2147483646 w 43"/>
              <a:gd name="T49" fmla="*/ 2147483646 h 49"/>
              <a:gd name="T50" fmla="*/ 2147483646 w 43"/>
              <a:gd name="T51" fmla="*/ 2147483646 h 49"/>
              <a:gd name="T52" fmla="*/ 2147483646 w 43"/>
              <a:gd name="T53" fmla="*/ 2147483646 h 49"/>
              <a:gd name="T54" fmla="*/ 2147483646 w 43"/>
              <a:gd name="T55" fmla="*/ 2147483646 h 49"/>
              <a:gd name="T56" fmla="*/ 2147483646 w 43"/>
              <a:gd name="T57" fmla="*/ 2147483646 h 49"/>
              <a:gd name="T58" fmla="*/ 2147483646 w 43"/>
              <a:gd name="T59" fmla="*/ 2147483646 h 49"/>
              <a:gd name="T60" fmla="*/ 2147483646 w 43"/>
              <a:gd name="T61" fmla="*/ 2147483646 h 49"/>
              <a:gd name="T62" fmla="*/ 2147483646 w 43"/>
              <a:gd name="T63" fmla="*/ 2147483646 h 49"/>
              <a:gd name="T64" fmla="*/ 0 w 43"/>
              <a:gd name="T65" fmla="*/ 2147483646 h 49"/>
              <a:gd name="T66" fmla="*/ 0 w 43"/>
              <a:gd name="T67" fmla="*/ 2147483646 h 49"/>
              <a:gd name="T68" fmla="*/ 0 w 43"/>
              <a:gd name="T69" fmla="*/ 2147483646 h 49"/>
              <a:gd name="T70" fmla="*/ 0 w 43"/>
              <a:gd name="T71" fmla="*/ 2147483646 h 49"/>
              <a:gd name="T72" fmla="*/ 0 w 43"/>
              <a:gd name="T73" fmla="*/ 2147483646 h 49"/>
              <a:gd name="T74" fmla="*/ 0 w 43"/>
              <a:gd name="T75" fmla="*/ 2147483646 h 49"/>
              <a:gd name="T76" fmla="*/ 0 w 43"/>
              <a:gd name="T77" fmla="*/ 2147483646 h 49"/>
              <a:gd name="T78" fmla="*/ 0 w 43"/>
              <a:gd name="T79" fmla="*/ 2147483646 h 49"/>
              <a:gd name="T80" fmla="*/ 0 w 43"/>
              <a:gd name="T81" fmla="*/ 2147483646 h 49"/>
              <a:gd name="T82" fmla="*/ 2147483646 w 43"/>
              <a:gd name="T83" fmla="*/ 0 h 49"/>
              <a:gd name="T84" fmla="*/ 2147483646 w 43"/>
              <a:gd name="T85" fmla="*/ 0 h 49"/>
              <a:gd name="T86" fmla="*/ 2147483646 w 43"/>
              <a:gd name="T87" fmla="*/ 0 h 49"/>
              <a:gd name="T88" fmla="*/ 2147483646 w 43"/>
              <a:gd name="T89" fmla="*/ 2147483646 h 49"/>
              <a:gd name="T90" fmla="*/ 2147483646 w 43"/>
              <a:gd name="T91" fmla="*/ 2147483646 h 49"/>
              <a:gd name="T92" fmla="*/ 2147483646 w 43"/>
              <a:gd name="T93" fmla="*/ 2147483646 h 49"/>
              <a:gd name="T94" fmla="*/ 2147483646 w 43"/>
              <a:gd name="T95" fmla="*/ 2147483646 h 49"/>
              <a:gd name="T96" fmla="*/ 2147483646 w 43"/>
              <a:gd name="T97" fmla="*/ 2147483646 h 4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49"/>
              <a:gd name="T149" fmla="*/ 43 w 43"/>
              <a:gd name="T150" fmla="*/ 49 h 4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49">
                <a:moveTo>
                  <a:pt x="36" y="21"/>
                </a:moveTo>
                <a:lnTo>
                  <a:pt x="29" y="7"/>
                </a:lnTo>
                <a:lnTo>
                  <a:pt x="29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5"/>
                </a:lnTo>
                <a:lnTo>
                  <a:pt x="0" y="35"/>
                </a:lnTo>
                <a:lnTo>
                  <a:pt x="14" y="42"/>
                </a:lnTo>
                <a:lnTo>
                  <a:pt x="29" y="35"/>
                </a:lnTo>
                <a:lnTo>
                  <a:pt x="36" y="21"/>
                </a:lnTo>
                <a:lnTo>
                  <a:pt x="43" y="21"/>
                </a:lnTo>
                <a:lnTo>
                  <a:pt x="36" y="35"/>
                </a:lnTo>
                <a:lnTo>
                  <a:pt x="29" y="42"/>
                </a:lnTo>
                <a:lnTo>
                  <a:pt x="14" y="49"/>
                </a:lnTo>
                <a:lnTo>
                  <a:pt x="0" y="42"/>
                </a:lnTo>
                <a:lnTo>
                  <a:pt x="0" y="35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9" y="7"/>
                </a:lnTo>
                <a:lnTo>
                  <a:pt x="36" y="7"/>
                </a:lnTo>
                <a:lnTo>
                  <a:pt x="43" y="21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0" name="Freeform 33">
            <a:extLst>
              <a:ext uri="{FF2B5EF4-FFF2-40B4-BE49-F238E27FC236}">
                <a16:creationId xmlns:a16="http://schemas.microsoft.com/office/drawing/2014/main" id="{0EBF8386-E9C6-E217-9CCA-AD9227F7CD85}"/>
              </a:ext>
            </a:extLst>
          </p:cNvPr>
          <p:cNvSpPr>
            <a:spLocks/>
          </p:cNvSpPr>
          <p:nvPr/>
        </p:nvSpPr>
        <p:spPr bwMode="auto">
          <a:xfrm>
            <a:off x="7466013" y="1708150"/>
            <a:ext cx="11112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1" name="Freeform 34">
            <a:extLst>
              <a:ext uri="{FF2B5EF4-FFF2-40B4-BE49-F238E27FC236}">
                <a16:creationId xmlns:a16="http://schemas.microsoft.com/office/drawing/2014/main" id="{87FC7C92-675D-BA4F-855F-440A66583AAF}"/>
              </a:ext>
            </a:extLst>
          </p:cNvPr>
          <p:cNvSpPr>
            <a:spLocks/>
          </p:cNvSpPr>
          <p:nvPr/>
        </p:nvSpPr>
        <p:spPr bwMode="auto">
          <a:xfrm>
            <a:off x="7081839" y="2012951"/>
            <a:ext cx="66675" cy="68263"/>
          </a:xfrm>
          <a:custGeom>
            <a:avLst/>
            <a:gdLst>
              <a:gd name="T0" fmla="*/ 2147483646 w 42"/>
              <a:gd name="T1" fmla="*/ 2147483646 h 43"/>
              <a:gd name="T2" fmla="*/ 2147483646 w 42"/>
              <a:gd name="T3" fmla="*/ 2147483646 h 43"/>
              <a:gd name="T4" fmla="*/ 2147483646 w 42"/>
              <a:gd name="T5" fmla="*/ 0 h 43"/>
              <a:gd name="T6" fmla="*/ 2147483646 w 42"/>
              <a:gd name="T7" fmla="*/ 2147483646 h 43"/>
              <a:gd name="T8" fmla="*/ 0 w 42"/>
              <a:gd name="T9" fmla="*/ 2147483646 h 43"/>
              <a:gd name="T10" fmla="*/ 2147483646 w 42"/>
              <a:gd name="T11" fmla="*/ 2147483646 h 43"/>
              <a:gd name="T12" fmla="*/ 2147483646 w 42"/>
              <a:gd name="T13" fmla="*/ 2147483646 h 43"/>
              <a:gd name="T14" fmla="*/ 2147483646 w 42"/>
              <a:gd name="T15" fmla="*/ 2147483646 h 43"/>
              <a:gd name="T16" fmla="*/ 2147483646 w 42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"/>
              <a:gd name="T28" fmla="*/ 0 h 43"/>
              <a:gd name="T29" fmla="*/ 42 w 42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" h="43">
                <a:moveTo>
                  <a:pt x="42" y="21"/>
                </a:moveTo>
                <a:lnTo>
                  <a:pt x="35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1" y="43"/>
                </a:lnTo>
                <a:lnTo>
                  <a:pt x="35" y="36"/>
                </a:lnTo>
                <a:lnTo>
                  <a:pt x="42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2" name="Freeform 35">
            <a:extLst>
              <a:ext uri="{FF2B5EF4-FFF2-40B4-BE49-F238E27FC236}">
                <a16:creationId xmlns:a16="http://schemas.microsoft.com/office/drawing/2014/main" id="{40C022D6-68B8-15DF-ED5C-7CC4529AD8FB}"/>
              </a:ext>
            </a:extLst>
          </p:cNvPr>
          <p:cNvSpPr>
            <a:spLocks/>
          </p:cNvSpPr>
          <p:nvPr/>
        </p:nvSpPr>
        <p:spPr bwMode="auto">
          <a:xfrm>
            <a:off x="7081839" y="2012951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2" y="21"/>
                </a:moveTo>
                <a:lnTo>
                  <a:pt x="35" y="7"/>
                </a:lnTo>
                <a:lnTo>
                  <a:pt x="35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6"/>
                </a:lnTo>
                <a:lnTo>
                  <a:pt x="7" y="36"/>
                </a:lnTo>
                <a:lnTo>
                  <a:pt x="21" y="43"/>
                </a:lnTo>
                <a:lnTo>
                  <a:pt x="35" y="36"/>
                </a:lnTo>
                <a:lnTo>
                  <a:pt x="42" y="21"/>
                </a:lnTo>
                <a:lnTo>
                  <a:pt x="50" y="21"/>
                </a:lnTo>
                <a:lnTo>
                  <a:pt x="42" y="36"/>
                </a:lnTo>
                <a:lnTo>
                  <a:pt x="35" y="43"/>
                </a:lnTo>
                <a:lnTo>
                  <a:pt x="21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5" y="7"/>
                </a:lnTo>
                <a:lnTo>
                  <a:pt x="42" y="7"/>
                </a:lnTo>
                <a:lnTo>
                  <a:pt x="50" y="21"/>
                </a:lnTo>
                <a:lnTo>
                  <a:pt x="42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3" name="Freeform 36">
            <a:extLst>
              <a:ext uri="{FF2B5EF4-FFF2-40B4-BE49-F238E27FC236}">
                <a16:creationId xmlns:a16="http://schemas.microsoft.com/office/drawing/2014/main" id="{97F41F2B-AC5F-3F1C-5F4B-6760D3AD05ED}"/>
              </a:ext>
            </a:extLst>
          </p:cNvPr>
          <p:cNvSpPr>
            <a:spLocks/>
          </p:cNvSpPr>
          <p:nvPr/>
        </p:nvSpPr>
        <p:spPr bwMode="auto">
          <a:xfrm>
            <a:off x="7148513" y="2046289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4" name="Freeform 37">
            <a:extLst>
              <a:ext uri="{FF2B5EF4-FFF2-40B4-BE49-F238E27FC236}">
                <a16:creationId xmlns:a16="http://schemas.microsoft.com/office/drawing/2014/main" id="{A64369E2-D2B9-B8AD-4F9D-A5A0D458BCD1}"/>
              </a:ext>
            </a:extLst>
          </p:cNvPr>
          <p:cNvSpPr>
            <a:spLocks/>
          </p:cNvSpPr>
          <p:nvPr/>
        </p:nvSpPr>
        <p:spPr bwMode="auto">
          <a:xfrm>
            <a:off x="6923088" y="2012951"/>
            <a:ext cx="57150" cy="68263"/>
          </a:xfrm>
          <a:custGeom>
            <a:avLst/>
            <a:gdLst>
              <a:gd name="T0" fmla="*/ 2147483646 w 36"/>
              <a:gd name="T1" fmla="*/ 2147483646 h 43"/>
              <a:gd name="T2" fmla="*/ 2147483646 w 36"/>
              <a:gd name="T3" fmla="*/ 2147483646 h 43"/>
              <a:gd name="T4" fmla="*/ 2147483646 w 36"/>
              <a:gd name="T5" fmla="*/ 0 h 43"/>
              <a:gd name="T6" fmla="*/ 0 w 36"/>
              <a:gd name="T7" fmla="*/ 2147483646 h 43"/>
              <a:gd name="T8" fmla="*/ 0 w 36"/>
              <a:gd name="T9" fmla="*/ 2147483646 h 43"/>
              <a:gd name="T10" fmla="*/ 0 w 36"/>
              <a:gd name="T11" fmla="*/ 2147483646 h 43"/>
              <a:gd name="T12" fmla="*/ 2147483646 w 36"/>
              <a:gd name="T13" fmla="*/ 2147483646 h 43"/>
              <a:gd name="T14" fmla="*/ 2147483646 w 36"/>
              <a:gd name="T15" fmla="*/ 2147483646 h 43"/>
              <a:gd name="T16" fmla="*/ 2147483646 w 36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43"/>
              <a:gd name="T29" fmla="*/ 36 w 36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43">
                <a:moveTo>
                  <a:pt x="36" y="21"/>
                </a:moveTo>
                <a:lnTo>
                  <a:pt x="29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6"/>
                </a:lnTo>
                <a:lnTo>
                  <a:pt x="14" y="43"/>
                </a:lnTo>
                <a:lnTo>
                  <a:pt x="29" y="36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5" name="Freeform 38">
            <a:extLst>
              <a:ext uri="{FF2B5EF4-FFF2-40B4-BE49-F238E27FC236}">
                <a16:creationId xmlns:a16="http://schemas.microsoft.com/office/drawing/2014/main" id="{8D36C84A-8D9E-5695-B794-65C4566908B9}"/>
              </a:ext>
            </a:extLst>
          </p:cNvPr>
          <p:cNvSpPr>
            <a:spLocks/>
          </p:cNvSpPr>
          <p:nvPr/>
        </p:nvSpPr>
        <p:spPr bwMode="auto">
          <a:xfrm>
            <a:off x="6923088" y="2012951"/>
            <a:ext cx="68262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0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0 w 43"/>
              <a:gd name="T29" fmla="*/ 2147483646 h 50"/>
              <a:gd name="T30" fmla="*/ 0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0 w 43"/>
              <a:gd name="T65" fmla="*/ 2147483646 h 50"/>
              <a:gd name="T66" fmla="*/ 0 w 43"/>
              <a:gd name="T67" fmla="*/ 2147483646 h 50"/>
              <a:gd name="T68" fmla="*/ 0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0 w 43"/>
              <a:gd name="T77" fmla="*/ 2147483646 h 50"/>
              <a:gd name="T78" fmla="*/ 0 w 43"/>
              <a:gd name="T79" fmla="*/ 2147483646 h 50"/>
              <a:gd name="T80" fmla="*/ 0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6" y="21"/>
                </a:moveTo>
                <a:lnTo>
                  <a:pt x="29" y="7"/>
                </a:lnTo>
                <a:lnTo>
                  <a:pt x="29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6"/>
                </a:lnTo>
                <a:lnTo>
                  <a:pt x="0" y="36"/>
                </a:lnTo>
                <a:lnTo>
                  <a:pt x="14" y="43"/>
                </a:lnTo>
                <a:lnTo>
                  <a:pt x="29" y="36"/>
                </a:lnTo>
                <a:lnTo>
                  <a:pt x="36" y="21"/>
                </a:lnTo>
                <a:lnTo>
                  <a:pt x="43" y="21"/>
                </a:lnTo>
                <a:lnTo>
                  <a:pt x="36" y="36"/>
                </a:lnTo>
                <a:lnTo>
                  <a:pt x="29" y="43"/>
                </a:lnTo>
                <a:lnTo>
                  <a:pt x="14" y="50"/>
                </a:lnTo>
                <a:lnTo>
                  <a:pt x="0" y="43"/>
                </a:lnTo>
                <a:lnTo>
                  <a:pt x="0" y="36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9" y="7"/>
                </a:lnTo>
                <a:lnTo>
                  <a:pt x="36" y="7"/>
                </a:lnTo>
                <a:lnTo>
                  <a:pt x="43" y="21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6" name="Freeform 39">
            <a:extLst>
              <a:ext uri="{FF2B5EF4-FFF2-40B4-BE49-F238E27FC236}">
                <a16:creationId xmlns:a16="http://schemas.microsoft.com/office/drawing/2014/main" id="{E3512A04-1BC0-AE16-08A3-7D0304FBE390}"/>
              </a:ext>
            </a:extLst>
          </p:cNvPr>
          <p:cNvSpPr>
            <a:spLocks/>
          </p:cNvSpPr>
          <p:nvPr/>
        </p:nvSpPr>
        <p:spPr bwMode="auto">
          <a:xfrm>
            <a:off x="6980238" y="204628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7" name="Freeform 40">
            <a:extLst>
              <a:ext uri="{FF2B5EF4-FFF2-40B4-BE49-F238E27FC236}">
                <a16:creationId xmlns:a16="http://schemas.microsoft.com/office/drawing/2014/main" id="{5A8CE59F-A4D9-B53E-DB78-D80D360DA122}"/>
              </a:ext>
            </a:extLst>
          </p:cNvPr>
          <p:cNvSpPr>
            <a:spLocks/>
          </p:cNvSpPr>
          <p:nvPr/>
        </p:nvSpPr>
        <p:spPr bwMode="auto">
          <a:xfrm>
            <a:off x="7408863" y="2352676"/>
            <a:ext cx="57150" cy="66675"/>
          </a:xfrm>
          <a:custGeom>
            <a:avLst/>
            <a:gdLst>
              <a:gd name="T0" fmla="*/ 2147483646 w 36"/>
              <a:gd name="T1" fmla="*/ 2147483646 h 42"/>
              <a:gd name="T2" fmla="*/ 2147483646 w 36"/>
              <a:gd name="T3" fmla="*/ 2147483646 h 42"/>
              <a:gd name="T4" fmla="*/ 2147483646 w 36"/>
              <a:gd name="T5" fmla="*/ 0 h 42"/>
              <a:gd name="T6" fmla="*/ 0 w 36"/>
              <a:gd name="T7" fmla="*/ 2147483646 h 42"/>
              <a:gd name="T8" fmla="*/ 0 w 36"/>
              <a:gd name="T9" fmla="*/ 2147483646 h 42"/>
              <a:gd name="T10" fmla="*/ 0 w 36"/>
              <a:gd name="T11" fmla="*/ 2147483646 h 42"/>
              <a:gd name="T12" fmla="*/ 2147483646 w 36"/>
              <a:gd name="T13" fmla="*/ 2147483646 h 42"/>
              <a:gd name="T14" fmla="*/ 2147483646 w 36"/>
              <a:gd name="T15" fmla="*/ 2147483646 h 42"/>
              <a:gd name="T16" fmla="*/ 2147483646 w 36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42"/>
              <a:gd name="T29" fmla="*/ 36 w 36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42">
                <a:moveTo>
                  <a:pt x="36" y="21"/>
                </a:moveTo>
                <a:lnTo>
                  <a:pt x="29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5"/>
                </a:lnTo>
                <a:lnTo>
                  <a:pt x="14" y="42"/>
                </a:lnTo>
                <a:lnTo>
                  <a:pt x="29" y="35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8" name="Freeform 41">
            <a:extLst>
              <a:ext uri="{FF2B5EF4-FFF2-40B4-BE49-F238E27FC236}">
                <a16:creationId xmlns:a16="http://schemas.microsoft.com/office/drawing/2014/main" id="{CD56AB54-BA60-7C95-BFC7-A87EC759D067}"/>
              </a:ext>
            </a:extLst>
          </p:cNvPr>
          <p:cNvSpPr>
            <a:spLocks/>
          </p:cNvSpPr>
          <p:nvPr/>
        </p:nvSpPr>
        <p:spPr bwMode="auto">
          <a:xfrm>
            <a:off x="7408863" y="2352676"/>
            <a:ext cx="68262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0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0 w 43"/>
              <a:gd name="T29" fmla="*/ 2147483646 h 50"/>
              <a:gd name="T30" fmla="*/ 0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0 w 43"/>
              <a:gd name="T65" fmla="*/ 2147483646 h 50"/>
              <a:gd name="T66" fmla="*/ 0 w 43"/>
              <a:gd name="T67" fmla="*/ 2147483646 h 50"/>
              <a:gd name="T68" fmla="*/ 0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0 w 43"/>
              <a:gd name="T77" fmla="*/ 2147483646 h 50"/>
              <a:gd name="T78" fmla="*/ 0 w 43"/>
              <a:gd name="T79" fmla="*/ 2147483646 h 50"/>
              <a:gd name="T80" fmla="*/ 0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6" y="21"/>
                </a:moveTo>
                <a:lnTo>
                  <a:pt x="29" y="7"/>
                </a:lnTo>
                <a:lnTo>
                  <a:pt x="29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5"/>
                </a:lnTo>
                <a:lnTo>
                  <a:pt x="0" y="35"/>
                </a:lnTo>
                <a:lnTo>
                  <a:pt x="14" y="42"/>
                </a:lnTo>
                <a:lnTo>
                  <a:pt x="29" y="35"/>
                </a:lnTo>
                <a:lnTo>
                  <a:pt x="36" y="21"/>
                </a:lnTo>
                <a:lnTo>
                  <a:pt x="43" y="21"/>
                </a:lnTo>
                <a:lnTo>
                  <a:pt x="36" y="35"/>
                </a:lnTo>
                <a:lnTo>
                  <a:pt x="29" y="42"/>
                </a:lnTo>
                <a:lnTo>
                  <a:pt x="14" y="50"/>
                </a:lnTo>
                <a:lnTo>
                  <a:pt x="0" y="42"/>
                </a:lnTo>
                <a:lnTo>
                  <a:pt x="0" y="35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9" y="7"/>
                </a:lnTo>
                <a:lnTo>
                  <a:pt x="36" y="7"/>
                </a:lnTo>
                <a:lnTo>
                  <a:pt x="43" y="21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49" name="Freeform 42">
            <a:extLst>
              <a:ext uri="{FF2B5EF4-FFF2-40B4-BE49-F238E27FC236}">
                <a16:creationId xmlns:a16="http://schemas.microsoft.com/office/drawing/2014/main" id="{BCC3EA22-E0A5-862E-C598-D0699CE32074}"/>
              </a:ext>
            </a:extLst>
          </p:cNvPr>
          <p:cNvSpPr>
            <a:spLocks/>
          </p:cNvSpPr>
          <p:nvPr/>
        </p:nvSpPr>
        <p:spPr bwMode="auto">
          <a:xfrm>
            <a:off x="7466013" y="2386014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0" name="Freeform 43">
            <a:extLst>
              <a:ext uri="{FF2B5EF4-FFF2-40B4-BE49-F238E27FC236}">
                <a16:creationId xmlns:a16="http://schemas.microsoft.com/office/drawing/2014/main" id="{933FDF75-E238-566E-D838-72F8F243664A}"/>
              </a:ext>
            </a:extLst>
          </p:cNvPr>
          <p:cNvSpPr>
            <a:spLocks/>
          </p:cNvSpPr>
          <p:nvPr/>
        </p:nvSpPr>
        <p:spPr bwMode="auto">
          <a:xfrm>
            <a:off x="7408863" y="2544763"/>
            <a:ext cx="57150" cy="55562"/>
          </a:xfrm>
          <a:custGeom>
            <a:avLst/>
            <a:gdLst>
              <a:gd name="T0" fmla="*/ 2147483646 w 36"/>
              <a:gd name="T1" fmla="*/ 2147483646 h 35"/>
              <a:gd name="T2" fmla="*/ 2147483646 w 36"/>
              <a:gd name="T3" fmla="*/ 0 h 35"/>
              <a:gd name="T4" fmla="*/ 2147483646 w 36"/>
              <a:gd name="T5" fmla="*/ 0 h 35"/>
              <a:gd name="T6" fmla="*/ 0 w 36"/>
              <a:gd name="T7" fmla="*/ 0 h 35"/>
              <a:gd name="T8" fmla="*/ 0 w 36"/>
              <a:gd name="T9" fmla="*/ 2147483646 h 35"/>
              <a:gd name="T10" fmla="*/ 0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5"/>
              <a:gd name="T29" fmla="*/ 36 w 36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5">
                <a:moveTo>
                  <a:pt x="36" y="14"/>
                </a:moveTo>
                <a:lnTo>
                  <a:pt x="29" y="0"/>
                </a:lnTo>
                <a:lnTo>
                  <a:pt x="14" y="0"/>
                </a:lnTo>
                <a:lnTo>
                  <a:pt x="0" y="0"/>
                </a:lnTo>
                <a:lnTo>
                  <a:pt x="0" y="14"/>
                </a:lnTo>
                <a:lnTo>
                  <a:pt x="0" y="28"/>
                </a:lnTo>
                <a:lnTo>
                  <a:pt x="14" y="35"/>
                </a:lnTo>
                <a:lnTo>
                  <a:pt x="29" y="28"/>
                </a:lnTo>
                <a:lnTo>
                  <a:pt x="36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1" name="Freeform 44">
            <a:extLst>
              <a:ext uri="{FF2B5EF4-FFF2-40B4-BE49-F238E27FC236}">
                <a16:creationId xmlns:a16="http://schemas.microsoft.com/office/drawing/2014/main" id="{3310E7F9-7855-FEC9-C855-545FBEF44D4F}"/>
              </a:ext>
            </a:extLst>
          </p:cNvPr>
          <p:cNvSpPr>
            <a:spLocks/>
          </p:cNvSpPr>
          <p:nvPr/>
        </p:nvSpPr>
        <p:spPr bwMode="auto">
          <a:xfrm>
            <a:off x="7408863" y="2544764"/>
            <a:ext cx="68262" cy="66675"/>
          </a:xfrm>
          <a:custGeom>
            <a:avLst/>
            <a:gdLst>
              <a:gd name="T0" fmla="*/ 2147483646 w 43"/>
              <a:gd name="T1" fmla="*/ 2147483646 h 42"/>
              <a:gd name="T2" fmla="*/ 2147483646 w 43"/>
              <a:gd name="T3" fmla="*/ 0 h 42"/>
              <a:gd name="T4" fmla="*/ 2147483646 w 43"/>
              <a:gd name="T5" fmla="*/ 2147483646 h 42"/>
              <a:gd name="T6" fmla="*/ 2147483646 w 43"/>
              <a:gd name="T7" fmla="*/ 2147483646 h 42"/>
              <a:gd name="T8" fmla="*/ 2147483646 w 43"/>
              <a:gd name="T9" fmla="*/ 2147483646 h 42"/>
              <a:gd name="T10" fmla="*/ 2147483646 w 43"/>
              <a:gd name="T11" fmla="*/ 2147483646 h 42"/>
              <a:gd name="T12" fmla="*/ 2147483646 w 43"/>
              <a:gd name="T13" fmla="*/ 2147483646 h 42"/>
              <a:gd name="T14" fmla="*/ 0 w 43"/>
              <a:gd name="T15" fmla="*/ 2147483646 h 42"/>
              <a:gd name="T16" fmla="*/ 2147483646 w 43"/>
              <a:gd name="T17" fmla="*/ 0 h 42"/>
              <a:gd name="T18" fmla="*/ 2147483646 w 43"/>
              <a:gd name="T19" fmla="*/ 0 h 42"/>
              <a:gd name="T20" fmla="*/ 2147483646 w 43"/>
              <a:gd name="T21" fmla="*/ 2147483646 h 42"/>
              <a:gd name="T22" fmla="*/ 2147483646 w 43"/>
              <a:gd name="T23" fmla="*/ 2147483646 h 42"/>
              <a:gd name="T24" fmla="*/ 2147483646 w 43"/>
              <a:gd name="T25" fmla="*/ 2147483646 h 42"/>
              <a:gd name="T26" fmla="*/ 2147483646 w 43"/>
              <a:gd name="T27" fmla="*/ 2147483646 h 42"/>
              <a:gd name="T28" fmla="*/ 0 w 43"/>
              <a:gd name="T29" fmla="*/ 2147483646 h 42"/>
              <a:gd name="T30" fmla="*/ 0 w 43"/>
              <a:gd name="T31" fmla="*/ 2147483646 h 42"/>
              <a:gd name="T32" fmla="*/ 2147483646 w 43"/>
              <a:gd name="T33" fmla="*/ 2147483646 h 42"/>
              <a:gd name="T34" fmla="*/ 2147483646 w 43"/>
              <a:gd name="T35" fmla="*/ 2147483646 h 42"/>
              <a:gd name="T36" fmla="*/ 2147483646 w 43"/>
              <a:gd name="T37" fmla="*/ 2147483646 h 42"/>
              <a:gd name="T38" fmla="*/ 2147483646 w 43"/>
              <a:gd name="T39" fmla="*/ 2147483646 h 42"/>
              <a:gd name="T40" fmla="*/ 2147483646 w 43"/>
              <a:gd name="T41" fmla="*/ 2147483646 h 42"/>
              <a:gd name="T42" fmla="*/ 2147483646 w 43"/>
              <a:gd name="T43" fmla="*/ 2147483646 h 42"/>
              <a:gd name="T44" fmla="*/ 2147483646 w 43"/>
              <a:gd name="T45" fmla="*/ 2147483646 h 42"/>
              <a:gd name="T46" fmla="*/ 2147483646 w 43"/>
              <a:gd name="T47" fmla="*/ 2147483646 h 42"/>
              <a:gd name="T48" fmla="*/ 2147483646 w 43"/>
              <a:gd name="T49" fmla="*/ 2147483646 h 42"/>
              <a:gd name="T50" fmla="*/ 2147483646 w 43"/>
              <a:gd name="T51" fmla="*/ 2147483646 h 42"/>
              <a:gd name="T52" fmla="*/ 2147483646 w 43"/>
              <a:gd name="T53" fmla="*/ 2147483646 h 42"/>
              <a:gd name="T54" fmla="*/ 2147483646 w 43"/>
              <a:gd name="T55" fmla="*/ 2147483646 h 42"/>
              <a:gd name="T56" fmla="*/ 2147483646 w 43"/>
              <a:gd name="T57" fmla="*/ 2147483646 h 42"/>
              <a:gd name="T58" fmla="*/ 2147483646 w 43"/>
              <a:gd name="T59" fmla="*/ 2147483646 h 42"/>
              <a:gd name="T60" fmla="*/ 2147483646 w 43"/>
              <a:gd name="T61" fmla="*/ 2147483646 h 42"/>
              <a:gd name="T62" fmla="*/ 2147483646 w 43"/>
              <a:gd name="T63" fmla="*/ 2147483646 h 42"/>
              <a:gd name="T64" fmla="*/ 0 w 43"/>
              <a:gd name="T65" fmla="*/ 2147483646 h 42"/>
              <a:gd name="T66" fmla="*/ 0 w 43"/>
              <a:gd name="T67" fmla="*/ 2147483646 h 42"/>
              <a:gd name="T68" fmla="*/ 0 w 43"/>
              <a:gd name="T69" fmla="*/ 2147483646 h 42"/>
              <a:gd name="T70" fmla="*/ 0 w 43"/>
              <a:gd name="T71" fmla="*/ 2147483646 h 42"/>
              <a:gd name="T72" fmla="*/ 0 w 43"/>
              <a:gd name="T73" fmla="*/ 2147483646 h 42"/>
              <a:gd name="T74" fmla="*/ 0 w 43"/>
              <a:gd name="T75" fmla="*/ 2147483646 h 42"/>
              <a:gd name="T76" fmla="*/ 0 w 43"/>
              <a:gd name="T77" fmla="*/ 0 h 42"/>
              <a:gd name="T78" fmla="*/ 0 w 43"/>
              <a:gd name="T79" fmla="*/ 0 h 42"/>
              <a:gd name="T80" fmla="*/ 0 w 43"/>
              <a:gd name="T81" fmla="*/ 0 h 42"/>
              <a:gd name="T82" fmla="*/ 2147483646 w 43"/>
              <a:gd name="T83" fmla="*/ 0 h 42"/>
              <a:gd name="T84" fmla="*/ 2147483646 w 43"/>
              <a:gd name="T85" fmla="*/ 0 h 42"/>
              <a:gd name="T86" fmla="*/ 2147483646 w 43"/>
              <a:gd name="T87" fmla="*/ 0 h 42"/>
              <a:gd name="T88" fmla="*/ 2147483646 w 43"/>
              <a:gd name="T89" fmla="*/ 0 h 42"/>
              <a:gd name="T90" fmla="*/ 2147483646 w 43"/>
              <a:gd name="T91" fmla="*/ 0 h 42"/>
              <a:gd name="T92" fmla="*/ 2147483646 w 43"/>
              <a:gd name="T93" fmla="*/ 0 h 42"/>
              <a:gd name="T94" fmla="*/ 2147483646 w 43"/>
              <a:gd name="T95" fmla="*/ 2147483646 h 42"/>
              <a:gd name="T96" fmla="*/ 2147483646 w 43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42"/>
              <a:gd name="T149" fmla="*/ 43 w 43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42">
                <a:moveTo>
                  <a:pt x="36" y="14"/>
                </a:moveTo>
                <a:lnTo>
                  <a:pt x="29" y="0"/>
                </a:lnTo>
                <a:lnTo>
                  <a:pt x="29" y="7"/>
                </a:lnTo>
                <a:lnTo>
                  <a:pt x="14" y="7"/>
                </a:lnTo>
                <a:lnTo>
                  <a:pt x="0" y="7"/>
                </a:lnTo>
                <a:lnTo>
                  <a:pt x="7" y="0"/>
                </a:lnTo>
                <a:lnTo>
                  <a:pt x="7" y="14"/>
                </a:lnTo>
                <a:lnTo>
                  <a:pt x="7" y="28"/>
                </a:lnTo>
                <a:lnTo>
                  <a:pt x="0" y="28"/>
                </a:lnTo>
                <a:lnTo>
                  <a:pt x="14" y="35"/>
                </a:lnTo>
                <a:lnTo>
                  <a:pt x="29" y="28"/>
                </a:lnTo>
                <a:lnTo>
                  <a:pt x="36" y="14"/>
                </a:lnTo>
                <a:lnTo>
                  <a:pt x="43" y="14"/>
                </a:lnTo>
                <a:lnTo>
                  <a:pt x="36" y="28"/>
                </a:lnTo>
                <a:lnTo>
                  <a:pt x="29" y="35"/>
                </a:lnTo>
                <a:lnTo>
                  <a:pt x="14" y="42"/>
                </a:lnTo>
                <a:lnTo>
                  <a:pt x="0" y="35"/>
                </a:lnTo>
                <a:lnTo>
                  <a:pt x="0" y="28"/>
                </a:lnTo>
                <a:lnTo>
                  <a:pt x="0" y="14"/>
                </a:lnTo>
                <a:lnTo>
                  <a:pt x="0" y="0"/>
                </a:lnTo>
                <a:lnTo>
                  <a:pt x="14" y="0"/>
                </a:lnTo>
                <a:lnTo>
                  <a:pt x="29" y="0"/>
                </a:lnTo>
                <a:lnTo>
                  <a:pt x="36" y="0"/>
                </a:lnTo>
                <a:lnTo>
                  <a:pt x="43" y="14"/>
                </a:lnTo>
                <a:lnTo>
                  <a:pt x="36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2" name="Freeform 45">
            <a:extLst>
              <a:ext uri="{FF2B5EF4-FFF2-40B4-BE49-F238E27FC236}">
                <a16:creationId xmlns:a16="http://schemas.microsoft.com/office/drawing/2014/main" id="{0C732823-C966-BB20-30B5-CDBC5851EEF7}"/>
              </a:ext>
            </a:extLst>
          </p:cNvPr>
          <p:cNvSpPr>
            <a:spLocks/>
          </p:cNvSpPr>
          <p:nvPr/>
        </p:nvSpPr>
        <p:spPr bwMode="auto">
          <a:xfrm>
            <a:off x="7466013" y="256698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3" name="Freeform 46">
            <a:extLst>
              <a:ext uri="{FF2B5EF4-FFF2-40B4-BE49-F238E27FC236}">
                <a16:creationId xmlns:a16="http://schemas.microsoft.com/office/drawing/2014/main" id="{49F1FF20-CD09-331C-05BF-A17362C2CE13}"/>
              </a:ext>
            </a:extLst>
          </p:cNvPr>
          <p:cNvSpPr>
            <a:spLocks/>
          </p:cNvSpPr>
          <p:nvPr/>
        </p:nvSpPr>
        <p:spPr bwMode="auto">
          <a:xfrm>
            <a:off x="7081839" y="2882900"/>
            <a:ext cx="66675" cy="57150"/>
          </a:xfrm>
          <a:custGeom>
            <a:avLst/>
            <a:gdLst>
              <a:gd name="T0" fmla="*/ 2147483646 w 42"/>
              <a:gd name="T1" fmla="*/ 2147483646 h 36"/>
              <a:gd name="T2" fmla="*/ 2147483646 w 42"/>
              <a:gd name="T3" fmla="*/ 2147483646 h 36"/>
              <a:gd name="T4" fmla="*/ 2147483646 w 42"/>
              <a:gd name="T5" fmla="*/ 0 h 36"/>
              <a:gd name="T6" fmla="*/ 2147483646 w 42"/>
              <a:gd name="T7" fmla="*/ 2147483646 h 36"/>
              <a:gd name="T8" fmla="*/ 0 w 42"/>
              <a:gd name="T9" fmla="*/ 2147483646 h 36"/>
              <a:gd name="T10" fmla="*/ 2147483646 w 42"/>
              <a:gd name="T11" fmla="*/ 2147483646 h 36"/>
              <a:gd name="T12" fmla="*/ 2147483646 w 42"/>
              <a:gd name="T13" fmla="*/ 2147483646 h 36"/>
              <a:gd name="T14" fmla="*/ 2147483646 w 42"/>
              <a:gd name="T15" fmla="*/ 2147483646 h 36"/>
              <a:gd name="T16" fmla="*/ 2147483646 w 42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"/>
              <a:gd name="T28" fmla="*/ 0 h 36"/>
              <a:gd name="T29" fmla="*/ 42 w 42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" h="36">
                <a:moveTo>
                  <a:pt x="42" y="22"/>
                </a:moveTo>
                <a:lnTo>
                  <a:pt x="35" y="7"/>
                </a:lnTo>
                <a:lnTo>
                  <a:pt x="21" y="0"/>
                </a:lnTo>
                <a:lnTo>
                  <a:pt x="7" y="7"/>
                </a:lnTo>
                <a:lnTo>
                  <a:pt x="0" y="22"/>
                </a:lnTo>
                <a:lnTo>
                  <a:pt x="7" y="36"/>
                </a:lnTo>
                <a:lnTo>
                  <a:pt x="21" y="36"/>
                </a:lnTo>
                <a:lnTo>
                  <a:pt x="35" y="36"/>
                </a:lnTo>
                <a:lnTo>
                  <a:pt x="42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4" name="Freeform 47">
            <a:extLst>
              <a:ext uri="{FF2B5EF4-FFF2-40B4-BE49-F238E27FC236}">
                <a16:creationId xmlns:a16="http://schemas.microsoft.com/office/drawing/2014/main" id="{73737E7B-5583-7689-056F-D6189146F9B1}"/>
              </a:ext>
            </a:extLst>
          </p:cNvPr>
          <p:cNvSpPr>
            <a:spLocks/>
          </p:cNvSpPr>
          <p:nvPr/>
        </p:nvSpPr>
        <p:spPr bwMode="auto">
          <a:xfrm>
            <a:off x="7081839" y="2882901"/>
            <a:ext cx="79375" cy="68263"/>
          </a:xfrm>
          <a:custGeom>
            <a:avLst/>
            <a:gdLst>
              <a:gd name="T0" fmla="*/ 2147483646 w 50"/>
              <a:gd name="T1" fmla="*/ 2147483646 h 43"/>
              <a:gd name="T2" fmla="*/ 2147483646 w 50"/>
              <a:gd name="T3" fmla="*/ 2147483646 h 43"/>
              <a:gd name="T4" fmla="*/ 2147483646 w 50"/>
              <a:gd name="T5" fmla="*/ 2147483646 h 43"/>
              <a:gd name="T6" fmla="*/ 2147483646 w 50"/>
              <a:gd name="T7" fmla="*/ 2147483646 h 43"/>
              <a:gd name="T8" fmla="*/ 2147483646 w 50"/>
              <a:gd name="T9" fmla="*/ 2147483646 h 43"/>
              <a:gd name="T10" fmla="*/ 2147483646 w 50"/>
              <a:gd name="T11" fmla="*/ 2147483646 h 43"/>
              <a:gd name="T12" fmla="*/ 2147483646 w 50"/>
              <a:gd name="T13" fmla="*/ 2147483646 h 43"/>
              <a:gd name="T14" fmla="*/ 2147483646 w 50"/>
              <a:gd name="T15" fmla="*/ 2147483646 h 43"/>
              <a:gd name="T16" fmla="*/ 2147483646 w 50"/>
              <a:gd name="T17" fmla="*/ 2147483646 h 43"/>
              <a:gd name="T18" fmla="*/ 2147483646 w 50"/>
              <a:gd name="T19" fmla="*/ 2147483646 h 43"/>
              <a:gd name="T20" fmla="*/ 2147483646 w 50"/>
              <a:gd name="T21" fmla="*/ 2147483646 h 43"/>
              <a:gd name="T22" fmla="*/ 2147483646 w 50"/>
              <a:gd name="T23" fmla="*/ 2147483646 h 43"/>
              <a:gd name="T24" fmla="*/ 2147483646 w 50"/>
              <a:gd name="T25" fmla="*/ 2147483646 h 43"/>
              <a:gd name="T26" fmla="*/ 2147483646 w 50"/>
              <a:gd name="T27" fmla="*/ 2147483646 h 43"/>
              <a:gd name="T28" fmla="*/ 2147483646 w 50"/>
              <a:gd name="T29" fmla="*/ 2147483646 h 43"/>
              <a:gd name="T30" fmla="*/ 2147483646 w 50"/>
              <a:gd name="T31" fmla="*/ 2147483646 h 43"/>
              <a:gd name="T32" fmla="*/ 2147483646 w 50"/>
              <a:gd name="T33" fmla="*/ 2147483646 h 43"/>
              <a:gd name="T34" fmla="*/ 2147483646 w 50"/>
              <a:gd name="T35" fmla="*/ 2147483646 h 43"/>
              <a:gd name="T36" fmla="*/ 2147483646 w 50"/>
              <a:gd name="T37" fmla="*/ 2147483646 h 43"/>
              <a:gd name="T38" fmla="*/ 2147483646 w 50"/>
              <a:gd name="T39" fmla="*/ 2147483646 h 43"/>
              <a:gd name="T40" fmla="*/ 2147483646 w 50"/>
              <a:gd name="T41" fmla="*/ 2147483646 h 43"/>
              <a:gd name="T42" fmla="*/ 2147483646 w 50"/>
              <a:gd name="T43" fmla="*/ 2147483646 h 43"/>
              <a:gd name="T44" fmla="*/ 2147483646 w 50"/>
              <a:gd name="T45" fmla="*/ 2147483646 h 43"/>
              <a:gd name="T46" fmla="*/ 2147483646 w 50"/>
              <a:gd name="T47" fmla="*/ 2147483646 h 43"/>
              <a:gd name="T48" fmla="*/ 2147483646 w 50"/>
              <a:gd name="T49" fmla="*/ 2147483646 h 43"/>
              <a:gd name="T50" fmla="*/ 2147483646 w 50"/>
              <a:gd name="T51" fmla="*/ 2147483646 h 43"/>
              <a:gd name="T52" fmla="*/ 2147483646 w 50"/>
              <a:gd name="T53" fmla="*/ 2147483646 h 43"/>
              <a:gd name="T54" fmla="*/ 2147483646 w 50"/>
              <a:gd name="T55" fmla="*/ 2147483646 h 43"/>
              <a:gd name="T56" fmla="*/ 2147483646 w 50"/>
              <a:gd name="T57" fmla="*/ 2147483646 h 43"/>
              <a:gd name="T58" fmla="*/ 2147483646 w 50"/>
              <a:gd name="T59" fmla="*/ 2147483646 h 43"/>
              <a:gd name="T60" fmla="*/ 2147483646 w 50"/>
              <a:gd name="T61" fmla="*/ 2147483646 h 43"/>
              <a:gd name="T62" fmla="*/ 2147483646 w 50"/>
              <a:gd name="T63" fmla="*/ 2147483646 h 43"/>
              <a:gd name="T64" fmla="*/ 2147483646 w 50"/>
              <a:gd name="T65" fmla="*/ 2147483646 h 43"/>
              <a:gd name="T66" fmla="*/ 2147483646 w 50"/>
              <a:gd name="T67" fmla="*/ 2147483646 h 43"/>
              <a:gd name="T68" fmla="*/ 2147483646 w 50"/>
              <a:gd name="T69" fmla="*/ 2147483646 h 43"/>
              <a:gd name="T70" fmla="*/ 0 w 50"/>
              <a:gd name="T71" fmla="*/ 2147483646 h 43"/>
              <a:gd name="T72" fmla="*/ 0 w 50"/>
              <a:gd name="T73" fmla="*/ 2147483646 h 43"/>
              <a:gd name="T74" fmla="*/ 0 w 50"/>
              <a:gd name="T75" fmla="*/ 2147483646 h 43"/>
              <a:gd name="T76" fmla="*/ 2147483646 w 50"/>
              <a:gd name="T77" fmla="*/ 2147483646 h 43"/>
              <a:gd name="T78" fmla="*/ 2147483646 w 50"/>
              <a:gd name="T79" fmla="*/ 2147483646 h 43"/>
              <a:gd name="T80" fmla="*/ 2147483646 w 50"/>
              <a:gd name="T81" fmla="*/ 2147483646 h 43"/>
              <a:gd name="T82" fmla="*/ 2147483646 w 50"/>
              <a:gd name="T83" fmla="*/ 0 h 43"/>
              <a:gd name="T84" fmla="*/ 2147483646 w 50"/>
              <a:gd name="T85" fmla="*/ 0 h 43"/>
              <a:gd name="T86" fmla="*/ 2147483646 w 50"/>
              <a:gd name="T87" fmla="*/ 0 h 43"/>
              <a:gd name="T88" fmla="*/ 2147483646 w 50"/>
              <a:gd name="T89" fmla="*/ 2147483646 h 43"/>
              <a:gd name="T90" fmla="*/ 2147483646 w 50"/>
              <a:gd name="T91" fmla="*/ 2147483646 h 43"/>
              <a:gd name="T92" fmla="*/ 2147483646 w 50"/>
              <a:gd name="T93" fmla="*/ 2147483646 h 43"/>
              <a:gd name="T94" fmla="*/ 2147483646 w 50"/>
              <a:gd name="T95" fmla="*/ 2147483646 h 43"/>
              <a:gd name="T96" fmla="*/ 2147483646 w 50"/>
              <a:gd name="T97" fmla="*/ 2147483646 h 4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3"/>
              <a:gd name="T149" fmla="*/ 50 w 50"/>
              <a:gd name="T150" fmla="*/ 43 h 4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3">
                <a:moveTo>
                  <a:pt x="42" y="22"/>
                </a:moveTo>
                <a:lnTo>
                  <a:pt x="35" y="7"/>
                </a:lnTo>
                <a:lnTo>
                  <a:pt x="35" y="15"/>
                </a:lnTo>
                <a:lnTo>
                  <a:pt x="21" y="7"/>
                </a:lnTo>
                <a:lnTo>
                  <a:pt x="7" y="15"/>
                </a:lnTo>
                <a:lnTo>
                  <a:pt x="14" y="7"/>
                </a:lnTo>
                <a:lnTo>
                  <a:pt x="7" y="22"/>
                </a:lnTo>
                <a:lnTo>
                  <a:pt x="14" y="36"/>
                </a:lnTo>
                <a:lnTo>
                  <a:pt x="7" y="36"/>
                </a:lnTo>
                <a:lnTo>
                  <a:pt x="21" y="36"/>
                </a:lnTo>
                <a:lnTo>
                  <a:pt x="35" y="36"/>
                </a:lnTo>
                <a:lnTo>
                  <a:pt x="42" y="22"/>
                </a:lnTo>
                <a:lnTo>
                  <a:pt x="50" y="22"/>
                </a:lnTo>
                <a:lnTo>
                  <a:pt x="42" y="36"/>
                </a:lnTo>
                <a:lnTo>
                  <a:pt x="35" y="43"/>
                </a:lnTo>
                <a:lnTo>
                  <a:pt x="21" y="43"/>
                </a:lnTo>
                <a:lnTo>
                  <a:pt x="7" y="43"/>
                </a:lnTo>
                <a:lnTo>
                  <a:pt x="7" y="36"/>
                </a:lnTo>
                <a:lnTo>
                  <a:pt x="0" y="22"/>
                </a:lnTo>
                <a:lnTo>
                  <a:pt x="7" y="7"/>
                </a:lnTo>
                <a:lnTo>
                  <a:pt x="21" y="0"/>
                </a:lnTo>
                <a:lnTo>
                  <a:pt x="35" y="7"/>
                </a:lnTo>
                <a:lnTo>
                  <a:pt x="42" y="7"/>
                </a:lnTo>
                <a:lnTo>
                  <a:pt x="50" y="22"/>
                </a:lnTo>
                <a:lnTo>
                  <a:pt x="42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5" name="Freeform 48">
            <a:extLst>
              <a:ext uri="{FF2B5EF4-FFF2-40B4-BE49-F238E27FC236}">
                <a16:creationId xmlns:a16="http://schemas.microsoft.com/office/drawing/2014/main" id="{39675BBC-59C5-B451-F9B6-62D7356ECF64}"/>
              </a:ext>
            </a:extLst>
          </p:cNvPr>
          <p:cNvSpPr>
            <a:spLocks/>
          </p:cNvSpPr>
          <p:nvPr/>
        </p:nvSpPr>
        <p:spPr bwMode="auto">
          <a:xfrm>
            <a:off x="7148513" y="291782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6" name="Freeform 49">
            <a:extLst>
              <a:ext uri="{FF2B5EF4-FFF2-40B4-BE49-F238E27FC236}">
                <a16:creationId xmlns:a16="http://schemas.microsoft.com/office/drawing/2014/main" id="{3F6D4E0F-4548-58B1-1E18-0DE4FC4A0C89}"/>
              </a:ext>
            </a:extLst>
          </p:cNvPr>
          <p:cNvSpPr>
            <a:spLocks/>
          </p:cNvSpPr>
          <p:nvPr/>
        </p:nvSpPr>
        <p:spPr bwMode="auto">
          <a:xfrm>
            <a:off x="6923088" y="2882900"/>
            <a:ext cx="57150" cy="57150"/>
          </a:xfrm>
          <a:custGeom>
            <a:avLst/>
            <a:gdLst>
              <a:gd name="T0" fmla="*/ 2147483646 w 36"/>
              <a:gd name="T1" fmla="*/ 2147483646 h 36"/>
              <a:gd name="T2" fmla="*/ 2147483646 w 36"/>
              <a:gd name="T3" fmla="*/ 2147483646 h 36"/>
              <a:gd name="T4" fmla="*/ 2147483646 w 36"/>
              <a:gd name="T5" fmla="*/ 0 h 36"/>
              <a:gd name="T6" fmla="*/ 0 w 36"/>
              <a:gd name="T7" fmla="*/ 2147483646 h 36"/>
              <a:gd name="T8" fmla="*/ 0 w 36"/>
              <a:gd name="T9" fmla="*/ 2147483646 h 36"/>
              <a:gd name="T10" fmla="*/ 0 w 36"/>
              <a:gd name="T11" fmla="*/ 2147483646 h 36"/>
              <a:gd name="T12" fmla="*/ 2147483646 w 36"/>
              <a:gd name="T13" fmla="*/ 2147483646 h 36"/>
              <a:gd name="T14" fmla="*/ 2147483646 w 36"/>
              <a:gd name="T15" fmla="*/ 2147483646 h 36"/>
              <a:gd name="T16" fmla="*/ 2147483646 w 36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6"/>
              <a:gd name="T29" fmla="*/ 36 w 36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6">
                <a:moveTo>
                  <a:pt x="36" y="22"/>
                </a:moveTo>
                <a:lnTo>
                  <a:pt x="29" y="7"/>
                </a:lnTo>
                <a:lnTo>
                  <a:pt x="14" y="0"/>
                </a:lnTo>
                <a:lnTo>
                  <a:pt x="0" y="7"/>
                </a:lnTo>
                <a:lnTo>
                  <a:pt x="0" y="22"/>
                </a:lnTo>
                <a:lnTo>
                  <a:pt x="0" y="36"/>
                </a:lnTo>
                <a:lnTo>
                  <a:pt x="14" y="36"/>
                </a:lnTo>
                <a:lnTo>
                  <a:pt x="29" y="36"/>
                </a:lnTo>
                <a:lnTo>
                  <a:pt x="36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7" name="Freeform 50">
            <a:extLst>
              <a:ext uri="{FF2B5EF4-FFF2-40B4-BE49-F238E27FC236}">
                <a16:creationId xmlns:a16="http://schemas.microsoft.com/office/drawing/2014/main" id="{99C8FAAB-BEFC-0B10-71A4-2276B5AB8CC8}"/>
              </a:ext>
            </a:extLst>
          </p:cNvPr>
          <p:cNvSpPr>
            <a:spLocks/>
          </p:cNvSpPr>
          <p:nvPr/>
        </p:nvSpPr>
        <p:spPr bwMode="auto">
          <a:xfrm>
            <a:off x="6923088" y="2882901"/>
            <a:ext cx="68262" cy="68263"/>
          </a:xfrm>
          <a:custGeom>
            <a:avLst/>
            <a:gdLst>
              <a:gd name="T0" fmla="*/ 2147483646 w 43"/>
              <a:gd name="T1" fmla="*/ 2147483646 h 43"/>
              <a:gd name="T2" fmla="*/ 2147483646 w 43"/>
              <a:gd name="T3" fmla="*/ 2147483646 h 43"/>
              <a:gd name="T4" fmla="*/ 2147483646 w 43"/>
              <a:gd name="T5" fmla="*/ 2147483646 h 43"/>
              <a:gd name="T6" fmla="*/ 2147483646 w 43"/>
              <a:gd name="T7" fmla="*/ 2147483646 h 43"/>
              <a:gd name="T8" fmla="*/ 2147483646 w 43"/>
              <a:gd name="T9" fmla="*/ 2147483646 h 43"/>
              <a:gd name="T10" fmla="*/ 2147483646 w 43"/>
              <a:gd name="T11" fmla="*/ 2147483646 h 43"/>
              <a:gd name="T12" fmla="*/ 2147483646 w 43"/>
              <a:gd name="T13" fmla="*/ 2147483646 h 43"/>
              <a:gd name="T14" fmla="*/ 0 w 43"/>
              <a:gd name="T15" fmla="*/ 2147483646 h 43"/>
              <a:gd name="T16" fmla="*/ 2147483646 w 43"/>
              <a:gd name="T17" fmla="*/ 2147483646 h 43"/>
              <a:gd name="T18" fmla="*/ 2147483646 w 43"/>
              <a:gd name="T19" fmla="*/ 2147483646 h 43"/>
              <a:gd name="T20" fmla="*/ 2147483646 w 43"/>
              <a:gd name="T21" fmla="*/ 2147483646 h 43"/>
              <a:gd name="T22" fmla="*/ 2147483646 w 43"/>
              <a:gd name="T23" fmla="*/ 2147483646 h 43"/>
              <a:gd name="T24" fmla="*/ 2147483646 w 43"/>
              <a:gd name="T25" fmla="*/ 2147483646 h 43"/>
              <a:gd name="T26" fmla="*/ 2147483646 w 43"/>
              <a:gd name="T27" fmla="*/ 2147483646 h 43"/>
              <a:gd name="T28" fmla="*/ 0 w 43"/>
              <a:gd name="T29" fmla="*/ 2147483646 h 43"/>
              <a:gd name="T30" fmla="*/ 0 w 43"/>
              <a:gd name="T31" fmla="*/ 2147483646 h 43"/>
              <a:gd name="T32" fmla="*/ 2147483646 w 43"/>
              <a:gd name="T33" fmla="*/ 2147483646 h 43"/>
              <a:gd name="T34" fmla="*/ 2147483646 w 43"/>
              <a:gd name="T35" fmla="*/ 2147483646 h 43"/>
              <a:gd name="T36" fmla="*/ 2147483646 w 43"/>
              <a:gd name="T37" fmla="*/ 2147483646 h 43"/>
              <a:gd name="T38" fmla="*/ 2147483646 w 43"/>
              <a:gd name="T39" fmla="*/ 2147483646 h 43"/>
              <a:gd name="T40" fmla="*/ 2147483646 w 43"/>
              <a:gd name="T41" fmla="*/ 2147483646 h 43"/>
              <a:gd name="T42" fmla="*/ 2147483646 w 43"/>
              <a:gd name="T43" fmla="*/ 2147483646 h 43"/>
              <a:gd name="T44" fmla="*/ 2147483646 w 43"/>
              <a:gd name="T45" fmla="*/ 2147483646 h 43"/>
              <a:gd name="T46" fmla="*/ 2147483646 w 43"/>
              <a:gd name="T47" fmla="*/ 2147483646 h 43"/>
              <a:gd name="T48" fmla="*/ 2147483646 w 43"/>
              <a:gd name="T49" fmla="*/ 2147483646 h 43"/>
              <a:gd name="T50" fmla="*/ 2147483646 w 43"/>
              <a:gd name="T51" fmla="*/ 2147483646 h 43"/>
              <a:gd name="T52" fmla="*/ 2147483646 w 43"/>
              <a:gd name="T53" fmla="*/ 2147483646 h 43"/>
              <a:gd name="T54" fmla="*/ 2147483646 w 43"/>
              <a:gd name="T55" fmla="*/ 2147483646 h 43"/>
              <a:gd name="T56" fmla="*/ 2147483646 w 43"/>
              <a:gd name="T57" fmla="*/ 2147483646 h 43"/>
              <a:gd name="T58" fmla="*/ 2147483646 w 43"/>
              <a:gd name="T59" fmla="*/ 2147483646 h 43"/>
              <a:gd name="T60" fmla="*/ 2147483646 w 43"/>
              <a:gd name="T61" fmla="*/ 2147483646 h 43"/>
              <a:gd name="T62" fmla="*/ 2147483646 w 43"/>
              <a:gd name="T63" fmla="*/ 2147483646 h 43"/>
              <a:gd name="T64" fmla="*/ 0 w 43"/>
              <a:gd name="T65" fmla="*/ 2147483646 h 43"/>
              <a:gd name="T66" fmla="*/ 0 w 43"/>
              <a:gd name="T67" fmla="*/ 2147483646 h 43"/>
              <a:gd name="T68" fmla="*/ 0 w 43"/>
              <a:gd name="T69" fmla="*/ 2147483646 h 43"/>
              <a:gd name="T70" fmla="*/ 0 w 43"/>
              <a:gd name="T71" fmla="*/ 2147483646 h 43"/>
              <a:gd name="T72" fmla="*/ 0 w 43"/>
              <a:gd name="T73" fmla="*/ 2147483646 h 43"/>
              <a:gd name="T74" fmla="*/ 0 w 43"/>
              <a:gd name="T75" fmla="*/ 2147483646 h 43"/>
              <a:gd name="T76" fmla="*/ 0 w 43"/>
              <a:gd name="T77" fmla="*/ 2147483646 h 43"/>
              <a:gd name="T78" fmla="*/ 0 w 43"/>
              <a:gd name="T79" fmla="*/ 2147483646 h 43"/>
              <a:gd name="T80" fmla="*/ 0 w 43"/>
              <a:gd name="T81" fmla="*/ 2147483646 h 43"/>
              <a:gd name="T82" fmla="*/ 2147483646 w 43"/>
              <a:gd name="T83" fmla="*/ 0 h 43"/>
              <a:gd name="T84" fmla="*/ 2147483646 w 43"/>
              <a:gd name="T85" fmla="*/ 0 h 43"/>
              <a:gd name="T86" fmla="*/ 2147483646 w 43"/>
              <a:gd name="T87" fmla="*/ 0 h 43"/>
              <a:gd name="T88" fmla="*/ 2147483646 w 43"/>
              <a:gd name="T89" fmla="*/ 2147483646 h 43"/>
              <a:gd name="T90" fmla="*/ 2147483646 w 43"/>
              <a:gd name="T91" fmla="*/ 2147483646 h 43"/>
              <a:gd name="T92" fmla="*/ 2147483646 w 43"/>
              <a:gd name="T93" fmla="*/ 2147483646 h 43"/>
              <a:gd name="T94" fmla="*/ 2147483646 w 43"/>
              <a:gd name="T95" fmla="*/ 2147483646 h 43"/>
              <a:gd name="T96" fmla="*/ 2147483646 w 43"/>
              <a:gd name="T97" fmla="*/ 2147483646 h 4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43"/>
              <a:gd name="T149" fmla="*/ 43 w 43"/>
              <a:gd name="T150" fmla="*/ 43 h 4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43">
                <a:moveTo>
                  <a:pt x="36" y="22"/>
                </a:moveTo>
                <a:lnTo>
                  <a:pt x="29" y="7"/>
                </a:lnTo>
                <a:lnTo>
                  <a:pt x="29" y="15"/>
                </a:lnTo>
                <a:lnTo>
                  <a:pt x="14" y="7"/>
                </a:lnTo>
                <a:lnTo>
                  <a:pt x="0" y="15"/>
                </a:lnTo>
                <a:lnTo>
                  <a:pt x="7" y="7"/>
                </a:lnTo>
                <a:lnTo>
                  <a:pt x="7" y="22"/>
                </a:lnTo>
                <a:lnTo>
                  <a:pt x="7" y="36"/>
                </a:lnTo>
                <a:lnTo>
                  <a:pt x="0" y="36"/>
                </a:lnTo>
                <a:lnTo>
                  <a:pt x="14" y="36"/>
                </a:lnTo>
                <a:lnTo>
                  <a:pt x="29" y="36"/>
                </a:lnTo>
                <a:lnTo>
                  <a:pt x="36" y="22"/>
                </a:lnTo>
                <a:lnTo>
                  <a:pt x="43" y="22"/>
                </a:lnTo>
                <a:lnTo>
                  <a:pt x="36" y="36"/>
                </a:lnTo>
                <a:lnTo>
                  <a:pt x="29" y="43"/>
                </a:lnTo>
                <a:lnTo>
                  <a:pt x="14" y="43"/>
                </a:lnTo>
                <a:lnTo>
                  <a:pt x="0" y="43"/>
                </a:lnTo>
                <a:lnTo>
                  <a:pt x="0" y="36"/>
                </a:lnTo>
                <a:lnTo>
                  <a:pt x="0" y="22"/>
                </a:lnTo>
                <a:lnTo>
                  <a:pt x="0" y="7"/>
                </a:lnTo>
                <a:lnTo>
                  <a:pt x="14" y="0"/>
                </a:lnTo>
                <a:lnTo>
                  <a:pt x="29" y="7"/>
                </a:lnTo>
                <a:lnTo>
                  <a:pt x="36" y="7"/>
                </a:lnTo>
                <a:lnTo>
                  <a:pt x="43" y="22"/>
                </a:lnTo>
                <a:lnTo>
                  <a:pt x="36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8" name="Freeform 51">
            <a:extLst>
              <a:ext uri="{FF2B5EF4-FFF2-40B4-BE49-F238E27FC236}">
                <a16:creationId xmlns:a16="http://schemas.microsoft.com/office/drawing/2014/main" id="{D2F5A8E1-4ECB-619E-1C28-B07B27D579EC}"/>
              </a:ext>
            </a:extLst>
          </p:cNvPr>
          <p:cNvSpPr>
            <a:spLocks/>
          </p:cNvSpPr>
          <p:nvPr/>
        </p:nvSpPr>
        <p:spPr bwMode="auto">
          <a:xfrm>
            <a:off x="6980238" y="2917825"/>
            <a:ext cx="11112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59" name="Freeform 52">
            <a:extLst>
              <a:ext uri="{FF2B5EF4-FFF2-40B4-BE49-F238E27FC236}">
                <a16:creationId xmlns:a16="http://schemas.microsoft.com/office/drawing/2014/main" id="{DF9B74E6-677A-9237-AEA6-CFFFDF558458}"/>
              </a:ext>
            </a:extLst>
          </p:cNvPr>
          <p:cNvSpPr>
            <a:spLocks/>
          </p:cNvSpPr>
          <p:nvPr/>
        </p:nvSpPr>
        <p:spPr bwMode="auto">
          <a:xfrm>
            <a:off x="6629401" y="2544763"/>
            <a:ext cx="68263" cy="55562"/>
          </a:xfrm>
          <a:custGeom>
            <a:avLst/>
            <a:gdLst>
              <a:gd name="T0" fmla="*/ 2147483646 w 43"/>
              <a:gd name="T1" fmla="*/ 2147483646 h 35"/>
              <a:gd name="T2" fmla="*/ 2147483646 w 43"/>
              <a:gd name="T3" fmla="*/ 0 h 35"/>
              <a:gd name="T4" fmla="*/ 2147483646 w 43"/>
              <a:gd name="T5" fmla="*/ 0 h 35"/>
              <a:gd name="T6" fmla="*/ 2147483646 w 43"/>
              <a:gd name="T7" fmla="*/ 0 h 35"/>
              <a:gd name="T8" fmla="*/ 0 w 43"/>
              <a:gd name="T9" fmla="*/ 2147483646 h 35"/>
              <a:gd name="T10" fmla="*/ 2147483646 w 43"/>
              <a:gd name="T11" fmla="*/ 2147483646 h 35"/>
              <a:gd name="T12" fmla="*/ 2147483646 w 43"/>
              <a:gd name="T13" fmla="*/ 2147483646 h 35"/>
              <a:gd name="T14" fmla="*/ 2147483646 w 43"/>
              <a:gd name="T15" fmla="*/ 2147483646 h 35"/>
              <a:gd name="T16" fmla="*/ 2147483646 w 43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35"/>
              <a:gd name="T29" fmla="*/ 43 w 43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35">
                <a:moveTo>
                  <a:pt x="43" y="14"/>
                </a:moveTo>
                <a:lnTo>
                  <a:pt x="36" y="0"/>
                </a:lnTo>
                <a:lnTo>
                  <a:pt x="21" y="0"/>
                </a:lnTo>
                <a:lnTo>
                  <a:pt x="7" y="0"/>
                </a:lnTo>
                <a:lnTo>
                  <a:pt x="0" y="14"/>
                </a:lnTo>
                <a:lnTo>
                  <a:pt x="7" y="28"/>
                </a:lnTo>
                <a:lnTo>
                  <a:pt x="21" y="35"/>
                </a:lnTo>
                <a:lnTo>
                  <a:pt x="36" y="28"/>
                </a:lnTo>
                <a:lnTo>
                  <a:pt x="43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0" name="Freeform 53">
            <a:extLst>
              <a:ext uri="{FF2B5EF4-FFF2-40B4-BE49-F238E27FC236}">
                <a16:creationId xmlns:a16="http://schemas.microsoft.com/office/drawing/2014/main" id="{F6780F98-7146-DF95-C945-6830CA60358C}"/>
              </a:ext>
            </a:extLst>
          </p:cNvPr>
          <p:cNvSpPr>
            <a:spLocks/>
          </p:cNvSpPr>
          <p:nvPr/>
        </p:nvSpPr>
        <p:spPr bwMode="auto">
          <a:xfrm>
            <a:off x="6629401" y="2544764"/>
            <a:ext cx="79375" cy="66675"/>
          </a:xfrm>
          <a:custGeom>
            <a:avLst/>
            <a:gdLst>
              <a:gd name="T0" fmla="*/ 2147483646 w 50"/>
              <a:gd name="T1" fmla="*/ 2147483646 h 42"/>
              <a:gd name="T2" fmla="*/ 2147483646 w 50"/>
              <a:gd name="T3" fmla="*/ 0 h 42"/>
              <a:gd name="T4" fmla="*/ 2147483646 w 50"/>
              <a:gd name="T5" fmla="*/ 2147483646 h 42"/>
              <a:gd name="T6" fmla="*/ 2147483646 w 50"/>
              <a:gd name="T7" fmla="*/ 2147483646 h 42"/>
              <a:gd name="T8" fmla="*/ 2147483646 w 50"/>
              <a:gd name="T9" fmla="*/ 2147483646 h 42"/>
              <a:gd name="T10" fmla="*/ 2147483646 w 50"/>
              <a:gd name="T11" fmla="*/ 2147483646 h 42"/>
              <a:gd name="T12" fmla="*/ 2147483646 w 50"/>
              <a:gd name="T13" fmla="*/ 2147483646 h 42"/>
              <a:gd name="T14" fmla="*/ 2147483646 w 50"/>
              <a:gd name="T15" fmla="*/ 2147483646 h 42"/>
              <a:gd name="T16" fmla="*/ 2147483646 w 50"/>
              <a:gd name="T17" fmla="*/ 0 h 42"/>
              <a:gd name="T18" fmla="*/ 2147483646 w 50"/>
              <a:gd name="T19" fmla="*/ 0 h 42"/>
              <a:gd name="T20" fmla="*/ 2147483646 w 50"/>
              <a:gd name="T21" fmla="*/ 2147483646 h 42"/>
              <a:gd name="T22" fmla="*/ 2147483646 w 50"/>
              <a:gd name="T23" fmla="*/ 2147483646 h 42"/>
              <a:gd name="T24" fmla="*/ 2147483646 w 50"/>
              <a:gd name="T25" fmla="*/ 2147483646 h 42"/>
              <a:gd name="T26" fmla="*/ 2147483646 w 50"/>
              <a:gd name="T27" fmla="*/ 2147483646 h 42"/>
              <a:gd name="T28" fmla="*/ 2147483646 w 50"/>
              <a:gd name="T29" fmla="*/ 2147483646 h 42"/>
              <a:gd name="T30" fmla="*/ 2147483646 w 50"/>
              <a:gd name="T31" fmla="*/ 2147483646 h 42"/>
              <a:gd name="T32" fmla="*/ 2147483646 w 50"/>
              <a:gd name="T33" fmla="*/ 2147483646 h 42"/>
              <a:gd name="T34" fmla="*/ 2147483646 w 50"/>
              <a:gd name="T35" fmla="*/ 2147483646 h 42"/>
              <a:gd name="T36" fmla="*/ 2147483646 w 50"/>
              <a:gd name="T37" fmla="*/ 2147483646 h 42"/>
              <a:gd name="T38" fmla="*/ 2147483646 w 50"/>
              <a:gd name="T39" fmla="*/ 2147483646 h 42"/>
              <a:gd name="T40" fmla="*/ 2147483646 w 50"/>
              <a:gd name="T41" fmla="*/ 2147483646 h 42"/>
              <a:gd name="T42" fmla="*/ 2147483646 w 50"/>
              <a:gd name="T43" fmla="*/ 2147483646 h 42"/>
              <a:gd name="T44" fmla="*/ 2147483646 w 50"/>
              <a:gd name="T45" fmla="*/ 2147483646 h 42"/>
              <a:gd name="T46" fmla="*/ 2147483646 w 50"/>
              <a:gd name="T47" fmla="*/ 2147483646 h 42"/>
              <a:gd name="T48" fmla="*/ 2147483646 w 50"/>
              <a:gd name="T49" fmla="*/ 2147483646 h 42"/>
              <a:gd name="T50" fmla="*/ 2147483646 w 50"/>
              <a:gd name="T51" fmla="*/ 2147483646 h 42"/>
              <a:gd name="T52" fmla="*/ 2147483646 w 50"/>
              <a:gd name="T53" fmla="*/ 2147483646 h 42"/>
              <a:gd name="T54" fmla="*/ 2147483646 w 50"/>
              <a:gd name="T55" fmla="*/ 2147483646 h 42"/>
              <a:gd name="T56" fmla="*/ 2147483646 w 50"/>
              <a:gd name="T57" fmla="*/ 2147483646 h 42"/>
              <a:gd name="T58" fmla="*/ 2147483646 w 50"/>
              <a:gd name="T59" fmla="*/ 2147483646 h 42"/>
              <a:gd name="T60" fmla="*/ 2147483646 w 50"/>
              <a:gd name="T61" fmla="*/ 2147483646 h 42"/>
              <a:gd name="T62" fmla="*/ 2147483646 w 50"/>
              <a:gd name="T63" fmla="*/ 2147483646 h 42"/>
              <a:gd name="T64" fmla="*/ 2147483646 w 50"/>
              <a:gd name="T65" fmla="*/ 2147483646 h 42"/>
              <a:gd name="T66" fmla="*/ 2147483646 w 50"/>
              <a:gd name="T67" fmla="*/ 2147483646 h 42"/>
              <a:gd name="T68" fmla="*/ 2147483646 w 50"/>
              <a:gd name="T69" fmla="*/ 2147483646 h 42"/>
              <a:gd name="T70" fmla="*/ 0 w 50"/>
              <a:gd name="T71" fmla="*/ 2147483646 h 42"/>
              <a:gd name="T72" fmla="*/ 0 w 50"/>
              <a:gd name="T73" fmla="*/ 2147483646 h 42"/>
              <a:gd name="T74" fmla="*/ 0 w 50"/>
              <a:gd name="T75" fmla="*/ 2147483646 h 42"/>
              <a:gd name="T76" fmla="*/ 2147483646 w 50"/>
              <a:gd name="T77" fmla="*/ 0 h 42"/>
              <a:gd name="T78" fmla="*/ 2147483646 w 50"/>
              <a:gd name="T79" fmla="*/ 0 h 42"/>
              <a:gd name="T80" fmla="*/ 2147483646 w 50"/>
              <a:gd name="T81" fmla="*/ 0 h 42"/>
              <a:gd name="T82" fmla="*/ 2147483646 w 50"/>
              <a:gd name="T83" fmla="*/ 0 h 42"/>
              <a:gd name="T84" fmla="*/ 2147483646 w 50"/>
              <a:gd name="T85" fmla="*/ 0 h 42"/>
              <a:gd name="T86" fmla="*/ 2147483646 w 50"/>
              <a:gd name="T87" fmla="*/ 0 h 42"/>
              <a:gd name="T88" fmla="*/ 2147483646 w 50"/>
              <a:gd name="T89" fmla="*/ 0 h 42"/>
              <a:gd name="T90" fmla="*/ 2147483646 w 50"/>
              <a:gd name="T91" fmla="*/ 0 h 42"/>
              <a:gd name="T92" fmla="*/ 2147483646 w 50"/>
              <a:gd name="T93" fmla="*/ 0 h 42"/>
              <a:gd name="T94" fmla="*/ 2147483646 w 50"/>
              <a:gd name="T95" fmla="*/ 2147483646 h 42"/>
              <a:gd name="T96" fmla="*/ 2147483646 w 50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2"/>
              <a:gd name="T149" fmla="*/ 50 w 50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2">
                <a:moveTo>
                  <a:pt x="43" y="14"/>
                </a:moveTo>
                <a:lnTo>
                  <a:pt x="36" y="0"/>
                </a:lnTo>
                <a:lnTo>
                  <a:pt x="36" y="7"/>
                </a:lnTo>
                <a:lnTo>
                  <a:pt x="21" y="7"/>
                </a:lnTo>
                <a:lnTo>
                  <a:pt x="7" y="7"/>
                </a:lnTo>
                <a:lnTo>
                  <a:pt x="14" y="0"/>
                </a:lnTo>
                <a:lnTo>
                  <a:pt x="7" y="14"/>
                </a:lnTo>
                <a:lnTo>
                  <a:pt x="14" y="28"/>
                </a:lnTo>
                <a:lnTo>
                  <a:pt x="7" y="28"/>
                </a:lnTo>
                <a:lnTo>
                  <a:pt x="21" y="35"/>
                </a:lnTo>
                <a:lnTo>
                  <a:pt x="36" y="28"/>
                </a:lnTo>
                <a:lnTo>
                  <a:pt x="43" y="14"/>
                </a:lnTo>
                <a:lnTo>
                  <a:pt x="50" y="14"/>
                </a:lnTo>
                <a:lnTo>
                  <a:pt x="43" y="28"/>
                </a:lnTo>
                <a:lnTo>
                  <a:pt x="36" y="35"/>
                </a:lnTo>
                <a:lnTo>
                  <a:pt x="21" y="42"/>
                </a:lnTo>
                <a:lnTo>
                  <a:pt x="7" y="35"/>
                </a:lnTo>
                <a:lnTo>
                  <a:pt x="7" y="28"/>
                </a:lnTo>
                <a:lnTo>
                  <a:pt x="0" y="14"/>
                </a:lnTo>
                <a:lnTo>
                  <a:pt x="7" y="0"/>
                </a:lnTo>
                <a:lnTo>
                  <a:pt x="21" y="0"/>
                </a:lnTo>
                <a:lnTo>
                  <a:pt x="36" y="0"/>
                </a:lnTo>
                <a:lnTo>
                  <a:pt x="43" y="0"/>
                </a:lnTo>
                <a:lnTo>
                  <a:pt x="50" y="14"/>
                </a:lnTo>
                <a:lnTo>
                  <a:pt x="43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1" name="Freeform 54">
            <a:extLst>
              <a:ext uri="{FF2B5EF4-FFF2-40B4-BE49-F238E27FC236}">
                <a16:creationId xmlns:a16="http://schemas.microsoft.com/office/drawing/2014/main" id="{763DF4A4-2D59-EBCE-8517-D418A9D8A467}"/>
              </a:ext>
            </a:extLst>
          </p:cNvPr>
          <p:cNvSpPr>
            <a:spLocks/>
          </p:cNvSpPr>
          <p:nvPr/>
        </p:nvSpPr>
        <p:spPr bwMode="auto">
          <a:xfrm>
            <a:off x="6697663" y="256698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2" name="Freeform 55">
            <a:extLst>
              <a:ext uri="{FF2B5EF4-FFF2-40B4-BE49-F238E27FC236}">
                <a16:creationId xmlns:a16="http://schemas.microsoft.com/office/drawing/2014/main" id="{6CFF1D0B-366A-0CB5-B578-A08FB4A26EA7}"/>
              </a:ext>
            </a:extLst>
          </p:cNvPr>
          <p:cNvSpPr>
            <a:spLocks/>
          </p:cNvSpPr>
          <p:nvPr/>
        </p:nvSpPr>
        <p:spPr bwMode="auto">
          <a:xfrm>
            <a:off x="6629401" y="3200401"/>
            <a:ext cx="68263" cy="55563"/>
          </a:xfrm>
          <a:custGeom>
            <a:avLst/>
            <a:gdLst>
              <a:gd name="T0" fmla="*/ 2147483646 w 43"/>
              <a:gd name="T1" fmla="*/ 2147483646 h 35"/>
              <a:gd name="T2" fmla="*/ 2147483646 w 43"/>
              <a:gd name="T3" fmla="*/ 2147483646 h 35"/>
              <a:gd name="T4" fmla="*/ 2147483646 w 43"/>
              <a:gd name="T5" fmla="*/ 0 h 35"/>
              <a:gd name="T6" fmla="*/ 2147483646 w 43"/>
              <a:gd name="T7" fmla="*/ 2147483646 h 35"/>
              <a:gd name="T8" fmla="*/ 0 w 43"/>
              <a:gd name="T9" fmla="*/ 2147483646 h 35"/>
              <a:gd name="T10" fmla="*/ 2147483646 w 43"/>
              <a:gd name="T11" fmla="*/ 2147483646 h 35"/>
              <a:gd name="T12" fmla="*/ 2147483646 w 43"/>
              <a:gd name="T13" fmla="*/ 2147483646 h 35"/>
              <a:gd name="T14" fmla="*/ 2147483646 w 43"/>
              <a:gd name="T15" fmla="*/ 2147483646 h 35"/>
              <a:gd name="T16" fmla="*/ 2147483646 w 43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35"/>
              <a:gd name="T29" fmla="*/ 43 w 43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35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35"/>
                </a:lnTo>
                <a:lnTo>
                  <a:pt x="36" y="35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3" name="Freeform 56">
            <a:extLst>
              <a:ext uri="{FF2B5EF4-FFF2-40B4-BE49-F238E27FC236}">
                <a16:creationId xmlns:a16="http://schemas.microsoft.com/office/drawing/2014/main" id="{CC09EFC7-1D03-98C7-617E-2A4D4D7E46B5}"/>
              </a:ext>
            </a:extLst>
          </p:cNvPr>
          <p:cNvSpPr>
            <a:spLocks/>
          </p:cNvSpPr>
          <p:nvPr/>
        </p:nvSpPr>
        <p:spPr bwMode="auto">
          <a:xfrm>
            <a:off x="6629401" y="3200401"/>
            <a:ext cx="79375" cy="66675"/>
          </a:xfrm>
          <a:custGeom>
            <a:avLst/>
            <a:gdLst>
              <a:gd name="T0" fmla="*/ 2147483646 w 50"/>
              <a:gd name="T1" fmla="*/ 2147483646 h 42"/>
              <a:gd name="T2" fmla="*/ 2147483646 w 50"/>
              <a:gd name="T3" fmla="*/ 2147483646 h 42"/>
              <a:gd name="T4" fmla="*/ 2147483646 w 50"/>
              <a:gd name="T5" fmla="*/ 2147483646 h 42"/>
              <a:gd name="T6" fmla="*/ 2147483646 w 50"/>
              <a:gd name="T7" fmla="*/ 2147483646 h 42"/>
              <a:gd name="T8" fmla="*/ 2147483646 w 50"/>
              <a:gd name="T9" fmla="*/ 2147483646 h 42"/>
              <a:gd name="T10" fmla="*/ 2147483646 w 50"/>
              <a:gd name="T11" fmla="*/ 2147483646 h 42"/>
              <a:gd name="T12" fmla="*/ 2147483646 w 50"/>
              <a:gd name="T13" fmla="*/ 2147483646 h 42"/>
              <a:gd name="T14" fmla="*/ 2147483646 w 50"/>
              <a:gd name="T15" fmla="*/ 2147483646 h 42"/>
              <a:gd name="T16" fmla="*/ 2147483646 w 50"/>
              <a:gd name="T17" fmla="*/ 2147483646 h 42"/>
              <a:gd name="T18" fmla="*/ 2147483646 w 50"/>
              <a:gd name="T19" fmla="*/ 2147483646 h 42"/>
              <a:gd name="T20" fmla="*/ 2147483646 w 50"/>
              <a:gd name="T21" fmla="*/ 2147483646 h 42"/>
              <a:gd name="T22" fmla="*/ 2147483646 w 50"/>
              <a:gd name="T23" fmla="*/ 2147483646 h 42"/>
              <a:gd name="T24" fmla="*/ 2147483646 w 50"/>
              <a:gd name="T25" fmla="*/ 2147483646 h 42"/>
              <a:gd name="T26" fmla="*/ 2147483646 w 50"/>
              <a:gd name="T27" fmla="*/ 2147483646 h 42"/>
              <a:gd name="T28" fmla="*/ 2147483646 w 50"/>
              <a:gd name="T29" fmla="*/ 2147483646 h 42"/>
              <a:gd name="T30" fmla="*/ 2147483646 w 50"/>
              <a:gd name="T31" fmla="*/ 2147483646 h 42"/>
              <a:gd name="T32" fmla="*/ 2147483646 w 50"/>
              <a:gd name="T33" fmla="*/ 2147483646 h 42"/>
              <a:gd name="T34" fmla="*/ 2147483646 w 50"/>
              <a:gd name="T35" fmla="*/ 2147483646 h 42"/>
              <a:gd name="T36" fmla="*/ 2147483646 w 50"/>
              <a:gd name="T37" fmla="*/ 2147483646 h 42"/>
              <a:gd name="T38" fmla="*/ 2147483646 w 50"/>
              <a:gd name="T39" fmla="*/ 2147483646 h 42"/>
              <a:gd name="T40" fmla="*/ 2147483646 w 50"/>
              <a:gd name="T41" fmla="*/ 2147483646 h 42"/>
              <a:gd name="T42" fmla="*/ 2147483646 w 50"/>
              <a:gd name="T43" fmla="*/ 2147483646 h 42"/>
              <a:gd name="T44" fmla="*/ 2147483646 w 50"/>
              <a:gd name="T45" fmla="*/ 2147483646 h 42"/>
              <a:gd name="T46" fmla="*/ 2147483646 w 50"/>
              <a:gd name="T47" fmla="*/ 2147483646 h 42"/>
              <a:gd name="T48" fmla="*/ 2147483646 w 50"/>
              <a:gd name="T49" fmla="*/ 2147483646 h 42"/>
              <a:gd name="T50" fmla="*/ 2147483646 w 50"/>
              <a:gd name="T51" fmla="*/ 2147483646 h 42"/>
              <a:gd name="T52" fmla="*/ 2147483646 w 50"/>
              <a:gd name="T53" fmla="*/ 2147483646 h 42"/>
              <a:gd name="T54" fmla="*/ 2147483646 w 50"/>
              <a:gd name="T55" fmla="*/ 2147483646 h 42"/>
              <a:gd name="T56" fmla="*/ 2147483646 w 50"/>
              <a:gd name="T57" fmla="*/ 2147483646 h 42"/>
              <a:gd name="T58" fmla="*/ 2147483646 w 50"/>
              <a:gd name="T59" fmla="*/ 2147483646 h 42"/>
              <a:gd name="T60" fmla="*/ 2147483646 w 50"/>
              <a:gd name="T61" fmla="*/ 2147483646 h 42"/>
              <a:gd name="T62" fmla="*/ 2147483646 w 50"/>
              <a:gd name="T63" fmla="*/ 2147483646 h 42"/>
              <a:gd name="T64" fmla="*/ 2147483646 w 50"/>
              <a:gd name="T65" fmla="*/ 2147483646 h 42"/>
              <a:gd name="T66" fmla="*/ 2147483646 w 50"/>
              <a:gd name="T67" fmla="*/ 2147483646 h 42"/>
              <a:gd name="T68" fmla="*/ 2147483646 w 50"/>
              <a:gd name="T69" fmla="*/ 2147483646 h 42"/>
              <a:gd name="T70" fmla="*/ 0 w 50"/>
              <a:gd name="T71" fmla="*/ 2147483646 h 42"/>
              <a:gd name="T72" fmla="*/ 0 w 50"/>
              <a:gd name="T73" fmla="*/ 2147483646 h 42"/>
              <a:gd name="T74" fmla="*/ 0 w 50"/>
              <a:gd name="T75" fmla="*/ 2147483646 h 42"/>
              <a:gd name="T76" fmla="*/ 2147483646 w 50"/>
              <a:gd name="T77" fmla="*/ 2147483646 h 42"/>
              <a:gd name="T78" fmla="*/ 2147483646 w 50"/>
              <a:gd name="T79" fmla="*/ 2147483646 h 42"/>
              <a:gd name="T80" fmla="*/ 2147483646 w 50"/>
              <a:gd name="T81" fmla="*/ 2147483646 h 42"/>
              <a:gd name="T82" fmla="*/ 2147483646 w 50"/>
              <a:gd name="T83" fmla="*/ 0 h 42"/>
              <a:gd name="T84" fmla="*/ 2147483646 w 50"/>
              <a:gd name="T85" fmla="*/ 0 h 42"/>
              <a:gd name="T86" fmla="*/ 2147483646 w 50"/>
              <a:gd name="T87" fmla="*/ 0 h 42"/>
              <a:gd name="T88" fmla="*/ 2147483646 w 50"/>
              <a:gd name="T89" fmla="*/ 2147483646 h 42"/>
              <a:gd name="T90" fmla="*/ 2147483646 w 50"/>
              <a:gd name="T91" fmla="*/ 2147483646 h 42"/>
              <a:gd name="T92" fmla="*/ 2147483646 w 50"/>
              <a:gd name="T93" fmla="*/ 2147483646 h 42"/>
              <a:gd name="T94" fmla="*/ 2147483646 w 50"/>
              <a:gd name="T95" fmla="*/ 2147483646 h 42"/>
              <a:gd name="T96" fmla="*/ 2147483646 w 50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2"/>
              <a:gd name="T149" fmla="*/ 50 w 50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2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35"/>
                </a:lnTo>
                <a:lnTo>
                  <a:pt x="36" y="35"/>
                </a:lnTo>
                <a:lnTo>
                  <a:pt x="43" y="21"/>
                </a:lnTo>
                <a:lnTo>
                  <a:pt x="50" y="21"/>
                </a:lnTo>
                <a:lnTo>
                  <a:pt x="43" y="35"/>
                </a:lnTo>
                <a:lnTo>
                  <a:pt x="36" y="42"/>
                </a:lnTo>
                <a:lnTo>
                  <a:pt x="21" y="42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4" name="Freeform 57">
            <a:extLst>
              <a:ext uri="{FF2B5EF4-FFF2-40B4-BE49-F238E27FC236}">
                <a16:creationId xmlns:a16="http://schemas.microsoft.com/office/drawing/2014/main" id="{C11622AD-8C07-63F0-9DEF-04E838727E95}"/>
              </a:ext>
            </a:extLst>
          </p:cNvPr>
          <p:cNvSpPr>
            <a:spLocks/>
          </p:cNvSpPr>
          <p:nvPr/>
        </p:nvSpPr>
        <p:spPr bwMode="auto">
          <a:xfrm>
            <a:off x="6697663" y="323373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5" name="Freeform 58">
            <a:extLst>
              <a:ext uri="{FF2B5EF4-FFF2-40B4-BE49-F238E27FC236}">
                <a16:creationId xmlns:a16="http://schemas.microsoft.com/office/drawing/2014/main" id="{65592789-643B-901B-F3DD-B9A553D30E1E}"/>
              </a:ext>
            </a:extLst>
          </p:cNvPr>
          <p:cNvSpPr>
            <a:spLocks/>
          </p:cNvSpPr>
          <p:nvPr/>
        </p:nvSpPr>
        <p:spPr bwMode="auto">
          <a:xfrm>
            <a:off x="6629401" y="3403601"/>
            <a:ext cx="68263" cy="66675"/>
          </a:xfrm>
          <a:custGeom>
            <a:avLst/>
            <a:gdLst>
              <a:gd name="T0" fmla="*/ 2147483646 w 43"/>
              <a:gd name="T1" fmla="*/ 2147483646 h 42"/>
              <a:gd name="T2" fmla="*/ 2147483646 w 43"/>
              <a:gd name="T3" fmla="*/ 2147483646 h 42"/>
              <a:gd name="T4" fmla="*/ 2147483646 w 43"/>
              <a:gd name="T5" fmla="*/ 0 h 42"/>
              <a:gd name="T6" fmla="*/ 2147483646 w 43"/>
              <a:gd name="T7" fmla="*/ 2147483646 h 42"/>
              <a:gd name="T8" fmla="*/ 0 w 43"/>
              <a:gd name="T9" fmla="*/ 2147483646 h 42"/>
              <a:gd name="T10" fmla="*/ 2147483646 w 43"/>
              <a:gd name="T11" fmla="*/ 2147483646 h 42"/>
              <a:gd name="T12" fmla="*/ 2147483646 w 43"/>
              <a:gd name="T13" fmla="*/ 2147483646 h 42"/>
              <a:gd name="T14" fmla="*/ 2147483646 w 43"/>
              <a:gd name="T15" fmla="*/ 2147483646 h 42"/>
              <a:gd name="T16" fmla="*/ 2147483646 w 43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2"/>
              <a:gd name="T29" fmla="*/ 43 w 43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2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6" name="Freeform 59">
            <a:extLst>
              <a:ext uri="{FF2B5EF4-FFF2-40B4-BE49-F238E27FC236}">
                <a16:creationId xmlns:a16="http://schemas.microsoft.com/office/drawing/2014/main" id="{5EF1BC82-D8D5-13D6-AEBF-34F3536ECA21}"/>
              </a:ext>
            </a:extLst>
          </p:cNvPr>
          <p:cNvSpPr>
            <a:spLocks/>
          </p:cNvSpPr>
          <p:nvPr/>
        </p:nvSpPr>
        <p:spPr bwMode="auto">
          <a:xfrm>
            <a:off x="6629401" y="3403601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lnTo>
                  <a:pt x="50" y="21"/>
                </a:lnTo>
                <a:lnTo>
                  <a:pt x="43" y="35"/>
                </a:lnTo>
                <a:lnTo>
                  <a:pt x="36" y="42"/>
                </a:lnTo>
                <a:lnTo>
                  <a:pt x="21" y="50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7" name="Freeform 60">
            <a:extLst>
              <a:ext uri="{FF2B5EF4-FFF2-40B4-BE49-F238E27FC236}">
                <a16:creationId xmlns:a16="http://schemas.microsoft.com/office/drawing/2014/main" id="{EFF2D454-293D-B29A-DB5E-0824215B1BCE}"/>
              </a:ext>
            </a:extLst>
          </p:cNvPr>
          <p:cNvSpPr>
            <a:spLocks/>
          </p:cNvSpPr>
          <p:nvPr/>
        </p:nvSpPr>
        <p:spPr bwMode="auto">
          <a:xfrm>
            <a:off x="6697663" y="343693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8" name="Freeform 61">
            <a:extLst>
              <a:ext uri="{FF2B5EF4-FFF2-40B4-BE49-F238E27FC236}">
                <a16:creationId xmlns:a16="http://schemas.microsoft.com/office/drawing/2014/main" id="{8F7A5183-ED08-82E4-23C5-A375F0EB4DED}"/>
              </a:ext>
            </a:extLst>
          </p:cNvPr>
          <p:cNvSpPr>
            <a:spLocks/>
          </p:cNvSpPr>
          <p:nvPr/>
        </p:nvSpPr>
        <p:spPr bwMode="auto">
          <a:xfrm>
            <a:off x="6923088" y="3719513"/>
            <a:ext cx="57150" cy="68262"/>
          </a:xfrm>
          <a:custGeom>
            <a:avLst/>
            <a:gdLst>
              <a:gd name="T0" fmla="*/ 2147483646 w 36"/>
              <a:gd name="T1" fmla="*/ 2147483646 h 43"/>
              <a:gd name="T2" fmla="*/ 2147483646 w 36"/>
              <a:gd name="T3" fmla="*/ 2147483646 h 43"/>
              <a:gd name="T4" fmla="*/ 2147483646 w 36"/>
              <a:gd name="T5" fmla="*/ 0 h 43"/>
              <a:gd name="T6" fmla="*/ 0 w 36"/>
              <a:gd name="T7" fmla="*/ 2147483646 h 43"/>
              <a:gd name="T8" fmla="*/ 0 w 36"/>
              <a:gd name="T9" fmla="*/ 2147483646 h 43"/>
              <a:gd name="T10" fmla="*/ 0 w 36"/>
              <a:gd name="T11" fmla="*/ 2147483646 h 43"/>
              <a:gd name="T12" fmla="*/ 2147483646 w 36"/>
              <a:gd name="T13" fmla="*/ 2147483646 h 43"/>
              <a:gd name="T14" fmla="*/ 2147483646 w 36"/>
              <a:gd name="T15" fmla="*/ 2147483646 h 43"/>
              <a:gd name="T16" fmla="*/ 2147483646 w 36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43"/>
              <a:gd name="T29" fmla="*/ 36 w 36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43">
                <a:moveTo>
                  <a:pt x="36" y="21"/>
                </a:moveTo>
                <a:lnTo>
                  <a:pt x="29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6"/>
                </a:lnTo>
                <a:lnTo>
                  <a:pt x="14" y="43"/>
                </a:lnTo>
                <a:lnTo>
                  <a:pt x="29" y="36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69" name="Freeform 62">
            <a:extLst>
              <a:ext uri="{FF2B5EF4-FFF2-40B4-BE49-F238E27FC236}">
                <a16:creationId xmlns:a16="http://schemas.microsoft.com/office/drawing/2014/main" id="{8812F11D-6B84-EE20-647C-F03299B840EA}"/>
              </a:ext>
            </a:extLst>
          </p:cNvPr>
          <p:cNvSpPr>
            <a:spLocks/>
          </p:cNvSpPr>
          <p:nvPr/>
        </p:nvSpPr>
        <p:spPr bwMode="auto">
          <a:xfrm>
            <a:off x="6923088" y="3719514"/>
            <a:ext cx="68262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0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0 w 43"/>
              <a:gd name="T29" fmla="*/ 2147483646 h 50"/>
              <a:gd name="T30" fmla="*/ 0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0 w 43"/>
              <a:gd name="T65" fmla="*/ 2147483646 h 50"/>
              <a:gd name="T66" fmla="*/ 0 w 43"/>
              <a:gd name="T67" fmla="*/ 2147483646 h 50"/>
              <a:gd name="T68" fmla="*/ 0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0 w 43"/>
              <a:gd name="T77" fmla="*/ 2147483646 h 50"/>
              <a:gd name="T78" fmla="*/ 0 w 43"/>
              <a:gd name="T79" fmla="*/ 2147483646 h 50"/>
              <a:gd name="T80" fmla="*/ 0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6" y="21"/>
                </a:moveTo>
                <a:lnTo>
                  <a:pt x="29" y="7"/>
                </a:lnTo>
                <a:lnTo>
                  <a:pt x="29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6"/>
                </a:lnTo>
                <a:lnTo>
                  <a:pt x="0" y="36"/>
                </a:lnTo>
                <a:lnTo>
                  <a:pt x="14" y="43"/>
                </a:lnTo>
                <a:lnTo>
                  <a:pt x="29" y="36"/>
                </a:lnTo>
                <a:lnTo>
                  <a:pt x="36" y="21"/>
                </a:lnTo>
                <a:lnTo>
                  <a:pt x="43" y="21"/>
                </a:lnTo>
                <a:lnTo>
                  <a:pt x="36" y="36"/>
                </a:lnTo>
                <a:lnTo>
                  <a:pt x="29" y="43"/>
                </a:lnTo>
                <a:lnTo>
                  <a:pt x="14" y="50"/>
                </a:lnTo>
                <a:lnTo>
                  <a:pt x="0" y="43"/>
                </a:lnTo>
                <a:lnTo>
                  <a:pt x="0" y="36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9" y="7"/>
                </a:lnTo>
                <a:lnTo>
                  <a:pt x="36" y="7"/>
                </a:lnTo>
                <a:lnTo>
                  <a:pt x="43" y="21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0" name="Freeform 63">
            <a:extLst>
              <a:ext uri="{FF2B5EF4-FFF2-40B4-BE49-F238E27FC236}">
                <a16:creationId xmlns:a16="http://schemas.microsoft.com/office/drawing/2014/main" id="{92D86115-D371-027F-DFCF-29F683235427}"/>
              </a:ext>
            </a:extLst>
          </p:cNvPr>
          <p:cNvSpPr>
            <a:spLocks/>
          </p:cNvSpPr>
          <p:nvPr/>
        </p:nvSpPr>
        <p:spPr bwMode="auto">
          <a:xfrm>
            <a:off x="6980238" y="3752850"/>
            <a:ext cx="11112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1" name="Freeform 64">
            <a:extLst>
              <a:ext uri="{FF2B5EF4-FFF2-40B4-BE49-F238E27FC236}">
                <a16:creationId xmlns:a16="http://schemas.microsoft.com/office/drawing/2014/main" id="{59564391-B197-3E61-0D58-9C743E0E0800}"/>
              </a:ext>
            </a:extLst>
          </p:cNvPr>
          <p:cNvSpPr>
            <a:spLocks/>
          </p:cNvSpPr>
          <p:nvPr/>
        </p:nvSpPr>
        <p:spPr bwMode="auto">
          <a:xfrm>
            <a:off x="7408863" y="3200401"/>
            <a:ext cx="57150" cy="55563"/>
          </a:xfrm>
          <a:custGeom>
            <a:avLst/>
            <a:gdLst>
              <a:gd name="T0" fmla="*/ 2147483646 w 36"/>
              <a:gd name="T1" fmla="*/ 2147483646 h 35"/>
              <a:gd name="T2" fmla="*/ 2147483646 w 36"/>
              <a:gd name="T3" fmla="*/ 2147483646 h 35"/>
              <a:gd name="T4" fmla="*/ 2147483646 w 36"/>
              <a:gd name="T5" fmla="*/ 0 h 35"/>
              <a:gd name="T6" fmla="*/ 0 w 36"/>
              <a:gd name="T7" fmla="*/ 2147483646 h 35"/>
              <a:gd name="T8" fmla="*/ 0 w 36"/>
              <a:gd name="T9" fmla="*/ 2147483646 h 35"/>
              <a:gd name="T10" fmla="*/ 0 w 36"/>
              <a:gd name="T11" fmla="*/ 2147483646 h 35"/>
              <a:gd name="T12" fmla="*/ 2147483646 w 36"/>
              <a:gd name="T13" fmla="*/ 2147483646 h 35"/>
              <a:gd name="T14" fmla="*/ 2147483646 w 36"/>
              <a:gd name="T15" fmla="*/ 2147483646 h 35"/>
              <a:gd name="T16" fmla="*/ 2147483646 w 36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35"/>
              <a:gd name="T29" fmla="*/ 36 w 36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35">
                <a:moveTo>
                  <a:pt x="36" y="21"/>
                </a:moveTo>
                <a:lnTo>
                  <a:pt x="29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5"/>
                </a:lnTo>
                <a:lnTo>
                  <a:pt x="14" y="35"/>
                </a:lnTo>
                <a:lnTo>
                  <a:pt x="29" y="35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2" name="Freeform 65">
            <a:extLst>
              <a:ext uri="{FF2B5EF4-FFF2-40B4-BE49-F238E27FC236}">
                <a16:creationId xmlns:a16="http://schemas.microsoft.com/office/drawing/2014/main" id="{B7610A3D-8E01-B738-9FC7-815B4979C0E1}"/>
              </a:ext>
            </a:extLst>
          </p:cNvPr>
          <p:cNvSpPr>
            <a:spLocks/>
          </p:cNvSpPr>
          <p:nvPr/>
        </p:nvSpPr>
        <p:spPr bwMode="auto">
          <a:xfrm>
            <a:off x="7408863" y="3200401"/>
            <a:ext cx="68262" cy="66675"/>
          </a:xfrm>
          <a:custGeom>
            <a:avLst/>
            <a:gdLst>
              <a:gd name="T0" fmla="*/ 2147483646 w 43"/>
              <a:gd name="T1" fmla="*/ 2147483646 h 42"/>
              <a:gd name="T2" fmla="*/ 2147483646 w 43"/>
              <a:gd name="T3" fmla="*/ 2147483646 h 42"/>
              <a:gd name="T4" fmla="*/ 2147483646 w 43"/>
              <a:gd name="T5" fmla="*/ 2147483646 h 42"/>
              <a:gd name="T6" fmla="*/ 2147483646 w 43"/>
              <a:gd name="T7" fmla="*/ 2147483646 h 42"/>
              <a:gd name="T8" fmla="*/ 2147483646 w 43"/>
              <a:gd name="T9" fmla="*/ 2147483646 h 42"/>
              <a:gd name="T10" fmla="*/ 2147483646 w 43"/>
              <a:gd name="T11" fmla="*/ 2147483646 h 42"/>
              <a:gd name="T12" fmla="*/ 2147483646 w 43"/>
              <a:gd name="T13" fmla="*/ 2147483646 h 42"/>
              <a:gd name="T14" fmla="*/ 0 w 43"/>
              <a:gd name="T15" fmla="*/ 2147483646 h 42"/>
              <a:gd name="T16" fmla="*/ 2147483646 w 43"/>
              <a:gd name="T17" fmla="*/ 2147483646 h 42"/>
              <a:gd name="T18" fmla="*/ 2147483646 w 43"/>
              <a:gd name="T19" fmla="*/ 2147483646 h 42"/>
              <a:gd name="T20" fmla="*/ 2147483646 w 43"/>
              <a:gd name="T21" fmla="*/ 2147483646 h 42"/>
              <a:gd name="T22" fmla="*/ 2147483646 w 43"/>
              <a:gd name="T23" fmla="*/ 2147483646 h 42"/>
              <a:gd name="T24" fmla="*/ 2147483646 w 43"/>
              <a:gd name="T25" fmla="*/ 2147483646 h 42"/>
              <a:gd name="T26" fmla="*/ 2147483646 w 43"/>
              <a:gd name="T27" fmla="*/ 2147483646 h 42"/>
              <a:gd name="T28" fmla="*/ 0 w 43"/>
              <a:gd name="T29" fmla="*/ 2147483646 h 42"/>
              <a:gd name="T30" fmla="*/ 0 w 43"/>
              <a:gd name="T31" fmla="*/ 2147483646 h 42"/>
              <a:gd name="T32" fmla="*/ 2147483646 w 43"/>
              <a:gd name="T33" fmla="*/ 2147483646 h 42"/>
              <a:gd name="T34" fmla="*/ 2147483646 w 43"/>
              <a:gd name="T35" fmla="*/ 2147483646 h 42"/>
              <a:gd name="T36" fmla="*/ 2147483646 w 43"/>
              <a:gd name="T37" fmla="*/ 2147483646 h 42"/>
              <a:gd name="T38" fmla="*/ 2147483646 w 43"/>
              <a:gd name="T39" fmla="*/ 2147483646 h 42"/>
              <a:gd name="T40" fmla="*/ 2147483646 w 43"/>
              <a:gd name="T41" fmla="*/ 2147483646 h 42"/>
              <a:gd name="T42" fmla="*/ 2147483646 w 43"/>
              <a:gd name="T43" fmla="*/ 2147483646 h 42"/>
              <a:gd name="T44" fmla="*/ 2147483646 w 43"/>
              <a:gd name="T45" fmla="*/ 2147483646 h 42"/>
              <a:gd name="T46" fmla="*/ 2147483646 w 43"/>
              <a:gd name="T47" fmla="*/ 2147483646 h 42"/>
              <a:gd name="T48" fmla="*/ 2147483646 w 43"/>
              <a:gd name="T49" fmla="*/ 2147483646 h 42"/>
              <a:gd name="T50" fmla="*/ 2147483646 w 43"/>
              <a:gd name="T51" fmla="*/ 2147483646 h 42"/>
              <a:gd name="T52" fmla="*/ 2147483646 w 43"/>
              <a:gd name="T53" fmla="*/ 2147483646 h 42"/>
              <a:gd name="T54" fmla="*/ 2147483646 w 43"/>
              <a:gd name="T55" fmla="*/ 2147483646 h 42"/>
              <a:gd name="T56" fmla="*/ 2147483646 w 43"/>
              <a:gd name="T57" fmla="*/ 2147483646 h 42"/>
              <a:gd name="T58" fmla="*/ 2147483646 w 43"/>
              <a:gd name="T59" fmla="*/ 2147483646 h 42"/>
              <a:gd name="T60" fmla="*/ 2147483646 w 43"/>
              <a:gd name="T61" fmla="*/ 2147483646 h 42"/>
              <a:gd name="T62" fmla="*/ 2147483646 w 43"/>
              <a:gd name="T63" fmla="*/ 2147483646 h 42"/>
              <a:gd name="T64" fmla="*/ 0 w 43"/>
              <a:gd name="T65" fmla="*/ 2147483646 h 42"/>
              <a:gd name="T66" fmla="*/ 0 w 43"/>
              <a:gd name="T67" fmla="*/ 2147483646 h 42"/>
              <a:gd name="T68" fmla="*/ 0 w 43"/>
              <a:gd name="T69" fmla="*/ 2147483646 h 42"/>
              <a:gd name="T70" fmla="*/ 0 w 43"/>
              <a:gd name="T71" fmla="*/ 2147483646 h 42"/>
              <a:gd name="T72" fmla="*/ 0 w 43"/>
              <a:gd name="T73" fmla="*/ 2147483646 h 42"/>
              <a:gd name="T74" fmla="*/ 0 w 43"/>
              <a:gd name="T75" fmla="*/ 2147483646 h 42"/>
              <a:gd name="T76" fmla="*/ 0 w 43"/>
              <a:gd name="T77" fmla="*/ 2147483646 h 42"/>
              <a:gd name="T78" fmla="*/ 0 w 43"/>
              <a:gd name="T79" fmla="*/ 2147483646 h 42"/>
              <a:gd name="T80" fmla="*/ 0 w 43"/>
              <a:gd name="T81" fmla="*/ 2147483646 h 42"/>
              <a:gd name="T82" fmla="*/ 2147483646 w 43"/>
              <a:gd name="T83" fmla="*/ 0 h 42"/>
              <a:gd name="T84" fmla="*/ 2147483646 w 43"/>
              <a:gd name="T85" fmla="*/ 0 h 42"/>
              <a:gd name="T86" fmla="*/ 2147483646 w 43"/>
              <a:gd name="T87" fmla="*/ 0 h 42"/>
              <a:gd name="T88" fmla="*/ 2147483646 w 43"/>
              <a:gd name="T89" fmla="*/ 2147483646 h 42"/>
              <a:gd name="T90" fmla="*/ 2147483646 w 43"/>
              <a:gd name="T91" fmla="*/ 2147483646 h 42"/>
              <a:gd name="T92" fmla="*/ 2147483646 w 43"/>
              <a:gd name="T93" fmla="*/ 2147483646 h 42"/>
              <a:gd name="T94" fmla="*/ 2147483646 w 43"/>
              <a:gd name="T95" fmla="*/ 2147483646 h 42"/>
              <a:gd name="T96" fmla="*/ 2147483646 w 43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42"/>
              <a:gd name="T149" fmla="*/ 43 w 43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42">
                <a:moveTo>
                  <a:pt x="36" y="21"/>
                </a:moveTo>
                <a:lnTo>
                  <a:pt x="29" y="7"/>
                </a:lnTo>
                <a:lnTo>
                  <a:pt x="29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5"/>
                </a:lnTo>
                <a:lnTo>
                  <a:pt x="0" y="35"/>
                </a:lnTo>
                <a:lnTo>
                  <a:pt x="14" y="35"/>
                </a:lnTo>
                <a:lnTo>
                  <a:pt x="29" y="35"/>
                </a:lnTo>
                <a:lnTo>
                  <a:pt x="36" y="21"/>
                </a:lnTo>
                <a:lnTo>
                  <a:pt x="43" y="21"/>
                </a:lnTo>
                <a:lnTo>
                  <a:pt x="36" y="35"/>
                </a:lnTo>
                <a:lnTo>
                  <a:pt x="29" y="42"/>
                </a:lnTo>
                <a:lnTo>
                  <a:pt x="14" y="42"/>
                </a:lnTo>
                <a:lnTo>
                  <a:pt x="0" y="42"/>
                </a:lnTo>
                <a:lnTo>
                  <a:pt x="0" y="35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9" y="7"/>
                </a:lnTo>
                <a:lnTo>
                  <a:pt x="36" y="7"/>
                </a:lnTo>
                <a:lnTo>
                  <a:pt x="43" y="21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3" name="Freeform 66">
            <a:extLst>
              <a:ext uri="{FF2B5EF4-FFF2-40B4-BE49-F238E27FC236}">
                <a16:creationId xmlns:a16="http://schemas.microsoft.com/office/drawing/2014/main" id="{FA8A65C1-1897-5C11-8A19-F60A181DBBA6}"/>
              </a:ext>
            </a:extLst>
          </p:cNvPr>
          <p:cNvSpPr>
            <a:spLocks/>
          </p:cNvSpPr>
          <p:nvPr/>
        </p:nvSpPr>
        <p:spPr bwMode="auto">
          <a:xfrm>
            <a:off x="7466013" y="323373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4" name="Freeform 67">
            <a:extLst>
              <a:ext uri="{FF2B5EF4-FFF2-40B4-BE49-F238E27FC236}">
                <a16:creationId xmlns:a16="http://schemas.microsoft.com/office/drawing/2014/main" id="{16D05DE5-9F34-06E5-7B7B-0E0410BF12B6}"/>
              </a:ext>
            </a:extLst>
          </p:cNvPr>
          <p:cNvSpPr>
            <a:spLocks/>
          </p:cNvSpPr>
          <p:nvPr/>
        </p:nvSpPr>
        <p:spPr bwMode="auto">
          <a:xfrm>
            <a:off x="7702550" y="3719513"/>
            <a:ext cx="57150" cy="68262"/>
          </a:xfrm>
          <a:custGeom>
            <a:avLst/>
            <a:gdLst>
              <a:gd name="T0" fmla="*/ 2147483646 w 36"/>
              <a:gd name="T1" fmla="*/ 2147483646 h 43"/>
              <a:gd name="T2" fmla="*/ 2147483646 w 36"/>
              <a:gd name="T3" fmla="*/ 2147483646 h 43"/>
              <a:gd name="T4" fmla="*/ 2147483646 w 36"/>
              <a:gd name="T5" fmla="*/ 0 h 43"/>
              <a:gd name="T6" fmla="*/ 2147483646 w 36"/>
              <a:gd name="T7" fmla="*/ 2147483646 h 43"/>
              <a:gd name="T8" fmla="*/ 0 w 36"/>
              <a:gd name="T9" fmla="*/ 2147483646 h 43"/>
              <a:gd name="T10" fmla="*/ 2147483646 w 36"/>
              <a:gd name="T11" fmla="*/ 2147483646 h 43"/>
              <a:gd name="T12" fmla="*/ 2147483646 w 36"/>
              <a:gd name="T13" fmla="*/ 2147483646 h 43"/>
              <a:gd name="T14" fmla="*/ 2147483646 w 36"/>
              <a:gd name="T15" fmla="*/ 2147483646 h 43"/>
              <a:gd name="T16" fmla="*/ 2147483646 w 36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43"/>
              <a:gd name="T29" fmla="*/ 36 w 36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43">
                <a:moveTo>
                  <a:pt x="36" y="21"/>
                </a:moveTo>
                <a:lnTo>
                  <a:pt x="36" y="7"/>
                </a:lnTo>
                <a:lnTo>
                  <a:pt x="22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5" name="Freeform 68">
            <a:extLst>
              <a:ext uri="{FF2B5EF4-FFF2-40B4-BE49-F238E27FC236}">
                <a16:creationId xmlns:a16="http://schemas.microsoft.com/office/drawing/2014/main" id="{49A125EE-D9C0-B276-61EB-DF3E92B35673}"/>
              </a:ext>
            </a:extLst>
          </p:cNvPr>
          <p:cNvSpPr>
            <a:spLocks/>
          </p:cNvSpPr>
          <p:nvPr/>
        </p:nvSpPr>
        <p:spPr bwMode="auto">
          <a:xfrm>
            <a:off x="7702551" y="3719514"/>
            <a:ext cx="68263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2147483646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2147483646 w 43"/>
              <a:gd name="T29" fmla="*/ 2147483646 h 50"/>
              <a:gd name="T30" fmla="*/ 2147483646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2147483646 w 43"/>
              <a:gd name="T65" fmla="*/ 2147483646 h 50"/>
              <a:gd name="T66" fmla="*/ 2147483646 w 43"/>
              <a:gd name="T67" fmla="*/ 2147483646 h 50"/>
              <a:gd name="T68" fmla="*/ 2147483646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2147483646 w 43"/>
              <a:gd name="T77" fmla="*/ 2147483646 h 50"/>
              <a:gd name="T78" fmla="*/ 2147483646 w 43"/>
              <a:gd name="T79" fmla="*/ 2147483646 h 50"/>
              <a:gd name="T80" fmla="*/ 2147483646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6" y="21"/>
                </a:moveTo>
                <a:lnTo>
                  <a:pt x="36" y="7"/>
                </a:lnTo>
                <a:lnTo>
                  <a:pt x="36" y="14"/>
                </a:lnTo>
                <a:lnTo>
                  <a:pt x="22" y="7"/>
                </a:lnTo>
                <a:lnTo>
                  <a:pt x="7" y="14"/>
                </a:lnTo>
                <a:lnTo>
                  <a:pt x="15" y="7"/>
                </a:lnTo>
                <a:lnTo>
                  <a:pt x="7" y="21"/>
                </a:lnTo>
                <a:lnTo>
                  <a:pt x="15" y="36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36" y="21"/>
                </a:lnTo>
                <a:lnTo>
                  <a:pt x="43" y="21"/>
                </a:lnTo>
                <a:lnTo>
                  <a:pt x="43" y="36"/>
                </a:lnTo>
                <a:lnTo>
                  <a:pt x="36" y="43"/>
                </a:lnTo>
                <a:lnTo>
                  <a:pt x="22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2" y="0"/>
                </a:lnTo>
                <a:lnTo>
                  <a:pt x="36" y="7"/>
                </a:lnTo>
                <a:lnTo>
                  <a:pt x="43" y="7"/>
                </a:lnTo>
                <a:lnTo>
                  <a:pt x="43" y="21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6" name="Freeform 69">
            <a:extLst>
              <a:ext uri="{FF2B5EF4-FFF2-40B4-BE49-F238E27FC236}">
                <a16:creationId xmlns:a16="http://schemas.microsoft.com/office/drawing/2014/main" id="{BD3C4765-8707-C597-E8E7-07B7F56E2842}"/>
              </a:ext>
            </a:extLst>
          </p:cNvPr>
          <p:cNvSpPr>
            <a:spLocks/>
          </p:cNvSpPr>
          <p:nvPr/>
        </p:nvSpPr>
        <p:spPr bwMode="auto">
          <a:xfrm>
            <a:off x="7759701" y="3752850"/>
            <a:ext cx="11113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7" name="Freeform 70">
            <a:extLst>
              <a:ext uri="{FF2B5EF4-FFF2-40B4-BE49-F238E27FC236}">
                <a16:creationId xmlns:a16="http://schemas.microsoft.com/office/drawing/2014/main" id="{BD64CC51-7807-24E4-59CB-5D35B1C72EB8}"/>
              </a:ext>
            </a:extLst>
          </p:cNvPr>
          <p:cNvSpPr>
            <a:spLocks/>
          </p:cNvSpPr>
          <p:nvPr/>
        </p:nvSpPr>
        <p:spPr bwMode="auto">
          <a:xfrm>
            <a:off x="8212138" y="3403601"/>
            <a:ext cx="55562" cy="66675"/>
          </a:xfrm>
          <a:custGeom>
            <a:avLst/>
            <a:gdLst>
              <a:gd name="T0" fmla="*/ 2147483646 w 35"/>
              <a:gd name="T1" fmla="*/ 2147483646 h 42"/>
              <a:gd name="T2" fmla="*/ 2147483646 w 35"/>
              <a:gd name="T3" fmla="*/ 2147483646 h 42"/>
              <a:gd name="T4" fmla="*/ 2147483646 w 35"/>
              <a:gd name="T5" fmla="*/ 0 h 42"/>
              <a:gd name="T6" fmla="*/ 2147483646 w 35"/>
              <a:gd name="T7" fmla="*/ 2147483646 h 42"/>
              <a:gd name="T8" fmla="*/ 0 w 35"/>
              <a:gd name="T9" fmla="*/ 2147483646 h 42"/>
              <a:gd name="T10" fmla="*/ 2147483646 w 35"/>
              <a:gd name="T11" fmla="*/ 2147483646 h 42"/>
              <a:gd name="T12" fmla="*/ 2147483646 w 35"/>
              <a:gd name="T13" fmla="*/ 2147483646 h 42"/>
              <a:gd name="T14" fmla="*/ 2147483646 w 35"/>
              <a:gd name="T15" fmla="*/ 2147483646 h 42"/>
              <a:gd name="T16" fmla="*/ 2147483646 w 35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42"/>
              <a:gd name="T29" fmla="*/ 35 w 35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42">
                <a:moveTo>
                  <a:pt x="35" y="21"/>
                </a:moveTo>
                <a:lnTo>
                  <a:pt x="28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42"/>
                </a:lnTo>
                <a:lnTo>
                  <a:pt x="28" y="35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8" name="Freeform 71">
            <a:extLst>
              <a:ext uri="{FF2B5EF4-FFF2-40B4-BE49-F238E27FC236}">
                <a16:creationId xmlns:a16="http://schemas.microsoft.com/office/drawing/2014/main" id="{92A58547-9347-73C6-BA5F-06CCFA188996}"/>
              </a:ext>
            </a:extLst>
          </p:cNvPr>
          <p:cNvSpPr>
            <a:spLocks/>
          </p:cNvSpPr>
          <p:nvPr/>
        </p:nvSpPr>
        <p:spPr bwMode="auto">
          <a:xfrm>
            <a:off x="8212139" y="3403601"/>
            <a:ext cx="66675" cy="79375"/>
          </a:xfrm>
          <a:custGeom>
            <a:avLst/>
            <a:gdLst>
              <a:gd name="T0" fmla="*/ 2147483646 w 42"/>
              <a:gd name="T1" fmla="*/ 2147483646 h 50"/>
              <a:gd name="T2" fmla="*/ 2147483646 w 42"/>
              <a:gd name="T3" fmla="*/ 2147483646 h 50"/>
              <a:gd name="T4" fmla="*/ 2147483646 w 42"/>
              <a:gd name="T5" fmla="*/ 2147483646 h 50"/>
              <a:gd name="T6" fmla="*/ 2147483646 w 42"/>
              <a:gd name="T7" fmla="*/ 2147483646 h 50"/>
              <a:gd name="T8" fmla="*/ 2147483646 w 42"/>
              <a:gd name="T9" fmla="*/ 2147483646 h 50"/>
              <a:gd name="T10" fmla="*/ 2147483646 w 42"/>
              <a:gd name="T11" fmla="*/ 2147483646 h 50"/>
              <a:gd name="T12" fmla="*/ 2147483646 w 42"/>
              <a:gd name="T13" fmla="*/ 2147483646 h 50"/>
              <a:gd name="T14" fmla="*/ 2147483646 w 42"/>
              <a:gd name="T15" fmla="*/ 2147483646 h 50"/>
              <a:gd name="T16" fmla="*/ 2147483646 w 42"/>
              <a:gd name="T17" fmla="*/ 2147483646 h 50"/>
              <a:gd name="T18" fmla="*/ 2147483646 w 42"/>
              <a:gd name="T19" fmla="*/ 2147483646 h 50"/>
              <a:gd name="T20" fmla="*/ 2147483646 w 42"/>
              <a:gd name="T21" fmla="*/ 2147483646 h 50"/>
              <a:gd name="T22" fmla="*/ 2147483646 w 42"/>
              <a:gd name="T23" fmla="*/ 2147483646 h 50"/>
              <a:gd name="T24" fmla="*/ 2147483646 w 42"/>
              <a:gd name="T25" fmla="*/ 2147483646 h 50"/>
              <a:gd name="T26" fmla="*/ 2147483646 w 42"/>
              <a:gd name="T27" fmla="*/ 2147483646 h 50"/>
              <a:gd name="T28" fmla="*/ 2147483646 w 42"/>
              <a:gd name="T29" fmla="*/ 2147483646 h 50"/>
              <a:gd name="T30" fmla="*/ 2147483646 w 42"/>
              <a:gd name="T31" fmla="*/ 2147483646 h 50"/>
              <a:gd name="T32" fmla="*/ 2147483646 w 42"/>
              <a:gd name="T33" fmla="*/ 2147483646 h 50"/>
              <a:gd name="T34" fmla="*/ 2147483646 w 42"/>
              <a:gd name="T35" fmla="*/ 2147483646 h 50"/>
              <a:gd name="T36" fmla="*/ 2147483646 w 42"/>
              <a:gd name="T37" fmla="*/ 2147483646 h 50"/>
              <a:gd name="T38" fmla="*/ 2147483646 w 42"/>
              <a:gd name="T39" fmla="*/ 2147483646 h 50"/>
              <a:gd name="T40" fmla="*/ 2147483646 w 42"/>
              <a:gd name="T41" fmla="*/ 2147483646 h 50"/>
              <a:gd name="T42" fmla="*/ 2147483646 w 42"/>
              <a:gd name="T43" fmla="*/ 2147483646 h 50"/>
              <a:gd name="T44" fmla="*/ 2147483646 w 42"/>
              <a:gd name="T45" fmla="*/ 2147483646 h 50"/>
              <a:gd name="T46" fmla="*/ 2147483646 w 42"/>
              <a:gd name="T47" fmla="*/ 2147483646 h 50"/>
              <a:gd name="T48" fmla="*/ 2147483646 w 42"/>
              <a:gd name="T49" fmla="*/ 2147483646 h 50"/>
              <a:gd name="T50" fmla="*/ 2147483646 w 42"/>
              <a:gd name="T51" fmla="*/ 2147483646 h 50"/>
              <a:gd name="T52" fmla="*/ 2147483646 w 42"/>
              <a:gd name="T53" fmla="*/ 2147483646 h 50"/>
              <a:gd name="T54" fmla="*/ 2147483646 w 42"/>
              <a:gd name="T55" fmla="*/ 2147483646 h 50"/>
              <a:gd name="T56" fmla="*/ 2147483646 w 42"/>
              <a:gd name="T57" fmla="*/ 2147483646 h 50"/>
              <a:gd name="T58" fmla="*/ 2147483646 w 42"/>
              <a:gd name="T59" fmla="*/ 2147483646 h 50"/>
              <a:gd name="T60" fmla="*/ 2147483646 w 42"/>
              <a:gd name="T61" fmla="*/ 2147483646 h 50"/>
              <a:gd name="T62" fmla="*/ 2147483646 w 42"/>
              <a:gd name="T63" fmla="*/ 2147483646 h 50"/>
              <a:gd name="T64" fmla="*/ 2147483646 w 42"/>
              <a:gd name="T65" fmla="*/ 2147483646 h 50"/>
              <a:gd name="T66" fmla="*/ 2147483646 w 42"/>
              <a:gd name="T67" fmla="*/ 2147483646 h 50"/>
              <a:gd name="T68" fmla="*/ 2147483646 w 42"/>
              <a:gd name="T69" fmla="*/ 2147483646 h 50"/>
              <a:gd name="T70" fmla="*/ 0 w 42"/>
              <a:gd name="T71" fmla="*/ 2147483646 h 50"/>
              <a:gd name="T72" fmla="*/ 0 w 42"/>
              <a:gd name="T73" fmla="*/ 2147483646 h 50"/>
              <a:gd name="T74" fmla="*/ 0 w 42"/>
              <a:gd name="T75" fmla="*/ 2147483646 h 50"/>
              <a:gd name="T76" fmla="*/ 2147483646 w 42"/>
              <a:gd name="T77" fmla="*/ 2147483646 h 50"/>
              <a:gd name="T78" fmla="*/ 2147483646 w 42"/>
              <a:gd name="T79" fmla="*/ 2147483646 h 50"/>
              <a:gd name="T80" fmla="*/ 2147483646 w 42"/>
              <a:gd name="T81" fmla="*/ 2147483646 h 50"/>
              <a:gd name="T82" fmla="*/ 2147483646 w 42"/>
              <a:gd name="T83" fmla="*/ 0 h 50"/>
              <a:gd name="T84" fmla="*/ 2147483646 w 42"/>
              <a:gd name="T85" fmla="*/ 0 h 50"/>
              <a:gd name="T86" fmla="*/ 2147483646 w 42"/>
              <a:gd name="T87" fmla="*/ 0 h 50"/>
              <a:gd name="T88" fmla="*/ 2147483646 w 42"/>
              <a:gd name="T89" fmla="*/ 2147483646 h 50"/>
              <a:gd name="T90" fmla="*/ 2147483646 w 42"/>
              <a:gd name="T91" fmla="*/ 2147483646 h 50"/>
              <a:gd name="T92" fmla="*/ 2147483646 w 42"/>
              <a:gd name="T93" fmla="*/ 2147483646 h 50"/>
              <a:gd name="T94" fmla="*/ 2147483646 w 42"/>
              <a:gd name="T95" fmla="*/ 2147483646 h 50"/>
              <a:gd name="T96" fmla="*/ 2147483646 w 42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2"/>
              <a:gd name="T148" fmla="*/ 0 h 50"/>
              <a:gd name="T149" fmla="*/ 42 w 42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2" h="50">
                <a:moveTo>
                  <a:pt x="35" y="21"/>
                </a:moveTo>
                <a:lnTo>
                  <a:pt x="28" y="7"/>
                </a:lnTo>
                <a:lnTo>
                  <a:pt x="28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42"/>
                </a:lnTo>
                <a:lnTo>
                  <a:pt x="28" y="35"/>
                </a:lnTo>
                <a:lnTo>
                  <a:pt x="35" y="21"/>
                </a:lnTo>
                <a:lnTo>
                  <a:pt x="42" y="21"/>
                </a:lnTo>
                <a:lnTo>
                  <a:pt x="35" y="35"/>
                </a:lnTo>
                <a:lnTo>
                  <a:pt x="35" y="42"/>
                </a:lnTo>
                <a:lnTo>
                  <a:pt x="28" y="50"/>
                </a:lnTo>
                <a:lnTo>
                  <a:pt x="21" y="50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28" y="0"/>
                </a:lnTo>
                <a:lnTo>
                  <a:pt x="35" y="7"/>
                </a:lnTo>
                <a:lnTo>
                  <a:pt x="42" y="21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79" name="Freeform 72">
            <a:extLst>
              <a:ext uri="{FF2B5EF4-FFF2-40B4-BE49-F238E27FC236}">
                <a16:creationId xmlns:a16="http://schemas.microsoft.com/office/drawing/2014/main" id="{75781495-FF34-8688-DD47-2B93CEB3398D}"/>
              </a:ext>
            </a:extLst>
          </p:cNvPr>
          <p:cNvSpPr>
            <a:spLocks/>
          </p:cNvSpPr>
          <p:nvPr/>
        </p:nvSpPr>
        <p:spPr bwMode="auto">
          <a:xfrm>
            <a:off x="8267701" y="343693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0" name="Freeform 73">
            <a:extLst>
              <a:ext uri="{FF2B5EF4-FFF2-40B4-BE49-F238E27FC236}">
                <a16:creationId xmlns:a16="http://schemas.microsoft.com/office/drawing/2014/main" id="{009CCA21-9A32-DDC2-AA0D-24A08FE039BC}"/>
              </a:ext>
            </a:extLst>
          </p:cNvPr>
          <p:cNvSpPr>
            <a:spLocks/>
          </p:cNvSpPr>
          <p:nvPr/>
        </p:nvSpPr>
        <p:spPr bwMode="auto">
          <a:xfrm>
            <a:off x="7713663" y="2882900"/>
            <a:ext cx="68262" cy="57150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0 h 36"/>
              <a:gd name="T6" fmla="*/ 2147483646 w 43"/>
              <a:gd name="T7" fmla="*/ 2147483646 h 36"/>
              <a:gd name="T8" fmla="*/ 0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36"/>
              <a:gd name="T29" fmla="*/ 43 w 43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36">
                <a:moveTo>
                  <a:pt x="43" y="22"/>
                </a:moveTo>
                <a:lnTo>
                  <a:pt x="36" y="7"/>
                </a:lnTo>
                <a:lnTo>
                  <a:pt x="22" y="0"/>
                </a:lnTo>
                <a:lnTo>
                  <a:pt x="8" y="7"/>
                </a:lnTo>
                <a:lnTo>
                  <a:pt x="0" y="22"/>
                </a:lnTo>
                <a:lnTo>
                  <a:pt x="8" y="36"/>
                </a:lnTo>
                <a:lnTo>
                  <a:pt x="22" y="36"/>
                </a:lnTo>
                <a:lnTo>
                  <a:pt x="36" y="36"/>
                </a:lnTo>
                <a:lnTo>
                  <a:pt x="43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1" name="Freeform 74">
            <a:extLst>
              <a:ext uri="{FF2B5EF4-FFF2-40B4-BE49-F238E27FC236}">
                <a16:creationId xmlns:a16="http://schemas.microsoft.com/office/drawing/2014/main" id="{6BD63508-9E63-54F7-B03F-224162313FC2}"/>
              </a:ext>
            </a:extLst>
          </p:cNvPr>
          <p:cNvSpPr>
            <a:spLocks/>
          </p:cNvSpPr>
          <p:nvPr/>
        </p:nvSpPr>
        <p:spPr bwMode="auto">
          <a:xfrm>
            <a:off x="7713664" y="2882901"/>
            <a:ext cx="79375" cy="68263"/>
          </a:xfrm>
          <a:custGeom>
            <a:avLst/>
            <a:gdLst>
              <a:gd name="T0" fmla="*/ 2147483646 w 50"/>
              <a:gd name="T1" fmla="*/ 2147483646 h 43"/>
              <a:gd name="T2" fmla="*/ 2147483646 w 50"/>
              <a:gd name="T3" fmla="*/ 2147483646 h 43"/>
              <a:gd name="T4" fmla="*/ 2147483646 w 50"/>
              <a:gd name="T5" fmla="*/ 2147483646 h 43"/>
              <a:gd name="T6" fmla="*/ 2147483646 w 50"/>
              <a:gd name="T7" fmla="*/ 2147483646 h 43"/>
              <a:gd name="T8" fmla="*/ 2147483646 w 50"/>
              <a:gd name="T9" fmla="*/ 2147483646 h 43"/>
              <a:gd name="T10" fmla="*/ 2147483646 w 50"/>
              <a:gd name="T11" fmla="*/ 2147483646 h 43"/>
              <a:gd name="T12" fmla="*/ 2147483646 w 50"/>
              <a:gd name="T13" fmla="*/ 2147483646 h 43"/>
              <a:gd name="T14" fmla="*/ 2147483646 w 50"/>
              <a:gd name="T15" fmla="*/ 2147483646 h 43"/>
              <a:gd name="T16" fmla="*/ 2147483646 w 50"/>
              <a:gd name="T17" fmla="*/ 2147483646 h 43"/>
              <a:gd name="T18" fmla="*/ 2147483646 w 50"/>
              <a:gd name="T19" fmla="*/ 2147483646 h 43"/>
              <a:gd name="T20" fmla="*/ 2147483646 w 50"/>
              <a:gd name="T21" fmla="*/ 2147483646 h 43"/>
              <a:gd name="T22" fmla="*/ 2147483646 w 50"/>
              <a:gd name="T23" fmla="*/ 2147483646 h 43"/>
              <a:gd name="T24" fmla="*/ 2147483646 w 50"/>
              <a:gd name="T25" fmla="*/ 2147483646 h 43"/>
              <a:gd name="T26" fmla="*/ 2147483646 w 50"/>
              <a:gd name="T27" fmla="*/ 2147483646 h 43"/>
              <a:gd name="T28" fmla="*/ 2147483646 w 50"/>
              <a:gd name="T29" fmla="*/ 2147483646 h 43"/>
              <a:gd name="T30" fmla="*/ 2147483646 w 50"/>
              <a:gd name="T31" fmla="*/ 2147483646 h 43"/>
              <a:gd name="T32" fmla="*/ 2147483646 w 50"/>
              <a:gd name="T33" fmla="*/ 2147483646 h 43"/>
              <a:gd name="T34" fmla="*/ 2147483646 w 50"/>
              <a:gd name="T35" fmla="*/ 2147483646 h 43"/>
              <a:gd name="T36" fmla="*/ 2147483646 w 50"/>
              <a:gd name="T37" fmla="*/ 2147483646 h 43"/>
              <a:gd name="T38" fmla="*/ 2147483646 w 50"/>
              <a:gd name="T39" fmla="*/ 2147483646 h 43"/>
              <a:gd name="T40" fmla="*/ 2147483646 w 50"/>
              <a:gd name="T41" fmla="*/ 2147483646 h 43"/>
              <a:gd name="T42" fmla="*/ 2147483646 w 50"/>
              <a:gd name="T43" fmla="*/ 2147483646 h 43"/>
              <a:gd name="T44" fmla="*/ 2147483646 w 50"/>
              <a:gd name="T45" fmla="*/ 2147483646 h 43"/>
              <a:gd name="T46" fmla="*/ 2147483646 w 50"/>
              <a:gd name="T47" fmla="*/ 2147483646 h 43"/>
              <a:gd name="T48" fmla="*/ 2147483646 w 50"/>
              <a:gd name="T49" fmla="*/ 2147483646 h 43"/>
              <a:gd name="T50" fmla="*/ 2147483646 w 50"/>
              <a:gd name="T51" fmla="*/ 2147483646 h 43"/>
              <a:gd name="T52" fmla="*/ 2147483646 w 50"/>
              <a:gd name="T53" fmla="*/ 2147483646 h 43"/>
              <a:gd name="T54" fmla="*/ 2147483646 w 50"/>
              <a:gd name="T55" fmla="*/ 2147483646 h 43"/>
              <a:gd name="T56" fmla="*/ 2147483646 w 50"/>
              <a:gd name="T57" fmla="*/ 2147483646 h 43"/>
              <a:gd name="T58" fmla="*/ 2147483646 w 50"/>
              <a:gd name="T59" fmla="*/ 2147483646 h 43"/>
              <a:gd name="T60" fmla="*/ 2147483646 w 50"/>
              <a:gd name="T61" fmla="*/ 2147483646 h 43"/>
              <a:gd name="T62" fmla="*/ 2147483646 w 50"/>
              <a:gd name="T63" fmla="*/ 2147483646 h 43"/>
              <a:gd name="T64" fmla="*/ 2147483646 w 50"/>
              <a:gd name="T65" fmla="*/ 2147483646 h 43"/>
              <a:gd name="T66" fmla="*/ 2147483646 w 50"/>
              <a:gd name="T67" fmla="*/ 2147483646 h 43"/>
              <a:gd name="T68" fmla="*/ 2147483646 w 50"/>
              <a:gd name="T69" fmla="*/ 2147483646 h 43"/>
              <a:gd name="T70" fmla="*/ 0 w 50"/>
              <a:gd name="T71" fmla="*/ 2147483646 h 43"/>
              <a:gd name="T72" fmla="*/ 0 w 50"/>
              <a:gd name="T73" fmla="*/ 2147483646 h 43"/>
              <a:gd name="T74" fmla="*/ 0 w 50"/>
              <a:gd name="T75" fmla="*/ 2147483646 h 43"/>
              <a:gd name="T76" fmla="*/ 2147483646 w 50"/>
              <a:gd name="T77" fmla="*/ 2147483646 h 43"/>
              <a:gd name="T78" fmla="*/ 2147483646 w 50"/>
              <a:gd name="T79" fmla="*/ 2147483646 h 43"/>
              <a:gd name="T80" fmla="*/ 2147483646 w 50"/>
              <a:gd name="T81" fmla="*/ 2147483646 h 43"/>
              <a:gd name="T82" fmla="*/ 2147483646 w 50"/>
              <a:gd name="T83" fmla="*/ 0 h 43"/>
              <a:gd name="T84" fmla="*/ 2147483646 w 50"/>
              <a:gd name="T85" fmla="*/ 0 h 43"/>
              <a:gd name="T86" fmla="*/ 2147483646 w 50"/>
              <a:gd name="T87" fmla="*/ 0 h 43"/>
              <a:gd name="T88" fmla="*/ 2147483646 w 50"/>
              <a:gd name="T89" fmla="*/ 2147483646 h 43"/>
              <a:gd name="T90" fmla="*/ 2147483646 w 50"/>
              <a:gd name="T91" fmla="*/ 2147483646 h 43"/>
              <a:gd name="T92" fmla="*/ 2147483646 w 50"/>
              <a:gd name="T93" fmla="*/ 2147483646 h 43"/>
              <a:gd name="T94" fmla="*/ 2147483646 w 50"/>
              <a:gd name="T95" fmla="*/ 2147483646 h 43"/>
              <a:gd name="T96" fmla="*/ 2147483646 w 50"/>
              <a:gd name="T97" fmla="*/ 2147483646 h 4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3"/>
              <a:gd name="T149" fmla="*/ 50 w 50"/>
              <a:gd name="T150" fmla="*/ 43 h 4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3">
                <a:moveTo>
                  <a:pt x="43" y="22"/>
                </a:moveTo>
                <a:lnTo>
                  <a:pt x="36" y="7"/>
                </a:lnTo>
                <a:lnTo>
                  <a:pt x="36" y="15"/>
                </a:lnTo>
                <a:lnTo>
                  <a:pt x="22" y="7"/>
                </a:lnTo>
                <a:lnTo>
                  <a:pt x="8" y="15"/>
                </a:lnTo>
                <a:lnTo>
                  <a:pt x="15" y="7"/>
                </a:lnTo>
                <a:lnTo>
                  <a:pt x="8" y="22"/>
                </a:lnTo>
                <a:lnTo>
                  <a:pt x="15" y="36"/>
                </a:lnTo>
                <a:lnTo>
                  <a:pt x="8" y="36"/>
                </a:lnTo>
                <a:lnTo>
                  <a:pt x="22" y="36"/>
                </a:lnTo>
                <a:lnTo>
                  <a:pt x="36" y="36"/>
                </a:lnTo>
                <a:lnTo>
                  <a:pt x="43" y="22"/>
                </a:lnTo>
                <a:lnTo>
                  <a:pt x="50" y="22"/>
                </a:lnTo>
                <a:lnTo>
                  <a:pt x="43" y="36"/>
                </a:lnTo>
                <a:lnTo>
                  <a:pt x="36" y="43"/>
                </a:lnTo>
                <a:lnTo>
                  <a:pt x="22" y="43"/>
                </a:lnTo>
                <a:lnTo>
                  <a:pt x="8" y="43"/>
                </a:lnTo>
                <a:lnTo>
                  <a:pt x="8" y="36"/>
                </a:lnTo>
                <a:lnTo>
                  <a:pt x="0" y="22"/>
                </a:lnTo>
                <a:lnTo>
                  <a:pt x="8" y="7"/>
                </a:lnTo>
                <a:lnTo>
                  <a:pt x="22" y="0"/>
                </a:lnTo>
                <a:lnTo>
                  <a:pt x="36" y="7"/>
                </a:lnTo>
                <a:lnTo>
                  <a:pt x="43" y="7"/>
                </a:lnTo>
                <a:lnTo>
                  <a:pt x="50" y="22"/>
                </a:lnTo>
                <a:lnTo>
                  <a:pt x="43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2" name="Freeform 75">
            <a:extLst>
              <a:ext uri="{FF2B5EF4-FFF2-40B4-BE49-F238E27FC236}">
                <a16:creationId xmlns:a16="http://schemas.microsoft.com/office/drawing/2014/main" id="{E2D45599-7FCC-CCB1-8A77-7F36E9B719EF}"/>
              </a:ext>
            </a:extLst>
          </p:cNvPr>
          <p:cNvSpPr>
            <a:spLocks/>
          </p:cNvSpPr>
          <p:nvPr/>
        </p:nvSpPr>
        <p:spPr bwMode="auto">
          <a:xfrm>
            <a:off x="7781926" y="2917825"/>
            <a:ext cx="11113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3" name="Freeform 76">
            <a:extLst>
              <a:ext uri="{FF2B5EF4-FFF2-40B4-BE49-F238E27FC236}">
                <a16:creationId xmlns:a16="http://schemas.microsoft.com/office/drawing/2014/main" id="{8585BF2A-651B-0188-ECA2-EB4502EDF76E}"/>
              </a:ext>
            </a:extLst>
          </p:cNvPr>
          <p:cNvSpPr>
            <a:spLocks/>
          </p:cNvSpPr>
          <p:nvPr/>
        </p:nvSpPr>
        <p:spPr bwMode="auto">
          <a:xfrm>
            <a:off x="7883526" y="2882900"/>
            <a:ext cx="68263" cy="57150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0 h 36"/>
              <a:gd name="T6" fmla="*/ 2147483646 w 43"/>
              <a:gd name="T7" fmla="*/ 2147483646 h 36"/>
              <a:gd name="T8" fmla="*/ 0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36"/>
              <a:gd name="T29" fmla="*/ 43 w 43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36">
                <a:moveTo>
                  <a:pt x="43" y="22"/>
                </a:moveTo>
                <a:lnTo>
                  <a:pt x="36" y="7"/>
                </a:lnTo>
                <a:lnTo>
                  <a:pt x="22" y="0"/>
                </a:lnTo>
                <a:lnTo>
                  <a:pt x="7" y="7"/>
                </a:lnTo>
                <a:lnTo>
                  <a:pt x="0" y="22"/>
                </a:lnTo>
                <a:lnTo>
                  <a:pt x="7" y="36"/>
                </a:lnTo>
                <a:lnTo>
                  <a:pt x="22" y="36"/>
                </a:lnTo>
                <a:lnTo>
                  <a:pt x="36" y="36"/>
                </a:lnTo>
                <a:lnTo>
                  <a:pt x="43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4" name="Freeform 77">
            <a:extLst>
              <a:ext uri="{FF2B5EF4-FFF2-40B4-BE49-F238E27FC236}">
                <a16:creationId xmlns:a16="http://schemas.microsoft.com/office/drawing/2014/main" id="{2F5B6646-329B-7B35-F6B9-56270EF5AD4B}"/>
              </a:ext>
            </a:extLst>
          </p:cNvPr>
          <p:cNvSpPr>
            <a:spLocks/>
          </p:cNvSpPr>
          <p:nvPr/>
        </p:nvSpPr>
        <p:spPr bwMode="auto">
          <a:xfrm>
            <a:off x="7883526" y="2882901"/>
            <a:ext cx="79375" cy="68263"/>
          </a:xfrm>
          <a:custGeom>
            <a:avLst/>
            <a:gdLst>
              <a:gd name="T0" fmla="*/ 2147483646 w 50"/>
              <a:gd name="T1" fmla="*/ 2147483646 h 43"/>
              <a:gd name="T2" fmla="*/ 2147483646 w 50"/>
              <a:gd name="T3" fmla="*/ 2147483646 h 43"/>
              <a:gd name="T4" fmla="*/ 2147483646 w 50"/>
              <a:gd name="T5" fmla="*/ 2147483646 h 43"/>
              <a:gd name="T6" fmla="*/ 2147483646 w 50"/>
              <a:gd name="T7" fmla="*/ 2147483646 h 43"/>
              <a:gd name="T8" fmla="*/ 2147483646 w 50"/>
              <a:gd name="T9" fmla="*/ 2147483646 h 43"/>
              <a:gd name="T10" fmla="*/ 2147483646 w 50"/>
              <a:gd name="T11" fmla="*/ 2147483646 h 43"/>
              <a:gd name="T12" fmla="*/ 2147483646 w 50"/>
              <a:gd name="T13" fmla="*/ 2147483646 h 43"/>
              <a:gd name="T14" fmla="*/ 2147483646 w 50"/>
              <a:gd name="T15" fmla="*/ 2147483646 h 43"/>
              <a:gd name="T16" fmla="*/ 2147483646 w 50"/>
              <a:gd name="T17" fmla="*/ 2147483646 h 43"/>
              <a:gd name="T18" fmla="*/ 2147483646 w 50"/>
              <a:gd name="T19" fmla="*/ 2147483646 h 43"/>
              <a:gd name="T20" fmla="*/ 2147483646 w 50"/>
              <a:gd name="T21" fmla="*/ 2147483646 h 43"/>
              <a:gd name="T22" fmla="*/ 2147483646 w 50"/>
              <a:gd name="T23" fmla="*/ 2147483646 h 43"/>
              <a:gd name="T24" fmla="*/ 2147483646 w 50"/>
              <a:gd name="T25" fmla="*/ 2147483646 h 43"/>
              <a:gd name="T26" fmla="*/ 2147483646 w 50"/>
              <a:gd name="T27" fmla="*/ 2147483646 h 43"/>
              <a:gd name="T28" fmla="*/ 2147483646 w 50"/>
              <a:gd name="T29" fmla="*/ 2147483646 h 43"/>
              <a:gd name="T30" fmla="*/ 2147483646 w 50"/>
              <a:gd name="T31" fmla="*/ 2147483646 h 43"/>
              <a:gd name="T32" fmla="*/ 2147483646 w 50"/>
              <a:gd name="T33" fmla="*/ 2147483646 h 43"/>
              <a:gd name="T34" fmla="*/ 2147483646 w 50"/>
              <a:gd name="T35" fmla="*/ 2147483646 h 43"/>
              <a:gd name="T36" fmla="*/ 2147483646 w 50"/>
              <a:gd name="T37" fmla="*/ 2147483646 h 43"/>
              <a:gd name="T38" fmla="*/ 2147483646 w 50"/>
              <a:gd name="T39" fmla="*/ 2147483646 h 43"/>
              <a:gd name="T40" fmla="*/ 2147483646 w 50"/>
              <a:gd name="T41" fmla="*/ 2147483646 h 43"/>
              <a:gd name="T42" fmla="*/ 2147483646 w 50"/>
              <a:gd name="T43" fmla="*/ 2147483646 h 43"/>
              <a:gd name="T44" fmla="*/ 2147483646 w 50"/>
              <a:gd name="T45" fmla="*/ 2147483646 h 43"/>
              <a:gd name="T46" fmla="*/ 2147483646 w 50"/>
              <a:gd name="T47" fmla="*/ 2147483646 h 43"/>
              <a:gd name="T48" fmla="*/ 2147483646 w 50"/>
              <a:gd name="T49" fmla="*/ 2147483646 h 43"/>
              <a:gd name="T50" fmla="*/ 2147483646 w 50"/>
              <a:gd name="T51" fmla="*/ 2147483646 h 43"/>
              <a:gd name="T52" fmla="*/ 2147483646 w 50"/>
              <a:gd name="T53" fmla="*/ 2147483646 h 43"/>
              <a:gd name="T54" fmla="*/ 2147483646 w 50"/>
              <a:gd name="T55" fmla="*/ 2147483646 h 43"/>
              <a:gd name="T56" fmla="*/ 2147483646 w 50"/>
              <a:gd name="T57" fmla="*/ 2147483646 h 43"/>
              <a:gd name="T58" fmla="*/ 2147483646 w 50"/>
              <a:gd name="T59" fmla="*/ 2147483646 h 43"/>
              <a:gd name="T60" fmla="*/ 2147483646 w 50"/>
              <a:gd name="T61" fmla="*/ 2147483646 h 43"/>
              <a:gd name="T62" fmla="*/ 2147483646 w 50"/>
              <a:gd name="T63" fmla="*/ 2147483646 h 43"/>
              <a:gd name="T64" fmla="*/ 2147483646 w 50"/>
              <a:gd name="T65" fmla="*/ 2147483646 h 43"/>
              <a:gd name="T66" fmla="*/ 2147483646 w 50"/>
              <a:gd name="T67" fmla="*/ 2147483646 h 43"/>
              <a:gd name="T68" fmla="*/ 2147483646 w 50"/>
              <a:gd name="T69" fmla="*/ 2147483646 h 43"/>
              <a:gd name="T70" fmla="*/ 0 w 50"/>
              <a:gd name="T71" fmla="*/ 2147483646 h 43"/>
              <a:gd name="T72" fmla="*/ 0 w 50"/>
              <a:gd name="T73" fmla="*/ 2147483646 h 43"/>
              <a:gd name="T74" fmla="*/ 0 w 50"/>
              <a:gd name="T75" fmla="*/ 2147483646 h 43"/>
              <a:gd name="T76" fmla="*/ 2147483646 w 50"/>
              <a:gd name="T77" fmla="*/ 2147483646 h 43"/>
              <a:gd name="T78" fmla="*/ 2147483646 w 50"/>
              <a:gd name="T79" fmla="*/ 2147483646 h 43"/>
              <a:gd name="T80" fmla="*/ 2147483646 w 50"/>
              <a:gd name="T81" fmla="*/ 2147483646 h 43"/>
              <a:gd name="T82" fmla="*/ 2147483646 w 50"/>
              <a:gd name="T83" fmla="*/ 0 h 43"/>
              <a:gd name="T84" fmla="*/ 2147483646 w 50"/>
              <a:gd name="T85" fmla="*/ 0 h 43"/>
              <a:gd name="T86" fmla="*/ 2147483646 w 50"/>
              <a:gd name="T87" fmla="*/ 0 h 43"/>
              <a:gd name="T88" fmla="*/ 2147483646 w 50"/>
              <a:gd name="T89" fmla="*/ 2147483646 h 43"/>
              <a:gd name="T90" fmla="*/ 2147483646 w 50"/>
              <a:gd name="T91" fmla="*/ 2147483646 h 43"/>
              <a:gd name="T92" fmla="*/ 2147483646 w 50"/>
              <a:gd name="T93" fmla="*/ 2147483646 h 43"/>
              <a:gd name="T94" fmla="*/ 2147483646 w 50"/>
              <a:gd name="T95" fmla="*/ 2147483646 h 43"/>
              <a:gd name="T96" fmla="*/ 2147483646 w 50"/>
              <a:gd name="T97" fmla="*/ 2147483646 h 4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3"/>
              <a:gd name="T149" fmla="*/ 50 w 50"/>
              <a:gd name="T150" fmla="*/ 43 h 4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3">
                <a:moveTo>
                  <a:pt x="43" y="22"/>
                </a:moveTo>
                <a:lnTo>
                  <a:pt x="36" y="7"/>
                </a:lnTo>
                <a:lnTo>
                  <a:pt x="36" y="15"/>
                </a:lnTo>
                <a:lnTo>
                  <a:pt x="22" y="7"/>
                </a:lnTo>
                <a:lnTo>
                  <a:pt x="7" y="15"/>
                </a:lnTo>
                <a:lnTo>
                  <a:pt x="14" y="7"/>
                </a:lnTo>
                <a:lnTo>
                  <a:pt x="7" y="22"/>
                </a:lnTo>
                <a:lnTo>
                  <a:pt x="14" y="36"/>
                </a:lnTo>
                <a:lnTo>
                  <a:pt x="7" y="36"/>
                </a:lnTo>
                <a:lnTo>
                  <a:pt x="22" y="36"/>
                </a:lnTo>
                <a:lnTo>
                  <a:pt x="36" y="36"/>
                </a:lnTo>
                <a:lnTo>
                  <a:pt x="43" y="22"/>
                </a:lnTo>
                <a:lnTo>
                  <a:pt x="50" y="22"/>
                </a:lnTo>
                <a:lnTo>
                  <a:pt x="43" y="36"/>
                </a:lnTo>
                <a:lnTo>
                  <a:pt x="36" y="43"/>
                </a:lnTo>
                <a:lnTo>
                  <a:pt x="22" y="43"/>
                </a:lnTo>
                <a:lnTo>
                  <a:pt x="7" y="43"/>
                </a:lnTo>
                <a:lnTo>
                  <a:pt x="7" y="36"/>
                </a:lnTo>
                <a:lnTo>
                  <a:pt x="0" y="22"/>
                </a:lnTo>
                <a:lnTo>
                  <a:pt x="7" y="7"/>
                </a:lnTo>
                <a:lnTo>
                  <a:pt x="22" y="0"/>
                </a:lnTo>
                <a:lnTo>
                  <a:pt x="36" y="7"/>
                </a:lnTo>
                <a:lnTo>
                  <a:pt x="43" y="7"/>
                </a:lnTo>
                <a:lnTo>
                  <a:pt x="50" y="22"/>
                </a:lnTo>
                <a:lnTo>
                  <a:pt x="43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5" name="Freeform 78">
            <a:extLst>
              <a:ext uri="{FF2B5EF4-FFF2-40B4-BE49-F238E27FC236}">
                <a16:creationId xmlns:a16="http://schemas.microsoft.com/office/drawing/2014/main" id="{87946AAF-16E2-2330-14EC-D4B23DE58408}"/>
              </a:ext>
            </a:extLst>
          </p:cNvPr>
          <p:cNvSpPr>
            <a:spLocks/>
          </p:cNvSpPr>
          <p:nvPr/>
        </p:nvSpPr>
        <p:spPr bwMode="auto">
          <a:xfrm>
            <a:off x="7951788" y="2917825"/>
            <a:ext cx="11112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6" name="Freeform 79">
            <a:extLst>
              <a:ext uri="{FF2B5EF4-FFF2-40B4-BE49-F238E27FC236}">
                <a16:creationId xmlns:a16="http://schemas.microsoft.com/office/drawing/2014/main" id="{961971E5-E367-0EE4-BE03-DF346F7088C8}"/>
              </a:ext>
            </a:extLst>
          </p:cNvPr>
          <p:cNvSpPr>
            <a:spLocks/>
          </p:cNvSpPr>
          <p:nvPr/>
        </p:nvSpPr>
        <p:spPr bwMode="auto">
          <a:xfrm>
            <a:off x="8212138" y="2544763"/>
            <a:ext cx="55562" cy="55562"/>
          </a:xfrm>
          <a:custGeom>
            <a:avLst/>
            <a:gdLst>
              <a:gd name="T0" fmla="*/ 2147483646 w 35"/>
              <a:gd name="T1" fmla="*/ 2147483646 h 35"/>
              <a:gd name="T2" fmla="*/ 2147483646 w 35"/>
              <a:gd name="T3" fmla="*/ 0 h 35"/>
              <a:gd name="T4" fmla="*/ 2147483646 w 35"/>
              <a:gd name="T5" fmla="*/ 0 h 35"/>
              <a:gd name="T6" fmla="*/ 2147483646 w 35"/>
              <a:gd name="T7" fmla="*/ 0 h 35"/>
              <a:gd name="T8" fmla="*/ 0 w 35"/>
              <a:gd name="T9" fmla="*/ 2147483646 h 35"/>
              <a:gd name="T10" fmla="*/ 2147483646 w 35"/>
              <a:gd name="T11" fmla="*/ 2147483646 h 35"/>
              <a:gd name="T12" fmla="*/ 2147483646 w 35"/>
              <a:gd name="T13" fmla="*/ 2147483646 h 35"/>
              <a:gd name="T14" fmla="*/ 2147483646 w 35"/>
              <a:gd name="T15" fmla="*/ 2147483646 h 35"/>
              <a:gd name="T16" fmla="*/ 2147483646 w 35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35"/>
              <a:gd name="T29" fmla="*/ 35 w 35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35">
                <a:moveTo>
                  <a:pt x="35" y="14"/>
                </a:moveTo>
                <a:lnTo>
                  <a:pt x="28" y="0"/>
                </a:lnTo>
                <a:lnTo>
                  <a:pt x="21" y="0"/>
                </a:lnTo>
                <a:lnTo>
                  <a:pt x="7" y="0"/>
                </a:lnTo>
                <a:lnTo>
                  <a:pt x="0" y="14"/>
                </a:lnTo>
                <a:lnTo>
                  <a:pt x="7" y="28"/>
                </a:lnTo>
                <a:lnTo>
                  <a:pt x="21" y="35"/>
                </a:lnTo>
                <a:lnTo>
                  <a:pt x="28" y="28"/>
                </a:lnTo>
                <a:lnTo>
                  <a:pt x="35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7" name="Freeform 80">
            <a:extLst>
              <a:ext uri="{FF2B5EF4-FFF2-40B4-BE49-F238E27FC236}">
                <a16:creationId xmlns:a16="http://schemas.microsoft.com/office/drawing/2014/main" id="{2BF80DB4-30BD-7A96-8EBC-248A27A057BE}"/>
              </a:ext>
            </a:extLst>
          </p:cNvPr>
          <p:cNvSpPr>
            <a:spLocks/>
          </p:cNvSpPr>
          <p:nvPr/>
        </p:nvSpPr>
        <p:spPr bwMode="auto">
          <a:xfrm>
            <a:off x="8212139" y="2544764"/>
            <a:ext cx="66675" cy="66675"/>
          </a:xfrm>
          <a:custGeom>
            <a:avLst/>
            <a:gdLst>
              <a:gd name="T0" fmla="*/ 2147483646 w 42"/>
              <a:gd name="T1" fmla="*/ 2147483646 h 42"/>
              <a:gd name="T2" fmla="*/ 2147483646 w 42"/>
              <a:gd name="T3" fmla="*/ 0 h 42"/>
              <a:gd name="T4" fmla="*/ 2147483646 w 42"/>
              <a:gd name="T5" fmla="*/ 2147483646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2147483646 w 42"/>
              <a:gd name="T13" fmla="*/ 2147483646 h 42"/>
              <a:gd name="T14" fmla="*/ 2147483646 w 42"/>
              <a:gd name="T15" fmla="*/ 2147483646 h 42"/>
              <a:gd name="T16" fmla="*/ 2147483646 w 42"/>
              <a:gd name="T17" fmla="*/ 0 h 42"/>
              <a:gd name="T18" fmla="*/ 2147483646 w 42"/>
              <a:gd name="T19" fmla="*/ 0 h 42"/>
              <a:gd name="T20" fmla="*/ 2147483646 w 42"/>
              <a:gd name="T21" fmla="*/ 2147483646 h 42"/>
              <a:gd name="T22" fmla="*/ 2147483646 w 42"/>
              <a:gd name="T23" fmla="*/ 2147483646 h 42"/>
              <a:gd name="T24" fmla="*/ 2147483646 w 42"/>
              <a:gd name="T25" fmla="*/ 2147483646 h 42"/>
              <a:gd name="T26" fmla="*/ 2147483646 w 42"/>
              <a:gd name="T27" fmla="*/ 2147483646 h 42"/>
              <a:gd name="T28" fmla="*/ 2147483646 w 42"/>
              <a:gd name="T29" fmla="*/ 2147483646 h 42"/>
              <a:gd name="T30" fmla="*/ 2147483646 w 42"/>
              <a:gd name="T31" fmla="*/ 2147483646 h 42"/>
              <a:gd name="T32" fmla="*/ 2147483646 w 42"/>
              <a:gd name="T33" fmla="*/ 2147483646 h 42"/>
              <a:gd name="T34" fmla="*/ 2147483646 w 42"/>
              <a:gd name="T35" fmla="*/ 2147483646 h 42"/>
              <a:gd name="T36" fmla="*/ 2147483646 w 42"/>
              <a:gd name="T37" fmla="*/ 2147483646 h 42"/>
              <a:gd name="T38" fmla="*/ 2147483646 w 42"/>
              <a:gd name="T39" fmla="*/ 2147483646 h 42"/>
              <a:gd name="T40" fmla="*/ 2147483646 w 42"/>
              <a:gd name="T41" fmla="*/ 2147483646 h 42"/>
              <a:gd name="T42" fmla="*/ 2147483646 w 42"/>
              <a:gd name="T43" fmla="*/ 2147483646 h 42"/>
              <a:gd name="T44" fmla="*/ 2147483646 w 42"/>
              <a:gd name="T45" fmla="*/ 2147483646 h 42"/>
              <a:gd name="T46" fmla="*/ 2147483646 w 42"/>
              <a:gd name="T47" fmla="*/ 2147483646 h 42"/>
              <a:gd name="T48" fmla="*/ 2147483646 w 42"/>
              <a:gd name="T49" fmla="*/ 2147483646 h 42"/>
              <a:gd name="T50" fmla="*/ 2147483646 w 42"/>
              <a:gd name="T51" fmla="*/ 2147483646 h 42"/>
              <a:gd name="T52" fmla="*/ 2147483646 w 42"/>
              <a:gd name="T53" fmla="*/ 2147483646 h 42"/>
              <a:gd name="T54" fmla="*/ 2147483646 w 42"/>
              <a:gd name="T55" fmla="*/ 2147483646 h 42"/>
              <a:gd name="T56" fmla="*/ 2147483646 w 42"/>
              <a:gd name="T57" fmla="*/ 2147483646 h 42"/>
              <a:gd name="T58" fmla="*/ 2147483646 w 42"/>
              <a:gd name="T59" fmla="*/ 2147483646 h 42"/>
              <a:gd name="T60" fmla="*/ 2147483646 w 42"/>
              <a:gd name="T61" fmla="*/ 2147483646 h 42"/>
              <a:gd name="T62" fmla="*/ 2147483646 w 42"/>
              <a:gd name="T63" fmla="*/ 2147483646 h 42"/>
              <a:gd name="T64" fmla="*/ 2147483646 w 42"/>
              <a:gd name="T65" fmla="*/ 2147483646 h 42"/>
              <a:gd name="T66" fmla="*/ 2147483646 w 42"/>
              <a:gd name="T67" fmla="*/ 2147483646 h 42"/>
              <a:gd name="T68" fmla="*/ 2147483646 w 42"/>
              <a:gd name="T69" fmla="*/ 2147483646 h 42"/>
              <a:gd name="T70" fmla="*/ 0 w 42"/>
              <a:gd name="T71" fmla="*/ 2147483646 h 42"/>
              <a:gd name="T72" fmla="*/ 0 w 42"/>
              <a:gd name="T73" fmla="*/ 2147483646 h 42"/>
              <a:gd name="T74" fmla="*/ 0 w 42"/>
              <a:gd name="T75" fmla="*/ 2147483646 h 42"/>
              <a:gd name="T76" fmla="*/ 2147483646 w 42"/>
              <a:gd name="T77" fmla="*/ 0 h 42"/>
              <a:gd name="T78" fmla="*/ 2147483646 w 42"/>
              <a:gd name="T79" fmla="*/ 0 h 42"/>
              <a:gd name="T80" fmla="*/ 2147483646 w 42"/>
              <a:gd name="T81" fmla="*/ 0 h 42"/>
              <a:gd name="T82" fmla="*/ 2147483646 w 42"/>
              <a:gd name="T83" fmla="*/ 0 h 42"/>
              <a:gd name="T84" fmla="*/ 2147483646 w 42"/>
              <a:gd name="T85" fmla="*/ 0 h 42"/>
              <a:gd name="T86" fmla="*/ 2147483646 w 42"/>
              <a:gd name="T87" fmla="*/ 0 h 42"/>
              <a:gd name="T88" fmla="*/ 2147483646 w 42"/>
              <a:gd name="T89" fmla="*/ 0 h 42"/>
              <a:gd name="T90" fmla="*/ 2147483646 w 42"/>
              <a:gd name="T91" fmla="*/ 0 h 42"/>
              <a:gd name="T92" fmla="*/ 2147483646 w 42"/>
              <a:gd name="T93" fmla="*/ 0 h 42"/>
              <a:gd name="T94" fmla="*/ 2147483646 w 42"/>
              <a:gd name="T95" fmla="*/ 2147483646 h 42"/>
              <a:gd name="T96" fmla="*/ 2147483646 w 42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2"/>
              <a:gd name="T148" fmla="*/ 0 h 42"/>
              <a:gd name="T149" fmla="*/ 42 w 42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2" h="42">
                <a:moveTo>
                  <a:pt x="35" y="14"/>
                </a:moveTo>
                <a:lnTo>
                  <a:pt x="28" y="0"/>
                </a:lnTo>
                <a:lnTo>
                  <a:pt x="28" y="7"/>
                </a:lnTo>
                <a:lnTo>
                  <a:pt x="21" y="7"/>
                </a:lnTo>
                <a:lnTo>
                  <a:pt x="7" y="7"/>
                </a:lnTo>
                <a:lnTo>
                  <a:pt x="14" y="0"/>
                </a:lnTo>
                <a:lnTo>
                  <a:pt x="7" y="14"/>
                </a:lnTo>
                <a:lnTo>
                  <a:pt x="14" y="28"/>
                </a:lnTo>
                <a:lnTo>
                  <a:pt x="7" y="28"/>
                </a:lnTo>
                <a:lnTo>
                  <a:pt x="21" y="35"/>
                </a:lnTo>
                <a:lnTo>
                  <a:pt x="28" y="28"/>
                </a:lnTo>
                <a:lnTo>
                  <a:pt x="35" y="14"/>
                </a:lnTo>
                <a:lnTo>
                  <a:pt x="42" y="14"/>
                </a:lnTo>
                <a:lnTo>
                  <a:pt x="35" y="28"/>
                </a:lnTo>
                <a:lnTo>
                  <a:pt x="35" y="35"/>
                </a:lnTo>
                <a:lnTo>
                  <a:pt x="28" y="42"/>
                </a:lnTo>
                <a:lnTo>
                  <a:pt x="21" y="42"/>
                </a:lnTo>
                <a:lnTo>
                  <a:pt x="7" y="35"/>
                </a:lnTo>
                <a:lnTo>
                  <a:pt x="7" y="28"/>
                </a:lnTo>
                <a:lnTo>
                  <a:pt x="0" y="14"/>
                </a:lnTo>
                <a:lnTo>
                  <a:pt x="7" y="0"/>
                </a:lnTo>
                <a:lnTo>
                  <a:pt x="21" y="0"/>
                </a:lnTo>
                <a:lnTo>
                  <a:pt x="28" y="0"/>
                </a:lnTo>
                <a:lnTo>
                  <a:pt x="35" y="0"/>
                </a:lnTo>
                <a:lnTo>
                  <a:pt x="42" y="14"/>
                </a:lnTo>
                <a:lnTo>
                  <a:pt x="35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8" name="Freeform 81">
            <a:extLst>
              <a:ext uri="{FF2B5EF4-FFF2-40B4-BE49-F238E27FC236}">
                <a16:creationId xmlns:a16="http://schemas.microsoft.com/office/drawing/2014/main" id="{C943B56F-9942-F502-60AD-41BB39ADC822}"/>
              </a:ext>
            </a:extLst>
          </p:cNvPr>
          <p:cNvSpPr>
            <a:spLocks/>
          </p:cNvSpPr>
          <p:nvPr/>
        </p:nvSpPr>
        <p:spPr bwMode="auto">
          <a:xfrm>
            <a:off x="8267701" y="256698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89" name="Freeform 82">
            <a:extLst>
              <a:ext uri="{FF2B5EF4-FFF2-40B4-BE49-F238E27FC236}">
                <a16:creationId xmlns:a16="http://schemas.microsoft.com/office/drawing/2014/main" id="{D978C473-BD4E-C1B4-0CA8-DBDBBDC6FBFD}"/>
              </a:ext>
            </a:extLst>
          </p:cNvPr>
          <p:cNvSpPr>
            <a:spLocks/>
          </p:cNvSpPr>
          <p:nvPr/>
        </p:nvSpPr>
        <p:spPr bwMode="auto">
          <a:xfrm>
            <a:off x="8212138" y="2352676"/>
            <a:ext cx="55562" cy="66675"/>
          </a:xfrm>
          <a:custGeom>
            <a:avLst/>
            <a:gdLst>
              <a:gd name="T0" fmla="*/ 2147483646 w 35"/>
              <a:gd name="T1" fmla="*/ 2147483646 h 42"/>
              <a:gd name="T2" fmla="*/ 2147483646 w 35"/>
              <a:gd name="T3" fmla="*/ 2147483646 h 42"/>
              <a:gd name="T4" fmla="*/ 2147483646 w 35"/>
              <a:gd name="T5" fmla="*/ 0 h 42"/>
              <a:gd name="T6" fmla="*/ 2147483646 w 35"/>
              <a:gd name="T7" fmla="*/ 2147483646 h 42"/>
              <a:gd name="T8" fmla="*/ 0 w 35"/>
              <a:gd name="T9" fmla="*/ 2147483646 h 42"/>
              <a:gd name="T10" fmla="*/ 2147483646 w 35"/>
              <a:gd name="T11" fmla="*/ 2147483646 h 42"/>
              <a:gd name="T12" fmla="*/ 2147483646 w 35"/>
              <a:gd name="T13" fmla="*/ 2147483646 h 42"/>
              <a:gd name="T14" fmla="*/ 2147483646 w 35"/>
              <a:gd name="T15" fmla="*/ 2147483646 h 42"/>
              <a:gd name="T16" fmla="*/ 2147483646 w 35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42"/>
              <a:gd name="T29" fmla="*/ 35 w 35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42">
                <a:moveTo>
                  <a:pt x="35" y="21"/>
                </a:moveTo>
                <a:lnTo>
                  <a:pt x="28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42"/>
                </a:lnTo>
                <a:lnTo>
                  <a:pt x="28" y="35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0" name="Freeform 83">
            <a:extLst>
              <a:ext uri="{FF2B5EF4-FFF2-40B4-BE49-F238E27FC236}">
                <a16:creationId xmlns:a16="http://schemas.microsoft.com/office/drawing/2014/main" id="{DBF951C5-6FEF-251B-BB52-626C636E2DB5}"/>
              </a:ext>
            </a:extLst>
          </p:cNvPr>
          <p:cNvSpPr>
            <a:spLocks/>
          </p:cNvSpPr>
          <p:nvPr/>
        </p:nvSpPr>
        <p:spPr bwMode="auto">
          <a:xfrm>
            <a:off x="8212139" y="2352676"/>
            <a:ext cx="66675" cy="79375"/>
          </a:xfrm>
          <a:custGeom>
            <a:avLst/>
            <a:gdLst>
              <a:gd name="T0" fmla="*/ 2147483646 w 42"/>
              <a:gd name="T1" fmla="*/ 2147483646 h 50"/>
              <a:gd name="T2" fmla="*/ 2147483646 w 42"/>
              <a:gd name="T3" fmla="*/ 2147483646 h 50"/>
              <a:gd name="T4" fmla="*/ 2147483646 w 42"/>
              <a:gd name="T5" fmla="*/ 2147483646 h 50"/>
              <a:gd name="T6" fmla="*/ 2147483646 w 42"/>
              <a:gd name="T7" fmla="*/ 2147483646 h 50"/>
              <a:gd name="T8" fmla="*/ 2147483646 w 42"/>
              <a:gd name="T9" fmla="*/ 2147483646 h 50"/>
              <a:gd name="T10" fmla="*/ 2147483646 w 42"/>
              <a:gd name="T11" fmla="*/ 2147483646 h 50"/>
              <a:gd name="T12" fmla="*/ 2147483646 w 42"/>
              <a:gd name="T13" fmla="*/ 2147483646 h 50"/>
              <a:gd name="T14" fmla="*/ 2147483646 w 42"/>
              <a:gd name="T15" fmla="*/ 2147483646 h 50"/>
              <a:gd name="T16" fmla="*/ 2147483646 w 42"/>
              <a:gd name="T17" fmla="*/ 2147483646 h 50"/>
              <a:gd name="T18" fmla="*/ 2147483646 w 42"/>
              <a:gd name="T19" fmla="*/ 2147483646 h 50"/>
              <a:gd name="T20" fmla="*/ 2147483646 w 42"/>
              <a:gd name="T21" fmla="*/ 2147483646 h 50"/>
              <a:gd name="T22" fmla="*/ 2147483646 w 42"/>
              <a:gd name="T23" fmla="*/ 2147483646 h 50"/>
              <a:gd name="T24" fmla="*/ 2147483646 w 42"/>
              <a:gd name="T25" fmla="*/ 2147483646 h 50"/>
              <a:gd name="T26" fmla="*/ 2147483646 w 42"/>
              <a:gd name="T27" fmla="*/ 2147483646 h 50"/>
              <a:gd name="T28" fmla="*/ 2147483646 w 42"/>
              <a:gd name="T29" fmla="*/ 2147483646 h 50"/>
              <a:gd name="T30" fmla="*/ 2147483646 w 42"/>
              <a:gd name="T31" fmla="*/ 2147483646 h 50"/>
              <a:gd name="T32" fmla="*/ 2147483646 w 42"/>
              <a:gd name="T33" fmla="*/ 2147483646 h 50"/>
              <a:gd name="T34" fmla="*/ 2147483646 w 42"/>
              <a:gd name="T35" fmla="*/ 2147483646 h 50"/>
              <a:gd name="T36" fmla="*/ 2147483646 w 42"/>
              <a:gd name="T37" fmla="*/ 2147483646 h 50"/>
              <a:gd name="T38" fmla="*/ 2147483646 w 42"/>
              <a:gd name="T39" fmla="*/ 2147483646 h 50"/>
              <a:gd name="T40" fmla="*/ 2147483646 w 42"/>
              <a:gd name="T41" fmla="*/ 2147483646 h 50"/>
              <a:gd name="T42" fmla="*/ 2147483646 w 42"/>
              <a:gd name="T43" fmla="*/ 2147483646 h 50"/>
              <a:gd name="T44" fmla="*/ 2147483646 w 42"/>
              <a:gd name="T45" fmla="*/ 2147483646 h 50"/>
              <a:gd name="T46" fmla="*/ 2147483646 w 42"/>
              <a:gd name="T47" fmla="*/ 2147483646 h 50"/>
              <a:gd name="T48" fmla="*/ 2147483646 w 42"/>
              <a:gd name="T49" fmla="*/ 2147483646 h 50"/>
              <a:gd name="T50" fmla="*/ 2147483646 w 42"/>
              <a:gd name="T51" fmla="*/ 2147483646 h 50"/>
              <a:gd name="T52" fmla="*/ 2147483646 w 42"/>
              <a:gd name="T53" fmla="*/ 2147483646 h 50"/>
              <a:gd name="T54" fmla="*/ 2147483646 w 42"/>
              <a:gd name="T55" fmla="*/ 2147483646 h 50"/>
              <a:gd name="T56" fmla="*/ 2147483646 w 42"/>
              <a:gd name="T57" fmla="*/ 2147483646 h 50"/>
              <a:gd name="T58" fmla="*/ 2147483646 w 42"/>
              <a:gd name="T59" fmla="*/ 2147483646 h 50"/>
              <a:gd name="T60" fmla="*/ 2147483646 w 42"/>
              <a:gd name="T61" fmla="*/ 2147483646 h 50"/>
              <a:gd name="T62" fmla="*/ 2147483646 w 42"/>
              <a:gd name="T63" fmla="*/ 2147483646 h 50"/>
              <a:gd name="T64" fmla="*/ 2147483646 w 42"/>
              <a:gd name="T65" fmla="*/ 2147483646 h 50"/>
              <a:gd name="T66" fmla="*/ 2147483646 w 42"/>
              <a:gd name="T67" fmla="*/ 2147483646 h 50"/>
              <a:gd name="T68" fmla="*/ 2147483646 w 42"/>
              <a:gd name="T69" fmla="*/ 2147483646 h 50"/>
              <a:gd name="T70" fmla="*/ 0 w 42"/>
              <a:gd name="T71" fmla="*/ 2147483646 h 50"/>
              <a:gd name="T72" fmla="*/ 0 w 42"/>
              <a:gd name="T73" fmla="*/ 2147483646 h 50"/>
              <a:gd name="T74" fmla="*/ 0 w 42"/>
              <a:gd name="T75" fmla="*/ 2147483646 h 50"/>
              <a:gd name="T76" fmla="*/ 2147483646 w 42"/>
              <a:gd name="T77" fmla="*/ 2147483646 h 50"/>
              <a:gd name="T78" fmla="*/ 2147483646 w 42"/>
              <a:gd name="T79" fmla="*/ 2147483646 h 50"/>
              <a:gd name="T80" fmla="*/ 2147483646 w 42"/>
              <a:gd name="T81" fmla="*/ 2147483646 h 50"/>
              <a:gd name="T82" fmla="*/ 2147483646 w 42"/>
              <a:gd name="T83" fmla="*/ 0 h 50"/>
              <a:gd name="T84" fmla="*/ 2147483646 w 42"/>
              <a:gd name="T85" fmla="*/ 0 h 50"/>
              <a:gd name="T86" fmla="*/ 2147483646 w 42"/>
              <a:gd name="T87" fmla="*/ 0 h 50"/>
              <a:gd name="T88" fmla="*/ 2147483646 w 42"/>
              <a:gd name="T89" fmla="*/ 2147483646 h 50"/>
              <a:gd name="T90" fmla="*/ 2147483646 w 42"/>
              <a:gd name="T91" fmla="*/ 2147483646 h 50"/>
              <a:gd name="T92" fmla="*/ 2147483646 w 42"/>
              <a:gd name="T93" fmla="*/ 2147483646 h 50"/>
              <a:gd name="T94" fmla="*/ 2147483646 w 42"/>
              <a:gd name="T95" fmla="*/ 2147483646 h 50"/>
              <a:gd name="T96" fmla="*/ 2147483646 w 42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2"/>
              <a:gd name="T148" fmla="*/ 0 h 50"/>
              <a:gd name="T149" fmla="*/ 42 w 42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2" h="50">
                <a:moveTo>
                  <a:pt x="35" y="21"/>
                </a:moveTo>
                <a:lnTo>
                  <a:pt x="28" y="7"/>
                </a:lnTo>
                <a:lnTo>
                  <a:pt x="28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42"/>
                </a:lnTo>
                <a:lnTo>
                  <a:pt x="28" y="35"/>
                </a:lnTo>
                <a:lnTo>
                  <a:pt x="35" y="21"/>
                </a:lnTo>
                <a:lnTo>
                  <a:pt x="42" y="21"/>
                </a:lnTo>
                <a:lnTo>
                  <a:pt x="35" y="35"/>
                </a:lnTo>
                <a:lnTo>
                  <a:pt x="35" y="42"/>
                </a:lnTo>
                <a:lnTo>
                  <a:pt x="28" y="50"/>
                </a:lnTo>
                <a:lnTo>
                  <a:pt x="21" y="50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28" y="0"/>
                </a:lnTo>
                <a:lnTo>
                  <a:pt x="35" y="7"/>
                </a:lnTo>
                <a:lnTo>
                  <a:pt x="42" y="21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1" name="Freeform 84">
            <a:extLst>
              <a:ext uri="{FF2B5EF4-FFF2-40B4-BE49-F238E27FC236}">
                <a16:creationId xmlns:a16="http://schemas.microsoft.com/office/drawing/2014/main" id="{95CCD21E-B6B7-D8D6-211B-B999EAD9472B}"/>
              </a:ext>
            </a:extLst>
          </p:cNvPr>
          <p:cNvSpPr>
            <a:spLocks/>
          </p:cNvSpPr>
          <p:nvPr/>
        </p:nvSpPr>
        <p:spPr bwMode="auto">
          <a:xfrm>
            <a:off x="8267701" y="2386014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2" name="Freeform 85">
            <a:extLst>
              <a:ext uri="{FF2B5EF4-FFF2-40B4-BE49-F238E27FC236}">
                <a16:creationId xmlns:a16="http://schemas.microsoft.com/office/drawing/2014/main" id="{24C14B64-4251-8874-49D1-ABDBDA7E6790}"/>
              </a:ext>
            </a:extLst>
          </p:cNvPr>
          <p:cNvSpPr>
            <a:spLocks/>
          </p:cNvSpPr>
          <p:nvPr/>
        </p:nvSpPr>
        <p:spPr bwMode="auto">
          <a:xfrm>
            <a:off x="7713663" y="2012951"/>
            <a:ext cx="68262" cy="68263"/>
          </a:xfrm>
          <a:custGeom>
            <a:avLst/>
            <a:gdLst>
              <a:gd name="T0" fmla="*/ 2147483646 w 43"/>
              <a:gd name="T1" fmla="*/ 2147483646 h 43"/>
              <a:gd name="T2" fmla="*/ 2147483646 w 43"/>
              <a:gd name="T3" fmla="*/ 2147483646 h 43"/>
              <a:gd name="T4" fmla="*/ 2147483646 w 43"/>
              <a:gd name="T5" fmla="*/ 0 h 43"/>
              <a:gd name="T6" fmla="*/ 2147483646 w 43"/>
              <a:gd name="T7" fmla="*/ 2147483646 h 43"/>
              <a:gd name="T8" fmla="*/ 0 w 43"/>
              <a:gd name="T9" fmla="*/ 2147483646 h 43"/>
              <a:gd name="T10" fmla="*/ 2147483646 w 43"/>
              <a:gd name="T11" fmla="*/ 2147483646 h 43"/>
              <a:gd name="T12" fmla="*/ 2147483646 w 43"/>
              <a:gd name="T13" fmla="*/ 2147483646 h 43"/>
              <a:gd name="T14" fmla="*/ 2147483646 w 43"/>
              <a:gd name="T15" fmla="*/ 2147483646 h 43"/>
              <a:gd name="T16" fmla="*/ 2147483646 w 43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3"/>
              <a:gd name="T29" fmla="*/ 43 w 43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3">
                <a:moveTo>
                  <a:pt x="43" y="21"/>
                </a:moveTo>
                <a:lnTo>
                  <a:pt x="36" y="7"/>
                </a:lnTo>
                <a:lnTo>
                  <a:pt x="22" y="0"/>
                </a:lnTo>
                <a:lnTo>
                  <a:pt x="8" y="7"/>
                </a:lnTo>
                <a:lnTo>
                  <a:pt x="0" y="21"/>
                </a:lnTo>
                <a:lnTo>
                  <a:pt x="8" y="36"/>
                </a:lnTo>
                <a:lnTo>
                  <a:pt x="22" y="43"/>
                </a:lnTo>
                <a:lnTo>
                  <a:pt x="36" y="36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3" name="Freeform 86">
            <a:extLst>
              <a:ext uri="{FF2B5EF4-FFF2-40B4-BE49-F238E27FC236}">
                <a16:creationId xmlns:a16="http://schemas.microsoft.com/office/drawing/2014/main" id="{621A93A7-F033-3ED5-2059-2E252A6A2A8B}"/>
              </a:ext>
            </a:extLst>
          </p:cNvPr>
          <p:cNvSpPr>
            <a:spLocks/>
          </p:cNvSpPr>
          <p:nvPr/>
        </p:nvSpPr>
        <p:spPr bwMode="auto">
          <a:xfrm>
            <a:off x="7713664" y="2012951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2" y="7"/>
                </a:lnTo>
                <a:lnTo>
                  <a:pt x="8" y="14"/>
                </a:lnTo>
                <a:lnTo>
                  <a:pt x="15" y="7"/>
                </a:lnTo>
                <a:lnTo>
                  <a:pt x="8" y="21"/>
                </a:lnTo>
                <a:lnTo>
                  <a:pt x="15" y="36"/>
                </a:lnTo>
                <a:lnTo>
                  <a:pt x="8" y="36"/>
                </a:lnTo>
                <a:lnTo>
                  <a:pt x="22" y="43"/>
                </a:lnTo>
                <a:lnTo>
                  <a:pt x="36" y="36"/>
                </a:lnTo>
                <a:lnTo>
                  <a:pt x="43" y="21"/>
                </a:lnTo>
                <a:lnTo>
                  <a:pt x="50" y="21"/>
                </a:lnTo>
                <a:lnTo>
                  <a:pt x="43" y="36"/>
                </a:lnTo>
                <a:lnTo>
                  <a:pt x="36" y="43"/>
                </a:lnTo>
                <a:lnTo>
                  <a:pt x="22" y="50"/>
                </a:lnTo>
                <a:lnTo>
                  <a:pt x="8" y="43"/>
                </a:lnTo>
                <a:lnTo>
                  <a:pt x="8" y="36"/>
                </a:lnTo>
                <a:lnTo>
                  <a:pt x="0" y="21"/>
                </a:lnTo>
                <a:lnTo>
                  <a:pt x="8" y="7"/>
                </a:lnTo>
                <a:lnTo>
                  <a:pt x="22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4" name="Freeform 87">
            <a:extLst>
              <a:ext uri="{FF2B5EF4-FFF2-40B4-BE49-F238E27FC236}">
                <a16:creationId xmlns:a16="http://schemas.microsoft.com/office/drawing/2014/main" id="{CD336BE7-0B4B-6E9E-7E82-1B6B7EAF7C51}"/>
              </a:ext>
            </a:extLst>
          </p:cNvPr>
          <p:cNvSpPr>
            <a:spLocks/>
          </p:cNvSpPr>
          <p:nvPr/>
        </p:nvSpPr>
        <p:spPr bwMode="auto">
          <a:xfrm>
            <a:off x="7781926" y="204628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5" name="Freeform 88">
            <a:extLst>
              <a:ext uri="{FF2B5EF4-FFF2-40B4-BE49-F238E27FC236}">
                <a16:creationId xmlns:a16="http://schemas.microsoft.com/office/drawing/2014/main" id="{EA2CED9E-F699-8F64-38C9-32BEA33AE532}"/>
              </a:ext>
            </a:extLst>
          </p:cNvPr>
          <p:cNvSpPr>
            <a:spLocks/>
          </p:cNvSpPr>
          <p:nvPr/>
        </p:nvSpPr>
        <p:spPr bwMode="auto">
          <a:xfrm>
            <a:off x="7883526" y="2012951"/>
            <a:ext cx="68263" cy="68263"/>
          </a:xfrm>
          <a:custGeom>
            <a:avLst/>
            <a:gdLst>
              <a:gd name="T0" fmla="*/ 2147483646 w 43"/>
              <a:gd name="T1" fmla="*/ 2147483646 h 43"/>
              <a:gd name="T2" fmla="*/ 2147483646 w 43"/>
              <a:gd name="T3" fmla="*/ 2147483646 h 43"/>
              <a:gd name="T4" fmla="*/ 2147483646 w 43"/>
              <a:gd name="T5" fmla="*/ 0 h 43"/>
              <a:gd name="T6" fmla="*/ 2147483646 w 43"/>
              <a:gd name="T7" fmla="*/ 2147483646 h 43"/>
              <a:gd name="T8" fmla="*/ 0 w 43"/>
              <a:gd name="T9" fmla="*/ 2147483646 h 43"/>
              <a:gd name="T10" fmla="*/ 2147483646 w 43"/>
              <a:gd name="T11" fmla="*/ 2147483646 h 43"/>
              <a:gd name="T12" fmla="*/ 2147483646 w 43"/>
              <a:gd name="T13" fmla="*/ 2147483646 h 43"/>
              <a:gd name="T14" fmla="*/ 2147483646 w 43"/>
              <a:gd name="T15" fmla="*/ 2147483646 h 43"/>
              <a:gd name="T16" fmla="*/ 2147483646 w 43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3"/>
              <a:gd name="T29" fmla="*/ 43 w 43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3">
                <a:moveTo>
                  <a:pt x="43" y="21"/>
                </a:moveTo>
                <a:lnTo>
                  <a:pt x="36" y="7"/>
                </a:lnTo>
                <a:lnTo>
                  <a:pt x="22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6" name="Freeform 89">
            <a:extLst>
              <a:ext uri="{FF2B5EF4-FFF2-40B4-BE49-F238E27FC236}">
                <a16:creationId xmlns:a16="http://schemas.microsoft.com/office/drawing/2014/main" id="{6AC9FE78-A4CF-DF24-4ED2-8873F19EF3A7}"/>
              </a:ext>
            </a:extLst>
          </p:cNvPr>
          <p:cNvSpPr>
            <a:spLocks/>
          </p:cNvSpPr>
          <p:nvPr/>
        </p:nvSpPr>
        <p:spPr bwMode="auto">
          <a:xfrm>
            <a:off x="7883526" y="2012951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2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6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43" y="21"/>
                </a:lnTo>
                <a:lnTo>
                  <a:pt x="50" y="21"/>
                </a:lnTo>
                <a:lnTo>
                  <a:pt x="43" y="36"/>
                </a:lnTo>
                <a:lnTo>
                  <a:pt x="36" y="43"/>
                </a:lnTo>
                <a:lnTo>
                  <a:pt x="22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2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7" name="Freeform 90">
            <a:extLst>
              <a:ext uri="{FF2B5EF4-FFF2-40B4-BE49-F238E27FC236}">
                <a16:creationId xmlns:a16="http://schemas.microsoft.com/office/drawing/2014/main" id="{B1AB8248-25AE-C488-F50C-07ADA40F8046}"/>
              </a:ext>
            </a:extLst>
          </p:cNvPr>
          <p:cNvSpPr>
            <a:spLocks/>
          </p:cNvSpPr>
          <p:nvPr/>
        </p:nvSpPr>
        <p:spPr bwMode="auto">
          <a:xfrm>
            <a:off x="7951788" y="204628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8" name="Freeform 91">
            <a:extLst>
              <a:ext uri="{FF2B5EF4-FFF2-40B4-BE49-F238E27FC236}">
                <a16:creationId xmlns:a16="http://schemas.microsoft.com/office/drawing/2014/main" id="{FD77532D-8D87-008B-7274-B0C3F43606B9}"/>
              </a:ext>
            </a:extLst>
          </p:cNvPr>
          <p:cNvSpPr>
            <a:spLocks/>
          </p:cNvSpPr>
          <p:nvPr/>
        </p:nvSpPr>
        <p:spPr bwMode="auto">
          <a:xfrm>
            <a:off x="8212138" y="1674814"/>
            <a:ext cx="55562" cy="66675"/>
          </a:xfrm>
          <a:custGeom>
            <a:avLst/>
            <a:gdLst>
              <a:gd name="T0" fmla="*/ 2147483646 w 35"/>
              <a:gd name="T1" fmla="*/ 2147483646 h 42"/>
              <a:gd name="T2" fmla="*/ 2147483646 w 35"/>
              <a:gd name="T3" fmla="*/ 2147483646 h 42"/>
              <a:gd name="T4" fmla="*/ 2147483646 w 35"/>
              <a:gd name="T5" fmla="*/ 0 h 42"/>
              <a:gd name="T6" fmla="*/ 2147483646 w 35"/>
              <a:gd name="T7" fmla="*/ 2147483646 h 42"/>
              <a:gd name="T8" fmla="*/ 0 w 35"/>
              <a:gd name="T9" fmla="*/ 2147483646 h 42"/>
              <a:gd name="T10" fmla="*/ 2147483646 w 35"/>
              <a:gd name="T11" fmla="*/ 2147483646 h 42"/>
              <a:gd name="T12" fmla="*/ 2147483646 w 35"/>
              <a:gd name="T13" fmla="*/ 2147483646 h 42"/>
              <a:gd name="T14" fmla="*/ 2147483646 w 35"/>
              <a:gd name="T15" fmla="*/ 2147483646 h 42"/>
              <a:gd name="T16" fmla="*/ 2147483646 w 35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42"/>
              <a:gd name="T29" fmla="*/ 35 w 35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42">
                <a:moveTo>
                  <a:pt x="35" y="21"/>
                </a:moveTo>
                <a:lnTo>
                  <a:pt x="28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42"/>
                </a:lnTo>
                <a:lnTo>
                  <a:pt x="28" y="35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99" name="Freeform 92">
            <a:extLst>
              <a:ext uri="{FF2B5EF4-FFF2-40B4-BE49-F238E27FC236}">
                <a16:creationId xmlns:a16="http://schemas.microsoft.com/office/drawing/2014/main" id="{CCD85E0A-9BA8-C0C8-A5D2-80E51B4240D9}"/>
              </a:ext>
            </a:extLst>
          </p:cNvPr>
          <p:cNvSpPr>
            <a:spLocks/>
          </p:cNvSpPr>
          <p:nvPr/>
        </p:nvSpPr>
        <p:spPr bwMode="auto">
          <a:xfrm>
            <a:off x="8212139" y="1674814"/>
            <a:ext cx="66675" cy="77787"/>
          </a:xfrm>
          <a:custGeom>
            <a:avLst/>
            <a:gdLst>
              <a:gd name="T0" fmla="*/ 2147483646 w 42"/>
              <a:gd name="T1" fmla="*/ 2147483646 h 49"/>
              <a:gd name="T2" fmla="*/ 2147483646 w 42"/>
              <a:gd name="T3" fmla="*/ 2147483646 h 49"/>
              <a:gd name="T4" fmla="*/ 2147483646 w 42"/>
              <a:gd name="T5" fmla="*/ 2147483646 h 49"/>
              <a:gd name="T6" fmla="*/ 2147483646 w 42"/>
              <a:gd name="T7" fmla="*/ 2147483646 h 49"/>
              <a:gd name="T8" fmla="*/ 2147483646 w 42"/>
              <a:gd name="T9" fmla="*/ 2147483646 h 49"/>
              <a:gd name="T10" fmla="*/ 2147483646 w 42"/>
              <a:gd name="T11" fmla="*/ 2147483646 h 49"/>
              <a:gd name="T12" fmla="*/ 2147483646 w 42"/>
              <a:gd name="T13" fmla="*/ 2147483646 h 49"/>
              <a:gd name="T14" fmla="*/ 2147483646 w 42"/>
              <a:gd name="T15" fmla="*/ 2147483646 h 49"/>
              <a:gd name="T16" fmla="*/ 2147483646 w 42"/>
              <a:gd name="T17" fmla="*/ 2147483646 h 49"/>
              <a:gd name="T18" fmla="*/ 2147483646 w 42"/>
              <a:gd name="T19" fmla="*/ 2147483646 h 49"/>
              <a:gd name="T20" fmla="*/ 2147483646 w 42"/>
              <a:gd name="T21" fmla="*/ 2147483646 h 49"/>
              <a:gd name="T22" fmla="*/ 2147483646 w 42"/>
              <a:gd name="T23" fmla="*/ 2147483646 h 49"/>
              <a:gd name="T24" fmla="*/ 2147483646 w 42"/>
              <a:gd name="T25" fmla="*/ 2147483646 h 49"/>
              <a:gd name="T26" fmla="*/ 2147483646 w 42"/>
              <a:gd name="T27" fmla="*/ 2147483646 h 49"/>
              <a:gd name="T28" fmla="*/ 2147483646 w 42"/>
              <a:gd name="T29" fmla="*/ 2147483646 h 49"/>
              <a:gd name="T30" fmla="*/ 2147483646 w 42"/>
              <a:gd name="T31" fmla="*/ 2147483646 h 49"/>
              <a:gd name="T32" fmla="*/ 2147483646 w 42"/>
              <a:gd name="T33" fmla="*/ 2147483646 h 49"/>
              <a:gd name="T34" fmla="*/ 2147483646 w 42"/>
              <a:gd name="T35" fmla="*/ 2147483646 h 49"/>
              <a:gd name="T36" fmla="*/ 2147483646 w 42"/>
              <a:gd name="T37" fmla="*/ 2147483646 h 49"/>
              <a:gd name="T38" fmla="*/ 2147483646 w 42"/>
              <a:gd name="T39" fmla="*/ 2147483646 h 49"/>
              <a:gd name="T40" fmla="*/ 2147483646 w 42"/>
              <a:gd name="T41" fmla="*/ 2147483646 h 49"/>
              <a:gd name="T42" fmla="*/ 2147483646 w 42"/>
              <a:gd name="T43" fmla="*/ 2147483646 h 49"/>
              <a:gd name="T44" fmla="*/ 2147483646 w 42"/>
              <a:gd name="T45" fmla="*/ 2147483646 h 49"/>
              <a:gd name="T46" fmla="*/ 2147483646 w 42"/>
              <a:gd name="T47" fmla="*/ 2147483646 h 49"/>
              <a:gd name="T48" fmla="*/ 2147483646 w 42"/>
              <a:gd name="T49" fmla="*/ 2147483646 h 49"/>
              <a:gd name="T50" fmla="*/ 2147483646 w 42"/>
              <a:gd name="T51" fmla="*/ 2147483646 h 49"/>
              <a:gd name="T52" fmla="*/ 2147483646 w 42"/>
              <a:gd name="T53" fmla="*/ 2147483646 h 49"/>
              <a:gd name="T54" fmla="*/ 2147483646 w 42"/>
              <a:gd name="T55" fmla="*/ 2147483646 h 49"/>
              <a:gd name="T56" fmla="*/ 2147483646 w 42"/>
              <a:gd name="T57" fmla="*/ 2147483646 h 49"/>
              <a:gd name="T58" fmla="*/ 2147483646 w 42"/>
              <a:gd name="T59" fmla="*/ 2147483646 h 49"/>
              <a:gd name="T60" fmla="*/ 2147483646 w 42"/>
              <a:gd name="T61" fmla="*/ 2147483646 h 49"/>
              <a:gd name="T62" fmla="*/ 2147483646 w 42"/>
              <a:gd name="T63" fmla="*/ 2147483646 h 49"/>
              <a:gd name="T64" fmla="*/ 2147483646 w 42"/>
              <a:gd name="T65" fmla="*/ 2147483646 h 49"/>
              <a:gd name="T66" fmla="*/ 2147483646 w 42"/>
              <a:gd name="T67" fmla="*/ 2147483646 h 49"/>
              <a:gd name="T68" fmla="*/ 2147483646 w 42"/>
              <a:gd name="T69" fmla="*/ 2147483646 h 49"/>
              <a:gd name="T70" fmla="*/ 0 w 42"/>
              <a:gd name="T71" fmla="*/ 2147483646 h 49"/>
              <a:gd name="T72" fmla="*/ 0 w 42"/>
              <a:gd name="T73" fmla="*/ 2147483646 h 49"/>
              <a:gd name="T74" fmla="*/ 0 w 42"/>
              <a:gd name="T75" fmla="*/ 2147483646 h 49"/>
              <a:gd name="T76" fmla="*/ 2147483646 w 42"/>
              <a:gd name="T77" fmla="*/ 2147483646 h 49"/>
              <a:gd name="T78" fmla="*/ 2147483646 w 42"/>
              <a:gd name="T79" fmla="*/ 2147483646 h 49"/>
              <a:gd name="T80" fmla="*/ 2147483646 w 42"/>
              <a:gd name="T81" fmla="*/ 2147483646 h 49"/>
              <a:gd name="T82" fmla="*/ 2147483646 w 42"/>
              <a:gd name="T83" fmla="*/ 0 h 49"/>
              <a:gd name="T84" fmla="*/ 2147483646 w 42"/>
              <a:gd name="T85" fmla="*/ 0 h 49"/>
              <a:gd name="T86" fmla="*/ 2147483646 w 42"/>
              <a:gd name="T87" fmla="*/ 0 h 49"/>
              <a:gd name="T88" fmla="*/ 2147483646 w 42"/>
              <a:gd name="T89" fmla="*/ 2147483646 h 49"/>
              <a:gd name="T90" fmla="*/ 2147483646 w 42"/>
              <a:gd name="T91" fmla="*/ 2147483646 h 49"/>
              <a:gd name="T92" fmla="*/ 2147483646 w 42"/>
              <a:gd name="T93" fmla="*/ 2147483646 h 49"/>
              <a:gd name="T94" fmla="*/ 2147483646 w 42"/>
              <a:gd name="T95" fmla="*/ 2147483646 h 49"/>
              <a:gd name="T96" fmla="*/ 2147483646 w 42"/>
              <a:gd name="T97" fmla="*/ 2147483646 h 4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2"/>
              <a:gd name="T148" fmla="*/ 0 h 49"/>
              <a:gd name="T149" fmla="*/ 42 w 42"/>
              <a:gd name="T150" fmla="*/ 49 h 4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2" h="49">
                <a:moveTo>
                  <a:pt x="35" y="21"/>
                </a:moveTo>
                <a:lnTo>
                  <a:pt x="28" y="7"/>
                </a:lnTo>
                <a:lnTo>
                  <a:pt x="28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42"/>
                </a:lnTo>
                <a:lnTo>
                  <a:pt x="28" y="35"/>
                </a:lnTo>
                <a:lnTo>
                  <a:pt x="35" y="21"/>
                </a:lnTo>
                <a:lnTo>
                  <a:pt x="42" y="21"/>
                </a:lnTo>
                <a:lnTo>
                  <a:pt x="35" y="35"/>
                </a:lnTo>
                <a:lnTo>
                  <a:pt x="35" y="42"/>
                </a:lnTo>
                <a:lnTo>
                  <a:pt x="28" y="49"/>
                </a:lnTo>
                <a:lnTo>
                  <a:pt x="21" y="49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28" y="0"/>
                </a:lnTo>
                <a:lnTo>
                  <a:pt x="35" y="7"/>
                </a:lnTo>
                <a:lnTo>
                  <a:pt x="42" y="21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0" name="Freeform 93">
            <a:extLst>
              <a:ext uri="{FF2B5EF4-FFF2-40B4-BE49-F238E27FC236}">
                <a16:creationId xmlns:a16="http://schemas.microsoft.com/office/drawing/2014/main" id="{2078E0F0-023C-043C-1CB1-C2BBCFDA1E86}"/>
              </a:ext>
            </a:extLst>
          </p:cNvPr>
          <p:cNvSpPr>
            <a:spLocks/>
          </p:cNvSpPr>
          <p:nvPr/>
        </p:nvSpPr>
        <p:spPr bwMode="auto">
          <a:xfrm>
            <a:off x="8267701" y="1708150"/>
            <a:ext cx="11113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1" name="Freeform 94">
            <a:extLst>
              <a:ext uri="{FF2B5EF4-FFF2-40B4-BE49-F238E27FC236}">
                <a16:creationId xmlns:a16="http://schemas.microsoft.com/office/drawing/2014/main" id="{0E95E5EC-6A49-9ED0-D180-73644D9F3645}"/>
              </a:ext>
            </a:extLst>
          </p:cNvPr>
          <p:cNvSpPr>
            <a:spLocks/>
          </p:cNvSpPr>
          <p:nvPr/>
        </p:nvSpPr>
        <p:spPr bwMode="auto">
          <a:xfrm>
            <a:off x="8697913" y="1143001"/>
            <a:ext cx="55562" cy="68263"/>
          </a:xfrm>
          <a:custGeom>
            <a:avLst/>
            <a:gdLst>
              <a:gd name="T0" fmla="*/ 2147483646 w 35"/>
              <a:gd name="T1" fmla="*/ 2147483646 h 43"/>
              <a:gd name="T2" fmla="*/ 2147483646 w 35"/>
              <a:gd name="T3" fmla="*/ 2147483646 h 43"/>
              <a:gd name="T4" fmla="*/ 2147483646 w 35"/>
              <a:gd name="T5" fmla="*/ 0 h 43"/>
              <a:gd name="T6" fmla="*/ 0 w 35"/>
              <a:gd name="T7" fmla="*/ 2147483646 h 43"/>
              <a:gd name="T8" fmla="*/ 0 w 35"/>
              <a:gd name="T9" fmla="*/ 2147483646 h 43"/>
              <a:gd name="T10" fmla="*/ 0 w 35"/>
              <a:gd name="T11" fmla="*/ 2147483646 h 43"/>
              <a:gd name="T12" fmla="*/ 2147483646 w 35"/>
              <a:gd name="T13" fmla="*/ 2147483646 h 43"/>
              <a:gd name="T14" fmla="*/ 2147483646 w 35"/>
              <a:gd name="T15" fmla="*/ 2147483646 h 43"/>
              <a:gd name="T16" fmla="*/ 2147483646 w 35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43"/>
              <a:gd name="T29" fmla="*/ 35 w 3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43">
                <a:moveTo>
                  <a:pt x="35" y="21"/>
                </a:moveTo>
                <a:lnTo>
                  <a:pt x="28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6"/>
                </a:lnTo>
                <a:lnTo>
                  <a:pt x="14" y="43"/>
                </a:lnTo>
                <a:lnTo>
                  <a:pt x="28" y="36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2" name="Freeform 95">
            <a:extLst>
              <a:ext uri="{FF2B5EF4-FFF2-40B4-BE49-F238E27FC236}">
                <a16:creationId xmlns:a16="http://schemas.microsoft.com/office/drawing/2014/main" id="{936D5B2B-E2E5-8F3E-F9E0-E12DF2FAA178}"/>
              </a:ext>
            </a:extLst>
          </p:cNvPr>
          <p:cNvSpPr>
            <a:spLocks/>
          </p:cNvSpPr>
          <p:nvPr/>
        </p:nvSpPr>
        <p:spPr bwMode="auto">
          <a:xfrm>
            <a:off x="8697913" y="1143001"/>
            <a:ext cx="68262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0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0 w 43"/>
              <a:gd name="T29" fmla="*/ 2147483646 h 50"/>
              <a:gd name="T30" fmla="*/ 0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0 w 43"/>
              <a:gd name="T65" fmla="*/ 2147483646 h 50"/>
              <a:gd name="T66" fmla="*/ 0 w 43"/>
              <a:gd name="T67" fmla="*/ 2147483646 h 50"/>
              <a:gd name="T68" fmla="*/ 0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0 w 43"/>
              <a:gd name="T77" fmla="*/ 2147483646 h 50"/>
              <a:gd name="T78" fmla="*/ 0 w 43"/>
              <a:gd name="T79" fmla="*/ 2147483646 h 50"/>
              <a:gd name="T80" fmla="*/ 0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5" y="21"/>
                </a:moveTo>
                <a:lnTo>
                  <a:pt x="28" y="7"/>
                </a:lnTo>
                <a:lnTo>
                  <a:pt x="28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6"/>
                </a:lnTo>
                <a:lnTo>
                  <a:pt x="0" y="36"/>
                </a:lnTo>
                <a:lnTo>
                  <a:pt x="14" y="43"/>
                </a:lnTo>
                <a:lnTo>
                  <a:pt x="28" y="36"/>
                </a:lnTo>
                <a:lnTo>
                  <a:pt x="35" y="21"/>
                </a:lnTo>
                <a:lnTo>
                  <a:pt x="43" y="21"/>
                </a:lnTo>
                <a:lnTo>
                  <a:pt x="35" y="36"/>
                </a:lnTo>
                <a:lnTo>
                  <a:pt x="28" y="43"/>
                </a:lnTo>
                <a:lnTo>
                  <a:pt x="14" y="50"/>
                </a:lnTo>
                <a:lnTo>
                  <a:pt x="0" y="43"/>
                </a:lnTo>
                <a:lnTo>
                  <a:pt x="0" y="36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8" y="7"/>
                </a:lnTo>
                <a:lnTo>
                  <a:pt x="35" y="7"/>
                </a:lnTo>
                <a:lnTo>
                  <a:pt x="43" y="21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3" name="Freeform 96">
            <a:extLst>
              <a:ext uri="{FF2B5EF4-FFF2-40B4-BE49-F238E27FC236}">
                <a16:creationId xmlns:a16="http://schemas.microsoft.com/office/drawing/2014/main" id="{E8E888E4-9C52-C3DC-77CB-786D15EF3491}"/>
              </a:ext>
            </a:extLst>
          </p:cNvPr>
          <p:cNvSpPr>
            <a:spLocks/>
          </p:cNvSpPr>
          <p:nvPr/>
        </p:nvSpPr>
        <p:spPr bwMode="auto">
          <a:xfrm>
            <a:off x="8753475" y="1176339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4" name="Freeform 97">
            <a:extLst>
              <a:ext uri="{FF2B5EF4-FFF2-40B4-BE49-F238E27FC236}">
                <a16:creationId xmlns:a16="http://schemas.microsoft.com/office/drawing/2014/main" id="{32BDBB81-F1A6-1F96-67D1-C53229EBDB98}"/>
              </a:ext>
            </a:extLst>
          </p:cNvPr>
          <p:cNvSpPr>
            <a:spLocks/>
          </p:cNvSpPr>
          <p:nvPr/>
        </p:nvSpPr>
        <p:spPr bwMode="auto">
          <a:xfrm>
            <a:off x="8516938" y="1143001"/>
            <a:ext cx="68262" cy="68263"/>
          </a:xfrm>
          <a:custGeom>
            <a:avLst/>
            <a:gdLst>
              <a:gd name="T0" fmla="*/ 2147483646 w 43"/>
              <a:gd name="T1" fmla="*/ 2147483646 h 43"/>
              <a:gd name="T2" fmla="*/ 2147483646 w 43"/>
              <a:gd name="T3" fmla="*/ 2147483646 h 43"/>
              <a:gd name="T4" fmla="*/ 2147483646 w 43"/>
              <a:gd name="T5" fmla="*/ 0 h 43"/>
              <a:gd name="T6" fmla="*/ 2147483646 w 43"/>
              <a:gd name="T7" fmla="*/ 2147483646 h 43"/>
              <a:gd name="T8" fmla="*/ 0 w 43"/>
              <a:gd name="T9" fmla="*/ 2147483646 h 43"/>
              <a:gd name="T10" fmla="*/ 2147483646 w 43"/>
              <a:gd name="T11" fmla="*/ 2147483646 h 43"/>
              <a:gd name="T12" fmla="*/ 2147483646 w 43"/>
              <a:gd name="T13" fmla="*/ 2147483646 h 43"/>
              <a:gd name="T14" fmla="*/ 2147483646 w 43"/>
              <a:gd name="T15" fmla="*/ 2147483646 h 43"/>
              <a:gd name="T16" fmla="*/ 2147483646 w 43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3"/>
              <a:gd name="T29" fmla="*/ 43 w 43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3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1" y="43"/>
                </a:lnTo>
                <a:lnTo>
                  <a:pt x="36" y="36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5" name="Freeform 98">
            <a:extLst>
              <a:ext uri="{FF2B5EF4-FFF2-40B4-BE49-F238E27FC236}">
                <a16:creationId xmlns:a16="http://schemas.microsoft.com/office/drawing/2014/main" id="{49F68F36-E32D-94E0-88D1-10AAAB8F8E96}"/>
              </a:ext>
            </a:extLst>
          </p:cNvPr>
          <p:cNvSpPr>
            <a:spLocks/>
          </p:cNvSpPr>
          <p:nvPr/>
        </p:nvSpPr>
        <p:spPr bwMode="auto">
          <a:xfrm>
            <a:off x="8516939" y="1143001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6"/>
                </a:lnTo>
                <a:lnTo>
                  <a:pt x="7" y="36"/>
                </a:lnTo>
                <a:lnTo>
                  <a:pt x="21" y="43"/>
                </a:lnTo>
                <a:lnTo>
                  <a:pt x="36" y="36"/>
                </a:lnTo>
                <a:lnTo>
                  <a:pt x="43" y="21"/>
                </a:lnTo>
                <a:lnTo>
                  <a:pt x="50" y="21"/>
                </a:lnTo>
                <a:lnTo>
                  <a:pt x="43" y="36"/>
                </a:lnTo>
                <a:lnTo>
                  <a:pt x="36" y="43"/>
                </a:lnTo>
                <a:lnTo>
                  <a:pt x="21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6" name="Freeform 99">
            <a:extLst>
              <a:ext uri="{FF2B5EF4-FFF2-40B4-BE49-F238E27FC236}">
                <a16:creationId xmlns:a16="http://schemas.microsoft.com/office/drawing/2014/main" id="{24420440-A518-0C8C-8764-6BC5E8042516}"/>
              </a:ext>
            </a:extLst>
          </p:cNvPr>
          <p:cNvSpPr>
            <a:spLocks/>
          </p:cNvSpPr>
          <p:nvPr/>
        </p:nvSpPr>
        <p:spPr bwMode="auto">
          <a:xfrm>
            <a:off x="8585201" y="117633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7" name="Freeform 100">
            <a:extLst>
              <a:ext uri="{FF2B5EF4-FFF2-40B4-BE49-F238E27FC236}">
                <a16:creationId xmlns:a16="http://schemas.microsoft.com/office/drawing/2014/main" id="{F315B454-7437-B537-6259-7ED5C074BA2C}"/>
              </a:ext>
            </a:extLst>
          </p:cNvPr>
          <p:cNvSpPr>
            <a:spLocks/>
          </p:cNvSpPr>
          <p:nvPr/>
        </p:nvSpPr>
        <p:spPr bwMode="auto">
          <a:xfrm>
            <a:off x="7883526" y="1143001"/>
            <a:ext cx="68263" cy="68263"/>
          </a:xfrm>
          <a:custGeom>
            <a:avLst/>
            <a:gdLst>
              <a:gd name="T0" fmla="*/ 2147483646 w 43"/>
              <a:gd name="T1" fmla="*/ 2147483646 h 43"/>
              <a:gd name="T2" fmla="*/ 2147483646 w 43"/>
              <a:gd name="T3" fmla="*/ 2147483646 h 43"/>
              <a:gd name="T4" fmla="*/ 2147483646 w 43"/>
              <a:gd name="T5" fmla="*/ 0 h 43"/>
              <a:gd name="T6" fmla="*/ 2147483646 w 43"/>
              <a:gd name="T7" fmla="*/ 2147483646 h 43"/>
              <a:gd name="T8" fmla="*/ 0 w 43"/>
              <a:gd name="T9" fmla="*/ 2147483646 h 43"/>
              <a:gd name="T10" fmla="*/ 2147483646 w 43"/>
              <a:gd name="T11" fmla="*/ 2147483646 h 43"/>
              <a:gd name="T12" fmla="*/ 2147483646 w 43"/>
              <a:gd name="T13" fmla="*/ 2147483646 h 43"/>
              <a:gd name="T14" fmla="*/ 2147483646 w 43"/>
              <a:gd name="T15" fmla="*/ 2147483646 h 43"/>
              <a:gd name="T16" fmla="*/ 2147483646 w 43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3"/>
              <a:gd name="T29" fmla="*/ 43 w 43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3">
                <a:moveTo>
                  <a:pt x="43" y="21"/>
                </a:moveTo>
                <a:lnTo>
                  <a:pt x="36" y="7"/>
                </a:lnTo>
                <a:lnTo>
                  <a:pt x="22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8" name="Freeform 101">
            <a:extLst>
              <a:ext uri="{FF2B5EF4-FFF2-40B4-BE49-F238E27FC236}">
                <a16:creationId xmlns:a16="http://schemas.microsoft.com/office/drawing/2014/main" id="{41F3762B-CBA5-7F28-BFA1-956FCB7E840A}"/>
              </a:ext>
            </a:extLst>
          </p:cNvPr>
          <p:cNvSpPr>
            <a:spLocks/>
          </p:cNvSpPr>
          <p:nvPr/>
        </p:nvSpPr>
        <p:spPr bwMode="auto">
          <a:xfrm>
            <a:off x="7883526" y="1143001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2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6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43" y="21"/>
                </a:lnTo>
                <a:lnTo>
                  <a:pt x="50" y="21"/>
                </a:lnTo>
                <a:lnTo>
                  <a:pt x="43" y="36"/>
                </a:lnTo>
                <a:lnTo>
                  <a:pt x="36" y="43"/>
                </a:lnTo>
                <a:lnTo>
                  <a:pt x="22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2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09" name="Freeform 102">
            <a:extLst>
              <a:ext uri="{FF2B5EF4-FFF2-40B4-BE49-F238E27FC236}">
                <a16:creationId xmlns:a16="http://schemas.microsoft.com/office/drawing/2014/main" id="{37F0D4AA-339E-6CCF-5BF3-F60463A9EAE0}"/>
              </a:ext>
            </a:extLst>
          </p:cNvPr>
          <p:cNvSpPr>
            <a:spLocks/>
          </p:cNvSpPr>
          <p:nvPr/>
        </p:nvSpPr>
        <p:spPr bwMode="auto">
          <a:xfrm>
            <a:off x="7951788" y="117633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0" name="Freeform 103">
            <a:extLst>
              <a:ext uri="{FF2B5EF4-FFF2-40B4-BE49-F238E27FC236}">
                <a16:creationId xmlns:a16="http://schemas.microsoft.com/office/drawing/2014/main" id="{FD8CE3D5-85EC-5448-B817-3EF375D6EF6D}"/>
              </a:ext>
            </a:extLst>
          </p:cNvPr>
          <p:cNvSpPr>
            <a:spLocks/>
          </p:cNvSpPr>
          <p:nvPr/>
        </p:nvSpPr>
        <p:spPr bwMode="auto">
          <a:xfrm>
            <a:off x="7702550" y="1143001"/>
            <a:ext cx="57150" cy="68263"/>
          </a:xfrm>
          <a:custGeom>
            <a:avLst/>
            <a:gdLst>
              <a:gd name="T0" fmla="*/ 2147483646 w 36"/>
              <a:gd name="T1" fmla="*/ 2147483646 h 43"/>
              <a:gd name="T2" fmla="*/ 2147483646 w 36"/>
              <a:gd name="T3" fmla="*/ 2147483646 h 43"/>
              <a:gd name="T4" fmla="*/ 2147483646 w 36"/>
              <a:gd name="T5" fmla="*/ 0 h 43"/>
              <a:gd name="T6" fmla="*/ 2147483646 w 36"/>
              <a:gd name="T7" fmla="*/ 2147483646 h 43"/>
              <a:gd name="T8" fmla="*/ 0 w 36"/>
              <a:gd name="T9" fmla="*/ 2147483646 h 43"/>
              <a:gd name="T10" fmla="*/ 2147483646 w 36"/>
              <a:gd name="T11" fmla="*/ 2147483646 h 43"/>
              <a:gd name="T12" fmla="*/ 2147483646 w 36"/>
              <a:gd name="T13" fmla="*/ 2147483646 h 43"/>
              <a:gd name="T14" fmla="*/ 2147483646 w 36"/>
              <a:gd name="T15" fmla="*/ 2147483646 h 43"/>
              <a:gd name="T16" fmla="*/ 2147483646 w 36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43"/>
              <a:gd name="T29" fmla="*/ 36 w 36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43">
                <a:moveTo>
                  <a:pt x="36" y="21"/>
                </a:moveTo>
                <a:lnTo>
                  <a:pt x="36" y="7"/>
                </a:lnTo>
                <a:lnTo>
                  <a:pt x="22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1" name="Freeform 104">
            <a:extLst>
              <a:ext uri="{FF2B5EF4-FFF2-40B4-BE49-F238E27FC236}">
                <a16:creationId xmlns:a16="http://schemas.microsoft.com/office/drawing/2014/main" id="{20AFE265-EB25-D98E-2156-AF61EDEB0526}"/>
              </a:ext>
            </a:extLst>
          </p:cNvPr>
          <p:cNvSpPr>
            <a:spLocks/>
          </p:cNvSpPr>
          <p:nvPr/>
        </p:nvSpPr>
        <p:spPr bwMode="auto">
          <a:xfrm>
            <a:off x="7702551" y="1143001"/>
            <a:ext cx="68263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2147483646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2147483646 w 43"/>
              <a:gd name="T29" fmla="*/ 2147483646 h 50"/>
              <a:gd name="T30" fmla="*/ 2147483646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2147483646 w 43"/>
              <a:gd name="T65" fmla="*/ 2147483646 h 50"/>
              <a:gd name="T66" fmla="*/ 2147483646 w 43"/>
              <a:gd name="T67" fmla="*/ 2147483646 h 50"/>
              <a:gd name="T68" fmla="*/ 2147483646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2147483646 w 43"/>
              <a:gd name="T77" fmla="*/ 2147483646 h 50"/>
              <a:gd name="T78" fmla="*/ 2147483646 w 43"/>
              <a:gd name="T79" fmla="*/ 2147483646 h 50"/>
              <a:gd name="T80" fmla="*/ 2147483646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6" y="21"/>
                </a:moveTo>
                <a:lnTo>
                  <a:pt x="36" y="7"/>
                </a:lnTo>
                <a:lnTo>
                  <a:pt x="36" y="14"/>
                </a:lnTo>
                <a:lnTo>
                  <a:pt x="22" y="7"/>
                </a:lnTo>
                <a:lnTo>
                  <a:pt x="7" y="14"/>
                </a:lnTo>
                <a:lnTo>
                  <a:pt x="15" y="7"/>
                </a:lnTo>
                <a:lnTo>
                  <a:pt x="7" y="21"/>
                </a:lnTo>
                <a:lnTo>
                  <a:pt x="15" y="36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36" y="21"/>
                </a:lnTo>
                <a:lnTo>
                  <a:pt x="43" y="21"/>
                </a:lnTo>
                <a:lnTo>
                  <a:pt x="43" y="36"/>
                </a:lnTo>
                <a:lnTo>
                  <a:pt x="36" y="43"/>
                </a:lnTo>
                <a:lnTo>
                  <a:pt x="22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2" y="0"/>
                </a:lnTo>
                <a:lnTo>
                  <a:pt x="36" y="7"/>
                </a:lnTo>
                <a:lnTo>
                  <a:pt x="43" y="7"/>
                </a:lnTo>
                <a:lnTo>
                  <a:pt x="43" y="21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2" name="Freeform 105">
            <a:extLst>
              <a:ext uri="{FF2B5EF4-FFF2-40B4-BE49-F238E27FC236}">
                <a16:creationId xmlns:a16="http://schemas.microsoft.com/office/drawing/2014/main" id="{F7A11C61-8BAB-6663-9166-DC4C66ACEE44}"/>
              </a:ext>
            </a:extLst>
          </p:cNvPr>
          <p:cNvSpPr>
            <a:spLocks/>
          </p:cNvSpPr>
          <p:nvPr/>
        </p:nvSpPr>
        <p:spPr bwMode="auto">
          <a:xfrm>
            <a:off x="7759701" y="117633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3" name="Freeform 106">
            <a:extLst>
              <a:ext uri="{FF2B5EF4-FFF2-40B4-BE49-F238E27FC236}">
                <a16:creationId xmlns:a16="http://schemas.microsoft.com/office/drawing/2014/main" id="{37232EB5-73E8-E9F4-D5E1-78A0679B4BE6}"/>
              </a:ext>
            </a:extLst>
          </p:cNvPr>
          <p:cNvSpPr>
            <a:spLocks/>
          </p:cNvSpPr>
          <p:nvPr/>
        </p:nvSpPr>
        <p:spPr bwMode="auto">
          <a:xfrm>
            <a:off x="8697913" y="2012951"/>
            <a:ext cx="55562" cy="68263"/>
          </a:xfrm>
          <a:custGeom>
            <a:avLst/>
            <a:gdLst>
              <a:gd name="T0" fmla="*/ 2147483646 w 35"/>
              <a:gd name="T1" fmla="*/ 2147483646 h 43"/>
              <a:gd name="T2" fmla="*/ 2147483646 w 35"/>
              <a:gd name="T3" fmla="*/ 2147483646 h 43"/>
              <a:gd name="T4" fmla="*/ 2147483646 w 35"/>
              <a:gd name="T5" fmla="*/ 0 h 43"/>
              <a:gd name="T6" fmla="*/ 0 w 35"/>
              <a:gd name="T7" fmla="*/ 2147483646 h 43"/>
              <a:gd name="T8" fmla="*/ 0 w 35"/>
              <a:gd name="T9" fmla="*/ 2147483646 h 43"/>
              <a:gd name="T10" fmla="*/ 0 w 35"/>
              <a:gd name="T11" fmla="*/ 2147483646 h 43"/>
              <a:gd name="T12" fmla="*/ 2147483646 w 35"/>
              <a:gd name="T13" fmla="*/ 2147483646 h 43"/>
              <a:gd name="T14" fmla="*/ 2147483646 w 35"/>
              <a:gd name="T15" fmla="*/ 2147483646 h 43"/>
              <a:gd name="T16" fmla="*/ 2147483646 w 35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43"/>
              <a:gd name="T29" fmla="*/ 35 w 3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43">
                <a:moveTo>
                  <a:pt x="35" y="21"/>
                </a:moveTo>
                <a:lnTo>
                  <a:pt x="28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6"/>
                </a:lnTo>
                <a:lnTo>
                  <a:pt x="14" y="43"/>
                </a:lnTo>
                <a:lnTo>
                  <a:pt x="28" y="36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4" name="Freeform 107">
            <a:extLst>
              <a:ext uri="{FF2B5EF4-FFF2-40B4-BE49-F238E27FC236}">
                <a16:creationId xmlns:a16="http://schemas.microsoft.com/office/drawing/2014/main" id="{38969903-2D2F-6C26-6CD0-51C77E241AAD}"/>
              </a:ext>
            </a:extLst>
          </p:cNvPr>
          <p:cNvSpPr>
            <a:spLocks/>
          </p:cNvSpPr>
          <p:nvPr/>
        </p:nvSpPr>
        <p:spPr bwMode="auto">
          <a:xfrm>
            <a:off x="8697913" y="2012951"/>
            <a:ext cx="68262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0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0 w 43"/>
              <a:gd name="T29" fmla="*/ 2147483646 h 50"/>
              <a:gd name="T30" fmla="*/ 0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0 w 43"/>
              <a:gd name="T65" fmla="*/ 2147483646 h 50"/>
              <a:gd name="T66" fmla="*/ 0 w 43"/>
              <a:gd name="T67" fmla="*/ 2147483646 h 50"/>
              <a:gd name="T68" fmla="*/ 0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0 w 43"/>
              <a:gd name="T77" fmla="*/ 2147483646 h 50"/>
              <a:gd name="T78" fmla="*/ 0 w 43"/>
              <a:gd name="T79" fmla="*/ 2147483646 h 50"/>
              <a:gd name="T80" fmla="*/ 0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5" y="21"/>
                </a:moveTo>
                <a:lnTo>
                  <a:pt x="28" y="7"/>
                </a:lnTo>
                <a:lnTo>
                  <a:pt x="28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6"/>
                </a:lnTo>
                <a:lnTo>
                  <a:pt x="0" y="36"/>
                </a:lnTo>
                <a:lnTo>
                  <a:pt x="14" y="43"/>
                </a:lnTo>
                <a:lnTo>
                  <a:pt x="28" y="36"/>
                </a:lnTo>
                <a:lnTo>
                  <a:pt x="35" y="21"/>
                </a:lnTo>
                <a:lnTo>
                  <a:pt x="43" y="21"/>
                </a:lnTo>
                <a:lnTo>
                  <a:pt x="35" y="36"/>
                </a:lnTo>
                <a:lnTo>
                  <a:pt x="28" y="43"/>
                </a:lnTo>
                <a:lnTo>
                  <a:pt x="14" y="50"/>
                </a:lnTo>
                <a:lnTo>
                  <a:pt x="0" y="43"/>
                </a:lnTo>
                <a:lnTo>
                  <a:pt x="0" y="36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8" y="7"/>
                </a:lnTo>
                <a:lnTo>
                  <a:pt x="35" y="7"/>
                </a:lnTo>
                <a:lnTo>
                  <a:pt x="43" y="21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5" name="Freeform 108">
            <a:extLst>
              <a:ext uri="{FF2B5EF4-FFF2-40B4-BE49-F238E27FC236}">
                <a16:creationId xmlns:a16="http://schemas.microsoft.com/office/drawing/2014/main" id="{FC90523B-8162-0389-E43E-866E0F157B3C}"/>
              </a:ext>
            </a:extLst>
          </p:cNvPr>
          <p:cNvSpPr>
            <a:spLocks/>
          </p:cNvSpPr>
          <p:nvPr/>
        </p:nvSpPr>
        <p:spPr bwMode="auto">
          <a:xfrm>
            <a:off x="8753475" y="2046289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6" name="Freeform 109">
            <a:extLst>
              <a:ext uri="{FF2B5EF4-FFF2-40B4-BE49-F238E27FC236}">
                <a16:creationId xmlns:a16="http://schemas.microsoft.com/office/drawing/2014/main" id="{9CF72787-73B4-921A-5E11-AB45A5A1F526}"/>
              </a:ext>
            </a:extLst>
          </p:cNvPr>
          <p:cNvSpPr>
            <a:spLocks/>
          </p:cNvSpPr>
          <p:nvPr/>
        </p:nvSpPr>
        <p:spPr bwMode="auto">
          <a:xfrm>
            <a:off x="9002713" y="2544763"/>
            <a:ext cx="68262" cy="55562"/>
          </a:xfrm>
          <a:custGeom>
            <a:avLst/>
            <a:gdLst>
              <a:gd name="T0" fmla="*/ 2147483646 w 43"/>
              <a:gd name="T1" fmla="*/ 2147483646 h 35"/>
              <a:gd name="T2" fmla="*/ 2147483646 w 43"/>
              <a:gd name="T3" fmla="*/ 0 h 35"/>
              <a:gd name="T4" fmla="*/ 2147483646 w 43"/>
              <a:gd name="T5" fmla="*/ 0 h 35"/>
              <a:gd name="T6" fmla="*/ 2147483646 w 43"/>
              <a:gd name="T7" fmla="*/ 0 h 35"/>
              <a:gd name="T8" fmla="*/ 0 w 43"/>
              <a:gd name="T9" fmla="*/ 2147483646 h 35"/>
              <a:gd name="T10" fmla="*/ 2147483646 w 43"/>
              <a:gd name="T11" fmla="*/ 2147483646 h 35"/>
              <a:gd name="T12" fmla="*/ 2147483646 w 43"/>
              <a:gd name="T13" fmla="*/ 2147483646 h 35"/>
              <a:gd name="T14" fmla="*/ 2147483646 w 43"/>
              <a:gd name="T15" fmla="*/ 2147483646 h 35"/>
              <a:gd name="T16" fmla="*/ 2147483646 w 43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35"/>
              <a:gd name="T29" fmla="*/ 43 w 43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35">
                <a:moveTo>
                  <a:pt x="43" y="14"/>
                </a:moveTo>
                <a:lnTo>
                  <a:pt x="36" y="0"/>
                </a:lnTo>
                <a:lnTo>
                  <a:pt x="21" y="0"/>
                </a:lnTo>
                <a:lnTo>
                  <a:pt x="7" y="0"/>
                </a:lnTo>
                <a:lnTo>
                  <a:pt x="0" y="14"/>
                </a:lnTo>
                <a:lnTo>
                  <a:pt x="7" y="28"/>
                </a:lnTo>
                <a:lnTo>
                  <a:pt x="21" y="35"/>
                </a:lnTo>
                <a:lnTo>
                  <a:pt x="36" y="28"/>
                </a:lnTo>
                <a:lnTo>
                  <a:pt x="43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7" name="Freeform 110">
            <a:extLst>
              <a:ext uri="{FF2B5EF4-FFF2-40B4-BE49-F238E27FC236}">
                <a16:creationId xmlns:a16="http://schemas.microsoft.com/office/drawing/2014/main" id="{3027C9E4-6DC7-4626-CC37-6A08134AF88A}"/>
              </a:ext>
            </a:extLst>
          </p:cNvPr>
          <p:cNvSpPr>
            <a:spLocks/>
          </p:cNvSpPr>
          <p:nvPr/>
        </p:nvSpPr>
        <p:spPr bwMode="auto">
          <a:xfrm>
            <a:off x="9002714" y="2544764"/>
            <a:ext cx="79375" cy="66675"/>
          </a:xfrm>
          <a:custGeom>
            <a:avLst/>
            <a:gdLst>
              <a:gd name="T0" fmla="*/ 2147483646 w 50"/>
              <a:gd name="T1" fmla="*/ 2147483646 h 42"/>
              <a:gd name="T2" fmla="*/ 2147483646 w 50"/>
              <a:gd name="T3" fmla="*/ 0 h 42"/>
              <a:gd name="T4" fmla="*/ 2147483646 w 50"/>
              <a:gd name="T5" fmla="*/ 2147483646 h 42"/>
              <a:gd name="T6" fmla="*/ 2147483646 w 50"/>
              <a:gd name="T7" fmla="*/ 2147483646 h 42"/>
              <a:gd name="T8" fmla="*/ 2147483646 w 50"/>
              <a:gd name="T9" fmla="*/ 2147483646 h 42"/>
              <a:gd name="T10" fmla="*/ 2147483646 w 50"/>
              <a:gd name="T11" fmla="*/ 2147483646 h 42"/>
              <a:gd name="T12" fmla="*/ 2147483646 w 50"/>
              <a:gd name="T13" fmla="*/ 2147483646 h 42"/>
              <a:gd name="T14" fmla="*/ 2147483646 w 50"/>
              <a:gd name="T15" fmla="*/ 2147483646 h 42"/>
              <a:gd name="T16" fmla="*/ 2147483646 w 50"/>
              <a:gd name="T17" fmla="*/ 0 h 42"/>
              <a:gd name="T18" fmla="*/ 2147483646 w 50"/>
              <a:gd name="T19" fmla="*/ 0 h 42"/>
              <a:gd name="T20" fmla="*/ 2147483646 w 50"/>
              <a:gd name="T21" fmla="*/ 2147483646 h 42"/>
              <a:gd name="T22" fmla="*/ 2147483646 w 50"/>
              <a:gd name="T23" fmla="*/ 2147483646 h 42"/>
              <a:gd name="T24" fmla="*/ 2147483646 w 50"/>
              <a:gd name="T25" fmla="*/ 2147483646 h 42"/>
              <a:gd name="T26" fmla="*/ 2147483646 w 50"/>
              <a:gd name="T27" fmla="*/ 2147483646 h 42"/>
              <a:gd name="T28" fmla="*/ 2147483646 w 50"/>
              <a:gd name="T29" fmla="*/ 2147483646 h 42"/>
              <a:gd name="T30" fmla="*/ 2147483646 w 50"/>
              <a:gd name="T31" fmla="*/ 2147483646 h 42"/>
              <a:gd name="T32" fmla="*/ 2147483646 w 50"/>
              <a:gd name="T33" fmla="*/ 2147483646 h 42"/>
              <a:gd name="T34" fmla="*/ 2147483646 w 50"/>
              <a:gd name="T35" fmla="*/ 2147483646 h 42"/>
              <a:gd name="T36" fmla="*/ 2147483646 w 50"/>
              <a:gd name="T37" fmla="*/ 2147483646 h 42"/>
              <a:gd name="T38" fmla="*/ 2147483646 w 50"/>
              <a:gd name="T39" fmla="*/ 2147483646 h 42"/>
              <a:gd name="T40" fmla="*/ 2147483646 w 50"/>
              <a:gd name="T41" fmla="*/ 2147483646 h 42"/>
              <a:gd name="T42" fmla="*/ 2147483646 w 50"/>
              <a:gd name="T43" fmla="*/ 2147483646 h 42"/>
              <a:gd name="T44" fmla="*/ 2147483646 w 50"/>
              <a:gd name="T45" fmla="*/ 2147483646 h 42"/>
              <a:gd name="T46" fmla="*/ 2147483646 w 50"/>
              <a:gd name="T47" fmla="*/ 2147483646 h 42"/>
              <a:gd name="T48" fmla="*/ 2147483646 w 50"/>
              <a:gd name="T49" fmla="*/ 2147483646 h 42"/>
              <a:gd name="T50" fmla="*/ 2147483646 w 50"/>
              <a:gd name="T51" fmla="*/ 2147483646 h 42"/>
              <a:gd name="T52" fmla="*/ 2147483646 w 50"/>
              <a:gd name="T53" fmla="*/ 2147483646 h 42"/>
              <a:gd name="T54" fmla="*/ 2147483646 w 50"/>
              <a:gd name="T55" fmla="*/ 2147483646 h 42"/>
              <a:gd name="T56" fmla="*/ 2147483646 w 50"/>
              <a:gd name="T57" fmla="*/ 2147483646 h 42"/>
              <a:gd name="T58" fmla="*/ 2147483646 w 50"/>
              <a:gd name="T59" fmla="*/ 2147483646 h 42"/>
              <a:gd name="T60" fmla="*/ 2147483646 w 50"/>
              <a:gd name="T61" fmla="*/ 2147483646 h 42"/>
              <a:gd name="T62" fmla="*/ 2147483646 w 50"/>
              <a:gd name="T63" fmla="*/ 2147483646 h 42"/>
              <a:gd name="T64" fmla="*/ 2147483646 w 50"/>
              <a:gd name="T65" fmla="*/ 2147483646 h 42"/>
              <a:gd name="T66" fmla="*/ 2147483646 w 50"/>
              <a:gd name="T67" fmla="*/ 2147483646 h 42"/>
              <a:gd name="T68" fmla="*/ 2147483646 w 50"/>
              <a:gd name="T69" fmla="*/ 2147483646 h 42"/>
              <a:gd name="T70" fmla="*/ 0 w 50"/>
              <a:gd name="T71" fmla="*/ 2147483646 h 42"/>
              <a:gd name="T72" fmla="*/ 0 w 50"/>
              <a:gd name="T73" fmla="*/ 2147483646 h 42"/>
              <a:gd name="T74" fmla="*/ 0 w 50"/>
              <a:gd name="T75" fmla="*/ 2147483646 h 42"/>
              <a:gd name="T76" fmla="*/ 2147483646 w 50"/>
              <a:gd name="T77" fmla="*/ 0 h 42"/>
              <a:gd name="T78" fmla="*/ 2147483646 w 50"/>
              <a:gd name="T79" fmla="*/ 0 h 42"/>
              <a:gd name="T80" fmla="*/ 2147483646 w 50"/>
              <a:gd name="T81" fmla="*/ 0 h 42"/>
              <a:gd name="T82" fmla="*/ 2147483646 w 50"/>
              <a:gd name="T83" fmla="*/ 0 h 42"/>
              <a:gd name="T84" fmla="*/ 2147483646 w 50"/>
              <a:gd name="T85" fmla="*/ 0 h 42"/>
              <a:gd name="T86" fmla="*/ 2147483646 w 50"/>
              <a:gd name="T87" fmla="*/ 0 h 42"/>
              <a:gd name="T88" fmla="*/ 2147483646 w 50"/>
              <a:gd name="T89" fmla="*/ 0 h 42"/>
              <a:gd name="T90" fmla="*/ 2147483646 w 50"/>
              <a:gd name="T91" fmla="*/ 0 h 42"/>
              <a:gd name="T92" fmla="*/ 2147483646 w 50"/>
              <a:gd name="T93" fmla="*/ 0 h 42"/>
              <a:gd name="T94" fmla="*/ 2147483646 w 50"/>
              <a:gd name="T95" fmla="*/ 2147483646 h 42"/>
              <a:gd name="T96" fmla="*/ 2147483646 w 50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2"/>
              <a:gd name="T149" fmla="*/ 50 w 50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2">
                <a:moveTo>
                  <a:pt x="43" y="14"/>
                </a:moveTo>
                <a:lnTo>
                  <a:pt x="36" y="0"/>
                </a:lnTo>
                <a:lnTo>
                  <a:pt x="36" y="7"/>
                </a:lnTo>
                <a:lnTo>
                  <a:pt x="21" y="7"/>
                </a:lnTo>
                <a:lnTo>
                  <a:pt x="7" y="7"/>
                </a:lnTo>
                <a:lnTo>
                  <a:pt x="14" y="0"/>
                </a:lnTo>
                <a:lnTo>
                  <a:pt x="7" y="14"/>
                </a:lnTo>
                <a:lnTo>
                  <a:pt x="14" y="28"/>
                </a:lnTo>
                <a:lnTo>
                  <a:pt x="7" y="28"/>
                </a:lnTo>
                <a:lnTo>
                  <a:pt x="21" y="35"/>
                </a:lnTo>
                <a:lnTo>
                  <a:pt x="36" y="28"/>
                </a:lnTo>
                <a:lnTo>
                  <a:pt x="43" y="14"/>
                </a:lnTo>
                <a:lnTo>
                  <a:pt x="50" y="14"/>
                </a:lnTo>
                <a:lnTo>
                  <a:pt x="43" y="28"/>
                </a:lnTo>
                <a:lnTo>
                  <a:pt x="36" y="35"/>
                </a:lnTo>
                <a:lnTo>
                  <a:pt x="21" y="42"/>
                </a:lnTo>
                <a:lnTo>
                  <a:pt x="7" y="35"/>
                </a:lnTo>
                <a:lnTo>
                  <a:pt x="7" y="28"/>
                </a:lnTo>
                <a:lnTo>
                  <a:pt x="0" y="14"/>
                </a:lnTo>
                <a:lnTo>
                  <a:pt x="7" y="0"/>
                </a:lnTo>
                <a:lnTo>
                  <a:pt x="21" y="0"/>
                </a:lnTo>
                <a:lnTo>
                  <a:pt x="36" y="0"/>
                </a:lnTo>
                <a:lnTo>
                  <a:pt x="43" y="0"/>
                </a:lnTo>
                <a:lnTo>
                  <a:pt x="50" y="14"/>
                </a:lnTo>
                <a:lnTo>
                  <a:pt x="43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8" name="Freeform 111">
            <a:extLst>
              <a:ext uri="{FF2B5EF4-FFF2-40B4-BE49-F238E27FC236}">
                <a16:creationId xmlns:a16="http://schemas.microsoft.com/office/drawing/2014/main" id="{E3B42554-169B-9FB9-C3C8-BB90CF05E477}"/>
              </a:ext>
            </a:extLst>
          </p:cNvPr>
          <p:cNvSpPr>
            <a:spLocks/>
          </p:cNvSpPr>
          <p:nvPr/>
        </p:nvSpPr>
        <p:spPr bwMode="auto">
          <a:xfrm>
            <a:off x="9070976" y="256698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19" name="Freeform 112">
            <a:extLst>
              <a:ext uri="{FF2B5EF4-FFF2-40B4-BE49-F238E27FC236}">
                <a16:creationId xmlns:a16="http://schemas.microsoft.com/office/drawing/2014/main" id="{E16D449C-84EC-F7D5-3779-96D4AA52C875}"/>
              </a:ext>
            </a:extLst>
          </p:cNvPr>
          <p:cNvSpPr>
            <a:spLocks/>
          </p:cNvSpPr>
          <p:nvPr/>
        </p:nvSpPr>
        <p:spPr bwMode="auto">
          <a:xfrm>
            <a:off x="9002713" y="1493838"/>
            <a:ext cx="68262" cy="55562"/>
          </a:xfrm>
          <a:custGeom>
            <a:avLst/>
            <a:gdLst>
              <a:gd name="T0" fmla="*/ 2147483646 w 43"/>
              <a:gd name="T1" fmla="*/ 2147483646 h 35"/>
              <a:gd name="T2" fmla="*/ 2147483646 w 43"/>
              <a:gd name="T3" fmla="*/ 0 h 35"/>
              <a:gd name="T4" fmla="*/ 2147483646 w 43"/>
              <a:gd name="T5" fmla="*/ 0 h 35"/>
              <a:gd name="T6" fmla="*/ 2147483646 w 43"/>
              <a:gd name="T7" fmla="*/ 0 h 35"/>
              <a:gd name="T8" fmla="*/ 0 w 43"/>
              <a:gd name="T9" fmla="*/ 2147483646 h 35"/>
              <a:gd name="T10" fmla="*/ 2147483646 w 43"/>
              <a:gd name="T11" fmla="*/ 2147483646 h 35"/>
              <a:gd name="T12" fmla="*/ 2147483646 w 43"/>
              <a:gd name="T13" fmla="*/ 2147483646 h 35"/>
              <a:gd name="T14" fmla="*/ 2147483646 w 43"/>
              <a:gd name="T15" fmla="*/ 2147483646 h 35"/>
              <a:gd name="T16" fmla="*/ 2147483646 w 43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35"/>
              <a:gd name="T29" fmla="*/ 43 w 43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35">
                <a:moveTo>
                  <a:pt x="43" y="14"/>
                </a:moveTo>
                <a:lnTo>
                  <a:pt x="36" y="0"/>
                </a:lnTo>
                <a:lnTo>
                  <a:pt x="21" y="0"/>
                </a:lnTo>
                <a:lnTo>
                  <a:pt x="7" y="0"/>
                </a:lnTo>
                <a:lnTo>
                  <a:pt x="0" y="14"/>
                </a:lnTo>
                <a:lnTo>
                  <a:pt x="7" y="28"/>
                </a:lnTo>
                <a:lnTo>
                  <a:pt x="21" y="35"/>
                </a:lnTo>
                <a:lnTo>
                  <a:pt x="36" y="28"/>
                </a:lnTo>
                <a:lnTo>
                  <a:pt x="43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0" name="Freeform 113">
            <a:extLst>
              <a:ext uri="{FF2B5EF4-FFF2-40B4-BE49-F238E27FC236}">
                <a16:creationId xmlns:a16="http://schemas.microsoft.com/office/drawing/2014/main" id="{A2A616B0-40DF-10F0-258A-9C9D6B59D428}"/>
              </a:ext>
            </a:extLst>
          </p:cNvPr>
          <p:cNvSpPr>
            <a:spLocks/>
          </p:cNvSpPr>
          <p:nvPr/>
        </p:nvSpPr>
        <p:spPr bwMode="auto">
          <a:xfrm>
            <a:off x="9002714" y="1493839"/>
            <a:ext cx="79375" cy="66675"/>
          </a:xfrm>
          <a:custGeom>
            <a:avLst/>
            <a:gdLst>
              <a:gd name="T0" fmla="*/ 2147483646 w 50"/>
              <a:gd name="T1" fmla="*/ 2147483646 h 42"/>
              <a:gd name="T2" fmla="*/ 2147483646 w 50"/>
              <a:gd name="T3" fmla="*/ 0 h 42"/>
              <a:gd name="T4" fmla="*/ 2147483646 w 50"/>
              <a:gd name="T5" fmla="*/ 2147483646 h 42"/>
              <a:gd name="T6" fmla="*/ 2147483646 w 50"/>
              <a:gd name="T7" fmla="*/ 2147483646 h 42"/>
              <a:gd name="T8" fmla="*/ 2147483646 w 50"/>
              <a:gd name="T9" fmla="*/ 2147483646 h 42"/>
              <a:gd name="T10" fmla="*/ 2147483646 w 50"/>
              <a:gd name="T11" fmla="*/ 2147483646 h 42"/>
              <a:gd name="T12" fmla="*/ 2147483646 w 50"/>
              <a:gd name="T13" fmla="*/ 2147483646 h 42"/>
              <a:gd name="T14" fmla="*/ 2147483646 w 50"/>
              <a:gd name="T15" fmla="*/ 2147483646 h 42"/>
              <a:gd name="T16" fmla="*/ 2147483646 w 50"/>
              <a:gd name="T17" fmla="*/ 0 h 42"/>
              <a:gd name="T18" fmla="*/ 2147483646 w 50"/>
              <a:gd name="T19" fmla="*/ 0 h 42"/>
              <a:gd name="T20" fmla="*/ 2147483646 w 50"/>
              <a:gd name="T21" fmla="*/ 2147483646 h 42"/>
              <a:gd name="T22" fmla="*/ 2147483646 w 50"/>
              <a:gd name="T23" fmla="*/ 2147483646 h 42"/>
              <a:gd name="T24" fmla="*/ 2147483646 w 50"/>
              <a:gd name="T25" fmla="*/ 2147483646 h 42"/>
              <a:gd name="T26" fmla="*/ 2147483646 w 50"/>
              <a:gd name="T27" fmla="*/ 2147483646 h 42"/>
              <a:gd name="T28" fmla="*/ 2147483646 w 50"/>
              <a:gd name="T29" fmla="*/ 2147483646 h 42"/>
              <a:gd name="T30" fmla="*/ 2147483646 w 50"/>
              <a:gd name="T31" fmla="*/ 2147483646 h 42"/>
              <a:gd name="T32" fmla="*/ 2147483646 w 50"/>
              <a:gd name="T33" fmla="*/ 2147483646 h 42"/>
              <a:gd name="T34" fmla="*/ 2147483646 w 50"/>
              <a:gd name="T35" fmla="*/ 2147483646 h 42"/>
              <a:gd name="T36" fmla="*/ 2147483646 w 50"/>
              <a:gd name="T37" fmla="*/ 2147483646 h 42"/>
              <a:gd name="T38" fmla="*/ 2147483646 w 50"/>
              <a:gd name="T39" fmla="*/ 2147483646 h 42"/>
              <a:gd name="T40" fmla="*/ 2147483646 w 50"/>
              <a:gd name="T41" fmla="*/ 2147483646 h 42"/>
              <a:gd name="T42" fmla="*/ 2147483646 w 50"/>
              <a:gd name="T43" fmla="*/ 2147483646 h 42"/>
              <a:gd name="T44" fmla="*/ 2147483646 w 50"/>
              <a:gd name="T45" fmla="*/ 2147483646 h 42"/>
              <a:gd name="T46" fmla="*/ 2147483646 w 50"/>
              <a:gd name="T47" fmla="*/ 2147483646 h 42"/>
              <a:gd name="T48" fmla="*/ 2147483646 w 50"/>
              <a:gd name="T49" fmla="*/ 2147483646 h 42"/>
              <a:gd name="T50" fmla="*/ 2147483646 w 50"/>
              <a:gd name="T51" fmla="*/ 2147483646 h 42"/>
              <a:gd name="T52" fmla="*/ 2147483646 w 50"/>
              <a:gd name="T53" fmla="*/ 2147483646 h 42"/>
              <a:gd name="T54" fmla="*/ 2147483646 w 50"/>
              <a:gd name="T55" fmla="*/ 2147483646 h 42"/>
              <a:gd name="T56" fmla="*/ 2147483646 w 50"/>
              <a:gd name="T57" fmla="*/ 2147483646 h 42"/>
              <a:gd name="T58" fmla="*/ 2147483646 w 50"/>
              <a:gd name="T59" fmla="*/ 2147483646 h 42"/>
              <a:gd name="T60" fmla="*/ 2147483646 w 50"/>
              <a:gd name="T61" fmla="*/ 2147483646 h 42"/>
              <a:gd name="T62" fmla="*/ 2147483646 w 50"/>
              <a:gd name="T63" fmla="*/ 2147483646 h 42"/>
              <a:gd name="T64" fmla="*/ 2147483646 w 50"/>
              <a:gd name="T65" fmla="*/ 2147483646 h 42"/>
              <a:gd name="T66" fmla="*/ 2147483646 w 50"/>
              <a:gd name="T67" fmla="*/ 2147483646 h 42"/>
              <a:gd name="T68" fmla="*/ 2147483646 w 50"/>
              <a:gd name="T69" fmla="*/ 2147483646 h 42"/>
              <a:gd name="T70" fmla="*/ 0 w 50"/>
              <a:gd name="T71" fmla="*/ 2147483646 h 42"/>
              <a:gd name="T72" fmla="*/ 0 w 50"/>
              <a:gd name="T73" fmla="*/ 2147483646 h 42"/>
              <a:gd name="T74" fmla="*/ 0 w 50"/>
              <a:gd name="T75" fmla="*/ 2147483646 h 42"/>
              <a:gd name="T76" fmla="*/ 2147483646 w 50"/>
              <a:gd name="T77" fmla="*/ 0 h 42"/>
              <a:gd name="T78" fmla="*/ 2147483646 w 50"/>
              <a:gd name="T79" fmla="*/ 0 h 42"/>
              <a:gd name="T80" fmla="*/ 2147483646 w 50"/>
              <a:gd name="T81" fmla="*/ 0 h 42"/>
              <a:gd name="T82" fmla="*/ 2147483646 w 50"/>
              <a:gd name="T83" fmla="*/ 0 h 42"/>
              <a:gd name="T84" fmla="*/ 2147483646 w 50"/>
              <a:gd name="T85" fmla="*/ 0 h 42"/>
              <a:gd name="T86" fmla="*/ 2147483646 w 50"/>
              <a:gd name="T87" fmla="*/ 0 h 42"/>
              <a:gd name="T88" fmla="*/ 2147483646 w 50"/>
              <a:gd name="T89" fmla="*/ 0 h 42"/>
              <a:gd name="T90" fmla="*/ 2147483646 w 50"/>
              <a:gd name="T91" fmla="*/ 0 h 42"/>
              <a:gd name="T92" fmla="*/ 2147483646 w 50"/>
              <a:gd name="T93" fmla="*/ 0 h 42"/>
              <a:gd name="T94" fmla="*/ 2147483646 w 50"/>
              <a:gd name="T95" fmla="*/ 2147483646 h 42"/>
              <a:gd name="T96" fmla="*/ 2147483646 w 50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2"/>
              <a:gd name="T149" fmla="*/ 50 w 50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2">
                <a:moveTo>
                  <a:pt x="43" y="14"/>
                </a:moveTo>
                <a:lnTo>
                  <a:pt x="36" y="0"/>
                </a:lnTo>
                <a:lnTo>
                  <a:pt x="36" y="7"/>
                </a:lnTo>
                <a:lnTo>
                  <a:pt x="21" y="7"/>
                </a:lnTo>
                <a:lnTo>
                  <a:pt x="7" y="7"/>
                </a:lnTo>
                <a:lnTo>
                  <a:pt x="14" y="0"/>
                </a:lnTo>
                <a:lnTo>
                  <a:pt x="7" y="14"/>
                </a:lnTo>
                <a:lnTo>
                  <a:pt x="14" y="28"/>
                </a:lnTo>
                <a:lnTo>
                  <a:pt x="7" y="28"/>
                </a:lnTo>
                <a:lnTo>
                  <a:pt x="21" y="35"/>
                </a:lnTo>
                <a:lnTo>
                  <a:pt x="36" y="28"/>
                </a:lnTo>
                <a:lnTo>
                  <a:pt x="43" y="14"/>
                </a:lnTo>
                <a:lnTo>
                  <a:pt x="50" y="14"/>
                </a:lnTo>
                <a:lnTo>
                  <a:pt x="43" y="28"/>
                </a:lnTo>
                <a:lnTo>
                  <a:pt x="36" y="35"/>
                </a:lnTo>
                <a:lnTo>
                  <a:pt x="21" y="42"/>
                </a:lnTo>
                <a:lnTo>
                  <a:pt x="7" y="35"/>
                </a:lnTo>
                <a:lnTo>
                  <a:pt x="7" y="28"/>
                </a:lnTo>
                <a:lnTo>
                  <a:pt x="0" y="14"/>
                </a:lnTo>
                <a:lnTo>
                  <a:pt x="7" y="0"/>
                </a:lnTo>
                <a:lnTo>
                  <a:pt x="21" y="0"/>
                </a:lnTo>
                <a:lnTo>
                  <a:pt x="36" y="0"/>
                </a:lnTo>
                <a:lnTo>
                  <a:pt x="43" y="0"/>
                </a:lnTo>
                <a:lnTo>
                  <a:pt x="50" y="14"/>
                </a:lnTo>
                <a:lnTo>
                  <a:pt x="43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1" name="Freeform 114">
            <a:extLst>
              <a:ext uri="{FF2B5EF4-FFF2-40B4-BE49-F238E27FC236}">
                <a16:creationId xmlns:a16="http://schemas.microsoft.com/office/drawing/2014/main" id="{AE41C20F-3EBB-1FB7-89FC-A9219B892F13}"/>
              </a:ext>
            </a:extLst>
          </p:cNvPr>
          <p:cNvSpPr>
            <a:spLocks/>
          </p:cNvSpPr>
          <p:nvPr/>
        </p:nvSpPr>
        <p:spPr bwMode="auto">
          <a:xfrm>
            <a:off x="9070976" y="1516064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2" name="Freeform 115">
            <a:extLst>
              <a:ext uri="{FF2B5EF4-FFF2-40B4-BE49-F238E27FC236}">
                <a16:creationId xmlns:a16="http://schemas.microsoft.com/office/drawing/2014/main" id="{C42BDE0F-D97E-63D0-7C17-6587018EC456}"/>
              </a:ext>
            </a:extLst>
          </p:cNvPr>
          <p:cNvSpPr>
            <a:spLocks/>
          </p:cNvSpPr>
          <p:nvPr/>
        </p:nvSpPr>
        <p:spPr bwMode="auto">
          <a:xfrm>
            <a:off x="9002713" y="1674814"/>
            <a:ext cx="68262" cy="66675"/>
          </a:xfrm>
          <a:custGeom>
            <a:avLst/>
            <a:gdLst>
              <a:gd name="T0" fmla="*/ 2147483646 w 43"/>
              <a:gd name="T1" fmla="*/ 2147483646 h 42"/>
              <a:gd name="T2" fmla="*/ 2147483646 w 43"/>
              <a:gd name="T3" fmla="*/ 2147483646 h 42"/>
              <a:gd name="T4" fmla="*/ 2147483646 w 43"/>
              <a:gd name="T5" fmla="*/ 0 h 42"/>
              <a:gd name="T6" fmla="*/ 2147483646 w 43"/>
              <a:gd name="T7" fmla="*/ 2147483646 h 42"/>
              <a:gd name="T8" fmla="*/ 0 w 43"/>
              <a:gd name="T9" fmla="*/ 2147483646 h 42"/>
              <a:gd name="T10" fmla="*/ 2147483646 w 43"/>
              <a:gd name="T11" fmla="*/ 2147483646 h 42"/>
              <a:gd name="T12" fmla="*/ 2147483646 w 43"/>
              <a:gd name="T13" fmla="*/ 2147483646 h 42"/>
              <a:gd name="T14" fmla="*/ 2147483646 w 43"/>
              <a:gd name="T15" fmla="*/ 2147483646 h 42"/>
              <a:gd name="T16" fmla="*/ 2147483646 w 43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2"/>
              <a:gd name="T29" fmla="*/ 43 w 43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2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3" name="Freeform 116">
            <a:extLst>
              <a:ext uri="{FF2B5EF4-FFF2-40B4-BE49-F238E27FC236}">
                <a16:creationId xmlns:a16="http://schemas.microsoft.com/office/drawing/2014/main" id="{0FA453EF-41D7-9422-0AC7-53AB88FFAF07}"/>
              </a:ext>
            </a:extLst>
          </p:cNvPr>
          <p:cNvSpPr>
            <a:spLocks/>
          </p:cNvSpPr>
          <p:nvPr/>
        </p:nvSpPr>
        <p:spPr bwMode="auto">
          <a:xfrm>
            <a:off x="9002714" y="1674814"/>
            <a:ext cx="79375" cy="77787"/>
          </a:xfrm>
          <a:custGeom>
            <a:avLst/>
            <a:gdLst>
              <a:gd name="T0" fmla="*/ 2147483646 w 50"/>
              <a:gd name="T1" fmla="*/ 2147483646 h 49"/>
              <a:gd name="T2" fmla="*/ 2147483646 w 50"/>
              <a:gd name="T3" fmla="*/ 2147483646 h 49"/>
              <a:gd name="T4" fmla="*/ 2147483646 w 50"/>
              <a:gd name="T5" fmla="*/ 2147483646 h 49"/>
              <a:gd name="T6" fmla="*/ 2147483646 w 50"/>
              <a:gd name="T7" fmla="*/ 2147483646 h 49"/>
              <a:gd name="T8" fmla="*/ 2147483646 w 50"/>
              <a:gd name="T9" fmla="*/ 2147483646 h 49"/>
              <a:gd name="T10" fmla="*/ 2147483646 w 50"/>
              <a:gd name="T11" fmla="*/ 2147483646 h 49"/>
              <a:gd name="T12" fmla="*/ 2147483646 w 50"/>
              <a:gd name="T13" fmla="*/ 2147483646 h 49"/>
              <a:gd name="T14" fmla="*/ 2147483646 w 50"/>
              <a:gd name="T15" fmla="*/ 2147483646 h 49"/>
              <a:gd name="T16" fmla="*/ 2147483646 w 50"/>
              <a:gd name="T17" fmla="*/ 2147483646 h 49"/>
              <a:gd name="T18" fmla="*/ 2147483646 w 50"/>
              <a:gd name="T19" fmla="*/ 2147483646 h 49"/>
              <a:gd name="T20" fmla="*/ 2147483646 w 50"/>
              <a:gd name="T21" fmla="*/ 2147483646 h 49"/>
              <a:gd name="T22" fmla="*/ 2147483646 w 50"/>
              <a:gd name="T23" fmla="*/ 2147483646 h 49"/>
              <a:gd name="T24" fmla="*/ 2147483646 w 50"/>
              <a:gd name="T25" fmla="*/ 2147483646 h 49"/>
              <a:gd name="T26" fmla="*/ 2147483646 w 50"/>
              <a:gd name="T27" fmla="*/ 2147483646 h 49"/>
              <a:gd name="T28" fmla="*/ 2147483646 w 50"/>
              <a:gd name="T29" fmla="*/ 2147483646 h 49"/>
              <a:gd name="T30" fmla="*/ 2147483646 w 50"/>
              <a:gd name="T31" fmla="*/ 2147483646 h 49"/>
              <a:gd name="T32" fmla="*/ 2147483646 w 50"/>
              <a:gd name="T33" fmla="*/ 2147483646 h 49"/>
              <a:gd name="T34" fmla="*/ 2147483646 w 50"/>
              <a:gd name="T35" fmla="*/ 2147483646 h 49"/>
              <a:gd name="T36" fmla="*/ 2147483646 w 50"/>
              <a:gd name="T37" fmla="*/ 2147483646 h 49"/>
              <a:gd name="T38" fmla="*/ 2147483646 w 50"/>
              <a:gd name="T39" fmla="*/ 2147483646 h 49"/>
              <a:gd name="T40" fmla="*/ 2147483646 w 50"/>
              <a:gd name="T41" fmla="*/ 2147483646 h 49"/>
              <a:gd name="T42" fmla="*/ 2147483646 w 50"/>
              <a:gd name="T43" fmla="*/ 2147483646 h 49"/>
              <a:gd name="T44" fmla="*/ 2147483646 w 50"/>
              <a:gd name="T45" fmla="*/ 2147483646 h 49"/>
              <a:gd name="T46" fmla="*/ 2147483646 w 50"/>
              <a:gd name="T47" fmla="*/ 2147483646 h 49"/>
              <a:gd name="T48" fmla="*/ 2147483646 w 50"/>
              <a:gd name="T49" fmla="*/ 2147483646 h 49"/>
              <a:gd name="T50" fmla="*/ 2147483646 w 50"/>
              <a:gd name="T51" fmla="*/ 2147483646 h 49"/>
              <a:gd name="T52" fmla="*/ 2147483646 w 50"/>
              <a:gd name="T53" fmla="*/ 2147483646 h 49"/>
              <a:gd name="T54" fmla="*/ 2147483646 w 50"/>
              <a:gd name="T55" fmla="*/ 2147483646 h 49"/>
              <a:gd name="T56" fmla="*/ 2147483646 w 50"/>
              <a:gd name="T57" fmla="*/ 2147483646 h 49"/>
              <a:gd name="T58" fmla="*/ 2147483646 w 50"/>
              <a:gd name="T59" fmla="*/ 2147483646 h 49"/>
              <a:gd name="T60" fmla="*/ 2147483646 w 50"/>
              <a:gd name="T61" fmla="*/ 2147483646 h 49"/>
              <a:gd name="T62" fmla="*/ 2147483646 w 50"/>
              <a:gd name="T63" fmla="*/ 2147483646 h 49"/>
              <a:gd name="T64" fmla="*/ 2147483646 w 50"/>
              <a:gd name="T65" fmla="*/ 2147483646 h 49"/>
              <a:gd name="T66" fmla="*/ 2147483646 w 50"/>
              <a:gd name="T67" fmla="*/ 2147483646 h 49"/>
              <a:gd name="T68" fmla="*/ 2147483646 w 50"/>
              <a:gd name="T69" fmla="*/ 2147483646 h 49"/>
              <a:gd name="T70" fmla="*/ 0 w 50"/>
              <a:gd name="T71" fmla="*/ 2147483646 h 49"/>
              <a:gd name="T72" fmla="*/ 0 w 50"/>
              <a:gd name="T73" fmla="*/ 2147483646 h 49"/>
              <a:gd name="T74" fmla="*/ 0 w 50"/>
              <a:gd name="T75" fmla="*/ 2147483646 h 49"/>
              <a:gd name="T76" fmla="*/ 2147483646 w 50"/>
              <a:gd name="T77" fmla="*/ 2147483646 h 49"/>
              <a:gd name="T78" fmla="*/ 2147483646 w 50"/>
              <a:gd name="T79" fmla="*/ 2147483646 h 49"/>
              <a:gd name="T80" fmla="*/ 2147483646 w 50"/>
              <a:gd name="T81" fmla="*/ 2147483646 h 49"/>
              <a:gd name="T82" fmla="*/ 2147483646 w 50"/>
              <a:gd name="T83" fmla="*/ 0 h 49"/>
              <a:gd name="T84" fmla="*/ 2147483646 w 50"/>
              <a:gd name="T85" fmla="*/ 0 h 49"/>
              <a:gd name="T86" fmla="*/ 2147483646 w 50"/>
              <a:gd name="T87" fmla="*/ 0 h 49"/>
              <a:gd name="T88" fmla="*/ 2147483646 w 50"/>
              <a:gd name="T89" fmla="*/ 2147483646 h 49"/>
              <a:gd name="T90" fmla="*/ 2147483646 w 50"/>
              <a:gd name="T91" fmla="*/ 2147483646 h 49"/>
              <a:gd name="T92" fmla="*/ 2147483646 w 50"/>
              <a:gd name="T93" fmla="*/ 2147483646 h 49"/>
              <a:gd name="T94" fmla="*/ 2147483646 w 50"/>
              <a:gd name="T95" fmla="*/ 2147483646 h 49"/>
              <a:gd name="T96" fmla="*/ 2147483646 w 50"/>
              <a:gd name="T97" fmla="*/ 2147483646 h 4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9"/>
              <a:gd name="T149" fmla="*/ 50 w 50"/>
              <a:gd name="T150" fmla="*/ 49 h 49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9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lnTo>
                  <a:pt x="50" y="21"/>
                </a:lnTo>
                <a:lnTo>
                  <a:pt x="43" y="35"/>
                </a:lnTo>
                <a:lnTo>
                  <a:pt x="36" y="42"/>
                </a:lnTo>
                <a:lnTo>
                  <a:pt x="21" y="49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4" name="Freeform 117">
            <a:extLst>
              <a:ext uri="{FF2B5EF4-FFF2-40B4-BE49-F238E27FC236}">
                <a16:creationId xmlns:a16="http://schemas.microsoft.com/office/drawing/2014/main" id="{2A527E19-9DC7-3B56-9BDD-2AE2F82B355B}"/>
              </a:ext>
            </a:extLst>
          </p:cNvPr>
          <p:cNvSpPr>
            <a:spLocks/>
          </p:cNvSpPr>
          <p:nvPr/>
        </p:nvSpPr>
        <p:spPr bwMode="auto">
          <a:xfrm>
            <a:off x="9070976" y="1708150"/>
            <a:ext cx="11113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5" name="Freeform 118">
            <a:extLst>
              <a:ext uri="{FF2B5EF4-FFF2-40B4-BE49-F238E27FC236}">
                <a16:creationId xmlns:a16="http://schemas.microsoft.com/office/drawing/2014/main" id="{6CDC1E03-66E5-8A49-1979-26E17975E810}"/>
              </a:ext>
            </a:extLst>
          </p:cNvPr>
          <p:cNvSpPr>
            <a:spLocks/>
          </p:cNvSpPr>
          <p:nvPr/>
        </p:nvSpPr>
        <p:spPr bwMode="auto">
          <a:xfrm>
            <a:off x="8516938" y="2012951"/>
            <a:ext cx="68262" cy="68263"/>
          </a:xfrm>
          <a:custGeom>
            <a:avLst/>
            <a:gdLst>
              <a:gd name="T0" fmla="*/ 2147483646 w 43"/>
              <a:gd name="T1" fmla="*/ 2147483646 h 43"/>
              <a:gd name="T2" fmla="*/ 2147483646 w 43"/>
              <a:gd name="T3" fmla="*/ 2147483646 h 43"/>
              <a:gd name="T4" fmla="*/ 2147483646 w 43"/>
              <a:gd name="T5" fmla="*/ 0 h 43"/>
              <a:gd name="T6" fmla="*/ 2147483646 w 43"/>
              <a:gd name="T7" fmla="*/ 2147483646 h 43"/>
              <a:gd name="T8" fmla="*/ 0 w 43"/>
              <a:gd name="T9" fmla="*/ 2147483646 h 43"/>
              <a:gd name="T10" fmla="*/ 2147483646 w 43"/>
              <a:gd name="T11" fmla="*/ 2147483646 h 43"/>
              <a:gd name="T12" fmla="*/ 2147483646 w 43"/>
              <a:gd name="T13" fmla="*/ 2147483646 h 43"/>
              <a:gd name="T14" fmla="*/ 2147483646 w 43"/>
              <a:gd name="T15" fmla="*/ 2147483646 h 43"/>
              <a:gd name="T16" fmla="*/ 2147483646 w 43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3"/>
              <a:gd name="T29" fmla="*/ 43 w 43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3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1" y="43"/>
                </a:lnTo>
                <a:lnTo>
                  <a:pt x="36" y="36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6" name="Freeform 119">
            <a:extLst>
              <a:ext uri="{FF2B5EF4-FFF2-40B4-BE49-F238E27FC236}">
                <a16:creationId xmlns:a16="http://schemas.microsoft.com/office/drawing/2014/main" id="{E42FE783-101D-1F43-BDC5-043F59F505EC}"/>
              </a:ext>
            </a:extLst>
          </p:cNvPr>
          <p:cNvSpPr>
            <a:spLocks/>
          </p:cNvSpPr>
          <p:nvPr/>
        </p:nvSpPr>
        <p:spPr bwMode="auto">
          <a:xfrm>
            <a:off x="8516939" y="2012951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6"/>
                </a:lnTo>
                <a:lnTo>
                  <a:pt x="7" y="36"/>
                </a:lnTo>
                <a:lnTo>
                  <a:pt x="21" y="43"/>
                </a:lnTo>
                <a:lnTo>
                  <a:pt x="36" y="36"/>
                </a:lnTo>
                <a:lnTo>
                  <a:pt x="43" y="21"/>
                </a:lnTo>
                <a:lnTo>
                  <a:pt x="50" y="21"/>
                </a:lnTo>
                <a:lnTo>
                  <a:pt x="43" y="36"/>
                </a:lnTo>
                <a:lnTo>
                  <a:pt x="36" y="43"/>
                </a:lnTo>
                <a:lnTo>
                  <a:pt x="21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7" name="Freeform 120">
            <a:extLst>
              <a:ext uri="{FF2B5EF4-FFF2-40B4-BE49-F238E27FC236}">
                <a16:creationId xmlns:a16="http://schemas.microsoft.com/office/drawing/2014/main" id="{372CE166-2221-88BF-25AA-167AE47FE079}"/>
              </a:ext>
            </a:extLst>
          </p:cNvPr>
          <p:cNvSpPr>
            <a:spLocks/>
          </p:cNvSpPr>
          <p:nvPr/>
        </p:nvSpPr>
        <p:spPr bwMode="auto">
          <a:xfrm>
            <a:off x="8585201" y="204628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8" name="Freeform 121">
            <a:extLst>
              <a:ext uri="{FF2B5EF4-FFF2-40B4-BE49-F238E27FC236}">
                <a16:creationId xmlns:a16="http://schemas.microsoft.com/office/drawing/2014/main" id="{88D2E877-E200-85ED-3765-DAC00226FACB}"/>
              </a:ext>
            </a:extLst>
          </p:cNvPr>
          <p:cNvSpPr>
            <a:spLocks/>
          </p:cNvSpPr>
          <p:nvPr/>
        </p:nvSpPr>
        <p:spPr bwMode="auto">
          <a:xfrm>
            <a:off x="9002713" y="2352676"/>
            <a:ext cx="68262" cy="66675"/>
          </a:xfrm>
          <a:custGeom>
            <a:avLst/>
            <a:gdLst>
              <a:gd name="T0" fmla="*/ 2147483646 w 43"/>
              <a:gd name="T1" fmla="*/ 2147483646 h 42"/>
              <a:gd name="T2" fmla="*/ 2147483646 w 43"/>
              <a:gd name="T3" fmla="*/ 2147483646 h 42"/>
              <a:gd name="T4" fmla="*/ 2147483646 w 43"/>
              <a:gd name="T5" fmla="*/ 0 h 42"/>
              <a:gd name="T6" fmla="*/ 2147483646 w 43"/>
              <a:gd name="T7" fmla="*/ 2147483646 h 42"/>
              <a:gd name="T8" fmla="*/ 0 w 43"/>
              <a:gd name="T9" fmla="*/ 2147483646 h 42"/>
              <a:gd name="T10" fmla="*/ 2147483646 w 43"/>
              <a:gd name="T11" fmla="*/ 2147483646 h 42"/>
              <a:gd name="T12" fmla="*/ 2147483646 w 43"/>
              <a:gd name="T13" fmla="*/ 2147483646 h 42"/>
              <a:gd name="T14" fmla="*/ 2147483646 w 43"/>
              <a:gd name="T15" fmla="*/ 2147483646 h 42"/>
              <a:gd name="T16" fmla="*/ 2147483646 w 43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2"/>
              <a:gd name="T29" fmla="*/ 43 w 43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2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29" name="Freeform 122">
            <a:extLst>
              <a:ext uri="{FF2B5EF4-FFF2-40B4-BE49-F238E27FC236}">
                <a16:creationId xmlns:a16="http://schemas.microsoft.com/office/drawing/2014/main" id="{67B6A3B8-1718-B389-B732-0D4F60ECF8CC}"/>
              </a:ext>
            </a:extLst>
          </p:cNvPr>
          <p:cNvSpPr>
            <a:spLocks/>
          </p:cNvSpPr>
          <p:nvPr/>
        </p:nvSpPr>
        <p:spPr bwMode="auto">
          <a:xfrm>
            <a:off x="9002714" y="2352676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lnTo>
                  <a:pt x="50" y="21"/>
                </a:lnTo>
                <a:lnTo>
                  <a:pt x="43" y="35"/>
                </a:lnTo>
                <a:lnTo>
                  <a:pt x="36" y="42"/>
                </a:lnTo>
                <a:lnTo>
                  <a:pt x="21" y="50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0" name="Freeform 123">
            <a:extLst>
              <a:ext uri="{FF2B5EF4-FFF2-40B4-BE49-F238E27FC236}">
                <a16:creationId xmlns:a16="http://schemas.microsoft.com/office/drawing/2014/main" id="{E76F2597-CBB3-2B18-B525-C727801CAEC4}"/>
              </a:ext>
            </a:extLst>
          </p:cNvPr>
          <p:cNvSpPr>
            <a:spLocks/>
          </p:cNvSpPr>
          <p:nvPr/>
        </p:nvSpPr>
        <p:spPr bwMode="auto">
          <a:xfrm>
            <a:off x="9070976" y="2386014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1" name="Freeform 124">
            <a:extLst>
              <a:ext uri="{FF2B5EF4-FFF2-40B4-BE49-F238E27FC236}">
                <a16:creationId xmlns:a16="http://schemas.microsoft.com/office/drawing/2014/main" id="{A352CB8C-BA6E-B652-8BB4-4F573BA448B3}"/>
              </a:ext>
            </a:extLst>
          </p:cNvPr>
          <p:cNvSpPr>
            <a:spLocks/>
          </p:cNvSpPr>
          <p:nvPr/>
        </p:nvSpPr>
        <p:spPr bwMode="auto">
          <a:xfrm>
            <a:off x="8697913" y="2882900"/>
            <a:ext cx="55562" cy="57150"/>
          </a:xfrm>
          <a:custGeom>
            <a:avLst/>
            <a:gdLst>
              <a:gd name="T0" fmla="*/ 2147483646 w 35"/>
              <a:gd name="T1" fmla="*/ 2147483646 h 36"/>
              <a:gd name="T2" fmla="*/ 2147483646 w 35"/>
              <a:gd name="T3" fmla="*/ 2147483646 h 36"/>
              <a:gd name="T4" fmla="*/ 2147483646 w 35"/>
              <a:gd name="T5" fmla="*/ 0 h 36"/>
              <a:gd name="T6" fmla="*/ 0 w 35"/>
              <a:gd name="T7" fmla="*/ 2147483646 h 36"/>
              <a:gd name="T8" fmla="*/ 0 w 35"/>
              <a:gd name="T9" fmla="*/ 2147483646 h 36"/>
              <a:gd name="T10" fmla="*/ 0 w 35"/>
              <a:gd name="T11" fmla="*/ 2147483646 h 36"/>
              <a:gd name="T12" fmla="*/ 2147483646 w 35"/>
              <a:gd name="T13" fmla="*/ 2147483646 h 36"/>
              <a:gd name="T14" fmla="*/ 2147483646 w 35"/>
              <a:gd name="T15" fmla="*/ 2147483646 h 36"/>
              <a:gd name="T16" fmla="*/ 2147483646 w 35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36"/>
              <a:gd name="T29" fmla="*/ 35 w 35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36">
                <a:moveTo>
                  <a:pt x="35" y="22"/>
                </a:moveTo>
                <a:lnTo>
                  <a:pt x="28" y="7"/>
                </a:lnTo>
                <a:lnTo>
                  <a:pt x="14" y="0"/>
                </a:lnTo>
                <a:lnTo>
                  <a:pt x="0" y="7"/>
                </a:lnTo>
                <a:lnTo>
                  <a:pt x="0" y="22"/>
                </a:lnTo>
                <a:lnTo>
                  <a:pt x="0" y="36"/>
                </a:lnTo>
                <a:lnTo>
                  <a:pt x="14" y="36"/>
                </a:lnTo>
                <a:lnTo>
                  <a:pt x="28" y="36"/>
                </a:lnTo>
                <a:lnTo>
                  <a:pt x="35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2" name="Freeform 125">
            <a:extLst>
              <a:ext uri="{FF2B5EF4-FFF2-40B4-BE49-F238E27FC236}">
                <a16:creationId xmlns:a16="http://schemas.microsoft.com/office/drawing/2014/main" id="{04AC9D63-D236-2793-4372-FE75C0A45E80}"/>
              </a:ext>
            </a:extLst>
          </p:cNvPr>
          <p:cNvSpPr>
            <a:spLocks/>
          </p:cNvSpPr>
          <p:nvPr/>
        </p:nvSpPr>
        <p:spPr bwMode="auto">
          <a:xfrm>
            <a:off x="8697913" y="2882901"/>
            <a:ext cx="68262" cy="68263"/>
          </a:xfrm>
          <a:custGeom>
            <a:avLst/>
            <a:gdLst>
              <a:gd name="T0" fmla="*/ 2147483646 w 43"/>
              <a:gd name="T1" fmla="*/ 2147483646 h 43"/>
              <a:gd name="T2" fmla="*/ 2147483646 w 43"/>
              <a:gd name="T3" fmla="*/ 2147483646 h 43"/>
              <a:gd name="T4" fmla="*/ 2147483646 w 43"/>
              <a:gd name="T5" fmla="*/ 2147483646 h 43"/>
              <a:gd name="T6" fmla="*/ 2147483646 w 43"/>
              <a:gd name="T7" fmla="*/ 2147483646 h 43"/>
              <a:gd name="T8" fmla="*/ 2147483646 w 43"/>
              <a:gd name="T9" fmla="*/ 2147483646 h 43"/>
              <a:gd name="T10" fmla="*/ 2147483646 w 43"/>
              <a:gd name="T11" fmla="*/ 2147483646 h 43"/>
              <a:gd name="T12" fmla="*/ 2147483646 w 43"/>
              <a:gd name="T13" fmla="*/ 2147483646 h 43"/>
              <a:gd name="T14" fmla="*/ 0 w 43"/>
              <a:gd name="T15" fmla="*/ 2147483646 h 43"/>
              <a:gd name="T16" fmla="*/ 2147483646 w 43"/>
              <a:gd name="T17" fmla="*/ 2147483646 h 43"/>
              <a:gd name="T18" fmla="*/ 2147483646 w 43"/>
              <a:gd name="T19" fmla="*/ 2147483646 h 43"/>
              <a:gd name="T20" fmla="*/ 2147483646 w 43"/>
              <a:gd name="T21" fmla="*/ 2147483646 h 43"/>
              <a:gd name="T22" fmla="*/ 2147483646 w 43"/>
              <a:gd name="T23" fmla="*/ 2147483646 h 43"/>
              <a:gd name="T24" fmla="*/ 2147483646 w 43"/>
              <a:gd name="T25" fmla="*/ 2147483646 h 43"/>
              <a:gd name="T26" fmla="*/ 2147483646 w 43"/>
              <a:gd name="T27" fmla="*/ 2147483646 h 43"/>
              <a:gd name="T28" fmla="*/ 0 w 43"/>
              <a:gd name="T29" fmla="*/ 2147483646 h 43"/>
              <a:gd name="T30" fmla="*/ 0 w 43"/>
              <a:gd name="T31" fmla="*/ 2147483646 h 43"/>
              <a:gd name="T32" fmla="*/ 2147483646 w 43"/>
              <a:gd name="T33" fmla="*/ 2147483646 h 43"/>
              <a:gd name="T34" fmla="*/ 2147483646 w 43"/>
              <a:gd name="T35" fmla="*/ 2147483646 h 43"/>
              <a:gd name="T36" fmla="*/ 2147483646 w 43"/>
              <a:gd name="T37" fmla="*/ 2147483646 h 43"/>
              <a:gd name="T38" fmla="*/ 2147483646 w 43"/>
              <a:gd name="T39" fmla="*/ 2147483646 h 43"/>
              <a:gd name="T40" fmla="*/ 2147483646 w 43"/>
              <a:gd name="T41" fmla="*/ 2147483646 h 43"/>
              <a:gd name="T42" fmla="*/ 2147483646 w 43"/>
              <a:gd name="T43" fmla="*/ 2147483646 h 43"/>
              <a:gd name="T44" fmla="*/ 2147483646 w 43"/>
              <a:gd name="T45" fmla="*/ 2147483646 h 43"/>
              <a:gd name="T46" fmla="*/ 2147483646 w 43"/>
              <a:gd name="T47" fmla="*/ 2147483646 h 43"/>
              <a:gd name="T48" fmla="*/ 2147483646 w 43"/>
              <a:gd name="T49" fmla="*/ 2147483646 h 43"/>
              <a:gd name="T50" fmla="*/ 2147483646 w 43"/>
              <a:gd name="T51" fmla="*/ 2147483646 h 43"/>
              <a:gd name="T52" fmla="*/ 2147483646 w 43"/>
              <a:gd name="T53" fmla="*/ 2147483646 h 43"/>
              <a:gd name="T54" fmla="*/ 2147483646 w 43"/>
              <a:gd name="T55" fmla="*/ 2147483646 h 43"/>
              <a:gd name="T56" fmla="*/ 2147483646 w 43"/>
              <a:gd name="T57" fmla="*/ 2147483646 h 43"/>
              <a:gd name="T58" fmla="*/ 2147483646 w 43"/>
              <a:gd name="T59" fmla="*/ 2147483646 h 43"/>
              <a:gd name="T60" fmla="*/ 2147483646 w 43"/>
              <a:gd name="T61" fmla="*/ 2147483646 h 43"/>
              <a:gd name="T62" fmla="*/ 2147483646 w 43"/>
              <a:gd name="T63" fmla="*/ 2147483646 h 43"/>
              <a:gd name="T64" fmla="*/ 0 w 43"/>
              <a:gd name="T65" fmla="*/ 2147483646 h 43"/>
              <a:gd name="T66" fmla="*/ 0 w 43"/>
              <a:gd name="T67" fmla="*/ 2147483646 h 43"/>
              <a:gd name="T68" fmla="*/ 0 w 43"/>
              <a:gd name="T69" fmla="*/ 2147483646 h 43"/>
              <a:gd name="T70" fmla="*/ 0 w 43"/>
              <a:gd name="T71" fmla="*/ 2147483646 h 43"/>
              <a:gd name="T72" fmla="*/ 0 w 43"/>
              <a:gd name="T73" fmla="*/ 2147483646 h 43"/>
              <a:gd name="T74" fmla="*/ 0 w 43"/>
              <a:gd name="T75" fmla="*/ 2147483646 h 43"/>
              <a:gd name="T76" fmla="*/ 0 w 43"/>
              <a:gd name="T77" fmla="*/ 2147483646 h 43"/>
              <a:gd name="T78" fmla="*/ 0 w 43"/>
              <a:gd name="T79" fmla="*/ 2147483646 h 43"/>
              <a:gd name="T80" fmla="*/ 0 w 43"/>
              <a:gd name="T81" fmla="*/ 2147483646 h 43"/>
              <a:gd name="T82" fmla="*/ 2147483646 w 43"/>
              <a:gd name="T83" fmla="*/ 0 h 43"/>
              <a:gd name="T84" fmla="*/ 2147483646 w 43"/>
              <a:gd name="T85" fmla="*/ 0 h 43"/>
              <a:gd name="T86" fmla="*/ 2147483646 w 43"/>
              <a:gd name="T87" fmla="*/ 0 h 43"/>
              <a:gd name="T88" fmla="*/ 2147483646 w 43"/>
              <a:gd name="T89" fmla="*/ 2147483646 h 43"/>
              <a:gd name="T90" fmla="*/ 2147483646 w 43"/>
              <a:gd name="T91" fmla="*/ 2147483646 h 43"/>
              <a:gd name="T92" fmla="*/ 2147483646 w 43"/>
              <a:gd name="T93" fmla="*/ 2147483646 h 43"/>
              <a:gd name="T94" fmla="*/ 2147483646 w 43"/>
              <a:gd name="T95" fmla="*/ 2147483646 h 43"/>
              <a:gd name="T96" fmla="*/ 2147483646 w 43"/>
              <a:gd name="T97" fmla="*/ 2147483646 h 4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43"/>
              <a:gd name="T149" fmla="*/ 43 w 43"/>
              <a:gd name="T150" fmla="*/ 43 h 4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43">
                <a:moveTo>
                  <a:pt x="35" y="22"/>
                </a:moveTo>
                <a:lnTo>
                  <a:pt x="28" y="7"/>
                </a:lnTo>
                <a:lnTo>
                  <a:pt x="28" y="15"/>
                </a:lnTo>
                <a:lnTo>
                  <a:pt x="14" y="7"/>
                </a:lnTo>
                <a:lnTo>
                  <a:pt x="0" y="15"/>
                </a:lnTo>
                <a:lnTo>
                  <a:pt x="7" y="7"/>
                </a:lnTo>
                <a:lnTo>
                  <a:pt x="7" y="22"/>
                </a:lnTo>
                <a:lnTo>
                  <a:pt x="7" y="36"/>
                </a:lnTo>
                <a:lnTo>
                  <a:pt x="0" y="36"/>
                </a:lnTo>
                <a:lnTo>
                  <a:pt x="14" y="36"/>
                </a:lnTo>
                <a:lnTo>
                  <a:pt x="28" y="36"/>
                </a:lnTo>
                <a:lnTo>
                  <a:pt x="35" y="22"/>
                </a:lnTo>
                <a:lnTo>
                  <a:pt x="43" y="22"/>
                </a:lnTo>
                <a:lnTo>
                  <a:pt x="35" y="36"/>
                </a:lnTo>
                <a:lnTo>
                  <a:pt x="28" y="43"/>
                </a:lnTo>
                <a:lnTo>
                  <a:pt x="14" y="43"/>
                </a:lnTo>
                <a:lnTo>
                  <a:pt x="0" y="43"/>
                </a:lnTo>
                <a:lnTo>
                  <a:pt x="0" y="36"/>
                </a:lnTo>
                <a:lnTo>
                  <a:pt x="0" y="22"/>
                </a:lnTo>
                <a:lnTo>
                  <a:pt x="0" y="7"/>
                </a:lnTo>
                <a:lnTo>
                  <a:pt x="14" y="0"/>
                </a:lnTo>
                <a:lnTo>
                  <a:pt x="28" y="7"/>
                </a:lnTo>
                <a:lnTo>
                  <a:pt x="35" y="7"/>
                </a:lnTo>
                <a:lnTo>
                  <a:pt x="43" y="22"/>
                </a:lnTo>
                <a:lnTo>
                  <a:pt x="35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3" name="Freeform 126">
            <a:extLst>
              <a:ext uri="{FF2B5EF4-FFF2-40B4-BE49-F238E27FC236}">
                <a16:creationId xmlns:a16="http://schemas.microsoft.com/office/drawing/2014/main" id="{48F52C9F-1969-E19E-E93A-DD463D78B9F4}"/>
              </a:ext>
            </a:extLst>
          </p:cNvPr>
          <p:cNvSpPr>
            <a:spLocks/>
          </p:cNvSpPr>
          <p:nvPr/>
        </p:nvSpPr>
        <p:spPr bwMode="auto">
          <a:xfrm>
            <a:off x="8753475" y="2917825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4" name="Freeform 127">
            <a:extLst>
              <a:ext uri="{FF2B5EF4-FFF2-40B4-BE49-F238E27FC236}">
                <a16:creationId xmlns:a16="http://schemas.microsoft.com/office/drawing/2014/main" id="{B5E9B2E9-3CE9-5270-C512-92A9C73DC770}"/>
              </a:ext>
            </a:extLst>
          </p:cNvPr>
          <p:cNvSpPr>
            <a:spLocks/>
          </p:cNvSpPr>
          <p:nvPr/>
        </p:nvSpPr>
        <p:spPr bwMode="auto">
          <a:xfrm>
            <a:off x="8516938" y="2882900"/>
            <a:ext cx="68262" cy="57150"/>
          </a:xfrm>
          <a:custGeom>
            <a:avLst/>
            <a:gdLst>
              <a:gd name="T0" fmla="*/ 2147483646 w 43"/>
              <a:gd name="T1" fmla="*/ 2147483646 h 36"/>
              <a:gd name="T2" fmla="*/ 2147483646 w 43"/>
              <a:gd name="T3" fmla="*/ 2147483646 h 36"/>
              <a:gd name="T4" fmla="*/ 2147483646 w 43"/>
              <a:gd name="T5" fmla="*/ 0 h 36"/>
              <a:gd name="T6" fmla="*/ 2147483646 w 43"/>
              <a:gd name="T7" fmla="*/ 2147483646 h 36"/>
              <a:gd name="T8" fmla="*/ 0 w 43"/>
              <a:gd name="T9" fmla="*/ 2147483646 h 36"/>
              <a:gd name="T10" fmla="*/ 2147483646 w 43"/>
              <a:gd name="T11" fmla="*/ 2147483646 h 36"/>
              <a:gd name="T12" fmla="*/ 2147483646 w 43"/>
              <a:gd name="T13" fmla="*/ 2147483646 h 36"/>
              <a:gd name="T14" fmla="*/ 2147483646 w 43"/>
              <a:gd name="T15" fmla="*/ 2147483646 h 36"/>
              <a:gd name="T16" fmla="*/ 2147483646 w 43"/>
              <a:gd name="T17" fmla="*/ 2147483646 h 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36"/>
              <a:gd name="T29" fmla="*/ 43 w 43"/>
              <a:gd name="T30" fmla="*/ 36 h 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36">
                <a:moveTo>
                  <a:pt x="43" y="22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2"/>
                </a:lnTo>
                <a:lnTo>
                  <a:pt x="7" y="36"/>
                </a:lnTo>
                <a:lnTo>
                  <a:pt x="21" y="36"/>
                </a:lnTo>
                <a:lnTo>
                  <a:pt x="36" y="36"/>
                </a:lnTo>
                <a:lnTo>
                  <a:pt x="43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5" name="Freeform 128">
            <a:extLst>
              <a:ext uri="{FF2B5EF4-FFF2-40B4-BE49-F238E27FC236}">
                <a16:creationId xmlns:a16="http://schemas.microsoft.com/office/drawing/2014/main" id="{F53CF425-0C4E-F604-21D9-25AEC1B1CAAB}"/>
              </a:ext>
            </a:extLst>
          </p:cNvPr>
          <p:cNvSpPr>
            <a:spLocks/>
          </p:cNvSpPr>
          <p:nvPr/>
        </p:nvSpPr>
        <p:spPr bwMode="auto">
          <a:xfrm>
            <a:off x="8516939" y="2882901"/>
            <a:ext cx="79375" cy="68263"/>
          </a:xfrm>
          <a:custGeom>
            <a:avLst/>
            <a:gdLst>
              <a:gd name="T0" fmla="*/ 2147483646 w 50"/>
              <a:gd name="T1" fmla="*/ 2147483646 h 43"/>
              <a:gd name="T2" fmla="*/ 2147483646 w 50"/>
              <a:gd name="T3" fmla="*/ 2147483646 h 43"/>
              <a:gd name="T4" fmla="*/ 2147483646 w 50"/>
              <a:gd name="T5" fmla="*/ 2147483646 h 43"/>
              <a:gd name="T6" fmla="*/ 2147483646 w 50"/>
              <a:gd name="T7" fmla="*/ 2147483646 h 43"/>
              <a:gd name="T8" fmla="*/ 2147483646 w 50"/>
              <a:gd name="T9" fmla="*/ 2147483646 h 43"/>
              <a:gd name="T10" fmla="*/ 2147483646 w 50"/>
              <a:gd name="T11" fmla="*/ 2147483646 h 43"/>
              <a:gd name="T12" fmla="*/ 2147483646 w 50"/>
              <a:gd name="T13" fmla="*/ 2147483646 h 43"/>
              <a:gd name="T14" fmla="*/ 2147483646 w 50"/>
              <a:gd name="T15" fmla="*/ 2147483646 h 43"/>
              <a:gd name="T16" fmla="*/ 2147483646 w 50"/>
              <a:gd name="T17" fmla="*/ 2147483646 h 43"/>
              <a:gd name="T18" fmla="*/ 2147483646 w 50"/>
              <a:gd name="T19" fmla="*/ 2147483646 h 43"/>
              <a:gd name="T20" fmla="*/ 2147483646 w 50"/>
              <a:gd name="T21" fmla="*/ 2147483646 h 43"/>
              <a:gd name="T22" fmla="*/ 2147483646 w 50"/>
              <a:gd name="T23" fmla="*/ 2147483646 h 43"/>
              <a:gd name="T24" fmla="*/ 2147483646 w 50"/>
              <a:gd name="T25" fmla="*/ 2147483646 h 43"/>
              <a:gd name="T26" fmla="*/ 2147483646 w 50"/>
              <a:gd name="T27" fmla="*/ 2147483646 h 43"/>
              <a:gd name="T28" fmla="*/ 2147483646 w 50"/>
              <a:gd name="T29" fmla="*/ 2147483646 h 43"/>
              <a:gd name="T30" fmla="*/ 2147483646 w 50"/>
              <a:gd name="T31" fmla="*/ 2147483646 h 43"/>
              <a:gd name="T32" fmla="*/ 2147483646 w 50"/>
              <a:gd name="T33" fmla="*/ 2147483646 h 43"/>
              <a:gd name="T34" fmla="*/ 2147483646 w 50"/>
              <a:gd name="T35" fmla="*/ 2147483646 h 43"/>
              <a:gd name="T36" fmla="*/ 2147483646 w 50"/>
              <a:gd name="T37" fmla="*/ 2147483646 h 43"/>
              <a:gd name="T38" fmla="*/ 2147483646 w 50"/>
              <a:gd name="T39" fmla="*/ 2147483646 h 43"/>
              <a:gd name="T40" fmla="*/ 2147483646 w 50"/>
              <a:gd name="T41" fmla="*/ 2147483646 h 43"/>
              <a:gd name="T42" fmla="*/ 2147483646 w 50"/>
              <a:gd name="T43" fmla="*/ 2147483646 h 43"/>
              <a:gd name="T44" fmla="*/ 2147483646 w 50"/>
              <a:gd name="T45" fmla="*/ 2147483646 h 43"/>
              <a:gd name="T46" fmla="*/ 2147483646 w 50"/>
              <a:gd name="T47" fmla="*/ 2147483646 h 43"/>
              <a:gd name="T48" fmla="*/ 2147483646 w 50"/>
              <a:gd name="T49" fmla="*/ 2147483646 h 43"/>
              <a:gd name="T50" fmla="*/ 2147483646 w 50"/>
              <a:gd name="T51" fmla="*/ 2147483646 h 43"/>
              <a:gd name="T52" fmla="*/ 2147483646 w 50"/>
              <a:gd name="T53" fmla="*/ 2147483646 h 43"/>
              <a:gd name="T54" fmla="*/ 2147483646 w 50"/>
              <a:gd name="T55" fmla="*/ 2147483646 h 43"/>
              <a:gd name="T56" fmla="*/ 2147483646 w 50"/>
              <a:gd name="T57" fmla="*/ 2147483646 h 43"/>
              <a:gd name="T58" fmla="*/ 2147483646 w 50"/>
              <a:gd name="T59" fmla="*/ 2147483646 h 43"/>
              <a:gd name="T60" fmla="*/ 2147483646 w 50"/>
              <a:gd name="T61" fmla="*/ 2147483646 h 43"/>
              <a:gd name="T62" fmla="*/ 2147483646 w 50"/>
              <a:gd name="T63" fmla="*/ 2147483646 h 43"/>
              <a:gd name="T64" fmla="*/ 2147483646 w 50"/>
              <a:gd name="T65" fmla="*/ 2147483646 h 43"/>
              <a:gd name="T66" fmla="*/ 2147483646 w 50"/>
              <a:gd name="T67" fmla="*/ 2147483646 h 43"/>
              <a:gd name="T68" fmla="*/ 2147483646 w 50"/>
              <a:gd name="T69" fmla="*/ 2147483646 h 43"/>
              <a:gd name="T70" fmla="*/ 0 w 50"/>
              <a:gd name="T71" fmla="*/ 2147483646 h 43"/>
              <a:gd name="T72" fmla="*/ 0 w 50"/>
              <a:gd name="T73" fmla="*/ 2147483646 h 43"/>
              <a:gd name="T74" fmla="*/ 0 w 50"/>
              <a:gd name="T75" fmla="*/ 2147483646 h 43"/>
              <a:gd name="T76" fmla="*/ 2147483646 w 50"/>
              <a:gd name="T77" fmla="*/ 2147483646 h 43"/>
              <a:gd name="T78" fmla="*/ 2147483646 w 50"/>
              <a:gd name="T79" fmla="*/ 2147483646 h 43"/>
              <a:gd name="T80" fmla="*/ 2147483646 w 50"/>
              <a:gd name="T81" fmla="*/ 2147483646 h 43"/>
              <a:gd name="T82" fmla="*/ 2147483646 w 50"/>
              <a:gd name="T83" fmla="*/ 0 h 43"/>
              <a:gd name="T84" fmla="*/ 2147483646 w 50"/>
              <a:gd name="T85" fmla="*/ 0 h 43"/>
              <a:gd name="T86" fmla="*/ 2147483646 w 50"/>
              <a:gd name="T87" fmla="*/ 0 h 43"/>
              <a:gd name="T88" fmla="*/ 2147483646 w 50"/>
              <a:gd name="T89" fmla="*/ 2147483646 h 43"/>
              <a:gd name="T90" fmla="*/ 2147483646 w 50"/>
              <a:gd name="T91" fmla="*/ 2147483646 h 43"/>
              <a:gd name="T92" fmla="*/ 2147483646 w 50"/>
              <a:gd name="T93" fmla="*/ 2147483646 h 43"/>
              <a:gd name="T94" fmla="*/ 2147483646 w 50"/>
              <a:gd name="T95" fmla="*/ 2147483646 h 43"/>
              <a:gd name="T96" fmla="*/ 2147483646 w 50"/>
              <a:gd name="T97" fmla="*/ 2147483646 h 43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3"/>
              <a:gd name="T149" fmla="*/ 50 w 50"/>
              <a:gd name="T150" fmla="*/ 43 h 43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3">
                <a:moveTo>
                  <a:pt x="43" y="22"/>
                </a:moveTo>
                <a:lnTo>
                  <a:pt x="36" y="7"/>
                </a:lnTo>
                <a:lnTo>
                  <a:pt x="36" y="15"/>
                </a:lnTo>
                <a:lnTo>
                  <a:pt x="21" y="7"/>
                </a:lnTo>
                <a:lnTo>
                  <a:pt x="7" y="15"/>
                </a:lnTo>
                <a:lnTo>
                  <a:pt x="14" y="7"/>
                </a:lnTo>
                <a:lnTo>
                  <a:pt x="7" y="22"/>
                </a:lnTo>
                <a:lnTo>
                  <a:pt x="14" y="36"/>
                </a:lnTo>
                <a:lnTo>
                  <a:pt x="7" y="36"/>
                </a:lnTo>
                <a:lnTo>
                  <a:pt x="21" y="36"/>
                </a:lnTo>
                <a:lnTo>
                  <a:pt x="36" y="36"/>
                </a:lnTo>
                <a:lnTo>
                  <a:pt x="43" y="22"/>
                </a:lnTo>
                <a:lnTo>
                  <a:pt x="50" y="22"/>
                </a:lnTo>
                <a:lnTo>
                  <a:pt x="43" y="36"/>
                </a:lnTo>
                <a:lnTo>
                  <a:pt x="36" y="43"/>
                </a:lnTo>
                <a:lnTo>
                  <a:pt x="21" y="43"/>
                </a:lnTo>
                <a:lnTo>
                  <a:pt x="7" y="43"/>
                </a:lnTo>
                <a:lnTo>
                  <a:pt x="7" y="36"/>
                </a:lnTo>
                <a:lnTo>
                  <a:pt x="0" y="22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2"/>
                </a:lnTo>
                <a:lnTo>
                  <a:pt x="43" y="22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6" name="Freeform 129">
            <a:extLst>
              <a:ext uri="{FF2B5EF4-FFF2-40B4-BE49-F238E27FC236}">
                <a16:creationId xmlns:a16="http://schemas.microsoft.com/office/drawing/2014/main" id="{C923D1C3-0809-2AD2-C018-D43E6BD7B8BD}"/>
              </a:ext>
            </a:extLst>
          </p:cNvPr>
          <p:cNvSpPr>
            <a:spLocks/>
          </p:cNvSpPr>
          <p:nvPr/>
        </p:nvSpPr>
        <p:spPr bwMode="auto">
          <a:xfrm>
            <a:off x="8585201" y="2917825"/>
            <a:ext cx="11113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7" name="Freeform 130">
            <a:extLst>
              <a:ext uri="{FF2B5EF4-FFF2-40B4-BE49-F238E27FC236}">
                <a16:creationId xmlns:a16="http://schemas.microsoft.com/office/drawing/2014/main" id="{99C8E07D-B7B3-5BA5-8DEA-EE31A3C5B663}"/>
              </a:ext>
            </a:extLst>
          </p:cNvPr>
          <p:cNvSpPr>
            <a:spLocks/>
          </p:cNvSpPr>
          <p:nvPr/>
        </p:nvSpPr>
        <p:spPr bwMode="auto">
          <a:xfrm>
            <a:off x="9002713" y="3200401"/>
            <a:ext cx="68262" cy="55563"/>
          </a:xfrm>
          <a:custGeom>
            <a:avLst/>
            <a:gdLst>
              <a:gd name="T0" fmla="*/ 2147483646 w 43"/>
              <a:gd name="T1" fmla="*/ 2147483646 h 35"/>
              <a:gd name="T2" fmla="*/ 2147483646 w 43"/>
              <a:gd name="T3" fmla="*/ 2147483646 h 35"/>
              <a:gd name="T4" fmla="*/ 2147483646 w 43"/>
              <a:gd name="T5" fmla="*/ 0 h 35"/>
              <a:gd name="T6" fmla="*/ 2147483646 w 43"/>
              <a:gd name="T7" fmla="*/ 2147483646 h 35"/>
              <a:gd name="T8" fmla="*/ 0 w 43"/>
              <a:gd name="T9" fmla="*/ 2147483646 h 35"/>
              <a:gd name="T10" fmla="*/ 2147483646 w 43"/>
              <a:gd name="T11" fmla="*/ 2147483646 h 35"/>
              <a:gd name="T12" fmla="*/ 2147483646 w 43"/>
              <a:gd name="T13" fmla="*/ 2147483646 h 35"/>
              <a:gd name="T14" fmla="*/ 2147483646 w 43"/>
              <a:gd name="T15" fmla="*/ 2147483646 h 35"/>
              <a:gd name="T16" fmla="*/ 2147483646 w 43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35"/>
              <a:gd name="T29" fmla="*/ 43 w 43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35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35"/>
                </a:lnTo>
                <a:lnTo>
                  <a:pt x="36" y="35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8" name="Freeform 131">
            <a:extLst>
              <a:ext uri="{FF2B5EF4-FFF2-40B4-BE49-F238E27FC236}">
                <a16:creationId xmlns:a16="http://schemas.microsoft.com/office/drawing/2014/main" id="{7CD4C4BF-8C89-CE38-A8A9-B974678262BF}"/>
              </a:ext>
            </a:extLst>
          </p:cNvPr>
          <p:cNvSpPr>
            <a:spLocks/>
          </p:cNvSpPr>
          <p:nvPr/>
        </p:nvSpPr>
        <p:spPr bwMode="auto">
          <a:xfrm>
            <a:off x="9002714" y="3200401"/>
            <a:ext cx="79375" cy="66675"/>
          </a:xfrm>
          <a:custGeom>
            <a:avLst/>
            <a:gdLst>
              <a:gd name="T0" fmla="*/ 2147483646 w 50"/>
              <a:gd name="T1" fmla="*/ 2147483646 h 42"/>
              <a:gd name="T2" fmla="*/ 2147483646 w 50"/>
              <a:gd name="T3" fmla="*/ 2147483646 h 42"/>
              <a:gd name="T4" fmla="*/ 2147483646 w 50"/>
              <a:gd name="T5" fmla="*/ 2147483646 h 42"/>
              <a:gd name="T6" fmla="*/ 2147483646 w 50"/>
              <a:gd name="T7" fmla="*/ 2147483646 h 42"/>
              <a:gd name="T8" fmla="*/ 2147483646 w 50"/>
              <a:gd name="T9" fmla="*/ 2147483646 h 42"/>
              <a:gd name="T10" fmla="*/ 2147483646 w 50"/>
              <a:gd name="T11" fmla="*/ 2147483646 h 42"/>
              <a:gd name="T12" fmla="*/ 2147483646 w 50"/>
              <a:gd name="T13" fmla="*/ 2147483646 h 42"/>
              <a:gd name="T14" fmla="*/ 2147483646 w 50"/>
              <a:gd name="T15" fmla="*/ 2147483646 h 42"/>
              <a:gd name="T16" fmla="*/ 2147483646 w 50"/>
              <a:gd name="T17" fmla="*/ 2147483646 h 42"/>
              <a:gd name="T18" fmla="*/ 2147483646 w 50"/>
              <a:gd name="T19" fmla="*/ 2147483646 h 42"/>
              <a:gd name="T20" fmla="*/ 2147483646 w 50"/>
              <a:gd name="T21" fmla="*/ 2147483646 h 42"/>
              <a:gd name="T22" fmla="*/ 2147483646 w 50"/>
              <a:gd name="T23" fmla="*/ 2147483646 h 42"/>
              <a:gd name="T24" fmla="*/ 2147483646 w 50"/>
              <a:gd name="T25" fmla="*/ 2147483646 h 42"/>
              <a:gd name="T26" fmla="*/ 2147483646 w 50"/>
              <a:gd name="T27" fmla="*/ 2147483646 h 42"/>
              <a:gd name="T28" fmla="*/ 2147483646 w 50"/>
              <a:gd name="T29" fmla="*/ 2147483646 h 42"/>
              <a:gd name="T30" fmla="*/ 2147483646 w 50"/>
              <a:gd name="T31" fmla="*/ 2147483646 h 42"/>
              <a:gd name="T32" fmla="*/ 2147483646 w 50"/>
              <a:gd name="T33" fmla="*/ 2147483646 h 42"/>
              <a:gd name="T34" fmla="*/ 2147483646 w 50"/>
              <a:gd name="T35" fmla="*/ 2147483646 h 42"/>
              <a:gd name="T36" fmla="*/ 2147483646 w 50"/>
              <a:gd name="T37" fmla="*/ 2147483646 h 42"/>
              <a:gd name="T38" fmla="*/ 2147483646 w 50"/>
              <a:gd name="T39" fmla="*/ 2147483646 h 42"/>
              <a:gd name="T40" fmla="*/ 2147483646 w 50"/>
              <a:gd name="T41" fmla="*/ 2147483646 h 42"/>
              <a:gd name="T42" fmla="*/ 2147483646 w 50"/>
              <a:gd name="T43" fmla="*/ 2147483646 h 42"/>
              <a:gd name="T44" fmla="*/ 2147483646 w 50"/>
              <a:gd name="T45" fmla="*/ 2147483646 h 42"/>
              <a:gd name="T46" fmla="*/ 2147483646 w 50"/>
              <a:gd name="T47" fmla="*/ 2147483646 h 42"/>
              <a:gd name="T48" fmla="*/ 2147483646 w 50"/>
              <a:gd name="T49" fmla="*/ 2147483646 h 42"/>
              <a:gd name="T50" fmla="*/ 2147483646 w 50"/>
              <a:gd name="T51" fmla="*/ 2147483646 h 42"/>
              <a:gd name="T52" fmla="*/ 2147483646 w 50"/>
              <a:gd name="T53" fmla="*/ 2147483646 h 42"/>
              <a:gd name="T54" fmla="*/ 2147483646 w 50"/>
              <a:gd name="T55" fmla="*/ 2147483646 h 42"/>
              <a:gd name="T56" fmla="*/ 2147483646 w 50"/>
              <a:gd name="T57" fmla="*/ 2147483646 h 42"/>
              <a:gd name="T58" fmla="*/ 2147483646 w 50"/>
              <a:gd name="T59" fmla="*/ 2147483646 h 42"/>
              <a:gd name="T60" fmla="*/ 2147483646 w 50"/>
              <a:gd name="T61" fmla="*/ 2147483646 h 42"/>
              <a:gd name="T62" fmla="*/ 2147483646 w 50"/>
              <a:gd name="T63" fmla="*/ 2147483646 h 42"/>
              <a:gd name="T64" fmla="*/ 2147483646 w 50"/>
              <a:gd name="T65" fmla="*/ 2147483646 h 42"/>
              <a:gd name="T66" fmla="*/ 2147483646 w 50"/>
              <a:gd name="T67" fmla="*/ 2147483646 h 42"/>
              <a:gd name="T68" fmla="*/ 2147483646 w 50"/>
              <a:gd name="T69" fmla="*/ 2147483646 h 42"/>
              <a:gd name="T70" fmla="*/ 0 w 50"/>
              <a:gd name="T71" fmla="*/ 2147483646 h 42"/>
              <a:gd name="T72" fmla="*/ 0 w 50"/>
              <a:gd name="T73" fmla="*/ 2147483646 h 42"/>
              <a:gd name="T74" fmla="*/ 0 w 50"/>
              <a:gd name="T75" fmla="*/ 2147483646 h 42"/>
              <a:gd name="T76" fmla="*/ 2147483646 w 50"/>
              <a:gd name="T77" fmla="*/ 2147483646 h 42"/>
              <a:gd name="T78" fmla="*/ 2147483646 w 50"/>
              <a:gd name="T79" fmla="*/ 2147483646 h 42"/>
              <a:gd name="T80" fmla="*/ 2147483646 w 50"/>
              <a:gd name="T81" fmla="*/ 2147483646 h 42"/>
              <a:gd name="T82" fmla="*/ 2147483646 w 50"/>
              <a:gd name="T83" fmla="*/ 0 h 42"/>
              <a:gd name="T84" fmla="*/ 2147483646 w 50"/>
              <a:gd name="T85" fmla="*/ 0 h 42"/>
              <a:gd name="T86" fmla="*/ 2147483646 w 50"/>
              <a:gd name="T87" fmla="*/ 0 h 42"/>
              <a:gd name="T88" fmla="*/ 2147483646 w 50"/>
              <a:gd name="T89" fmla="*/ 2147483646 h 42"/>
              <a:gd name="T90" fmla="*/ 2147483646 w 50"/>
              <a:gd name="T91" fmla="*/ 2147483646 h 42"/>
              <a:gd name="T92" fmla="*/ 2147483646 w 50"/>
              <a:gd name="T93" fmla="*/ 2147483646 h 42"/>
              <a:gd name="T94" fmla="*/ 2147483646 w 50"/>
              <a:gd name="T95" fmla="*/ 2147483646 h 42"/>
              <a:gd name="T96" fmla="*/ 2147483646 w 50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2"/>
              <a:gd name="T149" fmla="*/ 50 w 50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2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35"/>
                </a:lnTo>
                <a:lnTo>
                  <a:pt x="36" y="35"/>
                </a:lnTo>
                <a:lnTo>
                  <a:pt x="43" y="21"/>
                </a:lnTo>
                <a:lnTo>
                  <a:pt x="50" y="21"/>
                </a:lnTo>
                <a:lnTo>
                  <a:pt x="43" y="35"/>
                </a:lnTo>
                <a:lnTo>
                  <a:pt x="36" y="42"/>
                </a:lnTo>
                <a:lnTo>
                  <a:pt x="21" y="42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39" name="Freeform 132">
            <a:extLst>
              <a:ext uri="{FF2B5EF4-FFF2-40B4-BE49-F238E27FC236}">
                <a16:creationId xmlns:a16="http://schemas.microsoft.com/office/drawing/2014/main" id="{9267D257-507C-A6CA-EFA4-7F960B1B1BD0}"/>
              </a:ext>
            </a:extLst>
          </p:cNvPr>
          <p:cNvSpPr>
            <a:spLocks/>
          </p:cNvSpPr>
          <p:nvPr/>
        </p:nvSpPr>
        <p:spPr bwMode="auto">
          <a:xfrm>
            <a:off x="9070976" y="323373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0" name="Freeform 133">
            <a:extLst>
              <a:ext uri="{FF2B5EF4-FFF2-40B4-BE49-F238E27FC236}">
                <a16:creationId xmlns:a16="http://schemas.microsoft.com/office/drawing/2014/main" id="{91ECBED3-76B3-75EE-2750-43BABB977629}"/>
              </a:ext>
            </a:extLst>
          </p:cNvPr>
          <p:cNvSpPr>
            <a:spLocks/>
          </p:cNvSpPr>
          <p:nvPr/>
        </p:nvSpPr>
        <p:spPr bwMode="auto">
          <a:xfrm>
            <a:off x="9002713" y="3403601"/>
            <a:ext cx="68262" cy="66675"/>
          </a:xfrm>
          <a:custGeom>
            <a:avLst/>
            <a:gdLst>
              <a:gd name="T0" fmla="*/ 2147483646 w 43"/>
              <a:gd name="T1" fmla="*/ 2147483646 h 42"/>
              <a:gd name="T2" fmla="*/ 2147483646 w 43"/>
              <a:gd name="T3" fmla="*/ 2147483646 h 42"/>
              <a:gd name="T4" fmla="*/ 2147483646 w 43"/>
              <a:gd name="T5" fmla="*/ 0 h 42"/>
              <a:gd name="T6" fmla="*/ 2147483646 w 43"/>
              <a:gd name="T7" fmla="*/ 2147483646 h 42"/>
              <a:gd name="T8" fmla="*/ 0 w 43"/>
              <a:gd name="T9" fmla="*/ 2147483646 h 42"/>
              <a:gd name="T10" fmla="*/ 2147483646 w 43"/>
              <a:gd name="T11" fmla="*/ 2147483646 h 42"/>
              <a:gd name="T12" fmla="*/ 2147483646 w 43"/>
              <a:gd name="T13" fmla="*/ 2147483646 h 42"/>
              <a:gd name="T14" fmla="*/ 2147483646 w 43"/>
              <a:gd name="T15" fmla="*/ 2147483646 h 42"/>
              <a:gd name="T16" fmla="*/ 2147483646 w 43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2"/>
              <a:gd name="T29" fmla="*/ 43 w 43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2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1" name="Freeform 134">
            <a:extLst>
              <a:ext uri="{FF2B5EF4-FFF2-40B4-BE49-F238E27FC236}">
                <a16:creationId xmlns:a16="http://schemas.microsoft.com/office/drawing/2014/main" id="{C9F1EBDB-3DA7-39ED-BB9B-4DA822032469}"/>
              </a:ext>
            </a:extLst>
          </p:cNvPr>
          <p:cNvSpPr>
            <a:spLocks/>
          </p:cNvSpPr>
          <p:nvPr/>
        </p:nvSpPr>
        <p:spPr bwMode="auto">
          <a:xfrm>
            <a:off x="9002714" y="3403601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lnTo>
                  <a:pt x="50" y="21"/>
                </a:lnTo>
                <a:lnTo>
                  <a:pt x="43" y="35"/>
                </a:lnTo>
                <a:lnTo>
                  <a:pt x="36" y="42"/>
                </a:lnTo>
                <a:lnTo>
                  <a:pt x="21" y="50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2" name="Freeform 135">
            <a:extLst>
              <a:ext uri="{FF2B5EF4-FFF2-40B4-BE49-F238E27FC236}">
                <a16:creationId xmlns:a16="http://schemas.microsoft.com/office/drawing/2014/main" id="{4CA3D278-D125-1031-EC3A-1911691D04C4}"/>
              </a:ext>
            </a:extLst>
          </p:cNvPr>
          <p:cNvSpPr>
            <a:spLocks/>
          </p:cNvSpPr>
          <p:nvPr/>
        </p:nvSpPr>
        <p:spPr bwMode="auto">
          <a:xfrm>
            <a:off x="9070976" y="343693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3" name="Freeform 136">
            <a:extLst>
              <a:ext uri="{FF2B5EF4-FFF2-40B4-BE49-F238E27FC236}">
                <a16:creationId xmlns:a16="http://schemas.microsoft.com/office/drawing/2014/main" id="{F53B7A22-7D1E-7445-3576-0CA03079F17F}"/>
              </a:ext>
            </a:extLst>
          </p:cNvPr>
          <p:cNvSpPr>
            <a:spLocks/>
          </p:cNvSpPr>
          <p:nvPr/>
        </p:nvSpPr>
        <p:spPr bwMode="auto">
          <a:xfrm>
            <a:off x="8697913" y="3719513"/>
            <a:ext cx="55562" cy="68262"/>
          </a:xfrm>
          <a:custGeom>
            <a:avLst/>
            <a:gdLst>
              <a:gd name="T0" fmla="*/ 2147483646 w 35"/>
              <a:gd name="T1" fmla="*/ 2147483646 h 43"/>
              <a:gd name="T2" fmla="*/ 2147483646 w 35"/>
              <a:gd name="T3" fmla="*/ 2147483646 h 43"/>
              <a:gd name="T4" fmla="*/ 2147483646 w 35"/>
              <a:gd name="T5" fmla="*/ 0 h 43"/>
              <a:gd name="T6" fmla="*/ 0 w 35"/>
              <a:gd name="T7" fmla="*/ 2147483646 h 43"/>
              <a:gd name="T8" fmla="*/ 0 w 35"/>
              <a:gd name="T9" fmla="*/ 2147483646 h 43"/>
              <a:gd name="T10" fmla="*/ 0 w 35"/>
              <a:gd name="T11" fmla="*/ 2147483646 h 43"/>
              <a:gd name="T12" fmla="*/ 2147483646 w 35"/>
              <a:gd name="T13" fmla="*/ 2147483646 h 43"/>
              <a:gd name="T14" fmla="*/ 2147483646 w 35"/>
              <a:gd name="T15" fmla="*/ 2147483646 h 43"/>
              <a:gd name="T16" fmla="*/ 2147483646 w 35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43"/>
              <a:gd name="T29" fmla="*/ 35 w 35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43">
                <a:moveTo>
                  <a:pt x="35" y="21"/>
                </a:moveTo>
                <a:lnTo>
                  <a:pt x="28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6"/>
                </a:lnTo>
                <a:lnTo>
                  <a:pt x="14" y="43"/>
                </a:lnTo>
                <a:lnTo>
                  <a:pt x="28" y="36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4" name="Freeform 137">
            <a:extLst>
              <a:ext uri="{FF2B5EF4-FFF2-40B4-BE49-F238E27FC236}">
                <a16:creationId xmlns:a16="http://schemas.microsoft.com/office/drawing/2014/main" id="{27788809-D136-D95B-C834-7B2B490126CE}"/>
              </a:ext>
            </a:extLst>
          </p:cNvPr>
          <p:cNvSpPr>
            <a:spLocks/>
          </p:cNvSpPr>
          <p:nvPr/>
        </p:nvSpPr>
        <p:spPr bwMode="auto">
          <a:xfrm>
            <a:off x="8697913" y="3719514"/>
            <a:ext cx="68262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0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0 w 43"/>
              <a:gd name="T29" fmla="*/ 2147483646 h 50"/>
              <a:gd name="T30" fmla="*/ 0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0 w 43"/>
              <a:gd name="T65" fmla="*/ 2147483646 h 50"/>
              <a:gd name="T66" fmla="*/ 0 w 43"/>
              <a:gd name="T67" fmla="*/ 2147483646 h 50"/>
              <a:gd name="T68" fmla="*/ 0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0 w 43"/>
              <a:gd name="T77" fmla="*/ 2147483646 h 50"/>
              <a:gd name="T78" fmla="*/ 0 w 43"/>
              <a:gd name="T79" fmla="*/ 2147483646 h 50"/>
              <a:gd name="T80" fmla="*/ 0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5" y="21"/>
                </a:moveTo>
                <a:lnTo>
                  <a:pt x="28" y="7"/>
                </a:lnTo>
                <a:lnTo>
                  <a:pt x="28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6"/>
                </a:lnTo>
                <a:lnTo>
                  <a:pt x="0" y="36"/>
                </a:lnTo>
                <a:lnTo>
                  <a:pt x="14" y="43"/>
                </a:lnTo>
                <a:lnTo>
                  <a:pt x="28" y="36"/>
                </a:lnTo>
                <a:lnTo>
                  <a:pt x="35" y="21"/>
                </a:lnTo>
                <a:lnTo>
                  <a:pt x="43" y="21"/>
                </a:lnTo>
                <a:lnTo>
                  <a:pt x="35" y="36"/>
                </a:lnTo>
                <a:lnTo>
                  <a:pt x="28" y="43"/>
                </a:lnTo>
                <a:lnTo>
                  <a:pt x="14" y="50"/>
                </a:lnTo>
                <a:lnTo>
                  <a:pt x="0" y="43"/>
                </a:lnTo>
                <a:lnTo>
                  <a:pt x="0" y="36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8" y="7"/>
                </a:lnTo>
                <a:lnTo>
                  <a:pt x="35" y="7"/>
                </a:lnTo>
                <a:lnTo>
                  <a:pt x="43" y="21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5" name="Freeform 138">
            <a:extLst>
              <a:ext uri="{FF2B5EF4-FFF2-40B4-BE49-F238E27FC236}">
                <a16:creationId xmlns:a16="http://schemas.microsoft.com/office/drawing/2014/main" id="{CC75D424-0E09-A27F-FE7D-669D87CB3372}"/>
              </a:ext>
            </a:extLst>
          </p:cNvPr>
          <p:cNvSpPr>
            <a:spLocks/>
          </p:cNvSpPr>
          <p:nvPr/>
        </p:nvSpPr>
        <p:spPr bwMode="auto">
          <a:xfrm>
            <a:off x="8753475" y="375285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6" name="Freeform 139">
            <a:extLst>
              <a:ext uri="{FF2B5EF4-FFF2-40B4-BE49-F238E27FC236}">
                <a16:creationId xmlns:a16="http://schemas.microsoft.com/office/drawing/2014/main" id="{A33ECA4E-DC5B-1FDB-7DC3-EDCD0474B2B7}"/>
              </a:ext>
            </a:extLst>
          </p:cNvPr>
          <p:cNvSpPr>
            <a:spLocks/>
          </p:cNvSpPr>
          <p:nvPr/>
        </p:nvSpPr>
        <p:spPr bwMode="auto">
          <a:xfrm>
            <a:off x="8516938" y="3719513"/>
            <a:ext cx="68262" cy="68262"/>
          </a:xfrm>
          <a:custGeom>
            <a:avLst/>
            <a:gdLst>
              <a:gd name="T0" fmla="*/ 2147483646 w 43"/>
              <a:gd name="T1" fmla="*/ 2147483646 h 43"/>
              <a:gd name="T2" fmla="*/ 2147483646 w 43"/>
              <a:gd name="T3" fmla="*/ 2147483646 h 43"/>
              <a:gd name="T4" fmla="*/ 2147483646 w 43"/>
              <a:gd name="T5" fmla="*/ 0 h 43"/>
              <a:gd name="T6" fmla="*/ 2147483646 w 43"/>
              <a:gd name="T7" fmla="*/ 2147483646 h 43"/>
              <a:gd name="T8" fmla="*/ 0 w 43"/>
              <a:gd name="T9" fmla="*/ 2147483646 h 43"/>
              <a:gd name="T10" fmla="*/ 2147483646 w 43"/>
              <a:gd name="T11" fmla="*/ 2147483646 h 43"/>
              <a:gd name="T12" fmla="*/ 2147483646 w 43"/>
              <a:gd name="T13" fmla="*/ 2147483646 h 43"/>
              <a:gd name="T14" fmla="*/ 2147483646 w 43"/>
              <a:gd name="T15" fmla="*/ 2147483646 h 43"/>
              <a:gd name="T16" fmla="*/ 2147483646 w 43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3"/>
              <a:gd name="T29" fmla="*/ 43 w 43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3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1" y="43"/>
                </a:lnTo>
                <a:lnTo>
                  <a:pt x="36" y="36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7" name="Freeform 140">
            <a:extLst>
              <a:ext uri="{FF2B5EF4-FFF2-40B4-BE49-F238E27FC236}">
                <a16:creationId xmlns:a16="http://schemas.microsoft.com/office/drawing/2014/main" id="{5B0A57A8-9381-3B5B-4CEB-76B0549D1F3B}"/>
              </a:ext>
            </a:extLst>
          </p:cNvPr>
          <p:cNvSpPr>
            <a:spLocks/>
          </p:cNvSpPr>
          <p:nvPr/>
        </p:nvSpPr>
        <p:spPr bwMode="auto">
          <a:xfrm>
            <a:off x="8516939" y="3719514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6"/>
                </a:lnTo>
                <a:lnTo>
                  <a:pt x="7" y="36"/>
                </a:lnTo>
                <a:lnTo>
                  <a:pt x="21" y="43"/>
                </a:lnTo>
                <a:lnTo>
                  <a:pt x="36" y="36"/>
                </a:lnTo>
                <a:lnTo>
                  <a:pt x="43" y="21"/>
                </a:lnTo>
                <a:lnTo>
                  <a:pt x="50" y="21"/>
                </a:lnTo>
                <a:lnTo>
                  <a:pt x="43" y="36"/>
                </a:lnTo>
                <a:lnTo>
                  <a:pt x="36" y="43"/>
                </a:lnTo>
                <a:lnTo>
                  <a:pt x="21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8" name="Freeform 141">
            <a:extLst>
              <a:ext uri="{FF2B5EF4-FFF2-40B4-BE49-F238E27FC236}">
                <a16:creationId xmlns:a16="http://schemas.microsoft.com/office/drawing/2014/main" id="{5AD6742E-5EF4-AF45-01A7-99A7FDF9478A}"/>
              </a:ext>
            </a:extLst>
          </p:cNvPr>
          <p:cNvSpPr>
            <a:spLocks/>
          </p:cNvSpPr>
          <p:nvPr/>
        </p:nvSpPr>
        <p:spPr bwMode="auto">
          <a:xfrm>
            <a:off x="8585201" y="3752850"/>
            <a:ext cx="11113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49" name="Freeform 142">
            <a:extLst>
              <a:ext uri="{FF2B5EF4-FFF2-40B4-BE49-F238E27FC236}">
                <a16:creationId xmlns:a16="http://schemas.microsoft.com/office/drawing/2014/main" id="{B31D0AC0-7222-431D-55A1-14BBE88E68A5}"/>
              </a:ext>
            </a:extLst>
          </p:cNvPr>
          <p:cNvSpPr>
            <a:spLocks/>
          </p:cNvSpPr>
          <p:nvPr/>
        </p:nvSpPr>
        <p:spPr bwMode="auto">
          <a:xfrm>
            <a:off x="8212138" y="3200401"/>
            <a:ext cx="55562" cy="55563"/>
          </a:xfrm>
          <a:custGeom>
            <a:avLst/>
            <a:gdLst>
              <a:gd name="T0" fmla="*/ 2147483646 w 35"/>
              <a:gd name="T1" fmla="*/ 2147483646 h 35"/>
              <a:gd name="T2" fmla="*/ 2147483646 w 35"/>
              <a:gd name="T3" fmla="*/ 2147483646 h 35"/>
              <a:gd name="T4" fmla="*/ 2147483646 w 35"/>
              <a:gd name="T5" fmla="*/ 0 h 35"/>
              <a:gd name="T6" fmla="*/ 2147483646 w 35"/>
              <a:gd name="T7" fmla="*/ 2147483646 h 35"/>
              <a:gd name="T8" fmla="*/ 0 w 35"/>
              <a:gd name="T9" fmla="*/ 2147483646 h 35"/>
              <a:gd name="T10" fmla="*/ 2147483646 w 35"/>
              <a:gd name="T11" fmla="*/ 2147483646 h 35"/>
              <a:gd name="T12" fmla="*/ 2147483646 w 35"/>
              <a:gd name="T13" fmla="*/ 2147483646 h 35"/>
              <a:gd name="T14" fmla="*/ 2147483646 w 35"/>
              <a:gd name="T15" fmla="*/ 2147483646 h 35"/>
              <a:gd name="T16" fmla="*/ 2147483646 w 35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5"/>
              <a:gd name="T28" fmla="*/ 0 h 35"/>
              <a:gd name="T29" fmla="*/ 35 w 35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5" h="35">
                <a:moveTo>
                  <a:pt x="35" y="21"/>
                </a:moveTo>
                <a:lnTo>
                  <a:pt x="28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35"/>
                </a:lnTo>
                <a:lnTo>
                  <a:pt x="28" y="35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0" name="Freeform 143">
            <a:extLst>
              <a:ext uri="{FF2B5EF4-FFF2-40B4-BE49-F238E27FC236}">
                <a16:creationId xmlns:a16="http://schemas.microsoft.com/office/drawing/2014/main" id="{444061E2-1BF0-931E-3B9A-5CF40769204E}"/>
              </a:ext>
            </a:extLst>
          </p:cNvPr>
          <p:cNvSpPr>
            <a:spLocks/>
          </p:cNvSpPr>
          <p:nvPr/>
        </p:nvSpPr>
        <p:spPr bwMode="auto">
          <a:xfrm>
            <a:off x="8212139" y="3200401"/>
            <a:ext cx="66675" cy="66675"/>
          </a:xfrm>
          <a:custGeom>
            <a:avLst/>
            <a:gdLst>
              <a:gd name="T0" fmla="*/ 2147483646 w 42"/>
              <a:gd name="T1" fmla="*/ 2147483646 h 42"/>
              <a:gd name="T2" fmla="*/ 2147483646 w 42"/>
              <a:gd name="T3" fmla="*/ 2147483646 h 42"/>
              <a:gd name="T4" fmla="*/ 2147483646 w 42"/>
              <a:gd name="T5" fmla="*/ 2147483646 h 42"/>
              <a:gd name="T6" fmla="*/ 2147483646 w 42"/>
              <a:gd name="T7" fmla="*/ 2147483646 h 42"/>
              <a:gd name="T8" fmla="*/ 2147483646 w 42"/>
              <a:gd name="T9" fmla="*/ 2147483646 h 42"/>
              <a:gd name="T10" fmla="*/ 2147483646 w 42"/>
              <a:gd name="T11" fmla="*/ 2147483646 h 42"/>
              <a:gd name="T12" fmla="*/ 2147483646 w 42"/>
              <a:gd name="T13" fmla="*/ 2147483646 h 42"/>
              <a:gd name="T14" fmla="*/ 2147483646 w 42"/>
              <a:gd name="T15" fmla="*/ 2147483646 h 42"/>
              <a:gd name="T16" fmla="*/ 2147483646 w 42"/>
              <a:gd name="T17" fmla="*/ 2147483646 h 42"/>
              <a:gd name="T18" fmla="*/ 2147483646 w 42"/>
              <a:gd name="T19" fmla="*/ 2147483646 h 42"/>
              <a:gd name="T20" fmla="*/ 2147483646 w 42"/>
              <a:gd name="T21" fmla="*/ 2147483646 h 42"/>
              <a:gd name="T22" fmla="*/ 2147483646 w 42"/>
              <a:gd name="T23" fmla="*/ 2147483646 h 42"/>
              <a:gd name="T24" fmla="*/ 2147483646 w 42"/>
              <a:gd name="T25" fmla="*/ 2147483646 h 42"/>
              <a:gd name="T26" fmla="*/ 2147483646 w 42"/>
              <a:gd name="T27" fmla="*/ 2147483646 h 42"/>
              <a:gd name="T28" fmla="*/ 2147483646 w 42"/>
              <a:gd name="T29" fmla="*/ 2147483646 h 42"/>
              <a:gd name="T30" fmla="*/ 2147483646 w 42"/>
              <a:gd name="T31" fmla="*/ 2147483646 h 42"/>
              <a:gd name="T32" fmla="*/ 2147483646 w 42"/>
              <a:gd name="T33" fmla="*/ 2147483646 h 42"/>
              <a:gd name="T34" fmla="*/ 2147483646 w 42"/>
              <a:gd name="T35" fmla="*/ 2147483646 h 42"/>
              <a:gd name="T36" fmla="*/ 2147483646 w 42"/>
              <a:gd name="T37" fmla="*/ 2147483646 h 42"/>
              <a:gd name="T38" fmla="*/ 2147483646 w 42"/>
              <a:gd name="T39" fmla="*/ 2147483646 h 42"/>
              <a:gd name="T40" fmla="*/ 2147483646 w 42"/>
              <a:gd name="T41" fmla="*/ 2147483646 h 42"/>
              <a:gd name="T42" fmla="*/ 2147483646 w 42"/>
              <a:gd name="T43" fmla="*/ 2147483646 h 42"/>
              <a:gd name="T44" fmla="*/ 2147483646 w 42"/>
              <a:gd name="T45" fmla="*/ 2147483646 h 42"/>
              <a:gd name="T46" fmla="*/ 2147483646 w 42"/>
              <a:gd name="T47" fmla="*/ 2147483646 h 42"/>
              <a:gd name="T48" fmla="*/ 2147483646 w 42"/>
              <a:gd name="T49" fmla="*/ 2147483646 h 42"/>
              <a:gd name="T50" fmla="*/ 2147483646 w 42"/>
              <a:gd name="T51" fmla="*/ 2147483646 h 42"/>
              <a:gd name="T52" fmla="*/ 2147483646 w 42"/>
              <a:gd name="T53" fmla="*/ 2147483646 h 42"/>
              <a:gd name="T54" fmla="*/ 2147483646 w 42"/>
              <a:gd name="T55" fmla="*/ 2147483646 h 42"/>
              <a:gd name="T56" fmla="*/ 2147483646 w 42"/>
              <a:gd name="T57" fmla="*/ 2147483646 h 42"/>
              <a:gd name="T58" fmla="*/ 2147483646 w 42"/>
              <a:gd name="T59" fmla="*/ 2147483646 h 42"/>
              <a:gd name="T60" fmla="*/ 2147483646 w 42"/>
              <a:gd name="T61" fmla="*/ 2147483646 h 42"/>
              <a:gd name="T62" fmla="*/ 2147483646 w 42"/>
              <a:gd name="T63" fmla="*/ 2147483646 h 42"/>
              <a:gd name="T64" fmla="*/ 2147483646 w 42"/>
              <a:gd name="T65" fmla="*/ 2147483646 h 42"/>
              <a:gd name="T66" fmla="*/ 2147483646 w 42"/>
              <a:gd name="T67" fmla="*/ 2147483646 h 42"/>
              <a:gd name="T68" fmla="*/ 2147483646 w 42"/>
              <a:gd name="T69" fmla="*/ 2147483646 h 42"/>
              <a:gd name="T70" fmla="*/ 0 w 42"/>
              <a:gd name="T71" fmla="*/ 2147483646 h 42"/>
              <a:gd name="T72" fmla="*/ 0 w 42"/>
              <a:gd name="T73" fmla="*/ 2147483646 h 42"/>
              <a:gd name="T74" fmla="*/ 0 w 42"/>
              <a:gd name="T75" fmla="*/ 2147483646 h 42"/>
              <a:gd name="T76" fmla="*/ 2147483646 w 42"/>
              <a:gd name="T77" fmla="*/ 2147483646 h 42"/>
              <a:gd name="T78" fmla="*/ 2147483646 w 42"/>
              <a:gd name="T79" fmla="*/ 2147483646 h 42"/>
              <a:gd name="T80" fmla="*/ 2147483646 w 42"/>
              <a:gd name="T81" fmla="*/ 2147483646 h 42"/>
              <a:gd name="T82" fmla="*/ 2147483646 w 42"/>
              <a:gd name="T83" fmla="*/ 0 h 42"/>
              <a:gd name="T84" fmla="*/ 2147483646 w 42"/>
              <a:gd name="T85" fmla="*/ 0 h 42"/>
              <a:gd name="T86" fmla="*/ 2147483646 w 42"/>
              <a:gd name="T87" fmla="*/ 0 h 42"/>
              <a:gd name="T88" fmla="*/ 2147483646 w 42"/>
              <a:gd name="T89" fmla="*/ 2147483646 h 42"/>
              <a:gd name="T90" fmla="*/ 2147483646 w 42"/>
              <a:gd name="T91" fmla="*/ 2147483646 h 42"/>
              <a:gd name="T92" fmla="*/ 2147483646 w 42"/>
              <a:gd name="T93" fmla="*/ 2147483646 h 42"/>
              <a:gd name="T94" fmla="*/ 2147483646 w 42"/>
              <a:gd name="T95" fmla="*/ 2147483646 h 42"/>
              <a:gd name="T96" fmla="*/ 2147483646 w 42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2"/>
              <a:gd name="T148" fmla="*/ 0 h 42"/>
              <a:gd name="T149" fmla="*/ 42 w 42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2" h="42">
                <a:moveTo>
                  <a:pt x="35" y="21"/>
                </a:moveTo>
                <a:lnTo>
                  <a:pt x="28" y="7"/>
                </a:lnTo>
                <a:lnTo>
                  <a:pt x="28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35"/>
                </a:lnTo>
                <a:lnTo>
                  <a:pt x="28" y="35"/>
                </a:lnTo>
                <a:lnTo>
                  <a:pt x="35" y="21"/>
                </a:lnTo>
                <a:lnTo>
                  <a:pt x="42" y="21"/>
                </a:lnTo>
                <a:lnTo>
                  <a:pt x="35" y="35"/>
                </a:lnTo>
                <a:lnTo>
                  <a:pt x="28" y="42"/>
                </a:lnTo>
                <a:lnTo>
                  <a:pt x="21" y="42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28" y="0"/>
                </a:lnTo>
                <a:lnTo>
                  <a:pt x="35" y="7"/>
                </a:lnTo>
                <a:lnTo>
                  <a:pt x="42" y="21"/>
                </a:lnTo>
                <a:lnTo>
                  <a:pt x="35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1" name="Freeform 144">
            <a:extLst>
              <a:ext uri="{FF2B5EF4-FFF2-40B4-BE49-F238E27FC236}">
                <a16:creationId xmlns:a16="http://schemas.microsoft.com/office/drawing/2014/main" id="{8628BB0D-4199-0161-28D0-9868CE936FE8}"/>
              </a:ext>
            </a:extLst>
          </p:cNvPr>
          <p:cNvSpPr>
            <a:spLocks/>
          </p:cNvSpPr>
          <p:nvPr/>
        </p:nvSpPr>
        <p:spPr bwMode="auto">
          <a:xfrm>
            <a:off x="8267701" y="3233739"/>
            <a:ext cx="11113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2" name="Rectangle 145">
            <a:extLst>
              <a:ext uri="{FF2B5EF4-FFF2-40B4-BE49-F238E27FC236}">
                <a16:creationId xmlns:a16="http://schemas.microsoft.com/office/drawing/2014/main" id="{E5369388-9BD4-EDAD-6E1F-162E1E60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75" y="2239963"/>
            <a:ext cx="43441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Ga</a:t>
            </a:r>
            <a:endParaRPr lang="en-US" altLang="en-US" sz="2400"/>
          </a:p>
        </p:txBody>
      </p:sp>
      <p:sp>
        <p:nvSpPr>
          <p:cNvPr id="34953" name="Freeform 146">
            <a:extLst>
              <a:ext uri="{FF2B5EF4-FFF2-40B4-BE49-F238E27FC236}">
                <a16:creationId xmlns:a16="http://schemas.microsoft.com/office/drawing/2014/main" id="{45C29850-AD33-44EA-D417-F52D74308E45}"/>
              </a:ext>
            </a:extLst>
          </p:cNvPr>
          <p:cNvSpPr>
            <a:spLocks/>
          </p:cNvSpPr>
          <p:nvPr/>
        </p:nvSpPr>
        <p:spPr bwMode="auto">
          <a:xfrm>
            <a:off x="6629401" y="2352676"/>
            <a:ext cx="68263" cy="66675"/>
          </a:xfrm>
          <a:custGeom>
            <a:avLst/>
            <a:gdLst>
              <a:gd name="T0" fmla="*/ 2147483646 w 43"/>
              <a:gd name="T1" fmla="*/ 2147483646 h 42"/>
              <a:gd name="T2" fmla="*/ 2147483646 w 43"/>
              <a:gd name="T3" fmla="*/ 2147483646 h 42"/>
              <a:gd name="T4" fmla="*/ 2147483646 w 43"/>
              <a:gd name="T5" fmla="*/ 0 h 42"/>
              <a:gd name="T6" fmla="*/ 2147483646 w 43"/>
              <a:gd name="T7" fmla="*/ 2147483646 h 42"/>
              <a:gd name="T8" fmla="*/ 0 w 43"/>
              <a:gd name="T9" fmla="*/ 2147483646 h 42"/>
              <a:gd name="T10" fmla="*/ 2147483646 w 43"/>
              <a:gd name="T11" fmla="*/ 2147483646 h 42"/>
              <a:gd name="T12" fmla="*/ 2147483646 w 43"/>
              <a:gd name="T13" fmla="*/ 2147483646 h 42"/>
              <a:gd name="T14" fmla="*/ 2147483646 w 43"/>
              <a:gd name="T15" fmla="*/ 2147483646 h 42"/>
              <a:gd name="T16" fmla="*/ 2147483646 w 43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2"/>
              <a:gd name="T29" fmla="*/ 43 w 43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2">
                <a:moveTo>
                  <a:pt x="43" y="21"/>
                </a:moveTo>
                <a:lnTo>
                  <a:pt x="36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4" name="Freeform 147">
            <a:extLst>
              <a:ext uri="{FF2B5EF4-FFF2-40B4-BE49-F238E27FC236}">
                <a16:creationId xmlns:a16="http://schemas.microsoft.com/office/drawing/2014/main" id="{FD4FDF48-F802-CC42-4C79-3B606280DB21}"/>
              </a:ext>
            </a:extLst>
          </p:cNvPr>
          <p:cNvSpPr>
            <a:spLocks/>
          </p:cNvSpPr>
          <p:nvPr/>
        </p:nvSpPr>
        <p:spPr bwMode="auto">
          <a:xfrm>
            <a:off x="6629401" y="2352676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5"/>
                </a:lnTo>
                <a:lnTo>
                  <a:pt x="7" y="35"/>
                </a:lnTo>
                <a:lnTo>
                  <a:pt x="21" y="42"/>
                </a:lnTo>
                <a:lnTo>
                  <a:pt x="36" y="35"/>
                </a:lnTo>
                <a:lnTo>
                  <a:pt x="43" y="21"/>
                </a:lnTo>
                <a:lnTo>
                  <a:pt x="50" y="21"/>
                </a:lnTo>
                <a:lnTo>
                  <a:pt x="43" y="35"/>
                </a:lnTo>
                <a:lnTo>
                  <a:pt x="36" y="42"/>
                </a:lnTo>
                <a:lnTo>
                  <a:pt x="21" y="50"/>
                </a:lnTo>
                <a:lnTo>
                  <a:pt x="7" y="42"/>
                </a:lnTo>
                <a:lnTo>
                  <a:pt x="7" y="35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5" name="Freeform 148">
            <a:extLst>
              <a:ext uri="{FF2B5EF4-FFF2-40B4-BE49-F238E27FC236}">
                <a16:creationId xmlns:a16="http://schemas.microsoft.com/office/drawing/2014/main" id="{7223F449-1181-0F47-853B-71B914FB5E83}"/>
              </a:ext>
            </a:extLst>
          </p:cNvPr>
          <p:cNvSpPr>
            <a:spLocks/>
          </p:cNvSpPr>
          <p:nvPr/>
        </p:nvSpPr>
        <p:spPr bwMode="auto">
          <a:xfrm>
            <a:off x="6697663" y="2386014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6" name="Freeform 149">
            <a:extLst>
              <a:ext uri="{FF2B5EF4-FFF2-40B4-BE49-F238E27FC236}">
                <a16:creationId xmlns:a16="http://schemas.microsoft.com/office/drawing/2014/main" id="{4C5410A6-CB82-0523-ADC5-4F985244C932}"/>
              </a:ext>
            </a:extLst>
          </p:cNvPr>
          <p:cNvSpPr>
            <a:spLocks/>
          </p:cNvSpPr>
          <p:nvPr/>
        </p:nvSpPr>
        <p:spPr bwMode="auto">
          <a:xfrm>
            <a:off x="8212139" y="1493838"/>
            <a:ext cx="66675" cy="55562"/>
          </a:xfrm>
          <a:custGeom>
            <a:avLst/>
            <a:gdLst>
              <a:gd name="T0" fmla="*/ 2147483646 w 42"/>
              <a:gd name="T1" fmla="*/ 2147483646 h 35"/>
              <a:gd name="T2" fmla="*/ 2147483646 w 42"/>
              <a:gd name="T3" fmla="*/ 0 h 35"/>
              <a:gd name="T4" fmla="*/ 2147483646 w 42"/>
              <a:gd name="T5" fmla="*/ 0 h 35"/>
              <a:gd name="T6" fmla="*/ 2147483646 w 42"/>
              <a:gd name="T7" fmla="*/ 0 h 35"/>
              <a:gd name="T8" fmla="*/ 0 w 42"/>
              <a:gd name="T9" fmla="*/ 2147483646 h 35"/>
              <a:gd name="T10" fmla="*/ 2147483646 w 42"/>
              <a:gd name="T11" fmla="*/ 2147483646 h 35"/>
              <a:gd name="T12" fmla="*/ 2147483646 w 42"/>
              <a:gd name="T13" fmla="*/ 2147483646 h 35"/>
              <a:gd name="T14" fmla="*/ 2147483646 w 42"/>
              <a:gd name="T15" fmla="*/ 2147483646 h 35"/>
              <a:gd name="T16" fmla="*/ 2147483646 w 42"/>
              <a:gd name="T17" fmla="*/ 2147483646 h 35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"/>
              <a:gd name="T28" fmla="*/ 0 h 35"/>
              <a:gd name="T29" fmla="*/ 42 w 42"/>
              <a:gd name="T30" fmla="*/ 35 h 35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" h="35">
                <a:moveTo>
                  <a:pt x="42" y="14"/>
                </a:moveTo>
                <a:lnTo>
                  <a:pt x="35" y="0"/>
                </a:lnTo>
                <a:lnTo>
                  <a:pt x="21" y="0"/>
                </a:lnTo>
                <a:lnTo>
                  <a:pt x="7" y="0"/>
                </a:lnTo>
                <a:lnTo>
                  <a:pt x="0" y="14"/>
                </a:lnTo>
                <a:lnTo>
                  <a:pt x="7" y="28"/>
                </a:lnTo>
                <a:lnTo>
                  <a:pt x="21" y="35"/>
                </a:lnTo>
                <a:lnTo>
                  <a:pt x="35" y="28"/>
                </a:lnTo>
                <a:lnTo>
                  <a:pt x="42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7" name="Freeform 150">
            <a:extLst>
              <a:ext uri="{FF2B5EF4-FFF2-40B4-BE49-F238E27FC236}">
                <a16:creationId xmlns:a16="http://schemas.microsoft.com/office/drawing/2014/main" id="{CF449FCE-B12A-9AF0-9FFC-41555CB8260F}"/>
              </a:ext>
            </a:extLst>
          </p:cNvPr>
          <p:cNvSpPr>
            <a:spLocks/>
          </p:cNvSpPr>
          <p:nvPr/>
        </p:nvSpPr>
        <p:spPr bwMode="auto">
          <a:xfrm>
            <a:off x="8212139" y="1493839"/>
            <a:ext cx="79375" cy="66675"/>
          </a:xfrm>
          <a:custGeom>
            <a:avLst/>
            <a:gdLst>
              <a:gd name="T0" fmla="*/ 2147483646 w 50"/>
              <a:gd name="T1" fmla="*/ 2147483646 h 42"/>
              <a:gd name="T2" fmla="*/ 2147483646 w 50"/>
              <a:gd name="T3" fmla="*/ 0 h 42"/>
              <a:gd name="T4" fmla="*/ 2147483646 w 50"/>
              <a:gd name="T5" fmla="*/ 2147483646 h 42"/>
              <a:gd name="T6" fmla="*/ 2147483646 w 50"/>
              <a:gd name="T7" fmla="*/ 2147483646 h 42"/>
              <a:gd name="T8" fmla="*/ 2147483646 w 50"/>
              <a:gd name="T9" fmla="*/ 2147483646 h 42"/>
              <a:gd name="T10" fmla="*/ 2147483646 w 50"/>
              <a:gd name="T11" fmla="*/ 2147483646 h 42"/>
              <a:gd name="T12" fmla="*/ 2147483646 w 50"/>
              <a:gd name="T13" fmla="*/ 2147483646 h 42"/>
              <a:gd name="T14" fmla="*/ 2147483646 w 50"/>
              <a:gd name="T15" fmla="*/ 2147483646 h 42"/>
              <a:gd name="T16" fmla="*/ 2147483646 w 50"/>
              <a:gd name="T17" fmla="*/ 0 h 42"/>
              <a:gd name="T18" fmla="*/ 2147483646 w 50"/>
              <a:gd name="T19" fmla="*/ 0 h 42"/>
              <a:gd name="T20" fmla="*/ 2147483646 w 50"/>
              <a:gd name="T21" fmla="*/ 2147483646 h 42"/>
              <a:gd name="T22" fmla="*/ 2147483646 w 50"/>
              <a:gd name="T23" fmla="*/ 2147483646 h 42"/>
              <a:gd name="T24" fmla="*/ 2147483646 w 50"/>
              <a:gd name="T25" fmla="*/ 2147483646 h 42"/>
              <a:gd name="T26" fmla="*/ 2147483646 w 50"/>
              <a:gd name="T27" fmla="*/ 2147483646 h 42"/>
              <a:gd name="T28" fmla="*/ 2147483646 w 50"/>
              <a:gd name="T29" fmla="*/ 2147483646 h 42"/>
              <a:gd name="T30" fmla="*/ 2147483646 w 50"/>
              <a:gd name="T31" fmla="*/ 2147483646 h 42"/>
              <a:gd name="T32" fmla="*/ 2147483646 w 50"/>
              <a:gd name="T33" fmla="*/ 2147483646 h 42"/>
              <a:gd name="T34" fmla="*/ 2147483646 w 50"/>
              <a:gd name="T35" fmla="*/ 2147483646 h 42"/>
              <a:gd name="T36" fmla="*/ 2147483646 w 50"/>
              <a:gd name="T37" fmla="*/ 2147483646 h 42"/>
              <a:gd name="T38" fmla="*/ 2147483646 w 50"/>
              <a:gd name="T39" fmla="*/ 2147483646 h 42"/>
              <a:gd name="T40" fmla="*/ 2147483646 w 50"/>
              <a:gd name="T41" fmla="*/ 2147483646 h 42"/>
              <a:gd name="T42" fmla="*/ 2147483646 w 50"/>
              <a:gd name="T43" fmla="*/ 2147483646 h 42"/>
              <a:gd name="T44" fmla="*/ 2147483646 w 50"/>
              <a:gd name="T45" fmla="*/ 2147483646 h 42"/>
              <a:gd name="T46" fmla="*/ 2147483646 w 50"/>
              <a:gd name="T47" fmla="*/ 2147483646 h 42"/>
              <a:gd name="T48" fmla="*/ 2147483646 w 50"/>
              <a:gd name="T49" fmla="*/ 2147483646 h 42"/>
              <a:gd name="T50" fmla="*/ 2147483646 w 50"/>
              <a:gd name="T51" fmla="*/ 2147483646 h 42"/>
              <a:gd name="T52" fmla="*/ 2147483646 w 50"/>
              <a:gd name="T53" fmla="*/ 2147483646 h 42"/>
              <a:gd name="T54" fmla="*/ 2147483646 w 50"/>
              <a:gd name="T55" fmla="*/ 2147483646 h 42"/>
              <a:gd name="T56" fmla="*/ 2147483646 w 50"/>
              <a:gd name="T57" fmla="*/ 2147483646 h 42"/>
              <a:gd name="T58" fmla="*/ 2147483646 w 50"/>
              <a:gd name="T59" fmla="*/ 2147483646 h 42"/>
              <a:gd name="T60" fmla="*/ 2147483646 w 50"/>
              <a:gd name="T61" fmla="*/ 2147483646 h 42"/>
              <a:gd name="T62" fmla="*/ 2147483646 w 50"/>
              <a:gd name="T63" fmla="*/ 2147483646 h 42"/>
              <a:gd name="T64" fmla="*/ 2147483646 w 50"/>
              <a:gd name="T65" fmla="*/ 2147483646 h 42"/>
              <a:gd name="T66" fmla="*/ 2147483646 w 50"/>
              <a:gd name="T67" fmla="*/ 2147483646 h 42"/>
              <a:gd name="T68" fmla="*/ 2147483646 w 50"/>
              <a:gd name="T69" fmla="*/ 2147483646 h 42"/>
              <a:gd name="T70" fmla="*/ 0 w 50"/>
              <a:gd name="T71" fmla="*/ 2147483646 h 42"/>
              <a:gd name="T72" fmla="*/ 0 w 50"/>
              <a:gd name="T73" fmla="*/ 2147483646 h 42"/>
              <a:gd name="T74" fmla="*/ 0 w 50"/>
              <a:gd name="T75" fmla="*/ 2147483646 h 42"/>
              <a:gd name="T76" fmla="*/ 2147483646 w 50"/>
              <a:gd name="T77" fmla="*/ 0 h 42"/>
              <a:gd name="T78" fmla="*/ 2147483646 w 50"/>
              <a:gd name="T79" fmla="*/ 0 h 42"/>
              <a:gd name="T80" fmla="*/ 2147483646 w 50"/>
              <a:gd name="T81" fmla="*/ 0 h 42"/>
              <a:gd name="T82" fmla="*/ 2147483646 w 50"/>
              <a:gd name="T83" fmla="*/ 0 h 42"/>
              <a:gd name="T84" fmla="*/ 2147483646 w 50"/>
              <a:gd name="T85" fmla="*/ 0 h 42"/>
              <a:gd name="T86" fmla="*/ 2147483646 w 50"/>
              <a:gd name="T87" fmla="*/ 0 h 42"/>
              <a:gd name="T88" fmla="*/ 2147483646 w 50"/>
              <a:gd name="T89" fmla="*/ 0 h 42"/>
              <a:gd name="T90" fmla="*/ 2147483646 w 50"/>
              <a:gd name="T91" fmla="*/ 0 h 42"/>
              <a:gd name="T92" fmla="*/ 2147483646 w 50"/>
              <a:gd name="T93" fmla="*/ 0 h 42"/>
              <a:gd name="T94" fmla="*/ 2147483646 w 50"/>
              <a:gd name="T95" fmla="*/ 2147483646 h 42"/>
              <a:gd name="T96" fmla="*/ 2147483646 w 50"/>
              <a:gd name="T97" fmla="*/ 2147483646 h 4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42"/>
              <a:gd name="T149" fmla="*/ 50 w 50"/>
              <a:gd name="T150" fmla="*/ 42 h 4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42">
                <a:moveTo>
                  <a:pt x="42" y="14"/>
                </a:moveTo>
                <a:lnTo>
                  <a:pt x="35" y="0"/>
                </a:lnTo>
                <a:lnTo>
                  <a:pt x="35" y="7"/>
                </a:lnTo>
                <a:lnTo>
                  <a:pt x="21" y="7"/>
                </a:lnTo>
                <a:lnTo>
                  <a:pt x="7" y="7"/>
                </a:lnTo>
                <a:lnTo>
                  <a:pt x="14" y="0"/>
                </a:lnTo>
                <a:lnTo>
                  <a:pt x="7" y="14"/>
                </a:lnTo>
                <a:lnTo>
                  <a:pt x="14" y="28"/>
                </a:lnTo>
                <a:lnTo>
                  <a:pt x="7" y="28"/>
                </a:lnTo>
                <a:lnTo>
                  <a:pt x="21" y="35"/>
                </a:lnTo>
                <a:lnTo>
                  <a:pt x="35" y="28"/>
                </a:lnTo>
                <a:lnTo>
                  <a:pt x="42" y="14"/>
                </a:lnTo>
                <a:lnTo>
                  <a:pt x="50" y="14"/>
                </a:lnTo>
                <a:lnTo>
                  <a:pt x="42" y="28"/>
                </a:lnTo>
                <a:lnTo>
                  <a:pt x="35" y="35"/>
                </a:lnTo>
                <a:lnTo>
                  <a:pt x="21" y="42"/>
                </a:lnTo>
                <a:lnTo>
                  <a:pt x="7" y="35"/>
                </a:lnTo>
                <a:lnTo>
                  <a:pt x="7" y="28"/>
                </a:lnTo>
                <a:lnTo>
                  <a:pt x="0" y="14"/>
                </a:lnTo>
                <a:lnTo>
                  <a:pt x="7" y="0"/>
                </a:lnTo>
                <a:lnTo>
                  <a:pt x="21" y="0"/>
                </a:lnTo>
                <a:lnTo>
                  <a:pt x="35" y="0"/>
                </a:lnTo>
                <a:lnTo>
                  <a:pt x="42" y="0"/>
                </a:lnTo>
                <a:lnTo>
                  <a:pt x="50" y="14"/>
                </a:lnTo>
                <a:lnTo>
                  <a:pt x="42" y="14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8" name="Freeform 151">
            <a:extLst>
              <a:ext uri="{FF2B5EF4-FFF2-40B4-BE49-F238E27FC236}">
                <a16:creationId xmlns:a16="http://schemas.microsoft.com/office/drawing/2014/main" id="{F2A69012-85BD-4B5B-E6A0-234EC7C06B78}"/>
              </a:ext>
            </a:extLst>
          </p:cNvPr>
          <p:cNvSpPr>
            <a:spLocks/>
          </p:cNvSpPr>
          <p:nvPr/>
        </p:nvSpPr>
        <p:spPr bwMode="auto">
          <a:xfrm>
            <a:off x="8278813" y="1516064"/>
            <a:ext cx="12700" cy="1587"/>
          </a:xfrm>
          <a:custGeom>
            <a:avLst/>
            <a:gdLst>
              <a:gd name="T0" fmla="*/ 0 w 8"/>
              <a:gd name="T1" fmla="*/ 0 h 1587"/>
              <a:gd name="T2" fmla="*/ 0 w 8"/>
              <a:gd name="T3" fmla="*/ 0 h 1587"/>
              <a:gd name="T4" fmla="*/ 0 w 8"/>
              <a:gd name="T5" fmla="*/ 0 h 1587"/>
              <a:gd name="T6" fmla="*/ 2147483646 w 8"/>
              <a:gd name="T7" fmla="*/ 0 h 1587"/>
              <a:gd name="T8" fmla="*/ 2147483646 w 8"/>
              <a:gd name="T9" fmla="*/ 0 h 1587"/>
              <a:gd name="T10" fmla="*/ 2147483646 w 8"/>
              <a:gd name="T11" fmla="*/ 0 h 1587"/>
              <a:gd name="T12" fmla="*/ 0 w 8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7"/>
              <a:gd name="T23" fmla="*/ 8 w 8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7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59" name="Rectangle 152">
            <a:extLst>
              <a:ext uri="{FF2B5EF4-FFF2-40B4-BE49-F238E27FC236}">
                <a16:creationId xmlns:a16="http://schemas.microsoft.com/office/drawing/2014/main" id="{1E08DD22-6F91-92B8-9EF4-5D7B6F796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11975" y="1368425"/>
            <a:ext cx="43441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Ga</a:t>
            </a:r>
            <a:endParaRPr lang="en-US" altLang="en-US" sz="2400"/>
          </a:p>
        </p:txBody>
      </p:sp>
      <p:sp>
        <p:nvSpPr>
          <p:cNvPr id="34960" name="Freeform 153">
            <a:extLst>
              <a:ext uri="{FF2B5EF4-FFF2-40B4-BE49-F238E27FC236}">
                <a16:creationId xmlns:a16="http://schemas.microsoft.com/office/drawing/2014/main" id="{6288FC17-04E0-4F76-368E-B29D2653BB4B}"/>
              </a:ext>
            </a:extLst>
          </p:cNvPr>
          <p:cNvSpPr>
            <a:spLocks/>
          </p:cNvSpPr>
          <p:nvPr/>
        </p:nvSpPr>
        <p:spPr bwMode="auto">
          <a:xfrm>
            <a:off x="7883526" y="3719513"/>
            <a:ext cx="68263" cy="68262"/>
          </a:xfrm>
          <a:custGeom>
            <a:avLst/>
            <a:gdLst>
              <a:gd name="T0" fmla="*/ 2147483646 w 43"/>
              <a:gd name="T1" fmla="*/ 2147483646 h 43"/>
              <a:gd name="T2" fmla="*/ 2147483646 w 43"/>
              <a:gd name="T3" fmla="*/ 2147483646 h 43"/>
              <a:gd name="T4" fmla="*/ 2147483646 w 43"/>
              <a:gd name="T5" fmla="*/ 0 h 43"/>
              <a:gd name="T6" fmla="*/ 2147483646 w 43"/>
              <a:gd name="T7" fmla="*/ 2147483646 h 43"/>
              <a:gd name="T8" fmla="*/ 0 w 43"/>
              <a:gd name="T9" fmla="*/ 2147483646 h 43"/>
              <a:gd name="T10" fmla="*/ 2147483646 w 43"/>
              <a:gd name="T11" fmla="*/ 2147483646 h 43"/>
              <a:gd name="T12" fmla="*/ 2147483646 w 43"/>
              <a:gd name="T13" fmla="*/ 2147483646 h 43"/>
              <a:gd name="T14" fmla="*/ 2147483646 w 43"/>
              <a:gd name="T15" fmla="*/ 2147483646 h 43"/>
              <a:gd name="T16" fmla="*/ 2147483646 w 43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3"/>
              <a:gd name="T28" fmla="*/ 0 h 43"/>
              <a:gd name="T29" fmla="*/ 43 w 43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3" h="43">
                <a:moveTo>
                  <a:pt x="43" y="21"/>
                </a:moveTo>
                <a:lnTo>
                  <a:pt x="36" y="7"/>
                </a:lnTo>
                <a:lnTo>
                  <a:pt x="22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1" name="Freeform 154">
            <a:extLst>
              <a:ext uri="{FF2B5EF4-FFF2-40B4-BE49-F238E27FC236}">
                <a16:creationId xmlns:a16="http://schemas.microsoft.com/office/drawing/2014/main" id="{056A17E5-329A-585F-8F20-09A3CDC3ABB3}"/>
              </a:ext>
            </a:extLst>
          </p:cNvPr>
          <p:cNvSpPr>
            <a:spLocks/>
          </p:cNvSpPr>
          <p:nvPr/>
        </p:nvSpPr>
        <p:spPr bwMode="auto">
          <a:xfrm>
            <a:off x="7883526" y="3719514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3" y="21"/>
                </a:moveTo>
                <a:lnTo>
                  <a:pt x="36" y="7"/>
                </a:lnTo>
                <a:lnTo>
                  <a:pt x="36" y="14"/>
                </a:lnTo>
                <a:lnTo>
                  <a:pt x="22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6"/>
                </a:lnTo>
                <a:lnTo>
                  <a:pt x="7" y="36"/>
                </a:lnTo>
                <a:lnTo>
                  <a:pt x="22" y="43"/>
                </a:lnTo>
                <a:lnTo>
                  <a:pt x="36" y="36"/>
                </a:lnTo>
                <a:lnTo>
                  <a:pt x="43" y="21"/>
                </a:lnTo>
                <a:lnTo>
                  <a:pt x="50" y="21"/>
                </a:lnTo>
                <a:lnTo>
                  <a:pt x="43" y="36"/>
                </a:lnTo>
                <a:lnTo>
                  <a:pt x="36" y="43"/>
                </a:lnTo>
                <a:lnTo>
                  <a:pt x="22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2" y="0"/>
                </a:lnTo>
                <a:lnTo>
                  <a:pt x="36" y="7"/>
                </a:lnTo>
                <a:lnTo>
                  <a:pt x="43" y="7"/>
                </a:lnTo>
                <a:lnTo>
                  <a:pt x="50" y="21"/>
                </a:lnTo>
                <a:lnTo>
                  <a:pt x="43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2" name="Freeform 155">
            <a:extLst>
              <a:ext uri="{FF2B5EF4-FFF2-40B4-BE49-F238E27FC236}">
                <a16:creationId xmlns:a16="http://schemas.microsoft.com/office/drawing/2014/main" id="{041157C6-B299-D5EF-25EC-19EF24F4EC56}"/>
              </a:ext>
            </a:extLst>
          </p:cNvPr>
          <p:cNvSpPr>
            <a:spLocks/>
          </p:cNvSpPr>
          <p:nvPr/>
        </p:nvSpPr>
        <p:spPr bwMode="auto">
          <a:xfrm>
            <a:off x="7951788" y="3752850"/>
            <a:ext cx="11112" cy="1588"/>
          </a:xfrm>
          <a:custGeom>
            <a:avLst/>
            <a:gdLst>
              <a:gd name="T0" fmla="*/ 0 w 7"/>
              <a:gd name="T1" fmla="*/ 0 h 1588"/>
              <a:gd name="T2" fmla="*/ 0 w 7"/>
              <a:gd name="T3" fmla="*/ 0 h 1588"/>
              <a:gd name="T4" fmla="*/ 0 w 7"/>
              <a:gd name="T5" fmla="*/ 0 h 1588"/>
              <a:gd name="T6" fmla="*/ 2147483646 w 7"/>
              <a:gd name="T7" fmla="*/ 0 h 1588"/>
              <a:gd name="T8" fmla="*/ 2147483646 w 7"/>
              <a:gd name="T9" fmla="*/ 0 h 1588"/>
              <a:gd name="T10" fmla="*/ 2147483646 w 7"/>
              <a:gd name="T11" fmla="*/ 0 h 1588"/>
              <a:gd name="T12" fmla="*/ 0 w 7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8"/>
              <a:gd name="T23" fmla="*/ 7 w 7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8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3" name="Freeform 156">
            <a:extLst>
              <a:ext uri="{FF2B5EF4-FFF2-40B4-BE49-F238E27FC236}">
                <a16:creationId xmlns:a16="http://schemas.microsoft.com/office/drawing/2014/main" id="{840C0BED-8CE0-0228-D4CD-19FF59FA744C}"/>
              </a:ext>
            </a:extLst>
          </p:cNvPr>
          <p:cNvSpPr>
            <a:spLocks/>
          </p:cNvSpPr>
          <p:nvPr/>
        </p:nvSpPr>
        <p:spPr bwMode="auto">
          <a:xfrm>
            <a:off x="7081839" y="3719513"/>
            <a:ext cx="66675" cy="68262"/>
          </a:xfrm>
          <a:custGeom>
            <a:avLst/>
            <a:gdLst>
              <a:gd name="T0" fmla="*/ 2147483646 w 42"/>
              <a:gd name="T1" fmla="*/ 2147483646 h 43"/>
              <a:gd name="T2" fmla="*/ 2147483646 w 42"/>
              <a:gd name="T3" fmla="*/ 2147483646 h 43"/>
              <a:gd name="T4" fmla="*/ 2147483646 w 42"/>
              <a:gd name="T5" fmla="*/ 0 h 43"/>
              <a:gd name="T6" fmla="*/ 2147483646 w 42"/>
              <a:gd name="T7" fmla="*/ 2147483646 h 43"/>
              <a:gd name="T8" fmla="*/ 0 w 42"/>
              <a:gd name="T9" fmla="*/ 2147483646 h 43"/>
              <a:gd name="T10" fmla="*/ 2147483646 w 42"/>
              <a:gd name="T11" fmla="*/ 2147483646 h 43"/>
              <a:gd name="T12" fmla="*/ 2147483646 w 42"/>
              <a:gd name="T13" fmla="*/ 2147483646 h 43"/>
              <a:gd name="T14" fmla="*/ 2147483646 w 42"/>
              <a:gd name="T15" fmla="*/ 2147483646 h 43"/>
              <a:gd name="T16" fmla="*/ 2147483646 w 42"/>
              <a:gd name="T17" fmla="*/ 2147483646 h 43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42"/>
              <a:gd name="T28" fmla="*/ 0 h 43"/>
              <a:gd name="T29" fmla="*/ 42 w 42"/>
              <a:gd name="T30" fmla="*/ 43 h 43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42" h="43">
                <a:moveTo>
                  <a:pt x="42" y="21"/>
                </a:moveTo>
                <a:lnTo>
                  <a:pt x="35" y="7"/>
                </a:lnTo>
                <a:lnTo>
                  <a:pt x="21" y="0"/>
                </a:lnTo>
                <a:lnTo>
                  <a:pt x="7" y="7"/>
                </a:lnTo>
                <a:lnTo>
                  <a:pt x="0" y="21"/>
                </a:lnTo>
                <a:lnTo>
                  <a:pt x="7" y="36"/>
                </a:lnTo>
                <a:lnTo>
                  <a:pt x="21" y="43"/>
                </a:lnTo>
                <a:lnTo>
                  <a:pt x="35" y="36"/>
                </a:lnTo>
                <a:lnTo>
                  <a:pt x="42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4" name="Freeform 157">
            <a:extLst>
              <a:ext uri="{FF2B5EF4-FFF2-40B4-BE49-F238E27FC236}">
                <a16:creationId xmlns:a16="http://schemas.microsoft.com/office/drawing/2014/main" id="{3473690D-8C82-3E98-7795-887D015CDF1E}"/>
              </a:ext>
            </a:extLst>
          </p:cNvPr>
          <p:cNvSpPr>
            <a:spLocks/>
          </p:cNvSpPr>
          <p:nvPr/>
        </p:nvSpPr>
        <p:spPr bwMode="auto">
          <a:xfrm>
            <a:off x="7081839" y="3719514"/>
            <a:ext cx="79375" cy="79375"/>
          </a:xfrm>
          <a:custGeom>
            <a:avLst/>
            <a:gdLst>
              <a:gd name="T0" fmla="*/ 2147483646 w 50"/>
              <a:gd name="T1" fmla="*/ 2147483646 h 50"/>
              <a:gd name="T2" fmla="*/ 2147483646 w 50"/>
              <a:gd name="T3" fmla="*/ 2147483646 h 50"/>
              <a:gd name="T4" fmla="*/ 2147483646 w 50"/>
              <a:gd name="T5" fmla="*/ 2147483646 h 50"/>
              <a:gd name="T6" fmla="*/ 2147483646 w 50"/>
              <a:gd name="T7" fmla="*/ 2147483646 h 50"/>
              <a:gd name="T8" fmla="*/ 2147483646 w 50"/>
              <a:gd name="T9" fmla="*/ 2147483646 h 50"/>
              <a:gd name="T10" fmla="*/ 2147483646 w 50"/>
              <a:gd name="T11" fmla="*/ 2147483646 h 50"/>
              <a:gd name="T12" fmla="*/ 2147483646 w 50"/>
              <a:gd name="T13" fmla="*/ 2147483646 h 50"/>
              <a:gd name="T14" fmla="*/ 2147483646 w 50"/>
              <a:gd name="T15" fmla="*/ 2147483646 h 50"/>
              <a:gd name="T16" fmla="*/ 2147483646 w 50"/>
              <a:gd name="T17" fmla="*/ 2147483646 h 50"/>
              <a:gd name="T18" fmla="*/ 2147483646 w 50"/>
              <a:gd name="T19" fmla="*/ 2147483646 h 50"/>
              <a:gd name="T20" fmla="*/ 2147483646 w 50"/>
              <a:gd name="T21" fmla="*/ 2147483646 h 50"/>
              <a:gd name="T22" fmla="*/ 2147483646 w 50"/>
              <a:gd name="T23" fmla="*/ 2147483646 h 50"/>
              <a:gd name="T24" fmla="*/ 2147483646 w 50"/>
              <a:gd name="T25" fmla="*/ 2147483646 h 50"/>
              <a:gd name="T26" fmla="*/ 2147483646 w 50"/>
              <a:gd name="T27" fmla="*/ 2147483646 h 50"/>
              <a:gd name="T28" fmla="*/ 2147483646 w 50"/>
              <a:gd name="T29" fmla="*/ 2147483646 h 50"/>
              <a:gd name="T30" fmla="*/ 2147483646 w 50"/>
              <a:gd name="T31" fmla="*/ 2147483646 h 50"/>
              <a:gd name="T32" fmla="*/ 2147483646 w 50"/>
              <a:gd name="T33" fmla="*/ 2147483646 h 50"/>
              <a:gd name="T34" fmla="*/ 2147483646 w 50"/>
              <a:gd name="T35" fmla="*/ 2147483646 h 50"/>
              <a:gd name="T36" fmla="*/ 2147483646 w 50"/>
              <a:gd name="T37" fmla="*/ 2147483646 h 50"/>
              <a:gd name="T38" fmla="*/ 2147483646 w 50"/>
              <a:gd name="T39" fmla="*/ 2147483646 h 50"/>
              <a:gd name="T40" fmla="*/ 2147483646 w 50"/>
              <a:gd name="T41" fmla="*/ 2147483646 h 50"/>
              <a:gd name="T42" fmla="*/ 2147483646 w 50"/>
              <a:gd name="T43" fmla="*/ 2147483646 h 50"/>
              <a:gd name="T44" fmla="*/ 2147483646 w 50"/>
              <a:gd name="T45" fmla="*/ 2147483646 h 50"/>
              <a:gd name="T46" fmla="*/ 2147483646 w 50"/>
              <a:gd name="T47" fmla="*/ 2147483646 h 50"/>
              <a:gd name="T48" fmla="*/ 2147483646 w 50"/>
              <a:gd name="T49" fmla="*/ 2147483646 h 50"/>
              <a:gd name="T50" fmla="*/ 2147483646 w 50"/>
              <a:gd name="T51" fmla="*/ 2147483646 h 50"/>
              <a:gd name="T52" fmla="*/ 2147483646 w 50"/>
              <a:gd name="T53" fmla="*/ 2147483646 h 50"/>
              <a:gd name="T54" fmla="*/ 2147483646 w 50"/>
              <a:gd name="T55" fmla="*/ 2147483646 h 50"/>
              <a:gd name="T56" fmla="*/ 2147483646 w 50"/>
              <a:gd name="T57" fmla="*/ 2147483646 h 50"/>
              <a:gd name="T58" fmla="*/ 2147483646 w 50"/>
              <a:gd name="T59" fmla="*/ 2147483646 h 50"/>
              <a:gd name="T60" fmla="*/ 2147483646 w 50"/>
              <a:gd name="T61" fmla="*/ 2147483646 h 50"/>
              <a:gd name="T62" fmla="*/ 2147483646 w 50"/>
              <a:gd name="T63" fmla="*/ 2147483646 h 50"/>
              <a:gd name="T64" fmla="*/ 2147483646 w 50"/>
              <a:gd name="T65" fmla="*/ 2147483646 h 50"/>
              <a:gd name="T66" fmla="*/ 2147483646 w 50"/>
              <a:gd name="T67" fmla="*/ 2147483646 h 50"/>
              <a:gd name="T68" fmla="*/ 2147483646 w 50"/>
              <a:gd name="T69" fmla="*/ 2147483646 h 50"/>
              <a:gd name="T70" fmla="*/ 0 w 50"/>
              <a:gd name="T71" fmla="*/ 2147483646 h 50"/>
              <a:gd name="T72" fmla="*/ 0 w 50"/>
              <a:gd name="T73" fmla="*/ 2147483646 h 50"/>
              <a:gd name="T74" fmla="*/ 0 w 50"/>
              <a:gd name="T75" fmla="*/ 2147483646 h 50"/>
              <a:gd name="T76" fmla="*/ 2147483646 w 50"/>
              <a:gd name="T77" fmla="*/ 2147483646 h 50"/>
              <a:gd name="T78" fmla="*/ 2147483646 w 50"/>
              <a:gd name="T79" fmla="*/ 2147483646 h 50"/>
              <a:gd name="T80" fmla="*/ 2147483646 w 50"/>
              <a:gd name="T81" fmla="*/ 2147483646 h 50"/>
              <a:gd name="T82" fmla="*/ 2147483646 w 50"/>
              <a:gd name="T83" fmla="*/ 0 h 50"/>
              <a:gd name="T84" fmla="*/ 2147483646 w 50"/>
              <a:gd name="T85" fmla="*/ 0 h 50"/>
              <a:gd name="T86" fmla="*/ 2147483646 w 50"/>
              <a:gd name="T87" fmla="*/ 0 h 50"/>
              <a:gd name="T88" fmla="*/ 2147483646 w 50"/>
              <a:gd name="T89" fmla="*/ 2147483646 h 50"/>
              <a:gd name="T90" fmla="*/ 2147483646 w 50"/>
              <a:gd name="T91" fmla="*/ 2147483646 h 50"/>
              <a:gd name="T92" fmla="*/ 2147483646 w 50"/>
              <a:gd name="T93" fmla="*/ 2147483646 h 50"/>
              <a:gd name="T94" fmla="*/ 2147483646 w 50"/>
              <a:gd name="T95" fmla="*/ 2147483646 h 50"/>
              <a:gd name="T96" fmla="*/ 2147483646 w 50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50"/>
              <a:gd name="T148" fmla="*/ 0 h 50"/>
              <a:gd name="T149" fmla="*/ 50 w 50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50" h="50">
                <a:moveTo>
                  <a:pt x="42" y="21"/>
                </a:moveTo>
                <a:lnTo>
                  <a:pt x="35" y="7"/>
                </a:lnTo>
                <a:lnTo>
                  <a:pt x="35" y="14"/>
                </a:lnTo>
                <a:lnTo>
                  <a:pt x="21" y="7"/>
                </a:lnTo>
                <a:lnTo>
                  <a:pt x="7" y="14"/>
                </a:lnTo>
                <a:lnTo>
                  <a:pt x="14" y="7"/>
                </a:lnTo>
                <a:lnTo>
                  <a:pt x="7" y="21"/>
                </a:lnTo>
                <a:lnTo>
                  <a:pt x="14" y="36"/>
                </a:lnTo>
                <a:lnTo>
                  <a:pt x="7" y="36"/>
                </a:lnTo>
                <a:lnTo>
                  <a:pt x="21" y="43"/>
                </a:lnTo>
                <a:lnTo>
                  <a:pt x="35" y="36"/>
                </a:lnTo>
                <a:lnTo>
                  <a:pt x="42" y="21"/>
                </a:lnTo>
                <a:lnTo>
                  <a:pt x="50" y="21"/>
                </a:lnTo>
                <a:lnTo>
                  <a:pt x="42" y="36"/>
                </a:lnTo>
                <a:lnTo>
                  <a:pt x="35" y="43"/>
                </a:lnTo>
                <a:lnTo>
                  <a:pt x="21" y="50"/>
                </a:lnTo>
                <a:lnTo>
                  <a:pt x="7" y="43"/>
                </a:lnTo>
                <a:lnTo>
                  <a:pt x="7" y="36"/>
                </a:lnTo>
                <a:lnTo>
                  <a:pt x="0" y="21"/>
                </a:lnTo>
                <a:lnTo>
                  <a:pt x="7" y="7"/>
                </a:lnTo>
                <a:lnTo>
                  <a:pt x="21" y="0"/>
                </a:lnTo>
                <a:lnTo>
                  <a:pt x="35" y="7"/>
                </a:lnTo>
                <a:lnTo>
                  <a:pt x="42" y="7"/>
                </a:lnTo>
                <a:lnTo>
                  <a:pt x="50" y="21"/>
                </a:lnTo>
                <a:lnTo>
                  <a:pt x="42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5" name="Freeform 158">
            <a:extLst>
              <a:ext uri="{FF2B5EF4-FFF2-40B4-BE49-F238E27FC236}">
                <a16:creationId xmlns:a16="http://schemas.microsoft.com/office/drawing/2014/main" id="{79D02DB2-EDEB-1036-330B-3C3EFA73B32D}"/>
              </a:ext>
            </a:extLst>
          </p:cNvPr>
          <p:cNvSpPr>
            <a:spLocks/>
          </p:cNvSpPr>
          <p:nvPr/>
        </p:nvSpPr>
        <p:spPr bwMode="auto">
          <a:xfrm>
            <a:off x="7148513" y="3752850"/>
            <a:ext cx="12700" cy="1588"/>
          </a:xfrm>
          <a:custGeom>
            <a:avLst/>
            <a:gdLst>
              <a:gd name="T0" fmla="*/ 0 w 8"/>
              <a:gd name="T1" fmla="*/ 0 h 1588"/>
              <a:gd name="T2" fmla="*/ 0 w 8"/>
              <a:gd name="T3" fmla="*/ 0 h 1588"/>
              <a:gd name="T4" fmla="*/ 0 w 8"/>
              <a:gd name="T5" fmla="*/ 0 h 1588"/>
              <a:gd name="T6" fmla="*/ 2147483646 w 8"/>
              <a:gd name="T7" fmla="*/ 0 h 1588"/>
              <a:gd name="T8" fmla="*/ 2147483646 w 8"/>
              <a:gd name="T9" fmla="*/ 0 h 1588"/>
              <a:gd name="T10" fmla="*/ 2147483646 w 8"/>
              <a:gd name="T11" fmla="*/ 0 h 1588"/>
              <a:gd name="T12" fmla="*/ 0 w 8"/>
              <a:gd name="T13" fmla="*/ 0 h 158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"/>
              <a:gd name="T22" fmla="*/ 0 h 1588"/>
              <a:gd name="T23" fmla="*/ 8 w 8"/>
              <a:gd name="T24" fmla="*/ 1588 h 158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" h="1588">
                <a:moveTo>
                  <a:pt x="0" y="0"/>
                </a:moveTo>
                <a:lnTo>
                  <a:pt x="0" y="0"/>
                </a:lnTo>
                <a:lnTo>
                  <a:pt x="8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6" name="Freeform 159">
            <a:extLst>
              <a:ext uri="{FF2B5EF4-FFF2-40B4-BE49-F238E27FC236}">
                <a16:creationId xmlns:a16="http://schemas.microsoft.com/office/drawing/2014/main" id="{74CAF17C-6A31-62CF-2CF6-58C99C615463}"/>
              </a:ext>
            </a:extLst>
          </p:cNvPr>
          <p:cNvSpPr>
            <a:spLocks/>
          </p:cNvSpPr>
          <p:nvPr/>
        </p:nvSpPr>
        <p:spPr bwMode="auto">
          <a:xfrm>
            <a:off x="7408863" y="3403601"/>
            <a:ext cx="57150" cy="66675"/>
          </a:xfrm>
          <a:custGeom>
            <a:avLst/>
            <a:gdLst>
              <a:gd name="T0" fmla="*/ 2147483646 w 36"/>
              <a:gd name="T1" fmla="*/ 2147483646 h 42"/>
              <a:gd name="T2" fmla="*/ 2147483646 w 36"/>
              <a:gd name="T3" fmla="*/ 2147483646 h 42"/>
              <a:gd name="T4" fmla="*/ 2147483646 w 36"/>
              <a:gd name="T5" fmla="*/ 0 h 42"/>
              <a:gd name="T6" fmla="*/ 0 w 36"/>
              <a:gd name="T7" fmla="*/ 2147483646 h 42"/>
              <a:gd name="T8" fmla="*/ 0 w 36"/>
              <a:gd name="T9" fmla="*/ 2147483646 h 42"/>
              <a:gd name="T10" fmla="*/ 0 w 36"/>
              <a:gd name="T11" fmla="*/ 2147483646 h 42"/>
              <a:gd name="T12" fmla="*/ 2147483646 w 36"/>
              <a:gd name="T13" fmla="*/ 2147483646 h 42"/>
              <a:gd name="T14" fmla="*/ 2147483646 w 36"/>
              <a:gd name="T15" fmla="*/ 2147483646 h 42"/>
              <a:gd name="T16" fmla="*/ 2147483646 w 36"/>
              <a:gd name="T17" fmla="*/ 2147483646 h 4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36"/>
              <a:gd name="T28" fmla="*/ 0 h 42"/>
              <a:gd name="T29" fmla="*/ 36 w 36"/>
              <a:gd name="T30" fmla="*/ 42 h 4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36" h="42">
                <a:moveTo>
                  <a:pt x="36" y="21"/>
                </a:moveTo>
                <a:lnTo>
                  <a:pt x="29" y="7"/>
                </a:lnTo>
                <a:lnTo>
                  <a:pt x="14" y="0"/>
                </a:lnTo>
                <a:lnTo>
                  <a:pt x="0" y="7"/>
                </a:lnTo>
                <a:lnTo>
                  <a:pt x="0" y="21"/>
                </a:lnTo>
                <a:lnTo>
                  <a:pt x="0" y="35"/>
                </a:lnTo>
                <a:lnTo>
                  <a:pt x="14" y="42"/>
                </a:lnTo>
                <a:lnTo>
                  <a:pt x="29" y="35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7" name="Freeform 160">
            <a:extLst>
              <a:ext uri="{FF2B5EF4-FFF2-40B4-BE49-F238E27FC236}">
                <a16:creationId xmlns:a16="http://schemas.microsoft.com/office/drawing/2014/main" id="{89EF7AB9-6F14-0E7C-53E9-0780F63A27DB}"/>
              </a:ext>
            </a:extLst>
          </p:cNvPr>
          <p:cNvSpPr>
            <a:spLocks/>
          </p:cNvSpPr>
          <p:nvPr/>
        </p:nvSpPr>
        <p:spPr bwMode="auto">
          <a:xfrm>
            <a:off x="7408863" y="3403601"/>
            <a:ext cx="68262" cy="79375"/>
          </a:xfrm>
          <a:custGeom>
            <a:avLst/>
            <a:gdLst>
              <a:gd name="T0" fmla="*/ 2147483646 w 43"/>
              <a:gd name="T1" fmla="*/ 2147483646 h 50"/>
              <a:gd name="T2" fmla="*/ 2147483646 w 43"/>
              <a:gd name="T3" fmla="*/ 2147483646 h 50"/>
              <a:gd name="T4" fmla="*/ 2147483646 w 43"/>
              <a:gd name="T5" fmla="*/ 2147483646 h 50"/>
              <a:gd name="T6" fmla="*/ 2147483646 w 43"/>
              <a:gd name="T7" fmla="*/ 2147483646 h 50"/>
              <a:gd name="T8" fmla="*/ 2147483646 w 43"/>
              <a:gd name="T9" fmla="*/ 2147483646 h 50"/>
              <a:gd name="T10" fmla="*/ 2147483646 w 43"/>
              <a:gd name="T11" fmla="*/ 2147483646 h 50"/>
              <a:gd name="T12" fmla="*/ 2147483646 w 43"/>
              <a:gd name="T13" fmla="*/ 2147483646 h 50"/>
              <a:gd name="T14" fmla="*/ 0 w 43"/>
              <a:gd name="T15" fmla="*/ 2147483646 h 50"/>
              <a:gd name="T16" fmla="*/ 2147483646 w 43"/>
              <a:gd name="T17" fmla="*/ 2147483646 h 50"/>
              <a:gd name="T18" fmla="*/ 2147483646 w 43"/>
              <a:gd name="T19" fmla="*/ 2147483646 h 50"/>
              <a:gd name="T20" fmla="*/ 2147483646 w 43"/>
              <a:gd name="T21" fmla="*/ 2147483646 h 50"/>
              <a:gd name="T22" fmla="*/ 2147483646 w 43"/>
              <a:gd name="T23" fmla="*/ 2147483646 h 50"/>
              <a:gd name="T24" fmla="*/ 2147483646 w 43"/>
              <a:gd name="T25" fmla="*/ 2147483646 h 50"/>
              <a:gd name="T26" fmla="*/ 2147483646 w 43"/>
              <a:gd name="T27" fmla="*/ 2147483646 h 50"/>
              <a:gd name="T28" fmla="*/ 0 w 43"/>
              <a:gd name="T29" fmla="*/ 2147483646 h 50"/>
              <a:gd name="T30" fmla="*/ 0 w 43"/>
              <a:gd name="T31" fmla="*/ 2147483646 h 50"/>
              <a:gd name="T32" fmla="*/ 2147483646 w 43"/>
              <a:gd name="T33" fmla="*/ 2147483646 h 50"/>
              <a:gd name="T34" fmla="*/ 2147483646 w 43"/>
              <a:gd name="T35" fmla="*/ 2147483646 h 50"/>
              <a:gd name="T36" fmla="*/ 2147483646 w 43"/>
              <a:gd name="T37" fmla="*/ 2147483646 h 50"/>
              <a:gd name="T38" fmla="*/ 2147483646 w 43"/>
              <a:gd name="T39" fmla="*/ 2147483646 h 50"/>
              <a:gd name="T40" fmla="*/ 2147483646 w 43"/>
              <a:gd name="T41" fmla="*/ 2147483646 h 50"/>
              <a:gd name="T42" fmla="*/ 2147483646 w 43"/>
              <a:gd name="T43" fmla="*/ 2147483646 h 50"/>
              <a:gd name="T44" fmla="*/ 2147483646 w 43"/>
              <a:gd name="T45" fmla="*/ 2147483646 h 50"/>
              <a:gd name="T46" fmla="*/ 2147483646 w 43"/>
              <a:gd name="T47" fmla="*/ 2147483646 h 50"/>
              <a:gd name="T48" fmla="*/ 2147483646 w 43"/>
              <a:gd name="T49" fmla="*/ 2147483646 h 50"/>
              <a:gd name="T50" fmla="*/ 2147483646 w 43"/>
              <a:gd name="T51" fmla="*/ 2147483646 h 50"/>
              <a:gd name="T52" fmla="*/ 2147483646 w 43"/>
              <a:gd name="T53" fmla="*/ 2147483646 h 50"/>
              <a:gd name="T54" fmla="*/ 2147483646 w 43"/>
              <a:gd name="T55" fmla="*/ 2147483646 h 50"/>
              <a:gd name="T56" fmla="*/ 2147483646 w 43"/>
              <a:gd name="T57" fmla="*/ 2147483646 h 50"/>
              <a:gd name="T58" fmla="*/ 2147483646 w 43"/>
              <a:gd name="T59" fmla="*/ 2147483646 h 50"/>
              <a:gd name="T60" fmla="*/ 2147483646 w 43"/>
              <a:gd name="T61" fmla="*/ 2147483646 h 50"/>
              <a:gd name="T62" fmla="*/ 2147483646 w 43"/>
              <a:gd name="T63" fmla="*/ 2147483646 h 50"/>
              <a:gd name="T64" fmla="*/ 0 w 43"/>
              <a:gd name="T65" fmla="*/ 2147483646 h 50"/>
              <a:gd name="T66" fmla="*/ 0 w 43"/>
              <a:gd name="T67" fmla="*/ 2147483646 h 50"/>
              <a:gd name="T68" fmla="*/ 0 w 43"/>
              <a:gd name="T69" fmla="*/ 2147483646 h 50"/>
              <a:gd name="T70" fmla="*/ 0 w 43"/>
              <a:gd name="T71" fmla="*/ 2147483646 h 50"/>
              <a:gd name="T72" fmla="*/ 0 w 43"/>
              <a:gd name="T73" fmla="*/ 2147483646 h 50"/>
              <a:gd name="T74" fmla="*/ 0 w 43"/>
              <a:gd name="T75" fmla="*/ 2147483646 h 50"/>
              <a:gd name="T76" fmla="*/ 0 w 43"/>
              <a:gd name="T77" fmla="*/ 2147483646 h 50"/>
              <a:gd name="T78" fmla="*/ 0 w 43"/>
              <a:gd name="T79" fmla="*/ 2147483646 h 50"/>
              <a:gd name="T80" fmla="*/ 0 w 43"/>
              <a:gd name="T81" fmla="*/ 2147483646 h 50"/>
              <a:gd name="T82" fmla="*/ 2147483646 w 43"/>
              <a:gd name="T83" fmla="*/ 0 h 50"/>
              <a:gd name="T84" fmla="*/ 2147483646 w 43"/>
              <a:gd name="T85" fmla="*/ 0 h 50"/>
              <a:gd name="T86" fmla="*/ 2147483646 w 43"/>
              <a:gd name="T87" fmla="*/ 0 h 50"/>
              <a:gd name="T88" fmla="*/ 2147483646 w 43"/>
              <a:gd name="T89" fmla="*/ 2147483646 h 50"/>
              <a:gd name="T90" fmla="*/ 2147483646 w 43"/>
              <a:gd name="T91" fmla="*/ 2147483646 h 50"/>
              <a:gd name="T92" fmla="*/ 2147483646 w 43"/>
              <a:gd name="T93" fmla="*/ 2147483646 h 50"/>
              <a:gd name="T94" fmla="*/ 2147483646 w 43"/>
              <a:gd name="T95" fmla="*/ 2147483646 h 50"/>
              <a:gd name="T96" fmla="*/ 2147483646 w 43"/>
              <a:gd name="T97" fmla="*/ 2147483646 h 50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43"/>
              <a:gd name="T148" fmla="*/ 0 h 50"/>
              <a:gd name="T149" fmla="*/ 43 w 43"/>
              <a:gd name="T150" fmla="*/ 50 h 50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43" h="50">
                <a:moveTo>
                  <a:pt x="36" y="21"/>
                </a:moveTo>
                <a:lnTo>
                  <a:pt x="29" y="7"/>
                </a:lnTo>
                <a:lnTo>
                  <a:pt x="29" y="14"/>
                </a:lnTo>
                <a:lnTo>
                  <a:pt x="14" y="7"/>
                </a:lnTo>
                <a:lnTo>
                  <a:pt x="0" y="14"/>
                </a:lnTo>
                <a:lnTo>
                  <a:pt x="7" y="7"/>
                </a:lnTo>
                <a:lnTo>
                  <a:pt x="7" y="21"/>
                </a:lnTo>
                <a:lnTo>
                  <a:pt x="7" y="35"/>
                </a:lnTo>
                <a:lnTo>
                  <a:pt x="0" y="35"/>
                </a:lnTo>
                <a:lnTo>
                  <a:pt x="14" y="42"/>
                </a:lnTo>
                <a:lnTo>
                  <a:pt x="29" y="35"/>
                </a:lnTo>
                <a:lnTo>
                  <a:pt x="36" y="21"/>
                </a:lnTo>
                <a:lnTo>
                  <a:pt x="43" y="21"/>
                </a:lnTo>
                <a:lnTo>
                  <a:pt x="36" y="35"/>
                </a:lnTo>
                <a:lnTo>
                  <a:pt x="29" y="42"/>
                </a:lnTo>
                <a:lnTo>
                  <a:pt x="14" y="50"/>
                </a:lnTo>
                <a:lnTo>
                  <a:pt x="0" y="42"/>
                </a:lnTo>
                <a:lnTo>
                  <a:pt x="0" y="35"/>
                </a:lnTo>
                <a:lnTo>
                  <a:pt x="0" y="21"/>
                </a:lnTo>
                <a:lnTo>
                  <a:pt x="0" y="7"/>
                </a:lnTo>
                <a:lnTo>
                  <a:pt x="14" y="0"/>
                </a:lnTo>
                <a:lnTo>
                  <a:pt x="29" y="7"/>
                </a:lnTo>
                <a:lnTo>
                  <a:pt x="36" y="7"/>
                </a:lnTo>
                <a:lnTo>
                  <a:pt x="43" y="21"/>
                </a:lnTo>
                <a:lnTo>
                  <a:pt x="36" y="21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8" name="Freeform 161">
            <a:extLst>
              <a:ext uri="{FF2B5EF4-FFF2-40B4-BE49-F238E27FC236}">
                <a16:creationId xmlns:a16="http://schemas.microsoft.com/office/drawing/2014/main" id="{D7CD6CFC-83A0-C5B2-C3F6-C8E904406E7F}"/>
              </a:ext>
            </a:extLst>
          </p:cNvPr>
          <p:cNvSpPr>
            <a:spLocks/>
          </p:cNvSpPr>
          <p:nvPr/>
        </p:nvSpPr>
        <p:spPr bwMode="auto">
          <a:xfrm>
            <a:off x="7466013" y="3436939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969" name="Rectangle 168">
            <a:extLst>
              <a:ext uri="{FF2B5EF4-FFF2-40B4-BE49-F238E27FC236}">
                <a16:creationId xmlns:a16="http://schemas.microsoft.com/office/drawing/2014/main" id="{3D721721-6E6F-DACA-2FFF-0D77679C2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648200"/>
            <a:ext cx="200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4970" name="Rectangle 169">
            <a:extLst>
              <a:ext uri="{FF2B5EF4-FFF2-40B4-BE49-F238E27FC236}">
                <a16:creationId xmlns:a16="http://schemas.microsoft.com/office/drawing/2014/main" id="{579B3D1F-3796-1144-62EA-A20A538AA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1" y="4673600"/>
            <a:ext cx="47128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GaAs has the same crystal structure as Si.</a:t>
            </a:r>
            <a:endParaRPr lang="en-US" altLang="en-US" sz="2400"/>
          </a:p>
        </p:txBody>
      </p:sp>
      <p:sp>
        <p:nvSpPr>
          <p:cNvPr id="34971" name="Rectangle 170">
            <a:extLst>
              <a:ext uri="{FF2B5EF4-FFF2-40B4-BE49-F238E27FC236}">
                <a16:creationId xmlns:a16="http://schemas.microsoft.com/office/drawing/2014/main" id="{84B60551-59CD-554A-0401-BF9093824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4992688"/>
            <a:ext cx="200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4972" name="Rectangle 171">
            <a:extLst>
              <a:ext uri="{FF2B5EF4-FFF2-40B4-BE49-F238E27FC236}">
                <a16:creationId xmlns:a16="http://schemas.microsoft.com/office/drawing/2014/main" id="{897BE6E3-7188-2BDB-A91A-D05C3C742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1" y="5018088"/>
            <a:ext cx="778469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GaAs, GaP, GaN are III-V compound semiconductors, important for </a:t>
            </a:r>
            <a:endParaRPr lang="en-US" altLang="en-US" sz="2400"/>
          </a:p>
        </p:txBody>
      </p:sp>
      <p:sp>
        <p:nvSpPr>
          <p:cNvPr id="34973" name="Rectangle 172">
            <a:extLst>
              <a:ext uri="{FF2B5EF4-FFF2-40B4-BE49-F238E27FC236}">
                <a16:creationId xmlns:a16="http://schemas.microsoft.com/office/drawing/2014/main" id="{247C19B2-F3A6-AC79-FFFA-CDBB09F6E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1" y="5362575"/>
            <a:ext cx="200535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   optoelectronics.</a:t>
            </a:r>
            <a:endParaRPr lang="en-US" altLang="en-US" sz="2400" dirty="0"/>
          </a:p>
        </p:txBody>
      </p:sp>
      <p:sp>
        <p:nvSpPr>
          <p:cNvPr id="34974" name="Rectangle 173">
            <a:extLst>
              <a:ext uri="{FF2B5EF4-FFF2-40B4-BE49-F238E27FC236}">
                <a16:creationId xmlns:a16="http://schemas.microsoft.com/office/drawing/2014/main" id="{6450C249-13F1-5908-A4A5-DE71A1E06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5641975"/>
            <a:ext cx="200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4975" name="Rectangle 174">
            <a:extLst>
              <a:ext uri="{FF2B5EF4-FFF2-40B4-BE49-F238E27FC236}">
                <a16:creationId xmlns:a16="http://schemas.microsoft.com/office/drawing/2014/main" id="{B2C6CDB0-9563-2C67-862E-270056748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6801" y="5667375"/>
            <a:ext cx="71590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>
                <a:solidFill>
                  <a:srgbClr val="000000"/>
                </a:solidFill>
              </a:rPr>
              <a:t>Which group of elements are candidates for donors? acceptors?</a:t>
            </a:r>
            <a:endParaRPr lang="en-US" altLang="en-US" sz="2400"/>
          </a:p>
        </p:txBody>
      </p:sp>
      <p:sp>
        <p:nvSpPr>
          <p:cNvPr id="34976" name="Rectangle 8">
            <a:extLst>
              <a:ext uri="{FF2B5EF4-FFF2-40B4-BE49-F238E27FC236}">
                <a16:creationId xmlns:a16="http://schemas.microsoft.com/office/drawing/2014/main" id="{518B190E-2A56-0435-CFDB-F7E69D004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71750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4977" name="Rectangle 162">
            <a:extLst>
              <a:ext uri="{FF2B5EF4-FFF2-40B4-BE49-F238E27FC236}">
                <a16:creationId xmlns:a16="http://schemas.microsoft.com/office/drawing/2014/main" id="{1377A8B8-7A9F-2BDB-705A-D1EAF8A8CA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1371600"/>
            <a:ext cx="43441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Ga</a:t>
            </a:r>
            <a:endParaRPr lang="en-US" altLang="en-US" sz="2400"/>
          </a:p>
        </p:txBody>
      </p:sp>
      <p:sp>
        <p:nvSpPr>
          <p:cNvPr id="34978" name="Rectangle 163">
            <a:extLst>
              <a:ext uri="{FF2B5EF4-FFF2-40B4-BE49-F238E27FC236}">
                <a16:creationId xmlns:a16="http://schemas.microsoft.com/office/drawing/2014/main" id="{6562228A-458B-F4CA-BF94-72B5FFD2B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1371600"/>
            <a:ext cx="413575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/>
              <a:t>As</a:t>
            </a:r>
            <a:endParaRPr lang="en-US" altLang="en-US" sz="2400"/>
          </a:p>
        </p:txBody>
      </p:sp>
      <p:sp>
        <p:nvSpPr>
          <p:cNvPr id="34979" name="Rectangle 164">
            <a:extLst>
              <a:ext uri="{FF2B5EF4-FFF2-40B4-BE49-F238E27FC236}">
                <a16:creationId xmlns:a16="http://schemas.microsoft.com/office/drawing/2014/main" id="{932DF6D1-ACBD-633D-F0FA-9CE29B025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3124200"/>
            <a:ext cx="413575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/>
              <a:t>As</a:t>
            </a:r>
            <a:endParaRPr lang="en-US" altLang="en-US" sz="2400"/>
          </a:p>
        </p:txBody>
      </p:sp>
      <p:sp>
        <p:nvSpPr>
          <p:cNvPr id="34980" name="Rectangle 165">
            <a:extLst>
              <a:ext uri="{FF2B5EF4-FFF2-40B4-BE49-F238E27FC236}">
                <a16:creationId xmlns:a16="http://schemas.microsoft.com/office/drawing/2014/main" id="{3BDF7920-F6AA-72E3-AAB7-A24FD8130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124200"/>
            <a:ext cx="43441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Ga</a:t>
            </a:r>
            <a:endParaRPr lang="en-US" altLang="en-US" sz="2400"/>
          </a:p>
        </p:txBody>
      </p:sp>
      <p:sp>
        <p:nvSpPr>
          <p:cNvPr id="34981" name="Rectangle 167">
            <a:extLst>
              <a:ext uri="{FF2B5EF4-FFF2-40B4-BE49-F238E27FC236}">
                <a16:creationId xmlns:a16="http://schemas.microsoft.com/office/drawing/2014/main" id="{0F47F37B-28C3-2805-B95D-7CEA9AE34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3124200"/>
            <a:ext cx="434414" cy="446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900">
                <a:solidFill>
                  <a:srgbClr val="000000"/>
                </a:solidFill>
              </a:rPr>
              <a:t>Ga</a:t>
            </a:r>
            <a:endParaRPr lang="en-US" altLang="en-US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D24F84B-8774-13A3-5838-E3F972F51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432" y="-5784"/>
            <a:ext cx="77724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Energy Band Diagram</a:t>
            </a:r>
          </a:p>
        </p:txBody>
      </p:sp>
      <p:sp>
        <p:nvSpPr>
          <p:cNvPr id="36867" name="Rectangle 5">
            <a:extLst>
              <a:ext uri="{FF2B5EF4-FFF2-40B4-BE49-F238E27FC236}">
                <a16:creationId xmlns:a16="http://schemas.microsoft.com/office/drawing/2014/main" id="{DF7FB792-4274-4D7C-4A03-5D8AE871A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1970088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8" name="Rectangle 6">
            <a:extLst>
              <a:ext uri="{FF2B5EF4-FFF2-40B4-BE49-F238E27FC236}">
                <a16:creationId xmlns:a16="http://schemas.microsoft.com/office/drawing/2014/main" id="{619376EA-3206-C0C8-314E-F7AEA6010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1970088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69" name="Rectangle 7">
            <a:extLst>
              <a:ext uri="{FF2B5EF4-FFF2-40B4-BE49-F238E27FC236}">
                <a16:creationId xmlns:a16="http://schemas.microsoft.com/office/drawing/2014/main" id="{2AC8C66D-1EDA-2902-38D3-C80D0FE4C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1970088"/>
            <a:ext cx="4376738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0" name="Rectangle 8">
            <a:extLst>
              <a:ext uri="{FF2B5EF4-FFF2-40B4-BE49-F238E27FC236}">
                <a16:creationId xmlns:a16="http://schemas.microsoft.com/office/drawing/2014/main" id="{92488739-3E72-115D-6979-AF7782614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75" y="3798889"/>
            <a:ext cx="12700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1" name="Rectangle 9">
            <a:extLst>
              <a:ext uri="{FF2B5EF4-FFF2-40B4-BE49-F238E27FC236}">
                <a16:creationId xmlns:a16="http://schemas.microsoft.com/office/drawing/2014/main" id="{FD054F6E-40EE-BFB4-C650-2AA293056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3798889"/>
            <a:ext cx="12700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2" name="Rectangle 10">
            <a:extLst>
              <a:ext uri="{FF2B5EF4-FFF2-40B4-BE49-F238E27FC236}">
                <a16:creationId xmlns:a16="http://schemas.microsoft.com/office/drawing/2014/main" id="{FCF0D06F-C223-BE8D-EEA1-335ABE8FC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4075" y="3798889"/>
            <a:ext cx="4376738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73" name="Rectangle 11">
            <a:extLst>
              <a:ext uri="{FF2B5EF4-FFF2-40B4-BE49-F238E27FC236}">
                <a16:creationId xmlns:a16="http://schemas.microsoft.com/office/drawing/2014/main" id="{CED39C82-0EDD-80B1-74C4-B199FE1D4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4550" y="1619250"/>
            <a:ext cx="60914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9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6874" name="Rectangle 12">
            <a:extLst>
              <a:ext uri="{FF2B5EF4-FFF2-40B4-BE49-F238E27FC236}">
                <a16:creationId xmlns:a16="http://schemas.microsoft.com/office/drawing/2014/main" id="{7E83FCFE-E49D-C13F-9044-269A5800A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5939" y="1568451"/>
            <a:ext cx="2024593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Conduction band</a:t>
            </a:r>
            <a:endParaRPr lang="en-US" altLang="en-US" sz="2400"/>
          </a:p>
        </p:txBody>
      </p:sp>
      <p:sp>
        <p:nvSpPr>
          <p:cNvPr id="36875" name="Rectangle 13">
            <a:extLst>
              <a:ext uri="{FF2B5EF4-FFF2-40B4-BE49-F238E27FC236}">
                <a16:creationId xmlns:a16="http://schemas.microsoft.com/office/drawing/2014/main" id="{DCC10D90-755C-8661-0190-1EE83A438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88" y="1711325"/>
            <a:ext cx="177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i="1">
                <a:solidFill>
                  <a:srgbClr val="000000"/>
                </a:solidFill>
              </a:rPr>
              <a:t>E</a:t>
            </a:r>
            <a:endParaRPr lang="en-US" altLang="en-US" sz="2400" i="1"/>
          </a:p>
        </p:txBody>
      </p:sp>
      <p:sp>
        <p:nvSpPr>
          <p:cNvPr id="36876" name="Rectangle 14">
            <a:extLst>
              <a:ext uri="{FF2B5EF4-FFF2-40B4-BE49-F238E27FC236}">
                <a16:creationId xmlns:a16="http://schemas.microsoft.com/office/drawing/2014/main" id="{1C02C915-1245-A918-A08B-FA628FCFB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63" y="1866901"/>
            <a:ext cx="913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c</a:t>
            </a:r>
            <a:endParaRPr lang="en-US" altLang="en-US" sz="2400"/>
          </a:p>
        </p:txBody>
      </p:sp>
      <p:sp>
        <p:nvSpPr>
          <p:cNvPr id="36877" name="Rectangle 15">
            <a:extLst>
              <a:ext uri="{FF2B5EF4-FFF2-40B4-BE49-F238E27FC236}">
                <a16:creationId xmlns:a16="http://schemas.microsoft.com/office/drawing/2014/main" id="{05786DAC-EEFA-EE3A-9300-1F120BE4B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9088" y="3540125"/>
            <a:ext cx="177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i="1">
                <a:solidFill>
                  <a:srgbClr val="000000"/>
                </a:solidFill>
              </a:rPr>
              <a:t>E</a:t>
            </a:r>
            <a:endParaRPr lang="en-US" altLang="en-US" sz="2400" i="1"/>
          </a:p>
        </p:txBody>
      </p:sp>
      <p:sp>
        <p:nvSpPr>
          <p:cNvPr id="36878" name="Rectangle 16">
            <a:extLst>
              <a:ext uri="{FF2B5EF4-FFF2-40B4-BE49-F238E27FC236}">
                <a16:creationId xmlns:a16="http://schemas.microsoft.com/office/drawing/2014/main" id="{A5D6FA98-37BF-BFEC-8A53-6FEB190EF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363" y="3695701"/>
            <a:ext cx="913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v</a:t>
            </a:r>
            <a:endParaRPr lang="en-US" altLang="en-US" sz="2400"/>
          </a:p>
        </p:txBody>
      </p:sp>
      <p:sp>
        <p:nvSpPr>
          <p:cNvPr id="36879" name="Rectangle 17">
            <a:extLst>
              <a:ext uri="{FF2B5EF4-FFF2-40B4-BE49-F238E27FC236}">
                <a16:creationId xmlns:a16="http://schemas.microsoft.com/office/drawing/2014/main" id="{040CA9A1-BE9D-8657-E64E-D51CFCD6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3670300"/>
            <a:ext cx="12700" cy="254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80" name="Freeform 18">
            <a:extLst>
              <a:ext uri="{FF2B5EF4-FFF2-40B4-BE49-F238E27FC236}">
                <a16:creationId xmlns:a16="http://schemas.microsoft.com/office/drawing/2014/main" id="{D58EEA9C-836D-70AB-14A8-9DF2E0D049B9}"/>
              </a:ext>
            </a:extLst>
          </p:cNvPr>
          <p:cNvSpPr>
            <a:spLocks/>
          </p:cNvSpPr>
          <p:nvPr/>
        </p:nvSpPr>
        <p:spPr bwMode="auto">
          <a:xfrm>
            <a:off x="4083050" y="3683001"/>
            <a:ext cx="77788" cy="155575"/>
          </a:xfrm>
          <a:custGeom>
            <a:avLst/>
            <a:gdLst>
              <a:gd name="T0" fmla="*/ 2147483646 w 49"/>
              <a:gd name="T1" fmla="*/ 2147483646 h 98"/>
              <a:gd name="T2" fmla="*/ 2147483646 w 49"/>
              <a:gd name="T3" fmla="*/ 0 h 98"/>
              <a:gd name="T4" fmla="*/ 2147483646 w 49"/>
              <a:gd name="T5" fmla="*/ 0 h 98"/>
              <a:gd name="T6" fmla="*/ 2147483646 w 49"/>
              <a:gd name="T7" fmla="*/ 0 h 98"/>
              <a:gd name="T8" fmla="*/ 2147483646 w 49"/>
              <a:gd name="T9" fmla="*/ 2147483646 h 98"/>
              <a:gd name="T10" fmla="*/ 2147483646 w 49"/>
              <a:gd name="T11" fmla="*/ 2147483646 h 98"/>
              <a:gd name="T12" fmla="*/ 2147483646 w 49"/>
              <a:gd name="T13" fmla="*/ 2147483646 h 98"/>
              <a:gd name="T14" fmla="*/ 0 w 49"/>
              <a:gd name="T15" fmla="*/ 0 h 98"/>
              <a:gd name="T16" fmla="*/ 0 w 49"/>
              <a:gd name="T17" fmla="*/ 0 h 98"/>
              <a:gd name="T18" fmla="*/ 2147483646 w 49"/>
              <a:gd name="T19" fmla="*/ 0 h 98"/>
              <a:gd name="T20" fmla="*/ 2147483646 w 49"/>
              <a:gd name="T21" fmla="*/ 0 h 98"/>
              <a:gd name="T22" fmla="*/ 2147483646 w 49"/>
              <a:gd name="T23" fmla="*/ 2147483646 h 98"/>
              <a:gd name="T24" fmla="*/ 2147483646 w 49"/>
              <a:gd name="T25" fmla="*/ 2147483646 h 98"/>
              <a:gd name="T26" fmla="*/ 2147483646 w 49"/>
              <a:gd name="T27" fmla="*/ 2147483646 h 98"/>
              <a:gd name="T28" fmla="*/ 2147483646 w 49"/>
              <a:gd name="T29" fmla="*/ 0 h 98"/>
              <a:gd name="T30" fmla="*/ 2147483646 w 49"/>
              <a:gd name="T31" fmla="*/ 0 h 98"/>
              <a:gd name="T32" fmla="*/ 2147483646 w 49"/>
              <a:gd name="T33" fmla="*/ 2147483646 h 98"/>
              <a:gd name="T34" fmla="*/ 2147483646 w 49"/>
              <a:gd name="T35" fmla="*/ 2147483646 h 98"/>
              <a:gd name="T36" fmla="*/ 2147483646 w 49"/>
              <a:gd name="T37" fmla="*/ 2147483646 h 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98"/>
              <a:gd name="T59" fmla="*/ 49 w 49"/>
              <a:gd name="T60" fmla="*/ 98 h 9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98">
                <a:moveTo>
                  <a:pt x="32" y="8"/>
                </a:moveTo>
                <a:lnTo>
                  <a:pt x="49" y="0"/>
                </a:lnTo>
                <a:lnTo>
                  <a:pt x="32" y="73"/>
                </a:lnTo>
                <a:lnTo>
                  <a:pt x="32" y="98"/>
                </a:lnTo>
                <a:lnTo>
                  <a:pt x="24" y="73"/>
                </a:lnTo>
                <a:lnTo>
                  <a:pt x="0" y="0"/>
                </a:lnTo>
                <a:lnTo>
                  <a:pt x="8" y="0"/>
                </a:lnTo>
                <a:lnTo>
                  <a:pt x="32" y="73"/>
                </a:lnTo>
                <a:lnTo>
                  <a:pt x="24" y="73"/>
                </a:lnTo>
                <a:lnTo>
                  <a:pt x="41" y="0"/>
                </a:lnTo>
                <a:lnTo>
                  <a:pt x="49" y="0"/>
                </a:lnTo>
                <a:lnTo>
                  <a:pt x="49" y="8"/>
                </a:lnTo>
                <a:lnTo>
                  <a:pt x="32" y="16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Freeform 19">
            <a:extLst>
              <a:ext uri="{FF2B5EF4-FFF2-40B4-BE49-F238E27FC236}">
                <a16:creationId xmlns:a16="http://schemas.microsoft.com/office/drawing/2014/main" id="{9CCE6B33-F5C5-A2E2-ADA8-DDC6B22559F9}"/>
              </a:ext>
            </a:extLst>
          </p:cNvPr>
          <p:cNvSpPr>
            <a:spLocks/>
          </p:cNvSpPr>
          <p:nvPr/>
        </p:nvSpPr>
        <p:spPr bwMode="auto">
          <a:xfrm>
            <a:off x="4095750" y="3683000"/>
            <a:ext cx="38100" cy="25400"/>
          </a:xfrm>
          <a:custGeom>
            <a:avLst/>
            <a:gdLst>
              <a:gd name="T0" fmla="*/ 0 w 24"/>
              <a:gd name="T1" fmla="*/ 0 h 16"/>
              <a:gd name="T2" fmla="*/ 2147483646 w 24"/>
              <a:gd name="T3" fmla="*/ 2147483646 h 16"/>
              <a:gd name="T4" fmla="*/ 2147483646 w 24"/>
              <a:gd name="T5" fmla="*/ 2147483646 h 16"/>
              <a:gd name="T6" fmla="*/ 2147483646 w 24"/>
              <a:gd name="T7" fmla="*/ 2147483646 h 16"/>
              <a:gd name="T8" fmla="*/ 2147483646 w 24"/>
              <a:gd name="T9" fmla="*/ 2147483646 h 16"/>
              <a:gd name="T10" fmla="*/ 0 w 24"/>
              <a:gd name="T11" fmla="*/ 2147483646 h 16"/>
              <a:gd name="T12" fmla="*/ 0 w 24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16"/>
              <a:gd name="T23" fmla="*/ 24 w 24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16">
                <a:moveTo>
                  <a:pt x="0" y="0"/>
                </a:moveTo>
                <a:lnTo>
                  <a:pt x="24" y="8"/>
                </a:lnTo>
                <a:lnTo>
                  <a:pt x="24" y="16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2" name="Freeform 20">
            <a:extLst>
              <a:ext uri="{FF2B5EF4-FFF2-40B4-BE49-F238E27FC236}">
                <a16:creationId xmlns:a16="http://schemas.microsoft.com/office/drawing/2014/main" id="{29820979-D2A6-FD76-F94D-46DE84B36B6C}"/>
              </a:ext>
            </a:extLst>
          </p:cNvPr>
          <p:cNvSpPr>
            <a:spLocks/>
          </p:cNvSpPr>
          <p:nvPr/>
        </p:nvSpPr>
        <p:spPr bwMode="auto">
          <a:xfrm>
            <a:off x="4095750" y="3683000"/>
            <a:ext cx="65088" cy="115888"/>
          </a:xfrm>
          <a:custGeom>
            <a:avLst/>
            <a:gdLst>
              <a:gd name="T0" fmla="*/ 2147483646 w 41"/>
              <a:gd name="T1" fmla="*/ 2147483646 h 73"/>
              <a:gd name="T2" fmla="*/ 2147483646 w 41"/>
              <a:gd name="T3" fmla="*/ 0 h 73"/>
              <a:gd name="T4" fmla="*/ 2147483646 w 41"/>
              <a:gd name="T5" fmla="*/ 2147483646 h 73"/>
              <a:gd name="T6" fmla="*/ 0 w 41"/>
              <a:gd name="T7" fmla="*/ 0 h 73"/>
              <a:gd name="T8" fmla="*/ 2147483646 w 41"/>
              <a:gd name="T9" fmla="*/ 2147483646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"/>
              <a:gd name="T16" fmla="*/ 0 h 73"/>
              <a:gd name="T17" fmla="*/ 41 w 41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" h="73">
                <a:moveTo>
                  <a:pt x="24" y="8"/>
                </a:moveTo>
                <a:lnTo>
                  <a:pt x="41" y="0"/>
                </a:lnTo>
                <a:lnTo>
                  <a:pt x="24" y="73"/>
                </a:lnTo>
                <a:lnTo>
                  <a:pt x="0" y="0"/>
                </a:lnTo>
                <a:lnTo>
                  <a:pt x="24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Rectangle 21">
            <a:extLst>
              <a:ext uri="{FF2B5EF4-FFF2-40B4-BE49-F238E27FC236}">
                <a16:creationId xmlns:a16="http://schemas.microsoft.com/office/drawing/2014/main" id="{261DCD50-0E05-4CB5-784B-B8812936B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125663"/>
            <a:ext cx="142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84" name="Freeform 22">
            <a:extLst>
              <a:ext uri="{FF2B5EF4-FFF2-40B4-BE49-F238E27FC236}">
                <a16:creationId xmlns:a16="http://schemas.microsoft.com/office/drawing/2014/main" id="{65E88062-924F-A416-0275-35F9B6895CD2}"/>
              </a:ext>
            </a:extLst>
          </p:cNvPr>
          <p:cNvSpPr>
            <a:spLocks/>
          </p:cNvSpPr>
          <p:nvPr/>
        </p:nvSpPr>
        <p:spPr bwMode="auto">
          <a:xfrm>
            <a:off x="4095750" y="2022475"/>
            <a:ext cx="77788" cy="128588"/>
          </a:xfrm>
          <a:custGeom>
            <a:avLst/>
            <a:gdLst>
              <a:gd name="T0" fmla="*/ 2147483646 w 49"/>
              <a:gd name="T1" fmla="*/ 2147483646 h 81"/>
              <a:gd name="T2" fmla="*/ 0 w 49"/>
              <a:gd name="T3" fmla="*/ 2147483646 h 81"/>
              <a:gd name="T4" fmla="*/ 0 w 49"/>
              <a:gd name="T5" fmla="*/ 2147483646 h 81"/>
              <a:gd name="T6" fmla="*/ 0 w 49"/>
              <a:gd name="T7" fmla="*/ 2147483646 h 81"/>
              <a:gd name="T8" fmla="*/ 2147483646 w 49"/>
              <a:gd name="T9" fmla="*/ 0 h 81"/>
              <a:gd name="T10" fmla="*/ 2147483646 w 49"/>
              <a:gd name="T11" fmla="*/ 0 h 81"/>
              <a:gd name="T12" fmla="*/ 2147483646 w 49"/>
              <a:gd name="T13" fmla="*/ 0 h 81"/>
              <a:gd name="T14" fmla="*/ 2147483646 w 49"/>
              <a:gd name="T15" fmla="*/ 2147483646 h 81"/>
              <a:gd name="T16" fmla="*/ 2147483646 w 49"/>
              <a:gd name="T17" fmla="*/ 2147483646 h 81"/>
              <a:gd name="T18" fmla="*/ 2147483646 w 49"/>
              <a:gd name="T19" fmla="*/ 2147483646 h 81"/>
              <a:gd name="T20" fmla="*/ 2147483646 w 49"/>
              <a:gd name="T21" fmla="*/ 2147483646 h 81"/>
              <a:gd name="T22" fmla="*/ 2147483646 w 49"/>
              <a:gd name="T23" fmla="*/ 0 h 81"/>
              <a:gd name="T24" fmla="*/ 2147483646 w 49"/>
              <a:gd name="T25" fmla="*/ 0 h 81"/>
              <a:gd name="T26" fmla="*/ 2147483646 w 49"/>
              <a:gd name="T27" fmla="*/ 0 h 81"/>
              <a:gd name="T28" fmla="*/ 2147483646 w 49"/>
              <a:gd name="T29" fmla="*/ 2147483646 h 81"/>
              <a:gd name="T30" fmla="*/ 0 w 49"/>
              <a:gd name="T31" fmla="*/ 2147483646 h 81"/>
              <a:gd name="T32" fmla="*/ 0 w 49"/>
              <a:gd name="T33" fmla="*/ 2147483646 h 81"/>
              <a:gd name="T34" fmla="*/ 2147483646 w 49"/>
              <a:gd name="T35" fmla="*/ 2147483646 h 81"/>
              <a:gd name="T36" fmla="*/ 2147483646 w 49"/>
              <a:gd name="T37" fmla="*/ 2147483646 h 81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81"/>
              <a:gd name="T59" fmla="*/ 49 w 49"/>
              <a:gd name="T60" fmla="*/ 81 h 81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81">
                <a:moveTo>
                  <a:pt x="24" y="65"/>
                </a:moveTo>
                <a:lnTo>
                  <a:pt x="0" y="73"/>
                </a:lnTo>
                <a:lnTo>
                  <a:pt x="24" y="0"/>
                </a:lnTo>
                <a:lnTo>
                  <a:pt x="33" y="0"/>
                </a:lnTo>
                <a:lnTo>
                  <a:pt x="49" y="73"/>
                </a:lnTo>
                <a:lnTo>
                  <a:pt x="49" y="81"/>
                </a:lnTo>
                <a:lnTo>
                  <a:pt x="41" y="73"/>
                </a:lnTo>
                <a:lnTo>
                  <a:pt x="24" y="0"/>
                </a:lnTo>
                <a:lnTo>
                  <a:pt x="33" y="0"/>
                </a:lnTo>
                <a:lnTo>
                  <a:pt x="8" y="73"/>
                </a:lnTo>
                <a:lnTo>
                  <a:pt x="0" y="73"/>
                </a:lnTo>
                <a:lnTo>
                  <a:pt x="0" y="65"/>
                </a:lnTo>
                <a:lnTo>
                  <a:pt x="24" y="57"/>
                </a:lnTo>
                <a:lnTo>
                  <a:pt x="24" y="6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5" name="Freeform 23">
            <a:extLst>
              <a:ext uri="{FF2B5EF4-FFF2-40B4-BE49-F238E27FC236}">
                <a16:creationId xmlns:a16="http://schemas.microsoft.com/office/drawing/2014/main" id="{4BB18ADF-9340-A6B9-DE97-7A594E3214C9}"/>
              </a:ext>
            </a:extLst>
          </p:cNvPr>
          <p:cNvSpPr>
            <a:spLocks/>
          </p:cNvSpPr>
          <p:nvPr/>
        </p:nvSpPr>
        <p:spPr bwMode="auto">
          <a:xfrm>
            <a:off x="4133850" y="2112963"/>
            <a:ext cx="26988" cy="25400"/>
          </a:xfrm>
          <a:custGeom>
            <a:avLst/>
            <a:gdLst>
              <a:gd name="T0" fmla="*/ 2147483646 w 17"/>
              <a:gd name="T1" fmla="*/ 2147483646 h 16"/>
              <a:gd name="T2" fmla="*/ 0 w 17"/>
              <a:gd name="T3" fmla="*/ 2147483646 h 16"/>
              <a:gd name="T4" fmla="*/ 0 w 17"/>
              <a:gd name="T5" fmla="*/ 0 h 16"/>
              <a:gd name="T6" fmla="*/ 0 w 17"/>
              <a:gd name="T7" fmla="*/ 0 h 16"/>
              <a:gd name="T8" fmla="*/ 0 w 17"/>
              <a:gd name="T9" fmla="*/ 0 h 16"/>
              <a:gd name="T10" fmla="*/ 2147483646 w 17"/>
              <a:gd name="T11" fmla="*/ 2147483646 h 16"/>
              <a:gd name="T12" fmla="*/ 2147483646 w 17"/>
              <a:gd name="T13" fmla="*/ 214748364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16"/>
              <a:gd name="T23" fmla="*/ 17 w 17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16">
                <a:moveTo>
                  <a:pt x="17" y="16"/>
                </a:moveTo>
                <a:lnTo>
                  <a:pt x="0" y="8"/>
                </a:lnTo>
                <a:lnTo>
                  <a:pt x="0" y="0"/>
                </a:lnTo>
                <a:lnTo>
                  <a:pt x="17" y="8"/>
                </a:lnTo>
                <a:lnTo>
                  <a:pt x="17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6" name="Freeform 24">
            <a:extLst>
              <a:ext uri="{FF2B5EF4-FFF2-40B4-BE49-F238E27FC236}">
                <a16:creationId xmlns:a16="http://schemas.microsoft.com/office/drawing/2014/main" id="{4CAAF855-E2E7-6DE3-2A60-80C552EBDAA6}"/>
              </a:ext>
            </a:extLst>
          </p:cNvPr>
          <p:cNvSpPr>
            <a:spLocks/>
          </p:cNvSpPr>
          <p:nvPr/>
        </p:nvSpPr>
        <p:spPr bwMode="auto">
          <a:xfrm>
            <a:off x="4095750" y="2022475"/>
            <a:ext cx="65088" cy="115888"/>
          </a:xfrm>
          <a:custGeom>
            <a:avLst/>
            <a:gdLst>
              <a:gd name="T0" fmla="*/ 2147483646 w 41"/>
              <a:gd name="T1" fmla="*/ 2147483646 h 73"/>
              <a:gd name="T2" fmla="*/ 0 w 41"/>
              <a:gd name="T3" fmla="*/ 2147483646 h 73"/>
              <a:gd name="T4" fmla="*/ 2147483646 w 41"/>
              <a:gd name="T5" fmla="*/ 0 h 73"/>
              <a:gd name="T6" fmla="*/ 2147483646 w 41"/>
              <a:gd name="T7" fmla="*/ 2147483646 h 73"/>
              <a:gd name="T8" fmla="*/ 2147483646 w 41"/>
              <a:gd name="T9" fmla="*/ 2147483646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"/>
              <a:gd name="T16" fmla="*/ 0 h 73"/>
              <a:gd name="T17" fmla="*/ 41 w 41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" h="73">
                <a:moveTo>
                  <a:pt x="24" y="65"/>
                </a:moveTo>
                <a:lnTo>
                  <a:pt x="0" y="73"/>
                </a:lnTo>
                <a:lnTo>
                  <a:pt x="24" y="0"/>
                </a:lnTo>
                <a:lnTo>
                  <a:pt x="41" y="73"/>
                </a:lnTo>
                <a:lnTo>
                  <a:pt x="24" y="6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Rectangle 25">
            <a:extLst>
              <a:ext uri="{FF2B5EF4-FFF2-40B4-BE49-F238E27FC236}">
                <a16:creationId xmlns:a16="http://schemas.microsoft.com/office/drawing/2014/main" id="{1657A687-D518-3B53-4548-C6AEDB485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3670300"/>
            <a:ext cx="14288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88" name="Rectangle 26">
            <a:extLst>
              <a:ext uri="{FF2B5EF4-FFF2-40B4-BE49-F238E27FC236}">
                <a16:creationId xmlns:a16="http://schemas.microsoft.com/office/drawing/2014/main" id="{A1A59078-2134-5821-3DAF-2DD9EBF21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138363"/>
            <a:ext cx="14288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89" name="Rectangle 27">
            <a:extLst>
              <a:ext uri="{FF2B5EF4-FFF2-40B4-BE49-F238E27FC236}">
                <a16:creationId xmlns:a16="http://schemas.microsoft.com/office/drawing/2014/main" id="{7E96A579-FE3B-9527-3C54-1B6CF9C14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2138364"/>
            <a:ext cx="14288" cy="15319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890" name="Rectangle 28">
            <a:extLst>
              <a:ext uri="{FF2B5EF4-FFF2-40B4-BE49-F238E27FC236}">
                <a16:creationId xmlns:a16="http://schemas.microsoft.com/office/drawing/2014/main" id="{830578FE-2BC5-FC81-4330-38082F98F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2787650"/>
            <a:ext cx="177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i="1">
                <a:solidFill>
                  <a:srgbClr val="000000"/>
                </a:solidFill>
              </a:rPr>
              <a:t>E</a:t>
            </a:r>
            <a:endParaRPr lang="en-US" altLang="en-US" sz="2400" i="1"/>
          </a:p>
        </p:txBody>
      </p:sp>
      <p:sp>
        <p:nvSpPr>
          <p:cNvPr id="36891" name="Rectangle 29">
            <a:extLst>
              <a:ext uri="{FF2B5EF4-FFF2-40B4-BE49-F238E27FC236}">
                <a16:creationId xmlns:a16="http://schemas.microsoft.com/office/drawing/2014/main" id="{EC02CDD6-CE0E-49D2-FEF7-6087323E7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1988" y="2930525"/>
            <a:ext cx="109004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</a:rPr>
              <a:t>g</a:t>
            </a:r>
            <a:endParaRPr lang="en-US" altLang="en-US" sz="2400"/>
          </a:p>
        </p:txBody>
      </p:sp>
      <p:sp>
        <p:nvSpPr>
          <p:cNvPr id="36892" name="Rectangle 30">
            <a:extLst>
              <a:ext uri="{FF2B5EF4-FFF2-40B4-BE49-F238E27FC236}">
                <a16:creationId xmlns:a16="http://schemas.microsoft.com/office/drawing/2014/main" id="{B88C45AD-DB3E-AFC2-D122-0150C83E23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1388" y="2714626"/>
            <a:ext cx="112370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Band gap</a:t>
            </a:r>
            <a:endParaRPr lang="en-US" altLang="en-US" sz="2400"/>
          </a:p>
        </p:txBody>
      </p:sp>
      <p:sp>
        <p:nvSpPr>
          <p:cNvPr id="36893" name="Freeform 31">
            <a:extLst>
              <a:ext uri="{FF2B5EF4-FFF2-40B4-BE49-F238E27FC236}">
                <a16:creationId xmlns:a16="http://schemas.microsoft.com/office/drawing/2014/main" id="{31152FE3-F06F-5B57-58D6-180565D3A516}"/>
              </a:ext>
            </a:extLst>
          </p:cNvPr>
          <p:cNvSpPr>
            <a:spLocks/>
          </p:cNvSpPr>
          <p:nvPr/>
        </p:nvSpPr>
        <p:spPr bwMode="auto">
          <a:xfrm>
            <a:off x="3394075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4" name="Freeform 32">
            <a:extLst>
              <a:ext uri="{FF2B5EF4-FFF2-40B4-BE49-F238E27FC236}">
                <a16:creationId xmlns:a16="http://schemas.microsoft.com/office/drawing/2014/main" id="{B59BD296-4659-2E19-3417-58F45E967645}"/>
              </a:ext>
            </a:extLst>
          </p:cNvPr>
          <p:cNvSpPr>
            <a:spLocks/>
          </p:cNvSpPr>
          <p:nvPr/>
        </p:nvSpPr>
        <p:spPr bwMode="auto">
          <a:xfrm>
            <a:off x="3732213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5" name="Freeform 33">
            <a:extLst>
              <a:ext uri="{FF2B5EF4-FFF2-40B4-BE49-F238E27FC236}">
                <a16:creationId xmlns:a16="http://schemas.microsoft.com/office/drawing/2014/main" id="{D6FDE052-6402-CB9B-B95E-1047A257A01B}"/>
              </a:ext>
            </a:extLst>
          </p:cNvPr>
          <p:cNvSpPr>
            <a:spLocks/>
          </p:cNvSpPr>
          <p:nvPr/>
        </p:nvSpPr>
        <p:spPr bwMode="auto">
          <a:xfrm>
            <a:off x="3394075" y="3813175"/>
            <a:ext cx="350838" cy="323850"/>
          </a:xfrm>
          <a:custGeom>
            <a:avLst/>
            <a:gdLst>
              <a:gd name="T0" fmla="*/ 0 w 221"/>
              <a:gd name="T1" fmla="*/ 2147483646 h 204"/>
              <a:gd name="T2" fmla="*/ 2147483646 w 221"/>
              <a:gd name="T3" fmla="*/ 2147483646 h 204"/>
              <a:gd name="T4" fmla="*/ 2147483646 w 221"/>
              <a:gd name="T5" fmla="*/ 2147483646 h 204"/>
              <a:gd name="T6" fmla="*/ 2147483646 w 221"/>
              <a:gd name="T7" fmla="*/ 0 h 204"/>
              <a:gd name="T8" fmla="*/ 0 w 221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"/>
              <a:gd name="T16" fmla="*/ 0 h 204"/>
              <a:gd name="T17" fmla="*/ 221 w 221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" h="204">
                <a:moveTo>
                  <a:pt x="0" y="196"/>
                </a:moveTo>
                <a:lnTo>
                  <a:pt x="8" y="204"/>
                </a:lnTo>
                <a:lnTo>
                  <a:pt x="221" y="8"/>
                </a:lnTo>
                <a:lnTo>
                  <a:pt x="213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6" name="Freeform 34">
            <a:extLst>
              <a:ext uri="{FF2B5EF4-FFF2-40B4-BE49-F238E27FC236}">
                <a16:creationId xmlns:a16="http://schemas.microsoft.com/office/drawing/2014/main" id="{C3405B97-22C0-3461-10A5-02DCDD78CF29}"/>
              </a:ext>
            </a:extLst>
          </p:cNvPr>
          <p:cNvSpPr>
            <a:spLocks/>
          </p:cNvSpPr>
          <p:nvPr/>
        </p:nvSpPr>
        <p:spPr bwMode="auto">
          <a:xfrm>
            <a:off x="3732213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7" name="Freeform 35">
            <a:extLst>
              <a:ext uri="{FF2B5EF4-FFF2-40B4-BE49-F238E27FC236}">
                <a16:creationId xmlns:a16="http://schemas.microsoft.com/office/drawing/2014/main" id="{C40C3A4B-095C-9981-933E-B0FFD9B25D39}"/>
              </a:ext>
            </a:extLst>
          </p:cNvPr>
          <p:cNvSpPr>
            <a:spLocks/>
          </p:cNvSpPr>
          <p:nvPr/>
        </p:nvSpPr>
        <p:spPr bwMode="auto">
          <a:xfrm>
            <a:off x="4070350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8" name="Freeform 36">
            <a:extLst>
              <a:ext uri="{FF2B5EF4-FFF2-40B4-BE49-F238E27FC236}">
                <a16:creationId xmlns:a16="http://schemas.microsoft.com/office/drawing/2014/main" id="{38F581E6-9BE3-B3A2-166F-019507FA44C2}"/>
              </a:ext>
            </a:extLst>
          </p:cNvPr>
          <p:cNvSpPr>
            <a:spLocks/>
          </p:cNvSpPr>
          <p:nvPr/>
        </p:nvSpPr>
        <p:spPr bwMode="auto">
          <a:xfrm>
            <a:off x="3732214" y="3813175"/>
            <a:ext cx="350837" cy="323850"/>
          </a:xfrm>
          <a:custGeom>
            <a:avLst/>
            <a:gdLst>
              <a:gd name="T0" fmla="*/ 0 w 221"/>
              <a:gd name="T1" fmla="*/ 2147483646 h 204"/>
              <a:gd name="T2" fmla="*/ 2147483646 w 221"/>
              <a:gd name="T3" fmla="*/ 2147483646 h 204"/>
              <a:gd name="T4" fmla="*/ 2147483646 w 221"/>
              <a:gd name="T5" fmla="*/ 2147483646 h 204"/>
              <a:gd name="T6" fmla="*/ 2147483646 w 221"/>
              <a:gd name="T7" fmla="*/ 0 h 204"/>
              <a:gd name="T8" fmla="*/ 0 w 221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"/>
              <a:gd name="T16" fmla="*/ 0 h 204"/>
              <a:gd name="T17" fmla="*/ 221 w 221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" h="204">
                <a:moveTo>
                  <a:pt x="0" y="196"/>
                </a:moveTo>
                <a:lnTo>
                  <a:pt x="8" y="204"/>
                </a:lnTo>
                <a:lnTo>
                  <a:pt x="221" y="8"/>
                </a:lnTo>
                <a:lnTo>
                  <a:pt x="213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99" name="Freeform 37">
            <a:extLst>
              <a:ext uri="{FF2B5EF4-FFF2-40B4-BE49-F238E27FC236}">
                <a16:creationId xmlns:a16="http://schemas.microsoft.com/office/drawing/2014/main" id="{84CEAA38-47B0-9310-F757-895E5882ABCD}"/>
              </a:ext>
            </a:extLst>
          </p:cNvPr>
          <p:cNvSpPr>
            <a:spLocks/>
          </p:cNvSpPr>
          <p:nvPr/>
        </p:nvSpPr>
        <p:spPr bwMode="auto">
          <a:xfrm>
            <a:off x="4070350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0" name="Freeform 38">
            <a:extLst>
              <a:ext uri="{FF2B5EF4-FFF2-40B4-BE49-F238E27FC236}">
                <a16:creationId xmlns:a16="http://schemas.microsoft.com/office/drawing/2014/main" id="{E425C98E-9F3A-2850-81D8-DEE9A066A861}"/>
              </a:ext>
            </a:extLst>
          </p:cNvPr>
          <p:cNvSpPr>
            <a:spLocks/>
          </p:cNvSpPr>
          <p:nvPr/>
        </p:nvSpPr>
        <p:spPr bwMode="auto">
          <a:xfrm>
            <a:off x="4406900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1" name="Freeform 39">
            <a:extLst>
              <a:ext uri="{FF2B5EF4-FFF2-40B4-BE49-F238E27FC236}">
                <a16:creationId xmlns:a16="http://schemas.microsoft.com/office/drawing/2014/main" id="{9A3575E4-E08A-89F7-D918-11DF11D51AFB}"/>
              </a:ext>
            </a:extLst>
          </p:cNvPr>
          <p:cNvSpPr>
            <a:spLocks/>
          </p:cNvSpPr>
          <p:nvPr/>
        </p:nvSpPr>
        <p:spPr bwMode="auto">
          <a:xfrm>
            <a:off x="4070350" y="3813175"/>
            <a:ext cx="349250" cy="323850"/>
          </a:xfrm>
          <a:custGeom>
            <a:avLst/>
            <a:gdLst>
              <a:gd name="T0" fmla="*/ 0 w 220"/>
              <a:gd name="T1" fmla="*/ 2147483646 h 204"/>
              <a:gd name="T2" fmla="*/ 2147483646 w 220"/>
              <a:gd name="T3" fmla="*/ 2147483646 h 204"/>
              <a:gd name="T4" fmla="*/ 2147483646 w 220"/>
              <a:gd name="T5" fmla="*/ 2147483646 h 204"/>
              <a:gd name="T6" fmla="*/ 2147483646 w 220"/>
              <a:gd name="T7" fmla="*/ 0 h 204"/>
              <a:gd name="T8" fmla="*/ 0 w 220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"/>
              <a:gd name="T16" fmla="*/ 0 h 204"/>
              <a:gd name="T17" fmla="*/ 220 w 220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" h="204">
                <a:moveTo>
                  <a:pt x="0" y="196"/>
                </a:moveTo>
                <a:lnTo>
                  <a:pt x="8" y="204"/>
                </a:lnTo>
                <a:lnTo>
                  <a:pt x="220" y="8"/>
                </a:lnTo>
                <a:lnTo>
                  <a:pt x="212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2" name="Freeform 40">
            <a:extLst>
              <a:ext uri="{FF2B5EF4-FFF2-40B4-BE49-F238E27FC236}">
                <a16:creationId xmlns:a16="http://schemas.microsoft.com/office/drawing/2014/main" id="{EEE202DE-61F1-099F-FA99-9138DAAAB2D2}"/>
              </a:ext>
            </a:extLst>
          </p:cNvPr>
          <p:cNvSpPr>
            <a:spLocks/>
          </p:cNvSpPr>
          <p:nvPr/>
        </p:nvSpPr>
        <p:spPr bwMode="auto">
          <a:xfrm>
            <a:off x="4406900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3" name="Freeform 41">
            <a:extLst>
              <a:ext uri="{FF2B5EF4-FFF2-40B4-BE49-F238E27FC236}">
                <a16:creationId xmlns:a16="http://schemas.microsoft.com/office/drawing/2014/main" id="{A90BB853-EF23-6C88-5090-5180FB504543}"/>
              </a:ext>
            </a:extLst>
          </p:cNvPr>
          <p:cNvSpPr>
            <a:spLocks/>
          </p:cNvSpPr>
          <p:nvPr/>
        </p:nvSpPr>
        <p:spPr bwMode="auto">
          <a:xfrm>
            <a:off x="4745038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4" name="Freeform 42">
            <a:extLst>
              <a:ext uri="{FF2B5EF4-FFF2-40B4-BE49-F238E27FC236}">
                <a16:creationId xmlns:a16="http://schemas.microsoft.com/office/drawing/2014/main" id="{9D70245A-A847-978E-483D-B9C0628E210F}"/>
              </a:ext>
            </a:extLst>
          </p:cNvPr>
          <p:cNvSpPr>
            <a:spLocks/>
          </p:cNvSpPr>
          <p:nvPr/>
        </p:nvSpPr>
        <p:spPr bwMode="auto">
          <a:xfrm>
            <a:off x="4406900" y="3813175"/>
            <a:ext cx="350838" cy="323850"/>
          </a:xfrm>
          <a:custGeom>
            <a:avLst/>
            <a:gdLst>
              <a:gd name="T0" fmla="*/ 0 w 221"/>
              <a:gd name="T1" fmla="*/ 2147483646 h 204"/>
              <a:gd name="T2" fmla="*/ 2147483646 w 221"/>
              <a:gd name="T3" fmla="*/ 2147483646 h 204"/>
              <a:gd name="T4" fmla="*/ 2147483646 w 221"/>
              <a:gd name="T5" fmla="*/ 2147483646 h 204"/>
              <a:gd name="T6" fmla="*/ 2147483646 w 221"/>
              <a:gd name="T7" fmla="*/ 0 h 204"/>
              <a:gd name="T8" fmla="*/ 0 w 221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"/>
              <a:gd name="T16" fmla="*/ 0 h 204"/>
              <a:gd name="T17" fmla="*/ 221 w 221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" h="204">
                <a:moveTo>
                  <a:pt x="0" y="196"/>
                </a:moveTo>
                <a:lnTo>
                  <a:pt x="8" y="204"/>
                </a:lnTo>
                <a:lnTo>
                  <a:pt x="221" y="8"/>
                </a:lnTo>
                <a:lnTo>
                  <a:pt x="213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5" name="Freeform 43">
            <a:extLst>
              <a:ext uri="{FF2B5EF4-FFF2-40B4-BE49-F238E27FC236}">
                <a16:creationId xmlns:a16="http://schemas.microsoft.com/office/drawing/2014/main" id="{1F6FE5FA-24A6-A265-3B40-929899256647}"/>
              </a:ext>
            </a:extLst>
          </p:cNvPr>
          <p:cNvSpPr>
            <a:spLocks/>
          </p:cNvSpPr>
          <p:nvPr/>
        </p:nvSpPr>
        <p:spPr bwMode="auto">
          <a:xfrm>
            <a:off x="4745038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6" name="Freeform 44">
            <a:extLst>
              <a:ext uri="{FF2B5EF4-FFF2-40B4-BE49-F238E27FC236}">
                <a16:creationId xmlns:a16="http://schemas.microsoft.com/office/drawing/2014/main" id="{803D10C7-7BA5-D3AE-C269-46AB2BD76EEE}"/>
              </a:ext>
            </a:extLst>
          </p:cNvPr>
          <p:cNvSpPr>
            <a:spLocks/>
          </p:cNvSpPr>
          <p:nvPr/>
        </p:nvSpPr>
        <p:spPr bwMode="auto">
          <a:xfrm>
            <a:off x="5083175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7" name="Freeform 45">
            <a:extLst>
              <a:ext uri="{FF2B5EF4-FFF2-40B4-BE49-F238E27FC236}">
                <a16:creationId xmlns:a16="http://schemas.microsoft.com/office/drawing/2014/main" id="{76827D21-D08C-8AC4-996A-2F484A85A9FB}"/>
              </a:ext>
            </a:extLst>
          </p:cNvPr>
          <p:cNvSpPr>
            <a:spLocks/>
          </p:cNvSpPr>
          <p:nvPr/>
        </p:nvSpPr>
        <p:spPr bwMode="auto">
          <a:xfrm>
            <a:off x="4745039" y="3813175"/>
            <a:ext cx="350837" cy="323850"/>
          </a:xfrm>
          <a:custGeom>
            <a:avLst/>
            <a:gdLst>
              <a:gd name="T0" fmla="*/ 0 w 221"/>
              <a:gd name="T1" fmla="*/ 2147483646 h 204"/>
              <a:gd name="T2" fmla="*/ 2147483646 w 221"/>
              <a:gd name="T3" fmla="*/ 2147483646 h 204"/>
              <a:gd name="T4" fmla="*/ 2147483646 w 221"/>
              <a:gd name="T5" fmla="*/ 2147483646 h 204"/>
              <a:gd name="T6" fmla="*/ 2147483646 w 221"/>
              <a:gd name="T7" fmla="*/ 0 h 204"/>
              <a:gd name="T8" fmla="*/ 0 w 221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"/>
              <a:gd name="T16" fmla="*/ 0 h 204"/>
              <a:gd name="T17" fmla="*/ 221 w 221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" h="204">
                <a:moveTo>
                  <a:pt x="0" y="196"/>
                </a:moveTo>
                <a:lnTo>
                  <a:pt x="8" y="204"/>
                </a:lnTo>
                <a:lnTo>
                  <a:pt x="221" y="8"/>
                </a:lnTo>
                <a:lnTo>
                  <a:pt x="213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8" name="Freeform 46">
            <a:extLst>
              <a:ext uri="{FF2B5EF4-FFF2-40B4-BE49-F238E27FC236}">
                <a16:creationId xmlns:a16="http://schemas.microsoft.com/office/drawing/2014/main" id="{E22B4CD4-9C43-5104-8334-D26E75A1D90B}"/>
              </a:ext>
            </a:extLst>
          </p:cNvPr>
          <p:cNvSpPr>
            <a:spLocks/>
          </p:cNvSpPr>
          <p:nvPr/>
        </p:nvSpPr>
        <p:spPr bwMode="auto">
          <a:xfrm>
            <a:off x="5083175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09" name="Freeform 47">
            <a:extLst>
              <a:ext uri="{FF2B5EF4-FFF2-40B4-BE49-F238E27FC236}">
                <a16:creationId xmlns:a16="http://schemas.microsoft.com/office/drawing/2014/main" id="{30FDD0D9-C252-F4E8-48D5-A65117C2DDDD}"/>
              </a:ext>
            </a:extLst>
          </p:cNvPr>
          <p:cNvSpPr>
            <a:spLocks/>
          </p:cNvSpPr>
          <p:nvPr/>
        </p:nvSpPr>
        <p:spPr bwMode="auto">
          <a:xfrm>
            <a:off x="5419725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0" name="Freeform 48">
            <a:extLst>
              <a:ext uri="{FF2B5EF4-FFF2-40B4-BE49-F238E27FC236}">
                <a16:creationId xmlns:a16="http://schemas.microsoft.com/office/drawing/2014/main" id="{06D01733-2925-FD0C-A070-3563DDCBDE12}"/>
              </a:ext>
            </a:extLst>
          </p:cNvPr>
          <p:cNvSpPr>
            <a:spLocks/>
          </p:cNvSpPr>
          <p:nvPr/>
        </p:nvSpPr>
        <p:spPr bwMode="auto">
          <a:xfrm>
            <a:off x="5083175" y="3813175"/>
            <a:ext cx="349250" cy="323850"/>
          </a:xfrm>
          <a:custGeom>
            <a:avLst/>
            <a:gdLst>
              <a:gd name="T0" fmla="*/ 0 w 220"/>
              <a:gd name="T1" fmla="*/ 2147483646 h 204"/>
              <a:gd name="T2" fmla="*/ 2147483646 w 220"/>
              <a:gd name="T3" fmla="*/ 2147483646 h 204"/>
              <a:gd name="T4" fmla="*/ 2147483646 w 220"/>
              <a:gd name="T5" fmla="*/ 2147483646 h 204"/>
              <a:gd name="T6" fmla="*/ 2147483646 w 220"/>
              <a:gd name="T7" fmla="*/ 0 h 204"/>
              <a:gd name="T8" fmla="*/ 0 w 220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"/>
              <a:gd name="T16" fmla="*/ 0 h 204"/>
              <a:gd name="T17" fmla="*/ 220 w 220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" h="204">
                <a:moveTo>
                  <a:pt x="0" y="196"/>
                </a:moveTo>
                <a:lnTo>
                  <a:pt x="8" y="204"/>
                </a:lnTo>
                <a:lnTo>
                  <a:pt x="220" y="8"/>
                </a:lnTo>
                <a:lnTo>
                  <a:pt x="212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1" name="Freeform 49">
            <a:extLst>
              <a:ext uri="{FF2B5EF4-FFF2-40B4-BE49-F238E27FC236}">
                <a16:creationId xmlns:a16="http://schemas.microsoft.com/office/drawing/2014/main" id="{A9112276-A41A-C71B-13D7-AFCB2FAD2564}"/>
              </a:ext>
            </a:extLst>
          </p:cNvPr>
          <p:cNvSpPr>
            <a:spLocks/>
          </p:cNvSpPr>
          <p:nvPr/>
        </p:nvSpPr>
        <p:spPr bwMode="auto">
          <a:xfrm>
            <a:off x="5419725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2" name="Freeform 50">
            <a:extLst>
              <a:ext uri="{FF2B5EF4-FFF2-40B4-BE49-F238E27FC236}">
                <a16:creationId xmlns:a16="http://schemas.microsoft.com/office/drawing/2014/main" id="{D886CCCE-B27F-7E28-BDB8-191ADCDF62FB}"/>
              </a:ext>
            </a:extLst>
          </p:cNvPr>
          <p:cNvSpPr>
            <a:spLocks/>
          </p:cNvSpPr>
          <p:nvPr/>
        </p:nvSpPr>
        <p:spPr bwMode="auto">
          <a:xfrm>
            <a:off x="5757863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3" name="Freeform 51">
            <a:extLst>
              <a:ext uri="{FF2B5EF4-FFF2-40B4-BE49-F238E27FC236}">
                <a16:creationId xmlns:a16="http://schemas.microsoft.com/office/drawing/2014/main" id="{B9D0C300-10A7-BE80-92BE-A5DDC0155C90}"/>
              </a:ext>
            </a:extLst>
          </p:cNvPr>
          <p:cNvSpPr>
            <a:spLocks/>
          </p:cNvSpPr>
          <p:nvPr/>
        </p:nvSpPr>
        <p:spPr bwMode="auto">
          <a:xfrm>
            <a:off x="5419725" y="3813175"/>
            <a:ext cx="350838" cy="323850"/>
          </a:xfrm>
          <a:custGeom>
            <a:avLst/>
            <a:gdLst>
              <a:gd name="T0" fmla="*/ 0 w 221"/>
              <a:gd name="T1" fmla="*/ 2147483646 h 204"/>
              <a:gd name="T2" fmla="*/ 2147483646 w 221"/>
              <a:gd name="T3" fmla="*/ 2147483646 h 204"/>
              <a:gd name="T4" fmla="*/ 2147483646 w 221"/>
              <a:gd name="T5" fmla="*/ 2147483646 h 204"/>
              <a:gd name="T6" fmla="*/ 2147483646 w 221"/>
              <a:gd name="T7" fmla="*/ 0 h 204"/>
              <a:gd name="T8" fmla="*/ 0 w 221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"/>
              <a:gd name="T16" fmla="*/ 0 h 204"/>
              <a:gd name="T17" fmla="*/ 221 w 221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" h="204">
                <a:moveTo>
                  <a:pt x="0" y="196"/>
                </a:moveTo>
                <a:lnTo>
                  <a:pt x="8" y="204"/>
                </a:lnTo>
                <a:lnTo>
                  <a:pt x="221" y="8"/>
                </a:lnTo>
                <a:lnTo>
                  <a:pt x="213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4" name="Freeform 52">
            <a:extLst>
              <a:ext uri="{FF2B5EF4-FFF2-40B4-BE49-F238E27FC236}">
                <a16:creationId xmlns:a16="http://schemas.microsoft.com/office/drawing/2014/main" id="{29ACC047-2C5C-F89A-1EEF-4BDF8B9863CF}"/>
              </a:ext>
            </a:extLst>
          </p:cNvPr>
          <p:cNvSpPr>
            <a:spLocks/>
          </p:cNvSpPr>
          <p:nvPr/>
        </p:nvSpPr>
        <p:spPr bwMode="auto">
          <a:xfrm>
            <a:off x="5757863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5" name="Freeform 53">
            <a:extLst>
              <a:ext uri="{FF2B5EF4-FFF2-40B4-BE49-F238E27FC236}">
                <a16:creationId xmlns:a16="http://schemas.microsoft.com/office/drawing/2014/main" id="{CBD52AF0-20F1-AF60-A553-D14E4EC7BF15}"/>
              </a:ext>
            </a:extLst>
          </p:cNvPr>
          <p:cNvSpPr>
            <a:spLocks/>
          </p:cNvSpPr>
          <p:nvPr/>
        </p:nvSpPr>
        <p:spPr bwMode="auto">
          <a:xfrm>
            <a:off x="6096000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6" name="Freeform 54">
            <a:extLst>
              <a:ext uri="{FF2B5EF4-FFF2-40B4-BE49-F238E27FC236}">
                <a16:creationId xmlns:a16="http://schemas.microsoft.com/office/drawing/2014/main" id="{3D9B3DAC-7218-86FA-D0CD-6996FD89BABD}"/>
              </a:ext>
            </a:extLst>
          </p:cNvPr>
          <p:cNvSpPr>
            <a:spLocks/>
          </p:cNvSpPr>
          <p:nvPr/>
        </p:nvSpPr>
        <p:spPr bwMode="auto">
          <a:xfrm>
            <a:off x="5757864" y="3813175"/>
            <a:ext cx="350837" cy="323850"/>
          </a:xfrm>
          <a:custGeom>
            <a:avLst/>
            <a:gdLst>
              <a:gd name="T0" fmla="*/ 0 w 221"/>
              <a:gd name="T1" fmla="*/ 2147483646 h 204"/>
              <a:gd name="T2" fmla="*/ 2147483646 w 221"/>
              <a:gd name="T3" fmla="*/ 2147483646 h 204"/>
              <a:gd name="T4" fmla="*/ 2147483646 w 221"/>
              <a:gd name="T5" fmla="*/ 2147483646 h 204"/>
              <a:gd name="T6" fmla="*/ 2147483646 w 221"/>
              <a:gd name="T7" fmla="*/ 0 h 204"/>
              <a:gd name="T8" fmla="*/ 0 w 221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"/>
              <a:gd name="T16" fmla="*/ 0 h 204"/>
              <a:gd name="T17" fmla="*/ 221 w 221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" h="204">
                <a:moveTo>
                  <a:pt x="0" y="196"/>
                </a:moveTo>
                <a:lnTo>
                  <a:pt x="8" y="204"/>
                </a:lnTo>
                <a:lnTo>
                  <a:pt x="221" y="8"/>
                </a:lnTo>
                <a:lnTo>
                  <a:pt x="213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7" name="Freeform 55">
            <a:extLst>
              <a:ext uri="{FF2B5EF4-FFF2-40B4-BE49-F238E27FC236}">
                <a16:creationId xmlns:a16="http://schemas.microsoft.com/office/drawing/2014/main" id="{7023F308-E8C6-60FE-E331-B5C0F0B2569E}"/>
              </a:ext>
            </a:extLst>
          </p:cNvPr>
          <p:cNvSpPr>
            <a:spLocks/>
          </p:cNvSpPr>
          <p:nvPr/>
        </p:nvSpPr>
        <p:spPr bwMode="auto">
          <a:xfrm>
            <a:off x="6096000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8" name="Freeform 56">
            <a:extLst>
              <a:ext uri="{FF2B5EF4-FFF2-40B4-BE49-F238E27FC236}">
                <a16:creationId xmlns:a16="http://schemas.microsoft.com/office/drawing/2014/main" id="{3A675A96-E753-1BEC-3BBE-2C4C8FCD50F0}"/>
              </a:ext>
            </a:extLst>
          </p:cNvPr>
          <p:cNvSpPr>
            <a:spLocks/>
          </p:cNvSpPr>
          <p:nvPr/>
        </p:nvSpPr>
        <p:spPr bwMode="auto">
          <a:xfrm>
            <a:off x="6432550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19" name="Freeform 57">
            <a:extLst>
              <a:ext uri="{FF2B5EF4-FFF2-40B4-BE49-F238E27FC236}">
                <a16:creationId xmlns:a16="http://schemas.microsoft.com/office/drawing/2014/main" id="{86817174-D72D-581A-58A9-9B5C2FB761E4}"/>
              </a:ext>
            </a:extLst>
          </p:cNvPr>
          <p:cNvSpPr>
            <a:spLocks/>
          </p:cNvSpPr>
          <p:nvPr/>
        </p:nvSpPr>
        <p:spPr bwMode="auto">
          <a:xfrm>
            <a:off x="6096000" y="3813175"/>
            <a:ext cx="349250" cy="323850"/>
          </a:xfrm>
          <a:custGeom>
            <a:avLst/>
            <a:gdLst>
              <a:gd name="T0" fmla="*/ 0 w 220"/>
              <a:gd name="T1" fmla="*/ 2147483646 h 204"/>
              <a:gd name="T2" fmla="*/ 2147483646 w 220"/>
              <a:gd name="T3" fmla="*/ 2147483646 h 204"/>
              <a:gd name="T4" fmla="*/ 2147483646 w 220"/>
              <a:gd name="T5" fmla="*/ 2147483646 h 204"/>
              <a:gd name="T6" fmla="*/ 2147483646 w 220"/>
              <a:gd name="T7" fmla="*/ 0 h 204"/>
              <a:gd name="T8" fmla="*/ 0 w 220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0"/>
              <a:gd name="T16" fmla="*/ 0 h 204"/>
              <a:gd name="T17" fmla="*/ 220 w 220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0" h="204">
                <a:moveTo>
                  <a:pt x="0" y="196"/>
                </a:moveTo>
                <a:lnTo>
                  <a:pt x="8" y="204"/>
                </a:lnTo>
                <a:lnTo>
                  <a:pt x="220" y="8"/>
                </a:lnTo>
                <a:lnTo>
                  <a:pt x="212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0" name="Freeform 58">
            <a:extLst>
              <a:ext uri="{FF2B5EF4-FFF2-40B4-BE49-F238E27FC236}">
                <a16:creationId xmlns:a16="http://schemas.microsoft.com/office/drawing/2014/main" id="{8BFC87E1-1A7B-2CDC-7561-A44A64FA7CA2}"/>
              </a:ext>
            </a:extLst>
          </p:cNvPr>
          <p:cNvSpPr>
            <a:spLocks/>
          </p:cNvSpPr>
          <p:nvPr/>
        </p:nvSpPr>
        <p:spPr bwMode="auto">
          <a:xfrm>
            <a:off x="6432550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1" name="Freeform 59">
            <a:extLst>
              <a:ext uri="{FF2B5EF4-FFF2-40B4-BE49-F238E27FC236}">
                <a16:creationId xmlns:a16="http://schemas.microsoft.com/office/drawing/2014/main" id="{4DE12098-B3AD-A70A-7BC9-42B75E51396F}"/>
              </a:ext>
            </a:extLst>
          </p:cNvPr>
          <p:cNvSpPr>
            <a:spLocks/>
          </p:cNvSpPr>
          <p:nvPr/>
        </p:nvSpPr>
        <p:spPr bwMode="auto">
          <a:xfrm>
            <a:off x="6770688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2" name="Freeform 60">
            <a:extLst>
              <a:ext uri="{FF2B5EF4-FFF2-40B4-BE49-F238E27FC236}">
                <a16:creationId xmlns:a16="http://schemas.microsoft.com/office/drawing/2014/main" id="{86723815-E177-C350-1682-9C40A6F9C197}"/>
              </a:ext>
            </a:extLst>
          </p:cNvPr>
          <p:cNvSpPr>
            <a:spLocks/>
          </p:cNvSpPr>
          <p:nvPr/>
        </p:nvSpPr>
        <p:spPr bwMode="auto">
          <a:xfrm>
            <a:off x="6432550" y="3813175"/>
            <a:ext cx="350838" cy="323850"/>
          </a:xfrm>
          <a:custGeom>
            <a:avLst/>
            <a:gdLst>
              <a:gd name="T0" fmla="*/ 0 w 221"/>
              <a:gd name="T1" fmla="*/ 2147483646 h 204"/>
              <a:gd name="T2" fmla="*/ 2147483646 w 221"/>
              <a:gd name="T3" fmla="*/ 2147483646 h 204"/>
              <a:gd name="T4" fmla="*/ 2147483646 w 221"/>
              <a:gd name="T5" fmla="*/ 2147483646 h 204"/>
              <a:gd name="T6" fmla="*/ 2147483646 w 221"/>
              <a:gd name="T7" fmla="*/ 0 h 204"/>
              <a:gd name="T8" fmla="*/ 0 w 221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"/>
              <a:gd name="T16" fmla="*/ 0 h 204"/>
              <a:gd name="T17" fmla="*/ 221 w 221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" h="204">
                <a:moveTo>
                  <a:pt x="0" y="196"/>
                </a:moveTo>
                <a:lnTo>
                  <a:pt x="8" y="204"/>
                </a:lnTo>
                <a:lnTo>
                  <a:pt x="221" y="8"/>
                </a:lnTo>
                <a:lnTo>
                  <a:pt x="213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3" name="Freeform 61">
            <a:extLst>
              <a:ext uri="{FF2B5EF4-FFF2-40B4-BE49-F238E27FC236}">
                <a16:creationId xmlns:a16="http://schemas.microsoft.com/office/drawing/2014/main" id="{6D088049-ED8D-9ACF-FBBC-DF05465370A9}"/>
              </a:ext>
            </a:extLst>
          </p:cNvPr>
          <p:cNvSpPr>
            <a:spLocks/>
          </p:cNvSpPr>
          <p:nvPr/>
        </p:nvSpPr>
        <p:spPr bwMode="auto">
          <a:xfrm>
            <a:off x="6770688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4" name="Freeform 62">
            <a:extLst>
              <a:ext uri="{FF2B5EF4-FFF2-40B4-BE49-F238E27FC236}">
                <a16:creationId xmlns:a16="http://schemas.microsoft.com/office/drawing/2014/main" id="{0E0D3887-2382-40E7-DEA3-EDD49F6BB794}"/>
              </a:ext>
            </a:extLst>
          </p:cNvPr>
          <p:cNvSpPr>
            <a:spLocks/>
          </p:cNvSpPr>
          <p:nvPr/>
        </p:nvSpPr>
        <p:spPr bwMode="auto">
          <a:xfrm>
            <a:off x="7094538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5" name="Freeform 63">
            <a:extLst>
              <a:ext uri="{FF2B5EF4-FFF2-40B4-BE49-F238E27FC236}">
                <a16:creationId xmlns:a16="http://schemas.microsoft.com/office/drawing/2014/main" id="{B7C7E35F-FF86-03C7-1CA8-EC9E3180BB5D}"/>
              </a:ext>
            </a:extLst>
          </p:cNvPr>
          <p:cNvSpPr>
            <a:spLocks/>
          </p:cNvSpPr>
          <p:nvPr/>
        </p:nvSpPr>
        <p:spPr bwMode="auto">
          <a:xfrm>
            <a:off x="6770688" y="3813175"/>
            <a:ext cx="336550" cy="323850"/>
          </a:xfrm>
          <a:custGeom>
            <a:avLst/>
            <a:gdLst>
              <a:gd name="T0" fmla="*/ 0 w 212"/>
              <a:gd name="T1" fmla="*/ 2147483646 h 204"/>
              <a:gd name="T2" fmla="*/ 2147483646 w 212"/>
              <a:gd name="T3" fmla="*/ 2147483646 h 204"/>
              <a:gd name="T4" fmla="*/ 2147483646 w 212"/>
              <a:gd name="T5" fmla="*/ 2147483646 h 204"/>
              <a:gd name="T6" fmla="*/ 2147483646 w 212"/>
              <a:gd name="T7" fmla="*/ 0 h 204"/>
              <a:gd name="T8" fmla="*/ 0 w 212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2"/>
              <a:gd name="T16" fmla="*/ 0 h 204"/>
              <a:gd name="T17" fmla="*/ 212 w 212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2" h="204">
                <a:moveTo>
                  <a:pt x="0" y="196"/>
                </a:moveTo>
                <a:lnTo>
                  <a:pt x="8" y="204"/>
                </a:lnTo>
                <a:lnTo>
                  <a:pt x="212" y="8"/>
                </a:lnTo>
                <a:lnTo>
                  <a:pt x="204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6" name="Freeform 64">
            <a:extLst>
              <a:ext uri="{FF2B5EF4-FFF2-40B4-BE49-F238E27FC236}">
                <a16:creationId xmlns:a16="http://schemas.microsoft.com/office/drawing/2014/main" id="{476922C5-DD08-37BB-D7CC-4778564F49D8}"/>
              </a:ext>
            </a:extLst>
          </p:cNvPr>
          <p:cNvSpPr>
            <a:spLocks/>
          </p:cNvSpPr>
          <p:nvPr/>
        </p:nvSpPr>
        <p:spPr bwMode="auto">
          <a:xfrm>
            <a:off x="7094538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7" name="Freeform 65">
            <a:extLst>
              <a:ext uri="{FF2B5EF4-FFF2-40B4-BE49-F238E27FC236}">
                <a16:creationId xmlns:a16="http://schemas.microsoft.com/office/drawing/2014/main" id="{9C3E18E2-5055-218B-CF11-D584DC181433}"/>
              </a:ext>
            </a:extLst>
          </p:cNvPr>
          <p:cNvSpPr>
            <a:spLocks/>
          </p:cNvSpPr>
          <p:nvPr/>
        </p:nvSpPr>
        <p:spPr bwMode="auto">
          <a:xfrm>
            <a:off x="7432675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8" name="Freeform 66">
            <a:extLst>
              <a:ext uri="{FF2B5EF4-FFF2-40B4-BE49-F238E27FC236}">
                <a16:creationId xmlns:a16="http://schemas.microsoft.com/office/drawing/2014/main" id="{C71A2C44-A678-241C-6AF9-9043D2BB73E9}"/>
              </a:ext>
            </a:extLst>
          </p:cNvPr>
          <p:cNvSpPr>
            <a:spLocks/>
          </p:cNvSpPr>
          <p:nvPr/>
        </p:nvSpPr>
        <p:spPr bwMode="auto">
          <a:xfrm>
            <a:off x="7094539" y="3813175"/>
            <a:ext cx="350837" cy="323850"/>
          </a:xfrm>
          <a:custGeom>
            <a:avLst/>
            <a:gdLst>
              <a:gd name="T0" fmla="*/ 0 w 221"/>
              <a:gd name="T1" fmla="*/ 2147483646 h 204"/>
              <a:gd name="T2" fmla="*/ 2147483646 w 221"/>
              <a:gd name="T3" fmla="*/ 2147483646 h 204"/>
              <a:gd name="T4" fmla="*/ 2147483646 w 221"/>
              <a:gd name="T5" fmla="*/ 2147483646 h 204"/>
              <a:gd name="T6" fmla="*/ 2147483646 w 221"/>
              <a:gd name="T7" fmla="*/ 0 h 204"/>
              <a:gd name="T8" fmla="*/ 0 w 221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"/>
              <a:gd name="T16" fmla="*/ 0 h 204"/>
              <a:gd name="T17" fmla="*/ 221 w 221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" h="204">
                <a:moveTo>
                  <a:pt x="0" y="196"/>
                </a:moveTo>
                <a:lnTo>
                  <a:pt x="8" y="204"/>
                </a:lnTo>
                <a:lnTo>
                  <a:pt x="221" y="8"/>
                </a:lnTo>
                <a:lnTo>
                  <a:pt x="213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29" name="Freeform 67">
            <a:extLst>
              <a:ext uri="{FF2B5EF4-FFF2-40B4-BE49-F238E27FC236}">
                <a16:creationId xmlns:a16="http://schemas.microsoft.com/office/drawing/2014/main" id="{478CA1AB-B30D-45D4-6B28-0EB9E69D41A2}"/>
              </a:ext>
            </a:extLst>
          </p:cNvPr>
          <p:cNvSpPr>
            <a:spLocks/>
          </p:cNvSpPr>
          <p:nvPr/>
        </p:nvSpPr>
        <p:spPr bwMode="auto">
          <a:xfrm>
            <a:off x="7432675" y="412432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0" name="Freeform 68">
            <a:extLst>
              <a:ext uri="{FF2B5EF4-FFF2-40B4-BE49-F238E27FC236}">
                <a16:creationId xmlns:a16="http://schemas.microsoft.com/office/drawing/2014/main" id="{CA2D7B96-4405-A5C4-8EA0-9F57DCB89895}"/>
              </a:ext>
            </a:extLst>
          </p:cNvPr>
          <p:cNvSpPr>
            <a:spLocks/>
          </p:cNvSpPr>
          <p:nvPr/>
        </p:nvSpPr>
        <p:spPr bwMode="auto">
          <a:xfrm>
            <a:off x="7770813" y="3813175"/>
            <a:ext cx="12700" cy="12700"/>
          </a:xfrm>
          <a:custGeom>
            <a:avLst/>
            <a:gdLst>
              <a:gd name="T0" fmla="*/ 0 w 8"/>
              <a:gd name="T1" fmla="*/ 0 h 8"/>
              <a:gd name="T2" fmla="*/ 0 w 8"/>
              <a:gd name="T3" fmla="*/ 0 h 8"/>
              <a:gd name="T4" fmla="*/ 2147483646 w 8"/>
              <a:gd name="T5" fmla="*/ 2147483646 h 8"/>
              <a:gd name="T6" fmla="*/ 2147483646 w 8"/>
              <a:gd name="T7" fmla="*/ 2147483646 h 8"/>
              <a:gd name="T8" fmla="*/ 0 w 8"/>
              <a:gd name="T9" fmla="*/ 0 h 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"/>
              <a:gd name="T16" fmla="*/ 0 h 8"/>
              <a:gd name="T17" fmla="*/ 8 w 8"/>
              <a:gd name="T18" fmla="*/ 8 h 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" h="8">
                <a:moveTo>
                  <a:pt x="0" y="0"/>
                </a:moveTo>
                <a:lnTo>
                  <a:pt x="0" y="0"/>
                </a:lnTo>
                <a:lnTo>
                  <a:pt x="8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1" name="Freeform 69">
            <a:extLst>
              <a:ext uri="{FF2B5EF4-FFF2-40B4-BE49-F238E27FC236}">
                <a16:creationId xmlns:a16="http://schemas.microsoft.com/office/drawing/2014/main" id="{1173F945-C35C-6EC2-6A50-54A2F0D6C8D6}"/>
              </a:ext>
            </a:extLst>
          </p:cNvPr>
          <p:cNvSpPr>
            <a:spLocks/>
          </p:cNvSpPr>
          <p:nvPr/>
        </p:nvSpPr>
        <p:spPr bwMode="auto">
          <a:xfrm>
            <a:off x="7432675" y="3813175"/>
            <a:ext cx="350838" cy="323850"/>
          </a:xfrm>
          <a:custGeom>
            <a:avLst/>
            <a:gdLst>
              <a:gd name="T0" fmla="*/ 0 w 221"/>
              <a:gd name="T1" fmla="*/ 2147483646 h 204"/>
              <a:gd name="T2" fmla="*/ 2147483646 w 221"/>
              <a:gd name="T3" fmla="*/ 2147483646 h 204"/>
              <a:gd name="T4" fmla="*/ 2147483646 w 221"/>
              <a:gd name="T5" fmla="*/ 2147483646 h 204"/>
              <a:gd name="T6" fmla="*/ 2147483646 w 221"/>
              <a:gd name="T7" fmla="*/ 0 h 204"/>
              <a:gd name="T8" fmla="*/ 0 w 221"/>
              <a:gd name="T9" fmla="*/ 2147483646 h 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21"/>
              <a:gd name="T16" fmla="*/ 0 h 204"/>
              <a:gd name="T17" fmla="*/ 221 w 221"/>
              <a:gd name="T18" fmla="*/ 204 h 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21" h="204">
                <a:moveTo>
                  <a:pt x="0" y="196"/>
                </a:moveTo>
                <a:lnTo>
                  <a:pt x="8" y="204"/>
                </a:lnTo>
                <a:lnTo>
                  <a:pt x="221" y="8"/>
                </a:lnTo>
                <a:lnTo>
                  <a:pt x="213" y="0"/>
                </a:lnTo>
                <a:lnTo>
                  <a:pt x="0" y="19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2" name="Rectangle 70">
            <a:extLst>
              <a:ext uri="{FF2B5EF4-FFF2-40B4-BE49-F238E27FC236}">
                <a16:creationId xmlns:a16="http://schemas.microsoft.com/office/drawing/2014/main" id="{95EC3472-0E0C-5EE3-633E-CC6F81F6F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4" y="4084639"/>
            <a:ext cx="1673225" cy="35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Valence band </a:t>
            </a:r>
            <a:endParaRPr lang="en-US" altLang="en-US" sz="2400"/>
          </a:p>
        </p:txBody>
      </p:sp>
      <p:sp>
        <p:nvSpPr>
          <p:cNvPr id="36933" name="Rectangle 71">
            <a:extLst>
              <a:ext uri="{FF2B5EF4-FFF2-40B4-BE49-F238E27FC236}">
                <a16:creationId xmlns:a16="http://schemas.microsoft.com/office/drawing/2014/main" id="{3F97A399-424C-92BD-4599-1A5164868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1503363"/>
            <a:ext cx="14288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934" name="Freeform 72">
            <a:extLst>
              <a:ext uri="{FF2B5EF4-FFF2-40B4-BE49-F238E27FC236}">
                <a16:creationId xmlns:a16="http://schemas.microsoft.com/office/drawing/2014/main" id="{934A4974-DC2B-E716-EF2D-162C8781F8BF}"/>
              </a:ext>
            </a:extLst>
          </p:cNvPr>
          <p:cNvSpPr>
            <a:spLocks/>
          </p:cNvSpPr>
          <p:nvPr/>
        </p:nvSpPr>
        <p:spPr bwMode="auto">
          <a:xfrm>
            <a:off x="4095750" y="1398589"/>
            <a:ext cx="77788" cy="130175"/>
          </a:xfrm>
          <a:custGeom>
            <a:avLst/>
            <a:gdLst>
              <a:gd name="T0" fmla="*/ 2147483646 w 49"/>
              <a:gd name="T1" fmla="*/ 2147483646 h 82"/>
              <a:gd name="T2" fmla="*/ 0 w 49"/>
              <a:gd name="T3" fmla="*/ 2147483646 h 82"/>
              <a:gd name="T4" fmla="*/ 0 w 49"/>
              <a:gd name="T5" fmla="*/ 2147483646 h 82"/>
              <a:gd name="T6" fmla="*/ 0 w 49"/>
              <a:gd name="T7" fmla="*/ 2147483646 h 82"/>
              <a:gd name="T8" fmla="*/ 2147483646 w 49"/>
              <a:gd name="T9" fmla="*/ 0 h 82"/>
              <a:gd name="T10" fmla="*/ 2147483646 w 49"/>
              <a:gd name="T11" fmla="*/ 0 h 82"/>
              <a:gd name="T12" fmla="*/ 2147483646 w 49"/>
              <a:gd name="T13" fmla="*/ 0 h 82"/>
              <a:gd name="T14" fmla="*/ 2147483646 w 49"/>
              <a:gd name="T15" fmla="*/ 2147483646 h 82"/>
              <a:gd name="T16" fmla="*/ 2147483646 w 49"/>
              <a:gd name="T17" fmla="*/ 2147483646 h 82"/>
              <a:gd name="T18" fmla="*/ 2147483646 w 49"/>
              <a:gd name="T19" fmla="*/ 2147483646 h 82"/>
              <a:gd name="T20" fmla="*/ 2147483646 w 49"/>
              <a:gd name="T21" fmla="*/ 2147483646 h 82"/>
              <a:gd name="T22" fmla="*/ 2147483646 w 49"/>
              <a:gd name="T23" fmla="*/ 0 h 82"/>
              <a:gd name="T24" fmla="*/ 2147483646 w 49"/>
              <a:gd name="T25" fmla="*/ 0 h 82"/>
              <a:gd name="T26" fmla="*/ 2147483646 w 49"/>
              <a:gd name="T27" fmla="*/ 0 h 82"/>
              <a:gd name="T28" fmla="*/ 2147483646 w 49"/>
              <a:gd name="T29" fmla="*/ 2147483646 h 82"/>
              <a:gd name="T30" fmla="*/ 0 w 49"/>
              <a:gd name="T31" fmla="*/ 2147483646 h 82"/>
              <a:gd name="T32" fmla="*/ 0 w 49"/>
              <a:gd name="T33" fmla="*/ 2147483646 h 82"/>
              <a:gd name="T34" fmla="*/ 2147483646 w 49"/>
              <a:gd name="T35" fmla="*/ 2147483646 h 82"/>
              <a:gd name="T36" fmla="*/ 2147483646 w 49"/>
              <a:gd name="T37" fmla="*/ 2147483646 h 8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82"/>
              <a:gd name="T59" fmla="*/ 49 w 49"/>
              <a:gd name="T60" fmla="*/ 82 h 8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82">
                <a:moveTo>
                  <a:pt x="24" y="66"/>
                </a:moveTo>
                <a:lnTo>
                  <a:pt x="0" y="74"/>
                </a:lnTo>
                <a:lnTo>
                  <a:pt x="24" y="0"/>
                </a:lnTo>
                <a:lnTo>
                  <a:pt x="33" y="0"/>
                </a:lnTo>
                <a:lnTo>
                  <a:pt x="49" y="74"/>
                </a:lnTo>
                <a:lnTo>
                  <a:pt x="49" y="82"/>
                </a:lnTo>
                <a:lnTo>
                  <a:pt x="41" y="74"/>
                </a:lnTo>
                <a:lnTo>
                  <a:pt x="24" y="0"/>
                </a:lnTo>
                <a:lnTo>
                  <a:pt x="33" y="0"/>
                </a:lnTo>
                <a:lnTo>
                  <a:pt x="8" y="74"/>
                </a:lnTo>
                <a:lnTo>
                  <a:pt x="0" y="74"/>
                </a:lnTo>
                <a:lnTo>
                  <a:pt x="0" y="66"/>
                </a:lnTo>
                <a:lnTo>
                  <a:pt x="24" y="58"/>
                </a:lnTo>
                <a:lnTo>
                  <a:pt x="24" y="6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5" name="Freeform 73">
            <a:extLst>
              <a:ext uri="{FF2B5EF4-FFF2-40B4-BE49-F238E27FC236}">
                <a16:creationId xmlns:a16="http://schemas.microsoft.com/office/drawing/2014/main" id="{48D9E7C2-D8EA-3FAF-AE22-07D46C01A1B7}"/>
              </a:ext>
            </a:extLst>
          </p:cNvPr>
          <p:cNvSpPr>
            <a:spLocks/>
          </p:cNvSpPr>
          <p:nvPr/>
        </p:nvSpPr>
        <p:spPr bwMode="auto">
          <a:xfrm>
            <a:off x="4133850" y="1490663"/>
            <a:ext cx="26988" cy="25400"/>
          </a:xfrm>
          <a:custGeom>
            <a:avLst/>
            <a:gdLst>
              <a:gd name="T0" fmla="*/ 2147483646 w 17"/>
              <a:gd name="T1" fmla="*/ 2147483646 h 16"/>
              <a:gd name="T2" fmla="*/ 0 w 17"/>
              <a:gd name="T3" fmla="*/ 2147483646 h 16"/>
              <a:gd name="T4" fmla="*/ 0 w 17"/>
              <a:gd name="T5" fmla="*/ 0 h 16"/>
              <a:gd name="T6" fmla="*/ 0 w 17"/>
              <a:gd name="T7" fmla="*/ 0 h 16"/>
              <a:gd name="T8" fmla="*/ 0 w 17"/>
              <a:gd name="T9" fmla="*/ 0 h 16"/>
              <a:gd name="T10" fmla="*/ 2147483646 w 17"/>
              <a:gd name="T11" fmla="*/ 2147483646 h 16"/>
              <a:gd name="T12" fmla="*/ 2147483646 w 17"/>
              <a:gd name="T13" fmla="*/ 2147483646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7"/>
              <a:gd name="T22" fmla="*/ 0 h 16"/>
              <a:gd name="T23" fmla="*/ 17 w 17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7" h="16">
                <a:moveTo>
                  <a:pt x="17" y="16"/>
                </a:moveTo>
                <a:lnTo>
                  <a:pt x="0" y="8"/>
                </a:lnTo>
                <a:lnTo>
                  <a:pt x="0" y="0"/>
                </a:lnTo>
                <a:lnTo>
                  <a:pt x="17" y="8"/>
                </a:lnTo>
                <a:lnTo>
                  <a:pt x="17" y="1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6" name="Freeform 74">
            <a:extLst>
              <a:ext uri="{FF2B5EF4-FFF2-40B4-BE49-F238E27FC236}">
                <a16:creationId xmlns:a16="http://schemas.microsoft.com/office/drawing/2014/main" id="{7631E09F-05CC-35FF-A7E7-4C2DD222DA79}"/>
              </a:ext>
            </a:extLst>
          </p:cNvPr>
          <p:cNvSpPr>
            <a:spLocks/>
          </p:cNvSpPr>
          <p:nvPr/>
        </p:nvSpPr>
        <p:spPr bwMode="auto">
          <a:xfrm>
            <a:off x="4095750" y="1398589"/>
            <a:ext cx="65088" cy="117475"/>
          </a:xfrm>
          <a:custGeom>
            <a:avLst/>
            <a:gdLst>
              <a:gd name="T0" fmla="*/ 2147483646 w 41"/>
              <a:gd name="T1" fmla="*/ 2147483646 h 74"/>
              <a:gd name="T2" fmla="*/ 0 w 41"/>
              <a:gd name="T3" fmla="*/ 2147483646 h 74"/>
              <a:gd name="T4" fmla="*/ 2147483646 w 41"/>
              <a:gd name="T5" fmla="*/ 0 h 74"/>
              <a:gd name="T6" fmla="*/ 2147483646 w 41"/>
              <a:gd name="T7" fmla="*/ 2147483646 h 74"/>
              <a:gd name="T8" fmla="*/ 2147483646 w 41"/>
              <a:gd name="T9" fmla="*/ 2147483646 h 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"/>
              <a:gd name="T16" fmla="*/ 0 h 74"/>
              <a:gd name="T17" fmla="*/ 41 w 41"/>
              <a:gd name="T18" fmla="*/ 74 h 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" h="74">
                <a:moveTo>
                  <a:pt x="24" y="66"/>
                </a:moveTo>
                <a:lnTo>
                  <a:pt x="0" y="74"/>
                </a:lnTo>
                <a:lnTo>
                  <a:pt x="24" y="0"/>
                </a:lnTo>
                <a:lnTo>
                  <a:pt x="41" y="74"/>
                </a:lnTo>
                <a:lnTo>
                  <a:pt x="24" y="6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37" name="Rectangle 75">
            <a:extLst>
              <a:ext uri="{FF2B5EF4-FFF2-40B4-BE49-F238E27FC236}">
                <a16:creationId xmlns:a16="http://schemas.microsoft.com/office/drawing/2014/main" id="{2D4C10F7-AF53-9164-50C0-6E12698E8F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1930400"/>
            <a:ext cx="14288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938" name="Rectangle 76">
            <a:extLst>
              <a:ext uri="{FF2B5EF4-FFF2-40B4-BE49-F238E27FC236}">
                <a16:creationId xmlns:a16="http://schemas.microsoft.com/office/drawing/2014/main" id="{B6C97974-7C39-FAFE-100F-A8E6AB90B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1516063"/>
            <a:ext cx="14288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939" name="Rectangle 77">
            <a:extLst>
              <a:ext uri="{FF2B5EF4-FFF2-40B4-BE49-F238E27FC236}">
                <a16:creationId xmlns:a16="http://schemas.microsoft.com/office/drawing/2014/main" id="{99C5FF1F-0A45-FBD0-62B5-FAF4580F2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1516064"/>
            <a:ext cx="14288" cy="41433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940" name="Rectangle 78">
            <a:extLst>
              <a:ext uri="{FF2B5EF4-FFF2-40B4-BE49-F238E27FC236}">
                <a16:creationId xmlns:a16="http://schemas.microsoft.com/office/drawing/2014/main" id="{BEDDB182-6856-5C73-3220-93ED1887D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1150" y="4252914"/>
            <a:ext cx="12700" cy="269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941" name="Freeform 79">
            <a:extLst>
              <a:ext uri="{FF2B5EF4-FFF2-40B4-BE49-F238E27FC236}">
                <a16:creationId xmlns:a16="http://schemas.microsoft.com/office/drawing/2014/main" id="{CFB8EBE7-09CE-EEB6-0DDB-BD0580EB8BCE}"/>
              </a:ext>
            </a:extLst>
          </p:cNvPr>
          <p:cNvSpPr>
            <a:spLocks/>
          </p:cNvSpPr>
          <p:nvPr/>
        </p:nvSpPr>
        <p:spPr bwMode="auto">
          <a:xfrm>
            <a:off x="4083050" y="4267201"/>
            <a:ext cx="77788" cy="155575"/>
          </a:xfrm>
          <a:custGeom>
            <a:avLst/>
            <a:gdLst>
              <a:gd name="T0" fmla="*/ 2147483646 w 49"/>
              <a:gd name="T1" fmla="*/ 2147483646 h 98"/>
              <a:gd name="T2" fmla="*/ 2147483646 w 49"/>
              <a:gd name="T3" fmla="*/ 0 h 98"/>
              <a:gd name="T4" fmla="*/ 2147483646 w 49"/>
              <a:gd name="T5" fmla="*/ 0 h 98"/>
              <a:gd name="T6" fmla="*/ 2147483646 w 49"/>
              <a:gd name="T7" fmla="*/ 0 h 98"/>
              <a:gd name="T8" fmla="*/ 2147483646 w 49"/>
              <a:gd name="T9" fmla="*/ 2147483646 h 98"/>
              <a:gd name="T10" fmla="*/ 2147483646 w 49"/>
              <a:gd name="T11" fmla="*/ 2147483646 h 98"/>
              <a:gd name="T12" fmla="*/ 2147483646 w 49"/>
              <a:gd name="T13" fmla="*/ 2147483646 h 98"/>
              <a:gd name="T14" fmla="*/ 0 w 49"/>
              <a:gd name="T15" fmla="*/ 0 h 98"/>
              <a:gd name="T16" fmla="*/ 0 w 49"/>
              <a:gd name="T17" fmla="*/ 0 h 98"/>
              <a:gd name="T18" fmla="*/ 2147483646 w 49"/>
              <a:gd name="T19" fmla="*/ 0 h 98"/>
              <a:gd name="T20" fmla="*/ 2147483646 w 49"/>
              <a:gd name="T21" fmla="*/ 0 h 98"/>
              <a:gd name="T22" fmla="*/ 2147483646 w 49"/>
              <a:gd name="T23" fmla="*/ 2147483646 h 98"/>
              <a:gd name="T24" fmla="*/ 2147483646 w 49"/>
              <a:gd name="T25" fmla="*/ 2147483646 h 98"/>
              <a:gd name="T26" fmla="*/ 2147483646 w 49"/>
              <a:gd name="T27" fmla="*/ 2147483646 h 98"/>
              <a:gd name="T28" fmla="*/ 2147483646 w 49"/>
              <a:gd name="T29" fmla="*/ 0 h 98"/>
              <a:gd name="T30" fmla="*/ 2147483646 w 49"/>
              <a:gd name="T31" fmla="*/ 0 h 98"/>
              <a:gd name="T32" fmla="*/ 2147483646 w 49"/>
              <a:gd name="T33" fmla="*/ 2147483646 h 98"/>
              <a:gd name="T34" fmla="*/ 2147483646 w 49"/>
              <a:gd name="T35" fmla="*/ 2147483646 h 98"/>
              <a:gd name="T36" fmla="*/ 2147483646 w 49"/>
              <a:gd name="T37" fmla="*/ 2147483646 h 9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49"/>
              <a:gd name="T58" fmla="*/ 0 h 98"/>
              <a:gd name="T59" fmla="*/ 49 w 49"/>
              <a:gd name="T60" fmla="*/ 98 h 98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49" h="98">
                <a:moveTo>
                  <a:pt x="32" y="8"/>
                </a:moveTo>
                <a:lnTo>
                  <a:pt x="49" y="0"/>
                </a:lnTo>
                <a:lnTo>
                  <a:pt x="32" y="73"/>
                </a:lnTo>
                <a:lnTo>
                  <a:pt x="32" y="98"/>
                </a:lnTo>
                <a:lnTo>
                  <a:pt x="24" y="73"/>
                </a:lnTo>
                <a:lnTo>
                  <a:pt x="0" y="0"/>
                </a:lnTo>
                <a:lnTo>
                  <a:pt x="8" y="0"/>
                </a:lnTo>
                <a:lnTo>
                  <a:pt x="32" y="73"/>
                </a:lnTo>
                <a:lnTo>
                  <a:pt x="24" y="73"/>
                </a:lnTo>
                <a:lnTo>
                  <a:pt x="41" y="0"/>
                </a:lnTo>
                <a:lnTo>
                  <a:pt x="49" y="0"/>
                </a:lnTo>
                <a:lnTo>
                  <a:pt x="49" y="8"/>
                </a:lnTo>
                <a:lnTo>
                  <a:pt x="32" y="16"/>
                </a:lnTo>
                <a:lnTo>
                  <a:pt x="32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2" name="Freeform 80">
            <a:extLst>
              <a:ext uri="{FF2B5EF4-FFF2-40B4-BE49-F238E27FC236}">
                <a16:creationId xmlns:a16="http://schemas.microsoft.com/office/drawing/2014/main" id="{F2A99E40-EB8C-4DD0-9F62-96C581AD6CA5}"/>
              </a:ext>
            </a:extLst>
          </p:cNvPr>
          <p:cNvSpPr>
            <a:spLocks/>
          </p:cNvSpPr>
          <p:nvPr/>
        </p:nvSpPr>
        <p:spPr bwMode="auto">
          <a:xfrm>
            <a:off x="4095750" y="4267200"/>
            <a:ext cx="38100" cy="25400"/>
          </a:xfrm>
          <a:custGeom>
            <a:avLst/>
            <a:gdLst>
              <a:gd name="T0" fmla="*/ 0 w 24"/>
              <a:gd name="T1" fmla="*/ 0 h 16"/>
              <a:gd name="T2" fmla="*/ 2147483646 w 24"/>
              <a:gd name="T3" fmla="*/ 2147483646 h 16"/>
              <a:gd name="T4" fmla="*/ 2147483646 w 24"/>
              <a:gd name="T5" fmla="*/ 2147483646 h 16"/>
              <a:gd name="T6" fmla="*/ 2147483646 w 24"/>
              <a:gd name="T7" fmla="*/ 2147483646 h 16"/>
              <a:gd name="T8" fmla="*/ 2147483646 w 24"/>
              <a:gd name="T9" fmla="*/ 2147483646 h 16"/>
              <a:gd name="T10" fmla="*/ 0 w 24"/>
              <a:gd name="T11" fmla="*/ 2147483646 h 16"/>
              <a:gd name="T12" fmla="*/ 0 w 24"/>
              <a:gd name="T13" fmla="*/ 0 h 1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"/>
              <a:gd name="T22" fmla="*/ 0 h 16"/>
              <a:gd name="T23" fmla="*/ 24 w 24"/>
              <a:gd name="T24" fmla="*/ 16 h 1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" h="16">
                <a:moveTo>
                  <a:pt x="0" y="0"/>
                </a:moveTo>
                <a:lnTo>
                  <a:pt x="24" y="8"/>
                </a:lnTo>
                <a:lnTo>
                  <a:pt x="24" y="16"/>
                </a:lnTo>
                <a:lnTo>
                  <a:pt x="0" y="8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3" name="Freeform 81">
            <a:extLst>
              <a:ext uri="{FF2B5EF4-FFF2-40B4-BE49-F238E27FC236}">
                <a16:creationId xmlns:a16="http://schemas.microsoft.com/office/drawing/2014/main" id="{D2BD60B4-2ED6-FDD5-0E79-D657B4C6CCB8}"/>
              </a:ext>
            </a:extLst>
          </p:cNvPr>
          <p:cNvSpPr>
            <a:spLocks/>
          </p:cNvSpPr>
          <p:nvPr/>
        </p:nvSpPr>
        <p:spPr bwMode="auto">
          <a:xfrm>
            <a:off x="4095750" y="4267200"/>
            <a:ext cx="65088" cy="115888"/>
          </a:xfrm>
          <a:custGeom>
            <a:avLst/>
            <a:gdLst>
              <a:gd name="T0" fmla="*/ 2147483646 w 41"/>
              <a:gd name="T1" fmla="*/ 2147483646 h 73"/>
              <a:gd name="T2" fmla="*/ 2147483646 w 41"/>
              <a:gd name="T3" fmla="*/ 0 h 73"/>
              <a:gd name="T4" fmla="*/ 2147483646 w 41"/>
              <a:gd name="T5" fmla="*/ 2147483646 h 73"/>
              <a:gd name="T6" fmla="*/ 0 w 41"/>
              <a:gd name="T7" fmla="*/ 0 h 73"/>
              <a:gd name="T8" fmla="*/ 2147483646 w 41"/>
              <a:gd name="T9" fmla="*/ 2147483646 h 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"/>
              <a:gd name="T16" fmla="*/ 0 h 73"/>
              <a:gd name="T17" fmla="*/ 41 w 41"/>
              <a:gd name="T18" fmla="*/ 73 h 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" h="73">
                <a:moveTo>
                  <a:pt x="24" y="8"/>
                </a:moveTo>
                <a:lnTo>
                  <a:pt x="41" y="0"/>
                </a:lnTo>
                <a:lnTo>
                  <a:pt x="24" y="73"/>
                </a:lnTo>
                <a:lnTo>
                  <a:pt x="0" y="0"/>
                </a:lnTo>
                <a:lnTo>
                  <a:pt x="24" y="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944" name="Rectangle 82">
            <a:extLst>
              <a:ext uri="{FF2B5EF4-FFF2-40B4-BE49-F238E27FC236}">
                <a16:creationId xmlns:a16="http://schemas.microsoft.com/office/drawing/2014/main" id="{68A5E1D0-860C-4B9D-FB0A-43965D02C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3851275"/>
            <a:ext cx="14288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945" name="Rectangle 83">
            <a:extLst>
              <a:ext uri="{FF2B5EF4-FFF2-40B4-BE49-F238E27FC236}">
                <a16:creationId xmlns:a16="http://schemas.microsoft.com/office/drawing/2014/main" id="{4F980B9E-1B16-7D49-CC60-AC5A9ADE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4252913"/>
            <a:ext cx="14288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946" name="Rectangle 84">
            <a:extLst>
              <a:ext uri="{FF2B5EF4-FFF2-40B4-BE49-F238E27FC236}">
                <a16:creationId xmlns:a16="http://schemas.microsoft.com/office/drawing/2014/main" id="{7653274B-8463-32E5-B540-6AD75F49C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3850" y="3851275"/>
            <a:ext cx="14288" cy="4016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947" name="Rectangle 85">
            <a:extLst>
              <a:ext uri="{FF2B5EF4-FFF2-40B4-BE49-F238E27FC236}">
                <a16:creationId xmlns:a16="http://schemas.microsoft.com/office/drawing/2014/main" id="{FB2D10A3-BCB3-2A81-D04A-9504B25C5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3875" y="1385889"/>
            <a:ext cx="64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endParaRPr lang="en-US" altLang="en-US" sz="2400"/>
          </a:p>
        </p:txBody>
      </p:sp>
      <p:sp>
        <p:nvSpPr>
          <p:cNvPr id="36948" name="Rectangle 87">
            <a:extLst>
              <a:ext uri="{FF2B5EF4-FFF2-40B4-BE49-F238E27FC236}">
                <a16:creationId xmlns:a16="http://schemas.microsoft.com/office/drawing/2014/main" id="{A946D722-7133-A791-D9A4-32E0BC5BB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8376" y="4876800"/>
            <a:ext cx="18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6949" name="Rectangle 88">
            <a:extLst>
              <a:ext uri="{FF2B5EF4-FFF2-40B4-BE49-F238E27FC236}">
                <a16:creationId xmlns:a16="http://schemas.microsoft.com/office/drawing/2014/main" id="{01578E0A-200E-6B6F-CECE-DD2AE188F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8" y="4876800"/>
            <a:ext cx="70278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 i="1">
                <a:solidFill>
                  <a:srgbClr val="000000"/>
                </a:solidFill>
              </a:rPr>
              <a:t>Energy band diagram</a:t>
            </a:r>
            <a:r>
              <a:rPr lang="en-US" altLang="en-US" sz="2000">
                <a:solidFill>
                  <a:srgbClr val="000000"/>
                </a:solidFill>
              </a:rPr>
              <a:t> shows the bottom edge of conduction band, </a:t>
            </a:r>
            <a:r>
              <a:rPr lang="en-US" altLang="en-US" sz="2000" i="1">
                <a:solidFill>
                  <a:srgbClr val="000000"/>
                </a:solidFill>
              </a:rPr>
              <a:t>E</a:t>
            </a:r>
            <a:r>
              <a:rPr lang="en-US" altLang="en-US" sz="2000" i="1" baseline="-25000">
                <a:solidFill>
                  <a:srgbClr val="000000"/>
                </a:solidFill>
              </a:rPr>
              <a:t>c</a:t>
            </a:r>
            <a:r>
              <a:rPr lang="en-US" altLang="en-US" sz="2000">
                <a:solidFill>
                  <a:srgbClr val="000000"/>
                </a:solidFill>
              </a:rPr>
              <a:t> , and top edge of valence band, </a:t>
            </a:r>
            <a:r>
              <a:rPr lang="en-US" altLang="en-US" sz="2000" i="1">
                <a:solidFill>
                  <a:srgbClr val="000000"/>
                </a:solidFill>
              </a:rPr>
              <a:t>E</a:t>
            </a:r>
            <a:r>
              <a:rPr lang="en-US" altLang="en-US" sz="2000" i="1" baseline="-25000">
                <a:solidFill>
                  <a:srgbClr val="000000"/>
                </a:solidFill>
              </a:rPr>
              <a:t>v</a:t>
            </a:r>
            <a:r>
              <a:rPr lang="en-US" altLang="en-US" sz="2000">
                <a:solidFill>
                  <a:srgbClr val="000000"/>
                </a:solidFill>
              </a:rPr>
              <a:t> .</a:t>
            </a:r>
            <a:endParaRPr lang="en-US" altLang="en-US" sz="2400"/>
          </a:p>
        </p:txBody>
      </p:sp>
      <p:sp>
        <p:nvSpPr>
          <p:cNvPr id="36950" name="Rectangle 89">
            <a:extLst>
              <a:ext uri="{FF2B5EF4-FFF2-40B4-BE49-F238E27FC236}">
                <a16:creationId xmlns:a16="http://schemas.microsoft.com/office/drawing/2014/main" id="{E2A950A0-1838-4022-EBF5-4482E3739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68926"/>
            <a:ext cx="19236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36951" name="Rectangle 90">
            <a:extLst>
              <a:ext uri="{FF2B5EF4-FFF2-40B4-BE49-F238E27FC236}">
                <a16:creationId xmlns:a16="http://schemas.microsoft.com/office/drawing/2014/main" id="{874051BA-B853-50B5-7E19-7B55CC46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6" y="5562600"/>
            <a:ext cx="180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6952" name="Rectangle 105">
            <a:extLst>
              <a:ext uri="{FF2B5EF4-FFF2-40B4-BE49-F238E27FC236}">
                <a16:creationId xmlns:a16="http://schemas.microsoft.com/office/drawing/2014/main" id="{91069C31-5C36-F221-BD49-9C25770B5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1" y="5257800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5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6953" name="Rectangle 108">
            <a:extLst>
              <a:ext uri="{FF2B5EF4-FFF2-40B4-BE49-F238E27FC236}">
                <a16:creationId xmlns:a16="http://schemas.microsoft.com/office/drawing/2014/main" id="{CB58B844-9603-D536-DFF5-46CB60EB0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5562600"/>
            <a:ext cx="7027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i="1"/>
              <a:t>E</a:t>
            </a:r>
            <a:r>
              <a:rPr lang="en-US" altLang="en-US" sz="2000" i="1" baseline="-25000"/>
              <a:t>c</a:t>
            </a:r>
            <a:r>
              <a:rPr lang="en-US" altLang="en-US" sz="2000"/>
              <a:t> and </a:t>
            </a:r>
            <a:r>
              <a:rPr lang="en-US" altLang="en-US" sz="2000" i="1"/>
              <a:t>E</a:t>
            </a:r>
            <a:r>
              <a:rPr lang="en-US" altLang="en-US" sz="2000" i="1" baseline="-25000"/>
              <a:t>v</a:t>
            </a:r>
            <a:r>
              <a:rPr lang="en-US" altLang="en-US" sz="2000"/>
              <a:t> are separated by the </a:t>
            </a:r>
            <a:r>
              <a:rPr lang="en-US" altLang="en-US" sz="2000" b="1" i="1"/>
              <a:t>band gap energy</a:t>
            </a:r>
            <a:r>
              <a:rPr lang="en-US" altLang="en-US" sz="2000" b="1"/>
              <a:t>, </a:t>
            </a:r>
            <a:r>
              <a:rPr lang="en-US" altLang="en-US" sz="2000" b="1" i="1"/>
              <a:t>E</a:t>
            </a:r>
            <a:r>
              <a:rPr lang="en-US" altLang="en-US" sz="2000" b="1" i="1" baseline="-25000"/>
              <a:t>g</a:t>
            </a:r>
            <a:r>
              <a:rPr lang="en-US" altLang="en-US" sz="2000"/>
              <a:t> . </a:t>
            </a:r>
          </a:p>
        </p:txBody>
      </p:sp>
      <p:sp>
        <p:nvSpPr>
          <p:cNvPr id="36954" name="Freeform 109">
            <a:extLst>
              <a:ext uri="{FF2B5EF4-FFF2-40B4-BE49-F238E27FC236}">
                <a16:creationId xmlns:a16="http://schemas.microsoft.com/office/drawing/2014/main" id="{84BC4FF9-A921-EC58-007B-D025D86AAF6F}"/>
              </a:ext>
            </a:extLst>
          </p:cNvPr>
          <p:cNvSpPr>
            <a:spLocks/>
          </p:cNvSpPr>
          <p:nvPr/>
        </p:nvSpPr>
        <p:spPr bwMode="auto">
          <a:xfrm>
            <a:off x="6881814" y="1879600"/>
            <a:ext cx="319087" cy="369332"/>
          </a:xfrm>
          <a:custGeom>
            <a:avLst/>
            <a:gdLst>
              <a:gd name="T0" fmla="*/ 2147483646 w 321"/>
              <a:gd name="T1" fmla="*/ 2147483646 h 1304"/>
              <a:gd name="T2" fmla="*/ 2147483646 w 321"/>
              <a:gd name="T3" fmla="*/ 2147483646 h 1304"/>
              <a:gd name="T4" fmla="*/ 2147483646 w 321"/>
              <a:gd name="T5" fmla="*/ 0 h 1304"/>
              <a:gd name="T6" fmla="*/ 0 60000 65536"/>
              <a:gd name="T7" fmla="*/ 0 60000 65536"/>
              <a:gd name="T8" fmla="*/ 0 60000 65536"/>
              <a:gd name="T9" fmla="*/ 0 w 321"/>
              <a:gd name="T10" fmla="*/ 0 h 1304"/>
              <a:gd name="T11" fmla="*/ 321 w 321"/>
              <a:gd name="T12" fmla="*/ 1304 h 130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21" h="1304">
                <a:moveTo>
                  <a:pt x="217" y="1304"/>
                </a:moveTo>
                <a:cubicBezTo>
                  <a:pt x="108" y="1112"/>
                  <a:pt x="0" y="921"/>
                  <a:pt x="17" y="704"/>
                </a:cubicBezTo>
                <a:cubicBezTo>
                  <a:pt x="34" y="487"/>
                  <a:pt x="270" y="117"/>
                  <a:pt x="321" y="0"/>
                </a:cubicBezTo>
              </a:path>
            </a:pathLst>
          </a:cu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955" name="Oval 110">
            <a:extLst>
              <a:ext uri="{FF2B5EF4-FFF2-40B4-BE49-F238E27FC236}">
                <a16:creationId xmlns:a16="http://schemas.microsoft.com/office/drawing/2014/main" id="{C75422B6-34C7-2252-04FD-37EA9B761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3670976"/>
            <a:ext cx="101600" cy="519351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6956" name="Oval 111">
            <a:extLst>
              <a:ext uri="{FF2B5EF4-FFF2-40B4-BE49-F238E27FC236}">
                <a16:creationId xmlns:a16="http://schemas.microsoft.com/office/drawing/2014/main" id="{1EB67817-D899-BA76-5D18-41BC4D753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524676"/>
            <a:ext cx="101600" cy="519351"/>
          </a:xfrm>
          <a:prstGeom prst="ellipse">
            <a:avLst/>
          </a:prstGeom>
          <a:solidFill>
            <a:srgbClr val="FF0000"/>
          </a:solidFill>
          <a:ln w="25400">
            <a:solidFill>
              <a:srgbClr val="FF0000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13C17F5-7AC8-6FD4-C85B-E3CF46293F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4177"/>
            <a:ext cx="9982200" cy="457200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Measuring the Band Gap Energy by Light Absorption</a:t>
            </a:r>
          </a:p>
        </p:txBody>
      </p:sp>
      <p:sp>
        <p:nvSpPr>
          <p:cNvPr id="37891" name="Rectangle 11">
            <a:extLst>
              <a:ext uri="{FF2B5EF4-FFF2-40B4-BE49-F238E27FC236}">
                <a16:creationId xmlns:a16="http://schemas.microsoft.com/office/drawing/2014/main" id="{065A9225-A615-1D06-0315-7971E3048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7638" y="1366838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endParaRPr lang="en-US" altLang="en-US" sz="2400"/>
          </a:p>
        </p:txBody>
      </p:sp>
      <p:sp>
        <p:nvSpPr>
          <p:cNvPr id="37892" name="Rectangle 20">
            <a:extLst>
              <a:ext uri="{FF2B5EF4-FFF2-40B4-BE49-F238E27FC236}">
                <a16:creationId xmlns:a16="http://schemas.microsoft.com/office/drawing/2014/main" id="{2E35858C-3792-7D61-8004-089DAF2AA4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6" y="1778000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3" name="Rectangle 21">
            <a:extLst>
              <a:ext uri="{FF2B5EF4-FFF2-40B4-BE49-F238E27FC236}">
                <a16:creationId xmlns:a16="http://schemas.microsoft.com/office/drawing/2014/main" id="{356C6507-6D7F-FF2C-D192-72A2DE9863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4" y="1778000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4" name="Rectangle 22">
            <a:extLst>
              <a:ext uri="{FF2B5EF4-FFF2-40B4-BE49-F238E27FC236}">
                <a16:creationId xmlns:a16="http://schemas.microsoft.com/office/drawing/2014/main" id="{1C2D9024-A54F-6231-6A28-7AB4B1028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1" y="1778000"/>
            <a:ext cx="2176463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5" name="Rectangle 23">
            <a:extLst>
              <a:ext uri="{FF2B5EF4-FFF2-40B4-BE49-F238E27FC236}">
                <a16:creationId xmlns:a16="http://schemas.microsoft.com/office/drawing/2014/main" id="{1374F158-64BA-DB8B-DB15-8BD33D798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8926" y="2852738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6" name="Rectangle 24">
            <a:extLst>
              <a:ext uri="{FF2B5EF4-FFF2-40B4-BE49-F238E27FC236}">
                <a16:creationId xmlns:a16="http://schemas.microsoft.com/office/drawing/2014/main" id="{AD4659E5-E157-B3E3-B625-9BAB92991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914" y="2852738"/>
            <a:ext cx="9525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7" name="Rectangle 25">
            <a:extLst>
              <a:ext uri="{FF2B5EF4-FFF2-40B4-BE49-F238E27FC236}">
                <a16:creationId xmlns:a16="http://schemas.microsoft.com/office/drawing/2014/main" id="{9A617C93-8617-CB06-20D3-9918AD1263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1" y="2852738"/>
            <a:ext cx="2176463" cy="190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898" name="Freeform 26">
            <a:extLst>
              <a:ext uri="{FF2B5EF4-FFF2-40B4-BE49-F238E27FC236}">
                <a16:creationId xmlns:a16="http://schemas.microsoft.com/office/drawing/2014/main" id="{1E83816F-40D3-AE84-A58D-82F89886A250}"/>
              </a:ext>
            </a:extLst>
          </p:cNvPr>
          <p:cNvSpPr>
            <a:spLocks/>
          </p:cNvSpPr>
          <p:nvPr/>
        </p:nvSpPr>
        <p:spPr bwMode="auto">
          <a:xfrm>
            <a:off x="6267451" y="2994026"/>
            <a:ext cx="130175" cy="130175"/>
          </a:xfrm>
          <a:custGeom>
            <a:avLst/>
            <a:gdLst>
              <a:gd name="T0" fmla="*/ 2147483646 w 82"/>
              <a:gd name="T1" fmla="*/ 2147483646 h 82"/>
              <a:gd name="T2" fmla="*/ 2147483646 w 82"/>
              <a:gd name="T3" fmla="*/ 2147483646 h 82"/>
              <a:gd name="T4" fmla="*/ 2147483646 w 82"/>
              <a:gd name="T5" fmla="*/ 2147483646 h 82"/>
              <a:gd name="T6" fmla="*/ 2147483646 w 82"/>
              <a:gd name="T7" fmla="*/ 2147483646 h 82"/>
              <a:gd name="T8" fmla="*/ 2147483646 w 82"/>
              <a:gd name="T9" fmla="*/ 2147483646 h 82"/>
              <a:gd name="T10" fmla="*/ 2147483646 w 82"/>
              <a:gd name="T11" fmla="*/ 2147483646 h 82"/>
              <a:gd name="T12" fmla="*/ 2147483646 w 82"/>
              <a:gd name="T13" fmla="*/ 2147483646 h 82"/>
              <a:gd name="T14" fmla="*/ 2147483646 w 82"/>
              <a:gd name="T15" fmla="*/ 2147483646 h 82"/>
              <a:gd name="T16" fmla="*/ 2147483646 w 82"/>
              <a:gd name="T17" fmla="*/ 2147483646 h 82"/>
              <a:gd name="T18" fmla="*/ 2147483646 w 82"/>
              <a:gd name="T19" fmla="*/ 2147483646 h 82"/>
              <a:gd name="T20" fmla="*/ 2147483646 w 82"/>
              <a:gd name="T21" fmla="*/ 2147483646 h 82"/>
              <a:gd name="T22" fmla="*/ 2147483646 w 82"/>
              <a:gd name="T23" fmla="*/ 2147483646 h 82"/>
              <a:gd name="T24" fmla="*/ 2147483646 w 82"/>
              <a:gd name="T25" fmla="*/ 2147483646 h 82"/>
              <a:gd name="T26" fmla="*/ 2147483646 w 82"/>
              <a:gd name="T27" fmla="*/ 2147483646 h 82"/>
              <a:gd name="T28" fmla="*/ 2147483646 w 82"/>
              <a:gd name="T29" fmla="*/ 2147483646 h 82"/>
              <a:gd name="T30" fmla="*/ 2147483646 w 82"/>
              <a:gd name="T31" fmla="*/ 2147483646 h 82"/>
              <a:gd name="T32" fmla="*/ 2147483646 w 82"/>
              <a:gd name="T33" fmla="*/ 2147483646 h 82"/>
              <a:gd name="T34" fmla="*/ 2147483646 w 82"/>
              <a:gd name="T35" fmla="*/ 2147483646 h 82"/>
              <a:gd name="T36" fmla="*/ 2147483646 w 82"/>
              <a:gd name="T37" fmla="*/ 2147483646 h 82"/>
              <a:gd name="T38" fmla="*/ 2147483646 w 82"/>
              <a:gd name="T39" fmla="*/ 2147483646 h 82"/>
              <a:gd name="T40" fmla="*/ 2147483646 w 82"/>
              <a:gd name="T41" fmla="*/ 2147483646 h 82"/>
              <a:gd name="T42" fmla="*/ 2147483646 w 82"/>
              <a:gd name="T43" fmla="*/ 2147483646 h 82"/>
              <a:gd name="T44" fmla="*/ 2147483646 w 82"/>
              <a:gd name="T45" fmla="*/ 2147483646 h 82"/>
              <a:gd name="T46" fmla="*/ 2147483646 w 82"/>
              <a:gd name="T47" fmla="*/ 2147483646 h 82"/>
              <a:gd name="T48" fmla="*/ 2147483646 w 82"/>
              <a:gd name="T49" fmla="*/ 2147483646 h 82"/>
              <a:gd name="T50" fmla="*/ 2147483646 w 82"/>
              <a:gd name="T51" fmla="*/ 2147483646 h 82"/>
              <a:gd name="T52" fmla="*/ 2147483646 w 82"/>
              <a:gd name="T53" fmla="*/ 2147483646 h 82"/>
              <a:gd name="T54" fmla="*/ 2147483646 w 82"/>
              <a:gd name="T55" fmla="*/ 2147483646 h 82"/>
              <a:gd name="T56" fmla="*/ 2147483646 w 82"/>
              <a:gd name="T57" fmla="*/ 2147483646 h 82"/>
              <a:gd name="T58" fmla="*/ 2147483646 w 82"/>
              <a:gd name="T59" fmla="*/ 2147483646 h 82"/>
              <a:gd name="T60" fmla="*/ 2147483646 w 82"/>
              <a:gd name="T61" fmla="*/ 2147483646 h 82"/>
              <a:gd name="T62" fmla="*/ 2147483646 w 82"/>
              <a:gd name="T63" fmla="*/ 2147483646 h 82"/>
              <a:gd name="T64" fmla="*/ 2147483646 w 82"/>
              <a:gd name="T65" fmla="*/ 2147483646 h 82"/>
              <a:gd name="T66" fmla="*/ 2147483646 w 82"/>
              <a:gd name="T67" fmla="*/ 2147483646 h 82"/>
              <a:gd name="T68" fmla="*/ 2147483646 w 82"/>
              <a:gd name="T69" fmla="*/ 2147483646 h 82"/>
              <a:gd name="T70" fmla="*/ 0 w 82"/>
              <a:gd name="T71" fmla="*/ 2147483646 h 82"/>
              <a:gd name="T72" fmla="*/ 0 w 82"/>
              <a:gd name="T73" fmla="*/ 2147483646 h 82"/>
              <a:gd name="T74" fmla="*/ 0 w 82"/>
              <a:gd name="T75" fmla="*/ 2147483646 h 82"/>
              <a:gd name="T76" fmla="*/ 2147483646 w 82"/>
              <a:gd name="T77" fmla="*/ 2147483646 h 82"/>
              <a:gd name="T78" fmla="*/ 2147483646 w 82"/>
              <a:gd name="T79" fmla="*/ 2147483646 h 82"/>
              <a:gd name="T80" fmla="*/ 2147483646 w 82"/>
              <a:gd name="T81" fmla="*/ 2147483646 h 82"/>
              <a:gd name="T82" fmla="*/ 2147483646 w 82"/>
              <a:gd name="T83" fmla="*/ 0 h 82"/>
              <a:gd name="T84" fmla="*/ 2147483646 w 82"/>
              <a:gd name="T85" fmla="*/ 0 h 82"/>
              <a:gd name="T86" fmla="*/ 2147483646 w 82"/>
              <a:gd name="T87" fmla="*/ 0 h 82"/>
              <a:gd name="T88" fmla="*/ 2147483646 w 82"/>
              <a:gd name="T89" fmla="*/ 2147483646 h 82"/>
              <a:gd name="T90" fmla="*/ 2147483646 w 82"/>
              <a:gd name="T91" fmla="*/ 2147483646 h 82"/>
              <a:gd name="T92" fmla="*/ 2147483646 w 82"/>
              <a:gd name="T93" fmla="*/ 2147483646 h 82"/>
              <a:gd name="T94" fmla="*/ 2147483646 w 82"/>
              <a:gd name="T95" fmla="*/ 2147483646 h 82"/>
              <a:gd name="T96" fmla="*/ 2147483646 w 82"/>
              <a:gd name="T97" fmla="*/ 2147483646 h 8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2"/>
              <a:gd name="T148" fmla="*/ 0 h 82"/>
              <a:gd name="T149" fmla="*/ 82 w 82"/>
              <a:gd name="T150" fmla="*/ 82 h 82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2" h="82">
                <a:moveTo>
                  <a:pt x="75" y="41"/>
                </a:moveTo>
                <a:lnTo>
                  <a:pt x="63" y="11"/>
                </a:lnTo>
                <a:lnTo>
                  <a:pt x="63" y="17"/>
                </a:lnTo>
                <a:lnTo>
                  <a:pt x="38" y="5"/>
                </a:lnTo>
                <a:lnTo>
                  <a:pt x="13" y="17"/>
                </a:lnTo>
                <a:lnTo>
                  <a:pt x="19" y="11"/>
                </a:lnTo>
                <a:lnTo>
                  <a:pt x="6" y="41"/>
                </a:lnTo>
                <a:lnTo>
                  <a:pt x="19" y="64"/>
                </a:lnTo>
                <a:lnTo>
                  <a:pt x="13" y="64"/>
                </a:lnTo>
                <a:lnTo>
                  <a:pt x="38" y="76"/>
                </a:lnTo>
                <a:lnTo>
                  <a:pt x="63" y="64"/>
                </a:lnTo>
                <a:lnTo>
                  <a:pt x="75" y="41"/>
                </a:lnTo>
                <a:lnTo>
                  <a:pt x="82" y="41"/>
                </a:lnTo>
                <a:lnTo>
                  <a:pt x="69" y="64"/>
                </a:lnTo>
                <a:lnTo>
                  <a:pt x="63" y="70"/>
                </a:lnTo>
                <a:lnTo>
                  <a:pt x="38" y="82"/>
                </a:lnTo>
                <a:lnTo>
                  <a:pt x="13" y="70"/>
                </a:lnTo>
                <a:lnTo>
                  <a:pt x="13" y="64"/>
                </a:lnTo>
                <a:lnTo>
                  <a:pt x="0" y="41"/>
                </a:lnTo>
                <a:lnTo>
                  <a:pt x="13" y="11"/>
                </a:lnTo>
                <a:lnTo>
                  <a:pt x="38" y="0"/>
                </a:lnTo>
                <a:lnTo>
                  <a:pt x="63" y="11"/>
                </a:lnTo>
                <a:lnTo>
                  <a:pt x="69" y="11"/>
                </a:lnTo>
                <a:lnTo>
                  <a:pt x="82" y="41"/>
                </a:lnTo>
                <a:lnTo>
                  <a:pt x="75" y="41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9" name="Freeform 27">
            <a:extLst>
              <a:ext uri="{FF2B5EF4-FFF2-40B4-BE49-F238E27FC236}">
                <a16:creationId xmlns:a16="http://schemas.microsoft.com/office/drawing/2014/main" id="{95EEF2E7-0FF6-C2C3-C8B1-B56B567D9C93}"/>
              </a:ext>
            </a:extLst>
          </p:cNvPr>
          <p:cNvSpPr>
            <a:spLocks/>
          </p:cNvSpPr>
          <p:nvPr/>
        </p:nvSpPr>
        <p:spPr bwMode="auto">
          <a:xfrm>
            <a:off x="6386513" y="3059114"/>
            <a:ext cx="11112" cy="1587"/>
          </a:xfrm>
          <a:custGeom>
            <a:avLst/>
            <a:gdLst>
              <a:gd name="T0" fmla="*/ 0 w 7"/>
              <a:gd name="T1" fmla="*/ 0 h 1587"/>
              <a:gd name="T2" fmla="*/ 0 w 7"/>
              <a:gd name="T3" fmla="*/ 0 h 1587"/>
              <a:gd name="T4" fmla="*/ 0 w 7"/>
              <a:gd name="T5" fmla="*/ 0 h 1587"/>
              <a:gd name="T6" fmla="*/ 2147483646 w 7"/>
              <a:gd name="T7" fmla="*/ 0 h 1587"/>
              <a:gd name="T8" fmla="*/ 2147483646 w 7"/>
              <a:gd name="T9" fmla="*/ 0 h 1587"/>
              <a:gd name="T10" fmla="*/ 2147483646 w 7"/>
              <a:gd name="T11" fmla="*/ 0 h 1587"/>
              <a:gd name="T12" fmla="*/ 0 w 7"/>
              <a:gd name="T13" fmla="*/ 0 h 15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"/>
              <a:gd name="T22" fmla="*/ 0 h 1587"/>
              <a:gd name="T23" fmla="*/ 7 w 7"/>
              <a:gd name="T24" fmla="*/ 1587 h 158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" h="1587">
                <a:moveTo>
                  <a:pt x="0" y="0"/>
                </a:moveTo>
                <a:lnTo>
                  <a:pt x="0" y="0"/>
                </a:lnTo>
                <a:lnTo>
                  <a:pt x="7" y="0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Freeform 28">
            <a:extLst>
              <a:ext uri="{FF2B5EF4-FFF2-40B4-BE49-F238E27FC236}">
                <a16:creationId xmlns:a16="http://schemas.microsoft.com/office/drawing/2014/main" id="{D8161523-8DC2-E874-B64C-92D5D1F138A8}"/>
              </a:ext>
            </a:extLst>
          </p:cNvPr>
          <p:cNvSpPr>
            <a:spLocks/>
          </p:cNvSpPr>
          <p:nvPr/>
        </p:nvSpPr>
        <p:spPr bwMode="auto">
          <a:xfrm>
            <a:off x="6267451" y="1516064"/>
            <a:ext cx="119063" cy="122237"/>
          </a:xfrm>
          <a:custGeom>
            <a:avLst/>
            <a:gdLst>
              <a:gd name="T0" fmla="*/ 2147483646 w 75"/>
              <a:gd name="T1" fmla="*/ 2147483646 h 77"/>
              <a:gd name="T2" fmla="*/ 2147483646 w 75"/>
              <a:gd name="T3" fmla="*/ 2147483646 h 77"/>
              <a:gd name="T4" fmla="*/ 2147483646 w 75"/>
              <a:gd name="T5" fmla="*/ 0 h 77"/>
              <a:gd name="T6" fmla="*/ 2147483646 w 75"/>
              <a:gd name="T7" fmla="*/ 2147483646 h 77"/>
              <a:gd name="T8" fmla="*/ 0 w 75"/>
              <a:gd name="T9" fmla="*/ 2147483646 h 77"/>
              <a:gd name="T10" fmla="*/ 2147483646 w 75"/>
              <a:gd name="T11" fmla="*/ 2147483646 h 77"/>
              <a:gd name="T12" fmla="*/ 2147483646 w 75"/>
              <a:gd name="T13" fmla="*/ 2147483646 h 77"/>
              <a:gd name="T14" fmla="*/ 2147483646 w 75"/>
              <a:gd name="T15" fmla="*/ 2147483646 h 77"/>
              <a:gd name="T16" fmla="*/ 2147483646 w 75"/>
              <a:gd name="T17" fmla="*/ 2147483646 h 7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7"/>
              <a:gd name="T29" fmla="*/ 75 w 75"/>
              <a:gd name="T30" fmla="*/ 77 h 7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7">
                <a:moveTo>
                  <a:pt x="75" y="36"/>
                </a:moveTo>
                <a:lnTo>
                  <a:pt x="63" y="12"/>
                </a:lnTo>
                <a:lnTo>
                  <a:pt x="38" y="0"/>
                </a:lnTo>
                <a:lnTo>
                  <a:pt x="13" y="12"/>
                </a:lnTo>
                <a:lnTo>
                  <a:pt x="0" y="36"/>
                </a:lnTo>
                <a:lnTo>
                  <a:pt x="13" y="65"/>
                </a:lnTo>
                <a:lnTo>
                  <a:pt x="38" y="77"/>
                </a:lnTo>
                <a:lnTo>
                  <a:pt x="63" y="65"/>
                </a:lnTo>
                <a:lnTo>
                  <a:pt x="75" y="3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Freeform 29">
            <a:extLst>
              <a:ext uri="{FF2B5EF4-FFF2-40B4-BE49-F238E27FC236}">
                <a16:creationId xmlns:a16="http://schemas.microsoft.com/office/drawing/2014/main" id="{E8DF85A3-E834-B260-418E-AE5B7532754F}"/>
              </a:ext>
            </a:extLst>
          </p:cNvPr>
          <p:cNvSpPr>
            <a:spLocks/>
          </p:cNvSpPr>
          <p:nvPr/>
        </p:nvSpPr>
        <p:spPr bwMode="auto">
          <a:xfrm>
            <a:off x="6257925" y="1508125"/>
            <a:ext cx="139700" cy="139700"/>
          </a:xfrm>
          <a:custGeom>
            <a:avLst/>
            <a:gdLst>
              <a:gd name="T0" fmla="*/ 2147483646 w 88"/>
              <a:gd name="T1" fmla="*/ 2147483646 h 88"/>
              <a:gd name="T2" fmla="*/ 2147483646 w 88"/>
              <a:gd name="T3" fmla="*/ 2147483646 h 88"/>
              <a:gd name="T4" fmla="*/ 2147483646 w 88"/>
              <a:gd name="T5" fmla="*/ 2147483646 h 88"/>
              <a:gd name="T6" fmla="*/ 2147483646 w 88"/>
              <a:gd name="T7" fmla="*/ 2147483646 h 88"/>
              <a:gd name="T8" fmla="*/ 2147483646 w 88"/>
              <a:gd name="T9" fmla="*/ 2147483646 h 88"/>
              <a:gd name="T10" fmla="*/ 2147483646 w 88"/>
              <a:gd name="T11" fmla="*/ 2147483646 h 88"/>
              <a:gd name="T12" fmla="*/ 2147483646 w 88"/>
              <a:gd name="T13" fmla="*/ 2147483646 h 88"/>
              <a:gd name="T14" fmla="*/ 2147483646 w 88"/>
              <a:gd name="T15" fmla="*/ 2147483646 h 88"/>
              <a:gd name="T16" fmla="*/ 2147483646 w 88"/>
              <a:gd name="T17" fmla="*/ 2147483646 h 88"/>
              <a:gd name="T18" fmla="*/ 2147483646 w 88"/>
              <a:gd name="T19" fmla="*/ 2147483646 h 88"/>
              <a:gd name="T20" fmla="*/ 2147483646 w 88"/>
              <a:gd name="T21" fmla="*/ 2147483646 h 88"/>
              <a:gd name="T22" fmla="*/ 2147483646 w 88"/>
              <a:gd name="T23" fmla="*/ 2147483646 h 88"/>
              <a:gd name="T24" fmla="*/ 2147483646 w 88"/>
              <a:gd name="T25" fmla="*/ 2147483646 h 88"/>
              <a:gd name="T26" fmla="*/ 2147483646 w 88"/>
              <a:gd name="T27" fmla="*/ 2147483646 h 88"/>
              <a:gd name="T28" fmla="*/ 2147483646 w 88"/>
              <a:gd name="T29" fmla="*/ 2147483646 h 88"/>
              <a:gd name="T30" fmla="*/ 2147483646 w 88"/>
              <a:gd name="T31" fmla="*/ 2147483646 h 88"/>
              <a:gd name="T32" fmla="*/ 2147483646 w 88"/>
              <a:gd name="T33" fmla="*/ 2147483646 h 88"/>
              <a:gd name="T34" fmla="*/ 2147483646 w 88"/>
              <a:gd name="T35" fmla="*/ 2147483646 h 88"/>
              <a:gd name="T36" fmla="*/ 2147483646 w 88"/>
              <a:gd name="T37" fmla="*/ 2147483646 h 88"/>
              <a:gd name="T38" fmla="*/ 2147483646 w 88"/>
              <a:gd name="T39" fmla="*/ 2147483646 h 88"/>
              <a:gd name="T40" fmla="*/ 2147483646 w 88"/>
              <a:gd name="T41" fmla="*/ 2147483646 h 88"/>
              <a:gd name="T42" fmla="*/ 2147483646 w 88"/>
              <a:gd name="T43" fmla="*/ 2147483646 h 88"/>
              <a:gd name="T44" fmla="*/ 2147483646 w 88"/>
              <a:gd name="T45" fmla="*/ 2147483646 h 88"/>
              <a:gd name="T46" fmla="*/ 2147483646 w 88"/>
              <a:gd name="T47" fmla="*/ 2147483646 h 88"/>
              <a:gd name="T48" fmla="*/ 2147483646 w 88"/>
              <a:gd name="T49" fmla="*/ 2147483646 h 88"/>
              <a:gd name="T50" fmla="*/ 2147483646 w 88"/>
              <a:gd name="T51" fmla="*/ 2147483646 h 88"/>
              <a:gd name="T52" fmla="*/ 2147483646 w 88"/>
              <a:gd name="T53" fmla="*/ 2147483646 h 88"/>
              <a:gd name="T54" fmla="*/ 2147483646 w 88"/>
              <a:gd name="T55" fmla="*/ 2147483646 h 88"/>
              <a:gd name="T56" fmla="*/ 2147483646 w 88"/>
              <a:gd name="T57" fmla="*/ 2147483646 h 88"/>
              <a:gd name="T58" fmla="*/ 2147483646 w 88"/>
              <a:gd name="T59" fmla="*/ 2147483646 h 88"/>
              <a:gd name="T60" fmla="*/ 2147483646 w 88"/>
              <a:gd name="T61" fmla="*/ 2147483646 h 88"/>
              <a:gd name="T62" fmla="*/ 2147483646 w 88"/>
              <a:gd name="T63" fmla="*/ 2147483646 h 88"/>
              <a:gd name="T64" fmla="*/ 2147483646 w 88"/>
              <a:gd name="T65" fmla="*/ 2147483646 h 88"/>
              <a:gd name="T66" fmla="*/ 2147483646 w 88"/>
              <a:gd name="T67" fmla="*/ 2147483646 h 88"/>
              <a:gd name="T68" fmla="*/ 2147483646 w 88"/>
              <a:gd name="T69" fmla="*/ 2147483646 h 88"/>
              <a:gd name="T70" fmla="*/ 0 w 88"/>
              <a:gd name="T71" fmla="*/ 2147483646 h 88"/>
              <a:gd name="T72" fmla="*/ 0 w 88"/>
              <a:gd name="T73" fmla="*/ 2147483646 h 88"/>
              <a:gd name="T74" fmla="*/ 0 w 88"/>
              <a:gd name="T75" fmla="*/ 2147483646 h 88"/>
              <a:gd name="T76" fmla="*/ 2147483646 w 88"/>
              <a:gd name="T77" fmla="*/ 2147483646 h 88"/>
              <a:gd name="T78" fmla="*/ 2147483646 w 88"/>
              <a:gd name="T79" fmla="*/ 2147483646 h 88"/>
              <a:gd name="T80" fmla="*/ 2147483646 w 88"/>
              <a:gd name="T81" fmla="*/ 2147483646 h 88"/>
              <a:gd name="T82" fmla="*/ 2147483646 w 88"/>
              <a:gd name="T83" fmla="*/ 0 h 88"/>
              <a:gd name="T84" fmla="*/ 2147483646 w 88"/>
              <a:gd name="T85" fmla="*/ 0 h 88"/>
              <a:gd name="T86" fmla="*/ 2147483646 w 88"/>
              <a:gd name="T87" fmla="*/ 0 h 88"/>
              <a:gd name="T88" fmla="*/ 2147483646 w 88"/>
              <a:gd name="T89" fmla="*/ 2147483646 h 88"/>
              <a:gd name="T90" fmla="*/ 2147483646 w 88"/>
              <a:gd name="T91" fmla="*/ 2147483646 h 88"/>
              <a:gd name="T92" fmla="*/ 2147483646 w 88"/>
              <a:gd name="T93" fmla="*/ 2147483646 h 88"/>
              <a:gd name="T94" fmla="*/ 2147483646 w 88"/>
              <a:gd name="T95" fmla="*/ 2147483646 h 88"/>
              <a:gd name="T96" fmla="*/ 2147483646 w 88"/>
              <a:gd name="T97" fmla="*/ 2147483646 h 88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w 88"/>
              <a:gd name="T148" fmla="*/ 0 h 88"/>
              <a:gd name="T149" fmla="*/ 88 w 88"/>
              <a:gd name="T150" fmla="*/ 88 h 88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T147" t="T148" r="T149" b="T150"/>
            <a:pathLst>
              <a:path w="88" h="88">
                <a:moveTo>
                  <a:pt x="75" y="47"/>
                </a:moveTo>
                <a:lnTo>
                  <a:pt x="63" y="23"/>
                </a:lnTo>
                <a:lnTo>
                  <a:pt x="69" y="23"/>
                </a:lnTo>
                <a:lnTo>
                  <a:pt x="44" y="11"/>
                </a:lnTo>
                <a:lnTo>
                  <a:pt x="50" y="11"/>
                </a:lnTo>
                <a:lnTo>
                  <a:pt x="25" y="23"/>
                </a:lnTo>
                <a:lnTo>
                  <a:pt x="12" y="47"/>
                </a:lnTo>
                <a:lnTo>
                  <a:pt x="12" y="41"/>
                </a:lnTo>
                <a:lnTo>
                  <a:pt x="25" y="70"/>
                </a:lnTo>
                <a:lnTo>
                  <a:pt x="25" y="64"/>
                </a:lnTo>
                <a:lnTo>
                  <a:pt x="50" y="76"/>
                </a:lnTo>
                <a:lnTo>
                  <a:pt x="44" y="76"/>
                </a:lnTo>
                <a:lnTo>
                  <a:pt x="69" y="64"/>
                </a:lnTo>
                <a:lnTo>
                  <a:pt x="63" y="70"/>
                </a:lnTo>
                <a:lnTo>
                  <a:pt x="75" y="41"/>
                </a:lnTo>
                <a:lnTo>
                  <a:pt x="88" y="47"/>
                </a:lnTo>
                <a:lnTo>
                  <a:pt x="75" y="76"/>
                </a:lnTo>
                <a:lnTo>
                  <a:pt x="50" y="88"/>
                </a:lnTo>
                <a:lnTo>
                  <a:pt x="44" y="88"/>
                </a:lnTo>
                <a:lnTo>
                  <a:pt x="19" y="76"/>
                </a:lnTo>
                <a:lnTo>
                  <a:pt x="12" y="76"/>
                </a:lnTo>
                <a:lnTo>
                  <a:pt x="0" y="47"/>
                </a:lnTo>
                <a:lnTo>
                  <a:pt x="0" y="41"/>
                </a:lnTo>
                <a:lnTo>
                  <a:pt x="12" y="17"/>
                </a:lnTo>
                <a:lnTo>
                  <a:pt x="19" y="11"/>
                </a:lnTo>
                <a:lnTo>
                  <a:pt x="44" y="0"/>
                </a:lnTo>
                <a:lnTo>
                  <a:pt x="50" y="0"/>
                </a:lnTo>
                <a:lnTo>
                  <a:pt x="75" y="11"/>
                </a:lnTo>
                <a:lnTo>
                  <a:pt x="75" y="17"/>
                </a:lnTo>
                <a:lnTo>
                  <a:pt x="88" y="41"/>
                </a:lnTo>
                <a:lnTo>
                  <a:pt x="75" y="4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Freeform 30">
            <a:extLst>
              <a:ext uri="{FF2B5EF4-FFF2-40B4-BE49-F238E27FC236}">
                <a16:creationId xmlns:a16="http://schemas.microsoft.com/office/drawing/2014/main" id="{25B5D915-FCE0-DF83-1FD7-33C22B8F086B}"/>
              </a:ext>
            </a:extLst>
          </p:cNvPr>
          <p:cNvSpPr>
            <a:spLocks/>
          </p:cNvSpPr>
          <p:nvPr/>
        </p:nvSpPr>
        <p:spPr bwMode="auto">
          <a:xfrm>
            <a:off x="6376989" y="1573214"/>
            <a:ext cx="20637" cy="9525"/>
          </a:xfrm>
          <a:custGeom>
            <a:avLst/>
            <a:gdLst>
              <a:gd name="T0" fmla="*/ 0 w 13"/>
              <a:gd name="T1" fmla="*/ 0 h 6"/>
              <a:gd name="T2" fmla="*/ 0 w 13"/>
              <a:gd name="T3" fmla="*/ 0 h 6"/>
              <a:gd name="T4" fmla="*/ 0 w 13"/>
              <a:gd name="T5" fmla="*/ 2147483646 h 6"/>
              <a:gd name="T6" fmla="*/ 2147483646 w 13"/>
              <a:gd name="T7" fmla="*/ 0 h 6"/>
              <a:gd name="T8" fmla="*/ 2147483646 w 13"/>
              <a:gd name="T9" fmla="*/ 2147483646 h 6"/>
              <a:gd name="T10" fmla="*/ 2147483646 w 13"/>
              <a:gd name="T11" fmla="*/ 2147483646 h 6"/>
              <a:gd name="T12" fmla="*/ 0 w 13"/>
              <a:gd name="T13" fmla="*/ 0 h 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6"/>
              <a:gd name="T23" fmla="*/ 13 w 13"/>
              <a:gd name="T24" fmla="*/ 6 h 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6">
                <a:moveTo>
                  <a:pt x="0" y="0"/>
                </a:moveTo>
                <a:lnTo>
                  <a:pt x="0" y="0"/>
                </a:lnTo>
                <a:lnTo>
                  <a:pt x="0" y="6"/>
                </a:lnTo>
                <a:lnTo>
                  <a:pt x="13" y="0"/>
                </a:lnTo>
                <a:lnTo>
                  <a:pt x="13" y="6"/>
                </a:lnTo>
                <a:lnTo>
                  <a:pt x="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Rectangle 31">
            <a:extLst>
              <a:ext uri="{FF2B5EF4-FFF2-40B4-BE49-F238E27FC236}">
                <a16:creationId xmlns:a16="http://schemas.microsoft.com/office/drawing/2014/main" id="{2AD1E591-930E-9F15-2D72-4EAAE86B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6" y="1797051"/>
            <a:ext cx="9525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04" name="Freeform 32">
            <a:extLst>
              <a:ext uri="{FF2B5EF4-FFF2-40B4-BE49-F238E27FC236}">
                <a16:creationId xmlns:a16="http://schemas.microsoft.com/office/drawing/2014/main" id="{C2908C35-6A33-9B6C-B3F4-73F8DCFF288B}"/>
              </a:ext>
            </a:extLst>
          </p:cNvPr>
          <p:cNvSpPr>
            <a:spLocks/>
          </p:cNvSpPr>
          <p:nvPr/>
        </p:nvSpPr>
        <p:spPr bwMode="auto">
          <a:xfrm>
            <a:off x="6297614" y="1722438"/>
            <a:ext cx="60325" cy="93662"/>
          </a:xfrm>
          <a:custGeom>
            <a:avLst/>
            <a:gdLst>
              <a:gd name="T0" fmla="*/ 2147483646 w 38"/>
              <a:gd name="T1" fmla="*/ 2147483646 h 59"/>
              <a:gd name="T2" fmla="*/ 0 w 38"/>
              <a:gd name="T3" fmla="*/ 2147483646 h 59"/>
              <a:gd name="T4" fmla="*/ 0 w 38"/>
              <a:gd name="T5" fmla="*/ 2147483646 h 59"/>
              <a:gd name="T6" fmla="*/ 0 w 38"/>
              <a:gd name="T7" fmla="*/ 2147483646 h 59"/>
              <a:gd name="T8" fmla="*/ 2147483646 w 38"/>
              <a:gd name="T9" fmla="*/ 0 h 59"/>
              <a:gd name="T10" fmla="*/ 2147483646 w 38"/>
              <a:gd name="T11" fmla="*/ 0 h 59"/>
              <a:gd name="T12" fmla="*/ 2147483646 w 38"/>
              <a:gd name="T13" fmla="*/ 0 h 59"/>
              <a:gd name="T14" fmla="*/ 2147483646 w 38"/>
              <a:gd name="T15" fmla="*/ 2147483646 h 59"/>
              <a:gd name="T16" fmla="*/ 2147483646 w 38"/>
              <a:gd name="T17" fmla="*/ 2147483646 h 59"/>
              <a:gd name="T18" fmla="*/ 2147483646 w 38"/>
              <a:gd name="T19" fmla="*/ 2147483646 h 59"/>
              <a:gd name="T20" fmla="*/ 2147483646 w 38"/>
              <a:gd name="T21" fmla="*/ 2147483646 h 59"/>
              <a:gd name="T22" fmla="*/ 2147483646 w 38"/>
              <a:gd name="T23" fmla="*/ 0 h 59"/>
              <a:gd name="T24" fmla="*/ 2147483646 w 38"/>
              <a:gd name="T25" fmla="*/ 0 h 59"/>
              <a:gd name="T26" fmla="*/ 2147483646 w 38"/>
              <a:gd name="T27" fmla="*/ 0 h 59"/>
              <a:gd name="T28" fmla="*/ 2147483646 w 38"/>
              <a:gd name="T29" fmla="*/ 2147483646 h 59"/>
              <a:gd name="T30" fmla="*/ 0 w 38"/>
              <a:gd name="T31" fmla="*/ 2147483646 h 59"/>
              <a:gd name="T32" fmla="*/ 0 w 38"/>
              <a:gd name="T33" fmla="*/ 2147483646 h 59"/>
              <a:gd name="T34" fmla="*/ 2147483646 w 38"/>
              <a:gd name="T35" fmla="*/ 2147483646 h 59"/>
              <a:gd name="T36" fmla="*/ 2147483646 w 38"/>
              <a:gd name="T37" fmla="*/ 2147483646 h 5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"/>
              <a:gd name="T58" fmla="*/ 0 h 59"/>
              <a:gd name="T59" fmla="*/ 38 w 38"/>
              <a:gd name="T60" fmla="*/ 59 h 59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" h="59">
                <a:moveTo>
                  <a:pt x="19" y="47"/>
                </a:moveTo>
                <a:lnTo>
                  <a:pt x="0" y="53"/>
                </a:lnTo>
                <a:lnTo>
                  <a:pt x="19" y="0"/>
                </a:lnTo>
                <a:lnTo>
                  <a:pt x="25" y="0"/>
                </a:lnTo>
                <a:lnTo>
                  <a:pt x="38" y="53"/>
                </a:lnTo>
                <a:lnTo>
                  <a:pt x="38" y="59"/>
                </a:lnTo>
                <a:lnTo>
                  <a:pt x="31" y="53"/>
                </a:lnTo>
                <a:lnTo>
                  <a:pt x="19" y="0"/>
                </a:lnTo>
                <a:lnTo>
                  <a:pt x="25" y="0"/>
                </a:lnTo>
                <a:lnTo>
                  <a:pt x="6" y="53"/>
                </a:lnTo>
                <a:lnTo>
                  <a:pt x="0" y="53"/>
                </a:lnTo>
                <a:lnTo>
                  <a:pt x="0" y="47"/>
                </a:lnTo>
                <a:lnTo>
                  <a:pt x="19" y="41"/>
                </a:lnTo>
                <a:lnTo>
                  <a:pt x="19" y="4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Freeform 33">
            <a:extLst>
              <a:ext uri="{FF2B5EF4-FFF2-40B4-BE49-F238E27FC236}">
                <a16:creationId xmlns:a16="http://schemas.microsoft.com/office/drawing/2014/main" id="{EA703116-1999-60B1-52E8-B9E6A2099AE1}"/>
              </a:ext>
            </a:extLst>
          </p:cNvPr>
          <p:cNvSpPr>
            <a:spLocks/>
          </p:cNvSpPr>
          <p:nvPr/>
        </p:nvSpPr>
        <p:spPr bwMode="auto">
          <a:xfrm>
            <a:off x="6327775" y="1787525"/>
            <a:ext cx="19050" cy="19050"/>
          </a:xfrm>
          <a:custGeom>
            <a:avLst/>
            <a:gdLst>
              <a:gd name="T0" fmla="*/ 2147483646 w 12"/>
              <a:gd name="T1" fmla="*/ 2147483646 h 12"/>
              <a:gd name="T2" fmla="*/ 0 w 12"/>
              <a:gd name="T3" fmla="*/ 2147483646 h 12"/>
              <a:gd name="T4" fmla="*/ 0 w 12"/>
              <a:gd name="T5" fmla="*/ 0 h 12"/>
              <a:gd name="T6" fmla="*/ 0 w 12"/>
              <a:gd name="T7" fmla="*/ 0 h 12"/>
              <a:gd name="T8" fmla="*/ 0 w 12"/>
              <a:gd name="T9" fmla="*/ 0 h 12"/>
              <a:gd name="T10" fmla="*/ 2147483646 w 12"/>
              <a:gd name="T11" fmla="*/ 2147483646 h 12"/>
              <a:gd name="T12" fmla="*/ 2147483646 w 12"/>
              <a:gd name="T13" fmla="*/ 2147483646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"/>
              <a:gd name="T22" fmla="*/ 0 h 12"/>
              <a:gd name="T23" fmla="*/ 12 w 12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" h="12">
                <a:moveTo>
                  <a:pt x="12" y="12"/>
                </a:moveTo>
                <a:lnTo>
                  <a:pt x="0" y="6"/>
                </a:lnTo>
                <a:lnTo>
                  <a:pt x="0" y="0"/>
                </a:lnTo>
                <a:lnTo>
                  <a:pt x="12" y="6"/>
                </a:lnTo>
                <a:lnTo>
                  <a:pt x="12" y="1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6" name="Freeform 34">
            <a:extLst>
              <a:ext uri="{FF2B5EF4-FFF2-40B4-BE49-F238E27FC236}">
                <a16:creationId xmlns:a16="http://schemas.microsoft.com/office/drawing/2014/main" id="{E126A589-09C2-97AB-9CFC-78398848FC5B}"/>
              </a:ext>
            </a:extLst>
          </p:cNvPr>
          <p:cNvSpPr>
            <a:spLocks/>
          </p:cNvSpPr>
          <p:nvPr/>
        </p:nvSpPr>
        <p:spPr bwMode="auto">
          <a:xfrm>
            <a:off x="6297613" y="1722439"/>
            <a:ext cx="49212" cy="84137"/>
          </a:xfrm>
          <a:custGeom>
            <a:avLst/>
            <a:gdLst>
              <a:gd name="T0" fmla="*/ 2147483646 w 31"/>
              <a:gd name="T1" fmla="*/ 2147483646 h 53"/>
              <a:gd name="T2" fmla="*/ 0 w 31"/>
              <a:gd name="T3" fmla="*/ 2147483646 h 53"/>
              <a:gd name="T4" fmla="*/ 2147483646 w 31"/>
              <a:gd name="T5" fmla="*/ 0 h 53"/>
              <a:gd name="T6" fmla="*/ 2147483646 w 31"/>
              <a:gd name="T7" fmla="*/ 2147483646 h 53"/>
              <a:gd name="T8" fmla="*/ 2147483646 w 31"/>
              <a:gd name="T9" fmla="*/ 2147483646 h 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53"/>
              <a:gd name="T17" fmla="*/ 31 w 31"/>
              <a:gd name="T18" fmla="*/ 53 h 5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53">
                <a:moveTo>
                  <a:pt x="19" y="47"/>
                </a:moveTo>
                <a:lnTo>
                  <a:pt x="0" y="53"/>
                </a:lnTo>
                <a:lnTo>
                  <a:pt x="19" y="0"/>
                </a:lnTo>
                <a:lnTo>
                  <a:pt x="31" y="53"/>
                </a:lnTo>
                <a:lnTo>
                  <a:pt x="19" y="4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Rectangle 35">
            <a:extLst>
              <a:ext uri="{FF2B5EF4-FFF2-40B4-BE49-F238E27FC236}">
                <a16:creationId xmlns:a16="http://schemas.microsoft.com/office/drawing/2014/main" id="{E5F25A36-8913-4395-2F39-548F48B8A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6" y="3011488"/>
            <a:ext cx="95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08" name="Rectangle 36">
            <a:extLst>
              <a:ext uri="{FF2B5EF4-FFF2-40B4-BE49-F238E27FC236}">
                <a16:creationId xmlns:a16="http://schemas.microsoft.com/office/drawing/2014/main" id="{28555218-F5FA-D04C-A68F-27E2A8A5B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6" y="1806575"/>
            <a:ext cx="9525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09" name="Rectangle 37">
            <a:extLst>
              <a:ext uri="{FF2B5EF4-FFF2-40B4-BE49-F238E27FC236}">
                <a16:creationId xmlns:a16="http://schemas.microsoft.com/office/drawing/2014/main" id="{6B3E24C0-3806-9FFC-62EC-1B34D59D6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6" y="1806576"/>
            <a:ext cx="9525" cy="12049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10" name="Rectangle 38">
            <a:extLst>
              <a:ext uri="{FF2B5EF4-FFF2-40B4-BE49-F238E27FC236}">
                <a16:creationId xmlns:a16="http://schemas.microsoft.com/office/drawing/2014/main" id="{C6E8990D-CD78-FB73-6B7F-8BEC3562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6264" y="2751138"/>
            <a:ext cx="9525" cy="1016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11" name="Freeform 39">
            <a:extLst>
              <a:ext uri="{FF2B5EF4-FFF2-40B4-BE49-F238E27FC236}">
                <a16:creationId xmlns:a16="http://schemas.microsoft.com/office/drawing/2014/main" id="{D5793D68-8961-6DCD-4FD4-8DC8E1D5AD4D}"/>
              </a:ext>
            </a:extLst>
          </p:cNvPr>
          <p:cNvSpPr>
            <a:spLocks/>
          </p:cNvSpPr>
          <p:nvPr/>
        </p:nvSpPr>
        <p:spPr bwMode="auto">
          <a:xfrm>
            <a:off x="6926264" y="2759075"/>
            <a:ext cx="39687" cy="122238"/>
          </a:xfrm>
          <a:custGeom>
            <a:avLst/>
            <a:gdLst>
              <a:gd name="T0" fmla="*/ 2147483646 w 25"/>
              <a:gd name="T1" fmla="*/ 0 h 77"/>
              <a:gd name="T2" fmla="*/ 2147483646 w 25"/>
              <a:gd name="T3" fmla="*/ 0 h 77"/>
              <a:gd name="T4" fmla="*/ 0 w 25"/>
              <a:gd name="T5" fmla="*/ 2147483646 h 77"/>
              <a:gd name="T6" fmla="*/ 0 w 25"/>
              <a:gd name="T7" fmla="*/ 2147483646 h 77"/>
              <a:gd name="T8" fmla="*/ 2147483646 w 25"/>
              <a:gd name="T9" fmla="*/ 2147483646 h 77"/>
              <a:gd name="T10" fmla="*/ 2147483646 w 25"/>
              <a:gd name="T11" fmla="*/ 2147483646 h 77"/>
              <a:gd name="T12" fmla="*/ 2147483646 w 25"/>
              <a:gd name="T13" fmla="*/ 0 h 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5"/>
              <a:gd name="T22" fmla="*/ 0 h 77"/>
              <a:gd name="T23" fmla="*/ 25 w 25"/>
              <a:gd name="T24" fmla="*/ 77 h 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5" h="77">
                <a:moveTo>
                  <a:pt x="25" y="0"/>
                </a:moveTo>
                <a:lnTo>
                  <a:pt x="19" y="0"/>
                </a:lnTo>
                <a:lnTo>
                  <a:pt x="0" y="59"/>
                </a:lnTo>
                <a:lnTo>
                  <a:pt x="6" y="77"/>
                </a:lnTo>
                <a:lnTo>
                  <a:pt x="6" y="59"/>
                </a:lnTo>
                <a:lnTo>
                  <a:pt x="25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Freeform 40">
            <a:extLst>
              <a:ext uri="{FF2B5EF4-FFF2-40B4-BE49-F238E27FC236}">
                <a16:creationId xmlns:a16="http://schemas.microsoft.com/office/drawing/2014/main" id="{55BB4AA4-F1CB-A3F6-C5D0-870C5728B172}"/>
              </a:ext>
            </a:extLst>
          </p:cNvPr>
          <p:cNvSpPr>
            <a:spLocks/>
          </p:cNvSpPr>
          <p:nvPr/>
        </p:nvSpPr>
        <p:spPr bwMode="auto">
          <a:xfrm>
            <a:off x="6896100" y="2759076"/>
            <a:ext cx="39688" cy="93663"/>
          </a:xfrm>
          <a:custGeom>
            <a:avLst/>
            <a:gdLst>
              <a:gd name="T0" fmla="*/ 2147483646 w 25"/>
              <a:gd name="T1" fmla="*/ 2147483646 h 59"/>
              <a:gd name="T2" fmla="*/ 2147483646 w 25"/>
              <a:gd name="T3" fmla="*/ 2147483646 h 59"/>
              <a:gd name="T4" fmla="*/ 2147483646 w 25"/>
              <a:gd name="T5" fmla="*/ 0 h 59"/>
              <a:gd name="T6" fmla="*/ 0 w 25"/>
              <a:gd name="T7" fmla="*/ 0 h 59"/>
              <a:gd name="T8" fmla="*/ 2147483646 w 25"/>
              <a:gd name="T9" fmla="*/ 2147483646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59"/>
              <a:gd name="T17" fmla="*/ 25 w 25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59">
                <a:moveTo>
                  <a:pt x="19" y="59"/>
                </a:moveTo>
                <a:lnTo>
                  <a:pt x="25" y="59"/>
                </a:lnTo>
                <a:lnTo>
                  <a:pt x="6" y="0"/>
                </a:lnTo>
                <a:lnTo>
                  <a:pt x="0" y="0"/>
                </a:lnTo>
                <a:lnTo>
                  <a:pt x="19" y="59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Rectangle 41">
            <a:extLst>
              <a:ext uri="{FF2B5EF4-FFF2-40B4-BE49-F238E27FC236}">
                <a16:creationId xmlns:a16="http://schemas.microsoft.com/office/drawing/2014/main" id="{F154E2CE-AEA6-719D-2ADB-A96A171DA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1797051"/>
            <a:ext cx="11112" cy="936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14" name="Freeform 42">
            <a:extLst>
              <a:ext uri="{FF2B5EF4-FFF2-40B4-BE49-F238E27FC236}">
                <a16:creationId xmlns:a16="http://schemas.microsoft.com/office/drawing/2014/main" id="{6AFCE097-0A4D-3920-A81A-488B977AD6B4}"/>
              </a:ext>
            </a:extLst>
          </p:cNvPr>
          <p:cNvSpPr>
            <a:spLocks/>
          </p:cNvSpPr>
          <p:nvPr/>
        </p:nvSpPr>
        <p:spPr bwMode="auto">
          <a:xfrm>
            <a:off x="6905626" y="1768475"/>
            <a:ext cx="41275" cy="122238"/>
          </a:xfrm>
          <a:custGeom>
            <a:avLst/>
            <a:gdLst>
              <a:gd name="T0" fmla="*/ 0 w 26"/>
              <a:gd name="T1" fmla="*/ 2147483646 h 77"/>
              <a:gd name="T2" fmla="*/ 2147483646 w 26"/>
              <a:gd name="T3" fmla="*/ 2147483646 h 77"/>
              <a:gd name="T4" fmla="*/ 2147483646 w 26"/>
              <a:gd name="T5" fmla="*/ 2147483646 h 77"/>
              <a:gd name="T6" fmla="*/ 2147483646 w 26"/>
              <a:gd name="T7" fmla="*/ 2147483646 h 77"/>
              <a:gd name="T8" fmla="*/ 2147483646 w 26"/>
              <a:gd name="T9" fmla="*/ 0 h 77"/>
              <a:gd name="T10" fmla="*/ 2147483646 w 26"/>
              <a:gd name="T11" fmla="*/ 2147483646 h 77"/>
              <a:gd name="T12" fmla="*/ 0 w 26"/>
              <a:gd name="T13" fmla="*/ 2147483646 h 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6"/>
              <a:gd name="T22" fmla="*/ 0 h 77"/>
              <a:gd name="T23" fmla="*/ 26 w 26"/>
              <a:gd name="T24" fmla="*/ 77 h 77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6" h="77">
                <a:moveTo>
                  <a:pt x="0" y="77"/>
                </a:moveTo>
                <a:lnTo>
                  <a:pt x="7" y="77"/>
                </a:lnTo>
                <a:lnTo>
                  <a:pt x="26" y="18"/>
                </a:lnTo>
                <a:lnTo>
                  <a:pt x="19" y="0"/>
                </a:lnTo>
                <a:lnTo>
                  <a:pt x="19" y="18"/>
                </a:lnTo>
                <a:lnTo>
                  <a:pt x="0" y="77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5" name="Freeform 43">
            <a:extLst>
              <a:ext uri="{FF2B5EF4-FFF2-40B4-BE49-F238E27FC236}">
                <a16:creationId xmlns:a16="http://schemas.microsoft.com/office/drawing/2014/main" id="{C7EA2143-56C9-35B2-3FD0-2AD1D8951A53}"/>
              </a:ext>
            </a:extLst>
          </p:cNvPr>
          <p:cNvSpPr>
            <a:spLocks/>
          </p:cNvSpPr>
          <p:nvPr/>
        </p:nvSpPr>
        <p:spPr bwMode="auto">
          <a:xfrm>
            <a:off x="6935789" y="1797051"/>
            <a:ext cx="39687" cy="93663"/>
          </a:xfrm>
          <a:custGeom>
            <a:avLst/>
            <a:gdLst>
              <a:gd name="T0" fmla="*/ 2147483646 w 25"/>
              <a:gd name="T1" fmla="*/ 0 h 59"/>
              <a:gd name="T2" fmla="*/ 0 w 25"/>
              <a:gd name="T3" fmla="*/ 0 h 59"/>
              <a:gd name="T4" fmla="*/ 2147483646 w 25"/>
              <a:gd name="T5" fmla="*/ 2147483646 h 59"/>
              <a:gd name="T6" fmla="*/ 2147483646 w 25"/>
              <a:gd name="T7" fmla="*/ 2147483646 h 59"/>
              <a:gd name="T8" fmla="*/ 2147483646 w 25"/>
              <a:gd name="T9" fmla="*/ 0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"/>
              <a:gd name="T16" fmla="*/ 0 h 59"/>
              <a:gd name="T17" fmla="*/ 25 w 25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" h="59">
                <a:moveTo>
                  <a:pt x="7" y="0"/>
                </a:moveTo>
                <a:lnTo>
                  <a:pt x="0" y="0"/>
                </a:lnTo>
                <a:lnTo>
                  <a:pt x="19" y="59"/>
                </a:lnTo>
                <a:lnTo>
                  <a:pt x="25" y="59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Rectangle 44">
            <a:extLst>
              <a:ext uri="{FF2B5EF4-FFF2-40B4-BE49-F238E27FC236}">
                <a16:creationId xmlns:a16="http://schemas.microsoft.com/office/drawing/2014/main" id="{9E111DA7-4747-194E-B9FE-69460480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2751138"/>
            <a:ext cx="1111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17" name="Rectangle 45">
            <a:extLst>
              <a:ext uri="{FF2B5EF4-FFF2-40B4-BE49-F238E27FC236}">
                <a16:creationId xmlns:a16="http://schemas.microsoft.com/office/drawing/2014/main" id="{62138C0A-C5AF-8749-F085-FA9B9548B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1890713"/>
            <a:ext cx="11112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18" name="Rectangle 46">
            <a:extLst>
              <a:ext uri="{FF2B5EF4-FFF2-40B4-BE49-F238E27FC236}">
                <a16:creationId xmlns:a16="http://schemas.microsoft.com/office/drawing/2014/main" id="{11BEEE7A-3535-D9EF-936C-F20A0800C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1890714"/>
            <a:ext cx="11112" cy="8604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19" name="Rectangle 47">
            <a:extLst>
              <a:ext uri="{FF2B5EF4-FFF2-40B4-BE49-F238E27FC236}">
                <a16:creationId xmlns:a16="http://schemas.microsoft.com/office/drawing/2014/main" id="{6F898708-2DF3-B98F-289D-7E3450421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1364" y="1881189"/>
            <a:ext cx="65081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photons</a:t>
            </a:r>
            <a:endParaRPr lang="en-US" altLang="en-US" sz="2400"/>
          </a:p>
        </p:txBody>
      </p:sp>
      <p:sp>
        <p:nvSpPr>
          <p:cNvPr id="37920" name="Rectangle 48">
            <a:extLst>
              <a:ext uri="{FF2B5EF4-FFF2-40B4-BE49-F238E27FC236}">
                <a16:creationId xmlns:a16="http://schemas.microsoft.com/office/drawing/2014/main" id="{2E3B9CB1-EE5E-8E9A-E7C5-053B7A1EE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1451" y="2292351"/>
            <a:ext cx="1389291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photon energy: h</a:t>
            </a:r>
            <a:endParaRPr lang="en-US" altLang="en-US" sz="2400"/>
          </a:p>
        </p:txBody>
      </p:sp>
      <p:sp>
        <p:nvSpPr>
          <p:cNvPr id="37921" name="Rectangle 49">
            <a:extLst>
              <a:ext uri="{FF2B5EF4-FFF2-40B4-BE49-F238E27FC236}">
                <a16:creationId xmlns:a16="http://schemas.microsoft.com/office/drawing/2014/main" id="{9294058F-02A0-E314-0409-6C7D6DE2F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9563" y="2292351"/>
            <a:ext cx="9137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v</a:t>
            </a:r>
            <a:endParaRPr lang="en-US" altLang="en-US" sz="2400"/>
          </a:p>
        </p:txBody>
      </p:sp>
      <p:sp>
        <p:nvSpPr>
          <p:cNvPr id="37922" name="Rectangle 50">
            <a:extLst>
              <a:ext uri="{FF2B5EF4-FFF2-40B4-BE49-F238E27FC236}">
                <a16:creationId xmlns:a16="http://schemas.microsoft.com/office/drawing/2014/main" id="{60CDADEB-1A34-EF18-C6FE-A45286819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9576" y="2292351"/>
            <a:ext cx="3397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 &gt; </a:t>
            </a:r>
            <a:r>
              <a:rPr lang="en-US" altLang="en-US" sz="1600" i="1">
                <a:solidFill>
                  <a:srgbClr val="000000"/>
                </a:solidFill>
              </a:rPr>
              <a:t>E</a:t>
            </a:r>
            <a:endParaRPr lang="en-US" altLang="en-US" sz="2400"/>
          </a:p>
        </p:txBody>
      </p:sp>
      <p:sp>
        <p:nvSpPr>
          <p:cNvPr id="37923" name="Rectangle 51">
            <a:extLst>
              <a:ext uri="{FF2B5EF4-FFF2-40B4-BE49-F238E27FC236}">
                <a16:creationId xmlns:a16="http://schemas.microsoft.com/office/drawing/2014/main" id="{DDDB6045-AF6E-8353-9620-7390F00E9B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8825" y="2366964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i="1">
                <a:solidFill>
                  <a:srgbClr val="000000"/>
                </a:solidFill>
              </a:rPr>
              <a:t>g</a:t>
            </a:r>
            <a:endParaRPr lang="en-US" altLang="en-US" sz="2400"/>
          </a:p>
        </p:txBody>
      </p:sp>
      <p:sp>
        <p:nvSpPr>
          <p:cNvPr id="37924" name="Rectangle 52">
            <a:extLst>
              <a:ext uri="{FF2B5EF4-FFF2-40B4-BE49-F238E27FC236}">
                <a16:creationId xmlns:a16="http://schemas.microsoft.com/office/drawing/2014/main" id="{DCB8DD9B-6AAC-1F98-2F86-432844337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4614" y="1582739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E</a:t>
            </a:r>
            <a:endParaRPr lang="en-US" altLang="en-US" sz="2400" i="1"/>
          </a:p>
        </p:txBody>
      </p:sp>
      <p:sp>
        <p:nvSpPr>
          <p:cNvPr id="37925" name="Rectangle 53">
            <a:extLst>
              <a:ext uri="{FF2B5EF4-FFF2-40B4-BE49-F238E27FC236}">
                <a16:creationId xmlns:a16="http://schemas.microsoft.com/office/drawing/2014/main" id="{8158AAA5-C5B5-3157-2562-8F980A45E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4789" y="1666875"/>
            <a:ext cx="73025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i="1">
                <a:solidFill>
                  <a:srgbClr val="000000"/>
                </a:solidFill>
              </a:rPr>
              <a:t>c</a:t>
            </a:r>
            <a:endParaRPr lang="en-US" altLang="en-US" sz="2400"/>
          </a:p>
        </p:txBody>
      </p:sp>
      <p:sp>
        <p:nvSpPr>
          <p:cNvPr id="37926" name="Rectangle 54">
            <a:extLst>
              <a:ext uri="{FF2B5EF4-FFF2-40B4-BE49-F238E27FC236}">
                <a16:creationId xmlns:a16="http://schemas.microsoft.com/office/drawing/2014/main" id="{699D338E-88C2-8C06-0936-305864E7D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776" y="2647951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E</a:t>
            </a:r>
            <a:endParaRPr lang="en-US" altLang="en-US" sz="2400"/>
          </a:p>
        </p:txBody>
      </p:sp>
      <p:sp>
        <p:nvSpPr>
          <p:cNvPr id="37927" name="Rectangle 55">
            <a:extLst>
              <a:ext uri="{FF2B5EF4-FFF2-40B4-BE49-F238E27FC236}">
                <a16:creationId xmlns:a16="http://schemas.microsoft.com/office/drawing/2014/main" id="{A7B47010-21EF-6203-B3F2-9C45C2FD7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4951" y="2732089"/>
            <a:ext cx="73025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i="1">
                <a:solidFill>
                  <a:srgbClr val="000000"/>
                </a:solidFill>
              </a:rPr>
              <a:t>v</a:t>
            </a:r>
            <a:endParaRPr lang="en-US" altLang="en-US" sz="2400"/>
          </a:p>
        </p:txBody>
      </p:sp>
      <p:sp>
        <p:nvSpPr>
          <p:cNvPr id="37928" name="Rectangle 56">
            <a:extLst>
              <a:ext uri="{FF2B5EF4-FFF2-40B4-BE49-F238E27FC236}">
                <a16:creationId xmlns:a16="http://schemas.microsoft.com/office/drawing/2014/main" id="{E56210CC-6F18-C260-E11F-5C41A8FAD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5651" y="2114551"/>
            <a:ext cx="12382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i="1">
                <a:solidFill>
                  <a:srgbClr val="000000"/>
                </a:solidFill>
              </a:rPr>
              <a:t>E</a:t>
            </a:r>
            <a:endParaRPr lang="en-US" altLang="en-US" sz="2400"/>
          </a:p>
        </p:txBody>
      </p:sp>
      <p:sp>
        <p:nvSpPr>
          <p:cNvPr id="37929" name="Rectangle 57">
            <a:extLst>
              <a:ext uri="{FF2B5EF4-FFF2-40B4-BE49-F238E27FC236}">
                <a16:creationId xmlns:a16="http://schemas.microsoft.com/office/drawing/2014/main" id="{F77A3938-1494-A3F3-AB8B-E07F05D5C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0" y="2189164"/>
            <a:ext cx="8255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300" i="1">
                <a:solidFill>
                  <a:srgbClr val="000000"/>
                </a:solidFill>
              </a:rPr>
              <a:t>g</a:t>
            </a:r>
            <a:endParaRPr lang="en-US" altLang="en-US" sz="2400"/>
          </a:p>
        </p:txBody>
      </p:sp>
      <p:sp>
        <p:nvSpPr>
          <p:cNvPr id="37930" name="Rectangle 58">
            <a:extLst>
              <a:ext uri="{FF2B5EF4-FFF2-40B4-BE49-F238E27FC236}">
                <a16:creationId xmlns:a16="http://schemas.microsoft.com/office/drawing/2014/main" id="{C23811F7-9E90-193D-CD1E-8ACA852B4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9" y="1208089"/>
            <a:ext cx="66364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electron</a:t>
            </a:r>
            <a:endParaRPr lang="en-US" altLang="en-US" sz="2400"/>
          </a:p>
        </p:txBody>
      </p:sp>
      <p:sp>
        <p:nvSpPr>
          <p:cNvPr id="37931" name="Rectangle 59">
            <a:extLst>
              <a:ext uri="{FF2B5EF4-FFF2-40B4-BE49-F238E27FC236}">
                <a16:creationId xmlns:a16="http://schemas.microsoft.com/office/drawing/2014/main" id="{B247D91E-F274-5179-C890-46C0C1301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7738" y="3143250"/>
            <a:ext cx="16350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37932" name="Rectangle 60">
            <a:extLst>
              <a:ext uri="{FF2B5EF4-FFF2-40B4-BE49-F238E27FC236}">
                <a16:creationId xmlns:a16="http://schemas.microsoft.com/office/drawing/2014/main" id="{B6344D10-C924-8D6B-99FC-8055DD69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3162301"/>
            <a:ext cx="35426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00"/>
                </a:solidFill>
              </a:rPr>
              <a:t>hole</a:t>
            </a:r>
            <a:endParaRPr lang="en-US" altLang="en-US" sz="2400"/>
          </a:p>
        </p:txBody>
      </p:sp>
      <p:sp>
        <p:nvSpPr>
          <p:cNvPr id="37933" name="Rectangle 61">
            <a:extLst>
              <a:ext uri="{FF2B5EF4-FFF2-40B4-BE49-F238E27FC236}">
                <a16:creationId xmlns:a16="http://schemas.microsoft.com/office/drawing/2014/main" id="{013C5B61-3228-41F9-9C6B-AE774BA1A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2227264"/>
            <a:ext cx="11112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34" name="Freeform 62">
            <a:extLst>
              <a:ext uri="{FF2B5EF4-FFF2-40B4-BE49-F238E27FC236}">
                <a16:creationId xmlns:a16="http://schemas.microsoft.com/office/drawing/2014/main" id="{6FDE468F-FE96-C429-CFBD-31BF36F8C2EF}"/>
              </a:ext>
            </a:extLst>
          </p:cNvPr>
          <p:cNvSpPr>
            <a:spLocks/>
          </p:cNvSpPr>
          <p:nvPr/>
        </p:nvSpPr>
        <p:spPr bwMode="auto">
          <a:xfrm>
            <a:off x="5119689" y="2198688"/>
            <a:ext cx="109537" cy="57150"/>
          </a:xfrm>
          <a:custGeom>
            <a:avLst/>
            <a:gdLst>
              <a:gd name="T0" fmla="*/ 2147483646 w 69"/>
              <a:gd name="T1" fmla="*/ 2147483646 h 36"/>
              <a:gd name="T2" fmla="*/ 2147483646 w 69"/>
              <a:gd name="T3" fmla="*/ 0 h 36"/>
              <a:gd name="T4" fmla="*/ 2147483646 w 69"/>
              <a:gd name="T5" fmla="*/ 0 h 36"/>
              <a:gd name="T6" fmla="*/ 2147483646 w 69"/>
              <a:gd name="T7" fmla="*/ 0 h 36"/>
              <a:gd name="T8" fmla="*/ 2147483646 w 69"/>
              <a:gd name="T9" fmla="*/ 2147483646 h 36"/>
              <a:gd name="T10" fmla="*/ 2147483646 w 69"/>
              <a:gd name="T11" fmla="*/ 2147483646 h 36"/>
              <a:gd name="T12" fmla="*/ 2147483646 w 69"/>
              <a:gd name="T13" fmla="*/ 2147483646 h 36"/>
              <a:gd name="T14" fmla="*/ 2147483646 w 69"/>
              <a:gd name="T15" fmla="*/ 2147483646 h 36"/>
              <a:gd name="T16" fmla="*/ 0 w 69"/>
              <a:gd name="T17" fmla="*/ 2147483646 h 36"/>
              <a:gd name="T18" fmla="*/ 2147483646 w 69"/>
              <a:gd name="T19" fmla="*/ 2147483646 h 36"/>
              <a:gd name="T20" fmla="*/ 2147483646 w 69"/>
              <a:gd name="T21" fmla="*/ 2147483646 h 36"/>
              <a:gd name="T22" fmla="*/ 2147483646 w 69"/>
              <a:gd name="T23" fmla="*/ 2147483646 h 36"/>
              <a:gd name="T24" fmla="*/ 2147483646 w 69"/>
              <a:gd name="T25" fmla="*/ 2147483646 h 36"/>
              <a:gd name="T26" fmla="*/ 2147483646 w 69"/>
              <a:gd name="T27" fmla="*/ 2147483646 h 36"/>
              <a:gd name="T28" fmla="*/ 2147483646 w 69"/>
              <a:gd name="T29" fmla="*/ 2147483646 h 36"/>
              <a:gd name="T30" fmla="*/ 2147483646 w 69"/>
              <a:gd name="T31" fmla="*/ 0 h 36"/>
              <a:gd name="T32" fmla="*/ 2147483646 w 69"/>
              <a:gd name="T33" fmla="*/ 0 h 36"/>
              <a:gd name="T34" fmla="*/ 2147483646 w 69"/>
              <a:gd name="T35" fmla="*/ 2147483646 h 36"/>
              <a:gd name="T36" fmla="*/ 2147483646 w 69"/>
              <a:gd name="T37" fmla="*/ 2147483646 h 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9"/>
              <a:gd name="T58" fmla="*/ 0 h 36"/>
              <a:gd name="T59" fmla="*/ 69 w 69"/>
              <a:gd name="T60" fmla="*/ 36 h 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9" h="36">
                <a:moveTo>
                  <a:pt x="13" y="18"/>
                </a:moveTo>
                <a:lnTo>
                  <a:pt x="6" y="0"/>
                </a:lnTo>
                <a:lnTo>
                  <a:pt x="69" y="18"/>
                </a:lnTo>
                <a:lnTo>
                  <a:pt x="69" y="24"/>
                </a:lnTo>
                <a:lnTo>
                  <a:pt x="6" y="36"/>
                </a:lnTo>
                <a:lnTo>
                  <a:pt x="0" y="36"/>
                </a:lnTo>
                <a:lnTo>
                  <a:pt x="6" y="30"/>
                </a:lnTo>
                <a:lnTo>
                  <a:pt x="69" y="18"/>
                </a:lnTo>
                <a:lnTo>
                  <a:pt x="69" y="24"/>
                </a:lnTo>
                <a:lnTo>
                  <a:pt x="6" y="6"/>
                </a:lnTo>
                <a:lnTo>
                  <a:pt x="6" y="0"/>
                </a:lnTo>
                <a:lnTo>
                  <a:pt x="13" y="0"/>
                </a:lnTo>
                <a:lnTo>
                  <a:pt x="19" y="18"/>
                </a:lnTo>
                <a:lnTo>
                  <a:pt x="13" y="1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5" name="Freeform 63">
            <a:extLst>
              <a:ext uri="{FF2B5EF4-FFF2-40B4-BE49-F238E27FC236}">
                <a16:creationId xmlns:a16="http://schemas.microsoft.com/office/drawing/2014/main" id="{810D4B79-DBA0-4A75-942C-11E2E85A8C6F}"/>
              </a:ext>
            </a:extLst>
          </p:cNvPr>
          <p:cNvSpPr>
            <a:spLocks/>
          </p:cNvSpPr>
          <p:nvPr/>
        </p:nvSpPr>
        <p:spPr bwMode="auto">
          <a:xfrm>
            <a:off x="5129214" y="2227263"/>
            <a:ext cx="20637" cy="19050"/>
          </a:xfrm>
          <a:custGeom>
            <a:avLst/>
            <a:gdLst>
              <a:gd name="T0" fmla="*/ 0 w 13"/>
              <a:gd name="T1" fmla="*/ 2147483646 h 12"/>
              <a:gd name="T2" fmla="*/ 2147483646 w 13"/>
              <a:gd name="T3" fmla="*/ 0 h 12"/>
              <a:gd name="T4" fmla="*/ 2147483646 w 13"/>
              <a:gd name="T5" fmla="*/ 0 h 12"/>
              <a:gd name="T6" fmla="*/ 2147483646 w 13"/>
              <a:gd name="T7" fmla="*/ 0 h 12"/>
              <a:gd name="T8" fmla="*/ 2147483646 w 13"/>
              <a:gd name="T9" fmla="*/ 0 h 12"/>
              <a:gd name="T10" fmla="*/ 2147483646 w 13"/>
              <a:gd name="T11" fmla="*/ 2147483646 h 12"/>
              <a:gd name="T12" fmla="*/ 0 w 13"/>
              <a:gd name="T13" fmla="*/ 2147483646 h 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3"/>
              <a:gd name="T22" fmla="*/ 0 h 12"/>
              <a:gd name="T23" fmla="*/ 13 w 13"/>
              <a:gd name="T24" fmla="*/ 12 h 1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3" h="12">
                <a:moveTo>
                  <a:pt x="0" y="12"/>
                </a:moveTo>
                <a:lnTo>
                  <a:pt x="7" y="0"/>
                </a:lnTo>
                <a:lnTo>
                  <a:pt x="13" y="0"/>
                </a:lnTo>
                <a:lnTo>
                  <a:pt x="7" y="12"/>
                </a:lnTo>
                <a:lnTo>
                  <a:pt x="0" y="1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6" name="Freeform 64">
            <a:extLst>
              <a:ext uri="{FF2B5EF4-FFF2-40B4-BE49-F238E27FC236}">
                <a16:creationId xmlns:a16="http://schemas.microsoft.com/office/drawing/2014/main" id="{52336DD7-2DD4-5604-F19E-AD334F4DC836}"/>
              </a:ext>
            </a:extLst>
          </p:cNvPr>
          <p:cNvSpPr>
            <a:spLocks/>
          </p:cNvSpPr>
          <p:nvPr/>
        </p:nvSpPr>
        <p:spPr bwMode="auto">
          <a:xfrm>
            <a:off x="5129213" y="2198689"/>
            <a:ext cx="100012" cy="47625"/>
          </a:xfrm>
          <a:custGeom>
            <a:avLst/>
            <a:gdLst>
              <a:gd name="T0" fmla="*/ 2147483646 w 63"/>
              <a:gd name="T1" fmla="*/ 2147483646 h 30"/>
              <a:gd name="T2" fmla="*/ 0 w 63"/>
              <a:gd name="T3" fmla="*/ 0 h 30"/>
              <a:gd name="T4" fmla="*/ 2147483646 w 63"/>
              <a:gd name="T5" fmla="*/ 2147483646 h 30"/>
              <a:gd name="T6" fmla="*/ 0 w 63"/>
              <a:gd name="T7" fmla="*/ 2147483646 h 30"/>
              <a:gd name="T8" fmla="*/ 2147483646 w 63"/>
              <a:gd name="T9" fmla="*/ 2147483646 h 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"/>
              <a:gd name="T16" fmla="*/ 0 h 30"/>
              <a:gd name="T17" fmla="*/ 63 w 63"/>
              <a:gd name="T18" fmla="*/ 30 h 3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" h="30">
                <a:moveTo>
                  <a:pt x="7" y="18"/>
                </a:moveTo>
                <a:lnTo>
                  <a:pt x="0" y="0"/>
                </a:lnTo>
                <a:lnTo>
                  <a:pt x="63" y="18"/>
                </a:lnTo>
                <a:lnTo>
                  <a:pt x="0" y="30"/>
                </a:lnTo>
                <a:lnTo>
                  <a:pt x="7" y="1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37" name="Rectangle 65">
            <a:extLst>
              <a:ext uri="{FF2B5EF4-FFF2-40B4-BE49-F238E27FC236}">
                <a16:creationId xmlns:a16="http://schemas.microsoft.com/office/drawing/2014/main" id="{C9430BDA-5547-15DF-5024-5688A472D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2227264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38" name="Rectangle 66">
            <a:extLst>
              <a:ext uri="{FF2B5EF4-FFF2-40B4-BE49-F238E27FC236}">
                <a16:creationId xmlns:a16="http://schemas.microsoft.com/office/drawing/2014/main" id="{D9BCC8A0-2FF1-45EA-3DCF-930B1700A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9213" y="2227264"/>
            <a:ext cx="0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39" name="Rectangle 67">
            <a:extLst>
              <a:ext uri="{FF2B5EF4-FFF2-40B4-BE49-F238E27FC236}">
                <a16:creationId xmlns:a16="http://schemas.microsoft.com/office/drawing/2014/main" id="{E6667076-29DC-DCF5-0FBB-74B381993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9" y="2227264"/>
            <a:ext cx="619125" cy="952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7940" name="Rectangle 5">
            <a:extLst>
              <a:ext uri="{FF2B5EF4-FFF2-40B4-BE49-F238E27FC236}">
                <a16:creationId xmlns:a16="http://schemas.microsoft.com/office/drawing/2014/main" id="{9BBCB218-10D6-23E0-E9A1-B501322F8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71750"/>
            <a:ext cx="541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37941" name="Text Box 10">
            <a:extLst>
              <a:ext uri="{FF2B5EF4-FFF2-40B4-BE49-F238E27FC236}">
                <a16:creationId xmlns:a16="http://schemas.microsoft.com/office/drawing/2014/main" id="{7F8CDA41-1BB4-5379-033C-E2AFF31B3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00601"/>
            <a:ext cx="678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      </a:t>
            </a:r>
            <a:r>
              <a:rPr lang="en-US" altLang="en-US" sz="1800" b="1"/>
              <a:t> Bandgap energies of selected semiconductors</a:t>
            </a:r>
            <a:endParaRPr lang="en-US" altLang="en-US" sz="2400"/>
          </a:p>
        </p:txBody>
      </p:sp>
      <p:sp>
        <p:nvSpPr>
          <p:cNvPr id="37942" name="Text Box 74">
            <a:extLst>
              <a:ext uri="{FF2B5EF4-FFF2-40B4-BE49-F238E27FC236}">
                <a16:creationId xmlns:a16="http://schemas.microsoft.com/office/drawing/2014/main" id="{E1253B1B-7A0F-75E9-DC4D-917B2D455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3733800"/>
            <a:ext cx="6705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2200"/>
              <a:t> </a:t>
            </a:r>
            <a:r>
              <a:rPr lang="en-US" altLang="en-US" sz="2200" i="1"/>
              <a:t>E</a:t>
            </a:r>
            <a:r>
              <a:rPr lang="en-US" altLang="en-US" sz="2200" i="1" baseline="-25000"/>
              <a:t>g</a:t>
            </a:r>
            <a:r>
              <a:rPr lang="en-US" altLang="en-US" sz="2200"/>
              <a:t> can be determined from the minimum energy (</a:t>
            </a:r>
            <a:r>
              <a:rPr lang="en-US" altLang="en-US" sz="2200" i="1"/>
              <a:t>h</a:t>
            </a:r>
            <a:r>
              <a:rPr lang="en-US" altLang="en-US" sz="2200" i="1">
                <a:latin typeface="Symbol" panose="05050102010706020507" pitchFamily="18" charset="2"/>
              </a:rPr>
              <a:t>n</a:t>
            </a:r>
            <a:r>
              <a:rPr lang="en-US" altLang="en-US" sz="2200"/>
              <a:t>) of photons that are absorbed by the semiconductor.</a:t>
            </a:r>
            <a:endParaRPr lang="en-US" altLang="en-US" sz="1800"/>
          </a:p>
        </p:txBody>
      </p:sp>
      <p:grpSp>
        <p:nvGrpSpPr>
          <p:cNvPr id="37943" name="Group 76">
            <a:extLst>
              <a:ext uri="{FF2B5EF4-FFF2-40B4-BE49-F238E27FC236}">
                <a16:creationId xmlns:a16="http://schemas.microsoft.com/office/drawing/2014/main" id="{D9AF3D59-F647-5E66-57D7-9C6A5F19C7C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24200" y="5181604"/>
            <a:ext cx="6261100" cy="611188"/>
            <a:chOff x="1008" y="3264"/>
            <a:chExt cx="3944" cy="385"/>
          </a:xfrm>
        </p:grpSpPr>
        <p:sp>
          <p:nvSpPr>
            <p:cNvPr id="37944" name="AutoShape 75">
              <a:extLst>
                <a:ext uri="{FF2B5EF4-FFF2-40B4-BE49-F238E27FC236}">
                  <a16:creationId xmlns:a16="http://schemas.microsoft.com/office/drawing/2014/main" id="{F734869A-866C-B84A-3A52-D7179B4980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008" y="3264"/>
              <a:ext cx="3936" cy="3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5" name="Line 77">
              <a:extLst>
                <a:ext uri="{FF2B5EF4-FFF2-40B4-BE49-F238E27FC236}">
                  <a16:creationId xmlns:a16="http://schemas.microsoft.com/office/drawing/2014/main" id="{92B16E1D-64D2-E7AC-EC2E-C87C2E9639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3936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6" name="Rectangle 78">
              <a:extLst>
                <a:ext uri="{FF2B5EF4-FFF2-40B4-BE49-F238E27FC236}">
                  <a16:creationId xmlns:a16="http://schemas.microsoft.com/office/drawing/2014/main" id="{DA95A48C-5352-0B70-770D-1B366E151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3936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47" name="Line 79">
              <a:extLst>
                <a:ext uri="{FF2B5EF4-FFF2-40B4-BE49-F238E27FC236}">
                  <a16:creationId xmlns:a16="http://schemas.microsoft.com/office/drawing/2014/main" id="{2848A16A-CF61-981A-56DC-A128E31B9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" cy="378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48" name="Rectangle 80">
              <a:extLst>
                <a:ext uri="{FF2B5EF4-FFF2-40B4-BE49-F238E27FC236}">
                  <a16:creationId xmlns:a16="http://schemas.microsoft.com/office/drawing/2014/main" id="{4E6D574C-6854-73BB-E225-90CC6EF0A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8" cy="37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49" name="Rectangle 81">
              <a:extLst>
                <a:ext uri="{FF2B5EF4-FFF2-40B4-BE49-F238E27FC236}">
                  <a16:creationId xmlns:a16="http://schemas.microsoft.com/office/drawing/2014/main" id="{3D7B9FE6-F3FE-7BD9-A215-7A093C12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24" y="3291"/>
              <a:ext cx="48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Material</a:t>
              </a:r>
              <a:endParaRPr lang="en-US" altLang="en-US" sz="1800"/>
            </a:p>
          </p:txBody>
        </p:sp>
        <p:sp>
          <p:nvSpPr>
            <p:cNvPr id="37950" name="Rectangle 82">
              <a:extLst>
                <a:ext uri="{FF2B5EF4-FFF2-40B4-BE49-F238E27FC236}">
                  <a16:creationId xmlns:a16="http://schemas.microsoft.com/office/drawing/2014/main" id="{FD568ABA-33AA-892E-161D-4DBAF1D3C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5" y="3291"/>
              <a:ext cx="2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PbTe</a:t>
              </a:r>
              <a:endParaRPr lang="en-US" altLang="en-US" sz="1800"/>
            </a:p>
          </p:txBody>
        </p:sp>
        <p:sp>
          <p:nvSpPr>
            <p:cNvPr id="37951" name="Rectangle 83">
              <a:extLst>
                <a:ext uri="{FF2B5EF4-FFF2-40B4-BE49-F238E27FC236}">
                  <a16:creationId xmlns:a16="http://schemas.microsoft.com/office/drawing/2014/main" id="{0CA5DD8E-6D73-EF0D-F3AC-F58C3711F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3291"/>
              <a:ext cx="17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Ge</a:t>
              </a:r>
              <a:endParaRPr lang="en-US" altLang="en-US" sz="1800"/>
            </a:p>
          </p:txBody>
        </p:sp>
        <p:sp>
          <p:nvSpPr>
            <p:cNvPr id="37952" name="Rectangle 84">
              <a:extLst>
                <a:ext uri="{FF2B5EF4-FFF2-40B4-BE49-F238E27FC236}">
                  <a16:creationId xmlns:a16="http://schemas.microsoft.com/office/drawing/2014/main" id="{DF0C7C74-C13D-41D1-2E90-284337590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8" y="3291"/>
              <a:ext cx="1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Si</a:t>
              </a:r>
              <a:endParaRPr lang="en-US" altLang="en-US" sz="1800"/>
            </a:p>
          </p:txBody>
        </p:sp>
        <p:sp>
          <p:nvSpPr>
            <p:cNvPr id="37953" name="Rectangle 85">
              <a:extLst>
                <a:ext uri="{FF2B5EF4-FFF2-40B4-BE49-F238E27FC236}">
                  <a16:creationId xmlns:a16="http://schemas.microsoft.com/office/drawing/2014/main" id="{C95190D7-934A-40CD-0CCE-720D994295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6" y="3291"/>
              <a:ext cx="33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GaAs</a:t>
              </a:r>
              <a:endParaRPr lang="en-US" altLang="en-US" sz="1800"/>
            </a:p>
          </p:txBody>
        </p:sp>
        <p:sp>
          <p:nvSpPr>
            <p:cNvPr id="37954" name="Rectangle 86">
              <a:extLst>
                <a:ext uri="{FF2B5EF4-FFF2-40B4-BE49-F238E27FC236}">
                  <a16:creationId xmlns:a16="http://schemas.microsoft.com/office/drawing/2014/main" id="{D8B5F67A-7F08-9F3B-9FBB-1B7DCE298B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7" y="3291"/>
              <a:ext cx="25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GaP</a:t>
              </a:r>
              <a:endParaRPr lang="en-US" altLang="en-US" sz="1800"/>
            </a:p>
          </p:txBody>
        </p:sp>
        <p:sp>
          <p:nvSpPr>
            <p:cNvPr id="37955" name="Rectangle 87">
              <a:extLst>
                <a:ext uri="{FF2B5EF4-FFF2-40B4-BE49-F238E27FC236}">
                  <a16:creationId xmlns:a16="http://schemas.microsoft.com/office/drawing/2014/main" id="{D80C9409-27F9-174F-A494-1C4A478D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3291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Diamond</a:t>
              </a:r>
              <a:endParaRPr lang="en-US" altLang="en-US" sz="1800"/>
            </a:p>
          </p:txBody>
        </p:sp>
        <p:sp>
          <p:nvSpPr>
            <p:cNvPr id="37956" name="Rectangle 88">
              <a:extLst>
                <a:ext uri="{FF2B5EF4-FFF2-40B4-BE49-F238E27FC236}">
                  <a16:creationId xmlns:a16="http://schemas.microsoft.com/office/drawing/2014/main" id="{53E98454-0B55-0FA4-9D5F-7377842EF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" y="3484"/>
              <a:ext cx="79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solidFill>
                    <a:srgbClr val="000000"/>
                  </a:solidFill>
                </a:rPr>
                <a:t>E</a:t>
              </a:r>
              <a:endParaRPr lang="en-US" altLang="en-US" sz="1800"/>
            </a:p>
          </p:txBody>
        </p:sp>
        <p:sp>
          <p:nvSpPr>
            <p:cNvPr id="37957" name="Rectangle 89">
              <a:extLst>
                <a:ext uri="{FF2B5EF4-FFF2-40B4-BE49-F238E27FC236}">
                  <a16:creationId xmlns:a16="http://schemas.microsoft.com/office/drawing/2014/main" id="{255CAF94-DA2C-8D28-7345-BFA433948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6" y="3532"/>
              <a:ext cx="4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100" i="1">
                  <a:solidFill>
                    <a:srgbClr val="000000"/>
                  </a:solidFill>
                </a:rPr>
                <a:t>g</a:t>
              </a:r>
              <a:endParaRPr lang="en-US" altLang="en-US" sz="1800"/>
            </a:p>
          </p:txBody>
        </p:sp>
        <p:sp>
          <p:nvSpPr>
            <p:cNvPr id="37958" name="Rectangle 90">
              <a:extLst>
                <a:ext uri="{FF2B5EF4-FFF2-40B4-BE49-F238E27FC236}">
                  <a16:creationId xmlns:a16="http://schemas.microsoft.com/office/drawing/2014/main" id="{97C44F39-EAE7-160C-F19D-C2A474ED0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5" y="3484"/>
              <a:ext cx="270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 (eV)</a:t>
              </a:r>
              <a:endParaRPr lang="en-US" altLang="en-US" sz="1800"/>
            </a:p>
          </p:txBody>
        </p:sp>
        <p:sp>
          <p:nvSpPr>
            <p:cNvPr id="37959" name="Rectangle 91">
              <a:extLst>
                <a:ext uri="{FF2B5EF4-FFF2-40B4-BE49-F238E27FC236}">
                  <a16:creationId xmlns:a16="http://schemas.microsoft.com/office/drawing/2014/main" id="{3759A3B1-1EE5-75C4-2677-23C963F9F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1" y="3484"/>
              <a:ext cx="2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0.31</a:t>
              </a:r>
              <a:endParaRPr lang="en-US" altLang="en-US" sz="1800"/>
            </a:p>
          </p:txBody>
        </p:sp>
        <p:sp>
          <p:nvSpPr>
            <p:cNvPr id="37960" name="Rectangle 92">
              <a:extLst>
                <a:ext uri="{FF2B5EF4-FFF2-40B4-BE49-F238E27FC236}">
                  <a16:creationId xmlns:a16="http://schemas.microsoft.com/office/drawing/2014/main" id="{D7C45D7F-F247-471B-1D75-A096F981A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3484"/>
              <a:ext cx="2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0.67</a:t>
              </a:r>
              <a:endParaRPr lang="en-US" altLang="en-US" sz="1800"/>
            </a:p>
          </p:txBody>
        </p:sp>
        <p:sp>
          <p:nvSpPr>
            <p:cNvPr id="37961" name="Rectangle 93">
              <a:extLst>
                <a:ext uri="{FF2B5EF4-FFF2-40B4-BE49-F238E27FC236}">
                  <a16:creationId xmlns:a16="http://schemas.microsoft.com/office/drawing/2014/main" id="{7B98020F-2B66-E171-41C1-9E1E8BC1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3" y="3484"/>
              <a:ext cx="2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1.12</a:t>
              </a:r>
              <a:endParaRPr lang="en-US" altLang="en-US" sz="1800"/>
            </a:p>
          </p:txBody>
        </p:sp>
        <p:sp>
          <p:nvSpPr>
            <p:cNvPr id="37962" name="Rectangle 94">
              <a:extLst>
                <a:ext uri="{FF2B5EF4-FFF2-40B4-BE49-F238E27FC236}">
                  <a16:creationId xmlns:a16="http://schemas.microsoft.com/office/drawing/2014/main" id="{08D49808-43E9-F498-BE38-160BF1CDE8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2" y="3484"/>
              <a:ext cx="2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1.42</a:t>
              </a:r>
              <a:endParaRPr lang="en-US" altLang="en-US" sz="1800"/>
            </a:p>
          </p:txBody>
        </p:sp>
        <p:sp>
          <p:nvSpPr>
            <p:cNvPr id="37963" name="Rectangle 95">
              <a:extLst>
                <a:ext uri="{FF2B5EF4-FFF2-40B4-BE49-F238E27FC236}">
                  <a16:creationId xmlns:a16="http://schemas.microsoft.com/office/drawing/2014/main" id="{65F55650-772D-36A2-979B-05D71B589F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1" y="3484"/>
              <a:ext cx="2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2.25</a:t>
              </a:r>
              <a:endParaRPr lang="en-US" altLang="en-US" sz="1800"/>
            </a:p>
          </p:txBody>
        </p:sp>
        <p:sp>
          <p:nvSpPr>
            <p:cNvPr id="37964" name="Rectangle 96">
              <a:extLst>
                <a:ext uri="{FF2B5EF4-FFF2-40B4-BE49-F238E27FC236}">
                  <a16:creationId xmlns:a16="http://schemas.microsoft.com/office/drawing/2014/main" id="{C14AD11F-2719-C2EE-644D-E748737D37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4" y="3484"/>
              <a:ext cx="16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</a:rPr>
                <a:t>6.0</a:t>
              </a:r>
              <a:endParaRPr lang="en-US" altLang="en-US" sz="1800"/>
            </a:p>
          </p:txBody>
        </p:sp>
        <p:sp>
          <p:nvSpPr>
            <p:cNvPr id="37965" name="Rectangle 97">
              <a:extLst>
                <a:ext uri="{FF2B5EF4-FFF2-40B4-BE49-F238E27FC236}">
                  <a16:creationId xmlns:a16="http://schemas.microsoft.com/office/drawing/2014/main" id="{675ACFCC-CB17-81DD-F83A-AC228EE85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66" name="Rectangle 98">
              <a:extLst>
                <a:ext uri="{FF2B5EF4-FFF2-40B4-BE49-F238E27FC236}">
                  <a16:creationId xmlns:a16="http://schemas.microsoft.com/office/drawing/2014/main" id="{DC3E28CC-E39C-AFB9-AD86-3CC64F9FC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264"/>
              <a:ext cx="7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67" name="Rectangle 99">
              <a:extLst>
                <a:ext uri="{FF2B5EF4-FFF2-40B4-BE49-F238E27FC236}">
                  <a16:creationId xmlns:a16="http://schemas.microsoft.com/office/drawing/2014/main" id="{3F5D2D19-43E1-BCB1-341A-CCB332C70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2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68" name="Rectangle 100">
              <a:extLst>
                <a:ext uri="{FF2B5EF4-FFF2-40B4-BE49-F238E27FC236}">
                  <a16:creationId xmlns:a16="http://schemas.microsoft.com/office/drawing/2014/main" id="{3C32B41C-F9EC-0DFB-0F99-DCA79887C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2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69" name="Rectangle 101">
              <a:extLst>
                <a:ext uri="{FF2B5EF4-FFF2-40B4-BE49-F238E27FC236}">
                  <a16:creationId xmlns:a16="http://schemas.microsoft.com/office/drawing/2014/main" id="{714AAD3C-6A57-77DA-5D0B-CF58B585C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3264"/>
              <a:ext cx="7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70" name="Rectangle 102">
              <a:extLst>
                <a:ext uri="{FF2B5EF4-FFF2-40B4-BE49-F238E27FC236}">
                  <a16:creationId xmlns:a16="http://schemas.microsoft.com/office/drawing/2014/main" id="{49C957E8-821B-8CF8-EA36-E8EF81168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2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71" name="Rectangle 103">
              <a:extLst>
                <a:ext uri="{FF2B5EF4-FFF2-40B4-BE49-F238E27FC236}">
                  <a16:creationId xmlns:a16="http://schemas.microsoft.com/office/drawing/2014/main" id="{71B5AC00-7286-007A-BE09-AE5D739B3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32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72" name="Line 104">
              <a:extLst>
                <a:ext uri="{FF2B5EF4-FFF2-40B4-BE49-F238E27FC236}">
                  <a16:creationId xmlns:a16="http://schemas.microsoft.com/office/drawing/2014/main" id="{D8F8DD4F-DB85-9109-32D0-CDC7ADEBC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" y="3264"/>
              <a:ext cx="39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3" name="Rectangle 105">
              <a:extLst>
                <a:ext uri="{FF2B5EF4-FFF2-40B4-BE49-F238E27FC236}">
                  <a16:creationId xmlns:a16="http://schemas.microsoft.com/office/drawing/2014/main" id="{BC30712C-D463-8C04-A29E-3AF5E2E1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264"/>
              <a:ext cx="392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74" name="Rectangle 106">
              <a:extLst>
                <a:ext uri="{FF2B5EF4-FFF2-40B4-BE49-F238E27FC236}">
                  <a16:creationId xmlns:a16="http://schemas.microsoft.com/office/drawing/2014/main" id="{FCC079F7-598A-FEDE-3C4E-CD30AB2CE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264"/>
              <a:ext cx="8" cy="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75" name="Line 107">
              <a:extLst>
                <a:ext uri="{FF2B5EF4-FFF2-40B4-BE49-F238E27FC236}">
                  <a16:creationId xmlns:a16="http://schemas.microsoft.com/office/drawing/2014/main" id="{38B33400-C04F-2514-22D9-A1212DE6C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" y="3450"/>
              <a:ext cx="39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6" name="Rectangle 108">
              <a:extLst>
                <a:ext uri="{FF2B5EF4-FFF2-40B4-BE49-F238E27FC236}">
                  <a16:creationId xmlns:a16="http://schemas.microsoft.com/office/drawing/2014/main" id="{6458BF4B-32A6-5365-DD85-F8D3112DF6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450"/>
              <a:ext cx="3928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77" name="Line 109">
              <a:extLst>
                <a:ext uri="{FF2B5EF4-FFF2-40B4-BE49-F238E27FC236}">
                  <a16:creationId xmlns:a16="http://schemas.microsoft.com/office/drawing/2014/main" id="{6E9D04B0-C0B0-A1EE-D807-060BD258E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264"/>
              <a:ext cx="1" cy="3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78" name="Rectangle 110">
              <a:extLst>
                <a:ext uri="{FF2B5EF4-FFF2-40B4-BE49-F238E27FC236}">
                  <a16:creationId xmlns:a16="http://schemas.microsoft.com/office/drawing/2014/main" id="{97A43466-8D22-486F-23C6-1455726A4B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264"/>
              <a:ext cx="8" cy="37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79" name="Line 111">
              <a:extLst>
                <a:ext uri="{FF2B5EF4-FFF2-40B4-BE49-F238E27FC236}">
                  <a16:creationId xmlns:a16="http://schemas.microsoft.com/office/drawing/2014/main" id="{F5805E8B-AC81-D1FF-0FD3-32BF3A1469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3271"/>
              <a:ext cx="1" cy="3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0" name="Rectangle 112">
              <a:extLst>
                <a:ext uri="{FF2B5EF4-FFF2-40B4-BE49-F238E27FC236}">
                  <a16:creationId xmlns:a16="http://schemas.microsoft.com/office/drawing/2014/main" id="{07DD6B07-5E73-278D-5999-2A682B92B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271"/>
              <a:ext cx="7" cy="3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81" name="Line 113">
              <a:extLst>
                <a:ext uri="{FF2B5EF4-FFF2-40B4-BE49-F238E27FC236}">
                  <a16:creationId xmlns:a16="http://schemas.microsoft.com/office/drawing/2014/main" id="{21D74B94-B4D0-66B2-D3A1-8246359431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3271"/>
              <a:ext cx="1" cy="3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2" name="Rectangle 114">
              <a:extLst>
                <a:ext uri="{FF2B5EF4-FFF2-40B4-BE49-F238E27FC236}">
                  <a16:creationId xmlns:a16="http://schemas.microsoft.com/office/drawing/2014/main" id="{6E0356A7-FE40-EE1D-56B6-A4BFE3655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271"/>
              <a:ext cx="8" cy="3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83" name="Line 115">
              <a:extLst>
                <a:ext uri="{FF2B5EF4-FFF2-40B4-BE49-F238E27FC236}">
                  <a16:creationId xmlns:a16="http://schemas.microsoft.com/office/drawing/2014/main" id="{3BF62D91-5A5E-DCAB-0793-328FD9C485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271"/>
              <a:ext cx="1" cy="3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4" name="Rectangle 116">
              <a:extLst>
                <a:ext uri="{FF2B5EF4-FFF2-40B4-BE49-F238E27FC236}">
                  <a16:creationId xmlns:a16="http://schemas.microsoft.com/office/drawing/2014/main" id="{83F0DD63-E542-AFAB-972A-2EC18F9994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271"/>
              <a:ext cx="8" cy="3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85" name="Line 117">
              <a:extLst>
                <a:ext uri="{FF2B5EF4-FFF2-40B4-BE49-F238E27FC236}">
                  <a16:creationId xmlns:a16="http://schemas.microsoft.com/office/drawing/2014/main" id="{E05B717C-2AB6-247B-A230-8E4E340D7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3271"/>
              <a:ext cx="1" cy="3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6" name="Rectangle 118">
              <a:extLst>
                <a:ext uri="{FF2B5EF4-FFF2-40B4-BE49-F238E27FC236}">
                  <a16:creationId xmlns:a16="http://schemas.microsoft.com/office/drawing/2014/main" id="{067EC24A-29EA-E871-559C-202F125753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3271"/>
              <a:ext cx="7" cy="3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87" name="Line 119">
              <a:extLst>
                <a:ext uri="{FF2B5EF4-FFF2-40B4-BE49-F238E27FC236}">
                  <a16:creationId xmlns:a16="http://schemas.microsoft.com/office/drawing/2014/main" id="{B5002D71-7827-8616-16BD-D6C3B65146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271"/>
              <a:ext cx="1" cy="3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88" name="Rectangle 120">
              <a:extLst>
                <a:ext uri="{FF2B5EF4-FFF2-40B4-BE49-F238E27FC236}">
                  <a16:creationId xmlns:a16="http://schemas.microsoft.com/office/drawing/2014/main" id="{F8FC8362-88CA-2AD0-28C2-457FD855E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271"/>
              <a:ext cx="8" cy="3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89" name="Line 121">
              <a:extLst>
                <a:ext uri="{FF2B5EF4-FFF2-40B4-BE49-F238E27FC236}">
                  <a16:creationId xmlns:a16="http://schemas.microsoft.com/office/drawing/2014/main" id="{63D4F2B9-E8CA-36B1-A87D-FF5A9B9E03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" y="3271"/>
              <a:ext cx="1" cy="3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0" name="Rectangle 122">
              <a:extLst>
                <a:ext uri="{FF2B5EF4-FFF2-40B4-BE49-F238E27FC236}">
                  <a16:creationId xmlns:a16="http://schemas.microsoft.com/office/drawing/2014/main" id="{EF4F2E4D-385B-7BDA-A9B5-C75D41DF4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3271"/>
              <a:ext cx="8" cy="3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91" name="Line 123">
              <a:extLst>
                <a:ext uri="{FF2B5EF4-FFF2-40B4-BE49-F238E27FC236}">
                  <a16:creationId xmlns:a16="http://schemas.microsoft.com/office/drawing/2014/main" id="{33533A45-BC69-1ECF-C438-0FBF944547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6" y="3635"/>
              <a:ext cx="392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2" name="Rectangle 124">
              <a:extLst>
                <a:ext uri="{FF2B5EF4-FFF2-40B4-BE49-F238E27FC236}">
                  <a16:creationId xmlns:a16="http://schemas.microsoft.com/office/drawing/2014/main" id="{12A6CB5E-E3CB-53C5-9923-8F637533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6" y="3635"/>
              <a:ext cx="3928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93" name="Line 125">
              <a:extLst>
                <a:ext uri="{FF2B5EF4-FFF2-40B4-BE49-F238E27FC236}">
                  <a16:creationId xmlns:a16="http://schemas.microsoft.com/office/drawing/2014/main" id="{ACD605F0-E671-C424-5B6E-5631765DF0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3271"/>
              <a:ext cx="1" cy="37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4" name="Rectangle 126">
              <a:extLst>
                <a:ext uri="{FF2B5EF4-FFF2-40B4-BE49-F238E27FC236}">
                  <a16:creationId xmlns:a16="http://schemas.microsoft.com/office/drawing/2014/main" id="{0437E1F0-6717-6EF8-7EC6-2AE12C659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271"/>
              <a:ext cx="8" cy="37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95" name="Line 127">
              <a:extLst>
                <a:ext uri="{FF2B5EF4-FFF2-40B4-BE49-F238E27FC236}">
                  <a16:creationId xmlns:a16="http://schemas.microsoft.com/office/drawing/2014/main" id="{C00F2363-BB38-A986-3D6A-EA8188B7D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364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6" name="Rectangle 128">
              <a:extLst>
                <a:ext uri="{FF2B5EF4-FFF2-40B4-BE49-F238E27FC236}">
                  <a16:creationId xmlns:a16="http://schemas.microsoft.com/office/drawing/2014/main" id="{F0C4B9E6-2C4D-1348-9AFC-CA3B944913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3642"/>
              <a:ext cx="8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97" name="Line 129">
              <a:extLst>
                <a:ext uri="{FF2B5EF4-FFF2-40B4-BE49-F238E27FC236}">
                  <a16:creationId xmlns:a16="http://schemas.microsoft.com/office/drawing/2014/main" id="{C2143584-ADA6-6D36-D83D-4AE29388E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9" y="364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98" name="Rectangle 130">
              <a:extLst>
                <a:ext uri="{FF2B5EF4-FFF2-40B4-BE49-F238E27FC236}">
                  <a16:creationId xmlns:a16="http://schemas.microsoft.com/office/drawing/2014/main" id="{48F4AA40-84F3-12D7-7C36-60C0D5DFEB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9" y="3642"/>
              <a:ext cx="7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7999" name="Line 131">
              <a:extLst>
                <a:ext uri="{FF2B5EF4-FFF2-40B4-BE49-F238E27FC236}">
                  <a16:creationId xmlns:a16="http://schemas.microsoft.com/office/drawing/2014/main" id="{999F7903-7C40-7800-1BF1-A591A3118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9" y="364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0" name="Rectangle 132">
              <a:extLst>
                <a:ext uri="{FF2B5EF4-FFF2-40B4-BE49-F238E27FC236}">
                  <a16:creationId xmlns:a16="http://schemas.microsoft.com/office/drawing/2014/main" id="{17A6EA27-463C-D9F0-208A-96F95B4DD2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3642"/>
              <a:ext cx="8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01" name="Line 133">
              <a:extLst>
                <a:ext uri="{FF2B5EF4-FFF2-40B4-BE49-F238E27FC236}">
                  <a16:creationId xmlns:a16="http://schemas.microsoft.com/office/drawing/2014/main" id="{BA170FB4-4F33-A762-9BD0-BA73F05DFF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364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2" name="Rectangle 134">
              <a:extLst>
                <a:ext uri="{FF2B5EF4-FFF2-40B4-BE49-F238E27FC236}">
                  <a16:creationId xmlns:a16="http://schemas.microsoft.com/office/drawing/2014/main" id="{E96962EA-CB3A-58AA-6926-9AEFCE57B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642"/>
              <a:ext cx="8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03" name="Line 135">
              <a:extLst>
                <a:ext uri="{FF2B5EF4-FFF2-40B4-BE49-F238E27FC236}">
                  <a16:creationId xmlns:a16="http://schemas.microsoft.com/office/drawing/2014/main" id="{85117867-275F-7CDC-B29F-F18951D05A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0" y="364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4" name="Rectangle 136">
              <a:extLst>
                <a:ext uri="{FF2B5EF4-FFF2-40B4-BE49-F238E27FC236}">
                  <a16:creationId xmlns:a16="http://schemas.microsoft.com/office/drawing/2014/main" id="{D34BC0D1-F607-AEE2-F78F-DFAC8810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3642"/>
              <a:ext cx="7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05" name="Line 137">
              <a:extLst>
                <a:ext uri="{FF2B5EF4-FFF2-40B4-BE49-F238E27FC236}">
                  <a16:creationId xmlns:a16="http://schemas.microsoft.com/office/drawing/2014/main" id="{1EC0610C-53FF-8509-F3E7-94CFB707EC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68" y="364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6" name="Rectangle 138">
              <a:extLst>
                <a:ext uri="{FF2B5EF4-FFF2-40B4-BE49-F238E27FC236}">
                  <a16:creationId xmlns:a16="http://schemas.microsoft.com/office/drawing/2014/main" id="{8EFAD306-518C-C204-FFB4-709545E409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" y="3642"/>
              <a:ext cx="8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07" name="Line 139">
              <a:extLst>
                <a:ext uri="{FF2B5EF4-FFF2-40B4-BE49-F238E27FC236}">
                  <a16:creationId xmlns:a16="http://schemas.microsoft.com/office/drawing/2014/main" id="{9BA97038-5F65-BA52-F945-C3D28117E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6" y="364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08" name="Rectangle 140">
              <a:extLst>
                <a:ext uri="{FF2B5EF4-FFF2-40B4-BE49-F238E27FC236}">
                  <a16:creationId xmlns:a16="http://schemas.microsoft.com/office/drawing/2014/main" id="{9125FAE0-DA6F-0FC3-00A6-4F48DE76D6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6" y="3642"/>
              <a:ext cx="8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09" name="Line 141">
              <a:extLst>
                <a:ext uri="{FF2B5EF4-FFF2-40B4-BE49-F238E27FC236}">
                  <a16:creationId xmlns:a16="http://schemas.microsoft.com/office/drawing/2014/main" id="{52F5C614-1699-548E-D1DF-398E74D827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36" y="3642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0" name="Rectangle 142">
              <a:extLst>
                <a:ext uri="{FF2B5EF4-FFF2-40B4-BE49-F238E27FC236}">
                  <a16:creationId xmlns:a16="http://schemas.microsoft.com/office/drawing/2014/main" id="{5069F2C4-1DBA-E9F1-EB79-C15B9CA5A5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6" y="3642"/>
              <a:ext cx="8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11" name="Line 143">
              <a:extLst>
                <a:ext uri="{FF2B5EF4-FFF2-40B4-BE49-F238E27FC236}">
                  <a16:creationId xmlns:a16="http://schemas.microsoft.com/office/drawing/2014/main" id="{1DBABA4D-41F6-75D0-E2B1-CA4AE3C535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264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2" name="Rectangle 144">
              <a:extLst>
                <a:ext uri="{FF2B5EF4-FFF2-40B4-BE49-F238E27FC236}">
                  <a16:creationId xmlns:a16="http://schemas.microsoft.com/office/drawing/2014/main" id="{A294A515-D55D-8FC3-C582-CD0F9C0C6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264"/>
              <a:ext cx="8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13" name="Line 145">
              <a:extLst>
                <a:ext uri="{FF2B5EF4-FFF2-40B4-BE49-F238E27FC236}">
                  <a16:creationId xmlns:a16="http://schemas.microsoft.com/office/drawing/2014/main" id="{4240B1BA-DC37-8706-988D-E68B05F4B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450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4" name="Rectangle 146">
              <a:extLst>
                <a:ext uri="{FF2B5EF4-FFF2-40B4-BE49-F238E27FC236}">
                  <a16:creationId xmlns:a16="http://schemas.microsoft.com/office/drawing/2014/main" id="{D740A5A6-042B-D9D9-95F9-76F7CD75D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450"/>
              <a:ext cx="8" cy="6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38015" name="Line 147">
              <a:extLst>
                <a:ext uri="{FF2B5EF4-FFF2-40B4-BE49-F238E27FC236}">
                  <a16:creationId xmlns:a16="http://schemas.microsoft.com/office/drawing/2014/main" id="{8CF09886-C9CE-8EDA-C5AB-F3AD4A9B0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3635"/>
              <a:ext cx="1" cy="1"/>
            </a:xfrm>
            <a:prstGeom prst="line">
              <a:avLst/>
            </a:prstGeom>
            <a:noFill/>
            <a:ln w="0">
              <a:solidFill>
                <a:srgbClr val="C0C0C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16" name="Rectangle 148">
              <a:extLst>
                <a:ext uri="{FF2B5EF4-FFF2-40B4-BE49-F238E27FC236}">
                  <a16:creationId xmlns:a16="http://schemas.microsoft.com/office/drawing/2014/main" id="{4B894925-95FE-F08F-36A4-FC2CDC374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635"/>
              <a:ext cx="8" cy="7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353EEB26-4048-8671-79EC-FC7A4CAE9C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6513"/>
            <a:ext cx="9982200" cy="533400"/>
          </a:xfrm>
        </p:spPr>
        <p:txBody>
          <a:bodyPr/>
          <a:lstStyle/>
          <a:p>
            <a:r>
              <a:rPr lang="en-US" altLang="en-US" dirty="0"/>
              <a:t>Semiconductors, Insulators, and Conductors</a:t>
            </a:r>
          </a:p>
        </p:txBody>
      </p:sp>
      <p:sp>
        <p:nvSpPr>
          <p:cNvPr id="38915" name="Rectangle 5">
            <a:extLst>
              <a:ext uri="{FF2B5EF4-FFF2-40B4-BE49-F238E27FC236}">
                <a16:creationId xmlns:a16="http://schemas.microsoft.com/office/drawing/2014/main" id="{6D9C2E13-0EA8-99F0-97BF-F64B732BE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3935414"/>
            <a:ext cx="20999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8916" name="Rectangle 6">
            <a:extLst>
              <a:ext uri="{FF2B5EF4-FFF2-40B4-BE49-F238E27FC236}">
                <a16:creationId xmlns:a16="http://schemas.microsoft.com/office/drawing/2014/main" id="{3502A6E6-1EA9-7D09-82EE-C89CD4F4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3971925"/>
            <a:ext cx="6767512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dirty="0">
                <a:solidFill>
                  <a:srgbClr val="000000"/>
                </a:solidFill>
              </a:rPr>
              <a:t>Totally filled bands and totally empty bands do not allow </a:t>
            </a:r>
            <a:endParaRPr lang="en-US" altLang="en-US" sz="2400" dirty="0"/>
          </a:p>
        </p:txBody>
      </p:sp>
      <p:sp>
        <p:nvSpPr>
          <p:cNvPr id="38917" name="Rectangle 7">
            <a:extLst>
              <a:ext uri="{FF2B5EF4-FFF2-40B4-BE49-F238E27FC236}">
                <a16:creationId xmlns:a16="http://schemas.microsoft.com/office/drawing/2014/main" id="{2429297E-5D37-8B28-BE6F-59891A81C3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1688" y="4687889"/>
            <a:ext cx="22121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   </a:t>
            </a:r>
            <a:endParaRPr lang="en-US" altLang="en-US" sz="2400"/>
          </a:p>
        </p:txBody>
      </p:sp>
      <p:sp>
        <p:nvSpPr>
          <p:cNvPr id="38918" name="Rectangle 8">
            <a:extLst>
              <a:ext uri="{FF2B5EF4-FFF2-40B4-BE49-F238E27FC236}">
                <a16:creationId xmlns:a16="http://schemas.microsoft.com/office/drawing/2014/main" id="{DB76B488-E04B-3BDF-9159-DD310140D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4973639"/>
            <a:ext cx="20999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8919" name="Rectangle 9">
            <a:extLst>
              <a:ext uri="{FF2B5EF4-FFF2-40B4-BE49-F238E27FC236}">
                <a16:creationId xmlns:a16="http://schemas.microsoft.com/office/drawing/2014/main" id="{FA184C49-A876-87B8-1C12-9D7471A55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9" y="5010150"/>
            <a:ext cx="42767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Metal conduction band is half-filled.</a:t>
            </a:r>
            <a:endParaRPr lang="en-US" altLang="en-US" sz="2400"/>
          </a:p>
        </p:txBody>
      </p:sp>
      <p:sp>
        <p:nvSpPr>
          <p:cNvPr id="38920" name="Rectangle 11">
            <a:extLst>
              <a:ext uri="{FF2B5EF4-FFF2-40B4-BE49-F238E27FC236}">
                <a16:creationId xmlns:a16="http://schemas.microsoft.com/office/drawing/2014/main" id="{C979C700-F128-1DD4-72C1-CA5F53934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4651376"/>
            <a:ext cx="7373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8921" name="Rectangle 12">
            <a:extLst>
              <a:ext uri="{FF2B5EF4-FFF2-40B4-BE49-F238E27FC236}">
                <a16:creationId xmlns:a16="http://schemas.microsoft.com/office/drawing/2014/main" id="{2631C787-B0C7-059C-C9E0-D8F5B8635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336801"/>
            <a:ext cx="11112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2" name="Rectangle 13">
            <a:extLst>
              <a:ext uri="{FF2B5EF4-FFF2-40B4-BE49-F238E27FC236}">
                <a16:creationId xmlns:a16="http://schemas.microsoft.com/office/drawing/2014/main" id="{7CA4CBA9-1FE3-6EC4-EA2C-312EE9ED7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1" y="2336801"/>
            <a:ext cx="11113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3" name="Rectangle 14">
            <a:extLst>
              <a:ext uri="{FF2B5EF4-FFF2-40B4-BE49-F238E27FC236}">
                <a16:creationId xmlns:a16="http://schemas.microsoft.com/office/drawing/2014/main" id="{EAABC42E-F8FC-5D9F-65AC-797637BB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336801"/>
            <a:ext cx="1812925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4" name="Rectangle 15">
            <a:extLst>
              <a:ext uri="{FF2B5EF4-FFF2-40B4-BE49-F238E27FC236}">
                <a16:creationId xmlns:a16="http://schemas.microsoft.com/office/drawing/2014/main" id="{BAD6F610-B1D7-8E9C-81F9-692F0EF06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825751"/>
            <a:ext cx="11112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5" name="Rectangle 16">
            <a:extLst>
              <a:ext uri="{FF2B5EF4-FFF2-40B4-BE49-F238E27FC236}">
                <a16:creationId xmlns:a16="http://schemas.microsoft.com/office/drawing/2014/main" id="{91A5EB3B-185F-06DE-995E-8D6440963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1" y="2825751"/>
            <a:ext cx="11113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6" name="Rectangle 17">
            <a:extLst>
              <a:ext uri="{FF2B5EF4-FFF2-40B4-BE49-F238E27FC236}">
                <a16:creationId xmlns:a16="http://schemas.microsoft.com/office/drawing/2014/main" id="{60DD6FAF-18DD-79AB-2822-2B29D17CF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426" y="2825751"/>
            <a:ext cx="1812925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7" name="Rectangle 18">
            <a:extLst>
              <a:ext uri="{FF2B5EF4-FFF2-40B4-BE49-F238E27FC236}">
                <a16:creationId xmlns:a16="http://schemas.microsoft.com/office/drawing/2014/main" id="{1B4DA24E-4A9A-A9F5-0644-7F74B44C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3063" y="2706688"/>
            <a:ext cx="11112" cy="1190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28" name="Freeform 19">
            <a:extLst>
              <a:ext uri="{FF2B5EF4-FFF2-40B4-BE49-F238E27FC236}">
                <a16:creationId xmlns:a16="http://schemas.microsoft.com/office/drawing/2014/main" id="{DD85B32A-E49D-B15B-A15E-DD18439151B1}"/>
              </a:ext>
            </a:extLst>
          </p:cNvPr>
          <p:cNvSpPr>
            <a:spLocks/>
          </p:cNvSpPr>
          <p:nvPr/>
        </p:nvSpPr>
        <p:spPr bwMode="auto">
          <a:xfrm>
            <a:off x="2913064" y="2706689"/>
            <a:ext cx="47625" cy="155575"/>
          </a:xfrm>
          <a:custGeom>
            <a:avLst/>
            <a:gdLst>
              <a:gd name="T0" fmla="*/ 2147483646 w 30"/>
              <a:gd name="T1" fmla="*/ 0 h 98"/>
              <a:gd name="T2" fmla="*/ 2147483646 w 30"/>
              <a:gd name="T3" fmla="*/ 0 h 98"/>
              <a:gd name="T4" fmla="*/ 0 w 30"/>
              <a:gd name="T5" fmla="*/ 2147483646 h 98"/>
              <a:gd name="T6" fmla="*/ 0 w 30"/>
              <a:gd name="T7" fmla="*/ 2147483646 h 98"/>
              <a:gd name="T8" fmla="*/ 2147483646 w 30"/>
              <a:gd name="T9" fmla="*/ 2147483646 h 98"/>
              <a:gd name="T10" fmla="*/ 2147483646 w 30"/>
              <a:gd name="T11" fmla="*/ 2147483646 h 98"/>
              <a:gd name="T12" fmla="*/ 2147483646 w 30"/>
              <a:gd name="T13" fmla="*/ 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98"/>
              <a:gd name="T23" fmla="*/ 30 w 30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98">
                <a:moveTo>
                  <a:pt x="30" y="0"/>
                </a:moveTo>
                <a:lnTo>
                  <a:pt x="22" y="0"/>
                </a:lnTo>
                <a:lnTo>
                  <a:pt x="0" y="75"/>
                </a:lnTo>
                <a:lnTo>
                  <a:pt x="7" y="98"/>
                </a:lnTo>
                <a:lnTo>
                  <a:pt x="7" y="75"/>
                </a:lnTo>
                <a:lnTo>
                  <a:pt x="3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29" name="Freeform 20">
            <a:extLst>
              <a:ext uri="{FF2B5EF4-FFF2-40B4-BE49-F238E27FC236}">
                <a16:creationId xmlns:a16="http://schemas.microsoft.com/office/drawing/2014/main" id="{8D6AB1F7-19FF-D44B-99BE-FA2804EF209B}"/>
              </a:ext>
            </a:extLst>
          </p:cNvPr>
          <p:cNvSpPr>
            <a:spLocks/>
          </p:cNvSpPr>
          <p:nvPr/>
        </p:nvSpPr>
        <p:spPr bwMode="auto">
          <a:xfrm>
            <a:off x="2876551" y="2706688"/>
            <a:ext cx="47625" cy="119062"/>
          </a:xfrm>
          <a:custGeom>
            <a:avLst/>
            <a:gdLst>
              <a:gd name="T0" fmla="*/ 2147483646 w 30"/>
              <a:gd name="T1" fmla="*/ 2147483646 h 75"/>
              <a:gd name="T2" fmla="*/ 2147483646 w 30"/>
              <a:gd name="T3" fmla="*/ 2147483646 h 75"/>
              <a:gd name="T4" fmla="*/ 2147483646 w 30"/>
              <a:gd name="T5" fmla="*/ 0 h 75"/>
              <a:gd name="T6" fmla="*/ 0 w 30"/>
              <a:gd name="T7" fmla="*/ 0 h 75"/>
              <a:gd name="T8" fmla="*/ 2147483646 w 30"/>
              <a:gd name="T9" fmla="*/ 2147483646 h 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75"/>
              <a:gd name="T17" fmla="*/ 30 w 30"/>
              <a:gd name="T18" fmla="*/ 75 h 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75">
                <a:moveTo>
                  <a:pt x="23" y="75"/>
                </a:moveTo>
                <a:lnTo>
                  <a:pt x="30" y="75"/>
                </a:lnTo>
                <a:lnTo>
                  <a:pt x="8" y="0"/>
                </a:lnTo>
                <a:lnTo>
                  <a:pt x="0" y="0"/>
                </a:lnTo>
                <a:lnTo>
                  <a:pt x="23" y="7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Rectangle 21">
            <a:extLst>
              <a:ext uri="{FF2B5EF4-FFF2-40B4-BE49-F238E27FC236}">
                <a16:creationId xmlns:a16="http://schemas.microsoft.com/office/drawing/2014/main" id="{2A292387-20B4-A106-1728-15B6B8A93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6" y="2360613"/>
            <a:ext cx="11113" cy="13176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31" name="Freeform 22">
            <a:extLst>
              <a:ext uri="{FF2B5EF4-FFF2-40B4-BE49-F238E27FC236}">
                <a16:creationId xmlns:a16="http://schemas.microsoft.com/office/drawing/2014/main" id="{B0786B55-8428-5897-3894-A51329A4C77B}"/>
              </a:ext>
            </a:extLst>
          </p:cNvPr>
          <p:cNvSpPr>
            <a:spLocks/>
          </p:cNvSpPr>
          <p:nvPr/>
        </p:nvSpPr>
        <p:spPr bwMode="auto">
          <a:xfrm>
            <a:off x="2900364" y="2324101"/>
            <a:ext cx="47625" cy="155575"/>
          </a:xfrm>
          <a:custGeom>
            <a:avLst/>
            <a:gdLst>
              <a:gd name="T0" fmla="*/ 0 w 30"/>
              <a:gd name="T1" fmla="*/ 2147483646 h 98"/>
              <a:gd name="T2" fmla="*/ 2147483646 w 30"/>
              <a:gd name="T3" fmla="*/ 2147483646 h 98"/>
              <a:gd name="T4" fmla="*/ 2147483646 w 30"/>
              <a:gd name="T5" fmla="*/ 2147483646 h 98"/>
              <a:gd name="T6" fmla="*/ 2147483646 w 30"/>
              <a:gd name="T7" fmla="*/ 2147483646 h 98"/>
              <a:gd name="T8" fmla="*/ 2147483646 w 30"/>
              <a:gd name="T9" fmla="*/ 0 h 98"/>
              <a:gd name="T10" fmla="*/ 2147483646 w 30"/>
              <a:gd name="T11" fmla="*/ 2147483646 h 98"/>
              <a:gd name="T12" fmla="*/ 0 w 30"/>
              <a:gd name="T13" fmla="*/ 214748364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98"/>
              <a:gd name="T23" fmla="*/ 30 w 30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98">
                <a:moveTo>
                  <a:pt x="0" y="98"/>
                </a:moveTo>
                <a:lnTo>
                  <a:pt x="8" y="98"/>
                </a:lnTo>
                <a:lnTo>
                  <a:pt x="30" y="23"/>
                </a:lnTo>
                <a:lnTo>
                  <a:pt x="23" y="0"/>
                </a:lnTo>
                <a:lnTo>
                  <a:pt x="23" y="23"/>
                </a:lnTo>
                <a:lnTo>
                  <a:pt x="0" y="9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2" name="Freeform 23">
            <a:extLst>
              <a:ext uri="{FF2B5EF4-FFF2-40B4-BE49-F238E27FC236}">
                <a16:creationId xmlns:a16="http://schemas.microsoft.com/office/drawing/2014/main" id="{60A29892-3460-EAE0-2348-BB4F27B6C9D7}"/>
              </a:ext>
            </a:extLst>
          </p:cNvPr>
          <p:cNvSpPr>
            <a:spLocks/>
          </p:cNvSpPr>
          <p:nvPr/>
        </p:nvSpPr>
        <p:spPr bwMode="auto">
          <a:xfrm>
            <a:off x="2936876" y="2360613"/>
            <a:ext cx="47625" cy="131762"/>
          </a:xfrm>
          <a:custGeom>
            <a:avLst/>
            <a:gdLst>
              <a:gd name="T0" fmla="*/ 2147483646 w 30"/>
              <a:gd name="T1" fmla="*/ 0 h 83"/>
              <a:gd name="T2" fmla="*/ 0 w 30"/>
              <a:gd name="T3" fmla="*/ 0 h 83"/>
              <a:gd name="T4" fmla="*/ 2147483646 w 30"/>
              <a:gd name="T5" fmla="*/ 2147483646 h 83"/>
              <a:gd name="T6" fmla="*/ 2147483646 w 30"/>
              <a:gd name="T7" fmla="*/ 2147483646 h 83"/>
              <a:gd name="T8" fmla="*/ 2147483646 w 30"/>
              <a:gd name="T9" fmla="*/ 0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83"/>
              <a:gd name="T17" fmla="*/ 30 w 30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83">
                <a:moveTo>
                  <a:pt x="7" y="0"/>
                </a:moveTo>
                <a:lnTo>
                  <a:pt x="0" y="0"/>
                </a:lnTo>
                <a:lnTo>
                  <a:pt x="22" y="83"/>
                </a:lnTo>
                <a:lnTo>
                  <a:pt x="30" y="83"/>
                </a:lnTo>
                <a:lnTo>
                  <a:pt x="7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3" name="Rectangle 24">
            <a:extLst>
              <a:ext uri="{FF2B5EF4-FFF2-40B4-BE49-F238E27FC236}">
                <a16:creationId xmlns:a16="http://schemas.microsoft.com/office/drawing/2014/main" id="{3C5610A3-4633-23E5-ABD6-5899FE370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4175" y="2706688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34" name="Rectangle 25">
            <a:extLst>
              <a:ext uri="{FF2B5EF4-FFF2-40B4-BE49-F238E27FC236}">
                <a16:creationId xmlns:a16="http://schemas.microsoft.com/office/drawing/2014/main" id="{CDFB591F-22AF-D189-E237-BD1F7E0BF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876" y="2492375"/>
            <a:ext cx="11113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35" name="Freeform 26">
            <a:extLst>
              <a:ext uri="{FF2B5EF4-FFF2-40B4-BE49-F238E27FC236}">
                <a16:creationId xmlns:a16="http://schemas.microsoft.com/office/drawing/2014/main" id="{4E9E09A6-EEB7-7F11-0856-53C0CF0A49A4}"/>
              </a:ext>
            </a:extLst>
          </p:cNvPr>
          <p:cNvSpPr>
            <a:spLocks/>
          </p:cNvSpPr>
          <p:nvPr/>
        </p:nvSpPr>
        <p:spPr bwMode="auto">
          <a:xfrm>
            <a:off x="2924176" y="2492376"/>
            <a:ext cx="23813" cy="214313"/>
          </a:xfrm>
          <a:custGeom>
            <a:avLst/>
            <a:gdLst>
              <a:gd name="T0" fmla="*/ 0 w 15"/>
              <a:gd name="T1" fmla="*/ 2147483646 h 135"/>
              <a:gd name="T2" fmla="*/ 2147483646 w 15"/>
              <a:gd name="T3" fmla="*/ 2147483646 h 135"/>
              <a:gd name="T4" fmla="*/ 2147483646 w 15"/>
              <a:gd name="T5" fmla="*/ 0 h 135"/>
              <a:gd name="T6" fmla="*/ 2147483646 w 15"/>
              <a:gd name="T7" fmla="*/ 0 h 135"/>
              <a:gd name="T8" fmla="*/ 0 w 15"/>
              <a:gd name="T9" fmla="*/ 2147483646 h 1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"/>
              <a:gd name="T16" fmla="*/ 0 h 135"/>
              <a:gd name="T17" fmla="*/ 15 w 15"/>
              <a:gd name="T18" fmla="*/ 135 h 1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" h="135">
                <a:moveTo>
                  <a:pt x="0" y="135"/>
                </a:moveTo>
                <a:lnTo>
                  <a:pt x="8" y="135"/>
                </a:lnTo>
                <a:lnTo>
                  <a:pt x="15" y="0"/>
                </a:lnTo>
                <a:lnTo>
                  <a:pt x="8" y="0"/>
                </a:lnTo>
                <a:lnTo>
                  <a:pt x="0" y="135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6" name="Rectangle 27">
            <a:extLst>
              <a:ext uri="{FF2B5EF4-FFF2-40B4-BE49-F238E27FC236}">
                <a16:creationId xmlns:a16="http://schemas.microsoft.com/office/drawing/2014/main" id="{C8682994-4F80-09E3-A441-9292F96DAA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2170113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8937" name="Rectangle 28">
            <a:extLst>
              <a:ext uri="{FF2B5EF4-FFF2-40B4-BE49-F238E27FC236}">
                <a16:creationId xmlns:a16="http://schemas.microsoft.com/office/drawing/2014/main" id="{6604D0B6-4658-2B47-5037-D3F38A462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0088" y="2170113"/>
            <a:ext cx="1330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</a:rPr>
              <a:t>E</a:t>
            </a:r>
            <a:endParaRPr lang="en-US" altLang="en-US" sz="2400" i="1"/>
          </a:p>
        </p:txBody>
      </p:sp>
      <p:sp>
        <p:nvSpPr>
          <p:cNvPr id="38938" name="Rectangle 29">
            <a:extLst>
              <a:ext uri="{FF2B5EF4-FFF2-40B4-BE49-F238E27FC236}">
                <a16:creationId xmlns:a16="http://schemas.microsoft.com/office/drawing/2014/main" id="{2E931BEF-9481-0482-3E6E-137E294E09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2252664"/>
            <a:ext cx="625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c</a:t>
            </a:r>
            <a:endParaRPr lang="en-US" altLang="en-US" sz="2400"/>
          </a:p>
        </p:txBody>
      </p:sp>
      <p:sp>
        <p:nvSpPr>
          <p:cNvPr id="38939" name="Rectangle 30">
            <a:extLst>
              <a:ext uri="{FF2B5EF4-FFF2-40B4-BE49-F238E27FC236}">
                <a16:creationId xmlns:a16="http://schemas.microsoft.com/office/drawing/2014/main" id="{9B08E83D-D00A-89AE-A7E8-E40F6888D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1350" y="2646364"/>
            <a:ext cx="6412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8940" name="Rectangle 31">
            <a:extLst>
              <a:ext uri="{FF2B5EF4-FFF2-40B4-BE49-F238E27FC236}">
                <a16:creationId xmlns:a16="http://schemas.microsoft.com/office/drawing/2014/main" id="{D33F4A82-238D-21B8-98A0-CF69838D8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2670175"/>
            <a:ext cx="1330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</a:rPr>
              <a:t>E</a:t>
            </a:r>
            <a:endParaRPr lang="en-US" altLang="en-US" sz="2400" i="1"/>
          </a:p>
        </p:txBody>
      </p:sp>
      <p:sp>
        <p:nvSpPr>
          <p:cNvPr id="38941" name="Rectangle 32">
            <a:extLst>
              <a:ext uri="{FF2B5EF4-FFF2-40B4-BE49-F238E27FC236}">
                <a16:creationId xmlns:a16="http://schemas.microsoft.com/office/drawing/2014/main" id="{EAFD46B3-5728-16FD-C02F-D1128B8BD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2754314"/>
            <a:ext cx="62518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v</a:t>
            </a:r>
            <a:endParaRPr lang="en-US" altLang="en-US" sz="2400"/>
          </a:p>
        </p:txBody>
      </p:sp>
      <p:sp>
        <p:nvSpPr>
          <p:cNvPr id="38942" name="Rectangle 33">
            <a:extLst>
              <a:ext uri="{FF2B5EF4-FFF2-40B4-BE49-F238E27FC236}">
                <a16:creationId xmlns:a16="http://schemas.microsoft.com/office/drawing/2014/main" id="{456C9182-1162-366E-A945-0E7CF119E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2408238"/>
            <a:ext cx="1330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</a:rPr>
              <a:t>E</a:t>
            </a:r>
            <a:endParaRPr lang="en-US" altLang="en-US" sz="2400"/>
          </a:p>
        </p:txBody>
      </p:sp>
      <p:sp>
        <p:nvSpPr>
          <p:cNvPr id="38943" name="Rectangle 34">
            <a:extLst>
              <a:ext uri="{FF2B5EF4-FFF2-40B4-BE49-F238E27FC236}">
                <a16:creationId xmlns:a16="http://schemas.microsoft.com/office/drawing/2014/main" id="{244BE5AF-030E-1D73-D1EE-8B34A7DBD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325" y="2503489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g</a:t>
            </a:r>
            <a:endParaRPr lang="en-US" altLang="en-US" sz="2400"/>
          </a:p>
        </p:txBody>
      </p:sp>
      <p:sp>
        <p:nvSpPr>
          <p:cNvPr id="38944" name="Rectangle 35">
            <a:extLst>
              <a:ext uri="{FF2B5EF4-FFF2-40B4-BE49-F238E27FC236}">
                <a16:creationId xmlns:a16="http://schemas.microsoft.com/office/drawing/2014/main" id="{5FFBFCAE-1646-F797-3768-FFD0F4205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75" y="2384426"/>
            <a:ext cx="1442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=</a:t>
            </a:r>
            <a:endParaRPr lang="en-US" altLang="en-US" sz="2400"/>
          </a:p>
        </p:txBody>
      </p:sp>
      <p:sp>
        <p:nvSpPr>
          <p:cNvPr id="38945" name="Rectangle 36">
            <a:extLst>
              <a:ext uri="{FF2B5EF4-FFF2-40B4-BE49-F238E27FC236}">
                <a16:creationId xmlns:a16="http://schemas.microsoft.com/office/drawing/2014/main" id="{DD99A493-DA97-847B-64B8-5DF576A65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451" y="2408238"/>
            <a:ext cx="580287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</a:rPr>
              <a:t>1.1 eV</a:t>
            </a:r>
            <a:endParaRPr lang="en-US" altLang="en-US" sz="2400"/>
          </a:p>
        </p:txBody>
      </p:sp>
      <p:sp>
        <p:nvSpPr>
          <p:cNvPr id="38946" name="Rectangle 37">
            <a:extLst>
              <a:ext uri="{FF2B5EF4-FFF2-40B4-BE49-F238E27FC236}">
                <a16:creationId xmlns:a16="http://schemas.microsoft.com/office/drawing/2014/main" id="{B63D68B1-72D4-110E-DDFC-8336E03C8F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8" y="1357313"/>
            <a:ext cx="1270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47" name="Rectangle 38">
            <a:extLst>
              <a:ext uri="{FF2B5EF4-FFF2-40B4-BE49-F238E27FC236}">
                <a16:creationId xmlns:a16="http://schemas.microsoft.com/office/drawing/2014/main" id="{309E9900-659D-12E9-42C5-939B85FEC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6276" y="1357313"/>
            <a:ext cx="11113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48" name="Rectangle 39">
            <a:extLst>
              <a:ext uri="{FF2B5EF4-FFF2-40B4-BE49-F238E27FC236}">
                <a16:creationId xmlns:a16="http://schemas.microsoft.com/office/drawing/2014/main" id="{065BB928-DF7E-B717-B811-1EF9E84B8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9" y="1357313"/>
            <a:ext cx="1824037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49" name="Rectangle 40">
            <a:extLst>
              <a:ext uri="{FF2B5EF4-FFF2-40B4-BE49-F238E27FC236}">
                <a16:creationId xmlns:a16="http://schemas.microsoft.com/office/drawing/2014/main" id="{7C68426F-6ECD-3361-675C-B30BB6D15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8426" y="2814638"/>
            <a:ext cx="11113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50" name="Rectangle 41">
            <a:extLst>
              <a:ext uri="{FF2B5EF4-FFF2-40B4-BE49-F238E27FC236}">
                <a16:creationId xmlns:a16="http://schemas.microsoft.com/office/drawing/2014/main" id="{E8050298-372F-1395-3EC9-D633F1754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2814638"/>
            <a:ext cx="11112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51" name="Rectangle 42">
            <a:extLst>
              <a:ext uri="{FF2B5EF4-FFF2-40B4-BE49-F238E27FC236}">
                <a16:creationId xmlns:a16="http://schemas.microsoft.com/office/drawing/2014/main" id="{56C78697-46C5-DBCB-C262-762C174E17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9" y="2814638"/>
            <a:ext cx="1812925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52" name="Rectangle 43">
            <a:extLst>
              <a:ext uri="{FF2B5EF4-FFF2-40B4-BE49-F238E27FC236}">
                <a16:creationId xmlns:a16="http://schemas.microsoft.com/office/drawing/2014/main" id="{194C1588-4125-E104-8D6E-C56ABA596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688" y="2682876"/>
            <a:ext cx="11112" cy="1317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53" name="Freeform 44">
            <a:extLst>
              <a:ext uri="{FF2B5EF4-FFF2-40B4-BE49-F238E27FC236}">
                <a16:creationId xmlns:a16="http://schemas.microsoft.com/office/drawing/2014/main" id="{AE9144C6-B8C4-AA3B-E9A6-7C9CBBC4C3B0}"/>
              </a:ext>
            </a:extLst>
          </p:cNvPr>
          <p:cNvSpPr>
            <a:spLocks/>
          </p:cNvSpPr>
          <p:nvPr/>
        </p:nvSpPr>
        <p:spPr bwMode="auto">
          <a:xfrm>
            <a:off x="5500689" y="2682875"/>
            <a:ext cx="47625" cy="179388"/>
          </a:xfrm>
          <a:custGeom>
            <a:avLst/>
            <a:gdLst>
              <a:gd name="T0" fmla="*/ 2147483646 w 30"/>
              <a:gd name="T1" fmla="*/ 0 h 113"/>
              <a:gd name="T2" fmla="*/ 2147483646 w 30"/>
              <a:gd name="T3" fmla="*/ 0 h 113"/>
              <a:gd name="T4" fmla="*/ 0 w 30"/>
              <a:gd name="T5" fmla="*/ 2147483646 h 113"/>
              <a:gd name="T6" fmla="*/ 0 w 30"/>
              <a:gd name="T7" fmla="*/ 2147483646 h 113"/>
              <a:gd name="T8" fmla="*/ 2147483646 w 30"/>
              <a:gd name="T9" fmla="*/ 2147483646 h 113"/>
              <a:gd name="T10" fmla="*/ 2147483646 w 30"/>
              <a:gd name="T11" fmla="*/ 2147483646 h 113"/>
              <a:gd name="T12" fmla="*/ 2147483646 w 30"/>
              <a:gd name="T13" fmla="*/ 0 h 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113"/>
              <a:gd name="T23" fmla="*/ 30 w 30"/>
              <a:gd name="T24" fmla="*/ 113 h 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113">
                <a:moveTo>
                  <a:pt x="30" y="0"/>
                </a:moveTo>
                <a:lnTo>
                  <a:pt x="22" y="0"/>
                </a:lnTo>
                <a:lnTo>
                  <a:pt x="0" y="83"/>
                </a:lnTo>
                <a:lnTo>
                  <a:pt x="7" y="113"/>
                </a:lnTo>
                <a:lnTo>
                  <a:pt x="7" y="83"/>
                </a:lnTo>
                <a:lnTo>
                  <a:pt x="3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4" name="Freeform 45">
            <a:extLst>
              <a:ext uri="{FF2B5EF4-FFF2-40B4-BE49-F238E27FC236}">
                <a16:creationId xmlns:a16="http://schemas.microsoft.com/office/drawing/2014/main" id="{3D754E07-C3F0-2753-B61C-A1D52FC30457}"/>
              </a:ext>
            </a:extLst>
          </p:cNvPr>
          <p:cNvSpPr>
            <a:spLocks/>
          </p:cNvSpPr>
          <p:nvPr/>
        </p:nvSpPr>
        <p:spPr bwMode="auto">
          <a:xfrm>
            <a:off x="5464176" y="2682876"/>
            <a:ext cx="47625" cy="131763"/>
          </a:xfrm>
          <a:custGeom>
            <a:avLst/>
            <a:gdLst>
              <a:gd name="T0" fmla="*/ 2147483646 w 30"/>
              <a:gd name="T1" fmla="*/ 2147483646 h 83"/>
              <a:gd name="T2" fmla="*/ 2147483646 w 30"/>
              <a:gd name="T3" fmla="*/ 2147483646 h 83"/>
              <a:gd name="T4" fmla="*/ 2147483646 w 30"/>
              <a:gd name="T5" fmla="*/ 0 h 83"/>
              <a:gd name="T6" fmla="*/ 0 w 30"/>
              <a:gd name="T7" fmla="*/ 0 h 83"/>
              <a:gd name="T8" fmla="*/ 2147483646 w 30"/>
              <a:gd name="T9" fmla="*/ 2147483646 h 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83"/>
              <a:gd name="T17" fmla="*/ 30 w 30"/>
              <a:gd name="T18" fmla="*/ 83 h 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83">
                <a:moveTo>
                  <a:pt x="23" y="83"/>
                </a:moveTo>
                <a:lnTo>
                  <a:pt x="30" y="83"/>
                </a:lnTo>
                <a:lnTo>
                  <a:pt x="8" y="0"/>
                </a:lnTo>
                <a:lnTo>
                  <a:pt x="0" y="0"/>
                </a:lnTo>
                <a:lnTo>
                  <a:pt x="23" y="83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5" name="Rectangle 46">
            <a:extLst>
              <a:ext uri="{FF2B5EF4-FFF2-40B4-BE49-F238E27FC236}">
                <a16:creationId xmlns:a16="http://schemas.microsoft.com/office/drawing/2014/main" id="{DF3C4ECD-9389-0CA9-1121-956F815E3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1381125"/>
            <a:ext cx="12700" cy="1206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56" name="Freeform 47">
            <a:extLst>
              <a:ext uri="{FF2B5EF4-FFF2-40B4-BE49-F238E27FC236}">
                <a16:creationId xmlns:a16="http://schemas.microsoft.com/office/drawing/2014/main" id="{B50FA0CF-BB05-C6E7-144A-A0A3A40464B2}"/>
              </a:ext>
            </a:extLst>
          </p:cNvPr>
          <p:cNvSpPr>
            <a:spLocks/>
          </p:cNvSpPr>
          <p:nvPr/>
        </p:nvSpPr>
        <p:spPr bwMode="auto">
          <a:xfrm>
            <a:off x="5476876" y="1346201"/>
            <a:ext cx="47625" cy="155575"/>
          </a:xfrm>
          <a:custGeom>
            <a:avLst/>
            <a:gdLst>
              <a:gd name="T0" fmla="*/ 0 w 30"/>
              <a:gd name="T1" fmla="*/ 2147483646 h 98"/>
              <a:gd name="T2" fmla="*/ 2147483646 w 30"/>
              <a:gd name="T3" fmla="*/ 2147483646 h 98"/>
              <a:gd name="T4" fmla="*/ 2147483646 w 30"/>
              <a:gd name="T5" fmla="*/ 2147483646 h 98"/>
              <a:gd name="T6" fmla="*/ 2147483646 w 30"/>
              <a:gd name="T7" fmla="*/ 2147483646 h 98"/>
              <a:gd name="T8" fmla="*/ 2147483646 w 30"/>
              <a:gd name="T9" fmla="*/ 0 h 98"/>
              <a:gd name="T10" fmla="*/ 2147483646 w 30"/>
              <a:gd name="T11" fmla="*/ 2147483646 h 98"/>
              <a:gd name="T12" fmla="*/ 0 w 30"/>
              <a:gd name="T13" fmla="*/ 214748364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98"/>
              <a:gd name="T23" fmla="*/ 30 w 30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98">
                <a:moveTo>
                  <a:pt x="0" y="98"/>
                </a:moveTo>
                <a:lnTo>
                  <a:pt x="7" y="98"/>
                </a:lnTo>
                <a:lnTo>
                  <a:pt x="30" y="22"/>
                </a:lnTo>
                <a:lnTo>
                  <a:pt x="22" y="0"/>
                </a:lnTo>
                <a:lnTo>
                  <a:pt x="22" y="22"/>
                </a:lnTo>
                <a:lnTo>
                  <a:pt x="0" y="9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7" name="Freeform 48">
            <a:extLst>
              <a:ext uri="{FF2B5EF4-FFF2-40B4-BE49-F238E27FC236}">
                <a16:creationId xmlns:a16="http://schemas.microsoft.com/office/drawing/2014/main" id="{2BFD70EE-6417-F803-7853-B9493984A9AB}"/>
              </a:ext>
            </a:extLst>
          </p:cNvPr>
          <p:cNvSpPr>
            <a:spLocks/>
          </p:cNvSpPr>
          <p:nvPr/>
        </p:nvSpPr>
        <p:spPr bwMode="auto">
          <a:xfrm>
            <a:off x="5511801" y="1381125"/>
            <a:ext cx="47625" cy="120650"/>
          </a:xfrm>
          <a:custGeom>
            <a:avLst/>
            <a:gdLst>
              <a:gd name="T0" fmla="*/ 2147483646 w 30"/>
              <a:gd name="T1" fmla="*/ 0 h 76"/>
              <a:gd name="T2" fmla="*/ 0 w 30"/>
              <a:gd name="T3" fmla="*/ 0 h 76"/>
              <a:gd name="T4" fmla="*/ 2147483646 w 30"/>
              <a:gd name="T5" fmla="*/ 2147483646 h 76"/>
              <a:gd name="T6" fmla="*/ 2147483646 w 30"/>
              <a:gd name="T7" fmla="*/ 2147483646 h 76"/>
              <a:gd name="T8" fmla="*/ 2147483646 w 30"/>
              <a:gd name="T9" fmla="*/ 0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76"/>
              <a:gd name="T17" fmla="*/ 30 w 30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76">
                <a:moveTo>
                  <a:pt x="8" y="0"/>
                </a:moveTo>
                <a:lnTo>
                  <a:pt x="0" y="0"/>
                </a:lnTo>
                <a:lnTo>
                  <a:pt x="23" y="76"/>
                </a:lnTo>
                <a:lnTo>
                  <a:pt x="30" y="76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58" name="Rectangle 49">
            <a:extLst>
              <a:ext uri="{FF2B5EF4-FFF2-40B4-BE49-F238E27FC236}">
                <a16:creationId xmlns:a16="http://schemas.microsoft.com/office/drawing/2014/main" id="{15203334-0D1D-B471-25C5-BE467494C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2682875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59" name="Rectangle 50">
            <a:extLst>
              <a:ext uri="{FF2B5EF4-FFF2-40B4-BE49-F238E27FC236}">
                <a16:creationId xmlns:a16="http://schemas.microsoft.com/office/drawing/2014/main" id="{72A32620-FF93-2E99-334D-4AD6E6E5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1501775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60" name="Rectangle 51">
            <a:extLst>
              <a:ext uri="{FF2B5EF4-FFF2-40B4-BE49-F238E27FC236}">
                <a16:creationId xmlns:a16="http://schemas.microsoft.com/office/drawing/2014/main" id="{BF370267-FC57-9C3E-AEF5-1D9C75E16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1800" y="1501775"/>
            <a:ext cx="12700" cy="11811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61" name="Rectangle 52">
            <a:extLst>
              <a:ext uri="{FF2B5EF4-FFF2-40B4-BE49-F238E27FC236}">
                <a16:creationId xmlns:a16="http://schemas.microsoft.com/office/drawing/2014/main" id="{C739FE4B-B054-5C1A-8BF5-C07C8B959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463" y="1227138"/>
            <a:ext cx="5450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8962" name="Rectangle 53">
            <a:extLst>
              <a:ext uri="{FF2B5EF4-FFF2-40B4-BE49-F238E27FC236}">
                <a16:creationId xmlns:a16="http://schemas.microsoft.com/office/drawing/2014/main" id="{D22C25DE-A1EB-B2A9-5B73-86CEA472D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1227138"/>
            <a:ext cx="1330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</a:rPr>
              <a:t>E</a:t>
            </a:r>
            <a:endParaRPr lang="en-US" altLang="en-US" sz="2400" i="1"/>
          </a:p>
        </p:txBody>
      </p:sp>
      <p:sp>
        <p:nvSpPr>
          <p:cNvPr id="38963" name="Rectangle 54">
            <a:extLst>
              <a:ext uri="{FF2B5EF4-FFF2-40B4-BE49-F238E27FC236}">
                <a16:creationId xmlns:a16="http://schemas.microsoft.com/office/drawing/2014/main" id="{413C28A8-7F45-641B-3DAC-3B2DD96E6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6" y="1322389"/>
            <a:ext cx="61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c</a:t>
            </a:r>
            <a:endParaRPr lang="en-US" altLang="en-US" sz="2400"/>
          </a:p>
        </p:txBody>
      </p:sp>
      <p:sp>
        <p:nvSpPr>
          <p:cNvPr id="38964" name="Rectangle 55">
            <a:extLst>
              <a:ext uri="{FF2B5EF4-FFF2-40B4-BE49-F238E27FC236}">
                <a16:creationId xmlns:a16="http://schemas.microsoft.com/office/drawing/2014/main" id="{EE20C344-1453-728E-1ABE-50365C811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966913"/>
            <a:ext cx="1330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</a:rPr>
              <a:t>E</a:t>
            </a:r>
            <a:endParaRPr lang="en-US" altLang="en-US" sz="2400" i="1"/>
          </a:p>
        </p:txBody>
      </p:sp>
      <p:sp>
        <p:nvSpPr>
          <p:cNvPr id="38965" name="Rectangle 56">
            <a:extLst>
              <a:ext uri="{FF2B5EF4-FFF2-40B4-BE49-F238E27FC236}">
                <a16:creationId xmlns:a16="http://schemas.microsoft.com/office/drawing/2014/main" id="{FCA82E19-29CC-FD8F-7535-FF2A6C177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988" y="2062164"/>
            <a:ext cx="6985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g</a:t>
            </a:r>
            <a:endParaRPr lang="en-US" altLang="en-US" sz="2400"/>
          </a:p>
        </p:txBody>
      </p:sp>
      <p:sp>
        <p:nvSpPr>
          <p:cNvPr id="38966" name="Rectangle 57">
            <a:extLst>
              <a:ext uri="{FF2B5EF4-FFF2-40B4-BE49-F238E27FC236}">
                <a16:creationId xmlns:a16="http://schemas.microsoft.com/office/drawing/2014/main" id="{E355F42C-7E7B-AE26-4D3E-A750BE535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1943101"/>
            <a:ext cx="20839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= </a:t>
            </a:r>
            <a:endParaRPr lang="en-US" altLang="en-US" sz="2400"/>
          </a:p>
        </p:txBody>
      </p:sp>
      <p:sp>
        <p:nvSpPr>
          <p:cNvPr id="38967" name="Rectangle 58">
            <a:extLst>
              <a:ext uri="{FF2B5EF4-FFF2-40B4-BE49-F238E27FC236}">
                <a16:creationId xmlns:a16="http://schemas.microsoft.com/office/drawing/2014/main" id="{FA3710A2-3852-255C-B2E4-77AFC09BE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7439" y="1966913"/>
            <a:ext cx="41678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>
                <a:solidFill>
                  <a:srgbClr val="000000"/>
                </a:solidFill>
              </a:rPr>
              <a:t>9 eV</a:t>
            </a:r>
            <a:endParaRPr lang="en-US" altLang="en-US" sz="2400"/>
          </a:p>
        </p:txBody>
      </p:sp>
      <p:sp>
        <p:nvSpPr>
          <p:cNvPr id="38968" name="Rectangle 59">
            <a:extLst>
              <a:ext uri="{FF2B5EF4-FFF2-40B4-BE49-F238E27FC236}">
                <a16:creationId xmlns:a16="http://schemas.microsoft.com/office/drawing/2014/main" id="{36DBC1D5-EB5E-3FCE-B022-74C18BE44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2825751"/>
            <a:ext cx="1270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69" name="Rectangle 60">
            <a:extLst>
              <a:ext uri="{FF2B5EF4-FFF2-40B4-BE49-F238E27FC236}">
                <a16:creationId xmlns:a16="http://schemas.microsoft.com/office/drawing/2014/main" id="{F972F09B-B786-7226-68B4-A3035328D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2825751"/>
            <a:ext cx="11112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70" name="Rectangle 61">
            <a:extLst>
              <a:ext uri="{FF2B5EF4-FFF2-40B4-BE49-F238E27FC236}">
                <a16:creationId xmlns:a16="http://schemas.microsoft.com/office/drawing/2014/main" id="{DB743B6A-EA9B-A576-9BA4-77BE6D84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3" y="2825751"/>
            <a:ext cx="1358900" cy="2381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71" name="Rectangle 62">
            <a:extLst>
              <a:ext uri="{FF2B5EF4-FFF2-40B4-BE49-F238E27FC236}">
                <a16:creationId xmlns:a16="http://schemas.microsoft.com/office/drawing/2014/main" id="{9253169A-6AC0-A83F-7156-2A6F6AB1A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2049463"/>
            <a:ext cx="1270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72" name="Rectangle 63">
            <a:extLst>
              <a:ext uri="{FF2B5EF4-FFF2-40B4-BE49-F238E27FC236}">
                <a16:creationId xmlns:a16="http://schemas.microsoft.com/office/drawing/2014/main" id="{488486CF-65DD-6785-289E-97E7BB739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6063" y="2049463"/>
            <a:ext cx="11112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73" name="Rectangle 64">
            <a:extLst>
              <a:ext uri="{FF2B5EF4-FFF2-40B4-BE49-F238E27FC236}">
                <a16:creationId xmlns:a16="http://schemas.microsoft.com/office/drawing/2014/main" id="{033E0DCB-B6A1-82B9-C44E-FC5940882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3" y="2049463"/>
            <a:ext cx="1358900" cy="23812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74" name="Rectangle 65">
            <a:extLst>
              <a:ext uri="{FF2B5EF4-FFF2-40B4-BE49-F238E27FC236}">
                <a16:creationId xmlns:a16="http://schemas.microsoft.com/office/drawing/2014/main" id="{8CF0E4A3-44B3-C62B-E0BC-F4D560329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538" y="2097088"/>
            <a:ext cx="47929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empty</a:t>
            </a:r>
            <a:endParaRPr lang="en-US" altLang="en-US" sz="2400"/>
          </a:p>
        </p:txBody>
      </p:sp>
      <p:sp>
        <p:nvSpPr>
          <p:cNvPr id="38975" name="Rectangle 66">
            <a:extLst>
              <a:ext uri="{FF2B5EF4-FFF2-40B4-BE49-F238E27FC236}">
                <a16:creationId xmlns:a16="http://schemas.microsoft.com/office/drawing/2014/main" id="{37AB8A35-E6D0-0D54-DBBB-E97DEFB38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3" y="3433763"/>
            <a:ext cx="149880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Si (Semiconductor)</a:t>
            </a:r>
            <a:endParaRPr lang="en-US" altLang="en-US" sz="2400"/>
          </a:p>
        </p:txBody>
      </p:sp>
      <p:sp>
        <p:nvSpPr>
          <p:cNvPr id="38976" name="Rectangle 67">
            <a:extLst>
              <a:ext uri="{FF2B5EF4-FFF2-40B4-BE49-F238E27FC236}">
                <a16:creationId xmlns:a16="http://schemas.microsoft.com/office/drawing/2014/main" id="{290B6F95-FDCE-2366-49C4-502B368A6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2913" y="3422650"/>
            <a:ext cx="34785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 SiO</a:t>
            </a:r>
            <a:endParaRPr lang="en-US" altLang="en-US" sz="2400"/>
          </a:p>
        </p:txBody>
      </p:sp>
      <p:sp>
        <p:nvSpPr>
          <p:cNvPr id="38977" name="Rectangle 68">
            <a:extLst>
              <a:ext uri="{FF2B5EF4-FFF2-40B4-BE49-F238E27FC236}">
                <a16:creationId xmlns:a16="http://schemas.microsoft.com/office/drawing/2014/main" id="{CA2EC891-B210-B268-E1EF-3BC0C9BFA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81400"/>
            <a:ext cx="76944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00"/>
                </a:solidFill>
              </a:rPr>
              <a:t>2</a:t>
            </a:r>
            <a:endParaRPr lang="en-US" altLang="en-US" sz="2400"/>
          </a:p>
        </p:txBody>
      </p:sp>
      <p:sp>
        <p:nvSpPr>
          <p:cNvPr id="38978" name="Rectangle 69">
            <a:extLst>
              <a:ext uri="{FF2B5EF4-FFF2-40B4-BE49-F238E27FC236}">
                <a16:creationId xmlns:a16="http://schemas.microsoft.com/office/drawing/2014/main" id="{B6CFCDEA-C789-79CC-A545-6088B189E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751" y="3422650"/>
            <a:ext cx="8032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(Insulator)</a:t>
            </a:r>
            <a:endParaRPr lang="en-US" altLang="en-US" sz="2400"/>
          </a:p>
        </p:txBody>
      </p:sp>
      <p:sp>
        <p:nvSpPr>
          <p:cNvPr id="38979" name="Rectangle 70">
            <a:extLst>
              <a:ext uri="{FF2B5EF4-FFF2-40B4-BE49-F238E27FC236}">
                <a16:creationId xmlns:a16="http://schemas.microsoft.com/office/drawing/2014/main" id="{ED03DF1E-A1B8-47BE-E9A0-EED6E30F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0" y="3398838"/>
            <a:ext cx="8509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 Conductor</a:t>
            </a:r>
            <a:endParaRPr lang="en-US" altLang="en-US" sz="2400"/>
          </a:p>
        </p:txBody>
      </p:sp>
      <p:sp>
        <p:nvSpPr>
          <p:cNvPr id="38980" name="Rectangle 71">
            <a:extLst>
              <a:ext uri="{FF2B5EF4-FFF2-40B4-BE49-F238E27FC236}">
                <a16:creationId xmlns:a16="http://schemas.microsoft.com/office/drawing/2014/main" id="{0230D7EC-6E85-AF45-7B72-93B407DE0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9263" y="2670175"/>
            <a:ext cx="1330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</a:rPr>
              <a:t>E</a:t>
            </a:r>
            <a:endParaRPr lang="en-US" altLang="en-US" sz="2400"/>
          </a:p>
        </p:txBody>
      </p:sp>
      <p:sp>
        <p:nvSpPr>
          <p:cNvPr id="38981" name="Rectangle 72">
            <a:extLst>
              <a:ext uri="{FF2B5EF4-FFF2-40B4-BE49-F238E27FC236}">
                <a16:creationId xmlns:a16="http://schemas.microsoft.com/office/drawing/2014/main" id="{7B7828FA-9460-7B1F-EBE2-D2261F5D5D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1" y="2754314"/>
            <a:ext cx="61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c</a:t>
            </a:r>
            <a:endParaRPr lang="en-US" altLang="en-US" sz="2400"/>
          </a:p>
        </p:txBody>
      </p:sp>
      <p:sp>
        <p:nvSpPr>
          <p:cNvPr id="38982" name="Rectangle 73">
            <a:extLst>
              <a:ext uri="{FF2B5EF4-FFF2-40B4-BE49-F238E27FC236}">
                <a16:creationId xmlns:a16="http://schemas.microsoft.com/office/drawing/2014/main" id="{2D1428C2-863B-5D11-949C-EB869435A3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4" y="2419350"/>
            <a:ext cx="1406525" cy="4191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83" name="Rectangle 74">
            <a:extLst>
              <a:ext uri="{FF2B5EF4-FFF2-40B4-BE49-F238E27FC236}">
                <a16:creationId xmlns:a16="http://schemas.microsoft.com/office/drawing/2014/main" id="{6842CBFF-5A3F-6C81-0C00-87C6BEAA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2289176"/>
            <a:ext cx="11112" cy="130175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84" name="Freeform 75">
            <a:extLst>
              <a:ext uri="{FF2B5EF4-FFF2-40B4-BE49-F238E27FC236}">
                <a16:creationId xmlns:a16="http://schemas.microsoft.com/office/drawing/2014/main" id="{6AE2A383-9360-D73F-B66B-B5BC0826BBAE}"/>
              </a:ext>
            </a:extLst>
          </p:cNvPr>
          <p:cNvSpPr>
            <a:spLocks/>
          </p:cNvSpPr>
          <p:nvPr/>
        </p:nvSpPr>
        <p:spPr bwMode="auto">
          <a:xfrm>
            <a:off x="7920039" y="2289175"/>
            <a:ext cx="47625" cy="179388"/>
          </a:xfrm>
          <a:custGeom>
            <a:avLst/>
            <a:gdLst>
              <a:gd name="T0" fmla="*/ 2147483646 w 30"/>
              <a:gd name="T1" fmla="*/ 0 h 113"/>
              <a:gd name="T2" fmla="*/ 2147483646 w 30"/>
              <a:gd name="T3" fmla="*/ 0 h 113"/>
              <a:gd name="T4" fmla="*/ 0 w 30"/>
              <a:gd name="T5" fmla="*/ 2147483646 h 113"/>
              <a:gd name="T6" fmla="*/ 0 w 30"/>
              <a:gd name="T7" fmla="*/ 2147483646 h 113"/>
              <a:gd name="T8" fmla="*/ 2147483646 w 30"/>
              <a:gd name="T9" fmla="*/ 2147483646 h 113"/>
              <a:gd name="T10" fmla="*/ 2147483646 w 30"/>
              <a:gd name="T11" fmla="*/ 2147483646 h 113"/>
              <a:gd name="T12" fmla="*/ 2147483646 w 30"/>
              <a:gd name="T13" fmla="*/ 0 h 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113"/>
              <a:gd name="T23" fmla="*/ 30 w 30"/>
              <a:gd name="T24" fmla="*/ 113 h 113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113">
                <a:moveTo>
                  <a:pt x="30" y="0"/>
                </a:moveTo>
                <a:lnTo>
                  <a:pt x="23" y="0"/>
                </a:lnTo>
                <a:lnTo>
                  <a:pt x="0" y="82"/>
                </a:lnTo>
                <a:lnTo>
                  <a:pt x="7" y="113"/>
                </a:lnTo>
                <a:lnTo>
                  <a:pt x="7" y="82"/>
                </a:lnTo>
                <a:lnTo>
                  <a:pt x="3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5" name="Freeform 76">
            <a:extLst>
              <a:ext uri="{FF2B5EF4-FFF2-40B4-BE49-F238E27FC236}">
                <a16:creationId xmlns:a16="http://schemas.microsoft.com/office/drawing/2014/main" id="{C6AFEE7C-F1CB-DBBD-7E1A-B3202E922009}"/>
              </a:ext>
            </a:extLst>
          </p:cNvPr>
          <p:cNvSpPr>
            <a:spLocks/>
          </p:cNvSpPr>
          <p:nvPr/>
        </p:nvSpPr>
        <p:spPr bwMode="auto">
          <a:xfrm>
            <a:off x="7883526" y="2289176"/>
            <a:ext cx="47625" cy="130175"/>
          </a:xfrm>
          <a:custGeom>
            <a:avLst/>
            <a:gdLst>
              <a:gd name="T0" fmla="*/ 2147483646 w 30"/>
              <a:gd name="T1" fmla="*/ 2147483646 h 82"/>
              <a:gd name="T2" fmla="*/ 2147483646 w 30"/>
              <a:gd name="T3" fmla="*/ 2147483646 h 82"/>
              <a:gd name="T4" fmla="*/ 2147483646 w 30"/>
              <a:gd name="T5" fmla="*/ 0 h 82"/>
              <a:gd name="T6" fmla="*/ 0 w 30"/>
              <a:gd name="T7" fmla="*/ 0 h 82"/>
              <a:gd name="T8" fmla="*/ 2147483646 w 30"/>
              <a:gd name="T9" fmla="*/ 2147483646 h 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82"/>
              <a:gd name="T17" fmla="*/ 30 w 30"/>
              <a:gd name="T18" fmla="*/ 82 h 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82">
                <a:moveTo>
                  <a:pt x="23" y="82"/>
                </a:moveTo>
                <a:lnTo>
                  <a:pt x="30" y="82"/>
                </a:lnTo>
                <a:lnTo>
                  <a:pt x="8" y="0"/>
                </a:lnTo>
                <a:lnTo>
                  <a:pt x="0" y="0"/>
                </a:lnTo>
                <a:lnTo>
                  <a:pt x="23" y="82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6" name="Rectangle 77">
            <a:extLst>
              <a:ext uri="{FF2B5EF4-FFF2-40B4-BE49-F238E27FC236}">
                <a16:creationId xmlns:a16="http://schemas.microsoft.com/office/drawing/2014/main" id="{CBD3215B-EAD9-EF1F-FB72-4687D53F6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073275"/>
            <a:ext cx="12700" cy="1206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87" name="Freeform 78">
            <a:extLst>
              <a:ext uri="{FF2B5EF4-FFF2-40B4-BE49-F238E27FC236}">
                <a16:creationId xmlns:a16="http://schemas.microsoft.com/office/drawing/2014/main" id="{6A566A51-4B63-4230-E168-F46CF509953C}"/>
              </a:ext>
            </a:extLst>
          </p:cNvPr>
          <p:cNvSpPr>
            <a:spLocks/>
          </p:cNvSpPr>
          <p:nvPr/>
        </p:nvSpPr>
        <p:spPr bwMode="auto">
          <a:xfrm>
            <a:off x="7896226" y="2038351"/>
            <a:ext cx="47625" cy="155575"/>
          </a:xfrm>
          <a:custGeom>
            <a:avLst/>
            <a:gdLst>
              <a:gd name="T0" fmla="*/ 0 w 30"/>
              <a:gd name="T1" fmla="*/ 2147483646 h 98"/>
              <a:gd name="T2" fmla="*/ 2147483646 w 30"/>
              <a:gd name="T3" fmla="*/ 2147483646 h 98"/>
              <a:gd name="T4" fmla="*/ 2147483646 w 30"/>
              <a:gd name="T5" fmla="*/ 2147483646 h 98"/>
              <a:gd name="T6" fmla="*/ 2147483646 w 30"/>
              <a:gd name="T7" fmla="*/ 2147483646 h 98"/>
              <a:gd name="T8" fmla="*/ 2147483646 w 30"/>
              <a:gd name="T9" fmla="*/ 0 h 98"/>
              <a:gd name="T10" fmla="*/ 2147483646 w 30"/>
              <a:gd name="T11" fmla="*/ 2147483646 h 98"/>
              <a:gd name="T12" fmla="*/ 0 w 30"/>
              <a:gd name="T13" fmla="*/ 214748364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98"/>
              <a:gd name="T23" fmla="*/ 30 w 30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98">
                <a:moveTo>
                  <a:pt x="0" y="98"/>
                </a:moveTo>
                <a:lnTo>
                  <a:pt x="7" y="98"/>
                </a:lnTo>
                <a:lnTo>
                  <a:pt x="30" y="22"/>
                </a:lnTo>
                <a:lnTo>
                  <a:pt x="22" y="0"/>
                </a:lnTo>
                <a:lnTo>
                  <a:pt x="22" y="22"/>
                </a:lnTo>
                <a:lnTo>
                  <a:pt x="0" y="9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8" name="Freeform 79">
            <a:extLst>
              <a:ext uri="{FF2B5EF4-FFF2-40B4-BE49-F238E27FC236}">
                <a16:creationId xmlns:a16="http://schemas.microsoft.com/office/drawing/2014/main" id="{81EA1009-8857-51AB-3742-E5860ABD3560}"/>
              </a:ext>
            </a:extLst>
          </p:cNvPr>
          <p:cNvSpPr>
            <a:spLocks/>
          </p:cNvSpPr>
          <p:nvPr/>
        </p:nvSpPr>
        <p:spPr bwMode="auto">
          <a:xfrm>
            <a:off x="7931151" y="2073275"/>
            <a:ext cx="49213" cy="120650"/>
          </a:xfrm>
          <a:custGeom>
            <a:avLst/>
            <a:gdLst>
              <a:gd name="T0" fmla="*/ 2147483646 w 31"/>
              <a:gd name="T1" fmla="*/ 0 h 76"/>
              <a:gd name="T2" fmla="*/ 0 w 31"/>
              <a:gd name="T3" fmla="*/ 0 h 76"/>
              <a:gd name="T4" fmla="*/ 2147483646 w 31"/>
              <a:gd name="T5" fmla="*/ 2147483646 h 76"/>
              <a:gd name="T6" fmla="*/ 2147483646 w 31"/>
              <a:gd name="T7" fmla="*/ 2147483646 h 76"/>
              <a:gd name="T8" fmla="*/ 2147483646 w 31"/>
              <a:gd name="T9" fmla="*/ 0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76"/>
              <a:gd name="T17" fmla="*/ 31 w 31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76">
                <a:moveTo>
                  <a:pt x="8" y="0"/>
                </a:moveTo>
                <a:lnTo>
                  <a:pt x="0" y="0"/>
                </a:lnTo>
                <a:lnTo>
                  <a:pt x="23" y="76"/>
                </a:lnTo>
                <a:lnTo>
                  <a:pt x="31" y="76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89" name="Rectangle 80">
            <a:extLst>
              <a:ext uri="{FF2B5EF4-FFF2-40B4-BE49-F238E27FC236}">
                <a16:creationId xmlns:a16="http://schemas.microsoft.com/office/drawing/2014/main" id="{2C22D0F7-EA48-D950-7ADF-763FF1F5C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289175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90" name="Rectangle 81">
            <a:extLst>
              <a:ext uri="{FF2B5EF4-FFF2-40B4-BE49-F238E27FC236}">
                <a16:creationId xmlns:a16="http://schemas.microsoft.com/office/drawing/2014/main" id="{A4735526-1E9A-90C8-8508-BF32893476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193925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91" name="Rectangle 82">
            <a:extLst>
              <a:ext uri="{FF2B5EF4-FFF2-40B4-BE49-F238E27FC236}">
                <a16:creationId xmlns:a16="http://schemas.microsoft.com/office/drawing/2014/main" id="{A82793B8-E519-A8D0-89ED-CDC7B5116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193925"/>
            <a:ext cx="12700" cy="95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92" name="Rectangle 83">
            <a:extLst>
              <a:ext uri="{FF2B5EF4-FFF2-40B4-BE49-F238E27FC236}">
                <a16:creationId xmlns:a16="http://schemas.microsoft.com/office/drawing/2014/main" id="{DFAB4217-134B-4D35-7E07-7EE84CE00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419350"/>
            <a:ext cx="12700" cy="1206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93" name="Freeform 84">
            <a:extLst>
              <a:ext uri="{FF2B5EF4-FFF2-40B4-BE49-F238E27FC236}">
                <a16:creationId xmlns:a16="http://schemas.microsoft.com/office/drawing/2014/main" id="{C3B8F67B-9655-98BE-221B-851E515076D5}"/>
              </a:ext>
            </a:extLst>
          </p:cNvPr>
          <p:cNvSpPr>
            <a:spLocks/>
          </p:cNvSpPr>
          <p:nvPr/>
        </p:nvSpPr>
        <p:spPr bwMode="auto">
          <a:xfrm>
            <a:off x="7896226" y="2384426"/>
            <a:ext cx="47625" cy="155575"/>
          </a:xfrm>
          <a:custGeom>
            <a:avLst/>
            <a:gdLst>
              <a:gd name="T0" fmla="*/ 0 w 30"/>
              <a:gd name="T1" fmla="*/ 2147483646 h 98"/>
              <a:gd name="T2" fmla="*/ 2147483646 w 30"/>
              <a:gd name="T3" fmla="*/ 2147483646 h 98"/>
              <a:gd name="T4" fmla="*/ 2147483646 w 30"/>
              <a:gd name="T5" fmla="*/ 2147483646 h 98"/>
              <a:gd name="T6" fmla="*/ 2147483646 w 30"/>
              <a:gd name="T7" fmla="*/ 2147483646 h 98"/>
              <a:gd name="T8" fmla="*/ 2147483646 w 30"/>
              <a:gd name="T9" fmla="*/ 0 h 98"/>
              <a:gd name="T10" fmla="*/ 2147483646 w 30"/>
              <a:gd name="T11" fmla="*/ 2147483646 h 98"/>
              <a:gd name="T12" fmla="*/ 0 w 30"/>
              <a:gd name="T13" fmla="*/ 2147483646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98"/>
              <a:gd name="T23" fmla="*/ 30 w 30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98">
                <a:moveTo>
                  <a:pt x="0" y="98"/>
                </a:moveTo>
                <a:lnTo>
                  <a:pt x="7" y="98"/>
                </a:lnTo>
                <a:lnTo>
                  <a:pt x="30" y="22"/>
                </a:lnTo>
                <a:lnTo>
                  <a:pt x="22" y="0"/>
                </a:lnTo>
                <a:lnTo>
                  <a:pt x="22" y="22"/>
                </a:lnTo>
                <a:lnTo>
                  <a:pt x="0" y="98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4" name="Freeform 85">
            <a:extLst>
              <a:ext uri="{FF2B5EF4-FFF2-40B4-BE49-F238E27FC236}">
                <a16:creationId xmlns:a16="http://schemas.microsoft.com/office/drawing/2014/main" id="{1EA3341E-7EF1-0BF0-DF83-C799A64AF242}"/>
              </a:ext>
            </a:extLst>
          </p:cNvPr>
          <p:cNvSpPr>
            <a:spLocks/>
          </p:cNvSpPr>
          <p:nvPr/>
        </p:nvSpPr>
        <p:spPr bwMode="auto">
          <a:xfrm>
            <a:off x="7931151" y="2419350"/>
            <a:ext cx="49213" cy="120650"/>
          </a:xfrm>
          <a:custGeom>
            <a:avLst/>
            <a:gdLst>
              <a:gd name="T0" fmla="*/ 2147483646 w 31"/>
              <a:gd name="T1" fmla="*/ 0 h 76"/>
              <a:gd name="T2" fmla="*/ 0 w 31"/>
              <a:gd name="T3" fmla="*/ 0 h 76"/>
              <a:gd name="T4" fmla="*/ 2147483646 w 31"/>
              <a:gd name="T5" fmla="*/ 2147483646 h 76"/>
              <a:gd name="T6" fmla="*/ 2147483646 w 31"/>
              <a:gd name="T7" fmla="*/ 2147483646 h 76"/>
              <a:gd name="T8" fmla="*/ 2147483646 w 31"/>
              <a:gd name="T9" fmla="*/ 0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"/>
              <a:gd name="T16" fmla="*/ 0 h 76"/>
              <a:gd name="T17" fmla="*/ 31 w 31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" h="76">
                <a:moveTo>
                  <a:pt x="8" y="0"/>
                </a:moveTo>
                <a:lnTo>
                  <a:pt x="0" y="0"/>
                </a:lnTo>
                <a:lnTo>
                  <a:pt x="23" y="76"/>
                </a:lnTo>
                <a:lnTo>
                  <a:pt x="31" y="76"/>
                </a:lnTo>
                <a:lnTo>
                  <a:pt x="8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5" name="Rectangle 86">
            <a:extLst>
              <a:ext uri="{FF2B5EF4-FFF2-40B4-BE49-F238E27FC236}">
                <a16:creationId xmlns:a16="http://schemas.microsoft.com/office/drawing/2014/main" id="{4EEBCAF5-06B7-C12E-1CC6-E553F2C13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2741613"/>
            <a:ext cx="11112" cy="1206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96" name="Freeform 87">
            <a:extLst>
              <a:ext uri="{FF2B5EF4-FFF2-40B4-BE49-F238E27FC236}">
                <a16:creationId xmlns:a16="http://schemas.microsoft.com/office/drawing/2014/main" id="{EB010030-23EF-8D1D-EF74-F46BB44D39EB}"/>
              </a:ext>
            </a:extLst>
          </p:cNvPr>
          <p:cNvSpPr>
            <a:spLocks/>
          </p:cNvSpPr>
          <p:nvPr/>
        </p:nvSpPr>
        <p:spPr bwMode="auto">
          <a:xfrm>
            <a:off x="7920039" y="2741614"/>
            <a:ext cx="47625" cy="155575"/>
          </a:xfrm>
          <a:custGeom>
            <a:avLst/>
            <a:gdLst>
              <a:gd name="T0" fmla="*/ 2147483646 w 30"/>
              <a:gd name="T1" fmla="*/ 0 h 98"/>
              <a:gd name="T2" fmla="*/ 2147483646 w 30"/>
              <a:gd name="T3" fmla="*/ 0 h 98"/>
              <a:gd name="T4" fmla="*/ 0 w 30"/>
              <a:gd name="T5" fmla="*/ 2147483646 h 98"/>
              <a:gd name="T6" fmla="*/ 0 w 30"/>
              <a:gd name="T7" fmla="*/ 2147483646 h 98"/>
              <a:gd name="T8" fmla="*/ 2147483646 w 30"/>
              <a:gd name="T9" fmla="*/ 2147483646 h 98"/>
              <a:gd name="T10" fmla="*/ 2147483646 w 30"/>
              <a:gd name="T11" fmla="*/ 2147483646 h 98"/>
              <a:gd name="T12" fmla="*/ 2147483646 w 30"/>
              <a:gd name="T13" fmla="*/ 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30"/>
              <a:gd name="T22" fmla="*/ 0 h 98"/>
              <a:gd name="T23" fmla="*/ 30 w 30"/>
              <a:gd name="T24" fmla="*/ 98 h 9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30" h="98">
                <a:moveTo>
                  <a:pt x="30" y="0"/>
                </a:moveTo>
                <a:lnTo>
                  <a:pt x="23" y="0"/>
                </a:lnTo>
                <a:lnTo>
                  <a:pt x="0" y="76"/>
                </a:lnTo>
                <a:lnTo>
                  <a:pt x="7" y="98"/>
                </a:lnTo>
                <a:lnTo>
                  <a:pt x="7" y="76"/>
                </a:lnTo>
                <a:lnTo>
                  <a:pt x="30" y="0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7" name="Freeform 88">
            <a:extLst>
              <a:ext uri="{FF2B5EF4-FFF2-40B4-BE49-F238E27FC236}">
                <a16:creationId xmlns:a16="http://schemas.microsoft.com/office/drawing/2014/main" id="{54BBAFE1-A7D5-12AC-B4E5-BA71F878D007}"/>
              </a:ext>
            </a:extLst>
          </p:cNvPr>
          <p:cNvSpPr>
            <a:spLocks/>
          </p:cNvSpPr>
          <p:nvPr/>
        </p:nvSpPr>
        <p:spPr bwMode="auto">
          <a:xfrm>
            <a:off x="7883526" y="2741613"/>
            <a:ext cx="47625" cy="120650"/>
          </a:xfrm>
          <a:custGeom>
            <a:avLst/>
            <a:gdLst>
              <a:gd name="T0" fmla="*/ 2147483646 w 30"/>
              <a:gd name="T1" fmla="*/ 2147483646 h 76"/>
              <a:gd name="T2" fmla="*/ 2147483646 w 30"/>
              <a:gd name="T3" fmla="*/ 2147483646 h 76"/>
              <a:gd name="T4" fmla="*/ 2147483646 w 30"/>
              <a:gd name="T5" fmla="*/ 0 h 76"/>
              <a:gd name="T6" fmla="*/ 0 w 30"/>
              <a:gd name="T7" fmla="*/ 0 h 76"/>
              <a:gd name="T8" fmla="*/ 2147483646 w 30"/>
              <a:gd name="T9" fmla="*/ 2147483646 h 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"/>
              <a:gd name="T16" fmla="*/ 0 h 76"/>
              <a:gd name="T17" fmla="*/ 30 w 30"/>
              <a:gd name="T18" fmla="*/ 76 h 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" h="76">
                <a:moveTo>
                  <a:pt x="23" y="76"/>
                </a:moveTo>
                <a:lnTo>
                  <a:pt x="30" y="76"/>
                </a:lnTo>
                <a:lnTo>
                  <a:pt x="8" y="0"/>
                </a:lnTo>
                <a:lnTo>
                  <a:pt x="0" y="0"/>
                </a:lnTo>
                <a:lnTo>
                  <a:pt x="23" y="76"/>
                </a:ln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98" name="Rectangle 89">
            <a:extLst>
              <a:ext uri="{FF2B5EF4-FFF2-40B4-BE49-F238E27FC236}">
                <a16:creationId xmlns:a16="http://schemas.microsoft.com/office/drawing/2014/main" id="{BF4A1FC2-6673-A525-C3BC-426C1E68B6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54000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8999" name="Rectangle 90">
            <a:extLst>
              <a:ext uri="{FF2B5EF4-FFF2-40B4-BE49-F238E27FC236}">
                <a16:creationId xmlns:a16="http://schemas.microsoft.com/office/drawing/2014/main" id="{5B908ECA-D046-AFBB-CE54-B4299236B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635250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00" name="Rectangle 91">
            <a:extLst>
              <a:ext uri="{FF2B5EF4-FFF2-40B4-BE49-F238E27FC236}">
                <a16:creationId xmlns:a16="http://schemas.microsoft.com/office/drawing/2014/main" id="{BE02BB54-0D29-0BDB-B9DB-3BD026B94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540000"/>
            <a:ext cx="12700" cy="95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01" name="Rectangle 92">
            <a:extLst>
              <a:ext uri="{FF2B5EF4-FFF2-40B4-BE49-F238E27FC236}">
                <a16:creationId xmlns:a16="http://schemas.microsoft.com/office/drawing/2014/main" id="{FFF25EEB-4A0C-913A-D302-0D1D32952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64636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02" name="Rectangle 93">
            <a:extLst>
              <a:ext uri="{FF2B5EF4-FFF2-40B4-BE49-F238E27FC236}">
                <a16:creationId xmlns:a16="http://schemas.microsoft.com/office/drawing/2014/main" id="{4EAC1D8F-F371-DFBE-86D8-EEDEB35E0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741613"/>
            <a:ext cx="12700" cy="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03" name="Rectangle 94">
            <a:extLst>
              <a:ext uri="{FF2B5EF4-FFF2-40B4-BE49-F238E27FC236}">
                <a16:creationId xmlns:a16="http://schemas.microsoft.com/office/drawing/2014/main" id="{23AE5AE7-FFC7-FEA6-CF81-DD8B3B6CD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2646363"/>
            <a:ext cx="12700" cy="9525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04" name="Rectangle 95">
            <a:extLst>
              <a:ext uri="{FF2B5EF4-FFF2-40B4-BE49-F238E27FC236}">
                <a16:creationId xmlns:a16="http://schemas.microsoft.com/office/drawing/2014/main" id="{DF4D752D-225F-0C53-4094-988D9812A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0539" y="2516188"/>
            <a:ext cx="403957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filled</a:t>
            </a:r>
            <a:endParaRPr lang="en-US" altLang="en-US" sz="2400"/>
          </a:p>
        </p:txBody>
      </p:sp>
      <p:sp>
        <p:nvSpPr>
          <p:cNvPr id="39005" name="Rectangle 96">
            <a:extLst>
              <a:ext uri="{FF2B5EF4-FFF2-40B4-BE49-F238E27FC236}">
                <a16:creationId xmlns:a16="http://schemas.microsoft.com/office/drawing/2014/main" id="{9BFA0B16-ED8E-02E0-660E-3102ACD586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1" y="1536700"/>
            <a:ext cx="50436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Top of</a:t>
            </a:r>
            <a:endParaRPr lang="en-US" altLang="en-US" sz="2400"/>
          </a:p>
        </p:txBody>
      </p:sp>
      <p:sp>
        <p:nvSpPr>
          <p:cNvPr id="39006" name="Rectangle 97">
            <a:extLst>
              <a:ext uri="{FF2B5EF4-FFF2-40B4-BE49-F238E27FC236}">
                <a16:creationId xmlns:a16="http://schemas.microsoft.com/office/drawing/2014/main" id="{77291F09-10B3-6156-EEC8-D2258F20F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5350" y="1536700"/>
            <a:ext cx="48090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9007" name="Rectangle 98">
            <a:extLst>
              <a:ext uri="{FF2B5EF4-FFF2-40B4-BE49-F238E27FC236}">
                <a16:creationId xmlns:a16="http://schemas.microsoft.com/office/drawing/2014/main" id="{E7BD94BC-0B68-D616-3A83-E572B90E0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1150" y="1774825"/>
            <a:ext cx="127438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500">
                <a:solidFill>
                  <a:srgbClr val="000000"/>
                </a:solidFill>
              </a:rPr>
              <a:t>conduction band</a:t>
            </a:r>
            <a:endParaRPr lang="en-US" altLang="en-US" sz="2400"/>
          </a:p>
        </p:txBody>
      </p:sp>
      <p:sp>
        <p:nvSpPr>
          <p:cNvPr id="39008" name="Rectangle 99">
            <a:extLst>
              <a:ext uri="{FF2B5EF4-FFF2-40B4-BE49-F238E27FC236}">
                <a16:creationId xmlns:a16="http://schemas.microsoft.com/office/drawing/2014/main" id="{3ADE50C4-26BB-DEFB-691C-85164F98D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2635250"/>
            <a:ext cx="1330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700" i="1">
                <a:solidFill>
                  <a:srgbClr val="000000"/>
                </a:solidFill>
              </a:rPr>
              <a:t>E</a:t>
            </a:r>
            <a:endParaRPr lang="en-US" altLang="en-US" sz="2400"/>
          </a:p>
        </p:txBody>
      </p:sp>
      <p:sp>
        <p:nvSpPr>
          <p:cNvPr id="39009" name="Rectangle 100">
            <a:extLst>
              <a:ext uri="{FF2B5EF4-FFF2-40B4-BE49-F238E27FC236}">
                <a16:creationId xmlns:a16="http://schemas.microsoft.com/office/drawing/2014/main" id="{27F36F94-B64F-C26D-55B8-EB1CDB4B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6776" y="2730501"/>
            <a:ext cx="61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100" i="1">
                <a:solidFill>
                  <a:srgbClr val="000000"/>
                </a:solidFill>
              </a:rPr>
              <a:t>v</a:t>
            </a:r>
            <a:endParaRPr lang="en-US" altLang="en-US" sz="2400"/>
          </a:p>
        </p:txBody>
      </p:sp>
      <p:sp>
        <p:nvSpPr>
          <p:cNvPr id="39010" name="Rectangle 101">
            <a:extLst>
              <a:ext uri="{FF2B5EF4-FFF2-40B4-BE49-F238E27FC236}">
                <a16:creationId xmlns:a16="http://schemas.microsoft.com/office/drawing/2014/main" id="{71807606-9999-C776-A65C-98245B00D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7313" y="2862263"/>
            <a:ext cx="1835150" cy="4175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11" name="Rectangle 102">
            <a:extLst>
              <a:ext uri="{FF2B5EF4-FFF2-40B4-BE49-F238E27FC236}">
                <a16:creationId xmlns:a16="http://schemas.microsoft.com/office/drawing/2014/main" id="{63545F39-0758-C705-6ECF-8265A48A0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9539" y="2838451"/>
            <a:ext cx="1812925" cy="4413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12" name="Rectangle 103">
            <a:extLst>
              <a:ext uri="{FF2B5EF4-FFF2-40B4-BE49-F238E27FC236}">
                <a16:creationId xmlns:a16="http://schemas.microsoft.com/office/drawing/2014/main" id="{56F4821A-7B8B-CD85-B3E8-FFE65E90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241935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13" name="Rectangle 104">
            <a:extLst>
              <a:ext uri="{FF2B5EF4-FFF2-40B4-BE49-F238E27FC236}">
                <a16:creationId xmlns:a16="http://schemas.microsoft.com/office/drawing/2014/main" id="{989B2503-EF42-03FA-8A66-ECCEC6A92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7163" y="241935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14" name="Rectangle 105">
            <a:extLst>
              <a:ext uri="{FF2B5EF4-FFF2-40B4-BE49-F238E27FC236}">
                <a16:creationId xmlns:a16="http://schemas.microsoft.com/office/drawing/2014/main" id="{6A20BCCD-E1EA-6442-E287-AE85B382B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4463" y="2419350"/>
            <a:ext cx="1270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15" name="Line 106">
            <a:extLst>
              <a:ext uri="{FF2B5EF4-FFF2-40B4-BE49-F238E27FC236}">
                <a16:creationId xmlns:a16="http://schemas.microsoft.com/office/drawing/2014/main" id="{A898C536-7261-EE10-6581-CFE2107EB6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5901" y="2419350"/>
            <a:ext cx="365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6" name="Line 107">
            <a:extLst>
              <a:ext uri="{FF2B5EF4-FFF2-40B4-BE49-F238E27FC236}">
                <a16:creationId xmlns:a16="http://schemas.microsoft.com/office/drawing/2014/main" id="{78D1EAD8-DBAE-42AF-36B9-320A81AF4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1" y="2419350"/>
            <a:ext cx="365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7" name="Line 108">
            <a:extLst>
              <a:ext uri="{FF2B5EF4-FFF2-40B4-BE49-F238E27FC236}">
                <a16:creationId xmlns:a16="http://schemas.microsoft.com/office/drawing/2014/main" id="{7B9F3CBD-2FCA-1988-FCBF-9F9C6EEEC76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7989" y="2419350"/>
            <a:ext cx="34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8" name="Line 109">
            <a:extLst>
              <a:ext uri="{FF2B5EF4-FFF2-40B4-BE49-F238E27FC236}">
                <a16:creationId xmlns:a16="http://schemas.microsoft.com/office/drawing/2014/main" id="{ED092785-085A-745D-700E-AF47573ADFB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3239" y="2419350"/>
            <a:ext cx="34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19" name="Line 110">
            <a:extLst>
              <a:ext uri="{FF2B5EF4-FFF2-40B4-BE49-F238E27FC236}">
                <a16:creationId xmlns:a16="http://schemas.microsoft.com/office/drawing/2014/main" id="{66097979-FFE2-07F2-6340-C0E6B8C6B8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8488" y="241935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0" name="Line 111">
            <a:extLst>
              <a:ext uri="{FF2B5EF4-FFF2-40B4-BE49-F238E27FC236}">
                <a16:creationId xmlns:a16="http://schemas.microsoft.com/office/drawing/2014/main" id="{BFC0AE22-991F-5D60-DC89-546137C5C26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3738" y="2419350"/>
            <a:ext cx="238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1" name="Line 112">
            <a:extLst>
              <a:ext uri="{FF2B5EF4-FFF2-40B4-BE49-F238E27FC236}">
                <a16:creationId xmlns:a16="http://schemas.microsoft.com/office/drawing/2014/main" id="{242A1F60-9018-168C-A983-1D42ABCDC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6288" y="2419350"/>
            <a:ext cx="365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2" name="Line 113">
            <a:extLst>
              <a:ext uri="{FF2B5EF4-FFF2-40B4-BE49-F238E27FC236}">
                <a16:creationId xmlns:a16="http://schemas.microsoft.com/office/drawing/2014/main" id="{4E866C49-68A6-8849-A8DA-FC69538CD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1538" y="2419350"/>
            <a:ext cx="36512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3" name="Line 114">
            <a:extLst>
              <a:ext uri="{FF2B5EF4-FFF2-40B4-BE49-F238E27FC236}">
                <a16:creationId xmlns:a16="http://schemas.microsoft.com/office/drawing/2014/main" id="{F54FCBBE-AEBB-9DBD-019B-F2039BAA4508}"/>
              </a:ext>
            </a:extLst>
          </p:cNvPr>
          <p:cNvSpPr>
            <a:spLocks noChangeShapeType="1"/>
          </p:cNvSpPr>
          <p:nvPr/>
        </p:nvSpPr>
        <p:spPr bwMode="auto">
          <a:xfrm>
            <a:off x="8588376" y="2419350"/>
            <a:ext cx="34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4" name="Line 115">
            <a:extLst>
              <a:ext uri="{FF2B5EF4-FFF2-40B4-BE49-F238E27FC236}">
                <a16:creationId xmlns:a16="http://schemas.microsoft.com/office/drawing/2014/main" id="{AB7C4D8B-0DCA-6BF9-466C-0DDD2FCF26EF}"/>
              </a:ext>
            </a:extLst>
          </p:cNvPr>
          <p:cNvSpPr>
            <a:spLocks noChangeShapeType="1"/>
          </p:cNvSpPr>
          <p:nvPr/>
        </p:nvSpPr>
        <p:spPr bwMode="auto">
          <a:xfrm>
            <a:off x="8683626" y="2419350"/>
            <a:ext cx="34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5" name="Line 116">
            <a:extLst>
              <a:ext uri="{FF2B5EF4-FFF2-40B4-BE49-F238E27FC236}">
                <a16:creationId xmlns:a16="http://schemas.microsoft.com/office/drawing/2014/main" id="{39A0EAAD-2A43-E897-35DD-D6F9A3568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8778876" y="2419350"/>
            <a:ext cx="34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6" name="Line 117">
            <a:extLst>
              <a:ext uri="{FF2B5EF4-FFF2-40B4-BE49-F238E27FC236}">
                <a16:creationId xmlns:a16="http://schemas.microsoft.com/office/drawing/2014/main" id="{6F3903C4-08DB-F321-5FA6-6BF4B7388F06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4126" y="2419350"/>
            <a:ext cx="349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7" name="Line 118">
            <a:extLst>
              <a:ext uri="{FF2B5EF4-FFF2-40B4-BE49-F238E27FC236}">
                <a16:creationId xmlns:a16="http://schemas.microsoft.com/office/drawing/2014/main" id="{C86A2DC5-226E-C35F-EF09-7A067C8A3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969376" y="2419350"/>
            <a:ext cx="238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8" name="Line 119">
            <a:extLst>
              <a:ext uri="{FF2B5EF4-FFF2-40B4-BE49-F238E27FC236}">
                <a16:creationId xmlns:a16="http://schemas.microsoft.com/office/drawing/2014/main" id="{EB4E2163-7ED7-EB84-042B-0EAE9642B33E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1926" y="2419350"/>
            <a:ext cx="3651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029" name="Rectangle 120">
            <a:extLst>
              <a:ext uri="{FF2B5EF4-FFF2-40B4-BE49-F238E27FC236}">
                <a16:creationId xmlns:a16="http://schemas.microsoft.com/office/drawing/2014/main" id="{99EFABAD-F62D-C714-75AE-DB04B201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5" y="241935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30" name="Rectangle 121">
            <a:extLst>
              <a:ext uri="{FF2B5EF4-FFF2-40B4-BE49-F238E27FC236}">
                <a16:creationId xmlns:a16="http://schemas.microsoft.com/office/drawing/2014/main" id="{24BC9A44-D0C0-4B71-4FF7-A0F6D9C8B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2419350"/>
            <a:ext cx="0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31" name="Rectangle 122">
            <a:extLst>
              <a:ext uri="{FF2B5EF4-FFF2-40B4-BE49-F238E27FC236}">
                <a16:creationId xmlns:a16="http://schemas.microsoft.com/office/drawing/2014/main" id="{5C673B5E-A12C-00C5-5CE3-3BF8982B4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7176" y="2419350"/>
            <a:ext cx="23813" cy="127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39032" name="Rectangle 123">
            <a:extLst>
              <a:ext uri="{FF2B5EF4-FFF2-40B4-BE49-F238E27FC236}">
                <a16:creationId xmlns:a16="http://schemas.microsoft.com/office/drawing/2014/main" id="{6303587E-04B5-CEDB-5A0F-0246277B0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4318001"/>
            <a:ext cx="7224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 dirty="0">
                <a:solidFill>
                  <a:srgbClr val="000000"/>
                </a:solidFill>
              </a:rPr>
              <a:t>   current flow. (Just as there is no motion of liquid in a   totally filled or totally empty bottle.)</a:t>
            </a:r>
            <a:endParaRPr lang="en-US" altLang="en-US" sz="2400" dirty="0"/>
          </a:p>
        </p:txBody>
      </p:sp>
      <p:sp>
        <p:nvSpPr>
          <p:cNvPr id="39033" name="Rectangle 125">
            <a:extLst>
              <a:ext uri="{FF2B5EF4-FFF2-40B4-BE49-F238E27FC236}">
                <a16:creationId xmlns:a16="http://schemas.microsoft.com/office/drawing/2014/main" id="{6E9A45CC-7219-D98B-084D-4F3774EEB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9088" y="4640264"/>
            <a:ext cx="7373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.</a:t>
            </a:r>
            <a:endParaRPr lang="en-US" altLang="en-US" sz="2400"/>
          </a:p>
        </p:txBody>
      </p:sp>
      <p:sp>
        <p:nvSpPr>
          <p:cNvPr id="39034" name="Rectangle 126">
            <a:extLst>
              <a:ext uri="{FF2B5EF4-FFF2-40B4-BE49-F238E27FC236}">
                <a16:creationId xmlns:a16="http://schemas.microsoft.com/office/drawing/2014/main" id="{4D867C42-C6AD-4C46-BB2D-5325B2225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0525" y="4640264"/>
            <a:ext cx="73738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 </a:t>
            </a:r>
            <a:endParaRPr lang="en-US" altLang="en-US" sz="2400"/>
          </a:p>
        </p:txBody>
      </p:sp>
      <p:sp>
        <p:nvSpPr>
          <p:cNvPr id="39035" name="Rectangle 127">
            <a:extLst>
              <a:ext uri="{FF2B5EF4-FFF2-40B4-BE49-F238E27FC236}">
                <a16:creationId xmlns:a16="http://schemas.microsoft.com/office/drawing/2014/main" id="{7A439729-FDD3-99A9-7B74-7D9EE62EF6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6488" y="5319714"/>
            <a:ext cx="209994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  <a:latin typeface="Symbol" panose="05050102010706020507" pitchFamily="18" charset="2"/>
              </a:rPr>
              <a:t>· </a:t>
            </a:r>
            <a:endParaRPr lang="en-US" altLang="en-US" sz="2400"/>
          </a:p>
        </p:txBody>
      </p:sp>
      <p:sp>
        <p:nvSpPr>
          <p:cNvPr id="39036" name="Rectangle 128">
            <a:extLst>
              <a:ext uri="{FF2B5EF4-FFF2-40B4-BE49-F238E27FC236}">
                <a16:creationId xmlns:a16="http://schemas.microsoft.com/office/drawing/2014/main" id="{ECD19872-3821-3A00-FD13-E60774822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9688" y="5356226"/>
            <a:ext cx="353141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Semiconductors have lower </a:t>
            </a:r>
            <a:r>
              <a:rPr lang="en-US" altLang="en-US" sz="2300" i="1">
                <a:solidFill>
                  <a:srgbClr val="000000"/>
                </a:solidFill>
              </a:rPr>
              <a:t>E</a:t>
            </a:r>
            <a:endParaRPr lang="en-US" altLang="en-US" sz="2400"/>
          </a:p>
        </p:txBody>
      </p:sp>
      <p:sp>
        <p:nvSpPr>
          <p:cNvPr id="39037" name="Rectangle 129">
            <a:extLst>
              <a:ext uri="{FF2B5EF4-FFF2-40B4-BE49-F238E27FC236}">
                <a16:creationId xmlns:a16="http://schemas.microsoft.com/office/drawing/2014/main" id="{45B9AE1D-41AA-F916-3386-E524E5CE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5200" y="5499100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i="1">
                <a:solidFill>
                  <a:srgbClr val="000000"/>
                </a:solidFill>
              </a:rPr>
              <a:t>g</a:t>
            </a:r>
            <a:endParaRPr lang="en-US" altLang="en-US" sz="2400"/>
          </a:p>
        </p:txBody>
      </p:sp>
      <p:sp>
        <p:nvSpPr>
          <p:cNvPr id="39038" name="Rectangle 130">
            <a:extLst>
              <a:ext uri="{FF2B5EF4-FFF2-40B4-BE49-F238E27FC236}">
                <a16:creationId xmlns:a16="http://schemas.microsoft.com/office/drawing/2014/main" id="{8331ACD8-0E47-DC58-98A8-645F2020B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8551" y="5353050"/>
            <a:ext cx="33496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's than insulators and can be </a:t>
            </a:r>
            <a:endParaRPr lang="en-US" altLang="en-US" sz="2400"/>
          </a:p>
        </p:txBody>
      </p:sp>
      <p:sp>
        <p:nvSpPr>
          <p:cNvPr id="39039" name="Rectangle 131">
            <a:extLst>
              <a:ext uri="{FF2B5EF4-FFF2-40B4-BE49-F238E27FC236}">
                <a16:creationId xmlns:a16="http://schemas.microsoft.com/office/drawing/2014/main" id="{49F3B59E-ADF8-BCCC-2200-868F1498B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15000"/>
            <a:ext cx="9334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300">
                <a:solidFill>
                  <a:srgbClr val="000000"/>
                </a:solidFill>
              </a:rPr>
              <a:t>  doped.</a:t>
            </a:r>
            <a:endParaRPr lang="en-US" alt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B263-35ED-5F45-A8C7-78C13B94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diode</a:t>
            </a:r>
          </a:p>
        </p:txBody>
      </p:sp>
      <p:pic>
        <p:nvPicPr>
          <p:cNvPr id="6" name="Content Placeholder 5" descr="A diagram of different types of electrical components&#10;&#10;Description automatically generated">
            <a:extLst>
              <a:ext uri="{FF2B5EF4-FFF2-40B4-BE49-F238E27FC236}">
                <a16:creationId xmlns:a16="http://schemas.microsoft.com/office/drawing/2014/main" id="{EA0C55B7-FE0B-110B-B2B3-2F5C26AA23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146" b="58264"/>
          <a:stretch/>
        </p:blipFill>
        <p:spPr>
          <a:xfrm>
            <a:off x="1734478" y="968153"/>
            <a:ext cx="2773781" cy="325143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1E9C3-4675-370C-D98E-7C06903882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16</a:t>
            </a:fld>
            <a:endParaRPr lang="en-US" dirty="0">
              <a:latin typeface="PT Sans" panose="020B0503020203020204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D0B022D3-BBCB-0509-F4D8-EDACD3FFD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0054" y="4620153"/>
            <a:ext cx="9963379" cy="176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342900" indent="-342900">
              <a:spcBef>
                <a:spcPct val="0"/>
              </a:spcBef>
            </a:pPr>
            <a:r>
              <a:rPr lang="en-US" altLang="en-US" sz="2300" dirty="0">
                <a:solidFill>
                  <a:srgbClr val="000000"/>
                </a:solidFill>
              </a:rPr>
              <a:t>A diode is a device that exhibits ‘rectifying’ behavior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300" dirty="0">
                <a:solidFill>
                  <a:srgbClr val="000000"/>
                </a:solidFill>
              </a:rPr>
              <a:t>Can be made from a physical junction between an n-type semiconductor and a p-type semiconductor</a:t>
            </a:r>
          </a:p>
          <a:p>
            <a:pPr marL="342900" indent="-342900">
              <a:spcBef>
                <a:spcPct val="0"/>
              </a:spcBef>
            </a:pPr>
            <a:r>
              <a:rPr lang="en-US" altLang="en-US" sz="2300" dirty="0">
                <a:solidFill>
                  <a:srgbClr val="000000"/>
                </a:solidFill>
              </a:rPr>
              <a:t>Can also be made from a physical junction between a metal and semiconductor (not discussed here)</a:t>
            </a:r>
            <a:endParaRPr lang="en-US" altLang="en-US" sz="2400" dirty="0"/>
          </a:p>
        </p:txBody>
      </p:sp>
      <p:pic>
        <p:nvPicPr>
          <p:cNvPr id="5" name="Content Placeholder 5" descr="A diagram of a voltage&#10;&#10;Description automatically generated with medium confidence">
            <a:extLst>
              <a:ext uri="{FF2B5EF4-FFF2-40B4-BE49-F238E27FC236}">
                <a16:creationId xmlns:a16="http://schemas.microsoft.com/office/drawing/2014/main" id="{7954522F-5242-81F6-146F-E58CCB436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96"/>
          <a:stretch/>
        </p:blipFill>
        <p:spPr>
          <a:xfrm>
            <a:off x="6491846" y="862087"/>
            <a:ext cx="3965676" cy="322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2103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DB5-0CF3-100A-4A46-C9B3861C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biasing a diode</a:t>
            </a:r>
          </a:p>
        </p:txBody>
      </p:sp>
      <p:pic>
        <p:nvPicPr>
          <p:cNvPr id="6" name="Content Placeholder 5" descr="A black arrow with a line&#10;&#10;Description automatically generated">
            <a:extLst>
              <a:ext uri="{FF2B5EF4-FFF2-40B4-BE49-F238E27FC236}">
                <a16:creationId xmlns:a16="http://schemas.microsoft.com/office/drawing/2014/main" id="{7E6C596D-3932-3B92-A657-6C374F162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6638" y="2609063"/>
            <a:ext cx="2972058" cy="8535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BB91A-0744-4D68-7BC3-05194332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17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10" name="Picture 9" descr="Diagram of a closed door&#10;&#10;Description automatically generated">
            <a:extLst>
              <a:ext uri="{FF2B5EF4-FFF2-40B4-BE49-F238E27FC236}">
                <a16:creationId xmlns:a16="http://schemas.microsoft.com/office/drawing/2014/main" id="{023F5AAF-922D-DA2A-7C01-C6F8279C5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025" y="1395023"/>
            <a:ext cx="5107396" cy="38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335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6A569-6F6E-81A2-41A8-955FE7AD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Diode characterization</a:t>
            </a:r>
          </a:p>
        </p:txBody>
      </p:sp>
      <p:pic>
        <p:nvPicPr>
          <p:cNvPr id="6" name="Content Placeholder 5" descr="A diagram of a voltage&#10;&#10;Description automatically generated with medium confidence">
            <a:extLst>
              <a:ext uri="{FF2B5EF4-FFF2-40B4-BE49-F238E27FC236}">
                <a16:creationId xmlns:a16="http://schemas.microsoft.com/office/drawing/2014/main" id="{0ED4D7E1-ACE2-5ABD-3D87-11DFEB9D6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952" y="1966845"/>
            <a:ext cx="8620236" cy="322535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63A67-1C12-4F23-D4F1-BCD8DFEBE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18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0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78DB5-0CF3-100A-4A46-C9B3861C6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biasing a diode </a:t>
            </a:r>
          </a:p>
        </p:txBody>
      </p:sp>
      <p:pic>
        <p:nvPicPr>
          <p:cNvPr id="6" name="Content Placeholder 5" descr="A black arrow with a line&#10;&#10;Description automatically generated">
            <a:extLst>
              <a:ext uri="{FF2B5EF4-FFF2-40B4-BE49-F238E27FC236}">
                <a16:creationId xmlns:a16="http://schemas.microsoft.com/office/drawing/2014/main" id="{7E6C596D-3932-3B92-A657-6C374F162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1872" y="3002241"/>
            <a:ext cx="2972058" cy="85351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BB91A-0744-4D68-7BC3-05194332C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19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8" name="Picture 7" descr="Diagram of an open door&#10;&#10;Description automatically generated">
            <a:extLst>
              <a:ext uri="{FF2B5EF4-FFF2-40B4-BE49-F238E27FC236}">
                <a16:creationId xmlns:a16="http://schemas.microsoft.com/office/drawing/2014/main" id="{18DD9357-B63B-4E0A-E9AD-F51747248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484" y="1363594"/>
            <a:ext cx="4729655" cy="413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88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B9D41A6-3AE6-D542-D43A-D3337FA06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can we create tunable resistors?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6F71041B-44F5-1F40-9C13-82BE49D521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73777" y="1021278"/>
            <a:ext cx="10723418" cy="4952009"/>
          </a:xfrm>
        </p:spPr>
        <p:txBody>
          <a:bodyPr>
            <a:noAutofit/>
          </a:bodyPr>
          <a:lstStyle/>
          <a:p>
            <a:r>
              <a:rPr lang="en-US" altLang="en-US" sz="3600" dirty="0"/>
              <a:t>R = </a:t>
            </a:r>
            <a:r>
              <a:rPr lang="en-US" altLang="en-US" sz="3600" dirty="0" err="1">
                <a:latin typeface="Symbol" panose="05050102010706020507" pitchFamily="18" charset="2"/>
              </a:rPr>
              <a:t>r</a:t>
            </a:r>
            <a:r>
              <a:rPr lang="en-US" altLang="en-US" sz="3600" dirty="0" err="1"/>
              <a:t>L</a:t>
            </a:r>
            <a:r>
              <a:rPr lang="en-US" altLang="en-US" sz="3600" dirty="0"/>
              <a:t>/A</a:t>
            </a:r>
          </a:p>
          <a:p>
            <a:endParaRPr lang="en-US" altLang="en-US" sz="3600" dirty="0"/>
          </a:p>
          <a:p>
            <a:r>
              <a:rPr lang="en-US" altLang="en-US" sz="3600" dirty="0"/>
              <a:t>We have three options, change length, change area, or change resistivity</a:t>
            </a:r>
          </a:p>
          <a:p>
            <a:endParaRPr lang="en-US" altLang="en-US" sz="3600" dirty="0"/>
          </a:p>
          <a:p>
            <a:r>
              <a:rPr lang="en-US" altLang="en-US" sz="3600" dirty="0"/>
              <a:t>Semiconductors allow us to electromagnetically and chemically control resistivity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92B31-1D96-5409-6B09-E6F1AA96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Water analogy</a:t>
            </a:r>
          </a:p>
        </p:txBody>
      </p:sp>
      <p:pic>
        <p:nvPicPr>
          <p:cNvPr id="6" name="Content Placeholder 5" descr="Diagram of a diagram of a diode&#10;&#10;Description automatically generated">
            <a:extLst>
              <a:ext uri="{FF2B5EF4-FFF2-40B4-BE49-F238E27FC236}">
                <a16:creationId xmlns:a16="http://schemas.microsoft.com/office/drawing/2014/main" id="{A2BB5761-A167-1814-8B3E-9C7997D917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5" y="1750086"/>
            <a:ext cx="9102205" cy="303406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47950-FE4F-483F-AC28-1207C718A2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20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778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Text Box 3">
            <a:extLst>
              <a:ext uri="{FF2B5EF4-FFF2-40B4-BE49-F238E27FC236}">
                <a16:creationId xmlns:a16="http://schemas.microsoft.com/office/drawing/2014/main" id="{2CEC4D88-632F-605E-3DC5-041B19F9EB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85800"/>
            <a:ext cx="792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endParaRPr lang="en-US" altLang="en-US" sz="1400"/>
          </a:p>
        </p:txBody>
      </p:sp>
      <p:sp>
        <p:nvSpPr>
          <p:cNvPr id="47108" name="Text Box 4">
            <a:extLst>
              <a:ext uri="{FF2B5EF4-FFF2-40B4-BE49-F238E27FC236}">
                <a16:creationId xmlns:a16="http://schemas.microsoft.com/office/drawing/2014/main" id="{C4C85F86-92EB-D81B-F812-EE4ED4834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-22293"/>
            <a:ext cx="645439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991B1E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How do we figure out the behavior?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3821F-DF8E-FF9F-3C1E-CBB9ECFEB350}"/>
              </a:ext>
            </a:extLst>
          </p:cNvPr>
          <p:cNvSpPr/>
          <p:nvPr/>
        </p:nvSpPr>
        <p:spPr bwMode="auto">
          <a:xfrm>
            <a:off x="2070100" y="1497013"/>
            <a:ext cx="1847850" cy="6477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Define the physical system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6BFC66-2AC1-7748-AD85-1C26B3AB0F15}"/>
              </a:ext>
            </a:extLst>
          </p:cNvPr>
          <p:cNvSpPr/>
          <p:nvPr/>
        </p:nvSpPr>
        <p:spPr bwMode="auto">
          <a:xfrm>
            <a:off x="4160838" y="1497014"/>
            <a:ext cx="1847850" cy="923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Write the differential equations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FA4575-A96A-E85E-5577-97094DF0E3C7}"/>
              </a:ext>
            </a:extLst>
          </p:cNvPr>
          <p:cNvSpPr/>
          <p:nvPr/>
        </p:nvSpPr>
        <p:spPr bwMode="auto">
          <a:xfrm>
            <a:off x="6251575" y="1497014"/>
            <a:ext cx="1847850" cy="9239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Solve the differential equations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ED0283-6BCA-9942-A033-133B2531EB4E}"/>
              </a:ext>
            </a:extLst>
          </p:cNvPr>
          <p:cNvSpPr/>
          <p:nvPr/>
        </p:nvSpPr>
        <p:spPr bwMode="auto">
          <a:xfrm>
            <a:off x="8342313" y="1497013"/>
            <a:ext cx="1847850" cy="1200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Simplify the results for relevant conditions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B1CBAA-C420-5AD6-33B0-BF96656384DB}"/>
              </a:ext>
            </a:extLst>
          </p:cNvPr>
          <p:cNvSpPr/>
          <p:nvPr/>
        </p:nvSpPr>
        <p:spPr bwMode="auto">
          <a:xfrm>
            <a:off x="2070100" y="3429000"/>
            <a:ext cx="1847850" cy="12001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Materials Science, Chemistry, Physics,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CEC1C3-52CE-C5DB-7343-B499B505B397}"/>
              </a:ext>
            </a:extLst>
          </p:cNvPr>
          <p:cNvSpPr/>
          <p:nvPr/>
        </p:nvSpPr>
        <p:spPr bwMode="auto">
          <a:xfrm>
            <a:off x="4160838" y="3429001"/>
            <a:ext cx="1847850" cy="646113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Physics, Chemistry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6D67D2-AE4E-DB58-D13A-8353F0DA1DC1}"/>
              </a:ext>
            </a:extLst>
          </p:cNvPr>
          <p:cNvSpPr/>
          <p:nvPr/>
        </p:nvSpPr>
        <p:spPr bwMode="auto">
          <a:xfrm>
            <a:off x="6262688" y="3429000"/>
            <a:ext cx="1846262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Math, Computing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1EF8A7-A785-B3F1-6C2E-E754F5D97259}"/>
              </a:ext>
            </a:extLst>
          </p:cNvPr>
          <p:cNvSpPr/>
          <p:nvPr/>
        </p:nvSpPr>
        <p:spPr bwMode="auto">
          <a:xfrm>
            <a:off x="8362950" y="3429000"/>
            <a:ext cx="1847850" cy="36988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Engineering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2" name="Picture 4">
            <a:extLst>
              <a:ext uri="{FF2B5EF4-FFF2-40B4-BE49-F238E27FC236}">
                <a16:creationId xmlns:a16="http://schemas.microsoft.com/office/drawing/2014/main" id="{E6CBF904-2FF3-6D71-2CAC-D21DCADDC7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55"/>
          <a:stretch/>
        </p:blipFill>
        <p:spPr bwMode="auto">
          <a:xfrm>
            <a:off x="1246910" y="769665"/>
            <a:ext cx="9169648" cy="5318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148987-75D8-2575-45FE-3E6D51474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</p:spPr>
        <p:txBody>
          <a:bodyPr/>
          <a:lstStyle/>
          <a:p>
            <a:r>
              <a:rPr lang="en-US" dirty="0"/>
              <a:t>Solving for diode current equations</a:t>
            </a:r>
          </a:p>
        </p:txBody>
      </p:sp>
    </p:spTree>
    <p:extLst>
      <p:ext uri="{BB962C8B-B14F-4D97-AF65-F5344CB8AC3E}">
        <p14:creationId xmlns:p14="http://schemas.microsoft.com/office/powerpoint/2010/main" val="2750488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3">
            <a:extLst>
              <a:ext uri="{FF2B5EF4-FFF2-40B4-BE49-F238E27FC236}">
                <a16:creationId xmlns:a16="http://schemas.microsoft.com/office/drawing/2014/main" id="{74DD6993-DF06-E490-6263-2FA0AE1FF4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02"/>
          <a:stretch/>
        </p:blipFill>
        <p:spPr bwMode="auto">
          <a:xfrm>
            <a:off x="1709551" y="771896"/>
            <a:ext cx="8806049" cy="49692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159CEA-49E4-5824-CA6B-B1E5BA908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</p:spPr>
        <p:txBody>
          <a:bodyPr/>
          <a:lstStyle/>
          <a:p>
            <a:r>
              <a:rPr lang="en-US" dirty="0"/>
              <a:t>Solving for diode current equations</a:t>
            </a:r>
          </a:p>
        </p:txBody>
      </p:sp>
    </p:spTree>
    <p:extLst>
      <p:ext uri="{BB962C8B-B14F-4D97-AF65-F5344CB8AC3E}">
        <p14:creationId xmlns:p14="http://schemas.microsoft.com/office/powerpoint/2010/main" val="1251340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210" name="Picture 4">
            <a:extLst>
              <a:ext uri="{FF2B5EF4-FFF2-40B4-BE49-F238E27FC236}">
                <a16:creationId xmlns:a16="http://schemas.microsoft.com/office/drawing/2014/main" id="{26BD667C-FAA4-8EBE-2A18-39461F8BE4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72"/>
          <a:stretch/>
        </p:blipFill>
        <p:spPr bwMode="auto">
          <a:xfrm>
            <a:off x="1578385" y="1092529"/>
            <a:ext cx="8275435" cy="37763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FBBAF9C-1BBF-7CAD-2E79-2FD1A74C1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</p:spPr>
        <p:txBody>
          <a:bodyPr/>
          <a:lstStyle/>
          <a:p>
            <a:r>
              <a:rPr lang="en-US" dirty="0"/>
              <a:t>Solving for diode current equations</a:t>
            </a:r>
          </a:p>
        </p:txBody>
      </p:sp>
    </p:spTree>
    <p:extLst>
      <p:ext uri="{BB962C8B-B14F-4D97-AF65-F5344CB8AC3E}">
        <p14:creationId xmlns:p14="http://schemas.microsoft.com/office/powerpoint/2010/main" val="468553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234" name="Picture 5">
            <a:extLst>
              <a:ext uri="{FF2B5EF4-FFF2-40B4-BE49-F238E27FC236}">
                <a16:creationId xmlns:a16="http://schemas.microsoft.com/office/drawing/2014/main" id="{3F3B9009-A5AE-AA38-EE78-58BB40F047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45"/>
          <a:stretch/>
        </p:blipFill>
        <p:spPr bwMode="auto">
          <a:xfrm>
            <a:off x="2614614" y="1187531"/>
            <a:ext cx="6859587" cy="3843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FF1E715-0D29-2E4D-DA5F-27508A87F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584200"/>
          </a:xfrm>
        </p:spPr>
        <p:txBody>
          <a:bodyPr/>
          <a:lstStyle/>
          <a:p>
            <a:r>
              <a:rPr lang="en-US" dirty="0"/>
              <a:t>Solving for diode current equations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DAE334-163E-7A0E-CD7F-BF3A3FD04F85}"/>
              </a:ext>
            </a:extLst>
          </p:cNvPr>
          <p:cNvSpPr/>
          <p:nvPr/>
        </p:nvSpPr>
        <p:spPr>
          <a:xfrm>
            <a:off x="3004457" y="3788229"/>
            <a:ext cx="5522026" cy="1413163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416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59E5-3175-5523-5CA9-A51A635B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 Diode Current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5A40-9CEB-70E6-C4AA-0E026068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7475"/>
            <a:ext cx="10515600" cy="2293732"/>
          </a:xfrm>
        </p:spPr>
        <p:txBody>
          <a:bodyPr/>
          <a:lstStyle/>
          <a:p>
            <a:r>
              <a:rPr lang="en-US" dirty="0"/>
              <a:t>This equation describes the behavior of an ideal diode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0F462-6614-D344-B6E3-310E878E8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26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B3C7CE25-FD04-4765-725A-BB96D772BD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29"/>
          <a:stretch/>
        </p:blipFill>
        <p:spPr bwMode="auto">
          <a:xfrm>
            <a:off x="0" y="1653824"/>
            <a:ext cx="6859587" cy="1147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CC5CB1-0089-B5A5-F66C-9123BA34DFB4}"/>
                  </a:ext>
                </a:extLst>
              </p:cNvPr>
              <p:cNvSpPr txBox="1"/>
              <p:nvPr/>
            </p:nvSpPr>
            <p:spPr>
              <a:xfrm>
                <a:off x="7096008" y="1432562"/>
                <a:ext cx="3726789" cy="9865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𝑞𝑉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CC5CB1-0089-B5A5-F66C-9123BA34D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008" y="1432562"/>
                <a:ext cx="3726789" cy="986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1F0F1-DD92-7073-6AC7-4B9120B0636B}"/>
              </a:ext>
            </a:extLst>
          </p:cNvPr>
          <p:cNvCxnSpPr>
            <a:endCxn id="5" idx="3"/>
          </p:cNvCxnSpPr>
          <p:nvPr/>
        </p:nvCxnSpPr>
        <p:spPr>
          <a:xfrm>
            <a:off x="5486400" y="2227602"/>
            <a:ext cx="137318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629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B59E5-3175-5523-5CA9-A51A635B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Non-Ideal Diode Current Equation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5A40-9CEB-70E6-C4AA-0E0260686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73749"/>
            <a:ext cx="10515600" cy="1454792"/>
          </a:xfrm>
        </p:spPr>
        <p:txBody>
          <a:bodyPr/>
          <a:lstStyle/>
          <a:p>
            <a:r>
              <a:rPr lang="en-US" dirty="0"/>
              <a:t>This equation partially describes the behavior of a non-ideal diode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0F462-6614-D344-B6E3-310E878E8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27</a:t>
            </a:fld>
            <a:endParaRPr lang="en-US" dirty="0">
              <a:latin typeface="PT Sans" panose="020B0503020203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CC5CB1-0089-B5A5-F66C-9123BA34DFB4}"/>
                  </a:ext>
                </a:extLst>
              </p:cNvPr>
              <p:cNvSpPr txBox="1"/>
              <p:nvPr/>
            </p:nvSpPr>
            <p:spPr>
              <a:xfrm>
                <a:off x="838200" y="2435699"/>
                <a:ext cx="4209301" cy="986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𝑞𝑉</m:t>
                              </m:r>
                            </m:num>
                            <m:den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CC5CB1-0089-B5A5-F66C-9123BA34D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35699"/>
                <a:ext cx="4209301" cy="986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 descr="Diagram of a diagram of a diode&#10;&#10;Description automatically generated">
            <a:extLst>
              <a:ext uri="{FF2B5EF4-FFF2-40B4-BE49-F238E27FC236}">
                <a16:creationId xmlns:a16="http://schemas.microsoft.com/office/drawing/2014/main" id="{FE66E83B-2B03-2FD9-5BE2-FA5939682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85"/>
          <a:stretch/>
        </p:blipFill>
        <p:spPr>
          <a:xfrm>
            <a:off x="6234223" y="929235"/>
            <a:ext cx="4993758" cy="4344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20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237EEE0-7C23-7985-1207-7501FAD13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semiconductors allow us to tune the resistivity?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8503F62F-396F-F7CB-BE49-68BDFFC544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472" y="1253416"/>
            <a:ext cx="5597236" cy="4967844"/>
          </a:xfrm>
        </p:spPr>
        <p:txBody>
          <a:bodyPr>
            <a:normAutofit/>
          </a:bodyPr>
          <a:lstStyle/>
          <a:p>
            <a:r>
              <a:rPr lang="en-US" altLang="en-US" dirty="0"/>
              <a:t>By allowing us to tune the density of charge carriers!</a:t>
            </a:r>
          </a:p>
          <a:p>
            <a:r>
              <a:rPr lang="en-US" altLang="en-US" dirty="0"/>
              <a:t>In metals, the density of charge carriers is ~ 10</a:t>
            </a:r>
            <a:r>
              <a:rPr lang="en-US" altLang="en-US" baseline="30000" dirty="0"/>
              <a:t>22 </a:t>
            </a:r>
            <a:r>
              <a:rPr lang="en-US" altLang="en-US" dirty="0"/>
              <a:t>-10</a:t>
            </a:r>
            <a:r>
              <a:rPr lang="en-US" altLang="en-US" baseline="30000" dirty="0"/>
              <a:t>23</a:t>
            </a:r>
            <a:r>
              <a:rPr lang="en-US" altLang="en-US" dirty="0"/>
              <a:t>/cm</a:t>
            </a:r>
            <a:r>
              <a:rPr lang="en-US" altLang="en-US" baseline="30000" dirty="0"/>
              <a:t>3</a:t>
            </a:r>
          </a:p>
          <a:p>
            <a:r>
              <a:rPr lang="en-US" altLang="en-US" dirty="0"/>
              <a:t>In insulators, the charge density is ~10</a:t>
            </a:r>
            <a:r>
              <a:rPr lang="en-US" altLang="en-US" baseline="30000" dirty="0"/>
              <a:t>-57</a:t>
            </a:r>
            <a:r>
              <a:rPr lang="en-US" altLang="en-US" dirty="0"/>
              <a:t>/cm</a:t>
            </a:r>
            <a:r>
              <a:rPr lang="en-US" altLang="en-US" baseline="30000" dirty="0"/>
              <a:t>3</a:t>
            </a:r>
          </a:p>
          <a:p>
            <a:r>
              <a:rPr lang="en-US" altLang="en-US" dirty="0"/>
              <a:t>In semiconductors, the charge density can be controlled from ~10</a:t>
            </a:r>
            <a:r>
              <a:rPr lang="en-US" altLang="en-US" baseline="30000" dirty="0"/>
              <a:t>10</a:t>
            </a:r>
            <a:r>
              <a:rPr lang="en-US" altLang="en-US" dirty="0"/>
              <a:t>/cm</a:t>
            </a:r>
            <a:r>
              <a:rPr lang="en-US" altLang="en-US" baseline="30000" dirty="0"/>
              <a:t>3</a:t>
            </a:r>
            <a:r>
              <a:rPr lang="en-US" altLang="en-US" dirty="0"/>
              <a:t> – 10</a:t>
            </a:r>
            <a:r>
              <a:rPr lang="en-US" altLang="en-US" baseline="30000" dirty="0"/>
              <a:t>20</a:t>
            </a:r>
            <a:r>
              <a:rPr lang="en-US" altLang="en-US" dirty="0"/>
              <a:t>/cm</a:t>
            </a:r>
            <a:r>
              <a:rPr lang="en-US" altLang="en-US" baseline="30000" dirty="0"/>
              <a:t>3</a:t>
            </a:r>
            <a:endParaRPr lang="en-US" altLang="en-US" dirty="0"/>
          </a:p>
        </p:txBody>
      </p:sp>
      <p:pic>
        <p:nvPicPr>
          <p:cNvPr id="2" name="Content Placeholder 5" descr="A diagram of a cylinder and a diagram of a cylinder&#10;&#10;Description automatically generated">
            <a:extLst>
              <a:ext uri="{FF2B5EF4-FFF2-40B4-BE49-F238E27FC236}">
                <a16:creationId xmlns:a16="http://schemas.microsoft.com/office/drawing/2014/main" id="{6984FCD4-3C7F-EC87-56D1-E611BE87A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93" y="1361776"/>
            <a:ext cx="5978707" cy="41344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619C8ECA-0BBE-1D08-0270-49C54BB1C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altLang="en-US" dirty="0"/>
              <a:t>What can we do with an element that has tunable or non-linear resistance?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55C36F4E-F6B1-AABA-9465-C602449D16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1723" y="1535170"/>
            <a:ext cx="9856519" cy="4537735"/>
          </a:xfrm>
        </p:spPr>
        <p:txBody>
          <a:bodyPr/>
          <a:lstStyle/>
          <a:p>
            <a:r>
              <a:rPr lang="en-US" altLang="en-US" dirty="0"/>
              <a:t>Create a switch</a:t>
            </a:r>
          </a:p>
          <a:p>
            <a:pPr lvl="1"/>
            <a:r>
              <a:rPr lang="en-US" altLang="en-US" dirty="0"/>
              <a:t>Digital logic</a:t>
            </a:r>
          </a:p>
          <a:p>
            <a:r>
              <a:rPr lang="en-US" altLang="en-US" dirty="0"/>
              <a:t>Amplify a signal</a:t>
            </a:r>
          </a:p>
          <a:p>
            <a:pPr lvl="1"/>
            <a:r>
              <a:rPr lang="en-US" altLang="en-US" dirty="0"/>
              <a:t>Analog circuits</a:t>
            </a:r>
          </a:p>
          <a:p>
            <a:r>
              <a:rPr lang="en-US" altLang="en-US" dirty="0"/>
              <a:t>Rectify an AC voltage</a:t>
            </a:r>
          </a:p>
          <a:p>
            <a:pPr lvl="1"/>
            <a:r>
              <a:rPr lang="en-US" altLang="en-US" dirty="0"/>
              <a:t>Power circuits</a:t>
            </a:r>
          </a:p>
          <a:p>
            <a:r>
              <a:rPr lang="en-US" altLang="en-US" dirty="0"/>
              <a:t>Sensing, power generation, light, </a:t>
            </a:r>
            <a:r>
              <a:rPr lang="en-US" altLang="en-US" dirty="0" err="1"/>
              <a:t>etc</a:t>
            </a:r>
            <a:r>
              <a:rPr lang="en-US" altLang="en-US" dirty="0"/>
              <a:t> </a:t>
            </a:r>
            <a:r>
              <a:rPr lang="en-US" altLang="en-US" dirty="0" err="1"/>
              <a:t>etc</a:t>
            </a: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1056CD4-2DD9-6D3A-7DA0-0ABF4BDFE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</p:spPr>
        <p:txBody>
          <a:bodyPr/>
          <a:lstStyle/>
          <a:p>
            <a:r>
              <a:rPr lang="en-US" altLang="en-US" dirty="0"/>
              <a:t>Why does changing the carrier density change the resistivity?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FE1843C-20F1-DC2F-7FF8-9EE1D1E68C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9912" y="1567543"/>
            <a:ext cx="11032176" cy="4679743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Let’s revisit </a:t>
            </a:r>
            <a:r>
              <a:rPr lang="en-US" altLang="en-US" sz="2800" dirty="0"/>
              <a:t>R = </a:t>
            </a:r>
            <a:r>
              <a:rPr lang="en-US" altLang="en-US" sz="2800" dirty="0" err="1">
                <a:latin typeface="Symbol" panose="05050102010706020507" pitchFamily="18" charset="2"/>
              </a:rPr>
              <a:t>r</a:t>
            </a:r>
            <a:r>
              <a:rPr lang="en-US" altLang="en-US" sz="2800" dirty="0" err="1"/>
              <a:t>L</a:t>
            </a:r>
            <a:r>
              <a:rPr lang="en-US" altLang="en-US" sz="2800" dirty="0"/>
              <a:t>/A</a:t>
            </a:r>
          </a:p>
          <a:p>
            <a:endParaRPr lang="en-US" altLang="en-US" dirty="0"/>
          </a:p>
          <a:p>
            <a:r>
              <a:rPr lang="en-US" altLang="en-US" dirty="0"/>
              <a:t>If I take a material and magically stuff additional mobile electrons into it, then the resistivity would decrease. </a:t>
            </a:r>
          </a:p>
          <a:p>
            <a:endParaRPr lang="en-US" altLang="en-US" dirty="0"/>
          </a:p>
          <a:p>
            <a:r>
              <a:rPr lang="en-US" altLang="en-US" dirty="0"/>
              <a:t>If I remove additional mobile electrons from it, then the resistivity would increase. </a:t>
            </a:r>
          </a:p>
          <a:p>
            <a:endParaRPr lang="en-US" altLang="en-US" dirty="0"/>
          </a:p>
          <a:p>
            <a:r>
              <a:rPr lang="en-US" altLang="en-US" dirty="0"/>
              <a:t>So if I had a material which allows me to change the mobile charge density, then I can tune the resistivity of that material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4A47-9910-8427-C294-85EF231A9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after resistors, capacitors, and inductors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CE81-0CB1-A3BA-AAE4-F130651C5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6</a:t>
            </a:fld>
            <a:endParaRPr lang="en-US" dirty="0">
              <a:latin typeface="PT Sans" panose="020B0503020203020204" pitchFamily="34" charset="0"/>
            </a:endParaRPr>
          </a:p>
        </p:txBody>
      </p:sp>
      <p:pic>
        <p:nvPicPr>
          <p:cNvPr id="6" name="Picture 5" descr="A drawing of a transistor&#10;&#10;Description automatically generated">
            <a:extLst>
              <a:ext uri="{FF2B5EF4-FFF2-40B4-BE49-F238E27FC236}">
                <a16:creationId xmlns:a16="http://schemas.microsoft.com/office/drawing/2014/main" id="{58015CDC-B57A-5C7C-798C-328E664ED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26" y="1253823"/>
            <a:ext cx="7749070" cy="21751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B62C-D8E2-E983-9CDC-6F4AE26829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9912" y="4559474"/>
            <a:ext cx="11032176" cy="1687812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Each device and circuit allows us t</a:t>
            </a:r>
            <a:r>
              <a:rPr lang="en-US" altLang="en-US" dirty="0"/>
              <a:t>o carry out specific functionalities</a:t>
            </a:r>
            <a:endParaRPr lang="en-US" altLang="en-US" sz="2800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41753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7" descr="PeriodicTable">
            <a:extLst>
              <a:ext uri="{FF2B5EF4-FFF2-40B4-BE49-F238E27FC236}">
                <a16:creationId xmlns:a16="http://schemas.microsoft.com/office/drawing/2014/main" id="{A2A01C9E-17C9-DDC6-3C75-C34D3F4A9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8350" y="1095376"/>
            <a:ext cx="7848600" cy="420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Rectangle 2">
            <a:extLst>
              <a:ext uri="{FF2B5EF4-FFF2-40B4-BE49-F238E27FC236}">
                <a16:creationId xmlns:a16="http://schemas.microsoft.com/office/drawing/2014/main" id="{C49DFD6D-4363-16A2-4BD3-CA5800819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-312479"/>
            <a:ext cx="7772400" cy="1143000"/>
          </a:xfrm>
        </p:spPr>
        <p:txBody>
          <a:bodyPr/>
          <a:lstStyle/>
          <a:p>
            <a:r>
              <a:rPr lang="en-US" altLang="en-US" dirty="0"/>
              <a:t>What are semiconductors</a:t>
            </a:r>
          </a:p>
        </p:txBody>
      </p:sp>
      <p:sp>
        <p:nvSpPr>
          <p:cNvPr id="28677" name="Text Box 6">
            <a:extLst>
              <a:ext uri="{FF2B5EF4-FFF2-40B4-BE49-F238E27FC236}">
                <a16:creationId xmlns:a16="http://schemas.microsoft.com/office/drawing/2014/main" id="{4683AEB5-6FB9-084C-634C-C5A12CC34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5181601"/>
            <a:ext cx="80772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Elements: Si, Ge, C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Binary: GaAs, InSb, SiC, CdSe, etc.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000"/>
              <a:t>Ternary+: AlGaAs, InGaAs, etc.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C0B8AA-1A13-A2A4-3307-92F2CD4F5316}"/>
              </a:ext>
            </a:extLst>
          </p:cNvPr>
          <p:cNvSpPr/>
          <p:nvPr/>
        </p:nvSpPr>
        <p:spPr>
          <a:xfrm>
            <a:off x="6863938" y="1888177"/>
            <a:ext cx="2208810" cy="299258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8151-03B1-8052-BDDF-254A536F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Silicon – the workhorse of electronics</a:t>
            </a:r>
          </a:p>
        </p:txBody>
      </p:sp>
      <p:pic>
        <p:nvPicPr>
          <p:cNvPr id="6" name="Content Placeholder 5" descr="A diagram of a molecule&#10;&#10;Description automatically generated">
            <a:extLst>
              <a:ext uri="{FF2B5EF4-FFF2-40B4-BE49-F238E27FC236}">
                <a16:creationId xmlns:a16="http://schemas.microsoft.com/office/drawing/2014/main" id="{56A56F25-C0C9-A55B-4FAD-13AF02339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0" y="2004586"/>
            <a:ext cx="10351975" cy="31717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42398-A887-8B1B-D31A-75F6DCDB5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4929C3B-27DB-4701-9AD5-57958A04CB2E}" type="slidenum">
              <a:rPr lang="en-US" smtClean="0"/>
              <a:pPr/>
              <a:t>8</a:t>
            </a:fld>
            <a:endParaRPr lang="en-US" dirty="0">
              <a:latin typeface="PT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6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09386DA-826C-3BA7-598E-E5F2B54CF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33600" y="1524000"/>
            <a:ext cx="7772400" cy="609600"/>
          </a:xfrm>
        </p:spPr>
        <p:txBody>
          <a:bodyPr/>
          <a:lstStyle/>
          <a:p>
            <a:r>
              <a:rPr lang="en-US" altLang="en-US" dirty="0"/>
              <a:t>Silicon Crystal Structure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B530FDEA-D519-F0AA-D372-9C813E6ED6A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2743200"/>
            <a:ext cx="3429000" cy="2438400"/>
          </a:xfrm>
        </p:spPr>
        <p:txBody>
          <a:bodyPr/>
          <a:lstStyle/>
          <a:p>
            <a:r>
              <a:rPr lang="en-US" altLang="en-US" sz="2000" b="1" i="1"/>
              <a:t>Unit cell</a:t>
            </a:r>
            <a:r>
              <a:rPr lang="en-US" altLang="en-US" sz="2000"/>
              <a:t> of silicon crystal is cubic.</a:t>
            </a:r>
          </a:p>
          <a:p>
            <a:pPr>
              <a:buFontTx/>
              <a:buChar char="."/>
            </a:pPr>
            <a:endParaRPr lang="en-US" altLang="en-US" sz="2000"/>
          </a:p>
          <a:p>
            <a:r>
              <a:rPr lang="en-US" altLang="en-US" sz="2000" b="1" i="1"/>
              <a:t>Each Si atom has 4 nearest neighbors</a:t>
            </a:r>
            <a:r>
              <a:rPr lang="en-US" altLang="en-US" sz="2000" b="1"/>
              <a:t>.</a:t>
            </a:r>
          </a:p>
          <a:p>
            <a:pPr>
              <a:buFontTx/>
              <a:buNone/>
            </a:pPr>
            <a:endParaRPr lang="en-US" altLang="en-US" sz="2000"/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1B298628-7F76-39E5-06D4-033ECD0CC75B}"/>
              </a:ext>
            </a:extLst>
          </p:cNvPr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4600" y="2209800"/>
            <a:ext cx="3810000" cy="3849688"/>
          </a:xfrm>
          <a:noFill/>
        </p:spPr>
      </p:pic>
      <p:sp>
        <p:nvSpPr>
          <p:cNvPr id="30725" name="Text Box 5">
            <a:extLst>
              <a:ext uri="{FF2B5EF4-FFF2-40B4-BE49-F238E27FC236}">
                <a16:creationId xmlns:a16="http://schemas.microsoft.com/office/drawing/2014/main" id="{40373B8C-5424-F7D0-D2B3-5495201F8E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43642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991B1E"/>
                </a:solidFill>
                <a:latin typeface="PT Sans" panose="020B0503020203020204" pitchFamily="34" charset="0"/>
                <a:ea typeface="Source Sans Pro" panose="020B0503030403020204" pitchFamily="34" charset="0"/>
                <a:cs typeface="Segoe UI" panose="020B0502040204020203" pitchFamily="34" charset="0"/>
              </a:rPr>
              <a:t>Electrons and Holes in Semiconductors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CCBA9FD7-97C6-CA04-BB44-05A11C807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638800"/>
            <a:ext cx="1651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Å</a:t>
            </a:r>
            <a:endParaRPr lang="en-US" alt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285750" indent="-285750">
          <a:buFont typeface="Arial" charset="0"/>
          <a:buChar char="•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22700</TotalTime>
  <Words>924</Words>
  <Application>Microsoft Office PowerPoint</Application>
  <PresentationFormat>Widescreen</PresentationFormat>
  <Paragraphs>265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PT Sans</vt:lpstr>
      <vt:lpstr>Symbol</vt:lpstr>
      <vt:lpstr>Times New Roman</vt:lpstr>
      <vt:lpstr>Office Theme</vt:lpstr>
      <vt:lpstr>ECE 105: Introduction to Electrical Engineering</vt:lpstr>
      <vt:lpstr>How can we create tunable resistors?</vt:lpstr>
      <vt:lpstr>How do semiconductors allow us to tune the resistivity?</vt:lpstr>
      <vt:lpstr>What can we do with an element that has tunable or non-linear resistance?</vt:lpstr>
      <vt:lpstr>Why does changing the carrier density change the resistivity?</vt:lpstr>
      <vt:lpstr>What’s after resistors, capacitors, and inductors</vt:lpstr>
      <vt:lpstr>What are semiconductors</vt:lpstr>
      <vt:lpstr>Silicon – the workhorse of electronics</vt:lpstr>
      <vt:lpstr>Silicon Crystal Structure</vt:lpstr>
      <vt:lpstr>Bond Model of Electrons and Holes (Intrinsic Si)</vt:lpstr>
      <vt:lpstr>Dopants in Silicon</vt:lpstr>
      <vt:lpstr>GaAs, III-V Compound Semiconductors, and Their Dopants</vt:lpstr>
      <vt:lpstr>Energy Band Diagram</vt:lpstr>
      <vt:lpstr>Measuring the Band Gap Energy by Light Absorption</vt:lpstr>
      <vt:lpstr>Semiconductors, Insulators, and Conductors</vt:lpstr>
      <vt:lpstr>What is a diode</vt:lpstr>
      <vt:lpstr>Reverse biasing a diode</vt:lpstr>
      <vt:lpstr>Diode characterization</vt:lpstr>
      <vt:lpstr>Forward biasing a diode </vt:lpstr>
      <vt:lpstr>Water analogy</vt:lpstr>
      <vt:lpstr>PowerPoint Presentation</vt:lpstr>
      <vt:lpstr>Solving for diode current equations</vt:lpstr>
      <vt:lpstr>Solving for diode current equations</vt:lpstr>
      <vt:lpstr>Solving for diode current equations</vt:lpstr>
      <vt:lpstr>Solving for diode current equations</vt:lpstr>
      <vt:lpstr>Ideal Diode Current Equation</vt:lpstr>
      <vt:lpstr>Non-Ideal Diode Current Equation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 Khan</dc:creator>
  <cp:lastModifiedBy>Rehan Kapadia</cp:lastModifiedBy>
  <cp:revision>922</cp:revision>
  <cp:lastPrinted>2017-03-30T23:40:26Z</cp:lastPrinted>
  <dcterms:created xsi:type="dcterms:W3CDTF">2014-02-24T21:19:39Z</dcterms:created>
  <dcterms:modified xsi:type="dcterms:W3CDTF">2024-09-09T23:03:52Z</dcterms:modified>
</cp:coreProperties>
</file>