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94" r:id="rId2"/>
    <p:sldId id="814" r:id="rId3"/>
    <p:sldId id="808" r:id="rId4"/>
    <p:sldId id="815" r:id="rId5"/>
    <p:sldId id="816" r:id="rId6"/>
    <p:sldId id="817" r:id="rId7"/>
    <p:sldId id="818" r:id="rId8"/>
    <p:sldId id="819" r:id="rId9"/>
    <p:sldId id="820" r:id="rId10"/>
    <p:sldId id="821" r:id="rId11"/>
    <p:sldId id="804" r:id="rId12"/>
    <p:sldId id="822" r:id="rId13"/>
    <p:sldId id="803" r:id="rId14"/>
    <p:sldId id="823" r:id="rId15"/>
    <p:sldId id="811" r:id="rId16"/>
    <p:sldId id="798" r:id="rId17"/>
    <p:sldId id="799" r:id="rId18"/>
    <p:sldId id="825" r:id="rId19"/>
    <p:sldId id="826" r:id="rId20"/>
    <p:sldId id="827" r:id="rId21"/>
    <p:sldId id="828" r:id="rId22"/>
    <p:sldId id="795" r:id="rId23"/>
    <p:sldId id="800" r:id="rId24"/>
    <p:sldId id="8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5334" autoAdjust="0"/>
  </p:normalViewPr>
  <p:slideViewPr>
    <p:cSldViewPr snapToGrid="0">
      <p:cViewPr varScale="1">
        <p:scale>
          <a:sx n="132" d="100"/>
          <a:sy n="132" d="100"/>
        </p:scale>
        <p:origin x="20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1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63 6449 0 0,'-4'-14'2009'0'0,"3"10"-1339"0"0,0 0 0 0 0,-1-1 0 0 0,1 1 0 0 0,-1 0-1 0 0,0 0 1 0 0,0 0 0 0 0,0 0 0 0 0,-1 0 0 0 0,1 1 0 0 0,-5-5 0 0 0,5 38-518 0 0,-13 103-41 0 0,-5 117 784 0 0,20-217-697 0 0,2 0-1 0 0,1 0 1 0 0,1-1 0 0 0,2 1 0 0 0,16 52 0 0 0,4-15 150 0 0,-10-26-210 0 0,18 73 1 0 0,-31-100-244 0 0,0-1-1 0 0,-1 1 0 0 0,-1 0 0 0 0,-1-1 0 0 0,-1 1 1 0 0,0 0-1 0 0,-1-1 0 0 0,-5 22 0 0 0,-27 73-3145 0 0,22-76-2133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47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157 417 456 0 0,'-6'-4'961'0'0,"1"0"0"0"0,-1 1 1 0 0,0 0-1 0 0,0 0 0 0 0,0 0 0 0 0,-1 1 0 0 0,1 0 1 0 0,-8-1-1 0 0,7 1-367 0 0,0 1-1 0 0,0 1 1 0 0,0-1 0 0 0,-1 1-1 0 0,1 1 1 0 0,0-1 0 0 0,-11 3-1 0 0,-7 2 1434 0 0,23-5-272 0 0,17-5-1126 0 0,37-12-98 0 0,-14 5-195 0 0,67-13-1 0 0,262-40 779 0 0,-349 63-977 0 0,1 1 1 0 0,-1 1-1 0 0,0 1 0 0 0,0 0 1 0 0,20 5-1 0 0,11 0 37 0 0,-45-6-120 0 0,-3-1-36 0 0,0 1-1 0 0,0 0 1 0 0,0 0-1 0 0,-1-1 1 0 0,1 1 0 0 0,0 0-1 0 0,0 0 1 0 0,0 0 0 0 0,0 0-1 0 0,0 0 1 0 0,0 0-1 0 0,0 0 1 0 0,0 1 0 0 0,-1-1-1 0 0,1 0 1 0 0,0 0 0 0 0,0 1-1 0 0,0-1 1 0 0,0 0-1 0 0,-1 1 1 0 0,1-1 0 0 0,0 1-1 0 0,0-1 1 0 0,-1 1-1 0 0,1 0 1 0 0,0-1 0 0 0,-1 1-1 0 0,1-1 1 0 0,-1 1 0 0 0,1 0-1 0 0,0 0 1 0 0,-1-1-1 0 0,1 2 388 0 0,-3-2-401 0 0,0 0 1 0 0,0 0 0 0 0,1 0-1 0 0,-1 0 1 0 0,0 0-1 0 0,0 0 1 0 0,0 0 0 0 0,0 1-1 0 0,1-1 1 0 0,-1 1-1 0 0,0-1 1 0 0,0 1 0 0 0,-2 1-1 0 0,-18 3 12 0 0,21-5-16 0 0,2-3 0 0 0,27-161 15 0 0,-25 140 1 0 0,0 1 0 0 0,1-1 1 0 0,9-27-1 0 0,-12 51-16 0 0,-1 0 0 0 0,1 0 0 0 0,-1 0 0 0 0,0 0 0 0 0,1 0 0 0 0,-1 0 0 0 0,1 0 0 0 0,-1 0 0 0 0,0 0 0 0 0,1 0 0 0 0,-1 0 0 0 0,1 0 0 0 0,-1 1 0 0 0,0-1 0 0 0,1 0 0 0 0,-1 0 0 0 0,1 0 0 0 0,-1 1 0 0 0,0-1 0 0 0,0 0 0 0 0,1 0 0 0 0,-1 1 0 0 0,0-1 0 0 0,1 0 0 0 0,-1 1 0 0 0,0-1 0 0 0,0 0 0 0 0,1 1 0 0 0,-1-1 0 0 0,0 0 0 0 0,0 1 0 0 0,0-1 0 0 0,0 1 0 0 0,1 0 0 0 0,9 14 0 0 0,-2 3 0 0 0,0 1 0 0 0,-1 0 0 0 0,9 40 0 0 0,-6-21 0 0 0,0 4 0 0 0,-8-29 0 0 0,1 0 0 0 0,0-1 0 0 0,1 0 0 0 0,0 0 0 0 0,0 0 0 0 0,2 0 0 0 0,-1-1 0 0 0,9 13 0 0 0,-13-23 0 0 0,0 0 0 0 0,0 1 0 0 0,0-1 0 0 0,0 0 0 0 0,0 1 0 0 0,0-1 0 0 0,1 0 0 0 0,-1 0 0 0 0,0 0 0 0 0,1 0 0 0 0,-1 0 0 0 0,1-1 0 0 0,-1 1 0 0 0,1 0 0 0 0,-1-1 0 0 0,1 1 0 0 0,0-1 0 0 0,-1 1 0 0 0,1-1 0 0 0,0 0 0 0 0,-1 1 0 0 0,1-1 0 0 0,0 0 0 0 0,-1 0 0 0 0,1-1 0 0 0,0 1 0 0 0,-1 0 0 0 0,1 0 0 0 0,0-1 0 0 0,-1 1 0 0 0,1-1 0 0 0,-1 1 0 0 0,3-2 0 0 0,0-1 0 0 0,0 0 0 0 0,0 0 0 0 0,-1 0 0 0 0,1-1 0 0 0,-1 1 0 0 0,0-1 0 0 0,0 0 0 0 0,0 0 0 0 0,0 0 0 0 0,1-4 0 0 0,9-15-86 0 0,-1 1 0 0 0,-1-2 0 0 0,-1 0 0 0 0,-1 0 0 0 0,-2 0 0 0 0,9-47 0 0 0,-15 62 76 0 0,9-38-35 0 0,-10 46 44 0 0,0-1 0 0 0,1 1 0 0 0,-1 0 1 0 0,1-1-1 0 0,-1 1 0 0 0,1 0 0 0 0,0-1 0 0 0,-1 1 0 0 0,1 0 0 0 0,0 0 0 0 0,0 0 1 0 0,0-1-1 0 0,0 1 0 0 0,0 0 0 0 0,0 0 0 0 0,0 0 0 0 0,1 1 0 0 0,-1-1 1 0 0,0 0-1 0 0,0 0 0 0 0,1 1 0 0 0,-1-1 0 0 0,0 1 0 0 0,1-1 0 0 0,-1 1 1 0 0,3-1-1 0 0,-3 1 3 0 0,0 1 0 0 0,0-1 0 0 0,0 1 0 0 0,-1-1 0 0 0,1 1 1 0 0,0 0-1 0 0,-1-1 0 0 0,1 1 0 0 0,0 0 0 0 0,-1 0 0 0 0,1-1 1 0 0,-1 1-1 0 0,1 0 0 0 0,-1 0 0 0 0,1 0 0 0 0,-1 0 0 0 0,0-1 0 0 0,1 1 1 0 0,-1 0-1 0 0,0 0 0 0 0,0 1 0 0 0,7 27 86 0 0,-6-24-65 0 0,11 46 53 0 0,1-1-1 0 0,3 0 0 0 0,24 52 1 0 0,-37-95-32 0 0,-2-4-40 0 0,0 0 1 0 0,1 0 0 0 0,-1 0 0 0 0,1 0 0 0 0,0 0-1 0 0,0 0 1 0 0,0-1 0 0 0,0 1 0 0 0,3 3-1 0 0,-4-6-5 0 0,-1 0 0 0 0,0 0 0 0 0,1 1 0 0 0,-1-1 0 0 0,1 0 0 0 0,-1 0 0 0 0,1 0 0 0 0,-1 0 0 0 0,0 0 0 0 0,1 0 0 0 0,-1 0 0 0 0,1 0 0 0 0,-1 0 0 0 0,1 0 0 0 0,-1 0 0 0 0,1 0 0 0 0,-1 0 0 0 0,0 0 0 0 0,1-1-1 0 0,-1 1 1 0 0,1 0 0 0 0,-1 0 0 0 0,1 0 0 0 0,-1-1 0 0 0,0 1 0 0 0,1-1 0 0 0,15-19 6 0 0,-9 4-11 0 0,0-1 0 0 0,-1 0 1 0 0,0-1-1 0 0,-2 1 0 0 0,0-1 0 0 0,-1 0 1 0 0,2-29-1 0 0,-4 25-126 0 0,2 0 1 0 0,0 1-1 0 0,2-1 0 0 0,12-34 1 0 0,-16 53 112 0 0,0 0 1 0 0,0 0-1 0 0,1-1 0 0 0,-1 1 1 0 0,1 0-1 0 0,0 0 1 0 0,0 1-1 0 0,0-1 1 0 0,1 0-1 0 0,-1 1 1 0 0,4-4-1 0 0,6 44 768 0 0,49 266-507 0 0,-60-300-242 0 0,0-1 0 0 0,0 1 0 0 0,0-1 0 0 0,1 1 0 0 0,-1-1 0 0 0,1 1 0 0 0,3 4 0 0 0,-5-8 0 0 0,1 0 0 0 0,-1 1 0 0 0,0-1 0 0 0,1 1 0 0 0,-1-1 0 0 0,0 0 0 0 0,1 1 0 0 0,-1-1 0 0 0,0 0 0 0 0,1 0 0 0 0,-1 1 0 0 0,1-1 0 0 0,-1 0 0 0 0,1 0 0 0 0,-1 0 0 0 0,1 1 0 0 0,-1-1 0 0 0,1 0 0 0 0,-1 0 0 0 0,1 0 0 0 0,-1 0 0 0 0,1 0 0 0 0,0 0 0 0 0,0 0 0 0 0,0-1 0 0 0,0 1 0 0 0,-1-1 0 0 0,1 1 0 0 0,0-1 0 0 0,0 0 0 0 0,-1 1 0 0 0,1-1 0 0 0,-1 0 0 0 0,1 0 0 0 0,0 1 0 0 0,-1-1 0 0 0,1 0 0 0 0,-1 0 0 0 0,0 0 0 0 0,1 1 0 0 0,-1-1 0 0 0,1-1 0 0 0,142-287-664 0 0,-138 277 664 0 0,-4 10 0 0 0,-1 0 0 0 0,1 0 0 0 0,-1 0 0 0 0,1 0 0 0 0,0 0 0 0 0,0 0 0 0 0,0 1 0 0 0,0-1 0 0 0,1 0 0 0 0,-1 0 0 0 0,0 1 0 0 0,1-1 0 0 0,-1 1 0 0 0,1-1 0 0 0,3-2 0 0 0,-5 5 3 0 0,1-1 1 0 0,0 1 0 0 0,0-1 0 0 0,-1 1 0 0 0,1-1-1 0 0,0 1 1 0 0,-1-1 0 0 0,1 1 0 0 0,-1-1 0 0 0,1 1-1 0 0,0 0 1 0 0,-1-1 0 0 0,0 1 0 0 0,1 0 0 0 0,-1 0-1 0 0,1-1 1 0 0,-1 1 0 0 0,0 0 0 0 0,1 0 0 0 0,-1 0-1 0 0,0-1 1 0 0,0 1 0 0 0,0 0 0 0 0,0 0 0 0 0,0 1-1 0 0,6 25 113 0 0,-6-25-114 0 0,5 27 8 0 0,-2-5 23 0 0,1-1-1 0 0,1 0 1 0 0,10 30 0 0 0,-13-48-30 0 0,0 0 0 0 0,-1-1 1 0 0,1 0-1 0 0,1 1 0 0 0,-1-1 0 0 0,1 0 1 0 0,-1 0-1 0 0,1 0 0 0 0,1-1 0 0 0,-1 1 1 0 0,0-1-1 0 0,1 1 0 0 0,-1-1 0 0 0,1 0 1 0 0,0-1-1 0 0,0 1 0 0 0,1-1 0 0 0,-1 1 1 0 0,0-1-1 0 0,1 0 0 0 0,-1-1 1 0 0,8 2-1 0 0,-8-2-291 0 0,1-1 0 0 0,-1 0 0 0 0,1 0 0 0 0,-1 0 0 0 0,1-1 0 0 0,-1 0 0 0 0,0 0 0 0 0,1 0 0 0 0,-1 0 0 0 0,8-4 0 0 0,-6 3-1009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2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18 298 6913 0 0,'-1'-1'104'0'0,"0"1"0"0"0,0-1 0 0 0,0 1-1 0 0,0 0 1 0 0,0-1 0 0 0,0 0 0 0 0,0 1-1 0 0,1-1 1 0 0,-1 1 0 0 0,0-1 0 0 0,0 0-1 0 0,1 0 1 0 0,-1 1 0 0 0,0-1-1 0 0,1 0 1 0 0,-1 0 0 0 0,1 0 0 0 0,-1 0-1 0 0,1 0 1 0 0,-1 0 0 0 0,1 0 0 0 0,0 0-1 0 0,-1 0 1 0 0,1 0 0 0 0,0 0 0 0 0,0 0-1 0 0,0 0 1 0 0,0 0 0 0 0,0 0-1 0 0,0 0 1 0 0,0-2 0 0 0,3-34 1715 0 0,3 27-1842 0 0,-1 0-1 0 0,1 0 1 0 0,0 1 0 0 0,1 0-1 0 0,0 0 1 0 0,15-14-1 0 0,12-16-2518 0 0,29-50-692 0 0,-47 64 3219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24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24 131 4145 0 0,'-1'0'202'0'0,"0"0"0"0"0,1 0 0 0 0,-1 0-1 0 0,0 0 1 0 0,0 0 0 0 0,0 1 0 0 0,0-1 0 0 0,0 0 0 0 0,1 0 0 0 0,-1 1 0 0 0,0-1 0 0 0,0 1-1 0 0,1-1 1 0 0,-1 0 0 0 0,0 1 0 0 0,0 0 0 0 0,1-1 0 0 0,-1 1 0 0 0,1-1 0 0 0,-1 1 0 0 0,0 0-1 0 0,1-1 1 0 0,-1 1 0 0 0,1 0 0 0 0,-1 1 0 0 0,0 0 117 0 0,0 0-1 0 0,1 0 1 0 0,-1 1-1 0 0,1-1 1 0 0,-1 0 0 0 0,1 1-1 0 0,0-1 1 0 0,0 0-1 0 0,0 5 1 0 0,0-2-70 0 0,1-1 1 0 0,0 1-1 0 0,0 0 0 0 0,0 0 0 0 0,1 0 1 0 0,-1-1-1 0 0,1 1 0 0 0,0-1 0 0 0,4 8 1 0 0,6-1-73 0 0,0 0 0 0 0,0 0 0 0 0,1-2 0 0 0,0 1 0 0 0,1-1 0 0 0,0-1 0 0 0,0-1 0 0 0,1 0 0 0 0,27 9 1 0 0,-38-15-176 0 0,-1 0 0 0 0,1 0 0 0 0,0 0 0 0 0,-1 0 0 0 0,1-1 0 0 0,0 0 0 0 0,0 0 0 0 0,0 0 0 0 0,-1 0 0 0 0,1 0 0 0 0,0-1 0 0 0,-1 1 0 0 0,1-1 0 0 0,0 0 0 0 0,-1 0 0 0 0,1-1 0 0 0,-1 1 0 0 0,1-1 0 0 0,-1 0 0 0 0,0 0 0 0 0,1 0 0 0 0,-1 0 0 0 0,0 0 0 0 0,2-3 0 0 0,-1 0 42 0 0,0 1 1 0 0,0-1-1 0 0,-1 0 1 0 0,0 1-1 0 0,0-2 0 0 0,0 1 1 0 0,0 0-1 0 0,-1 0 0 0 0,0-1 1 0 0,0 1-1 0 0,-1-1 0 0 0,1 0 1 0 0,-1 1-1 0 0,-1-1 0 0 0,1-8 1 0 0,-1 7 60 0 0,-1-1 0 0 0,0 0-1 0 0,0 0 1 0 0,-1 1 0 0 0,0-1 0 0 0,0 1 0 0 0,0-1 0 0 0,-1 1 0 0 0,-1 0 0 0 0,1 0-1 0 0,-1 0 1 0 0,0 1 0 0 0,-1-1 0 0 0,1 1 0 0 0,-8-7 0 0 0,2 2 47 0 0,-1 1-1 0 0,1 0 1 0 0,-2 1 0 0 0,1 0 0 0 0,-1 1 0 0 0,0 1 0 0 0,-19-10-1 0 0,27 16-299 0 0,0-1 0 0 0,0 0 0 0 0,0 1 0 0 0,0 0 0 0 0,-1 0 0 0 0,1 0 0 0 0,0 1-1 0 0,0-1 1 0 0,-1 1 0 0 0,1 0 0 0 0,0 0 0 0 0,0 1 0 0 0,-1-1 0 0 0,1 1 0 0 0,-5 1 0 0 0,8-1 9 0 0,1 0 0 0 0,-1 0 0 0 0,1-1 0 0 0,-1 1 0 0 0,1 0 1 0 0,0 0-1 0 0,-1 0 0 0 0,1 0 0 0 0,0 0 0 0 0,0 0 1 0 0,-1 0-1 0 0,1-1 0 0 0,0 1 0 0 0,0 0 0 0 0,0 0 0 0 0,0 0 1 0 0,0 0-1 0 0,1 0 0 0 0,-1 0 0 0 0,0 0 0 0 0,0 0 0 0 0,1 0 1 0 0,-1 0-1 0 0,0-1 0 0 0,1 1 0 0 0,-1 0 0 0 0,1 0 1 0 0,-1 0-1 0 0,1 0 0 0 0,-1-1 0 0 0,2 2 0 0 0,5 9 98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26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9 496 6913 0 0,'6'-1'5886'0'0,"28"-14"-3510"0"0,8-3-339 0 0,-1 13-1573 0 0,-32 2-417 0 0,-1-1 1 0 0,0 0 0 0 0,0-1 0 0 0,0 0-1 0 0,-1 0 1 0 0,1 0 0 0 0,-1-1-1 0 0,8-9 1 0 0,-54-4 679 0 0,28 16-512 0 0,-1-1 0 0 0,1-1 0 0 0,-1 0 0 0 0,1-1 1 0 0,1 0-1 0 0,-1 0 0 0 0,1-1 0 0 0,1-1 0 0 0,-1 0 0 0 0,-15-16 0 0 0,21 19-174 0 0,0 0-1 0 0,0-1 0 0 0,1 0 1 0 0,-1 1-1 0 0,1-1 1 0 0,0 0-1 0 0,1 0 1 0 0,-1-1-1 0 0,1 1 0 0 0,0-1 1 0 0,1 1-1 0 0,0-1 1 0 0,0 1-1 0 0,0-1 0 0 0,1 0 1 0 0,0 1-1 0 0,0-1 1 0 0,1 0-1 0 0,-1 1 1 0 0,2-1-1 0 0,1-9 0 0 0,3-3-6 0 0,0 0 0 0 0,14-26 0 0 0,-17 39-35 0 0,0 0 1 0 0,0 1-1 0 0,0 0 0 0 0,1 0 1 0 0,0 0-1 0 0,0 0 1 0 0,0 0-1 0 0,1 1 0 0 0,-1-1 1 0 0,1 1-1 0 0,0 1 0 0 0,7-5 1 0 0,-11 8 0 0 0,0-1-1 0 0,0 1 1 0 0,0 0 0 0 0,0 0 0 0 0,0 0 0 0 0,1-1 0 0 0,-1 1-1 0 0,0 0 1 0 0,0 0 0 0 0,0 0 0 0 0,0 1 0 0 0,1-1 0 0 0,-1 0-1 0 0,0 0 1 0 0,0 1 0 0 0,0-1 0 0 0,0 0 0 0 0,0 1 0 0 0,0-1-1 0 0,0 1 1 0 0,0 0 0 0 0,0-1 0 0 0,0 1 0 0 0,0 0 0 0 0,0-1-1 0 0,0 1 1 0 0,0 0 0 0 0,-1 0 0 0 0,1 0 0 0 0,0 0 0 0 0,0 0-1 0 0,-1 0 1 0 0,1 0 0 0 0,0 2 0 0 0,21 46 41 0 0,-15-32 90 0 0,2 4-47 0 0,24 46-96 0 0,-31-64 11 0 0,1 1-1 0 0,-1-1 1 0 0,0 0-1 0 0,1 0 1 0 0,0 1-1 0 0,0-2 1 0 0,0 1-1 0 0,0 0 1 0 0,0-1-1 0 0,1 1 1 0 0,-1-1-1 0 0,1 0 1 0 0,-1 0-1 0 0,6 2 1 0 0,-7-4 6 0 0,0 0 1 0 0,-1-1 0 0 0,1 1-1 0 0,0 0 1 0 0,-1-1 0 0 0,1 1-1 0 0,0-1 1 0 0,-1 0 0 0 0,1 1-1 0 0,-1-1 1 0 0,1 0-1 0 0,-1 0 1 0 0,1 0 0 0 0,-1 0-1 0 0,0 0 1 0 0,0-1 0 0 0,1 1-1 0 0,-1 0 1 0 0,0 0 0 0 0,0-1-1 0 0,0 1 1 0 0,0-1 0 0 0,-1 1-1 0 0,1-1 1 0 0,1-2-1 0 0,2-3 131 0 0,0-1-1 0 0,0 0 1 0 0,4-16-1 0 0,-4 8-580 0 0,1-5 918 0 0,12-34 0 0 0,-13 48-1848 0 0,-1 0-1 0 0,1 1 0 0 0,0-1 0 0 0,8-10 1 0 0,-3 6-5811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3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85 358 10594 0 0,'-5'0'500'0'0,"1"0"0"0"0,-1 0 0 0 0,0 0 0 0 0,0 0 0 0 0,0-1 0 0 0,0 1 0 0 0,1-1 0 0 0,-1-1 1 0 0,0 1-1 0 0,1-1 0 0 0,-1 1 0 0 0,1-1 0 0 0,0 0 0 0 0,-1-1 0 0 0,1 1 0 0 0,-6-5 0 0 0,10 7-465 0 0,0-1 1 0 0,0 1-1 0 0,0 0 1 0 0,0 0-1 0 0,0 0 1 0 0,0 0-1 0 0,0 0 1 0 0,0 0-1 0 0,0 0 1 0 0,0 0-1 0 0,0 0 1 0 0,0 0-1 0 0,0 0 1 0 0,0 0-1 0 0,0-1 1 0 0,0 1-1 0 0,0 0 1 0 0,-1 0-1 0 0,1 0 1 0 0,0 0-1 0 0,0 0 1 0 0,0 0-1 0 0,0 0 1 0 0,0 0 0 0 0,0 0-1 0 0,0 0 1 0 0,0-1-1 0 0,0 1 1 0 0,1 0-1 0 0,-1 0 1 0 0,0 0-1 0 0,0 0 1 0 0,0 0-1 0 0,0 0 1 0 0,0 0-1 0 0,0 0 1 0 0,0 0-1 0 0,0 0 1 0 0,0-1-1 0 0,0 1 1 0 0,0 0-1 0 0,0 0 1 0 0,0 0-1 0 0,0 0 1 0 0,0 0-1 0 0,0 0 1 0 0,0 0-1 0 0,1 0 1 0 0,-1 0-1 0 0,0 0 1 0 0,0 0-1 0 0,0 0 1 0 0,0 0-1 0 0,0 0 1 0 0,0 0-1 0 0,0 0 1 0 0,0 0-1 0 0,0 0 1 0 0,0 0-1 0 0,1 0 1 0 0,-1 0-1 0 0,0 0 1 0 0,0 0-1 0 0,0 0 1 0 0,10 2 736 0 0,10 9-345 0 0,2 7-311 0 0,0 0 0 0 0,1-1 1 0 0,0-2-1 0 0,2 0 0 0 0,0-2 0 0 0,0 0 0 0 0,1-2 0 0 0,1-1 0 0 0,0-1 1 0 0,0-1-1 0 0,44 7 0 0 0,-71-15-99 0 0,0 0 0 0 0,0 0 1 0 0,1-1-1 0 0,-1 1 1 0 0,0 0-1 0 0,0 0 0 0 0,1 0 1 0 0,-1 0-1 0 0,0 0 0 0 0,0-1 1 0 0,0 1-1 0 0,1 0 0 0 0,-1 0 1 0 0,0 0-1 0 0,0-1 0 0 0,0 1 1 0 0,0 0-1 0 0,0 0 0 0 0,1 0 1 0 0,-1-1-1 0 0,0 1 0 0 0,0 0 1 0 0,0 0-1 0 0,0-1 0 0 0,0 1 1 0 0,0 0-1 0 0,0 0 1 0 0,0-1-1 0 0,0 1 0 0 0,0 0 1 0 0,0-1-1 0 0,0 1 0 0 0,0 0 1 0 0,0 0-1 0 0,0-1 0 0 0,0 1 1 0 0,0 0-1 0 0,0-1 0 0 0,-3-19 313 0 0,-8-19-4 0 0,-83-360 360 0 0,92 367-1105 0 0,2 32 393 0 0,0 0 0 0 0,0-1 0 0 0,1 1 0 0 0,-1 0 0 0 0,0 0-1 0 0,0-1 1 0 0,0 1 0 0 0,0 0 0 0 0,0 0 0 0 0,0-1 0 0 0,0 1 0 0 0,1 0 0 0 0,-1 0-1 0 0,0 0 1 0 0,0-1 0 0 0,0 1 0 0 0,0 0 0 0 0,1 0 0 0 0,-1 0 0 0 0,0 0-1 0 0,0 0 1 0 0,0-1 0 0 0,1 1 0 0 0,-1 0 0 0 0,0 0 0 0 0,0 0 0 0 0,1 0 0 0 0,-1 0-1 0 0,0 0 1 0 0,0 0 0 0 0,1 0 0 0 0,-1 0 0 0 0,0 0 0 0 0,1 0 0 0 0,13 10-1046 0 0,-5-1 65 0 0,0 3-174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38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0 223 4609 0 0,'14'-28'7055'0'0,"13"-50"1668"0"0,-20 65-8558 0 0,-1-1 0 0 0,1 1 0 0 0,1 0 1 0 0,0 1-1 0 0,1 0 0 0 0,13-14 0 0 0,-8 13-744 0 0</inkml:trace>
  <inkml:trace contextRef="#ctx0" brushRef="#br0" timeOffset="1">206 217 5529 0 0,'0'0'1883'0'0,"3"-6"3016"0"0,3-10-2064 0 0,20-30-951 0 0,2 0-3544 0 0,-18 30-3884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39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18 7834 0 0,'-18'-17'7519'0'0,"26"29"-5323"0"0,23 42 300 0 0,61 79 0 0 0,-72-108-2411 0 0,1-2 0 0 0,1-1 1 0 0,1 0-1 0 0,1-2 1 0 0,29 20-1 0 0,-42-33-215 0 0,-5-4-89 0 0,-1 1 0 0 0,0-1-1 0 0,1 1 1 0 0,-2 0 0 0 0,1 0-1 0 0,0 0 1 0 0,7 10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3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7 226 9674 0 0,'-1'-2'64'0'0,"1"1"0"0"0,-1-1 1 0 0,0 0-1 0 0,0 1 0 0 0,1-1 0 0 0,-1 0 0 0 0,1 0 1 0 0,-1 0-1 0 0,1 0 0 0 0,0 1 0 0 0,-1-1 0 0 0,1 0 1 0 0,0 0-1 0 0,1 0 0 0 0,-1 0 0 0 0,0 0 0 0 0,0 0 0 0 0,1 0 1 0 0,-1 1-1 0 0,1-1 0 0 0,0 0 0 0 0,0-1 0 0 0,22-48 1082 0 0,-17 37-234 0 0,0 3 135 0 0,27-52 3332 0 0,-31 60-4237 0 0,0-1 1 0 0,0 1-1 0 0,1-1 1 0 0,0 1-1 0 0,-1 0 1 0 0,1 0-1 0 0,0 0 1 0 0,1 1-1 0 0,-1-1 1 0 0,0 1-1 0 0,1-1 0 0 0,0 1 1 0 0,6-2-1 0 0,-1 2-1135 0 0,0 3-3707 0 0,1 2-1713 0 0</inkml:trace>
  <inkml:trace contextRef="#ctx0" brushRef="#br0" timeOffset="1">259 560 1376 0 0,'2'-11'554'0'0,"1"-1"-1"0"0,0 1 1 0 0,1 0-1 0 0,0 0 1 0 0,1 0-1 0 0,0 0 1 0 0,0 1-1 0 0,12-17 1 0 0,-12 20-256 0 0,7-14-261 0 0,26-32 0 0 0,-32 46-66 0 0,0 1 0 0 0,1-1 0 0 0,-1 1 0 0 0,1 0 0 0 0,1 1-1 0 0,-1 0 1 0 0,15-8 0 0 0,-11 8 29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39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58 10594 0 0,'-1'-1'253'0'0,"0"-1"-1"0"0,0 0 0 0 0,0 0 1 0 0,0 0-1 0 0,0 0 1 0 0,0-1-1 0 0,1 1 0 0 0,-1 0 1 0 0,1 0-1 0 0,-1 0 1 0 0,1-1-1 0 0,0 1 1 0 0,0 0-1 0 0,0 0 0 0 0,0 0 1 0 0,0-1-1 0 0,1 1 1 0 0,-1 0-1 0 0,2-4 0 0 0,-2 6-76 0 0,0-1 0 0 0,0 0 0 0 0,1 1 0 0 0,-1-1 0 0 0,0 0 0 0 0,1 1 0 0 0,-1-1 0 0 0,0 1-1 0 0,1-1 1 0 0,-1 1 0 0 0,1-1 0 0 0,-1 1 0 0 0,1-1 0 0 0,-1 1 0 0 0,1-1 0 0 0,0 1 0 0 0,-1-1 0 0 0,1 1 0 0 0,-1 0-1 0 0,1 0 1 0 0,0-1 0 0 0,-1 1 0 0 0,2 0 0 0 0,0 0-84 0 0,-1 0 1 0 0,0 0-1 0 0,0 0 1 0 0,0 1-1 0 0,1-1 0 0 0,-1 0 1 0 0,0 1-1 0 0,0-1 0 0 0,0 1 1 0 0,0 0-1 0 0,0-1 1 0 0,0 1-1 0 0,0 0 0 0 0,0 0 1 0 0,0-1-1 0 0,0 1 1 0 0,0 0-1 0 0,1 2 0 0 0,16 19 507 0 0,0 1-1 0 0,16 29 1 0 0,-20-30-426 0 0,0-1-1 0 0,28 32 1 0 0,-35-46-183 0 0,0-1 0 0 0,0 1 0 0 0,0-2 0 0 0,1 1 0 0 0,-1-1 1 0 0,1 0-1 0 0,1-1 0 0 0,-1 0 0 0 0,1 0 0 0 0,-1-1 0 0 0,12 3 0 0 0,7 1-2083 0 0,-32-7 888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0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0 307 456 0 0,'2'-10'547'0'0,"0"0"0"0"0,0 1 0 0 0,1-1 0 0 0,0 0 0 0 0,0 1 0 0 0,1 0 0 0 0,7-12 0 0 0,0-1 946 0 0,-7 13-896 0 0,8-19 1751 0 0,1 1 0 0 0,18-28-1 0 0,-27 48-1958 0 0,0 1-1 0 0,1 0 0 0 0,0 0 0 0 0,-1 1 0 0 0,2 0 0 0 0,-1-1 0 0 0,0 2 0 0 0,1-1 0 0 0,0 1 0 0 0,0 0 1 0 0,1 0-1 0 0,-1 0 0 0 0,1 1 0 0 0,9-4 0 0 0,-14 7-335 0 0,-1 0 0 0 0,1-1-1 0 0,-1 1 1 0 0,1 0 0 0 0,-1 0 0 0 0,1 0 0 0 0,-1 0 0 0 0,1 0 0 0 0,0 0 0 0 0,-1 0-1 0 0,1 0 1 0 0,-1 1 0 0 0,1-1 0 0 0,-1 0 0 0 0,1 1 0 0 0,-1 0 0 0 0,0-1-1 0 0,1 1 1 0 0,-1 0 0 0 0,0 0 0 0 0,3 1 0 0 0,-2 1-10 0 0,0-1 0 0 0,0 0 1 0 0,0 1-1 0 0,0 0 0 0 0,-1-1 0 0 0,1 1 1 0 0,-1 0-1 0 0,1 0 0 0 0,-1 0 0 0 0,1 3 1 0 0,1 8 74 0 0,-1-1 1 0 0,0 0 0 0 0,1 25 0 0 0,-4-10 96 0 0,-4 36 0 0 0,2-43-118 0 0,1 1 0 0 0,1 0-1 0 0,2 26 1 0 0,-1-48-91 0 0,0 1 1 0 0,0 0-1 0 0,0-1 0 0 0,0 1 0 0 0,0 0 0 0 0,0-1 1 0 0,0 1-1 0 0,1 0 0 0 0,-1-1 0 0 0,0 1 0 0 0,0 0 1 0 0,1-1-1 0 0,-1 1 0 0 0,0-1 0 0 0,1 1 0 0 0,-1-1 1 0 0,1 1-1 0 0,-1-1 0 0 0,1 1 0 0 0,-1-1 1 0 0,1 1-1 0 0,-1-1 0 0 0,1 1 0 0 0,-1-1 0 0 0,1 0 1 0 0,-1 1-1 0 0,1-1 0 0 0,1 1 0 0 0,-1-1 5 0 0,1 0 0 0 0,-1 0 0 0 0,1 0 0 0 0,-1 0 0 0 0,1-1 0 0 0,-1 1 0 0 0,1 0 1 0 0,-1-1-1 0 0,1 1 0 0 0,-1-1 0 0 0,1 1 0 0 0,1-2 0 0 0,43-31 228 0 0,-38 27-163 0 0,45-36 252 0 0,-28 22-105 0 0,54-35-1 0 0,-78 54-341 0 0,1 0 0 0 0,-1 0 0 0 0,1 1 0 0 0,-1-1 0 0 0,1 0 0 0 0,-1 1 0 0 0,1-1 0 0 0,0 1 0 0 0,-1-1 0 0 0,1 1 0 0 0,0 0 0 0 0,0 0 0 0 0,-1 0 0 0 0,1 0 0 0 0,0 0-1 0 0,-1 0 1 0 0,4 1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1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36 5065 0 0,'-22'-17'3441'0'0,"2"-2"4881"0"0,32 37-3743 0 0,6 19-3660 0 0,-5-8-672 0 0,8 10-62 0 0,1 0 1 0 0,2-1-1 0 0,2-2 0 0 0,1-1 1 0 0,50 50-1 0 0,-74-82-186 0 0,-2-2-7 0 0,0 0-1 0 0,0 1 1 0 0,0-1 0 0 0,1 0-1 0 0,-1 0 1 0 0,0 0-1 0 0,1 0 1 0 0,-1 0-1 0 0,1 0 1 0 0,-1 0 0 0 0,1 0-1 0 0,-1-1 1 0 0,1 1-1 0 0,-1-1 1 0 0,1 1-1 0 0,0-1 1 0 0,-1 1 0 0 0,1-1-1 0 0,0 0 1 0 0,-1 0-1 0 0,1 0 1 0 0,1 0-1 0 0,0-1-260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47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42 166 3225 0 0,'0'0'29'0'0,"0"0"0"0"0,0 0 0 0 0,0 0 1 0 0,0 0-1 0 0,0 0 0 0 0,0 0 0 0 0,0 0 1 0 0,-1 0-1 0 0,1 0 0 0 0,0 0 0 0 0,0 0 0 0 0,0 0 1 0 0,0 0-1 0 0,0 0 0 0 0,0 0 0 0 0,0 0 1 0 0,0 0-1 0 0,0 0 0 0 0,0 0 0 0 0,0 0 1 0 0,-1 0-1 0 0,1 0 0 0 0,0 0 0 0 0,0-1 1 0 0,0 1-1 0 0,0 0 0 0 0,0 0 0 0 0,0 0 0 0 0,0 0 1 0 0,0 0-1 0 0,0 0 0 0 0,0 0 0 0 0,0 0 1 0 0,0 0-1 0 0,0 0 0 0 0,0 0 0 0 0,0-1 1 0 0,0 1-1 0 0,0 0 0 0 0,0 0 0 0 0,0 0 1 0 0,0 0-1 0 0,0 0 0 0 0,0 0 0 0 0,0 0 0 0 0,0 0 1 0 0,0 0-1 0 0,0 0 0 0 0,0-1 0 0 0,0 1 1 0 0,0 0-1 0 0,0 0 0 0 0,0 0 0 0 0,0 0 1 0 0,0 0-1 0 0,0 0 0 0 0,0 0 0 0 0,0 0 1 0 0,0 0-1 0 0,1 0 0 0 0,-1 0 0 0 0,0 0 0 0 0,0 0 1 0 0,0-1-1 0 0,0 1 0 0 0,-13 2 2318 0 0,-14 6 828 0 0,35-10 1060 0 0,16-2-2867 0 0,16-3-1376 0 0,556-110 1861 0 0,-482 105-1250 0 0,-60 8-29 0 0,59-13 0 0 0,-104 12 84 0 0,-9 5-646 0 0,0 0 0 0 0,0 0 0 0 0,0 0-1 0 0,-1 0 1 0 0,1 0 0 0 0,0 0 0 0 0,0 0 0 0 0,0 0-1 0 0,0 0 1 0 0,0 0 0 0 0,0 0 0 0 0,0 0-1 0 0,0 0 1 0 0,-1 0 0 0 0,1 0 0 0 0,0 0 0 0 0,0 0-1 0 0,0 0 1 0 0,0 0 0 0 0,0 0 0 0 0,0 0-1 0 0,0 0 1 0 0,0 0 0 0 0,0 0 0 0 0,0 0 0 0 0,-1-1-1 0 0,1 1 1 0 0,0 0 0 0 0,0 0 0 0 0,0 0-1 0 0,0 0 1 0 0,0 0 0 0 0,0 0 0 0 0,0 0 0 0 0,0 0-1 0 0,0-1 1 0 0,0 1 0 0 0,0 0 0 0 0,0 0-1 0 0,0 0 1 0 0,0 0 0 0 0,0 0 0 0 0,0 0 0 0 0,0 0-1 0 0,0 0 1 0 0,0-1 0 0 0,0 1 0 0 0,0 0-1 0 0,0 0 1 0 0,0 0 0 0 0,0 0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1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0 298 3681 0 0,'3'-41'3942'0'0,"3"15"3733"0"0,-5 26-7505 0 0,-1 0 0 0 0,1 0 0 0 0,-1-1 1 0 0,1 1-1 0 0,-1 0 0 0 0,1 0 0 0 0,-1-1 0 0 0,1 1 1 0 0,-1 0-1 0 0,1 0 0 0 0,0 0 0 0 0,-1 0 0 0 0,1 0 0 0 0,-1 0 1 0 0,1 0-1 0 0,0 0 0 0 0,-1 0 0 0 0,1 0 0 0 0,-1 0 0 0 0,1 0 1 0 0,-1 1-1 0 0,1-1 0 0 0,-1 0 0 0 0,1 0 0 0 0,0 1 1 0 0,-1-1-1 0 0,1 0 0 0 0,-1 1 0 0 0,0-1 0 0 0,1 0 0 0 0,-1 1 1 0 0,1-1-1 0 0,0 1 0 0 0,24 19 160 0 0,-18-14 115 0 0,22 15-27 0 0,-11-7-292 0 0,0-1 0 0 0,1-1 0 0 0,23 11 1 0 0,-38-21-116 0 0,0 0 1 0 0,0 0 0 0 0,1-1 0 0 0,-1 1 0 0 0,0-1 0 0 0,0 0 0 0 0,1 0 0 0 0,-1-1 0 0 0,1 1 0 0 0,-1-1 0 0 0,0 0 0 0 0,1 0 0 0 0,-1-1 0 0 0,1 1 0 0 0,-1-1 0 0 0,0 0 0 0 0,1 0 0 0 0,-1 0 0 0 0,0-1 0 0 0,0 1 0 0 0,7-5 0 0 0,-9 5 19 0 0,-1 0 1 0 0,1-1-1 0 0,-1 1 0 0 0,0 0 1 0 0,0-1-1 0 0,1 1 1 0 0,-1-1-1 0 0,0 1 0 0 0,0-1 1 0 0,0 0-1 0 0,0 0 0 0 0,-1 1 1 0 0,1-1-1 0 0,0 0 1 0 0,-1 0-1 0 0,0 0 0 0 0,1 1 1 0 0,-1-1-1 0 0,0 0 0 0 0,0 0 1 0 0,0 0-1 0 0,0 0 1 0 0,0 0-1 0 0,0 0 0 0 0,0 0 1 0 0,-1 0-1 0 0,0-2 1 0 0,-2-7 56 0 0,-1-1 1 0 0,-1 1-1 0 0,-7-17 1 0 0,-4-6 142 0 0,-16-99-13 0 0,22 87-797 0 0,10 46 490 0 0,0-1 1 0 0,0 1-1 0 0,0-1 1 0 0,0 1-1 0 0,0-1 1 0 0,0 1-1 0 0,0-1 1 0 0,0 1-1 0 0,0-1 1 0 0,0 1 0 0 0,0-1-1 0 0,0 1 1 0 0,0 0-1 0 0,0-1 1 0 0,1 1-1 0 0,-1-1 1 0 0,0 1-1 0 0,0-1 1 0 0,0 1-1 0 0,1-1 1 0 0,-1 1-1 0 0,0 0 1 0 0,1-1-1 0 0,-1 1 1 0 0,0 0-1 0 0,1-1 1 0 0,-1 1-1 0 0,0 0 1 0 0,1-1-1 0 0,-1 1 1 0 0,1 0-1 0 0,-1 0 1 0 0,0-1-1 0 0,1 1 1 0 0,-1 0-1 0 0,1 0 1 0 0,-1 0-1 0 0,1 0 1 0 0,-1 0-1 0 0,1-1 1 0 0,-1 1 0 0 0,1 0-1 0 0,8-2-7291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1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21 130 5985 0 0,'-16'13'1556'0'0,"12"-8"1809"0"0,13-6 2251 0 0,-8 0-5523 0 0,-1 0 0 0 0,1-1 0 0 0,0 1 0 0 0,0 0 0 0 0,0 0 0 0 0,1 1 0 0 0,-1-1 0 0 0,0 0 0 0 0,0 0-1 0 0,0 0 1 0 0,1 1 0 0 0,1-1 0 0 0,11-9 613 0 0,40-49 2433 0 0,0 0-4923 0 0,-46 53-5340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2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7 201 3225 0 0,'-6'8'1217'0'0,"18"-17"1446"0"0,20-20 3272 0 0,22-33-301 0 0,30-33-5464 0 0,-72 82-6931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2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17 1376 0 0,'-3'-5'-1205'0'0,"4"-7"15566"0"0,0 16-14059 0 0,0-1 0 0 0,1 0-1 0 0,-1 0 1 0 0,1-1-1 0 0,0 1 1 0 0,0 0 0 0 0,0 0-1 0 0,4 3 1 0 0,-1 0 419 0 0,21 27 1277 0 0,61 56 1 0 0,-33-43-1331 0 0,89 59 0 0 0,-135-99-156 0 0,-18-22-10861 0 0,6 2 9544 0 0,0-2 581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3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30 139 4609 0 0,'-17'2'396'0'0,"17"-2"-165"0"0,-1 0 1 0 0,1 0-1 0 0,-1 0 0 0 0,0 0 0 0 0,1 0 1 0 0,-1 0-1 0 0,1 0 0 0 0,-1 0 1 0 0,0-1-1 0 0,1 1 0 0 0,-1 0 0 0 0,1 0 1 0 0,-1 0-1 0 0,1-1 0 0 0,-1 1 0 0 0,1 0 1 0 0,-1-1-1 0 0,1 1 0 0 0,-1-1 0 0 0,1 1 1 0 0,0 0-1 0 0,-1-1 0 0 0,0 0 0 0 0,2-15 5404 0 0,6 0-5088 0 0,-3 8 0 0 0,2-1 0 0 0,-1 0 1 0 0,1 1-1 0 0,1 0 0 0 0,0 1 0 0 0,0 0 0 0 0,13-11 1 0 0,8 0-1989 0 0,2 8-3386 0 0,-22 9-1554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3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2 221 3225 0 0,'-1'-1'197'0'0,"1"0"0"0"0,0 0-1 0 0,0 0 1 0 0,0 0 0 0 0,0 0 0 0 0,0-1 0 0 0,0 1 0 0 0,0 0 0 0 0,0 0 0 0 0,0 0 0 0 0,1 0 0 0 0,-1 0 0 0 0,0 0-1 0 0,1 0 1 0 0,-1 0 0 0 0,0 0 0 0 0,1 0 0 0 0,-1 0 0 0 0,1 0 0 0 0,0 0 0 0 0,-1 1 0 0 0,2-3 0 0 0,20-26 1626 0 0,-17 23-1893 0 0,18-25-61 0 0,36-44 5642 0 0,-39 51-6447 0 0,2 0-3593 0 0,-15 18 1124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17 117 7834 0 0,'-16'17'2982'0'0,"24"-25"-703"0"0,25-22-883 0 0,78-59 814 0 0,-110 88-2160 0 0,0 0 1 0 0,1 1 0 0 0,-1-1-1 0 0,0 0 1 0 0,0 1-1 0 0,0-1 1 0 0,1 1 0 0 0,-1 0-1 0 0,0-1 1 0 0,0 1-1 0 0,1 0 1 0 0,-1 0-1 0 0,0 0 1 0 0,1-1 0 0 0,-1 2-1 0 0,0-1 1 0 0,1 0-1 0 0,-1 0 1 0 0,0 0 0 0 0,1 0-1 0 0,-1 1 1 0 0,1 0-1 0 0,1 0 28 0 0,-1 0 1 0 0,0 1-1 0 0,0-1 0 0 0,0 1 0 0 0,0 0 1 0 0,0-1-1 0 0,0 1 0 0 0,0 0 0 0 0,-1 0 0 0 0,4 4 1 0 0,2 7 280 0 0,0 0 1 0 0,-1 1 0 0 0,6 19-1 0 0,-5-15 208 0 0,3 8-45 0 0,7 16 202 0 0,31 56 1 0 0,-41-85-694 0 0,1-1-1 0 0,0 0 1 0 0,1 0-1 0 0,1-1 1 0 0,0 0-1 0 0,0-1 1 0 0,1 0-1 0 0,18 13 1 0 0,-17-20-529 0 0,-11-4 41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5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5 182 10594 0 0,'0'0'20'0'0,"0"0"0"0"0,-1 0-1 0 0,1 0 1 0 0,0 0 0 0 0,0 0-1 0 0,0 0 1 0 0,0 0 0 0 0,0 0-1 0 0,-1 0 1 0 0,1 0 0 0 0,0 0-1 0 0,0 0 1 0 0,0 0 0 0 0,0 0-1 0 0,0 0 1 0 0,-1 0 0 0 0,1 0-1 0 0,0 0 1 0 0,0 0 0 0 0,0 0-1 0 0,0 0 1 0 0,0 0 0 0 0,0 0-1 0 0,-1 0 1 0 0,1-1 0 0 0,0 1-1 0 0,0 0 1 0 0,0 0 0 0 0,0 0-1 0 0,0 0 1 0 0,0 0 0 0 0,0 0-1 0 0,0-1 1 0 0,0 1 0 0 0,0 0-1 0 0,0 0 1 0 0,0 0 0 0 0,0 0-1 0 0,0 0 1 0 0,-1-1 0 0 0,1 1-1 0 0,0 0 1 0 0,0 0 0 0 0,0 0-1 0 0,0 0 1 0 0,1 0 0 0 0,-1-1-1 0 0,0 1 1 0 0,0 0 0 0 0,0 0-1 0 0,6-11-79 0 0,16-12-696 0 0,-19 20 891 0 0,25-23 352 0 0,1 2 0 0 0,1 0 0 0 0,54-31 0 0 0,-66 43-500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5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6913 0 0,'0'-2'213'0'0,"0"0"-1"0"0,0 0 0 0 0,0 0 1 0 0,0-1-1 0 0,1 1 0 0 0,-1 0 0 0 0,1 0 1 0 0,-1 0-1 0 0,1 0 0 0 0,0 0 0 0 0,0 0 1 0 0,-1 1-1 0 0,1-1 0 0 0,1 0 0 0 0,-1 0 1 0 0,0 1-1 0 0,2-3 0 0 0,0 15 5344 0 0,1 16-3208 0 0,-4-25-1905 0 0,2 5-257 0 0,-1 0-1 0 0,1-1 0 0 0,0 1 0 0 0,1-1 1 0 0,0 0-1 0 0,0 0 0 0 0,0 0 0 0 0,0 0 1 0 0,1 0-1 0 0,0-1 0 0 0,0 0 0 0 0,1 0 0 0 0,-1 0 1 0 0,1 0-1 0 0,0-1 0 0 0,1 1 0 0 0,-1-1 1 0 0,1-1-1 0 0,10 6 0 0 0,-11-6-173 0 0,0 0 0 0 0,0-1 0 0 0,0 0 0 0 0,1 0 0 0 0,-1-1 0 0 0,1 0 1 0 0,-1 0-1 0 0,1 0 0 0 0,0 0 0 0 0,-1-1 0 0 0,1 0 0 0 0,0 0 0 0 0,-1 0 0 0 0,1-1 0 0 0,0 0 0 0 0,-1 0 0 0 0,1-1 0 0 0,-1 1 0 0 0,1-1 0 0 0,-1 0 0 0 0,0-1 0 0 0,0 1 1 0 0,9-7-1 0 0,-9 6-9 0 0,-1-1 1 0 0,0 1-1 0 0,-1-1 1 0 0,1 0-1 0 0,-1 0 1 0 0,0-1-1 0 0,0 1 1 0 0,0-1-1 0 0,0 1 1 0 0,-1-1 0 0 0,1 0-1 0 0,-1 0 1 0 0,-1 0-1 0 0,1 0 1 0 0,-1 0-1 0 0,0 0 1 0 0,0-1-1 0 0,0 1 1 0 0,-1 0-1 0 0,0-1 1 0 0,0 1 0 0 0,0 0-1 0 0,-1-1 1 0 0,1 1-1 0 0,-1 0 1 0 0,-1 0-1 0 0,1-1 1 0 0,-1 1-1 0 0,0 0 1 0 0,0 0-1 0 0,0 1 1 0 0,-1-1 0 0 0,1 0-1 0 0,-1 1 1 0 0,0 0-1 0 0,-1-1 1 0 0,1 1-1 0 0,-1 0 1 0 0,0 1-1 0 0,-4-4 1 0 0,-2-1-197 0 0,-1 0 1 0 0,-1 1-1 0 0,1 0 0 0 0,-1 1 0 0 0,0 1 1 0 0,-1-1-1 0 0,-17-3 0 0 0,23 7-136 0 0,0 0 0 0 0,0 0 0 0 0,0 1 0 0 0,-1 0 1 0 0,1 1-1 0 0,-1 0 0 0 0,1 0 0 0 0,0 0 0 0 0,-1 1 0 0 0,1 0 0 0 0,0 0 0 0 0,-1 1 0 0 0,1 0 0 0 0,-12 5 0 0 0,7 1-6862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6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62 359 10594 0 0,'-3'3'3860'0'0,"3"-11"-710"0"0,7-15-1831 0 0,-6 22-1262 0 0,0 0-1 0 0,0 0 1 0 0,0 0 0 0 0,0 0 0 0 0,0 0 0 0 0,0 0-1 0 0,-1-1 1 0 0,1 1 0 0 0,0 0 0 0 0,-1 0 0 0 0,1-1-1 0 0,-1 1 1 0 0,1 0 0 0 0,-1-1 0 0 0,0 1 0 0 0,1-1 0 0 0,-1 1-1 0 0,0 0 1 0 0,0-1 0 0 0,0 1 0 0 0,0-1 0 0 0,0 1-1 0 0,0 0 1 0 0,-1-1 0 0 0,1 1 0 0 0,0-1 0 0 0,-1 1-1 0 0,1 0 1 0 0,-1-1 0 0 0,1 1 0 0 0,-1 0 0 0 0,0 0 0 0 0,0 0-1 0 0,1-1 1 0 0,-1 1 0 0 0,0 0 0 0 0,0 0 0 0 0,0 0-1 0 0,-2-1 1 0 0,0-2-31 0 0,-5-10 70 0 0,0-1 0 0 0,0 0 1 0 0,2 0-1 0 0,-1 0 0 0 0,2-1 1 0 0,-4-18-1 0 0,1 5-66 0 0,7 25-33 0 0,0 1 1 0 0,1-1-1 0 0,-1 0 1 0 0,1 0 0 0 0,0 1-1 0 0,0-1 1 0 0,1 0-1 0 0,-1 0 1 0 0,1 1-1 0 0,-1-1 1 0 0,1 0 0 0 0,1 1-1 0 0,-1-1 1 0 0,0 1-1 0 0,1-1 1 0 0,0 1-1 0 0,-1-1 1 0 0,1 1 0 0 0,1 0-1 0 0,-1 0 1 0 0,0 0-1 0 0,5-4 1 0 0,-3 3 12 0 0,0 1-1 0 0,0-1 1 0 0,0 1 0 0 0,0 0-1 0 0,0 0 1 0 0,1 1 0 0 0,-1-1-1 0 0,1 1 1 0 0,0 0-1 0 0,0 0 1 0 0,0 0 0 0 0,0 1-1 0 0,0 0 1 0 0,0 0 0 0 0,9-1-1 0 0,0 3 192 0 0,0 0 0 0 0,0 0-1 0 0,-1 1 1 0 0,1 1 0 0 0,0 1 0 0 0,-1 0-1 0 0,20 9 1 0 0,-29-9-169 0 0,-1 0 0 0 0,0 1 0 0 0,0-1 0 0 0,0 1 0 0 0,0 0 0 0 0,-1 0 0 0 0,0 0 0 0 0,0 0-1 0 0,2 9 1 0 0,-1-6-15 0 0,-1 0 15 0 0,0 1 0 0 0,0 0 0 0 0,-1 0 0 0 0,0 0 0 0 0,-1 0 0 0 0,0 0 0 0 0,0-1 0 0 0,-1 1 0 0 0,-2 13-1 0 0,1-11 10 0 0,1 0-1 0 0,0 0 0 0 0,0 0 0 0 0,2 0 0 0 0,1 19 0 0 0,-2-30-41 0 0,1 1 0 0 0,-1 0 0 0 0,0-1-1 0 0,0 1 1 0 0,1 0 0 0 0,-1-1 0 0 0,0 1-1 0 0,1-1 1 0 0,-1 1 0 0 0,0 0 0 0 0,1-1 0 0 0,-1 1-1 0 0,1-1 1 0 0,-1 1 0 0 0,1-1 0 0 0,-1 0-1 0 0,1 1 1 0 0,-1-1 0 0 0,1 1 0 0 0,0-1 0 0 0,-1 0-1 0 0,1 1 1 0 0,-1-1 0 0 0,1 0 0 0 0,0 0 0 0 0,1 1-1 0 0,22-3 117 0 0,24-16-21 0 0,-40 13-122 0 0,1-2-1 0 0,-1 1 0 0 0,-1-1 1 0 0,1 0-1 0 0,-1 0 0 0 0,0-1 1 0 0,0 0-1 0 0,-1 0 1 0 0,0-1-1 0 0,7-15 0 0 0,-4 9 107 0 0,0 2 0 0 0,0-1 1 0 0,15-14-1 0 0,8 0-2416 0 0,-23 21-5716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57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92 183 3225 0 0,'-16'0'608'0'0,"0"1"1"0"0,0 1-1 0 0,-27 5 5482 0 0,88-16-5629 0 0,3 3 353 0 0,-1-2 1 0 0,60-18-1 0 0,-1 0-411 0 0,8 1 138 0 0,-45 8 261 0 0,0 3 0 0 0,0 3 0 0 0,88-2 0 0 0,-91 10-338 0 0,-1-2-1 0 0,77-18 1 0 0,-116 22 517 0 0,-23 2-937 0 0,0-1 0 0 0,1 0 0 0 0,-1 0 0 0 0,0-1 0 0 0,1 1 0 0 0,-1-1-1 0 0,0 1 1 0 0,1-1 0 0 0,3-2 0 0 0,-5 2-554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7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10594 0 0,'0'0'152'0'0,"0"0"1"0"0,-1 0-1 0 0,1 1 0 0 0,-1-1 0 0 0,1 0 0 0 0,-1 0 0 0 0,1 1 0 0 0,0-1 1 0 0,-1 0-1 0 0,1 1 0 0 0,0-1 0 0 0,-1 0 0 0 0,1 1 0 0 0,0-1 0 0 0,0 1 1 0 0,-1-1-1 0 0,1 1 0 0 0,0-1 0 0 0,0 0 0 0 0,0 1 0 0 0,-1-1 0 0 0,1 1 1 0 0,0-1-1 0 0,0 1 0 0 0,0-1 0 0 0,0 1 0 0 0,0-1 0 0 0,0 1 0 0 0,0-1 0 0 0,0 1 1 0 0,0-1-1 0 0,0 1 0 0 0,0-1 0 0 0,1 1 0 0 0,-1-1 0 0 0,0 1 0 0 0,0-1 1 0 0,0 0-1 0 0,1 1 0 0 0,-1-1 0 0 0,0 1 0 0 0,0-1 0 0 0,1 1 0 0 0,10 22 2451 0 0,-11-22-2540 0 0,12 20 671 0 0,1 0 1 0 0,1 0 0 0 0,1-2-1 0 0,22 24 1 0 0,76 61-658 0 0,-100-92-129 0 0,4 4-1861 0 0,-11-8-5895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7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14 710 5529 0 0,'0'1'147'0'0,"-1"-1"-1"0"0,1 0 1 0 0,-1 0 0 0 0,1 0-1 0 0,0 0 1 0 0,-1 0 0 0 0,1 0-1 0 0,-1 0 1 0 0,1 0 0 0 0,0 0-1 0 0,-1 0 1 0 0,1 0 0 0 0,-1 0-1 0 0,1 0 1 0 0,-1 0 0 0 0,1 0-1 0 0,0 0 1 0 0,-1 0 0 0 0,1 0-1 0 0,0 0 1 0 0,-1-1 0 0 0,1 1-1 0 0,-1 0 1 0 0,1 0 0 0 0,0-1-1 0 0,-1 1 1 0 0,1 0 0 0 0,0 0-1 0 0,0-1 1 0 0,-1 1 0 0 0,1 0-1 0 0,0-1 1 0 0,0 1-1 0 0,-1 0 1 0 0,1-1 0 0 0,0 1-1 0 0,0-1 1 0 0,0 1 0 0 0,0 0-1 0 0,-1-1 1 0 0,1 1 0 0 0,0-1-1 0 0,0 1 1 0 0,0 0 0 0 0,0-1-1 0 0,0 1 1 0 0,0-1 0 0 0,0 1-1 0 0,0 0 1 0 0,0-1 0 0 0,0 1-1 0 0,0-1 1 0 0,1 1 0 0 0,-1 0-1 0 0,0-1 1 0 0,0 1 0 0 0,0-1-1 0 0,0 1 1 0 0,1 0 0 0 0,-1-1-1 0 0,7-17 3773 0 0,-2 9-4423 0 0,22-30 1209 0 0,1 1-1 0 0,2 1 0 0 0,1 2 0 0 0,58-50 0 0 0,-34 32-304 0 0,25-25 96 0 0,152-158-58 0 0,-168 169-1901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8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19 298 14283 0 0,'-13'8'1581'0'0,"8"-6"-3162"0"0,12-14 693 0 0,-6 10 1035 0 0,57-89 3927 0 0,38-59-2151 0 0,-92 143-1807 0 0,-1 3-51 0 0,-1 0-1 0 0,0 0 0 0 0,1 0 1 0 0,-1 1-1 0 0,1-1 1 0 0,0 1-1 0 0,0 0 0 0 0,1 0 1 0 0,-1 0-1 0 0,1 0 1 0 0,-1 1-1 0 0,6-4 0 0 0,-8 7-47 0 0,-1-1-1 0 0,1 0 1 0 0,0 0-1 0 0,-1 0 1 0 0,1 1 0 0 0,0-1-1 0 0,-1 0 1 0 0,1 1-1 0 0,0-1 1 0 0,-1 1-1 0 0,1-1 1 0 0,-1 1-1 0 0,1-1 1 0 0,-1 1-1 0 0,1-1 1 0 0,-1 1-1 0 0,1-1 1 0 0,-1 1-1 0 0,0 0 1 0 0,1-1-1 0 0,-1 1 1 0 0,0 0 0 0 0,1 1-1 0 0,8 21 251 0 0,-7-18-170 0 0,15 30 161 0 0,1-1 1 0 0,1-1 0 0 0,2-1-1 0 0,2-1 1 0 0,0-1 0 0 0,31 29 0 0 0,-38-37-196 0 0,-12-17-330 0 0,-1 0 0 0 0,1 0 0 0 0,0 0 0 0 0,0 0 0 0 0,1-1 0 0 0,5 5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9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23 437 10138 0 0,'0'0'38'0'0,"-1"1"-1"0"0,1-1 1 0 0,-1 0-1 0 0,0 0 1 0 0,1 0-1 0 0,-1 1 1 0 0,0-1-1 0 0,0 0 1 0 0,1 0-1 0 0,-1 0 1 0 0,0 0-1 0 0,1 0 1 0 0,-1 0-1 0 0,0 0 1 0 0,1 0-1 0 0,-1-1 1 0 0,0 1 0 0 0,1 0-1 0 0,-1 0 1 0 0,0-1-1 0 0,1 1 1 0 0,-1 0-1 0 0,0 0 1 0 0,1-1-1 0 0,-1 1 1 0 0,1-1-1 0 0,-1 1 1 0 0,1-1-1 0 0,-1 1 1 0 0,1-1-1 0 0,-1 1 1 0 0,1-1-1 0 0,-1 1 1 0 0,1-2-1 0 0,-1 0 61 0 0,1 0-1 0 0,-1-1 0 0 0,1 1 0 0 0,0 0 0 0 0,0 0 1 0 0,0-1-1 0 0,0 1 0 0 0,1 0 0 0 0,-1 0 0 0 0,1-1 1 0 0,0-1-1 0 0,4-10 633 0 0,0 0 1 0 0,11-20 0 0 0,60-107-570 0 0,4 2-4947 0 0,-52 98 2088 0 0,-15 24 1276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9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33 456 0 0,'4'4'14682'0'0,"4"7"-8583"0"0,18 34-6827 0 0,-20-33 2412 0 0,1-1-1493 0 0,0 1 1 0 0,0-2-1 0 0,1 1 1 0 0,0-1-1 0 0,1 0 1 0 0,11 9-1 0 0,-19-17-179 0 0,1 0 0 0 0,0-1 0 0 0,0 1 0 0 0,0 0 0 0 0,0-1 0 0 0,1 0 0 0 0,-1 0-1 0 0,0 1 1 0 0,1-1 0 0 0,-1-1 0 0 0,0 1 0 0 0,1 0 0 0 0,-1 0 0 0 0,1-1 0 0 0,-1 0 0 0 0,1 1-1 0 0,-1-1 1 0 0,1 0 0 0 0,-1 0 0 0 0,1 0 0 0 0,0-1 0 0 0,-1 1 0 0 0,1-1 0 0 0,-1 1 0 0 0,0-1-1 0 0,1 0 1 0 0,-1 0 0 0 0,1 0 0 0 0,-1 0 0 0 0,0 0 0 0 0,0-1 0 0 0,0 1 0 0 0,0 0 0 0 0,0-1 0 0 0,0 0-1 0 0,0 0 1 0 0,0 1 0 0 0,2-5 0 0 0,0 2-3 0 0,-1 0 0 0 0,0-1-1 0 0,0 1 1 0 0,-1-1 0 0 0,1 0-1 0 0,-1 0 1 0 0,0 0 0 0 0,0 0-1 0 0,-1 0 1 0 0,0 0 0 0 0,1-1-1 0 0,-2 1 1 0 0,1 0 0 0 0,-1-1-1 0 0,0 1 1 0 0,0-7 0 0 0,0 9-12 0 0,-1 0-1 0 0,1 0 1 0 0,-1 0 0 0 0,0-1-1 0 0,0 1 1 0 0,0 0 0 0 0,0 0-1 0 0,-1 0 1 0 0,1 0 0 0 0,-1 1-1 0 0,1-1 1 0 0,-1 0 0 0 0,0 1-1 0 0,0-1 1 0 0,-1 1 0 0 0,1 0-1 0 0,0-1 1 0 0,-1 1 0 0 0,1 0-1 0 0,-1 0 1 0 0,0 1 0 0 0,0-1-1 0 0,1 1 1 0 0,-1-1 0 0 0,0 1-1 0 0,0 0 1 0 0,-5-1 0 0 0,-125-17-2763 0 0,116 15-4893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49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9218 0 0,'0'0'707'0'0,"0"0"-464"0"0,1 0-203 0 0,-1 0 96 0 0,2 0 333 0 0,0-1 0 0 0,0 1 1 0 0,-1-1-1 0 0,1 0 0 0 0,0 0 1 0 0,0 1-1 0 0,0-1 0 0 0,-1 0 1 0 0,1-1-1 0 0,-1 1 0 0 0,1 0 1 0 0,0 0-1 0 0,-1-1 0 0 0,2-1 1 0 0,25-29 624 0 0,-4 5-3215 0 0,-19 23-3818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50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13363 0 0,'0'1'41'0'0,"0"-1"1"0"0,0 0-1 0 0,0 0 1 0 0,0 0-1 0 0,0 0 1 0 0,0 0-1 0 0,0 1 1 0 0,0-1-1 0 0,0 0 1 0 0,0 0-1 0 0,0 0 1 0 0,1 0-1 0 0,-1 0 1 0 0,0 1-1 0 0,0-1 1 0 0,0 0-1 0 0,0 0 1 0 0,0 0-1 0 0,1 0 1 0 0,-1 0-1 0 0,0 0 1 0 0,0 0-1 0 0,0 0 1 0 0,0 0-1 0 0,1 0 1 0 0,-1 0-1 0 0,0 1 1 0 0,0-1-1 0 0,0 0 1 0 0,0 0-1 0 0,1 0 1 0 0,-1 0-1 0 0,0 0 1 0 0,0 0-1 0 0,0 0 1 0 0,0-1-1 0 0,1 1 1 0 0,-1 0-1 0 0,0 0 1 0 0,0 0-1 0 0,0 0 1 0 0,0 0-1 0 0,1 0 1 0 0,-1 0-1 0 0,0 0 1 0 0,0 0-1 0 0,0 0 1 0 0,0-1-1 0 0,0 1 1 0 0,1 0-1 0 0,-1 0 1 0 0,0 0-1 0 0,0 0 0 0 0,17-12 1084 0 0,17-17-214 0 0,-33 28-809 0 0,20-19 397 0 0,9-8-1640 0 0,-8 12-3029 0 0,-12 10 2123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50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34 7370 0 0,'0'0'30'0'0,"-1"-1"0"0"0,1 1 1 0 0,0-1-1 0 0,0 1 0 0 0,0 0 1 0 0,0-1-1 0 0,0 1 1 0 0,0-1-1 0 0,0 1 0 0 0,0-1 1 0 0,0 1-1 0 0,0-1 0 0 0,0 1 1 0 0,0-1-1 0 0,0 1 1 0 0,0-1-1 0 0,0 1 0 0 0,0-1 1 0 0,0 1-1 0 0,0 0 0 0 0,1-1 1 0 0,-1 1-1 0 0,0-1 1 0 0,0 1-1 0 0,1 0 0 0 0,-1-1 1 0 0,0 1-1 0 0,1-1 0 0 0,-1 1 1 0 0,0 0-1 0 0,1-1 1 0 0,-1 1-1 0 0,18-3 1842 0 0,-13 4-1133 0 0,0-1 1 0 0,-1 1-1 0 0,1 0 0 0 0,-1 1 1 0 0,0-1-1 0 0,6 3 0 0 0,2 5 271 0 0,-1 0-1 0 0,0 1 0 0 0,-1 0 1 0 0,0 0-1 0 0,15 22 1 0 0,17 17 69 0 0,63 47-352 0 0,-27-28-580 0 0,-53-35-560 0 0,-18-23-1177 0 0</inkml:trace>
  <inkml:trace contextRef="#ctx0" brushRef="#br0" timeOffset="1">0 132 10594 0 0,'2'-5'134'0'0,"-1"0"-1"0"0,1 0 0 0 0,0 1 1 0 0,0-1-1 0 0,1 0 0 0 0,-1 1 1 0 0,1 0-1 0 0,6-8 0 0 0,-1 1 1188 0 0,-3 3-1011 0 0,1 0 1 0 0,0 1-1 0 0,1-1 0 0 0,0 1 1 0 0,0 1-1 0 0,8-7 1 0 0,-13 11-361 0 0,0 1 0 0 0,-1 0 0 0 0,1-1 0 0 0,0 1 0 0 0,0 0 0 0 0,0 0 0 0 0,0 0 0 0 0,0 0 0 0 0,0 0 0 0 0,0 1 0 0 0,0-1 0 0 0,0 0 0 0 0,0 1 0 0 0,0 0 0 0 0,0-1 0 0 0,1 1 0 0 0,-1 0 0 0 0,0 0 0 0 0,0 0 0 0 0,0 1 0 0 0,0-1 0 0 0,1 0 0 0 0,-1 1 1 0 0,0-1-1 0 0,0 1 0 0 0,0 0 0 0 0,0 0 0 0 0,0 0 0 0 0,0 0 0 0 0,0 0 0 0 0,-1 0 0 0 0,4 3 0 0 0,2 4 118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50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11 221 12443 0 0,'0'0'55'0'0,"-1"0"0"0"0,0-1 0 0 0,0 1 0 0 0,1-1 0 0 0,-1 1 0 0 0,1-1 0 0 0,-1 0 0 0 0,0 1 0 0 0,1-1 0 0 0,-1 0 0 0 0,1 1 1 0 0,-1-1-1 0 0,1 0 0 0 0,0 1 0 0 0,-1-1 0 0 0,1 0 0 0 0,0 0 0 0 0,-1 0 0 0 0,1 1 0 0 0,0-1 0 0 0,0 0 0 0 0,0 0 0 0 0,0 0 0 0 0,0 0 0 0 0,0 1 1 0 0,0-1-1 0 0,0 0 0 0 0,0 0 0 0 0,0 0 0 0 0,0 0 0 0 0,0 1 0 0 0,1-1 0 0 0,-1 0 0 0 0,0 0 0 0 0,1 1 0 0 0,-1-1 0 0 0,0 0 0 0 0,1 0 1 0 0,-1 1-1 0 0,1-2 0 0 0,23-37 214 0 0,-19 32-204 0 0,12-15 857 0 0,1 0 0 0 0,1 1 0 0 0,22-20 0 0 0,-10 11-1214 0 0,-22 21-87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03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94 116 12899 0 0,'-2'-1'126'0'0,"0"1"-1"0"0,0-1 1 0 0,0 1 0 0 0,0 0 0 0 0,0 0-1 0 0,-1 0 1 0 0,1 0 0 0 0,0 0 0 0 0,0 0 0 0 0,0 1-1 0 0,0-1 1 0 0,0 1 0 0 0,0 0 0 0 0,-2 0-1 0 0,-33 17-593 0 0,13-7-1488 0 0,24-10 2066 0 0,0-1 0 0 0,0 0 0 0 0,1 0 0 0 0,-1 0 0 0 0,0 0-1 0 0,0 0 1 0 0,1 0 659 0 0,-1 0-659 0 0,0 1 0 0 0,0-1 0 0 0,0 0 0 0 0,0 0 0 0 0,0 0-1 0 0,0 0 1 0 0,0 0 0 0 0,0 0 0 0 0,0 0 0 0 0,0 0 0 0 0,0 1 0 0 0,0-1-1 0 0,0 0 1 0 0,0 0 0 0 0,0 0 0 0 0,0 0 0 0 0,0 0 0 0 0,0 0 0 0 0,0 1-1 0 0,0-1 1 0 0,0 0 0 0 0,0 0 0 0 0,0 0 0 0 0,0 0 0 0 0,0 0 0 0 0,0 0-1 0 0,0 0 1 0 0,0 0 0 0 0,0 1 0 0 0,0-1 0 0 0,25 1 1385 0 0,36-4-804 0 0,246-5-224 0 0,-212 8-445 0 0,-53-3-19 0 0,-1-1-1 0 0,0-3 1 0 0,-1-1-1 0 0,70-24 1 0 0,36-8 671 0 0,-83 23-350 0 0,-45 11-262 0 0,1 1 0 0 0,-1 0 0 0 0,1 2 0 0 0,30-3 0 0 0,-52 2-3411 0 0,2 2 1616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5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95 3105 0 0,'0'-2'232'0'0,"0"0"1"0"0,1 0 0 0 0,-1 1-1 0 0,0-1 1 0 0,1 0 0 0 0,-1 0-1 0 0,1 1 1 0 0,0-1 0 0 0,-1 1 0 0 0,1-1-1 0 0,0 0 1 0 0,0 1 0 0 0,0-1-1 0 0,0 1 1 0 0,0 0 0 0 0,1-1-1 0 0,-1 1 1 0 0,0 0 0 0 0,0 0-1 0 0,1 0 1 0 0,-1 0 0 0 0,1 0-1 0 0,-1 0 1 0 0,1 0 0 0 0,0 0-1 0 0,-1 1 1 0 0,3-1 0 0 0,-2 0-75 0 0,0 0 0 0 0,0 0 0 0 0,-1 1 0 0 0,1-1 0 0 0,0 0 0 0 0,-1 0-1 0 0,1 0 1 0 0,-1-1 0 0 0,1 1 0 0 0,-1 0 0 0 0,0-1 0 0 0,1 1 0 0 0,-1-1 0 0 0,0 1 0 0 0,0-1 0 0 0,0 1 0 0 0,0-1 0 0 0,0 0 0 0 0,0-1 0 0 0,-1 2-210 0 0,0 1 1 0 0,0-1-1 0 0,0 1 1 0 0,0-1-1 0 0,0 1 0 0 0,0 0 1 0 0,0-1-1 0 0,-1 1 1 0 0,1-1-1 0 0,0 1 1 0 0,0 0-1 0 0,0-1 1 0 0,-1 1-1 0 0,1-1 1 0 0,0 1-1 0 0,-1 0 0 0 0,1-1 1 0 0,0 1-1 0 0,-1 0 1 0 0,1 0-1 0 0,0-1 1 0 0,-1 1-1 0 0,1 0 1 0 0,0 0-1 0 0,-1-1 1 0 0,1 1-1 0 0,-1 0 0 0 0,1 0 1 0 0,-1 0-1 0 0,1 0 1 0 0,0 0-1 0 0,-1 0 1 0 0,1 0-1 0 0,-1 0 1 0 0,1 0-1 0 0,-1 0 0 0 0,1 0 1 0 0,-1 0-1 0 0,0 0 1 0 0,-26 0-1892 0 0,16 1 1612 0 0,10-2 322 0 0,0 1 0 0 0,1-1 0 0 0,-1 1-1 0 0,0-1 1 0 0,0 1 0 0 0,1-1 0 0 0,-1 1 0 0 0,0-1-1 0 0,1 0 1 0 0,-1 1 0 0 0,1-1 0 0 0,-1 0 0 0 0,1 0 0 0 0,-1 1-1 0 0,1-1 1 0 0,0 0 0 0 0,-1-1 0 0 0,-2-6 9104 0 0,0 9-9055 0 0,1 1-1 0 0,-1-1 1 0 0,1 0-1 0 0,-1 1 1 0 0,1 0-1 0 0,0-1 1 0 0,0 1-1 0 0,0 0 1 0 0,0 0 0 0 0,0 0-1 0 0,0 0 1 0 0,1 1-1 0 0,-1-1 1 0 0,1 0-1 0 0,-1 1 1 0 0,1-1-1 0 0,0 1 1 0 0,-1 4 0 0 0,-4 4 482 0 0,5-8-380 0 0,-1 0 0 0 0,0 0 0 0 0,1 1 0 0 0,-1-1 0 0 0,1 1 0 0 0,0 0 0 0 0,0-1 0 0 0,0 1 0 0 0,1 0 0 0 0,-1-1 0 0 0,1 1 0 0 0,0 0 1 0 0,0-1-1 0 0,1 6 0 0 0,1-4-91 0 0,0 0 1 0 0,0-1-1 0 0,0 0 0 0 0,1 0 1 0 0,-1 1-1 0 0,1-1 1 0 0,0-1-1 0 0,0 1 0 0 0,1 0 1 0 0,4 4-1 0 0,-5-5-23 0 0,0 1 0 0 0,0 0-1 0 0,-1 0 1 0 0,1 0 0 0 0,-1 0-1 0 0,0 0 1 0 0,0 0 0 0 0,-1 1-1 0 0,1-1 1 0 0,-1 1-1 0 0,0-1 1 0 0,0 1 0 0 0,0 4-1 0 0,1 12 232 0 0,-3 36-1 0 0,1-4 76 0 0,1-43-302 0 0,-1 1 0 0 0,2 0 0 0 0,0-1 0 0 0,0 1 0 0 0,1-1 0 0 0,0 0 0 0 0,0 0 0 0 0,2 0 0 0 0,-1 0 0 0 0,8 11 0 0 0,-10-16-15 0 0,1 0-1 0 0,-1 0 1 0 0,0 1 0 0 0,0-1 0 0 0,0 1-1 0 0,-1 0 1 0 0,0-1 0 0 0,0 1 0 0 0,0 0-1 0 0,-1 11 1 0 0,-8 61 84 0 0,5-60-66 0 0,-9 1 192 0 0,12-19-268 0 0,0 0-1 0 0,0-1 1 0 0,0 1-1 0 0,0 0 1 0 0,0 0-1 0 0,0-1 1 0 0,0 1 0 0 0,0 0-1 0 0,0 0 1 0 0,0-1-1 0 0,0 1 1 0 0,0 0-1 0 0,0 0 1 0 0,0-1-1 0 0,0 1 1 0 0,0 0 0 0 0,0 0-1 0 0,-1 0 1 0 0,1-1-1 0 0,0 1 1 0 0,0 0-1 0 0,0 0 1 0 0,0 0-1 0 0,-1-1 1 0 0,1 1 0 0 0,0 0-1 0 0,0 0 1 0 0,0 0-1 0 0,-1 0 1 0 0,1 0-1 0 0,0 0 1 0 0,0-1-1 0 0,0 1 1 0 0,-1 0 0 0 0,1 0-1 0 0,0 0 1 0 0,0 0-1 0 0,-1 0 1 0 0,1 0-1 0 0,0 0 1 0 0,0 0-1 0 0,-1 0 1 0 0,1 0 0 0 0,0 0-1 0 0,0 0 1 0 0,-1 0-1 0 0,1 0 1 0 0,0 0-1 0 0,0 0 1 0 0,0 1-1 0 0,-1-1 1 0 0,1 0 0 0 0,0 0-1 0 0,0 0 1 0 0,-1 0-1 0 0,1 0 1 0 0,0 0-1 0 0,0 1 1 0 0,0-1-1 0 0,0 0 1 0 0,-1 0 0 0 0,1 0-1 0 0,0 1 1 0 0,0-1-1 0 0,0 0 1 0 0,0 0-1 0 0,0 0 1 0 0,-1 1-1 0 0,1-2-1078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04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5521 0 0,'1'0'4'0'0,"0"0"1"0"0,0 0-1 0 0,0 1 0 0 0,0-1 1 0 0,0 0-1 0 0,-1 0 0 0 0,1 0 0 0 0,0 1 1 0 0,0-1-1 0 0,0 1 0 0 0,0-1 0 0 0,0 1 1 0 0,0-1-1 0 0,-1 1 0 0 0,1-1 1 0 0,0 1-1 0 0,0 0 0 0 0,-1-1 0 0 0,1 1 1 0 0,0 0-1 0 0,-1-1 0 0 0,1 1 1 0 0,-1 0-1 0 0,1 0 0 0 0,-1 0 0 0 0,1 0 1 0 0,-1 0-1 0 0,0 0 0 0 0,1-1 0 0 0,-1 1 1 0 0,0 0-1 0 0,1 1 0 0 0,-1-1 31 0 0,0 0 0 0 0,0 0 0 0 0,1-1 0 0 0,-1 1 0 0 0,0 0 0 0 0,0 0 0 0 0,0-1 1 0 0,0 1-1 0 0,0 0 0 0 0,0 0 0 0 0,0-1 0 0 0,0 1 0 0 0,0 0 0 0 0,0 0 0 0 0,0-1 0 0 0,-1 1 0 0 0,1 0 0 0 0,0 0 0 0 0,0-1 0 0 0,-1 1 0 0 0,1 0 0 0 0,-1-1 0 0 0,0 2 0 0 0,1-2 177 0 0,-1 1 1 0 0,0-1-1 0 0,1 0 0 0 0,-1 1 1 0 0,0-1-1 0 0,1 0 0 0 0,-1 0 0 0 0,0 1 1 0 0,0-1-1 0 0,1 0 0 0 0,-1 0 1 0 0,0 0-1 0 0,0 0 0 0 0,1 0 0 0 0,-1 0 1 0 0,0 0-1 0 0,0 0 0 0 0,1 0 1 0 0,-2-1-1 0 0,-1 1 458 0 0,0-1 1 0 0,0 1 0 0 0,0 0-1 0 0,0 0 1 0 0,0 1-1 0 0,0-1 1 0 0,-1 0-1 0 0,1 1 1 0 0,0 0-1 0 0,1 0 1 0 0,-1 0-1 0 0,-4 2 1 0 0,6-3-647 0 0,-1 1 0 0 0,1 0 0 0 0,-1-1 0 0 0,1 1 0 0 0,0 0 0 0 0,-1 0 0 0 0,1 0 0 0 0,0 0 0 0 0,0 1 0 0 0,0-1 0 0 0,0 0 0 0 0,0 0 0 0 0,0 1 0 0 0,0-1 0 0 0,0 1 0 0 0,0-1 0 0 0,1 0 0 0 0,-1 1 0 0 0,1 0 0 0 0,-1-1 0 0 0,1 1 0 0 0,-1-1 0 0 0,1 1 0 0 0,0 1 0 0 0,1 0-25 0 0,1 0 1 0 0,0-1 0 0 0,1 0 0 0 0,-1 1 0 0 0,0-1 0 0 0,1 0 0 0 0,-1 0-1 0 0,1 0 1 0 0,-1 0 0 0 0,1-1 0 0 0,0 1 0 0 0,5 1 0 0 0,2 3 47 0 0,13 7 124 0 0,0 0 0 0 0,1-1 0 0 0,48 15 0 0 0,80 13-84 0 0,-82-23-185 0 0,-73-17 180 0 0,1 0-1 0 0,-1 1 0 0 0,1 0 1 0 0,-1 0-1 0 0,1-1 0 0 0,-1 1 1 0 0,1 1-1 0 0,0-1 0 0 0,-1 0 1 0 0,1 1-1 0 0,0-1 0 0 0,0 1 0 0 0,0-1 1 0 0,0 1-1 0 0,0 0 0 0 0,0 0 1 0 0,1 0-1 0 0,-1 0 0 0 0,-1 3 1 0 0,-39 52-335 0 0,36-48 253 0 0,-15 23-69 0 0,1 0 1 0 0,1 2-1 0 0,-28 68 0 0 0,9-8-199 0 0,35-84-303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05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76 181 2761 0 0,'-72'19'6772'0'0,"68"-18"-5378"0"0,13-3-1115 0 0,-4 1-451 0 0,85-17 1136 0 0,0 5 0 0 0,113-3-1 0 0,23-2 1433 0 0,-175 11-1729 0 0,0-2 0 0 0,69-22-1 0 0,-51 7-440 0 0,-25 8-85 0 0,2 1 1 0 0,84-14-1 0 0,-130 29-161 0 0,0 0-22 0 0,0 0 0 0 0,0 0 0 0 0,0-1 0 0 0,0 1 0 0 0,1 0 0 0 0,-1 0 0 0 0,0 0 0 0 0,0 0 1 0 0,0 0-1 0 0,0 0 0 0 0,1 0 0 0 0,-1 0 0 0 0,0-1 0 0 0,0 1 0 0 0,0 0 0 0 0,0 0 0 0 0,1 0 0 0 0,-1 0 0 0 0,0 0 0 0 0,0 0 0 0 0,0 0 0 0 0,1 0 0 0 0,-1 0 0 0 0,0 0 0 0 0,0 0 1 0 0,0 0-1 0 0,1 0 0 0 0,-1 1 0 0 0,0-1 0 0 0,0 0 0 0 0,0 0 0 0 0,0 0 0 0 0,1 0 0 0 0,-1 0 0 0 0,0 0 0 0 0,0 0 0 0 0,0 0 0 0 0,0 1 0 0 0,0-1 0 0 0,1 0 0 0 0,-1 0 0 0 0,0 0 1 0 0,0 0-1 0 0,0 0 0 0 0,0 1 0 0 0,0-1 0 0 0,0 0 0 0 0,0 0 0 0 0,0 0 0 0 0,0 0 0 0 0,0 1 0 0 0,1-1 0 0 0,-1 0 0 0 0,-2 2-825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06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11058 0 0,'-25'4'8609'0'0,"39"-1"-8489"0"0,0 0 1 0 0,1-1-1 0 0,-1-1 1 0 0,0 0-1 0 0,21-2 1 0 0,-16 0-99 0 0,1 1-1 0 0,-1 1 1 0 0,23 4-1 0 0,-8 3-21 0 0,46 17 0 0 0,-77-20 64 0 0,-10 2 378 0 0,-22 10 774 0 0,6-3-852 0 0,8 2-326 0 0,1 1 0 0 0,0 0 0 0 0,1 1 1 0 0,1 0-1 0 0,1 1 0 0 0,-9 20 0 0 0,13-17-318 0 0,6-9-64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0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1 386 10138 0 0,'14'-3'144'0'0,"1"0"-1"0"0,-1-1 1 0 0,0 0-1 0 0,17-8 1 0 0,14-5 456 0 0,299-72 3695 0 0,-195 53-2930 0 0,481-130 546 0 0,-528 135-3839 0 0,-75 22-1532 0 0,10-2-2401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0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97 2761 0 0,'4'-25'771'0'0,"10"-7"5072"0"0,1-2-3323 0 0,-15 33-2468 0 0,0 1 0 0 0,0 0 0 0 0,0 0 0 0 0,0 0 0 0 0,0 0 0 0 0,0 0 0 0 0,0-1 0 0 0,0 1 0 0 0,0 0 0 0 0,0 0 0 0 0,0 0 0 0 0,0 0 0 0 0,0 0 0 0 0,0-1 0 0 0,0 1 0 0 0,0 0 0 0 0,0 0 0 0 0,0 0 0 0 0,0 0 0 0 0,0 0 0 0 0,0-1 0 0 0,0 1 0 0 0,0 0 0 0 0,0 0 0 0 0,0 0 0 0 0,-1 0 0 0 0,1 0 0 0 0,0 0 0 0 0,0-1 0 0 0,0 1 0 0 0,0 0 0 0 0,0 0 0 0 0,0 0 0 0 0,0 0 0 0 0,-1 0 0 0 0,1 0 0 0 0,0 0 0 0 0,0 0 0 0 0,0 0 1 0 0,0 0-1 0 0,0 0 0 0 0,-1 0 0 0 0,1 0 0 0 0,0 0 0 0 0,0 0 0 0 0,0 0 0 0 0,0 0 0 0 0,0 0 0 0 0,-1 0 0 0 0,1 0 0 0 0,0 0 0 0 0,0 0 0 0 0,0 0 0 0 0,0 0 0 0 0,0 0 0 0 0,-1 0 0 0 0,-14 5 1177 0 0,-18 12-524 0 0,32-16-545 0 0,-6 2 222 0 0,10-6 142 0 0,-2 3-312 0 0,-1-1-1 0 0,1 1 1 0 0,-1 0 0 0 0,1-1 0 0 0,0 1 0 0 0,-1 0 0 0 0,1-1 0 0 0,0 1-1 0 0,-1 0 1 0 0,1 0 0 0 0,0 0 0 0 0,-1 0 0 0 0,1-1 0 0 0,0 1 0 0 0,-1 0-1 0 0,1 0 1 0 0,0 0 0 0 0,0 0 0 0 0,-1 1 0 0 0,2-1 0 0 0,2 3-122 0 0,-1 1 1 0 0,1 0-1 0 0,-1-1 1 0 0,0 1-1 0 0,-1 0 1 0 0,1 0-1 0 0,-1 1 0 0 0,1-1 1 0 0,-1 1-1 0 0,0-1 1 0 0,-1 1-1 0 0,1-1 1 0 0,-1 1-1 0 0,0 0 1 0 0,0 0-1 0 0,0 9 1 0 0,-1-8-82 0 0,1 0 1 0 0,0 0 0 0 0,0 0 0 0 0,1 0 0 0 0,-1 0 0 0 0,1 0 0 0 0,0-1 0 0 0,1 1 0 0 0,0-1 0 0 0,0 1 0 0 0,0-1-1 0 0,0 0 1 0 0,1 0 0 0 0,-1-1 0 0 0,9 8 0 0 0,12 6 9 0 0,-1 1 1 0 0,0 1-1 0 0,-2 0 0 0 0,0 2 0 0 0,-1 1 0 0 0,-2 0 1 0 0,0 1-1 0 0,-1 1 0 0 0,17 36 0 0 0,179 342 789 0 0,-185-354-1580 0 0,-24-40 296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1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40 282 15667 0 0,'-37'-11'1697'0'0,"37"11"-1700"0"0,-1-1 0 0 0,1 1 1 0 0,0-1-1 0 0,0 0 0 0 0,-1 1 1 0 0,1-1-1 0 0,0 1 0 0 0,0-1 0 0 0,0 0 1 0 0,0 1-1 0 0,0-1 0 0 0,0 1 1 0 0,0-1-1 0 0,0 0 0 0 0,0 1 1 0 0,0-1-1 0 0,0 0 0 0 0,0 1 1 0 0,0-1-1 0 0,0 1 0 0 0,1-1 0 0 0,-1 0 1 0 0,0 1-1 0 0,0-1 0 0 0,1 0 1 0 0,8-17-440 0 0,-2 12 408 0 0,1 0 1 0 0,0 1 0 0 0,0 0 0 0 0,1 0 0 0 0,0 1-1 0 0,-1 0 1 0 0,2 0 0 0 0,-1 1 0 0 0,11-2-1 0 0,21-9-33 0 0,60-30-225 0 0,-37 14 459 0 0,2 3 0 0 0,2 3 0 0 0,91-20 0 0 0,-125 37-840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1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9 4609 0 0,'-74'36'771'0'0,"110"-48"7239"0"0,36-4-5235 0 0,-52 11-2753 0 0,16 4-1604 0 0,-31 1 1275 0 0,0 0 1 0 0,0 0 0 0 0,0 0 0 0 0,0-1-1 0 0,-1 1 1 0 0,1-1 0 0 0,9-3 0 0 0,-7 0 306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2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16388 0 0,'1'0'133'0'0,"0"1"-64"0"0,1-1 0 0 0,-1 1 1 0 0,1 0-1 0 0,-1 0 0 0 0,1 0 1 0 0,-1 0-1 0 0,0 0 1 0 0,1 0-1 0 0,-1 1 0 0 0,0-1 1 0 0,0 0-1 0 0,0 1 0 0 0,0-1 1 0 0,0 1-1 0 0,0-1 0 0 0,0 1 1 0 0,0-1-1 0 0,-1 1 0 0 0,1 0 1 0 0,-1-1-1 0 0,1 1 1 0 0,0 3-1 0 0,6 17 553 0 0,2-1 0 0 0,0 0 0 0 0,2 0 0 0 0,0-1 0 0 0,27 36 1 0 0,-2-3 198 0 0,104 193-270 0 0,-122-210-473 0 0,-3 1 1 0 0,-1 1 0 0 0,-1 0 0 0 0,-3 0-1 0 0,7 43 1 0 0,-3 135-119 0 0,0 0-24 0 0,-10-191-1012 0 0,3 0-4387 0 0,1-3-1865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3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 10594 0 0,'0'1'61'0'0,"0"-1"-1"0"0,0 0 1 0 0,0 1-1 0 0,0-1 1 0 0,0 0 0 0 0,-1 1-1 0 0,1-1 1 0 0,0 0-1 0 0,0 1 1 0 0,0-1-1 0 0,0 0 1 0 0,-1 0-1 0 0,1 1 1 0 0,0-1-1 0 0,0 0 1 0 0,-1 0 0 0 0,1 0-1 0 0,0 1 1 0 0,0-1-1 0 0,-1 0 1 0 0,1 0-1 0 0,0 0 1 0 0,-1 0-1 0 0,1 0 1 0 0,0 1 0 0 0,-1-1-1 0 0,1 0 1 0 0,0 0-1 0 0,-1 0 1 0 0,1 0-1 0 0,0 0 1 0 0,-1 0-1 0 0,1 0 1 0 0,0 0-1 0 0,-1 0 1 0 0,1 0 0 0 0,0 0-1 0 0,-1 0 1 0 0,1-1-1 0 0,0 1 1 0 0,-1 0-1 0 0,1 0 1 0 0,0 0-1 0 0,0 0 1 0 0,-1 0 0 0 0,1-1-1 0 0,0 1 1 0 0,0 0-1 0 0,-1 0 1 0 0,1-1-1 0 0,0 1 1 0 0,0 0-1 0 0,-1 0 1 0 0,1-1-1 0 0,0 1 1 0 0,0 0 0 0 0,0 0-1 0 0,0-1 1 0 0,-1 1-1 0 0,1 0 1 0 0,0-1-1 0 0,0 1 1 0 0,0 0-1 0 0,0-1 1 0 0,0 1-1 0 0,0 0 1 0 0,0-1 0 0 0,0 0-1 0 0,-1 4-15 0 0,0-1-1 0 0,0 0 0 0 0,0 0 1 0 0,1 0-1 0 0,-1 0 0 0 0,1 0 1 0 0,-1 1-1 0 0,1-1 0 0 0,0 0 1 0 0,-1 0-1 0 0,2 5 1 0 0,18 87 3373 0 0,41 119 1 0 0,-11-85-3372 0 0,-43-112-124 0 0,0 1-1 0 0,-1-1 1 0 0,-1 1 0 0 0,0 0 0 0 0,1 19 0 0 0,-4 16-3018 0 0,-2-31-3717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4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18 10594 0 0,'-13'3'-40'0'0,"1"0"-1"0"0,0 1 0 0 0,0 1 0 0 0,0 0 1 0 0,0 0-1 0 0,-17 12 0 0 0,16-9-109 0 0,0-1 0 0 0,-1 0 0 0 0,0-1-1 0 0,-18 5 1 0 0,48-16 1078 0 0,0-1-1 0 0,18-10 1 0 0,19-7 366 0 0,-52 22-1269 0 0,113-35 1448 0 0,-100 33-1377 0 0,-1 0 1 0 0,0 1-1 0 0,1 0 1 0 0,-1 1 0 0 0,1 1-1 0 0,23 2 1 0 0,-37-2-89 0 0,1 0 0 0 0,-1 0 0 0 0,1 0 0 0 0,-1 0 0 0 0,1 0 0 0 0,-1 0 0 0 0,1 0 0 0 0,-1 0 0 0 0,1 0 0 0 0,-1 0 0 0 0,1 1 0 0 0,-1-1 1 0 0,1 0-1 0 0,-1 0 0 0 0,0 1 0 0 0,1-1 0 0 0,-1 0 0 0 0,1 1 0 0 0,-1-1 0 0 0,0 0 0 0 0,1 1 0 0 0,-1-1 0 0 0,0 0 0 0 0,1 1 0 0 0,-1-1 0 0 0,0 1 0 0 0,0-1 0 0 0,1 0 1 0 0,-1 1-1 0 0,0-1 0 0 0,0 1 0 0 0,0-1 0 0 0,1 2 0 0 0,-11 14 253 0 0,-26 16 205 0 0,34-31-416 0 0,-100 68 1504 0 0,73-52-1393 0 0,1 2 1 0 0,0 0-1 0 0,2 2 0 0 0,-45 44 0 0 0,70-64-158 0 0,0 0 1 0 0,0 0-1 0 0,0 0 0 0 0,1 0 1 0 0,-1 0-1 0 0,0 1 0 0 0,0-1 1 0 0,1 0-1 0 0,-1 0 0 0 0,0 1 1 0 0,1-1-1 0 0,-1 0 0 0 0,1 0 1 0 0,0 1-1 0 0,-1-1 1 0 0,1 1-1 0 0,0-1 0 0 0,0 0 1 0 0,0 1-1 0 0,0 1 0 0 0,1-2 0 0 0,-1 0 1 0 0,1 0-1 0 0,-1 0 0 0 0,1 0 0 0 0,-1 0 1 0 0,1-1-1 0 0,0 1 0 0 0,0 0 0 0 0,-1 0 0 0 0,1-1 1 0 0,0 1-1 0 0,0-1 0 0 0,0 1 0 0 0,0-1 0 0 0,0 1 1 0 0,0-1-1 0 0,0 1 0 0 0,0-1 0 0 0,0 0 1 0 0,1 1-1 0 0,5 0-40 0 0,0 0 1 0 0,1 0-1 0 0,-1-1 0 0 0,0 0 1 0 0,0 0-1 0 0,9-1 0 0 0,20-5-171 0 0,-21 2 177 0 0,0 1 0 0 0,-1 1 0 0 0,1 1-1 0 0,0 0 1 0 0,0 1 0 0 0,0 0 0 0 0,29 5 0 0 0,-43-5 32 0 0,0 1-1 0 0,0-1 1 0 0,0 0-1 0 0,0 1 1 0 0,-1-1-1 0 0,1 1 1 0 0,0-1-1 0 0,0 1 1 0 0,0-1-1 0 0,0 1 1 0 0,-1-1-1 0 0,1 1 1 0 0,0 0-1 0 0,-1-1 1 0 0,1 1-1 0 0,0 0 1 0 0,-1 0 0 0 0,1 0-1 0 0,-1 0 1 0 0,1-1-1 0 0,-1 1 1 0 0,0 0-1 0 0,1 0 1 0 0,-1 0-1 0 0,0 0 1 0 0,1 0-1 0 0,-1 0 1 0 0,0 0-1 0 0,0 0 1 0 0,0 0-1 0 0,0 0 1 0 0,0 0 0 0 0,0 0-1 0 0,0 0 1 0 0,-1 0-1 0 0,1 0 1 0 0,0 0-1 0 0,0 0 1 0 0,-1 0-1 0 0,1-1 1 0 0,0 1-1 0 0,-1 0 1 0 0,1 0-1 0 0,-1 0 1 0 0,0 1-1 0 0,-4 6 12 0 0,0 1 0 0 0,-1-1-1 0 0,-11 13 1 0 0,9-11-19 0 0,-15 19 21 0 0,15-22 48 0 0,2 1 0 0 0,-1 0 0 0 0,1 0 1 0 0,0 0-1 0 0,1 1 0 0 0,0 0 0 0 0,1 0 0 0 0,-5 11 0 0 0,9-18-47 0 0,0-1 0 0 0,-1 0-1 0 0,1 0 1 0 0,0 1-1 0 0,0-1 1 0 0,0 0-1 0 0,1 0 1 0 0,-1 1-1 0 0,0-1 1 0 0,0 0-1 0 0,1 0 1 0 0,-1 0-1 0 0,1 1 1 0 0,-1-1-1 0 0,1 0 1 0 0,-1 0-1 0 0,1 0 1 0 0,0 0-1 0 0,-1 0 1 0 0,1 0-1 0 0,0 0 1 0 0,0 0 0 0 0,0 0-1 0 0,0 0 1 0 0,0-1-1 0 0,0 1 1 0 0,0 0-1 0 0,0-1 1 0 0,0 1-1 0 0,0 0 1 0 0,0-1-1 0 0,0 0 1 0 0,1 1-1 0 0,-1-1 1 0 0,0 0-1 0 0,0 1 1 0 0,0-1-1 0 0,1 0 1 0 0,1 0-1 0 0,4 1-17 0 0,-1 0-1 0 0,0-1 0 0 0,0 0 0 0 0,0 0 1 0 0,0-1-1 0 0,11-2 0 0 0,23-10 9 0 0,19-6-133 0 0,-55 18 83 0 0,1 0 0 0 0,-1 1 1 0 0,1-1-1 0 0,-1 1 0 0 0,1-1 0 0 0,0 2 0 0 0,-1-1 1 0 0,1 0-1 0 0,-1 1 0 0 0,6 1 0 0 0,-9-2 45 0 0,-1 0 0 0 0,1 1 0 0 0,-1-1-1 0 0,1 1 1 0 0,0-1 0 0 0,-1 0 0 0 0,1 1 0 0 0,-1-1-1 0 0,1 1 1 0 0,-1-1 0 0 0,1 1 0 0 0,-1 0 0 0 0,1-1 0 0 0,-1 1-1 0 0,1-1 1 0 0,-1 1 0 0 0,0 0 0 0 0,1-1 0 0 0,-1 1-1 0 0,0 0 1 0 0,0 0 0 0 0,0-1 0 0 0,1 1 0 0 0,-1 0 0 0 0,0 0-1 0 0,0-1 1 0 0,0 1 0 0 0,0 0 0 0 0,0 0 0 0 0,0-1-1 0 0,0 1 1 0 0,-1 0 0 0 0,1-1 0 0 0,0 1 0 0 0,0 0 0 0 0,-1 0-1 0 0,1-1 1 0 0,0 1 0 0 0,-1 0 0 0 0,1-1 0 0 0,0 1-1 0 0,-1-1 1 0 0,1 1 0 0 0,-1-1 0 0 0,1 1 0 0 0,-1 0 0 0 0,0 0-1 0 0,-29 33 690 0 0,24-28-383 0 0,5-5-257 0 0,0 0 1 0 0,0 0 0 0 0,0 0-1 0 0,-1 1 1 0 0,1-1-1 0 0,0 0 1 0 0,1 1 0 0 0,-1-1-1 0 0,0 1 1 0 0,0-1 0 0 0,1 1-1 0 0,-1 0 1 0 0,1-1-1 0 0,-1 1 1 0 0,1 0 0 0 0,-1-1-1 0 0,1 1 1 0 0,0 0-1 0 0,0 2 1 0 0,1-1-116 0 0,0 1 0 0 0,1-1 0 0 0,-1 0 0 0 0,1 0 0 0 0,0 0 0 0 0,0 0 0 0 0,0 0 0 0 0,2 3-1 0 0,-2-3-77 0 0,6 12-1795 0 0,-7-9 607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5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5065 0 0,'11'-17'2934'0'0,"-9"15"-1582"0"0,-6 13 3667 0 0,11 9-3858 0 0,-4-13-849 0 0,0 0 0 0 0,0 0 1 0 0,-1 0-1 0 0,0 0 0 0 0,0 1 0 0 0,-1-1 0 0 0,0 1 0 0 0,0-1 0 0 0,-1 1 0 0 0,0 0 0 0 0,-1 8 0 0 0,1 23 267 0 0,2 0-1 0 0,8 56 0 0 0,-3-49 27 0 0,-1 51 0 0 0,-3-61-482 0 0,-1-31-124 0 0,-2-1-1 0 0,1 0 0 0 0,-1 1 1 0 0,1-1-1 0 0,-1 1 1 0 0,0-1-1 0 0,-1 1 1 0 0,1-1-1 0 0,-1 1 1 0 0,0-1-1 0 0,0 0 0 0 0,0 1 1 0 0,-1-1-1 0 0,-2 6 1 0 0,-5 6-3485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4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15203 0 0,'46'45'2379'0'0,"-32"-30"-2116"0"0,0-1-1 0 0,-1 2 0 0 0,-1 0 0 0 0,-1 0 0 0 0,0 2 0 0 0,11 24 0 0 0,41 116 1011 0 0,-13-30-294 0 0,-34-93-1063 0 0,-6-15 521 0 0,0 0-1 0 0,8 30 0 0 0,-16-44-766 0 0,0 1-1 0 0,-1 0 0 0 0,0 0 1 0 0,0 12-1 0 0,-2-15-260 0 0,1 0 0 0 0,0 0 0 0 0,-1 0 0 0 0,0 0 0 0 0,0 0 0 0 0,0 0 0 0 0,-1 0 0 0 0,-2 7 0 0 0,-5 3-6257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6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14283 0 0,'0'-1'62'0'0,"0"0"0"0"0,0 1 0 0 0,0-1 0 0 0,0 0 0 0 0,1 0 0 0 0,-1 0 0 0 0,0 1 0 0 0,0-1 0 0 0,0 0 0 0 0,1 0 1 0 0,-1 1-1 0 0,0-1 0 0 0,1 0 0 0 0,-1 1 0 0 0,1-1 0 0 0,-1 0 0 0 0,1 1 0 0 0,-1-1 0 0 0,1 1 0 0 0,-1-1 0 0 0,1 1 0 0 0,0-1 0 0 0,-1 1 0 0 0,1-1 0 0 0,0 1 0 0 0,-1 0 0 0 0,1-1 0 0 0,0 1 0 0 0,0 0 0 0 0,-1-1 0 0 0,1 1 0 0 0,0 0 1 0 0,0 0-1 0 0,0 0 0 0 0,-1 0 0 0 0,1 0 0 0 0,0 0 0 0 0,0 0 0 0 0,0 0 0 0 0,-1 0 0 0 0,1 0 0 0 0,0 0 0 0 0,0 1 0 0 0,-1-1 0 0 0,1 0 0 0 0,0 0 0 0 0,0 1 0 0 0,-1-1 0 0 0,1 0 0 0 0,0 1 0 0 0,-1-1 0 0 0,1 1 0 0 0,-1-1 0 0 0,1 1 0 0 0,0-1 1 0 0,-1 1-1 0 0,1 0 0 0 0,-1-1 0 0 0,1 1 0 0 0,-1 0 0 0 0,0-1 0 0 0,1 1 0 0 0,-1 0 0 0 0,1 1 0 0 0,9 13-27 0 0,1 1-1 0 0,0-2 1 0 0,1 0-1 0 0,23 21 1 0 0,-17-16 330 0 0,25 29 1 0 0,-27-24-201 0 0,-1 1 1 0 0,0 1-1 0 0,-2 0 0 0 0,12 34 0 0 0,0 13-5887 0 0,-17-50-440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6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76 283 1376 0 0,'-3'-4'756'0'0,"-1"0"-1"0"0,0 0 0 0 0,0 0 0 0 0,0 1 1 0 0,0-1-1 0 0,-6-2 0 0 0,8 4-579 0 0,1 1 0 0 0,-1 0 1 0 0,0 0-1 0 0,1 1 0 0 0,-1-1 0 0 0,0 0 0 0 0,0 1 0 0 0,0-1 0 0 0,0 1 1 0 0,0-1-1 0 0,1 1 0 0 0,-1 0 0 0 0,0 0 0 0 0,0 0 0 0 0,0 0 0 0 0,0 0 1 0 0,0 0-1 0 0,0 0 0 0 0,0 1 0 0 0,-3 0 0 0 0,12 0 835 0 0,-1 0-1 0 0,1 0 1 0 0,-1 1 0 0 0,1-1-1 0 0,11 6 1 0 0,-18-7-953 0 0,35 14 1914 0 0,40 22 1 0 0,79 58-239 0 0,-151-92-1765 0 0,1 1 0 0 0,0-1 0 0 0,0 0-1 0 0,0-1 1 0 0,0 1 0 0 0,0-1 0 0 0,0 1 0 0 0,0-1-1 0 0,0-1 1 0 0,1 1 0 0 0,-1 0 0 0 0,6-1-1 0 0,-8 0 45 0 0,-1 0-1 0 0,1-1 0 0 0,-1 1 0 0 0,1 0 0 0 0,-1-1 1 0 0,1 0-1 0 0,-1 1 0 0 0,0-1 0 0 0,1 0 1 0 0,-1 1-1 0 0,0-1 0 0 0,0 0 0 0 0,1 0 0 0 0,-1 0 1 0 0,0 0-1 0 0,0 0 0 0 0,0 0 0 0 0,0-1 1 0 0,0 1-1 0 0,0 0 0 0 0,0 0 0 0 0,-1-1 0 0 0,1 1 1 0 0,0 0-1 0 0,-1-1 0 0 0,1 1 0 0 0,-1-1 1 0 0,0 1-1 0 0,1-1 0 0 0,-1 1 0 0 0,0-1 0 0 0,0 1 1 0 0,0-1-1 0 0,0 1 0 0 0,0-1 0 0 0,0 1 1 0 0,0-1-1 0 0,-1-1 0 0 0,-2-30 705 0 0,-15-61 0 0 0,9 55-695 0 0,-3-39-1 0 0,10 66-273 0 0,2 0-1 0 0,0 0 0 0 0,0 0 0 0 0,1 0 0 0 0,1 0 0 0 0,0 0 0 0 0,6-19 1 0 0,-1 13-7538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7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7 154 12443 0 0,'-6'3'1176'0'0,"6"-4"-801"0"0,3-1 2 0 0,24-16 179 0 0,1 0-1 0 0,1 2 1 0 0,58-24 0 0 0,-26 17 331 0 0,69-15 0 0 0,-128 38-886 0 0,-1 0 0 0 0,0-1 0 0 0,0 1 0 0 0,0 0 0 0 0,1 0 1 0 0,-1 1-1 0 0,0-1 0 0 0,0 0 0 0 0,0 0 0 0 0,1 0 0 0 0,-1 1 0 0 0,0-1 0 0 0,0 1 0 0 0,0-1 1 0 0,0 1-1 0 0,0-1 0 0 0,0 1 0 0 0,0 0 0 0 0,0-1 0 0 0,0 1 0 0 0,0 0 0 0 0,0 0 0 0 0,0 0 1 0 0,-1-1-1 0 0,1 1 0 0 0,0 0 0 0 0,0 0 0 0 0,-1 0 0 0 0,1 1 0 0 0,-1-1 0 0 0,1 0 0 0 0,-1 0 1 0 0,0 0-1 0 0,1 0 0 0 0,-1 0 0 0 0,0 1 0 0 0,0-1 0 0 0,1 2 0 0 0,1 9 9 0 0,-1-1-1 0 0,0 1 0 0 0,-1 14 1 0 0,0-11-7 0 0,1 13 147 0 0,-2 0 1 0 0,-1 1-1 0 0,-12 54 1 0 0,-33 80 529 0 0,43-151-1097 0 0,-11 42 1601 0 0,13-27-2351 0 0,8-3-3755 0 0,-1-16-1272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7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55 178 5065 0 0,'-14'-4'1187'0'0,"10"3"-732"0"0,0-1 0 0 0,0 1 1 0 0,0 0-1 0 0,0-1 0 0 0,0 0 0 0 0,-6-4 1 0 0,10 6-404 0 0,-1-1 0 0 0,1 0 0 0 0,-1 1 1 0 0,0-1-1 0 0,1 0 0 0 0,0 0 1 0 0,-1 1-1 0 0,1-1 0 0 0,-1 0 1 0 0,1 0-1 0 0,0 0 0 0 0,-1 1 1 0 0,1-1-1 0 0,0 0 0 0 0,0 0 1 0 0,0 0-1 0 0,0 0 0 0 0,0 0 1 0 0,0 0-1 0 0,0 1 0 0 0,0-1 0 0 0,0 0 1 0 0,0 0-1 0 0,0 0 0 0 0,1 0 1 0 0,-1 0-1 0 0,0 1 0 0 0,1-1 1 0 0,-1 0-1 0 0,0 0 0 0 0,1 0 1 0 0,-1 1-1 0 0,1-1 0 0 0,-1 0 1 0 0,1 1-1 0 0,0-1 0 0 0,0-1 0 0 0,7-6 16 0 0,0-1-1 0 0,0 1 1 0 0,1 1-1 0 0,0 0 1 0 0,0 0-1 0 0,1 0 1 0 0,-1 1-1 0 0,16-6 1 0 0,5-2-157 0 0,52-15 0 0 0,-70 25-411 0 0,1 1 1 0 0,0 0 0 0 0,13 0-1 0 0,-10 2-3125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17972 0 0,'22'18'1778'0'0,"7"11"-1934"0"0,-23-22 32 0 0,1 0 1 0 0,0 0 0 0 0,0 0 0 0 0,1-1-1 0 0,0 0 1 0 0,9 5 0 0 0,-7-5 86 0 0,0 0 0 0 0,0 1 1 0 0,0 0-1 0 0,-1 1 1 0 0,0 0-1 0 0,-1 0 0 0 0,0 1 1 0 0,0 0-1 0 0,-1 0 0 0 0,0 1 1 0 0,-1 0-1 0 0,8 14 1 0 0,-13-21 101 0 0,0-1 0 0 0,1 0 0 0 0,-1 1 0 0 0,1-1 0 0 0,-1 0 0 0 0,1 0 0 0 0,0 0 0 0 0,0 0 0 0 0,0-1 0 0 0,0 1 0 0 0,0 0 0 0 0,1-1 0 0 0,-1 0 0 0 0,0 1 0 0 0,5 1 0 0 0,-6-3-30 0 0,0 0 0 0 0,-1 0 0 0 0,1 0 0 0 0,0 0 0 0 0,0 0 0 0 0,-1 0 0 0 0,1 0 0 0 0,0 0 0 0 0,0 0 0 0 0,-1 0 0 0 0,1 0 0 0 0,0 0 0 0 0,0-1 0 0 0,-1 1 0 0 0,1 0 0 0 0,0 0 0 0 0,-1-1 0 0 0,1 1 0 0 0,0-1 0 0 0,-1 1 0 0 0,2-1 0 0 0,-1-1-21 0 0,0 1 0 0 0,0 0 0 0 0,0-1 0 0 0,0 1 0 0 0,0-1 0 0 0,-1 1 0 0 0,1-1 0 0 0,0 0 0 0 0,-1 1 0 0 0,1-1 0 0 0,-1 0-1 0 0,0 1 1 0 0,1-4 0 0 0,0-4-27 0 0,-1 0 0 0 0,1 1 0 0 0,-2-1 0 0 0,1 0 0 0 0,-1 0 0 0 0,0 0 0 0 0,-1 1-1 0 0,0-1 1 0 0,0 1 0 0 0,-1-1 0 0 0,0 1 0 0 0,-1 0 0 0 0,0 0 0 0 0,0 0 0 0 0,0 1 0 0 0,-10-12-1 0 0,3 7 141 0 0,-1 0 1 0 0,0 1-1 0 0,0 0 0 0 0,-1 1 0 0 0,-1 0 0 0 0,0 1 0 0 0,-28-13 0 0 0,-4-6-90 0 0,42 26-244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48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71 365 14283 0 0,'-1'0'53'0'0,"1"0"0"0"0,0 0-1 0 0,0-1 1 0 0,0 1 0 0 0,0 0 0 0 0,-1 0 0 0 0,1 0-1 0 0,0-1 1 0 0,0 1 0 0 0,0 0 0 0 0,-1 0 0 0 0,1 0-1 0 0,0 0 1 0 0,0 0 0 0 0,0-1 0 0 0,-1 1-1 0 0,1 0 1 0 0,0 0 0 0 0,-1 0 0 0 0,1 0 0 0 0,0 0-1 0 0,0 0 1 0 0,-1 0 0 0 0,1 0 0 0 0,0 0 0 0 0,0 0-1 0 0,-1 0 1 0 0,1 0 0 0 0,0 0 0 0 0,0 0 0 0 0,-1 0-1 0 0,1 0 1 0 0,0 0 0 0 0,0 1 0 0 0,-1-1-1 0 0,1 0 1 0 0,0 0 0 0 0,0 0 0 0 0,0 0 0 0 0,-1 0-1 0 0,1 1 1 0 0,0-1 0 0 0,0 0 0 0 0,2 14-156 0 0,-1-10-115 0 0,1-1-1 0 0,-1 1 1 0 0,1 0 0 0 0,0-1 0 0 0,0 0-1 0 0,5 6 1 0 0,4-2 230 0 0,0-1-1 0 0,0-1 1 0 0,0 0 0 0 0,1-1-1 0 0,0 0 1 0 0,0-1-1 0 0,0 0 1 0 0,0-1 0 0 0,13 1-1 0 0,-23-3 31 0 0,0 1-1 0 0,0-1 1 0 0,0 0-1 0 0,0 0 1 0 0,-1 0-1 0 0,1 0 1 0 0,0-1-1 0 0,0 1 1 0 0,0 0-1 0 0,0-1 1 0 0,-1 0-1 0 0,1 1 1 0 0,0-1-1 0 0,3-1 1 0 0,-5 1-13 0 0,1 0-1 0 0,0 1 1 0 0,0-1 0 0 0,-1 0 0 0 0,1 0-1 0 0,0 0 1 0 0,-1 1 0 0 0,1-1 0 0 0,-1 0-1 0 0,1 0 1 0 0,-1 0 0 0 0,0 0 0 0 0,1 0-1 0 0,-1 0 1 0 0,0 0 0 0 0,0 0 0 0 0,1 0-1 0 0,-1 0 1 0 0,0 0 0 0 0,0-1-1 0 0,-1-1-14 0 0,1 0 0 0 0,-1 0 1 0 0,0 0-1 0 0,1 0 0 0 0,-1 0 0 0 0,-1 0 0 0 0,1 0 0 0 0,0 0 0 0 0,-1 1 0 0 0,1-1 0 0 0,-1 1 0 0 0,0-1 0 0 0,0 1 0 0 0,0-1 0 0 0,0 1 0 0 0,-3-3 0 0 0,-10-5-15 0 0,1 1 1 0 0,-1 0 0 0 0,-31-13 0 0 0,35 17 16 0 0,0 0 1 0 0,0 0-1 0 0,0-1 1 0 0,0 0 0 0 0,1-1-1 0 0,0 0 1 0 0,1-1-1 0 0,-1 0 1 0 0,2 0-1 0 0,-9-10 1 0 0,15 16-16 0 0,0-1 0 0 0,1 1 1 0 0,0-1-1 0 0,-1 0 0 0 0,1 1 0 0 0,0-1 0 0 0,0 0 1 0 0,1 1-1 0 0,-1-1 0 0 0,0 0 0 0 0,1 0 0 0 0,0 0 1 0 0,-1 0-1 0 0,1 0 0 0 0,1 0 0 0 0,-1 1 0 0 0,1-5 1 0 0,0 2 40 0 0,0 1 1 0 0,1-1 0 0 0,0 0 0 0 0,0 0 0 0 0,0 1 0 0 0,1-1-1 0 0,0 1 1 0 0,0 0 0 0 0,3-4 0 0 0,6-6 128 0 0,1 2 0 0 0,1-1 0 0 0,-1 2 0 0 0,23-15 1 0 0,-22 17-123 0 0,0 1 0 0 0,1 0 0 0 0,0 1 0 0 0,0 1 0 0 0,0 0 1 0 0,1 1-1 0 0,0 1 0 0 0,0 0 0 0 0,0 1 0 0 0,24-1 0 0 0,-34 4-28 0 0,1-1 0 0 0,-1 1 0 0 0,0 1 0 0 0,0-1 0 0 0,0 1 0 0 0,0 0 0 0 0,0 1-1 0 0,-1-1 1 0 0,1 1 0 0 0,0 0 0 0 0,-1 1 0 0 0,1-1 0 0 0,-1 1 0 0 0,0 0 0 0 0,1 0 0 0 0,-1 1-1 0 0,-1 0 1 0 0,1 0 0 0 0,-1 0 0 0 0,1 0 0 0 0,-1 1 0 0 0,-1-1 0 0 0,1 1 0 0 0,0 0-1 0 0,-1 0 1 0 0,0 1 0 0 0,0-1 0 0 0,-1 0 0 0 0,0 1 0 0 0,4 11 0 0 0,-4-6 32 0 0,0 0 0 0 0,-1 0 0 0 0,0 1 1 0 0,-1 19-1 0 0,2 26 949 0 0,-2-56-954 0 0,0 0 0 0 0,0-1 0 0 0,1 1 0 0 0,-1 0 0 0 0,0-1 0 0 0,0 1 0 0 0,1-1 0 0 0,-1 1-1 0 0,0 0 1 0 0,1-1 0 0 0,-1 1 0 0 0,0-1 0 0 0,1 1 0 0 0,-1-1 0 0 0,1 1 0 0 0,-1-1 0 0 0,1 0 0 0 0,-1 1 0 0 0,1-1 0 0 0,-1 1 0 0 0,1-1 0 0 0,0 0 0 0 0,-1 0-1 0 0,1 1 1 0 0,-1-1 0 0 0,1 0 0 0 0,0 0 0 0 0,0 0 0 0 0,25-1 542 0 0,23-17-183 0 0,-48 18-371 0 0,25-14 39 0 0,0-1-1 0 0,-2-1 0 0 0,0-1 1 0 0,0-2-1 0 0,24-24 0 0 0,-45 40-76 0 0,20-17-271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57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179 114 3225 0 0,'-5'-3'772'0'0,"0"-1"1"0"0,0 1-1 0 0,0-1 0 0 0,0 0 1 0 0,-5-7-1 0 0,7 8-395 0 0,1 0 0 0 0,-1 0 0 0 0,1 0-1 0 0,-1 1 1 0 0,0-1 0 0 0,0 1 0 0 0,-1 0 0 0 0,1-1 0 0 0,0 2-1 0 0,-1-1 1 0 0,1 0 0 0 0,-1 1 0 0 0,1-1 0 0 0,-1 1-1 0 0,0 0 1 0 0,0 0 0 0 0,-4 0 0 0 0,6 1-128 0 0,-1 0 0 0 0,0 0-1 0 0,0 1 1 0 0,0-1 0 0 0,1 1 0 0 0,-1-1 0 0 0,0 1 0 0 0,1 0 0 0 0,-1 0 0 0 0,0 0 0 0 0,1 1-1 0 0,-1-1 1 0 0,1 1 0 0 0,0-1 0 0 0,-1 1 0 0 0,1 0 0 0 0,0 0 0 0 0,-3 3 0 0 0,1 0-83 0 0,1-1 1 0 0,1 1 0 0 0,-1 0-1 0 0,1 0 1 0 0,-1 0 0 0 0,1 0-1 0 0,1 0 1 0 0,-1 0 0 0 0,0 7-1 0 0,-1 5-70 0 0,1 0 0 0 0,1 1-1 0 0,1-1 1 0 0,1 0 0 0 0,3 23-1 0 0,-3-30-69 0 0,1 0 0 0 0,0 0-1 0 0,1 0 1 0 0,0 0 0 0 0,1 0 0 0 0,0-1-1 0 0,8 15 1 0 0,-10-21-25 0 0,0 0 0 0 0,0 0 0 0 0,1 0 1 0 0,-1 0-1 0 0,1 0 0 0 0,0 0 0 0 0,0-1 0 0 0,0 0 0 0 0,0 1 0 0 0,0-1 1 0 0,0 0-1 0 0,1-1 0 0 0,-1 1 0 0 0,0 0 0 0 0,1-1 0 0 0,0 0 1 0 0,-1 0-1 0 0,1 0 0 0 0,0 0 0 0 0,0-1 0 0 0,-1 1 0 0 0,1-1 1 0 0,7-1-1 0 0,-3 1-1 0 0,0-1 0 0 0,0 0 1 0 0,1-1-1 0 0,-1 1 0 0 0,0-2 0 0 0,0 1 1 0 0,-1-1-1 0 0,1 0 0 0 0,-1-1 1 0 0,1 0-1 0 0,-1 0 0 0 0,0-1 1 0 0,0 0-1 0 0,-1 0 0 0 0,0 0 1 0 0,1-1-1 0 0,-2 0 0 0 0,1 0 0 0 0,-1 0 1 0 0,0-1-1 0 0,0 0 0 0 0,-1 0 1 0 0,0 0-1 0 0,0 0 0 0 0,-1-1 1 0 0,0 0-1 0 0,0 1 0 0 0,0-1 1 0 0,-1 0-1 0 0,-1-1 0 0 0,1 1 0 0 0,-1 0 1 0 0,-1 0-1 0 0,0-12 0 0 0,-1 2 37 0 0,-1 0 0 0 0,-1 0 0 0 0,-9-34-1 0 0,10 47-18 0 0,1 0-1 0 0,-1 0 0 0 0,0 0 0 0 0,0 0 0 0 0,-1 1 0 0 0,1-1 1 0 0,-1 1-1 0 0,0-1 0 0 0,0 1 0 0 0,-1 0 0 0 0,1 0 0 0 0,-1 0 1 0 0,0 1-1 0 0,0-1 0 0 0,0 1 0 0 0,-1 0 0 0 0,-8-5 0 0 0,8 7 17 0 0,1 0 0 0 0,-1 0 0 0 0,0 1 0 0 0,1 0 0 0 0,-1 0 0 0 0,0 0 0 0 0,1 0 0 0 0,-1 1 0 0 0,1 0 0 0 0,-1 0 0 0 0,1 0 0 0 0,-1 0 0 0 0,1 1-1 0 0,-9 4 1 0 0,1 0-5 0 0,-1 0-1 0 0,1 1 0 0 0,-19 16 0 0 0,28-21-188 0 0,0 1-1 0 0,0-1 1 0 0,0 1-1 0 0,0 0 1 0 0,1 0 0 0 0,0 1-1 0 0,-1-1 1 0 0,1 0 0 0 0,0 1-1 0 0,1-1 1 0 0,-1 1-1 0 0,0-1 1 0 0,1 1 0 0 0,0 0-1 0 0,-1 7 1 0 0,0 8-7196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5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75 184 2449 0 0,'10'-26'142'0'0,"-6"17"-127"0"0,0 1 0 0 0,-1-1 0 0 0,0 0-1 0 0,0 0 1 0 0,-1 0 0 0 0,0 0 0 0 0,-1 0 0 0 0,0 0-1 0 0,0-16 1 0 0,-2 23 72 0 0,0 0-1 0 0,0 1 1 0 0,0-1 0 0 0,0 0-1 0 0,0 1 1 0 0,0-1-1 0 0,-1 0 1 0 0,1 1-1 0 0,-1-1 1 0 0,1 1 0 0 0,-1 0-1 0 0,1-1 1 0 0,-1 1-1 0 0,0 0 1 0 0,0 0 0 0 0,0 0-1 0 0,1 0 1 0 0,-1 1-1 0 0,0-1 1 0 0,0 0-1 0 0,0 1 1 0 0,0-1 0 0 0,0 1-1 0 0,0 0 1 0 0,0 0-1 0 0,-1 0 1 0 0,1 0 0 0 0,0 0-1 0 0,-3 1 1 0 0,3-2 299 0 0,0 1 0 0 0,-1 0 1 0 0,1 1-1 0 0,0-1 0 0 0,0 0 1 0 0,0 1-1 0 0,-1-1 0 0 0,1 1 1 0 0,0 0-1 0 0,0 0 0 0 0,0 0 1 0 0,0 0-1 0 0,0 0 0 0 0,0 0 1 0 0,0 0-1 0 0,0 0 0 0 0,1 1 1 0 0,-1-1-1 0 0,0 1 0 0 0,1 0 1 0 0,-1-1-1 0 0,1 1 0 0 0,0 0 1 0 0,0 0-1 0 0,-1 0 0 0 0,1 0 1 0 0,-1 3-1 0 0,0 9 40 0 0,1-1 0 0 0,1 0-1 0 0,0 0 1 0 0,0 1 0 0 0,2-1 0 0 0,-1 0-1 0 0,2 0 1 0 0,0 0 0 0 0,0 0-1 0 0,1 0 1 0 0,1-1 0 0 0,11 24 0 0 0,-13-32-393 0 0,0 0 0 0 0,1 0 0 0 0,-1 0 0 0 0,1 0 0 0 0,-1 0 0 0 0,1-1 0 0 0,0 0 0 0 0,1 0 0 0 0,-1 0 0 0 0,0 0 0 0 0,1-1 0 0 0,-1 0 0 0 0,1 0 0 0 0,0 0 0 0 0,8 2 0 0 0,-5-2-12 0 0,0-1 0 0 0,0-1 0 0 0,0 1 0 0 0,0-1 0 0 0,0 0 0 0 0,0-1-1 0 0,0 0 1 0 0,0 0 0 0 0,10-4 0 0 0,-5 2-29 0 0,0-2-1 0 0,0 0 1 0 0,-1-1-1 0 0,1 0 1 0 0,-1 0 0 0 0,-1-2-1 0 0,1 1 1 0 0,-1-1-1 0 0,-1-1 1 0 0,0 0-1 0 0,14-16 1 0 0,-18 17-20 0 0,-1 0 0 0 0,1-1 0 0 0,-2 0 0 0 0,0 0 0 0 0,0 0 0 0 0,0 0 0 0 0,-1-1 0 0 0,3-13 0 0 0,-5 19 23 0 0,0 0 1 0 0,-1 0-1 0 0,1 0 0 0 0,-1 0 1 0 0,1 0-1 0 0,-1 0 1 0 0,-1 0-1 0 0,1 0 0 0 0,0 0 1 0 0,-1 0-1 0 0,0 0 0 0 0,0 0 1 0 0,0 0-1 0 0,-1 0 1 0 0,1 1-1 0 0,-1-1 0 0 0,0 0 1 0 0,0 1-1 0 0,0 0 1 0 0,0-1-1 0 0,0 1 0 0 0,-1 0 1 0 0,-4-4-1 0 0,3 5 17 0 0,1 0 0 0 0,-1 0 0 0 0,0 1 0 0 0,0-1 0 0 0,0 1 0 0 0,0 0 0 0 0,0 1 0 0 0,0-1 0 0 0,0 0 0 0 0,0 1 0 0 0,0 0 0 0 0,0 0 0 0 0,0 0 0 0 0,-1 1 0 0 0,1 0 0 0 0,0-1 0 0 0,0 1 0 0 0,0 0 0 0 0,0 1 0 0 0,1-1 0 0 0,-5 3 0 0 0,-7 2 65 0 0,1 1 1 0 0,0 1-1 0 0,1 0 0 0 0,-15 11 1 0 0,16-10-62 0 0,4-4-68 0 0,1 0-1 0 0,0 0 1 0 0,0 1-1 0 0,0 0 1 0 0,1 1-1 0 0,-1 0 1 0 0,2 0-1 0 0,-10 14 1 0 0,15-9-1347 0 0,4-8 93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3:5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54 1376 0 0,'0'-4'429'0'0,"0"1"-1"0"0,0 0 1 0 0,0-1-1 0 0,0 1 1 0 0,-1-1-1 0 0,1 1 1 0 0,-1 0-1 0 0,0 0 1 0 0,0-1-1 0 0,0 1 1 0 0,-1 0-1 0 0,1 0 1 0 0,-3-4-1 0 0,4 7-309 0 0,-1 0 1 0 0,1-1-1 0 0,0 1 0 0 0,-1 0 0 0 0,1 0 0 0 0,-1-1 0 0 0,1 1 0 0 0,0 0 0 0 0,-1 0 0 0 0,1 0 0 0 0,-1 0 1 0 0,1-1-1 0 0,0 1 0 0 0,-1 0 0 0 0,1 0 0 0 0,-1 0 0 0 0,1 0 0 0 0,-1 0 0 0 0,1 0 0 0 0,-1 0 0 0 0,1 0 0 0 0,0 0 1 0 0,-1 0-1 0 0,1 0 0 0 0,-1 0 0 0 0,1 1 0 0 0,-1-1 0 0 0,1 0 0 0 0,0 0 0 0 0,-1 0 0 0 0,0 1 0 0 0,-1 0 157 0 0,1 1 1 0 0,-1 0-1 0 0,0-1 0 0 0,1 1 0 0 0,-1 0 0 0 0,1 0 0 0 0,-1 0 0 0 0,1 0 0 0 0,-2 4 0 0 0,-6 15 403 0 0,0 0 0 0 0,2 1 0 0 0,0 0 0 0 0,2 0 1 0 0,0 1-1 0 0,2-1 0 0 0,0 1 0 0 0,1 27 0 0 0,5-37-548 0 0,2-21-211 0 0,4-22-155 0 0,1-31-303 0 0,-2 22-133 0 0,-3-1 0 0 0,2-41 0 0 0,-7 81 668 0 0,0 0 0 0 0,0 0 0 0 0,0 0 1 0 0,0 0-1 0 0,0 0 0 0 0,-1 0 0 0 0,1 0 1 0 0,0 0-1 0 0,0 1 0 0 0,0-1 0 0 0,0 0 0 0 0,0 0 1 0 0,0 0-1 0 0,0 0 0 0 0,0 0 0 0 0,0 0 1 0 0,0 0-1 0 0,0 0 0 0 0,0 0 0 0 0,0 0 1 0 0,0 0-1 0 0,-1 0 0 0 0,1 0 0 0 0,0 0 0 0 0,0 0 1 0 0,0 0-1 0 0,0 0 0 0 0,0 0 0 0 0,0 0 1 0 0,0 0-1 0 0,0 0 0 0 0,0 0 0 0 0,0 0 1 0 0,0 0-1 0 0,0 0 0 0 0,0-1 0 0 0,-1 1 0 0 0,1 0 1 0 0,0 0-1 0 0,0 0 0 0 0,0 0 0 0 0,0 0 1 0 0,0 0-1 0 0,0 0 0 0 0,0 0 0 0 0,0 0 1 0 0,0 0-1 0 0,0 0 0 0 0,0 0 0 0 0,0 0 0 0 0,0 0 1 0 0,0 0-1 0 0,0 0 0 0 0,0-1 0 0 0,0 1 1 0 0,0 0-1 0 0,0 0 0 0 0,0 0 0 0 0,0 0 1 0 0,-7 10 85 0 0,-4 14 409 0 0,-30 129 1497 0 0,51-159-1887 0 0,3-9-322 0 0,-10 8 78 0 0,0-1-1 0 0,0 0 1 0 0,0 0-1 0 0,2-13 0 0 0,9-25-1244 0 0,-13 46 1247 0 0,0 33-455 0 0,-1-10 542 0 0,-1-16 80 0 0,1 0 0 0 0,0 0 0 0 0,0 0 0 0 0,1 0 0 0 0,0 0 0 0 0,0-1 0 0 0,0 1 0 0 0,1 0 0 0 0,0-1 0 0 0,5 12 0 0 0,-7-18-13 0 0,1 1 0 0 0,-1 0 0 0 0,1 0 0 0 0,-1-1 0 0 0,1 1 0 0 0,-1-1 0 0 0,1 1-1 0 0,0-1 1 0 0,-1 1 0 0 0,1 0 0 0 0,0-1 0 0 0,-1 0 0 0 0,1 1 0 0 0,0-1 0 0 0,0 0 0 0 0,-1 1 0 0 0,1-1 0 0 0,0 0 0 0 0,0 0 0 0 0,0 1 0 0 0,-1-1 0 0 0,1 0-1 0 0,0 0 1 0 0,0 0 0 0 0,0 0 0 0 0,-1 0 0 0 0,3 0 0 0 0,-2-1 10 0 0,1 0 0 0 0,0 0 0 0 0,-1 1 1 0 0,1-1-1 0 0,-1 0 0 0 0,1 0 0 0 0,-1-1 0 0 0,1 1 0 0 0,-1 0 0 0 0,0 0 0 0 0,3-3 0 0 0,0-2 37 0 0,0 0 0 0 0,0-1-1 0 0,0 1 1 0 0,-1-1-1 0 0,3-7 1 0 0,-11 28-428 0 0,-10 27-221 0 0,14-38 574 0 0,1 0-1 0 0,-1-1 1 0 0,0 1-1 0 0,1 0 1 0 0,0 0-1 0 0,0 0 1 0 0,0 0-1 0 0,0 0 1 0 0,0 0-1 0 0,1 0 1 0 0,-1 0-1 0 0,2 3 1 0 0,-2-6 19 0 0,1 1 0 0 0,-1-1 0 0 0,1 0 0 0 0,-1 0 0 0 0,1 0 0 0 0,-1 0 0 0 0,1 1 1 0 0,-1-1-1 0 0,1 0 0 0 0,-1 0 0 0 0,1 0 0 0 0,-1 0 0 0 0,1 0 0 0 0,-1 0 0 0 0,1 0 0 0 0,-1 0 0 0 0,1-1 0 0 0,-1 1 0 0 0,1 0 0 0 0,-1 0 1 0 0,1 0-1 0 0,-1 0 0 0 0,1-1 0 0 0,-1 1 0 0 0,1 0 0 0 0,-1 0 0 0 0,0-1 0 0 0,1 1 0 0 0,-1 0 0 0 0,1-1 0 0 0,-1 1 0 0 0,0-1 0 0 0,1 1 0 0 0,-1 0 1 0 0,0-1-1 0 0,0 1 0 0 0,1-1 0 0 0,-1 1 0 0 0,0-1 0 0 0,16-18-22 0 0,-16 19 18 0 0,7-10-24 0 0,-1-1 0 0 0,1 0 1 0 0,-2 0-1 0 0,0 0 0 0 0,7-22 1 0 0,-15 47 514 0 0,0 0 0 0 0,1 0 0 0 0,1 0 0 0 0,1 0 0 0 0,0 0 0 0 0,0 1 0 0 0,5 23 0 0 0,-5-37-475 0 0,0 1-1 0 0,1-1 1 0 0,-1 0-1 0 0,0 0 1 0 0,0 0-1 0 0,1 0 1 0 0,-1 0-1 0 0,1 0 1 0 0,-1 0-1 0 0,1 0 0 0 0,-1 0 1 0 0,1 0-1 0 0,-1 0 1 0 0,1 0-1 0 0,0 0 1 0 0,0-1-1 0 0,-1 1 1 0 0,1 0-1 0 0,2 1 1 0 0,-3-2-8 0 0,1 0 0 0 0,0 0 0 0 0,0 0 0 0 0,-1 0 0 0 0,1 0 1 0 0,0 0-1 0 0,-1 0 0 0 0,1 0 0 0 0,0 0 0 0 0,0 0 0 0 0,-1 0 1 0 0,1-1-1 0 0,0 1 0 0 0,-1 0 0 0 0,1 0 0 0 0,0-1 0 0 0,-1 1 1 0 0,1 0-1 0 0,-1-1 0 0 0,1 1 0 0 0,0-1 0 0 0,0 0 1 0 0,2-2-197 0 0,0 0 1 0 0,0 0-1 0 0,-1-1 1 0 0,1 1 0 0 0,-1-1-1 0 0,1 1 1 0 0,-1-1-1 0 0,2-5 1 0 0,1-6-4660 0 0,-1-1-1573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2:0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43 150 2761 0 0,'1'-1'84'0'0,"-1"1"1"0"0,0 0-1 0 0,1 0 1 0 0,-1-1-1 0 0,1 1 1 0 0,-1 0-1 0 0,0 0 0 0 0,1-1 1 0 0,-1 1-1 0 0,0-1 1 0 0,1 1-1 0 0,-1 0 1 0 0,0-1-1 0 0,0 1 1 0 0,1-1-1 0 0,-1 1 1 0 0,0 0-1 0 0,0-1 1 0 0,0 1-1 0 0,0-1 1 0 0,1 1-1 0 0,-1-1 1 0 0,0 1-1 0 0,0-1 1 0 0,0 1-1 0 0,0-1 1 0 0,0 1-1 0 0,0-1 1 0 0,0 1-1 0 0,0-1 1 0 0,-1 1-1 0 0,1 0 1 0 0,0-1-1 0 0,0 1 1 0 0,0-1-1 0 0,0 1 1 0 0,-1-1-1 0 0,1 1 1 0 0,0-1-1 0 0,0 1 1 0 0,-1 0-1 0 0,1-1 1 0 0,0 1-1 0 0,-1 0 1 0 0,1-1-1 0 0,0 1 0 0 0,-1 0 1 0 0,1-1-1 0 0,0 1 1 0 0,-1 0-1 0 0,1 0 1 0 0,-1-1-1 0 0,1 1 1 0 0,-1 0-1 0 0,1 0 1 0 0,-1 0-1 0 0,1 0 1 0 0,0 0-1 0 0,-1 0 1 0 0,1 0-1 0 0,-1 0 1 0 0,1 0-1 0 0,-1 0 1 0 0,0 0-1 0 0,-34-2 554 0 0,33 2-470 0 0,11-6 3878 0 0,10-1-2459 0 0,21-3-764 0 0,0 2-1 0 0,1 1 1 0 0,0 2 0 0 0,0 2-1 0 0,75 4 1 0 0,-56 3-369 0 0,1-4 0 0 0,0-2 1 0 0,-1-3-1 0 0,62-13 0 0 0,-51 7-144 0 0,-23 4-135 0 0,-1-2 0 0 0,49-15 0 0 0,-90 22-306 0 0,21-5 165 0 0,-11 10-2768 0 0,-10 2-4485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07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11 413 5065 0 0,'-1'0'29'0'0,"1"0"0"0"0,-1 0 0 0 0,1 0-1 0 0,-1 0 1 0 0,1 0 0 0 0,0 0 0 0 0,-1 0 0 0 0,1 0 0 0 0,-1-1-1 0 0,1 1 1 0 0,0 0 0 0 0,-1 0 0 0 0,1 0 0 0 0,0-1 0 0 0,-1 1-1 0 0,1 0 1 0 0,0 0 0 0 0,-1-1 0 0 0,1 1 0 0 0,0 0 0 0 0,-1-1-1 0 0,1 1 1 0 0,0 0 0 0 0,0-1 0 0 0,0 1 0 0 0,-1 0 0 0 0,1-1-1 0 0,0 1 1 0 0,0-1 0 0 0,0 1 0 0 0,0 0 0 0 0,0-1 0 0 0,0 1-1 0 0,-1-1 1 0 0,1 1 0 0 0,0-1 0 0 0,0 1 0 0 0,0 0 0 0 0,1-1-1 0 0,-1 1 1 0 0,0-1 0 0 0,0 1 0 0 0,0 0 0 0 0,0-1 0 0 0,0 1-1 0 0,0-1 1 0 0,1 1 0 0 0,-1 0 0 0 0,0-1 0 0 0,0 1-1 0 0,1 0 1 0 0,-1-1 0 0 0,0 1 0 0 0,0 0 0 0 0,1-1 0 0 0,-1 1-1 0 0,0 0 1 0 0,1-1 0 0 0,-1 1 0 0 0,0 0 0 0 0,1 0 0 0 0,0-1-1 0 0,28 35 3308 0 0,-25-32-3189 0 0,-1 0 0 0 0,1-1 1 0 0,-1 1-1 0 0,1-1 0 0 0,0 0 1 0 0,0-1-1 0 0,0 1 0 0 0,-1-1 1 0 0,1 1-1 0 0,0-1 0 0 0,0 0 1 0 0,0 0-1 0 0,0-1 0 0 0,0 1 0 0 0,-1-1 1 0 0,5-1-1 0 0,12-3 389 0 0,35-15 0 0 0,-27 9 107 0 0,79-26 988 0 0,2 6 0 0 0,131-22-1 0 0,-133 39-1134 0 0,-51 7-345 0 0,0-1 0 0 0,-1-3 0 0 0,87-29 0 0 0,-104 23-82 0 0,-2-2-1 0 0,61-41 0 0 0,-64 37 74 0 0,2 2-1 0 0,67-31 1 0 0,-100 51-141 0 0,-1 0 0 0 0,0 1 0 0 0,1-1 0 0 0,-1 1 0 0 0,0-1 1 0 0,1 1-1 0 0,-1-1 0 0 0,1 1 0 0 0,-1 0 0 0 0,1 0 0 0 0,-1 0 0 0 0,1 0 0 0 0,-1 0 0 0 0,0 0 1 0 0,1 0-1 0 0,-1 0 0 0 0,1 1 0 0 0,-1-1 0 0 0,1 0 0 0 0,1 1 0 0 0,-3 0 1 0 0,1 0 0 0 0,-1 0-1 0 0,1-1 1 0 0,-1 1-1 0 0,1 0 1 0 0,-1 0 0 0 0,1 0-1 0 0,-1 0 1 0 0,0-1-1 0 0,0 1 1 0 0,1 0 0 0 0,-1 0-1 0 0,0 0 1 0 0,0 0 0 0 0,0 0-1 0 0,0 0 1 0 0,0 0-1 0 0,0 0 1 0 0,0 0 0 0 0,0-1-1 0 0,0 1 1 0 0,-1 2-1 0 0,-1 4-49 0 0,-1 1 0 0 0,1-1 0 0 0,-1 0-1 0 0,-1 0 1 0 0,1 0 0 0 0,-6 7-1 0 0,-5 5-1487 0 0,-3 3-5377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0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18 456 0 0,'0'-1'141'0'0,"0"1"0"0"0,0-1 0 0 0,0 0 1 0 0,0 0-1 0 0,-1 0 0 0 0,1 1 0 0 0,0-1 0 0 0,-1 0 0 0 0,1 0 0 0 0,0 1 1 0 0,-1-1-1 0 0,1 0 0 0 0,-1 1 0 0 0,1-1 0 0 0,-1 0 0 0 0,0 1 0 0 0,1-1 0 0 0,-1 1 1 0 0,1-1-1 0 0,-1 1 0 0 0,0-1 0 0 0,0 1 0 0 0,1-1 0 0 0,-1 1 0 0 0,0 0 1 0 0,0 0-1 0 0,1-1 0 0 0,-1 1 0 0 0,0 0 0 0 0,0 0 0 0 0,0 0 0 0 0,1 0 0 0 0,-1 0 1 0 0,0 0-1 0 0,0 0 0 0 0,0 0 0 0 0,0 0 0 0 0,1 0 0 0 0,-1 0 0 0 0,0 0 1 0 0,0 1-1 0 0,-1-1 0 0 0,-33 11 3980 0 0,27-6-3571 0 0,0 0 0 0 0,0 1 0 0 0,1-1 0 0 0,0 1 0 0 0,0 1 1 0 0,0 0-1 0 0,1 0 0 0 0,0 0 0 0 0,0 0 0 0 0,1 1 0 0 0,0 0 0 0 0,0 0 0 0 0,1 1 0 0 0,0-1 0 0 0,-3 10 0 0 0,2-4-360 0 0,0 1 1 0 0,2-1 0 0 0,-1 1-1 0 0,2 0 1 0 0,0 0-1 0 0,1 0 1 0 0,1 0-1 0 0,1 25 1 0 0,1-31-153 0 0,0-1 0 0 0,0-1-1 0 0,0 1 1 0 0,1 0 0 0 0,0 0 0 0 0,1-1 0 0 0,-1 0 0 0 0,1 1-1 0 0,1-1 1 0 0,-1-1 0 0 0,1 1 0 0 0,1-1 0 0 0,-1 0 0 0 0,7 6 0 0 0,-9-10-23 0 0,-1 0 1 0 0,1 0 0 0 0,-1-1 0 0 0,1 1 0 0 0,0-1 0 0 0,-1 1 0 0 0,1-1 0 0 0,0 0 0 0 0,0 0-1 0 0,0 0 1 0 0,0 0 0 0 0,1 0 0 0 0,-1-1 0 0 0,0 0 0 0 0,0 1 0 0 0,3-1 0 0 0,-2-1 11 0 0,-1 0 0 0 0,0 0-1 0 0,0 0 1 0 0,0 0 0 0 0,0 0 0 0 0,0-1 0 0 0,0 1 0 0 0,0-1 0 0 0,0 0 0 0 0,0 0 0 0 0,-1 0 0 0 0,1 0 0 0 0,-1 0 0 0 0,0-1 0 0 0,1 1 0 0 0,-1-1 0 0 0,0 1 0 0 0,2-5-1 0 0,2-3-13 0 0,1-1-1 0 0,-2 1 0 0 0,0-1 0 0 0,0 0 0 0 0,-1 0 1 0 0,0 0-1 0 0,-1-1 0 0 0,0 1 0 0 0,-1-1 0 0 0,0 0 1 0 0,-1 0-1 0 0,0 0 0 0 0,-2-12 0 0 0,1 15-5 0 0,-1 0 1 0 0,-1 0-1 0 0,1 1 0 0 0,-1-1 0 0 0,-1 1 0 0 0,0-1 0 0 0,0 1 1 0 0,-1 0-1 0 0,0 0 0 0 0,0 0 0 0 0,0 1 0 0 0,-1-1 0 0 0,-1 1 0 0 0,1 0 1 0 0,-1 0-1 0 0,0 1 0 0 0,-1 0 0 0 0,-7-6 0 0 0,4 4 5 0 0,0 1 0 0 0,-1 0 0 0 0,0 1-1 0 0,0 0 1 0 0,-1 1 0 0 0,-14-5 0 0 0,23 11-1260 0 0,4 0 31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0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 2761 0 0,'-3'-1'479'0'0,"1"1"0"0"0,-1-1 0 0 0,0 1 0 0 0,0 0 1 0 0,0-1-1 0 0,0 2 0 0 0,0-1 0 0 0,0 0 0 0 0,0 0 1 0 0,0 1-1 0 0,-2 1 0 0 0,4-2-302 0 0,0 0 0 0 0,0 1-1 0 0,1-1 1 0 0,-1 1 0 0 0,0-1 0 0 0,1 1 0 0 0,-1-1-1 0 0,0 1 1 0 0,1-1 0 0 0,-1 1 0 0 0,1-1 0 0 0,-1 1-1 0 0,1 0 1 0 0,-1 0 0 0 0,1-1 0 0 0,0 1 0 0 0,-1 0-1 0 0,1 0 1 0 0,0-1 0 0 0,-1 1 0 0 0,1 0 0 0 0,0 0-1 0 0,0 0 1 0 0,0-1 0 0 0,0 1 0 0 0,0 0 0 0 0,0 0-1 0 0,0 0 1 0 0,0 0 0 0 0,0-1 0 0 0,0 1 0 0 0,0 0-1 0 0,0 0 1 0 0,1 0 0 0 0,-1-1 0 0 0,0 1 0 0 0,1 0-1 0 0,-1 0 1 0 0,0-1 0 0 0,1 1 0 0 0,-1 0 0 0 0,1-1-1 0 0,0 2 1 0 0,68 130 4324 0 0,20 71-3591 0 0,-76-177-882 0 0,2 6-232 0 0,-11-14-2728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0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96 2561 0 0,'-3'-6'841'0'0,"0"0"1"0"0,1 0 0 0 0,0 0-1 0 0,1 0 1 0 0,-1-1 0 0 0,1 1-1 0 0,1 0 1 0 0,-1-9 0 0 0,1 14-679 0 0,0 0 0 0 0,0 0 0 0 0,0-1 0 0 0,0 1 0 0 0,0 0 0 0 0,0 0 0 0 0,0 0 0 0 0,0 0 0 0 0,1-1 0 0 0,-1 1 0 0 0,0 0 0 0 0,1 0 1 0 0,-1 0-1 0 0,1 0 0 0 0,0 0 0 0 0,-1 0 0 0 0,1 0 0 0 0,0 0 0 0 0,-1 0 0 0 0,1 0 0 0 0,0 0 0 0 0,0 1 0 0 0,0-1 0 0 0,0 0 1 0 0,0 0-1 0 0,0 1 0 0 0,0-1 0 0 0,0 1 0 0 0,0-1 0 0 0,0 1 0 0 0,0-1 0 0 0,0 1 0 0 0,1 0 0 0 0,-1-1 0 0 0,0 1 0 0 0,0 0 1 0 0,0 0-1 0 0,1 0 0 0 0,-1 0 0 0 0,0 0 0 0 0,0 0 0 0 0,0 0 0 0 0,0 0 0 0 0,1 1 0 0 0,-1-1 0 0 0,0 0 0 0 0,0 1 0 0 0,2 0 1 0 0,9 3 737 0 0,0 1 1 0 0,0 0 0 0 0,20 12 0 0 0,63 51 153 0 0,-54-36-847 0 0,13 4-133 0 0,-37-26-170 0 0,-1 1 0 0 0,0 0 0 0 0,0 2 0 0 0,27 27 0 0 0,-35-28-1299 0 0,-6-6 51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1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8 211 5065 0 0,'-1'-1'76'0'0,"1"1"-1"0"0,-1 0 1 0 0,1 0-1 0 0,0 0 1 0 0,-1 0-1 0 0,1-1 1 0 0,-1 1-1 0 0,1 0 1 0 0,0 0-1 0 0,-1-1 1 0 0,1 1-1 0 0,0 0 1 0 0,0-1-1 0 0,-1 1 1 0 0,1 0-1 0 0,0-1 1 0 0,-1 1-1 0 0,1 0 1 0 0,0-1-1 0 0,0 1 1 0 0,0-1-1 0 0,0 1 1 0 0,-1 0-1 0 0,1-1 1 0 0,0 1-1 0 0,0-1 1 0 0,0 1-1 0 0,0-1 1 0 0,0 1 0 0 0,0 0-1 0 0,0-1 1 0 0,0 1-1 0 0,0-1 1 0 0,0 0-1 0 0,8-22 2144 0 0,23-25 1296 0 0,-27 41-2863 0 0,3-2-129 0 0,38-53 1954 0 0,-40 57-2411 0 0,-1 0 0 0 0,1 0 0 0 0,0 1 1 0 0,0 0-1 0 0,0 0 0 0 0,0 0 0 0 0,1 0 0 0 0,0 1 1 0 0,7-3-1 0 0,-2 2-434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1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92 10138 0 0,'-3'7'605'0'0,"0"0"0"0"0,1 0-1 0 0,1 0 1 0 0,-1 0 0 0 0,1 0-1 0 0,0 0 1 0 0,1 1 0 0 0,-1-1-1 0 0,2 0 1 0 0,-1 0 0 0 0,1 1-1 0 0,3 11 1 0 0,-1-4-208 0 0,1 0 0 0 0,1-1 0 0 0,0 1 0 0 0,1-1 1 0 0,8 14-1 0 0,-12-24-349 0 0,0 0 0 0 0,0 0 0 0 0,1 0 0 0 0,-1-1 0 0 0,1 1 1 0 0,0-1-1 0 0,0 1 0 0 0,0-1 0 0 0,0 0 0 0 0,1 0 0 0 0,-1-1 1 0 0,1 1-1 0 0,0-1 0 0 0,0 1 0 0 0,0-1 0 0 0,0 0 0 0 0,0-1 1 0 0,0 1-1 0 0,0-1 0 0 0,1 0 0 0 0,-1 0 0 0 0,1 0 0 0 0,-1 0 1 0 0,1-1-1 0 0,-1 0 0 0 0,1 0 0 0 0,-1 0 0 0 0,1 0 0 0 0,-1-1 1 0 0,0 0-1 0 0,1 0 0 0 0,-1 0 0 0 0,0 0 0 0 0,1-1 0 0 0,-1 1 1 0 0,0-1-1 0 0,0 0 0 0 0,0-1 0 0 0,0 1 0 0 0,-1-1 0 0 0,1 1 1 0 0,-1-1-1 0 0,5-5 0 0 0,0 0-25 0 0,-1 1 0 0 0,0-1 1 0 0,0-1-1 0 0,-1 1 0 0 0,0-1 1 0 0,0 0-1 0 0,-1-1 0 0 0,0 1 1 0 0,6-20-1 0 0,-9 22-17 0 0,0 0 0 0 0,-1 0 0 0 0,0 0 0 0 0,0-1 0 0 0,-1 1 0 0 0,1 0 0 0 0,-2 0 0 0 0,1-1-1 0 0,-1 1 1 0 0,0 0 0 0 0,-1 0 0 0 0,1 0 0 0 0,-1 0 0 0 0,-1 0 0 0 0,-3-8 0 0 0,3 7-6 0 0,-1 1 0 0 0,0 0 0 0 0,0 0-1 0 0,0 1 1 0 0,-1-1 0 0 0,0 1 0 0 0,-1 0 0 0 0,1 0 0 0 0,-1 1 0 0 0,0 0 0 0 0,0 0 0 0 0,-9-6 0 0 0,11 9-2 0 0,-1 1 0 0 0,1-1 0 0 0,0 1 0 0 0,-1-1 0 0 0,1 1 0 0 0,-1 0 1 0 0,0 1-1 0 0,1-1 0 0 0,-1 1 0 0 0,1 0 0 0 0,-1 0 0 0 0,0 0 0 0 0,1 1 1 0 0,-1 0-1 0 0,1 0 0 0 0,-1 0 0 0 0,1 0 0 0 0,-1 1 0 0 0,1-1 0 0 0,0 1 1 0 0,0 0-1 0 0,-6 4 0 0 0,7-4-261 0 0,-1 0 0 0 0,1 1 0 0 0,-1-1 0 0 0,1 1 0 0 0,0 0 0 0 0,0 0 0 0 0,0 0 0 0 0,0 0 0 0 0,1 0 0 0 0,-1 1 0 0 0,1-1 0 0 0,0 1 0 0 0,-3 5 0 0 0,1 6-6733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2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9 12443 0 0,'-12'-6'1930'0'0,"11"4"-41"0"0,5 3 102 0 0,15 14-1174 0 0,0 1-1 0 0,-1 1 0 0 0,-1 1 1 0 0,28 37-1 0 0,-15-19-518 0 0,-8-9-299 0 0,0 0-1 0 0,-2 1 1 0 0,-1 1-1 0 0,15 32 1 0 0,-24-44-997 0 0,-10-17 952 0 0,1 0 0 0 0,-1 0 1 0 0,0 1-1 0 0,0-1 0 0 0,0 0 0 0 0,0 0 0 0 0,0 0 0 0 0,1 0 1 0 0,-1 0-1 0 0,0 0 0 0 0,0 0 0 0 0,0 0 0 0 0,0 1 0 0 0,1-1 0 0 0,-1 0 1 0 0,0 0-1 0 0,0 0 0 0 0,0 0 0 0 0,0 0 0 0 0,1 0 0 0 0,-1 0 1 0 0,0 0-1 0 0,0 0 0 0 0,0 0 0 0 0,1 0 0 0 0,-1 0 0 0 0,0 0 0 0 0,0 0 1 0 0,0-1-1 0 0,1 1 0 0 0,-1 0 0 0 0,0 0 0 0 0,0 0 0 0 0,0 0 1 0 0,0 0-1 0 0,0 0 0 0 0,1 0 0 0 0,-1 0 0 0 0,0-1 0 0 0,0 1 0 0 0,0 0 1 0 0,2-3-76 0 0,-1 0 0 0 0,0 0 1 0 0,-1 0-1 0 0,1 0 1 0 0,0 0-1 0 0,-1 0 0 0 0,1 0 1 0 0,-1-4-1 0 0,0-11 108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2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33 231 5697 0 0,'-1'-1'159'0'0,"-1"1"-1"0"0,0-1 0 0 0,0 0 0 0 0,0 0 1 0 0,0 0-1 0 0,1 0 0 0 0,-1 0 1 0 0,0-1-1 0 0,1 1 0 0 0,-1-1 1 0 0,1 1-1 0 0,-1-1 0 0 0,1 1 1 0 0,0-1-1 0 0,0 0 0 0 0,0 1 1 0 0,0-1-1 0 0,0 0 0 0 0,0 0 1 0 0,0 0-1 0 0,0 0 0 0 0,1 0 0 0 0,-1 0 1 0 0,1 0-1 0 0,0 0 0 0 0,-1 0 1 0 0,1 0-1 0 0,0 0 0 0 0,0 0 1 0 0,0 0-1 0 0,1 0 0 0 0,0-4 1 0 0,2-2 725 0 0,0-1 0 0 0,1 1 0 0 0,0 0 0 0 0,1 0 0 0 0,-1 1 0 0 0,8-10 0 0 0,-7 11-756 0 0,4-7 296 0 0,0 0 0 0 0,1 1 0 0 0,0 0 0 0 0,1 1 0 0 0,17-14 0 0 0,-26 23-370 0 0,0 0 0 0 0,1 1 0 0 0,-1-1 0 0 0,0 1 0 0 0,0 0 1 0 0,1-1-1 0 0,-1 1 0 0 0,1 0 0 0 0,-1 0 0 0 0,1 1 0 0 0,0-1 0 0 0,-1 1 1 0 0,1-1-1 0 0,-1 1 0 0 0,1 0 0 0 0,0 0 0 0 0,-1 0 0 0 0,1 0 0 0 0,0 0 1 0 0,-1 1-1 0 0,1-1 0 0 0,0 1 0 0 0,-1-1 0 0 0,1 1 0 0 0,-1 0 0 0 0,1 0 1 0 0,-1 1-1 0 0,0-1 0 0 0,1 0 0 0 0,-1 1 0 0 0,0-1 0 0 0,0 1 0 0 0,0 0 1 0 0,0 0-1 0 0,0 0 0 0 0,0 0 0 0 0,-1 0 0 0 0,1 0 0 0 0,2 4 0 0 0,3 6 15 0 0,0 0 0 0 0,-1 0-1 0 0,0 0 1 0 0,-1 1 0 0 0,0 0-1 0 0,-1 0 1 0 0,3 19-1 0 0,-3-10-52 0 0,-1 0 0 0 0,-1 0 0 0 0,-2 40-1 0 0,-3-47-83 0 0,0-21-3 0 0,0-25-59 0 0,5 18-16 0 0,0 0 0 0 0,1 1-1 0 0,0-1 1 0 0,1 1 0 0 0,0 0-1 0 0,1 0 1 0 0,1 0 0 0 0,-1 1-1 0 0,10-13 1 0 0,-12 19 50 0 0,1 0-1 0 0,0 1 1 0 0,0-1 0 0 0,0 1-1 0 0,0 0 1 0 0,1 0-1 0 0,0 1 1 0 0,-1-1 0 0 0,11-4-1 0 0,-11 6 72 0 0,-1 1-1 0 0,1-1 1 0 0,0 1-1 0 0,0 0 0 0 0,-1 1 1 0 0,1-1-1 0 0,0 1 1 0 0,0-1-1 0 0,0 1 0 0 0,0 0 1 0 0,0 1-1 0 0,0-1 1 0 0,0 1-1 0 0,-1 0 0 0 0,1 0 1 0 0,4 1-1 0 0,-4 0 53 0 0,0-1 0 0 0,0 1 0 0 0,0 0 0 0 0,0 1 0 0 0,-1-1 0 0 0,1 0 1 0 0,-1 1-1 0 0,0 0 0 0 0,0 0 0 0 0,0 0 0 0 0,0 0 0 0 0,0 0 0 0 0,3 6 0 0 0,-2-2 94 0 0,0 1 1 0 0,0-1 0 0 0,-1 1-1 0 0,0 0 1 0 0,-1 0-1 0 0,3 11 1 0 0,-2 3 159 0 0,0 1 0 0 0,-2-1 0 0 0,0 0 0 0 0,-3 28 0 0 0,-2-13 51 0 0,-7 37 0 0 0,9-64-260 0 0,-1 1 1 0 0,0-1-1 0 0,0 1 0 0 0,-1-1 0 0 0,0 0 0 0 0,-1-1 1 0 0,0 1-1 0 0,-8 10 0 0 0,5-11-1716 0 0,1-5-6142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3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46 235 7370 0 0,'-13'-12'2323'0'0,"-7"-3"1244"0"0,8 10 1542 0 0,13 10-1981 0 0,16 15-2204 0 0,84 67-780 0 0,40 37 0 0 0,-135-118-142 0 0,18 18 72 0 0,26 21 0 0 0,-43-39-61 0 0,-1-1 0 0 0,1-1 0 0 0,0 1 0 0 0,1-1 0 0 0,-1 0 0 0 0,1-1 0 0 0,-1 0 0 0 0,1 0 0 0 0,14 3 0 0 0,-21-6-12 0 0,0 1 1 0 0,0-1-1 0 0,0 0 0 0 0,0 0 0 0 0,0 0 1 0 0,0 0-1 0 0,0 0 0 0 0,0 0 1 0 0,0 0-1 0 0,0-1 0 0 0,0 1 1 0 0,0 0-1 0 0,0 0 0 0 0,0-1 1 0 0,-1 1-1 0 0,1-1 0 0 0,0 1 1 0 0,0-1-1 0 0,0 1 0 0 0,0-1 0 0 0,-1 1 1 0 0,1-1-1 0 0,0 0 0 0 0,-1 1 1 0 0,1-1-1 0 0,1-1 0 0 0,-1 0 6 0 0,0 0 0 0 0,-1-1 0 0 0,1 1 0 0 0,0 0 0 0 0,-1 0 0 0 0,0-1 0 0 0,1 1 0 0 0,-1 0 0 0 0,0 0 0 0 0,0-1 0 0 0,0-2-1 0 0,-2-7 37 0 0,0 0 0 0 0,0 0-1 0 0,-5-14 1 0 0,6 24-37 0 0,-17-48 168 0 0,-2 2 0 0 0,-34-61 0 0 0,30 65-468 0 0,2-2 1 0 0,-26-78-1 0 0,44 100-972 0 0,5 16 139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3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6913 0 0,'9'17'7036'0'0,"3"14"-3439"0"0,-1 3-2604 0 0,3-1-1 0 0,0-1 1 0 0,2 0-1 0 0,28 41 0 0 0,-23-45-2273 0 0,1 0-1 0 0,32 32 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2:24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57 649 8754 0 0,'-3'0'92'0'0,"1"0"0"0"0,0-1 0 0 0,-1 1 0 0 0,1-1 0 0 0,-1 0 0 0 0,1 0 1 0 0,0 0-1 0 0,0 0 0 0 0,-1 0 0 0 0,1 0 0 0 0,-3-3 0 0 0,3 3 174 0 0,1 0-1 0 0,-1 0 1 0 0,0 0-1 0 0,0 0 1 0 0,0 0-1 0 0,0 0 1 0 0,1 1-1 0 0,-1-1 1 0 0,0 1-1 0 0,0-1 1 0 0,-3 0 864 0 0,10 3 1659 0 0,17-1-1744 0 0,102 2-176 0 0,65 4-86 0 0,-105 6-671 0 0,-46-7-157 0 0,1-1 0 0 0,-1-1 0 0 0,42-2 0 0 0,-77-2 51 0 0,0-1 1 0 0,0 1-1 0 0,-1 0 0 0 0,1-1 0 0 0,0 0 0 0 0,0 1 1 0 0,-1-1-1 0 0,1 0 0 0 0,-1 0 0 0 0,1-1 0 0 0,-1 1 1 0 0,1-1-1 0 0,-1 1 0 0 0,1-1 0 0 0,-1 0 0 0 0,2-1 0 0 0,-16 3 59 0 0,9 0-69 0 0,-2 1-23 0 0,0-1 0 0 0,0 1 1 0 0,1 0-1 0 0,-1 0 0 0 0,1 1 0 0 0,-1-1 0 0 0,1 1 0 0 0,-5 2 0 0 0,9-3 82 0 0,0-1-1 0 0,0 0 1 0 0,0 0-1 0 0,1 1 1 0 0,-1-1-1 0 0,0 0 1 0 0,0 0-1 0 0,1 0 1 0 0,-1 0-1 0 0,0 1 1 0 0,0-1-1 0 0,1 0 1 0 0,-1 0-1 0 0,0 0 1 0 0,0 0-1 0 0,1 0 1 0 0,-1 0-1 0 0,0 1 1 0 0,1-1-1 0 0,-1 0 1 0 0,0 0-1 0 0,1 0 1 0 0,-1 0-1 0 0,0 0 1 0 0,0 0 0 0 0,1 0-1 0 0,-1 0 1 0 0,0-1-1 0 0,1 1 1 0 0,-1 0-1 0 0,0 0 1 0 0,0 0-1 0 0,1 0 1 0 0,-1 0-1 0 0,0 0 1 0 0,0-1-1 0 0,1 1 1 0 0,-1 0-1 0 0,0 0 1 0 0,0 0-1 0 0,1 0 1 0 0,-1-1-1 0 0,0 1 1 0 0,0 0-1 0 0,0 0 1 0 0,1-1-1 0 0,-1 1 1 0 0,0-1-1 0 0,0 0-52 0 0,1-1-1 0 0,-1 1 1 0 0,0 0-1 0 0,0-1 1 0 0,0 1-1 0 0,0-1 1 0 0,0 1-1 0 0,-1-1 1 0 0,1 1-1 0 0,0 0 0 0 0,-1-1 1 0 0,1 1-1 0 0,-1 0 1 0 0,1-1-1 0 0,-1 1 1 0 0,0 0-1 0 0,1 0 1 0 0,-2-2-1 0 0,-23-22-5 0 0,20 20 6 0 0,0-1 24 0 0,0 0-1 0 0,0 0 1 0 0,1 0 0 0 0,0-1 0 0 0,0 0 0 0 0,1 1 0 0 0,0-1-1 0 0,0-1 1 0 0,0 1 0 0 0,1 0 0 0 0,0-1 0 0 0,-1-13-1 0 0,-1-10 29 0 0,1-54-1 0 0,4 65-77 0 0,0 0-1 0 0,2 0 0 0 0,1 0 0 0 0,0 0 0 0 0,1 0 0 0 0,1 1 0 0 0,1 0 0 0 0,1 0 0 0 0,11-18 0 0 0,-10 20 1 0 0,0 2 0 0 0,1-1 0 0 0,1 1 0 0 0,0 1-1 0 0,1 0 1 0 0,1 1 0 0 0,0 0 0 0 0,1 1 0 0 0,0 0 0 0 0,20-11 0 0 0,-33 22 14 0 0,0 0-1 0 0,0 0 1 0 0,1 0 0 0 0,-1 0 0 0 0,1 0 0 0 0,-1 1 0 0 0,1-1 0 0 0,-1 0-1 0 0,1 1 1 0 0,0-1 0 0 0,-1 1 0 0 0,1 0 0 0 0,0-1 0 0 0,-1 1 0 0 0,1 0 0 0 0,0 0-1 0 0,-1 0 1 0 0,1 0 0 0 0,0 0 0 0 0,-1 1 0 0 0,1-1 0 0 0,-1 0 0 0 0,1 1-1 0 0,0-1 1 0 0,-1 1 0 0 0,1 0 0 0 0,-1-1 0 0 0,1 1 0 0 0,1 2 0 0 0,0 0-23 0 0,0 1 0 0 0,-1-1 0 0 0,1 1 1 0 0,-1 0-1 0 0,0 0 0 0 0,0 0 0 0 0,-1 0 1 0 0,1 0-1 0 0,-1 1 0 0 0,1 3 1 0 0,7 20-182 0 0,1-2 0 0 0,14 27 0 0 0,-16-38 214 0 0,0 0 0 0 0,-1 1 0 0 0,-1 0 1 0 0,0 1-1 0 0,-2-1 0 0 0,1 1 0 0 0,-2 0 0 0 0,2 27 0 0 0,-8 5 76 0 0,-1-1-1 0 0,-12 51 0 0 0,0-1 3 0 0,15-95-71 0 0,1 0 0 0 0,-1 0 0 0 0,0 0 0 0 0,0 1-1 0 0,0-1 1 0 0,0 0 0 0 0,0 0 0 0 0,-1 0 0 0 0,1 0-1 0 0,-3 2 1 0 0,3-4 49 0 0,0-2-19 0 0,0 0 1 0 0,0-1-1 0 0,0 1 0 0 0,1-1 1 0 0,-1 1-1 0 0,0-1 0 0 0,1 1 1 0 0,0-1-1 0 0,-1 1 0 0 0,1-1 1 0 0,0 1-1 0 0,0-1 0 0 0,0 0 1 0 0,0 1-1 0 0,0-1 0 0 0,0-2 1 0 0,0 3-11 0 0,3-36-34 0 0,2 1 0 0 0,1-1 0 0 0,2 1 0 0 0,1 0 0 0 0,2 1 0 0 0,17-37 1 0 0,-21 56 18 0 0,1 1 0 0 0,0 0 0 0 0,1 1 0 0 0,0 0 0 0 0,1 0 0 0 0,1 1 0 0 0,20-20 0 0 0,6-1 143 0 0,53-37-1 0 0,-78 63-135 0 0,0 0 0 0 0,0 1 0 0 0,1 0-1 0 0,24-9 1 0 0,-32 15-16 0 0,0-1 0 0 0,0 0 0 0 0,0 1 0 0 0,0 0 0 0 0,1 0 0 0 0,-1 0 0 0 0,0 1 0 0 0,0 0 0 0 0,1 0 0 0 0,-1 0 0 0 0,0 1-1 0 0,0-1 1 0 0,1 1 0 0 0,-1 1 0 0 0,0-1 0 0 0,6 3 0 0 0,-8-2-16 0 0,-1-1 0 0 0,0 1 0 0 0,0 0 1 0 0,0 0-1 0 0,0 0 0 0 0,0 0 0 0 0,0 0 0 0 0,-1 0 0 0 0,1 0 0 0 0,-1 0 0 0 0,1 1 1 0 0,-1-1-1 0 0,0 1 0 0 0,2 4 0 0 0,8 45-145 0 0,-1-9 136 0 0,0-21 26 0 0,1-1 0 0 0,15 24 0 0 0,-14-26-25 0 0,-1 0-1 0 0,-1 1 1 0 0,10 25-1 0 0,-18-39 16 0 0,0 0 0 0 0,-1 1 0 0 0,1-1 0 0 0,-1 1 0 0 0,-1 0 0 0 0,1-1 0 0 0,-1 1 0 0 0,0 0 1 0 0,-1-1-1 0 0,1 1 0 0 0,-1-1 0 0 0,0 1 0 0 0,-1-1 0 0 0,-4 13 0 0 0,2-8 157 0 0,1 0 1 0 0,0 0-1 0 0,-2 22 1 0 0,4-24-263 0 0,0 0 1 0 0,-1 0 0 0 0,0 0 0 0 0,0 0 0 0 0,-1 0 0 0 0,-7 15 0 0 0,0-14-362 0 0,6-10 379 0 0,5-7 312 0 0,0 6-17 0 0,1-2-65 0 0,20-27 101 0 0,-13 19-108 0 0,-1 0-1 0 0,0 0 1 0 0,-1 0-1 0 0,0-1 0 0 0,8-21 1 0 0,12-59-214 0 0,-16 52-36 0 0,17-44 0 0 0,-22 72 104 0 0,0-1 0 0 0,0 1 0 0 0,1 0 1 0 0,1 1-1 0 0,0-1 0 0 0,0 1 0 0 0,15-14 0 0 0,-7 10 130 0 0,1 0 0 0 0,1 1-1 0 0,0 1 1 0 0,24-13 0 0 0,-36 22-121 0 0,0 1 1 0 0,0 0-1 0 0,1 0 0 0 0,-1 0 1 0 0,1 1-1 0 0,0 0 1 0 0,-1 0-1 0 0,1 1 0 0 0,0 0 1 0 0,0 0-1 0 0,0 1 0 0 0,0 0 1 0 0,0 0-1 0 0,0 0 0 0 0,0 1 1 0 0,0 0-1 0 0,12 4 0 0 0,-17-4-22 0 0,1 1-1 0 0,0-1 1 0 0,-1 1-1 0 0,1 0 0 0 0,-1 0 1 0 0,0 0-1 0 0,1 0 0 0 0,-1 1 1 0 0,0-1-1 0 0,0 1 0 0 0,-1-1 1 0 0,1 1-1 0 0,0-1 0 0 0,1 6 1 0 0,17 45-564 0 0,-13-33 504 0 0,-2-1 121 0 0,-1 0 0 0 0,0 1 1 0 0,-1-1-1 0 0,-2 1 0 0 0,0-1 1 0 0,0 1-1 0 0,-6 38 0 0 0,1 25 48 0 0,5-60-17 0 0,0-19-56 0 0,-1 1 0 0 0,0 0 0 0 0,0-1-1 0 0,0 1 1 0 0,0-1 0 0 0,-1 1-1 0 0,-1 6 1 0 0,1-10-7 0 0,1 1 1 0 0,-1 0-1 0 0,0-1 1 0 0,0 1-1 0 0,0-1 1 0 0,-1 1-1 0 0,1-1 1 0 0,0 0-1 0 0,0 1 1 0 0,-1-1-1 0 0,1 0 1 0 0,-1 0-1 0 0,1 0 1 0 0,-1 0-1 0 0,1 0 1 0 0,-1 0-1 0 0,0 0 1 0 0,0-1-1 0 0,1 1 0 0 0,-1-1 1 0 0,0 1-1 0 0,0-1 1 0 0,-2 1-1 0 0,3-1 9 0 0,1 0-1 0 0,-1 0 1 0 0,0 0-1 0 0,1 0 0 0 0,-1 0 1 0 0,0 0-1 0 0,1 0 1 0 0,-1 0-1 0 0,0 0 0 0 0,1 0 1 0 0,-1 0-1 0 0,0-1 1 0 0,1 1-1 0 0,-1 0 0 0 0,0 0 1 0 0,1-1-1 0 0,-1 1 1 0 0,1 0-1 0 0,-1-1 0 0 0,1 1 1 0 0,-1-1-1 0 0,1 1 1 0 0,-1 0-1 0 0,1-1 0 0 0,-1 1 1 0 0,1-1-1 0 0,-1 0 1 0 0,1 1-1 0 0,0-1 1 0 0,-1 1-1 0 0,1-1 0 0 0,0 0 1 0 0,0 1-1 0 0,-1-1 1 0 0,1 0-1 0 0,0 1 0 0 0,0-1 1 0 0,0 0-1 0 0,0 1 1 0 0,0-1-1 0 0,0 0 0 0 0,0 1 1 0 0,0-1-1 0 0,0 0 1 0 0,0 1-1 0 0,0-1 0 0 0,0 0 1 0 0,0 1-1 0 0,1-1 1 0 0,-1 0-1 0 0,1 0 0 0 0,12-51 176 0 0,-5 29-95 0 0,-1-16-64 0 0,2 0 1 0 0,24-61 0 0 0,-27 85-57 0 0,1 0 1 0 0,1 0 0 0 0,0 1 0 0 0,1 0 0 0 0,0 1 0 0 0,1 0 0 0 0,1 0 0 0 0,0 1 0 0 0,16-14 0 0 0,-23 23 27 0 0,0 0 1 0 0,0 1-1 0 0,0-1 1 0 0,0 1-1 0 0,0 0 1 0 0,0 0-1 0 0,1 0 1 0 0,-1 0-1 0 0,1 1 1 0 0,-1 0-1 0 0,1 0 1 0 0,-1 0-1 0 0,1 0 1 0 0,0 1-1 0 0,0-1 1 0 0,-1 2-1 0 0,1-1 1 0 0,0 0-1 0 0,-1 1 1 0 0,1 0-1 0 0,0 0 1 0 0,-1 0-1 0 0,1 0 1 0 0,-1 1-1 0 0,1 0 1 0 0,-1 0-1 0 0,0 0 1 0 0,0 0-1 0 0,0 1 1 0 0,0 0-1 0 0,0 0 1 0 0,0 0-1 0 0,-1 0 0 0 0,0 0 1 0 0,1 1-1 0 0,-1-1 1 0 0,0 1-1 0 0,-1 0 1 0 0,1 0-1 0 0,-1 0 1 0 0,0 0-1 0 0,0 1 1 0 0,0-1-1 0 0,0 0 1 0 0,-1 1-1 0 0,0 0 1 0 0,0-1-1 0 0,0 1 1 0 0,0 6-1 0 0,1 13-26 0 0,-2 1-1 0 0,0-1 1 0 0,-2 0-1 0 0,-1 0 0 0 0,0-1 1 0 0,-2 1-1 0 0,-1-1 0 0 0,-12 32 1 0 0,-2 16 21 0 0,-7 19 18 0 0,18-66 136 0 0,-1-1 0 0 0,-23 41 0 0 0,26-62-2975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4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13 118 3225 0 0,'-2'-2'153'0'0,"0"-1"0"0"0,1 0 0 0 0,0 0 1 0 0,0 0-1 0 0,-1 0 0 0 0,2 0 1 0 0,-1 0-1 0 0,0 0 0 0 0,1 0 0 0 0,-1 0 1 0 0,1 0-1 0 0,0 0 0 0 0,0 0 0 0 0,0 0 1 0 0,0 0-1 0 0,1 0 0 0 0,-1 0 0 0 0,1 0 1 0 0,0 0-1 0 0,0 0 0 0 0,0 0 0 0 0,0 0 1 0 0,1 0-1 0 0,-1 0 0 0 0,1 1 0 0 0,1-4 1 0 0,0 3 327 0 0,0 0-1 0 0,0 0 1 0 0,0 0 0 0 0,0 0 0 0 0,0 1 0 0 0,0 0 0 0 0,0-1 0 0 0,1 1-1 0 0,-1 0 1 0 0,1 1 0 0 0,0-1 0 0 0,0 0 0 0 0,-1 1 0 0 0,1 0-1 0 0,0 0 1 0 0,0 0 0 0 0,0 1 0 0 0,0-1 0 0 0,8 1 0 0 0,0 1-61 0 0,1 1 0 0 0,-1 0 0 0 0,0 1 1 0 0,0 0-1 0 0,0 1 0 0 0,-1 1 1 0 0,1-1-1 0 0,-1 2 0 0 0,0 0 0 0 0,0 0 1 0 0,-1 1-1 0 0,13 10 0 0 0,2 4-323 0 0,-1 1-1 0 0,-1 1 0 0 0,30 38 1 0 0,-50-57-429 0 0,0 1 1 0 0,-1-1 0 0 0,1 0-1 0 0,-1 1 1 0 0,0 0-1 0 0,0-1 1 0 0,0 1 0 0 0,0 0-1 0 0,1 7 1 0 0,-3 1-6781 0 0</inkml:trace>
  <inkml:trace contextRef="#ctx0" brushRef="#br0" timeOffset="1">89 332 6449 0 0,'-1'-1'22'0'0,"1"0"-1"0"0,-1 1 0 0 0,1-1 0 0 0,-1 0 0 0 0,1 0 1 0 0,0 1-1 0 0,-1-1 0 0 0,1 0 0 0 0,0 0 0 0 0,-1 0 0 0 0,1 1 1 0 0,0-1-1 0 0,0 0 0 0 0,0 0 0 0 0,0 0 0 0 0,0 0 1 0 0,0 0-1 0 0,0 0 0 0 0,0 1 0 0 0,0-1 0 0 0,0 0 1 0 0,1 0-1 0 0,-1 0 0 0 0,0 0 0 0 0,1 1 0 0 0,-1-1 1 0 0,0 0-1 0 0,1 0 0 0 0,-1 1 0 0 0,1-1 0 0 0,-1 0 1 0 0,1 0-1 0 0,-1 1 0 0 0,2-2 0 0 0,24-33-166 0 0,-20 29 271 0 0,8-12 600 0 0,1 1-1 0 0,0 1 0 0 0,1 1 1 0 0,1 0-1 0 0,37-23 0 0 0,13 2-2104 0 0,-53 29 708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4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10594 0 0,'4'7'417'0'0,"0"-1"1"0"0,1 1-1 0 0,0-1 0 0 0,0 0 0 0 0,12 10 1 0 0,-13-11 442 0 0,27 26 2789 0 0,48 39 0 0 0,-55-52-4129 0 0,34 19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5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1 163 3225 0 0,'0'-3'34'0'0,"0"0"0"0"0,-1 1 0 0 0,2-1 0 0 0,-1 0 0 0 0,0 0 0 0 0,1 1 1 0 0,-1-1-1 0 0,1 1 0 0 0,-1-1 0 0 0,1 0 0 0 0,0 1 0 0 0,0-1 0 0 0,1 1 0 0 0,2-4 1 0 0,25-36 1048 0 0,-17 27 249 0 0,-8 9-554 0 0,0 0 1 0 0,1 1-1 0 0,0 0 1 0 0,0 0-1 0 0,0 0 1 0 0,1 1-1 0 0,-1-1 1 0 0,1 1-1 0 0,0 1 1 0 0,0-1-1 0 0,8-2 1 0 0,-12 5-508 0 0,0 0 0 0 0,0 1 0 0 0,0-1 0 0 0,0 1 0 0 0,0-1 1 0 0,1 1-1 0 0,-1 0 0 0 0,0 0 0 0 0,0 0 0 0 0,0 0 0 0 0,1 0 0 0 0,-1 1 0 0 0,0-1 0 0 0,0 0 0 0 0,0 1 1 0 0,0 0-1 0 0,1 0 0 0 0,-1-1 0 0 0,3 3 0 0 0,-3-1-208 0 0,1 0 1 0 0,-1 0-1 0 0,0 0 0 0 0,0 0 0 0 0,0 1 1 0 0,0-1-1 0 0,-1 0 0 0 0,1 1 0 0 0,0 0 1 0 0,-1-1-1 0 0,2 5 0 0 0,0 2-46 0 0,1 1-1 0 0,-2-1 1 0 0,1 1-1 0 0,-2-1 1 0 0,1 1-1 0 0,-1 0 1 0 0,-1 0-1 0 0,0 14 1 0 0,-3 8 55 0 0,-9 39 0 0 0,1-4-35 0 0,11-67-38 0 0,0 1 1 0 0,-1-1 0 0 0,1 1-1 0 0,0-1 1 0 0,0 1 0 0 0,0-1-1 0 0,0 1 1 0 0,0-1 0 0 0,0 0-1 0 0,0 1 1 0 0,0-1 0 0 0,0 1-1 0 0,0-1 1 0 0,0 1 0 0 0,0-1-1 0 0,0 1 1 0 0,1-1 0 0 0,-1 1-1 0 0,0-1 1 0 0,0 0-1 0 0,0 1 1 0 0,1-1 0 0 0,-1 1-1 0 0,0-1 1 0 0,0 0 0 0 0,1 1-1 0 0,-1-1 1 0 0,0 0 0 0 0,1 1-1 0 0,12-6-26 0 0,17-25-55 0 0,-25 24 56 0 0,3-2-43 0 0,49-48-345 0 0,-51 51 346 0 0,1-1 0 0 0,0 1 1 0 0,0 0-1 0 0,1 1 0 0 0,0 0 1 0 0,15-6-1 0 0,-22 9 56 0 0,1 0 0 0 0,0 1 1 0 0,0-1-1 0 0,0 1 0 0 0,0 0 0 0 0,0 0 1 0 0,0 0-1 0 0,0 0 0 0 0,0 0 0 0 0,0 0 1 0 0,0 0-1 0 0,0 1 0 0 0,-1-1 0 0 0,1 0 1 0 0,0 1-1 0 0,0 0 0 0 0,0 0 1 0 0,0-1-1 0 0,-1 1 0 0 0,1 0 0 0 0,0 0 1 0 0,1 2-1 0 0,0 0 48 0 0,0 0 1 0 0,0 0-1 0 0,0 1 1 0 0,-1-1-1 0 0,1 1 1 0 0,-1 0-1 0 0,0 0 1 0 0,0-1-1 0 0,2 9 0 0 0,1 5 291 0 0,0 1-1 0 0,-2 1 0 0 0,3 29 0 0 0,-4-18 100 0 0,-4 58 1 0 0,-8-10-2899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5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3 251 7370 0 0,'-1'-1'66'0'0,"1"0"0"0"0,0 0 1 0 0,-1 0-1 0 0,1 0 1 0 0,0 0-1 0 0,0-1 0 0 0,0 1 1 0 0,0 0-1 0 0,0 0 1 0 0,0 0-1 0 0,0 0 0 0 0,0-1 1 0 0,0 1-1 0 0,1 0 1 0 0,-1 0-1 0 0,0 0 1 0 0,1 0-1 0 0,-1 0 0 0 0,1 0 1 0 0,0-1-1 0 0,16-26 1344 0 0,-11 18-860 0 0,12-19 3396 0 0,28-37 0 0 0,-34 52-3639 0 0,0 0 1 0 0,0 1-1 0 0,1 1 0 0 0,20-15 0 0 0,-32 26-427 0 0,1 0-230 0 0,0-1 0 0 0,0 1 0 0 0,0-1 0 0 0,1 1 0 0 0,-1 0 1 0 0,0 0-1 0 0,1 0 0 0 0,-1 0 0 0 0,5-1 0 0 0,1 3-5749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5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0 170 10594 0 0,'24'-31'1689'0'0,"0"4"-746"0"0,-3 4 613 0 0,31-27 0 0 0,-45 44-1671 0 0,1 0-1 0 0,-1 1 0 0 0,1 0 0 0 0,0 0 0 0 0,10-3 0 0 0,-9 5-268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4:46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 1840 0 0,'-3'-6'19927'0'0,"10"14"-23047"0"0,-1-1 3630 0 0,0 1 0 0 0,-1-1 0 0 0,0 1 0 0 0,0 0 0 0 0,-1 1 0 0 0,6 16 0 0 0,12 21 310 0 0,-16-36-899 0 0,9 13-5963 0 0,-4-8-1216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6:00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27 2304 0 0,'-14'-7'-1387'0'0,"9"4"2590"0"0,1 1 0 0 0,0 0-1 0 0,0 0 1 0 0,-1 0 0 0 0,0 0 0 0 0,1 0 0 0 0,-1 1 0 0 0,0 0 0 0 0,1 0-1 0 0,-9 0 1 0 0,12 1-1088 0 0,1 1-1 0 0,0-1 1 0 0,-1 1 0 0 0,1-1-1 0 0,0 1 1 0 0,0-1-1 0 0,-1 1 1 0 0,1-1-1 0 0,0 1 1 0 0,0-1 0 0 0,0 1-1 0 0,-1-1 1 0 0,1 1-1 0 0,0-1 1 0 0,0 1-1 0 0,0-1 1 0 0,0 1-1 0 0,0-1 1 0 0,0 1 0 0 0,0 0-1 0 0,1-1 1 0 0,-1 1-1 0 0,0-1 1 0 0,0 1-1 0 0,0-1 1 0 0,0 1-1 0 0,1-1 1 0 0,-1 1 0 0 0,0-1-1 0 0,0 1 1 0 0,1 0-1 0 0,9 23 648 0 0,-8-20-503 0 0,91 181 2838 0 0,19-9-3764 0 0,-99-159-4473 0 0,0-2-1783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6:00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8 235 7834 0 0,'-4'0'385'0'0,"4"0"-376"0"0,0 0 0 0 0,0 0 0 0 0,0 0 1 0 0,0 0-1 0 0,1 1 0 0 0,-1-1 0 0 0,0 0 1 0 0,0 0-1 0 0,0 0 0 0 0,0 0 0 0 0,0 0 1 0 0,0 0-1 0 0,0 0 0 0 0,0 1 0 0 0,0-1 1 0 0,0 0-1 0 0,0 0 0 0 0,0 0 0 0 0,0 0 1 0 0,0 0-1 0 0,0 0 0 0 0,0 0 0 0 0,0 1 1 0 0,0-1-1 0 0,0 0 0 0 0,-1 0 0 0 0,1 0 1 0 0,0 0-1 0 0,0 0 0 0 0,0 0 0 0 0,0 0 1 0 0,0 0-1 0 0,0 1 0 0 0,0-1 0 0 0,0 0 1 0 0,0 0-1 0 0,0 0 0 0 0,0 0 0 0 0,-1 0 1 0 0,1 0-1 0 0,0 0 0 0 0,0 0 0 0 0,0 0 1 0 0,0 0-1 0 0,0 0 0 0 0,0 0 0 0 0,0 0 1 0 0,-1 0-1 0 0,1 0 0 0 0,0 0 0 0 0,0 0 1 0 0,0 0-1 0 0,0 0 0 0 0,0 0 0 0 0,0 0 0 0 0,0 0 1 0 0,-1 0-1 0 0,1 0 0 0 0,0 0 0 0 0,-1 0 1017 0 0,6 2-291 0 0,11 8 198 0 0,-1 0-1 0 0,0 1 1 0 0,-1 0-1 0 0,0 1 1 0 0,21 25-1 0 0,-17-19 24 0 0,0-1 0 0 0,0 0 0 0 0,24 15 0 0 0,-36-28-829 0 0,0 0-1 0 0,1-1 1 0 0,-1 1-1 0 0,1-2 1 0 0,0 1-1 0 0,0-1 1 0 0,0 1 0 0 0,0-2-1 0 0,1 1 1 0 0,-1-1-1 0 0,0-1 1 0 0,1 1-1 0 0,-1-1 1 0 0,14-1-1 0 0,-18 0-102 0 0,0 0 0 0 0,0 0 0 0 0,0 1 0 0 0,-1-2 0 0 0,1 1-1 0 0,0 0 1 0 0,0-1 0 0 0,-1 1 0 0 0,1-1 0 0 0,-1 0 0 0 0,0 1 0 0 0,1-1-1 0 0,-1-1 1 0 0,0 1 0 0 0,0 0 0 0 0,0 0 0 0 0,0-1 0 0 0,-1 1 0 0 0,1-1 0 0 0,-1 0-1 0 0,1 1 1 0 0,-1-1 0 0 0,0 0 0 0 0,0 0 0 0 0,0 0 0 0 0,0 0 0 0 0,-1 0-1 0 0,1 1 1 0 0,-1-5 0 0 0,2-10 112 0 0,-1-1 0 0 0,-1 1 0 0 0,-3-32 1 0 0,2 38-67 0 0,-8-57 381 0 0,5 48-342 0 0,1 0-1 0 0,1 0 1 0 0,1 0 0 0 0,0 0 0 0 0,2 0 0 0 0,3-27 0 0 0,-3 44-239 0 0,-1 1-97 0 0,1-1 0 0 0,-1 1 0 0 0,1 0 0 0 0,-1 0 0 0 0,1 0 0 0 0,0-1 0 0 0,0 1 0 0 0,0 0 0 0 0,0 0 0 0 0,0 0 0 0 0,3-2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6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8 6449 0 0,'0'0'132'0'0,"-1"-1"0"0"0,1 1-1 0 0,0 0 1 0 0,0-1-1 0 0,-1 1 1 0 0,1-1 0 0 0,0 1-1 0 0,-1 0 1 0 0,1-1-1 0 0,-1 1 1 0 0,1-1-1 0 0,0 1 1 0 0,-1 0 0 0 0,1 0-1 0 0,-1-1 1 0 0,1 1-1 0 0,-1 0 1 0 0,1 0 0 0 0,-1-1-1 0 0,1 1 1 0 0,-1 0-1 0 0,1 0 1 0 0,-1 0 0 0 0,1 0-1 0 0,-1 0 1 0 0,1 0-1 0 0,-1 0 1 0 0,1 0-1 0 0,-1 0 1 0 0,0 0 0 0 0,1 0-1 0 0,-1 0 1 0 0,1 0-1 0 0,-1 1 1 0 0,1-1 0 0 0,-1 0-1 0 0,1 0 1 0 0,-1 1-1 0 0,1-1 1 0 0,0 0 0 0 0,-1 0-1 0 0,1 1 1 0 0,-1-1-1 0 0,1 0 1 0 0,0 1-1 0 0,-1-1 1 0 0,1 1 0 0 0,0-1-1 0 0,-1 1 1 0 0,1-1-1 0 0,0 0 1 0 0,0 1 0 0 0,-1 0-1 0 0,0 1 141 0 0,1 0-1 0 0,-1 0 1 0 0,1 0 0 0 0,-1 0-1 0 0,1 0 1 0 0,0 0-1 0 0,0 0 1 0 0,-1 0 0 0 0,1 0-1 0 0,1 0 1 0 0,-1 3-1 0 0,13 32 1136 0 0,2-1 0 0 0,32 57-1 0 0,-29-57-921 0 0,108 194 986 0 0,24 48-1216 0 0,-12-52-1102 0 0,-122-202 163 0 0,-9-12-1288 0 0,-1-2-5215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6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54 134 3225 0 0,'-21'-4'538'0'0,"19"4"-158"0"0,0 0-1 0 0,1 1 0 0 0,-1-1 1 0 0,0 0-1 0 0,1 1 0 0 0,-1-1 0 0 0,0 1 1 0 0,1-1-1 0 0,-1 1 0 0 0,1 0 1 0 0,-1-1-1 0 0,1 1 0 0 0,-1 0 1 0 0,-1 2-1 0 0,3-3-141 0 0,-1 1 0 0 0,0 0 0 0 0,1 0 0 0 0,-1 0 0 0 0,0 0 0 0 0,1 0 0 0 0,-1 1 0 0 0,1-1 0 0 0,0 0 0 0 0,-1 0 1 0 0,1 0-1 0 0,0 0 0 0 0,0 0 0 0 0,-1 1 0 0 0,1-1 0 0 0,0 0 0 0 0,0 0 0 0 0,0 0 0 0 0,0 1 0 0 0,1-1 0 0 0,-1 0 0 0 0,0 0 0 0 0,0 0 0 0 0,1 0 0 0 0,-1 0 1 0 0,1 0-1 0 0,-1 1 0 0 0,1-1 0 0 0,-1 0 0 0 0,1 0 0 0 0,0 0 0 0 0,0-1 0 0 0,-1 1 0 0 0,1 0 0 0 0,0 0 0 0 0,0 0 0 0 0,0 0 0 0 0,1 0 0 0 0,21 21 1131 0 0,0-2 0 0 0,47 31-1 0 0,-32-28-1166 0 0,1-1-1 0 0,83 32 1 0 0,-121-54-185 0 0,0 0 0 0 0,-1 1 0 0 0,1-1 0 0 0,0 0 0 0 0,0 0 0 0 0,0 1 0 0 0,0-1 0 0 0,0 0 0 0 0,0 0 0 0 0,0 0 0 0 0,0 0 0 0 0,0 0 0 0 0,0 0 0 0 0,-1 0 0 0 0,1-1 0 0 0,0 1 0 0 0,0 0-1 0 0,0 0 1 0 0,0-1 0 0 0,0 1 0 0 0,0-1 0 0 0,-1 1 0 0 0,1 0 0 0 0,0-1 0 0 0,0 0 0 0 0,0 1 0 0 0,-1-1 0 0 0,1 1 0 0 0,0-1 0 0 0,-1 0 0 0 0,1 0 0 0 0,-1 1 0 0 0,1-1 0 0 0,-1 0 0 0 0,1 0 0 0 0,-1 0 0 0 0,1 1 0 0 0,-1-1 0 0 0,0 0 0 0 0,0 0 0 0 0,1 0 0 0 0,-1-1 0 0 0,2-6 41 0 0,-1 0-1 0 0,0-1 0 0 0,0 1 1 0 0,-1-10-1 0 0,1 0 45 0 0,11-200-244 0 0,-10 164-1913 0 0,-1 39-6000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2:25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2 138 9218 0 0,'-1'-4'3359'0'0,"9"0"-1355"0"0,25-5-812 0 0,41-5-1334 0 0,654-33 5060 0 0,-470 40-3433 0 0,126-18-538 0 0,-221 1-3722 0 0,-147 20-4540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6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51 13363 0 0,'-1'-3'334'0'0,"0"0"0"0"0,-1-1 1 0 0,1 1-1 0 0,1 0 0 0 0,-1 0 0 0 0,0-1 1 0 0,1 1-1 0 0,-1 0 0 0 0,1 0 0 0 0,0-1 1 0 0,0 1-1 0 0,1 0 0 0 0,0-6 1 0 0,3 13 2798 0 0,9 15-2490 0 0,23 53-82 0 0,-10-19-297 0 0,64 95 1 0 0,-52-97-200 0 0,67 98-259 0 0,-103-146 185 0 0,3 7-1846 0 0,-1-3-2664 0 0,-2 1-2532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7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6 214 3225 0 0,'-2'-4'154'0'0,"1"1"0"0"0,0-1 0 0 0,1 0 0 0 0,-1 0 0 0 0,1 0 1 0 0,-1 0-1 0 0,1 0 0 0 0,1 0 0 0 0,-1 0 0 0 0,0 0 0 0 0,1 0 0 0 0,0 0 1 0 0,2-6-1 0 0,0-1 874 0 0,1 0 0 0 0,1 0 0 0 0,7-14 0 0 0,-8 17-532 0 0,1 0-1 0 0,-1 0 1 0 0,2 1-1 0 0,-1 0 0 0 0,1 0 1 0 0,0 1-1 0 0,0-1 0 0 0,1 1 1 0 0,-1 0-1 0 0,2 1 1 0 0,-1 0-1 0 0,11-6 0 0 0,-8 8-667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7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11522 0 0,'4'-6'152'0'0,"0"1"-1"0"0,0-1 1 0 0,0 1-1 0 0,1 0 0 0 0,8-7 1 0 0,0-1-39 0 0,-9 8-180 0 0,1 0 0 0 0,-1 1 1 0 0,1-1-1 0 0,-1 1 1 0 0,1 0-1 0 0,1 1 1 0 0,-1-1-1 0 0,0 1 1 0 0,1 0-1 0 0,0 0 1 0 0,10-3-1 0 0,-16 6-58 0 0,1 0-1 0 0,0 0 1 0 0,-1 0-1 0 0,1 0 1 0 0,0 0 0 0 0,-1 0-1 0 0,1 0 1 0 0,0 1-1 0 0,-1-1 1 0 0,1 0-1 0 0,-1 0 1 0 0,1 1 0 0 0,-1-1-1 0 0,1 0 1 0 0,-1 1-1 0 0,1-1 1 0 0,-1 1-1 0 0,1-1 1 0 0,-1 1 0 0 0,1-1-1 0 0,-1 1 1 0 0,1-1-1 0 0,-1 1 1 0 0,0-1-1 0 0,0 1 1 0 0,1-1-1 0 0,-1 1 1 0 0,0 0 0 0 0,0-1-1 0 0,1 1 1 0 0,-1-1-1 0 0,0 1 1 0 0,0 0-1 0 0,0-1 1 0 0,0 2 0 0 0,0 5-23 0 0</inkml:trace>
  <inkml:trace contextRef="#ctx0" brushRef="#br0" timeOffset="1">359 0 4145 0 0,'3'11'6820'0'0,"5"13"-3561"0"0,19 44 2191 0 0,14 37-3225 0 0,0 0-1466 0 0,-38-103-983 0 0,-3-8-965 0 0,-1 0-28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7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91 920 0 0,'5'-8'789'0'0,"0"1"-1"0"0,1-1 1 0 0,-1 1-1 0 0,2-1 1 0 0,-1 2-1 0 0,1-1 0 0 0,0 1 1 0 0,0 0-1 0 0,12-8 1 0 0,-16 12-598 0 0,0 1 1 0 0,0-1 0 0 0,1 0-1 0 0,-1 1 1 0 0,0 0-1 0 0,0 0 1 0 0,1 0-1 0 0,-1 0 1 0 0,1 1 0 0 0,-1-1-1 0 0,0 1 1 0 0,7 0-1 0 0,-8 0-51 0 0,0 1 0 0 0,0-1 0 0 0,0 1 0 0 0,1 0 0 0 0,-1 0 0 0 0,0 0-1 0 0,0 0 1 0 0,0 0 0 0 0,-1 0 0 0 0,1 0 0 0 0,0 1 0 0 0,0-1 0 0 0,0 1-1 0 0,-1-1 1 0 0,1 1 0 0 0,-1 0 0 0 0,0-1 0 0 0,1 1 0 0 0,-1 0 0 0 0,0 0 0 0 0,1 3-1 0 0,1 0 104 0 0,-1 1-1 0 0,0-1 0 0 0,0 1 0 0 0,-1 0 1 0 0,1-1-1 0 0,-1 1 0 0 0,-1 0 0 0 0,1 0 1 0 0,-1 0-1 0 0,0 0 0 0 0,0 0 0 0 0,-2 8 1 0 0,-2 7 176 0 0,-1-1 1 0 0,-8 24 0 0 0,-6 25 369 0 0,47-94-1014 0 0,-23 19 157 0 0,0 1-1 0 0,0 0 0 0 0,1 0 1 0 0,0 0-1 0 0,0 1 1 0 0,0-1-1 0 0,1 2 0 0 0,10-6 1 0 0,-15 8 67 0 0,0 0 0 0 0,1 1 0 0 0,-1-1 1 0 0,0 1-1 0 0,0 0 0 0 0,0 0 0 0 0,0 0 1 0 0,1 0-1 0 0,-1 0 0 0 0,0 0 0 0 0,0 1 1 0 0,0-1-1 0 0,0 0 0 0 0,1 1 1 0 0,-1 0-1 0 0,0 0 0 0 0,0-1 0 0 0,0 1 1 0 0,0 1-1 0 0,0-1 0 0 0,-1 0 0 0 0,1 0 1 0 0,0 1-1 0 0,-1-1 0 0 0,1 1 1 0 0,0-1-1 0 0,-1 1 0 0 0,0 0 0 0 0,1-1 1 0 0,-1 1-1 0 0,0 0 0 0 0,0 0 0 0 0,2 4 1 0 0,1 3 101 0 0,-1 1 0 0 0,1 0 0 0 0,-1 0 1 0 0,-1 0-1 0 0,0 0 0 0 0,-1 0 0 0 0,1 15 0 0 0,1 2-4863 0 0,-3-22-1586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8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4401 0 0,'-2'1'293'0'0,"-1"1"-1"0"0,1 0 1 0 0,0 0 0 0 0,0 0-1 0 0,0 0 1 0 0,0 0 0 0 0,1 1 0 0 0,-1-1-1 0 0,0 1 1 0 0,1-1 0 0 0,0 1-1 0 0,0-1 1 0 0,-1 1 0 0 0,1 0-1 0 0,1-1 1 0 0,-1 1 0 0 0,0 0 0 0 0,1 0-1 0 0,-1 0 1 0 0,1 0 0 0 0,0-1-1 0 0,0 1 1 0 0,0 0 0 0 0,1 0-1 0 0,0 5 1 0 0,1 8 1258 0 0,1 0 0 0 0,0 0 0 0 0,7 16 0 0 0,-3-11-896 0 0,17 59 811 0 0,-11-25-4800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8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34 3225 0 0,'0'-1'90'0'0,"-1"1"1"0"0,0-1-1 0 0,1 0 1 0 0,-1 1-1 0 0,1-1 1 0 0,0 0 0 0 0,-1 1-1 0 0,1-1 1 0 0,-1 0-1 0 0,1 1 1 0 0,0-1-1 0 0,0 0 1 0 0,-1 0-1 0 0,1 0 1 0 0,0 1-1 0 0,0-1 1 0 0,0 0 0 0 0,0 0-1 0 0,0 0 1 0 0,0 1-1 0 0,0-1 1 0 0,0 0-1 0 0,0 0 1 0 0,0 1-1 0 0,1-1 1 0 0,-1 0 0 0 0,0 0-1 0 0,0 0 1 0 0,1 1-1 0 0,-1-1 1 0 0,1 0-1 0 0,-1 1 1 0 0,0-1-1 0 0,1 0 1 0 0,-1 1 0 0 0,1-1-1 0 0,0 1 1 0 0,-1-1-1 0 0,1 1 1 0 0,0-2-1 0 0,1 2 133 0 0,-1-1-1 0 0,0 1 0 0 0,0-1 1 0 0,1 1-1 0 0,-1 0 1 0 0,0-1-1 0 0,1 1 0 0 0,-1 0 1 0 0,0 0-1 0 0,1 0 1 0 0,-1 0-1 0 0,0 0 0 0 0,1 0 1 0 0,-1 0-1 0 0,0 0 1 0 0,1 1-1 0 0,-1-1 1 0 0,0 0-1 0 0,1 1 0 0 0,-1-1 1 0 0,0 1-1 0 0,0 0 1 0 0,0-1-1 0 0,2 2 0 0 0,12 11 1222 0 0,0 0-1 0 0,-1 2 1 0 0,-1-1 0 0 0,22 32-1 0 0,3 2-1693 0 0,5-4-5021 0 0,-36-39-833 0 0</inkml:trace>
  <inkml:trace contextRef="#ctx0" brushRef="#br0" timeOffset="1">152 200 10594 0 0,'-1'0'32'0'0,"0"0"-1"0"0,0 0 1 0 0,0 0 0 0 0,-1 0-1 0 0,1 0 1 0 0,0-1 0 0 0,0 1-1 0 0,0 0 1 0 0,0-1-1 0 0,0 1 1 0 0,0-1 0 0 0,0 1-1 0 0,0-1 1 0 0,0 1-1 0 0,0-1 1 0 0,0 0 0 0 0,0 1-1 0 0,0-1 1 0 0,1 0-1 0 0,-1 0 1 0 0,0 0 0 0 0,0 0-1 0 0,0-1 1 0 0,1 1 75 0 0,0-1-1 0 0,0 1 1 0 0,0-1 0 0 0,0 1-1 0 0,0-1 1 0 0,0 1 0 0 0,0-1-1 0 0,1 1 1 0 0,-1-1 0 0 0,1 1 0 0 0,-1-1-1 0 0,1 1 1 0 0,-1-1 0 0 0,1 1-1 0 0,0 0 1 0 0,0-1 0 0 0,-1 1-1 0 0,3-2 1 0 0,24-27 1001 0 0,6 5-6507 0 0,-18 15 2119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9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3 143 9674 0 0,'-1'-1'-18'0'0,"1"0"1"0"0,0 1-1 0 0,-1-1 0 0 0,1 0 1 0 0,0 1-1 0 0,0-1 0 0 0,0 0 1 0 0,0 1-1 0 0,0-1 0 0 0,0 0 0 0 0,0 1 1 0 0,0-1-1 0 0,0 0 0 0 0,0 1 1 0 0,0-1-1 0 0,0 0 0 0 0,0 1 1 0 0,1-1-1 0 0,-1 0 0 0 0,0 1 1 0 0,0-1-1 0 0,1 1 0 0 0,-1-1 0 0 0,0 0 1 0 0,1 1-1 0 0,-1-1 0 0 0,1 1 1 0 0,-1-1-1 0 0,1 1 0 0 0,-1-1 1 0 0,1 1-1 0 0,-1-1 0 0 0,2 0 1 0 0,23-24-379 0 0,-18 19 945 0 0,-3 2-306 0 0,54-50 4215 0 0,-15 25-4942 0 0,-36 26-4357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5:59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1 186 5497 0 0,'51'-55'2735'0'0,"-35"36"-2513"0"0,0 1 1 0 0,1 1 0 0 0,1 0-1 0 0,1 2 1 0 0,35-24-1 0 0,-42 33-275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6:26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67 166 5985 0 0,'-32'-16'3863'0'0,"30"15"-3490"0"0,0 0-1 0 0,0 0 0 0 0,0 1 0 0 0,0-1 0 0 0,0 1 0 0 0,1-1 1 0 0,-1 1-1 0 0,0 0 0 0 0,0 0 0 0 0,0 0 0 0 0,0 0 1 0 0,0 0-1 0 0,0 0 0 0 0,0 0 0 0 0,-4 1 0 0 0,6 3 50 0 0,0-1-1 0 0,0 0 0 0 0,0 1 0 0 0,1-1 0 0 0,-1 0 1 0 0,1 0-1 0 0,-1 0 0 0 0,1 0 0 0 0,2 5 0 0 0,0 3 8 0 0,4 27 76 0 0,-1 3-185 0 0,20 64-1 0 0,-23-95-309 0 0,1 0 0 0 0,0 0 0 0 0,0 0 0 0 0,1-1 0 0 0,0 0 0 0 0,1 0 1 0 0,0 0-1 0 0,1 0 0 0 0,-1-1 0 0 0,2 0 0 0 0,11 10 0 0 0,-15-15-8 0 0,0 0-1 0 0,0 0 1 0 0,0-1 0 0 0,0 0 0 0 0,1 1 0 0 0,0-1 0 0 0,-1-1 0 0 0,1 1-1 0 0,0-1 1 0 0,0 1 0 0 0,-1-1 0 0 0,1-1 0 0 0,0 1 0 0 0,0-1 0 0 0,0 0-1 0 0,0 0 1 0 0,7-1 0 0 0,-5-1 27 0 0,0 1 0 0 0,0-2 0 0 0,0 1 1 0 0,-1-1-1 0 0,1 0 0 0 0,-1 0 0 0 0,0-1 0 0 0,0 0 0 0 0,0 0 0 0 0,0 0 0 0 0,5-6 0 0 0,-2 1 27 0 0,0 0 1 0 0,-1 0-1 0 0,0-1 0 0 0,0 0 0 0 0,-1 0 0 0 0,-1 0 0 0 0,0-1 0 0 0,0-1 0 0 0,-1 1 0 0 0,-1 0 1 0 0,0-1-1 0 0,0 0 0 0 0,3-20 0 0 0,-7 23-36 0 0,0-1 1 0 0,0 1-1 0 0,-1 0 1 0 0,0 0-1 0 0,0 0 1 0 0,-1 0-1 0 0,-1 1 1 0 0,1-1-1 0 0,-1 0 0 0 0,-1 1 1 0 0,0 0-1 0 0,0-1 1 0 0,0 2-1 0 0,-1-1 1 0 0,-11-14-1 0 0,-6-2 8 0 0,0 1 0 0 0,-1 1 0 0 0,-31-22 0 0 0,40 33-35 0 0,13 10-25 0 0,-38-25 207 0 0,38 25-271 0 0,-2 0-1 0 0,1 0 1 0 0,0 0 0 0 0,0 0-1 0 0,0 0 1 0 0,0 1 0 0 0,-1-1 0 0 0,1 1-1 0 0,0 0 1 0 0,0 0 0 0 0,-1 0-1 0 0,1 0 1 0 0,0 0 0 0 0,0 0-1 0 0,-1 0 1 0 0,1 1 0 0 0,0-1-1 0 0,-3 2 1 0 0,-7 4-7643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7:00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214 119 920 0 0,'-16'-14'1912'0'0,"15"12"-1585"0"0,-1 1 0 0 0,1-1 1 0 0,-1 1-1 0 0,1 0 0 0 0,-1-1 0 0 0,0 1 0 0 0,1 0 1 0 0,-1 0-1 0 0,0 0 0 0 0,0 0 0 0 0,0 0 0 0 0,0 0 1 0 0,0 1-1 0 0,0-1 0 0 0,0 0 0 0 0,0 1 0 0 0,0 0 1 0 0,0 0-1 0 0,0-1 0 0 0,0 1 0 0 0,0 0 0 0 0,0 1 1 0 0,-1-1-1 0 0,1 0 0 0 0,0 1 0 0 0,0-1 0 0 0,0 1 1 0 0,0-1-1 0 0,-2 2 0 0 0,-4 1-49 0 0,0 1 0 0 0,0 0 0 0 0,0 0 0 0 0,1 1-1 0 0,0 0 1 0 0,-1 0 0 0 0,2 1 0 0 0,-1 0 0 0 0,1 0 0 0 0,0 1 0 0 0,0-1-1 0 0,0 1 1 0 0,1 1 0 0 0,0-1 0 0 0,1 1 0 0 0,0-1 0 0 0,-5 15 0 0 0,5-13-146 0 0,0 1 1 0 0,1 1 0 0 0,0-1-1 0 0,1 0 1 0 0,0 1 0 0 0,1-1 0 0 0,0 1-1 0 0,1-1 1 0 0,0 1 0 0 0,0 0-1 0 0,1-1 1 0 0,1 1 0 0 0,0-1 0 0 0,4 14-1 0 0,-1-11-26 0 0,0 1-1 0 0,1-1 0 0 0,0 0 1 0 0,1-1-1 0 0,1 1 0 0 0,0-1 1 0 0,19 21-1 0 0,-21-28-97 0 0,-1 0 0 0 0,1 0 0 0 0,0 0 0 0 0,1 0 0 0 0,-1-1 0 0 0,1-1 1 0 0,-1 1-1 0 0,1-1 0 0 0,0 0 0 0 0,1 0 0 0 0,-1-1 0 0 0,0 0 0 0 0,1 0 0 0 0,-1-1 0 0 0,1 0 0 0 0,13 0 0 0 0,-14-1 0 0 0,1-1-1 0 0,-1 1 0 0 0,0-2 0 0 0,1 1 0 0 0,-1-1 1 0 0,0 0-1 0 0,0-1 0 0 0,0 0 0 0 0,0 0 0 0 0,0 0 1 0 0,-1-1-1 0 0,1 0 0 0 0,9-9 0 0 0,0-1 57 0 0,-1 0-1 0 0,-1-1 1 0 0,22-30-1 0 0,-33 40-58 0 0,-1 1 0 0 0,0 0 0 0 0,0-1 0 0 0,-1 1 0 0 0,1-1-1 0 0,-1 0 1 0 0,0 1 0 0 0,0-1 0 0 0,-1 0 0 0 0,1 0 0 0 0,-1 0 0 0 0,0 0 0 0 0,0 1 0 0 0,-2-8-1 0 0,-1-11 87 0 0,-11-38 0 0 0,11 48-32 0 0,-1-3 52 0 0,0-1 24 0 0,0 0 1 0 0,-1 1-1 0 0,-12-26 1 0 0,14 37-102 0 0,0 0 1 0 0,0 1-1 0 0,0-1 1 0 0,-1 1-1 0 0,1-1 1 0 0,-1 1-1 0 0,0 0 0 0 0,0 0 1 0 0,-1 1-1 0 0,1-1 1 0 0,-1 1-1 0 0,0 0 1 0 0,0 0-1 0 0,0 1 0 0 0,-5-3 1 0 0,-32-10 113 0 0,-85-40 111 0 0,98 44-817 0 0,17 10-5411 0 0,4 2-1066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2:25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2304 0 0,'0'-1'201'0'0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7:02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30 219 3681 0 0,'-2'-1'124'0'0,"-1"0"0"0"0,1-1 0 0 0,0 0 0 0 0,0 0 0 0 0,0 1 0 0 0,0-1 1 0 0,0 0-1 0 0,0-1 0 0 0,0 1 0 0 0,1 0 0 0 0,-1-1 0 0 0,-2-4 0 0 0,4 7 30 0 0,0-1 0 0 0,-1 0-1 0 0,1 1 1 0 0,0-1 0 0 0,0 0 0 0 0,0 0-1 0 0,-1 0 1 0 0,1 1 0 0 0,0-1 0 0 0,0 0 0 0 0,0 0-1 0 0,0 0 1 0 0,0 1 0 0 0,0-1 0 0 0,1 0-1 0 0,-1 0 1 0 0,0 1 0 0 0,0-1 0 0 0,1 0-1 0 0,-1 0 1 0 0,0 1 0 0 0,1-1 0 0 0,-1 0-1 0 0,0 1 1 0 0,1-1 0 0 0,-1 0 0 0 0,1 1-1 0 0,-1-1 1 0 0,1 0 0 0 0,0 1 0 0 0,-1-1 0 0 0,1 1-1 0 0,-1-1 1 0 0,1 1 0 0 0,0 0 0 0 0,-1-1-1 0 0,1 1 1 0 0,0 0 0 0 0,0-1 0 0 0,-1 1-1 0 0,1 0 1 0 0,0 0 0 0 0,0 0 0 0 0,0 0-1 0 0,-1-1 1 0 0,1 1 0 0 0,1 0 0 0 0,0 0-40 0 0,-1 1 1 0 0,1-1 0 0 0,0 0-1 0 0,-1 0 1 0 0,1 0 0 0 0,-1 1-1 0 0,1-1 1 0 0,0 1 0 0 0,-1 0-1 0 0,1-1 1 0 0,-1 1 0 0 0,0 0-1 0 0,1 0 1 0 0,-1 0 0 0 0,1 0 0 0 0,-1 0-1 0 0,0 0 1 0 0,0 0 0 0 0,0 0-1 0 0,0 0 1 0 0,0 1 0 0 0,0-1-1 0 0,0 0 1 0 0,1 3 0 0 0,20 40-334 0 0,-18-34 417 0 0,5 10-186 0 0,3 8 148 0 0,1-1 0 0 0,1-1 0 0 0,21 31 0 0 0,-28-49-103 0 0,-1 0 1 0 0,1 0 0 0 0,1 0-1 0 0,-1-1 1 0 0,1-1 0 0 0,1 1-1 0 0,-1-1 1 0 0,1-1-1 0 0,0 0 1 0 0,0 0 0 0 0,1 0-1 0 0,-1-1 1 0 0,13 3 0 0 0,-21-6-22 0 0,0-1 0 0 0,0 1 0 0 0,0-1 0 0 0,0 0 0 0 0,0 1 0 0 0,1-1 0 0 0,-1 0 0 0 0,0 0 0 0 0,0 0 0 0 0,0 0 1 0 0,0 1-1 0 0,0-2 0 0 0,1 1 0 0 0,-1 0 0 0 0,0 0 0 0 0,0 0 0 0 0,0 0 0 0 0,0-1 0 0 0,0 1 0 0 0,1-1 0 0 0,-1 1 0 0 0,0-1 1 0 0,1 0-1 0 0,-1-1 79 0 0,0 0 0 0 0,-1 1 0 0 0,1-1 0 0 0,0 0 0 0 0,-1 0 0 0 0,1 0 0 0 0,-1 0 0 0 0,0-1 0 0 0,1 1 0 0 0,-1 0 0 0 0,0 0 0 0 0,-1-4 0 0 0,-11-178 2914 0 0,5 114-3016 0 0,2-76 1 0 0,10 103-2404 0 0,-4 33-4838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7:03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7 199 9218 0 0,'-6'-25'5435'0'0,"6"25"-5397"0"0,0 0-1 0 0,0 0 1 0 0,0 0-1 0 0,0 0 0 0 0,0 0 1 0 0,0 0-1 0 0,0 0 1 0 0,0 0-1 0 0,0 0 1 0 0,0 0-1 0 0,0 0 0 0 0,0 0 1 0 0,1 0-1 0 0,-1 0 1 0 0,0 0-1 0 0,0 0 1 0 0,0 0-1 0 0,0 0 0 0 0,0 0 1 0 0,0 0-1 0 0,0 0 1 0 0,0 0-1 0 0,0 0 1 0 0,0 0-1 0 0,0 0 0 0 0,0 0 1 0 0,1 0-1 0 0,-1 0 1 0 0,0 0-1 0 0,0 0 1 0 0,0 0-1 0 0,0 0 0 0 0,0 0 1 0 0,0 0-1 0 0,0 0 1 0 0,0 0-1 0 0,0 0 1 0 0,0 0-1 0 0,0 0 0 0 0,0 0 1 0 0,0 0-1 0 0,0 0 1 0 0,0 0-1 0 0,1 0 1 0 0,-1 0-1 0 0,0 0 0 0 0,0-1 1 0 0,0 1-1 0 0,0 0 1 0 0,0 0-1 0 0,0 0 0 0 0,0 0 1 0 0,0 0-1 0 0,0 0 1 0 0,0 0-1 0 0,0 0 1 0 0,0 0-1 0 0,0 0 0 0 0,0 0 1 0 0,0 0-1 0 0,0 0 1 0 0,0-1-1 0 0,0 1 1 0 0,0 0-1 0 0,0 0 0 0 0,0 0 1 0 0,0 0-1 0 0,0 0 1 0 0,6 15 1045 0 0,4 7-739 0 0,0 1 0 0 0,1-2 1 0 0,1 1-1 0 0,15 19 1 0 0,64 76-83 0 0,-83-106-228 0 0,2 0 0 0 0,0 0 0 0 0,0-1 0 0 0,0 0 0 0 0,2 0 0 0 0,-1-1 0 0 0,1-1-1 0 0,21 12 1 0 0,-32-20-16 0 0,0 1 0 0 0,0-1 0 0 0,-1 0 0 0 0,1 0 0 0 0,0 1 0 0 0,0-1-1 0 0,0 0 1 0 0,0 0 0 0 0,0 0 0 0 0,0 0 0 0 0,0 0 0 0 0,0 0 0 0 0,-1 0-1 0 0,1 0 1 0 0,0-1 0 0 0,0 1 0 0 0,0 0 0 0 0,0 0 0 0 0,0-1 0 0 0,0 1-1 0 0,-1-1 1 0 0,1 1 0 0 0,0 0 0 0 0,0-1 0 0 0,-1 0 0 0 0,1 1-1 0 0,1-2 1 0 0,-1 0 19 0 0,0 0-1 0 0,0 0 1 0 0,1 0-1 0 0,-1 0 0 0 0,-1 0 1 0 0,1 0-1 0 0,0 0 0 0 0,0 0 1 0 0,-1-1-1 0 0,1-3 1 0 0,0-6 127 0 0,-1 1 0 0 0,0-1 0 0 0,-2-14 0 0 0,-31-168 590 0 0,9 62-3067 0 0,13 43-4394 0 0,9 65 706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7:03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4609 0 0,'-11'11'5837'0'0,"-14"26"-4079"0"0,22-30-1536 0 0,-12 23 739 0 0,-10 31 0 0 0,22-53-749 0 0,0-1 1 0 0,1 1 0 0 0,0 0 0 0 0,1 0 0 0 0,-1 0-1 0 0,2 1 1 0 0,-1-1 0 0 0,1 0 0 0 0,2 15 0 0 0,-2-21-178 0 0,1 0 0 0 0,0 0 1 0 0,-1 0-1 0 0,1 0 0 0 0,0 0 1 0 0,0 0-1 0 0,0 0 1 0 0,0 0-1 0 0,1 0 0 0 0,-1 0 1 0 0,0-1-1 0 0,1 1 0 0 0,-1-1 1 0 0,1 1-1 0 0,0-1 1 0 0,-1 1-1 0 0,1-1 0 0 0,0 0 1 0 0,0 0-1 0 0,0 0 0 0 0,0 0 1 0 0,0 0-1 0 0,0 0 1 0 0,0-1-1 0 0,0 1 0 0 0,0 0 1 0 0,3-1-1 0 0,8 2-51 0 0,-1-1-1 0 0,0-1 1 0 0,0 0 0 0 0,13-2-1 0 0,20 1 165 0 0,-41 1-143 0 0,-1 0 0 0 0,1 1 0 0 0,0 0 0 0 0,-1-1 1 0 0,1 1-1 0 0,0 1 0 0 0,-1-1 0 0 0,1 0 0 0 0,-1 1 0 0 0,0 0 1 0 0,0 0-1 0 0,1 0 0 0 0,-1 0 0 0 0,0 0 0 0 0,-1 0 0 0 0,1 1 1 0 0,4 5-1 0 0,-5-5 4 0 0,0 0 1 0 0,-1 0 0 0 0,0 0-1 0 0,1 1 1 0 0,-1-1 0 0 0,-1 0-1 0 0,1 1 1 0 0,0-1-1 0 0,-1 1 1 0 0,1-1 0 0 0,-1 1-1 0 0,0-1 1 0 0,0 1-1 0 0,-1-1 1 0 0,1 1 0 0 0,-1-1-1 0 0,0 0 1 0 0,0 1 0 0 0,-1 3-1 0 0,-6 14-194 0 0,-1-1 0 0 0,-1 1 0 0 0,-1-2 0 0 0,-19 28 0 0 0,25-41-5865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7:11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31 329 1376 0 0,'0'-1'294'0'0,"0"-1"-1"0"0,0 1 1 0 0,0 0 0 0 0,0 0-1 0 0,0 0 1 0 0,0 0-1 0 0,0 0 1 0 0,0 0-1 0 0,-1 0 1 0 0,1 0 0 0 0,0 0-1 0 0,-1 0 1 0 0,1 0-1 0 0,0 0 1 0 0,-1 0 0 0 0,1 0-1 0 0,-1 0 1 0 0,0 0-1 0 0,1 0 1 0 0,-1 0-1 0 0,0 0 1 0 0,-1-1 0 0 0,-17-17 5801 0 0,17 17-4429 0 0,9 6-1069 0 0,8 6-1153 0 0,13 11 956 0 0,-1 1-1 0 0,-1 2 1 0 0,-1 0-1 0 0,35 45 0 0 0,44 43 757 0 0,-103-112-1156 0 0,-1 1 0 0 0,0-1 0 0 0,0 0 0 0 0,1 1 0 0 0,-1-1 0 0 0,0 0 0 0 0,1 1 0 0 0,-1-1 0 0 0,0 0 1 0 0,1 1-1 0 0,-1-1 0 0 0,1 0 0 0 0,-1 0 0 0 0,1 1 0 0 0,-1-1 0 0 0,0 0 0 0 0,1 0 0 0 0,-1 0 0 0 0,1 0 0 0 0,-1 1 0 0 0,1-1 0 0 0,-1 0 0 0 0,1 0 0 0 0,-1 0 0 0 0,1 0 0 0 0,-1 0 0 0 0,1 0 0 0 0,-1 0 0 0 0,1-1 0 0 0,-1 1 0 0 0,1 0 1 0 0,-1 0-1 0 0,1 0 0 0 0,-1 0 0 0 0,1-1 0 0 0,-1 1 0 0 0,0 0 0 0 0,1 0 0 0 0,-1-1 0 0 0,1 1 0 0 0,0-2-1 0 0,0 0 1 0 0,0 0 0 0 0,-1 0-1 0 0,1 1 1 0 0,0-1-1 0 0,-1 0 1 0 0,0 0 0 0 0,1 0-1 0 0,-1 0 1 0 0,0-3-1 0 0,-3-51 35 0 0,-17-54 851 0 0,14 84-853 0 0,0 0 0 0 0,2-1 1 0 0,1 0-1 0 0,1 1 0 0 0,1-1 0 0 0,1 0 0 0 0,5-33 1 0 0,1 33-376 0 0,12-38 0 0 0,-3 30-2371 0 0,-11 27-3430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22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169 125 2513 0 0,'-1'-2'187'0'0,"0"0"1"0"0,-1 1 0 0 0,1-1 0 0 0,0 0 0 0 0,0 0 0 0 0,0 0 0 0 0,0 0 0 0 0,0-1-1 0 0,0 1 1 0 0,1 0 0 0 0,-1-4 0 0 0,-3-9 373 0 0,-21 49 1000 0 0,23-30-1445 0 0,0 0-1 0 0,0 0 0 0 0,1 0 0 0 0,0 0 0 0 0,0 0 1 0 0,0 1-1 0 0,0-1 0 0 0,1 0 0 0 0,-1 0 0 0 0,1 1 1 0 0,0-1-1 0 0,1 0 0 0 0,-1 0 0 0 0,1 1 0 0 0,0-1 0 0 0,0 0 1 0 0,0 0-1 0 0,0 0 0 0 0,1 0 0 0 0,-1 0 0 0 0,1 0 1 0 0,0 0-1 0 0,0 0 0 0 0,1-1 0 0 0,-1 1 0 0 0,1-1 1 0 0,0 0-1 0 0,0 0 0 0 0,0 0 0 0 0,0 0 0 0 0,0 0 0 0 0,1-1 1 0 0,-1 1-1 0 0,8 3 0 0 0,-8-5-95 0 0,0 0-1 0 0,-1 1 1 0 0,1-1-1 0 0,0-1 1 0 0,0 1-1 0 0,0 0 1 0 0,0-1-1 0 0,0 1 1 0 0,0-1-1 0 0,0 0 1 0 0,0 0-1 0 0,0 0 1 0 0,0 0 0 0 0,0-1-1 0 0,0 1 1 0 0,0-1-1 0 0,0 0 1 0 0,0 0-1 0 0,2-1 1 0 0,1-1 13 0 0,-1 1 1 0 0,0-2-1 0 0,0 1 1 0 0,0 0-1 0 0,-1-1 0 0 0,1 0 1 0 0,-1 0-1 0 0,0 0 1 0 0,6-8-1 0 0,-6 7-50 0 0,0-1 0 0 0,0 1 0 0 0,0-1 0 0 0,-1 1 0 0 0,0-1 0 0 0,0 0 0 0 0,-1-1 0 0 0,0 1 0 0 0,0 0 0 0 0,0-1 0 0 0,0 1 0 0 0,-1-1 0 0 0,-1 1 0 0 0,1-1 0 0 0,-1 0 0 0 0,0 1 0 0 0,0-1-1 0 0,-2-9 1 0 0,1 14-22 0 0,1-1-1 0 0,-1 1 0 0 0,0-1 0 0 0,0 1 0 0 0,0 0 1 0 0,-1 0-1 0 0,1-1 0 0 0,0 1 0 0 0,-1 0 0 0 0,1 0 1 0 0,-1 0-1 0 0,0 0 0 0 0,0 1 0 0 0,0-1 0 0 0,0 0 1 0 0,0 1-1 0 0,0 0 0 0 0,0-1 0 0 0,0 1 0 0 0,0 0 1 0 0,-4-1-1 0 0,2 1 23 0 0,1 0 0 0 0,-1 1 0 0 0,1 0 0 0 0,-1 0 0 0 0,1 0 1 0 0,-1 0-1 0 0,0 1 0 0 0,1-1 0 0 0,-1 1 0 0 0,1 0 0 0 0,-1 0 1 0 0,1 0-1 0 0,-5 3 0 0 0,-6 3 22 0 0,1 1 0 0 0,0 0 1 0 0,0 1-1 0 0,1 1 0 0 0,-19 18 0 0 0,-9 18 232 0 0,38-43-230 0 0,0 0 0 0 0,1 0 1 0 0,-1 0-1 0 0,0 0 0 0 0,1 0 1 0 0,0 1-1 0 0,0-1 0 0 0,0 1 1 0 0,0-1-1 0 0,1 1 1 0 0,-1-1-1 0 0,1 1 0 0 0,0-1 1 0 0,0 7-1 0 0,0-9-3 0 0,0-1-1 0 0,0 1 1 0 0,0-1 0 0 0,1 1 0 0 0,-1-1-1 0 0,0 1 1 0 0,0-1 0 0 0,0 0-1 0 0,1 1 1 0 0,-1-1 0 0 0,0 1 0 0 0,0-1-1 0 0,1 1 1 0 0,-1-1 0 0 0,0 0-1 0 0,1 1 1 0 0,-1-1 0 0 0,0 0 0 0 0,1 1-1 0 0,-1-1 1 0 0,1 0 0 0 0,-1 0 0 0 0,1 1-1 0 0,-1-1 1 0 0,0 0 0 0 0,1 0-1 0 0,-1 0 1 0 0,1 1 0 0 0,0-1 0 0 0,19-3 18 0 0,15-14 203 0 0,-29 12-126 0 0,0 0 0 0 0,-1-1 0 0 0,0 0 0 0 0,0 0 0 0 0,0 0 0 0 0,0 0 0 0 0,5-12 1 0 0,-8 15-76 0 0,0 1 1 0 0,-1-1 0 0 0,0 0-1 0 0,1 0 1 0 0,-1 0 0 0 0,0 1 0 0 0,0-1-1 0 0,-1 0 1 0 0,1 0 0 0 0,-1 0 0 0 0,1 0-1 0 0,-1 0 1 0 0,0 0 0 0 0,0 0-1 0 0,0-1 1 0 0,-1 1 0 0 0,1 0 0 0 0,-1 0-1 0 0,1 0 1 0 0,-1 1 0 0 0,0-1 0 0 0,-2-4-1 0 0,2 6-26 0 0,0 0-1 0 0,0 0 1 0 0,-1-1-1 0 0,1 1 1 0 0,0 0-1 0 0,0 1 0 0 0,-1-1 1 0 0,1 0-1 0 0,-1 0 1 0 0,1 0-1 0 0,-1 1 1 0 0,1-1-1 0 0,-1 1 1 0 0,1-1-1 0 0,-1 1 1 0 0,1 0-1 0 0,-1-1 0 0 0,0 1 1 0 0,1 0-1 0 0,-1 0 1 0 0,1 0-1 0 0,-1 0 1 0 0,0 1-1 0 0,1-1 1 0 0,-1 0-1 0 0,1 1 1 0 0,-1-1-1 0 0,1 1 0 0 0,-1-1 1 0 0,1 1-1 0 0,-1 0 1 0 0,1 0-1 0 0,-1-1 1 0 0,0 3-1 0 0,-4 0-35 0 0,0 1 0 0 0,1 0 0 0 0,-1 0 0 0 0,1 0 0 0 0,0 1 1 0 0,-8 9-1 0 0,8-6 22 0 0,0-1 0 0 0,0 2 0 0 0,0-1 0 0 0,-3 11 0 0 0,7-17 14 0 0,0 0 0 0 0,0-1 0 0 0,0 1 0 0 0,1 0 1 0 0,-1 0-1 0 0,1 0 0 0 0,-1 0 0 0 0,1 0 1 0 0,0 0-1 0 0,-1 0 0 0 0,1 0 0 0 0,0 0 0 0 0,1 0 1 0 0,-1 0-1 0 0,0 0 0 0 0,0 0 0 0 0,1 0 1 0 0,-1 0-1 0 0,1 0 0 0 0,0 0 0 0 0,0-1 0 0 0,-1 1 1 0 0,1 0-1 0 0,0 0 0 0 0,0-1 0 0 0,2 3 1 0 0,-1-3 15 0 0,-1 0 1 0 0,1 0 0 0 0,0 0-1 0 0,-1 0 1 0 0,1 0 0 0 0,0-1 0 0 0,0 1-1 0 0,-1 0 1 0 0,1-1 0 0 0,0 0-1 0 0,0 1 1 0 0,0-1 0 0 0,0 0 0 0 0,0 0-1 0 0,0 0 1 0 0,0 0 0 0 0,0 0-1 0 0,-1 0 1 0 0,1-1 0 0 0,0 1 0 0 0,0-1-1 0 0,0 1 1 0 0,0-1 0 0 0,-1 0-1 0 0,1 0 1 0 0,0 0 0 0 0,3-2 0 0 0,-2 1 14 0 0,-1 0 1 0 0,1 0-1 0 0,0 0 1 0 0,-1 0 0 0 0,1-1-1 0 0,-1 1 1 0 0,0-1-1 0 0,0 1 1 0 0,0-1 0 0 0,0 0-1 0 0,0 0 1 0 0,0 0-1 0 0,-1 0 1 0 0,2-5 0 0 0,-2 5-25 0 0,-1-1 0 0 0,0 1 0 0 0,0 0 0 0 0,0 0 0 0 0,0 0 0 0 0,0-1 0 0 0,0 1 0 0 0,-1 0 0 0 0,0 0-1 0 0,1 0 1 0 0,-1 0 0 0 0,0 0 0 0 0,-1 0 0 0 0,1 0 0 0 0,-1 0 0 0 0,1 0 0 0 0,-1 0 0 0 0,0 1 0 0 0,0-1 0 0 0,0 1 0 0 0,-4-5 0 0 0,4 5-15 0 0,0 1 0 0 0,1-1-1 0 0,-1 1 1 0 0,0 0 0 0 0,0-1-1 0 0,0 1 1 0 0,0 0 0 0 0,0 0-1 0 0,0 0 1 0 0,0 1-1 0 0,-1-1 1 0 0,1 0 0 0 0,0 1-1 0 0,0 0 1 0 0,-1-1 0 0 0,1 1-1 0 0,0 0 1 0 0,0 0 0 0 0,-1 0-1 0 0,1 0 1 0 0,0 1 0 0 0,0-1-1 0 0,-1 1 1 0 0,1-1 0 0 0,0 1-1 0 0,0 0 1 0 0,0 0 0 0 0,0 0-1 0 0,0 0 1 0 0,0 0 0 0 0,-3 2-1 0 0,-1 2 8 0 0,0 1 1 0 0,0 0-1 0 0,0 0 0 0 0,1 0 0 0 0,0 1 0 0 0,0-1 0 0 0,1 1 0 0 0,-5 9 0 0 0,7-11 19 0 0,-1 1-1 0 0,1-1 1 0 0,0 0 0 0 0,0 1-1 0 0,1 0 1 0 0,-1-1 0 0 0,1 1-1 0 0,1 0 1 0 0,-1 0 0 0 0,1 0-1 0 0,0-1 1 0 0,1 9 0 0 0,-1-13-24 0 0,0 0-1 0 0,0 0 1 0 0,0 0 0 0 0,1 0 0 0 0,-1 0 0 0 0,0-1-1 0 0,0 1 1 0 0,1 0 0 0 0,-1 0 0 0 0,1 0 0 0 0,-1 0 0 0 0,1-1-1 0 0,-1 1 1 0 0,1 0 0 0 0,-1 0 0 0 0,1-1 0 0 0,0 1 0 0 0,-1 0-1 0 0,1-1 1 0 0,0 1 0 0 0,0-1 0 0 0,-1 1 0 0 0,1-1 0 0 0,0 1-1 0 0,0-1 1 0 0,0 0 0 0 0,0 1 0 0 0,1-1 0 0 0,1 0 27 0 0,-1 0 1 0 0,1 0 0 0 0,-1 0 0 0 0,0 0 0 0 0,1-1 0 0 0,-1 0 0 0 0,0 1 0 0 0,1-1-1 0 0,-1 0 1 0 0,0 0 0 0 0,3-1 0 0 0,5-4 141 0 0,0 0-1 0 0,0-1 1 0 0,15-13 0 0 0,-16 12-148 0 0,0 0-1 0 0,-1-1 1 0 0,0 0 0 0 0,0 0-1 0 0,-1-1 1 0 0,0 0 0 0 0,-1-1 0 0 0,0 1-1 0 0,-1-1 1 0 0,0 0 0 0 0,0-1-1 0 0,-1 1 1 0 0,-1-1 0 0 0,3-14 0 0 0,-6 26-27 0 0,0 0 1 0 0,0 0 0 0 0,0-1 0 0 0,0 1-1 0 0,0 0 1 0 0,1 0 0 0 0,-1-1 0 0 0,0 1-1 0 0,0 0 1 0 0,0 0 0 0 0,0 0 0 0 0,0-1-1 0 0,0 1 1 0 0,0 0 0 0 0,-1 0 0 0 0,1-1-1 0 0,0 1 1 0 0,0 0 0 0 0,0 0 0 0 0,0 0-1 0 0,0-1 1 0 0,0 1 0 0 0,0 0 0 0 0,0 0-1 0 0,-1 0 1 0 0,1-1 0 0 0,0 1 0 0 0,0 0-1 0 0,0 0 1 0 0,0 0 0 0 0,0 0 0 0 0,-1-1-1 0 0,1 1 1 0 0,0 0 0 0 0,0 0 0 0 0,0 0-1 0 0,-1 0 1 0 0,1 0 0 0 0,0 0 0 0 0,-1 0-1 0 0,-10 5-308 0 0,-13 16-19 0 0,20-17 237 0 0,3-4 97 0 0,0 1 0 0 0,0 0 1 0 0,0 0-1 0 0,0-1 0 0 0,1 1 1 0 0,-1 0-1 0 0,0 0 1 0 0,0 0-1 0 0,1 0 0 0 0,-1 0 1 0 0,0 0-1 0 0,1 0 0 0 0,-1 0 1 0 0,1 0-1 0 0,-1 0 0 0 0,1 1 1 0 0,0-1-1 0 0,-1 0 0 0 0,1 0 1 0 0,0 0-1 0 0,0 1 1 0 0,0 1-1 0 0,0-3 10 0 0,1 1 0 0 0,-1 0 0 0 0,1 0 1 0 0,-1-1-1 0 0,0 1 0 0 0,1 0 0 0 0,0 0 0 0 0,-1-1 0 0 0,1 1 1 0 0,-1-1-1 0 0,1 1 0 0 0,0 0 0 0 0,-1-1 0 0 0,1 0 0 0 0,0 1 0 0 0,0-1 1 0 0,0 1-1 0 0,-1-1 0 0 0,1 0 0 0 0,0 1 0 0 0,0-1 0 0 0,1 0 1 0 0,0 1 6 0 0,0-1 1 0 0,-1 1 0 0 0,1-1 0 0 0,0 0-1 0 0,-1 0 1 0 0,1 0 0 0 0,0 0 0 0 0,-1 0-1 0 0,1 0 1 0 0,0 0 0 0 0,-1-1 0 0 0,1 1-1 0 0,0-1 1 0 0,-1 1 0 0 0,1-1 0 0 0,-1 0-1 0 0,1 1 1 0 0,-1-1 0 0 0,1 0 0 0 0,-1 0 0 0 0,1 0-1 0 0,-1 0 1 0 0,0 0 0 0 0,0 0 0 0 0,1 0-1 0 0,-1-1 1 0 0,0 1 0 0 0,0 0 0 0 0,1-3-1 0 0,-2 2-21 0 0,0 1-1 0 0,0 0 1 0 0,-1-1-1 0 0,1 1 0 0 0,0 0 1 0 0,-1-1-1 0 0,1 1 1 0 0,-1 0-1 0 0,1-1 1 0 0,-1 1-1 0 0,0 0 0 0 0,0 0 1 0 0,1 0-1 0 0,-1 0 1 0 0,0 0-1 0 0,0 0 1 0 0,0 0-1 0 0,0 0 0 0 0,0 0 1 0 0,0 0-1 0 0,-1 0 1 0 0,1 0-1 0 0,0 1 1 0 0,0-1-1 0 0,0 1 0 0 0,-1-1 1 0 0,-1 0-1 0 0,-37-15-142 0 0,36 15 164 0 0,0 0 1 0 0,1 1 0 0 0,-1 0-1 0 0,0-1 1 0 0,0 1 0 0 0,0 1 0 0 0,1-1-1 0 0,-1 0 1 0 0,0 1 0 0 0,0 0-1 0 0,1 0 1 0 0,-1 0 0 0 0,0 0-1 0 0,-5 4 1 0 0,7-5 2 0 0,1 1 1 0 0,0 0-1 0 0,0 0 0 0 0,0 0 0 0 0,0 0 1 0 0,0 0-1 0 0,0 0 0 0 0,0 0 0 0 0,0 0 0 0 0,0 1 1 0 0,0-1-1 0 0,1 0 0 0 0,-1 0 0 0 0,0 1 1 0 0,1-1-1 0 0,-1 1 0 0 0,1-1 0 0 0,0 0 0 0 0,-1 1 1 0 0,1-1-1 0 0,0 1 0 0 0,0-1 0 0 0,0 1 1 0 0,0-1-1 0 0,0 1 0 0 0,0-1 0 0 0,0 0 0 0 0,1 1 1 0 0,-1-1-1 0 0,0 1 0 0 0,1-1 0 0 0,-1 0 1 0 0,1 1-1 0 0,0-1 0 0 0,-1 0 0 0 0,1 1 0 0 0,0-1 1 0 0,0 0-1 0 0,0 0 0 0 0,1 2 0 0 0,0-2-12 0 0,-1 1 0 0 0,1 0 0 0 0,0-1 0 0 0,0 1-1 0 0,0-1 1 0 0,0 0 0 0 0,0 0 0 0 0,0 1 0 0 0,0-2 0 0 0,1 1-1 0 0,-1 0 1 0 0,0 0 0 0 0,1-1 0 0 0,-1 1 0 0 0,0-1 0 0 0,1 1-1 0 0,-1-1 1 0 0,0 0 0 0 0,1 0 0 0 0,-1 0 0 0 0,1-1 0 0 0,-1 1-1 0 0,0 0 1 0 0,1-1 0 0 0,-1 0 0 0 0,0 1 0 0 0,1-1 0 0 0,-1 0-1 0 0,0 0 1 0 0,0 0 0 0 0,3-3 0 0 0,-2 3 13 0 0,0 0 0 0 0,0-1-1 0 0,-1 1 1 0 0,1-1 0 0 0,0 0 0 0 0,-1 0 0 0 0,1 0 0 0 0,-1 0-1 0 0,0 0 1 0 0,0 0 0 0 0,1-1 0 0 0,-2 1 0 0 0,1-1 0 0 0,0 0 0 0 0,0 1-1 0 0,-1-1 1 0 0,0 0 0 0 0,1 0 0 0 0,-1 0 0 0 0,0 0 0 0 0,-1 0-1 0 0,1 0 1 0 0,0-5 0 0 0,-1 6-13 0 0,0 0 0 0 0,-1 0-1 0 0,0 0 1 0 0,1 1 0 0 0,-1-1-1 0 0,0 0 1 0 0,0 1 0 0 0,0-1-1 0 0,0 1 1 0 0,0-1 0 0 0,0 1 0 0 0,0-1-1 0 0,0 1 1 0 0,-1 0 0 0 0,1-1-1 0 0,0 1 1 0 0,-1 0 0 0 0,1 0 0 0 0,-1 0-1 0 0,0 0 1 0 0,1 0 0 0 0,-1 1-1 0 0,0-1 1 0 0,0 0 0 0 0,1 1-1 0 0,-1-1 1 0 0,0 1 0 0 0,0 0 0 0 0,0 0-1 0 0,1-1 1 0 0,-1 1 0 0 0,0 0-1 0 0,0 0 1 0 0,0 1 0 0 0,-3 0 0 0 0,1-1-8 0 0,1 0 1 0 0,-1 1 0 0 0,1-1 0 0 0,0 1-1 0 0,-1 0 1 0 0,1 0 0 0 0,0 0 0 0 0,-1 1-1 0 0,1-1 1 0 0,0 1 0 0 0,0 0 0 0 0,0 0-1 0 0,0 0 1 0 0,0 0 0 0 0,1 0 0 0 0,-1 1-1 0 0,1-1 1 0 0,-3 4 0 0 0,3-3-10 0 0,0 1 0 0 0,0 0 1 0 0,1-1-1 0 0,0 1 0 0 0,0 0 0 0 0,0 0 1 0 0,0 0-1 0 0,0 0 0 0 0,1-1 1 0 0,0 1-1 0 0,-1 0 0 0 0,2 0 0 0 0,-1 0 1 0 0,0 0-1 0 0,1 0 0 0 0,0 0 1 0 0,0 0-1 0 0,0 0 0 0 0,0-1 0 0 0,0 1 1 0 0,1 0-1 0 0,0-1 0 0 0,0 1 1 0 0,0-1-1 0 0,0 1 0 0 0,0-1 0 0 0,1 0 1 0 0,-1 0-1 0 0,1 0 0 0 0,0-1 1 0 0,0 1-1 0 0,0-1 0 0 0,0 1 0 0 0,1-1 1 0 0,-1 0-1 0 0,0 0 0 0 0,1 0 1 0 0,4 1-1 0 0,-4-1 26 0 0,-1 0 1 0 0,1-1-1 0 0,0 1 1 0 0,0-1-1 0 0,0 0 1 0 0,0 0-1 0 0,0 0 1 0 0,0 0-1 0 0,1-1 1 0 0,-1 0-1 0 0,0 0 1 0 0,0 0-1 0 0,0 0 1 0 0,1-1-1 0 0,-1 1 1 0 0,0-1-1 0 0,0 0 1 0 0,0 0-1 0 0,0-1 1 0 0,0 1-1 0 0,-1-1 1 0 0,1 0-1 0 0,0 0 1 0 0,-1 0-1 0 0,1-1 1 0 0,-1 1-1 0 0,0-1 1 0 0,1 0 0 0 0,-1 0-1 0 0,-1 0 1 0 0,1 0-1 0 0,0 0 1 0 0,-1-1-1 0 0,0 1 1 0 0,4-8-1 0 0,-5 7 1 0 0,1 0 0 0 0,-1-1-1 0 0,-1 1 1 0 0,1-1 0 0 0,-1 1 0 0 0,0-1 0 0 0,0 1-1 0 0,0-1 1 0 0,0 1 0 0 0,-1-1 0 0 0,0 1 0 0 0,0-1-1 0 0,0 1 1 0 0,0 0 0 0 0,-1-1 0 0 0,1 1 0 0 0,-5-7-1 0 0,4 7-3 0 0,0 1 0 0 0,0-1 0 0 0,-1 0 0 0 0,1 1 1 0 0,-1 0-1 0 0,1-1 0 0 0,-1 1 0 0 0,0 0 0 0 0,0 1 0 0 0,-1-1 0 0 0,1 0 0 0 0,-1 1 0 0 0,1 0 0 0 0,-1 0 0 0 0,0 0 0 0 0,1 0 0 0 0,-1 1 0 0 0,0-1 0 0 0,-5 0 0 0 0,6 2-27 0 0,-1 0 0 0 0,1 1 0 0 0,-1 0 0 0 0,1-1-1 0 0,0 1 1 0 0,0 0 0 0 0,-1 1 0 0 0,1-1 0 0 0,0 0 0 0 0,0 1 0 0 0,0 0 0 0 0,0 0 0 0 0,0 0 0 0 0,1 0 0 0 0,-1 0 0 0 0,1 1 0 0 0,-5 4 0 0 0,5-6 8 0 0,1 1 0 0 0,-1-1 0 0 0,1 1 0 0 0,0-1 0 0 0,-1 1 1 0 0,1 0-1 0 0,0-1 0 0 0,0 1 0 0 0,0 0 0 0 0,0 0 0 0 0,1-1 1 0 0,-1 1-1 0 0,0 0 0 0 0,1 0 0 0 0,-1 0 0 0 0,1 0 0 0 0,0 0 0 0 0,0 0 1 0 0,-1 0-1 0 0,1 0 0 0 0,1 0 0 0 0,-1 0 0 0 0,0 0 0 0 0,0 0 1 0 0,1 0-1 0 0,-1 0 0 0 0,1 0 0 0 0,0 0 0 0 0,-1 0 0 0 0,1 0 0 0 0,1 1 1 0 0,0-1 14 0 0,0 0 0 0 0,0-1 0 0 0,0 1 0 0 0,0-1 0 0 0,1 0 0 0 0,-1 1 0 0 0,0-1 0 0 0,0 0 0 0 0,1-1 0 0 0,-1 1 0 0 0,1 0 0 0 0,-1-1 0 0 0,1 1 0 0 0,-1-1 0 0 0,1 0 0 0 0,-1 0 0 0 0,1 0 0 0 0,-1 0 0 0 0,1 0 0 0 0,-1 0 0 0 0,1-1 0 0 0,-1 1 0 0 0,1-1 0 0 0,-1 0-1 0 0,1 0 1 0 0,-1 0 0 0 0,0 0 0 0 0,0 0 0 0 0,1 0 0 0 0,-1-1 0 0 0,2-1 0 0 0,-2 2 15 0 0,0 0 0 0 0,-1 0 0 0 0,0 0-1 0 0,1 0 1 0 0,-1 0 0 0 0,1 0-1 0 0,-1-1 1 0 0,0 1 0 0 0,0 0-1 0 0,0-1 1 0 0,0 1 0 0 0,0-1 0 0 0,0 0-1 0 0,0 1 1 0 0,0-1 0 0 0,-1 0-1 0 0,1 1 1 0 0,-1-1 0 0 0,1 0-1 0 0,-1 0 1 0 0,0 1 0 0 0,1-1-1 0 0,-1 0 1 0 0,0 0 0 0 0,0 0 0 0 0,0 1-1 0 0,0-1 1 0 0,-1 0 0 0 0,1 0-1 0 0,-1 1 1 0 0,1-1 0 0 0,-1 0-1 0 0,1 0 1 0 0,-1 1 0 0 0,0-1 0 0 0,0 0-1 0 0,0 1 1 0 0,0-1 0 0 0,0 1-1 0 0,0 0 1 0 0,0-1 0 0 0,0 1-1 0 0,0 0 1 0 0,-3-3 0 0 0,2 2-13 0 0,0 0 0 0 0,-1 0-1 0 0,1 1 1 0 0,0-1 0 0 0,-1 0 0 0 0,1 1 0 0 0,-1 0 0 0 0,1-1 0 0 0,-1 1-1 0 0,0 0 1 0 0,1 0 0 0 0,-1 0 0 0 0,0 1 0 0 0,0-1 0 0 0,0 1-1 0 0,0-1 1 0 0,0 1 0 0 0,1 0 0 0 0,-1 0 0 0 0,-5 1 0 0 0,5 0-4 0 0,-1 0 1 0 0,1 1 0 0 0,0-1-1 0 0,0 1 1 0 0,0 0 0 0 0,0-1-1 0 0,0 1 1 0 0,0 1 0 0 0,0-1-1 0 0,0 0 1 0 0,1 1 0 0 0,0-1-1 0 0,-1 1 1 0 0,-3 5-1 0 0,3-2-27 0 0,-1-1 0 0 0,1 1 0 0 0,0 0 0 0 0,0 0 0 0 0,1 0 0 0 0,0 0-1 0 0,0 0 1 0 0,0 1 0 0 0,1-1 0 0 0,0 0 0 0 0,0 1 0 0 0,1 0-1 0 0,0-1 1 0 0,0 1 0 0 0,0-1 0 0 0,1 1 0 0 0,2 12 0 0 0,-2-18 17 0 0,0 1 0 0 0,0 0 0 0 0,0 0 0 0 0,0-1 0 0 0,0 1 0 0 0,0-1 0 0 0,0 1 0 0 0,0-1 0 0 0,0 1 0 0 0,1-1 0 0 0,-1 0 0 0 0,1 1 0 0 0,-1-1 0 0 0,1 0 0 0 0,-1 0 0 0 0,1 0 0 0 0,0 0 0 0 0,0 0 0 0 0,-1-1 0 0 0,1 1 0 0 0,0 0 1 0 0,0-1-1 0 0,0 0 0 0 0,0 1 0 0 0,-1-1 0 0 0,1 0 0 0 0,0 0 0 0 0,0 0 0 0 0,0 0 0 0 0,0 0 0 0 0,0 0 0 0 0,0-1 0 0 0,0 1 0 0 0,0-1 0 0 0,-1 1 0 0 0,1-1 0 0 0,0 0 0 0 0,0 0 0 0 0,2-1 0 0 0,3-1 21 0 0,0-1-1 0 0,-1 1 1 0 0,0-1-1 0 0,0 0 0 0 0,0-1 1 0 0,0 1-1 0 0,-1-1 1 0 0,1-1-1 0 0,4-5 1 0 0,-7 7 27 0 0,0-1 0 0 0,0 0 0 0 0,-1 0 0 0 0,0 0 0 0 0,1 0 0 0 0,-2 0 1 0 0,1 0-1 0 0,0 0 0 0 0,-1-1 0 0 0,0 1 0 0 0,-1-1 0 0 0,1 1 0 0 0,-1-10 0 0 0,0 13-47 0 0,0 0 0 0 0,-1 0 0 0 0,1 0 0 0 0,-1 0 0 0 0,1 0-1 0 0,-1 0 1 0 0,0 0 0 0 0,0 0 0 0 0,0 0 0 0 0,0 1 0 0 0,0-1-1 0 0,0 0 1 0 0,0 1 0 0 0,0-1 0 0 0,-1 1 0 0 0,1-1 0 0 0,-1 1 0 0 0,1-1-1 0 0,-1 1 1 0 0,1 0 0 0 0,-1 0 0 0 0,0 0 0 0 0,0 0 0 0 0,0 0-1 0 0,1 0 1 0 0,-1 1 0 0 0,0-1 0 0 0,0 0 0 0 0,0 1 0 0 0,0 0-1 0 0,0-1 1 0 0,0 1 0 0 0,0 0 0 0 0,0 0 0 0 0,0 0 0 0 0,0 0 0 0 0,0 1-1 0 0,0-1 1 0 0,-3 1 0 0 0,0 0-39 0 0,0-1 0 0 0,0 1 0 0 0,0 0 0 0 0,0 1 0 0 0,0 0 0 0 0,0-1 0 0 0,0 1 0 0 0,0 1 0 0 0,0-1 0 0 0,1 1 0 0 0,0 0 0 0 0,-1 0 0 0 0,1 0 0 0 0,-7 8 0 0 0,9-9 46 0 0,0 1 0 0 0,0-1-1 0 0,1 1 1 0 0,-1-1 0 0 0,1 1 0 0 0,0 0-1 0 0,0 0 1 0 0,0-1 0 0 0,0 1-1 0 0,1 0 1 0 0,-1 0 0 0 0,1 0 0 0 0,-1 0-1 0 0,1 0 1 0 0,0 0 0 0 0,0 0 0 0 0,0 0-1 0 0,1 0 1 0 0,-1 0 0 0 0,1 0 0 0 0,0 0-1 0 0,0 0 1 0 0,0 0 0 0 0,0 0 0 0 0,0-1-1 0 0,0 1 1 0 0,3 3 0 0 0,-1-2 9 0 0,-1-1 0 0 0,1 0 0 0 0,0 0 0 0 0,0 0 0 0 0,0 0 0 0 0,0 0 0 0 0,0-1 0 0 0,1 0-1 0 0,-1 1 1 0 0,1-1 0 0 0,-1-1 0 0 0,1 1 0 0 0,0 0 0 0 0,0-1 0 0 0,0 0 0 0 0,0 0 0 0 0,0 0 0 0 0,0 0 0 0 0,0-1 0 0 0,0 1 0 0 0,1-1 0 0 0,-1 0 0 0 0,0 0 0 0 0,0-1 0 0 0,0 1 0 0 0,0-1 0 0 0,0 0 0 0 0,7-2 0 0 0,-9 2 13 0 0,1 0 0 0 0,0 0 0 0 0,0 0 0 0 0,-1 0 0 0 0,1 0 0 0 0,0 0 0 0 0,-1-1 0 0 0,0 1 1 0 0,1-1-1 0 0,-1 0 0 0 0,0 0 0 0 0,1 0 0 0 0,-1 0 0 0 0,0 0 0 0 0,-1 0 0 0 0,1 0 1 0 0,0-1-1 0 0,-1 1 0 0 0,1-1 0 0 0,-1 1 0 0 0,0-1 0 0 0,1 0 0 0 0,-1 1 0 0 0,-1-1 0 0 0,1 0 1 0 0,0 0-1 0 0,-1 0 0 0 0,1 1 0 0 0,-1-1 0 0 0,0 0 0 0 0,0 0 0 0 0,0 0 0 0 0,0 0 1 0 0,-1 0-1 0 0,1 0 0 0 0,-1 1 0 0 0,0-1 0 0 0,1 0 0 0 0,-1 0 0 0 0,-1 1 0 0 0,-1-5 0 0 0,2 5-27 0 0,0-1-1 0 0,0 0 0 0 0,-1 0 0 0 0,1 0 0 0 0,-1 1 0 0 0,0-1 0 0 0,0 0 0 0 0,0 1 0 0 0,0 0 0 0 0,0 0 0 0 0,-1-1 0 0 0,1 1 0 0 0,0 0 0 0 0,-1 1 0 0 0,0-1 0 0 0,1 0 1 0 0,-1 1-1 0 0,0 0 0 0 0,0-1 0 0 0,0 1 0 0 0,0 0 0 0 0,-5-1 0 0 0,4 3 8 0 0,0-1-1 0 0,1 0 1 0 0,-1 1-1 0 0,1 0 1 0 0,-1-1 0 0 0,0 2-1 0 0,1-1 1 0 0,0 0 0 0 0,-1 1-1 0 0,1-1 1 0 0,0 1 0 0 0,0 0-1 0 0,0 0 1 0 0,0 0 0 0 0,0 1-1 0 0,0-1 1 0 0,1 0-1 0 0,-1 1 1 0 0,-2 3 0 0 0,-1 1-111 0 0,1 0 1 0 0,0 1 0 0 0,0-1-1 0 0,-8 16 1 0 0,12-20 75 0 0,0 0-1 0 0,-1 0 1 0 0,1-1 0 0 0,1 1-1 0 0,-1 0 1 0 0,0 0 0 0 0,1 0-1 0 0,-1 0 1 0 0,1 0 0 0 0,0 0 0 0 0,0 0-1 0 0,0-1 1 0 0,0 1 0 0 0,1 0-1 0 0,-1 0 1 0 0,1 0 0 0 0,0 0-1 0 0,1 5 1 0 0,-1-8 28 0 0,0 1 1 0 0,0 0 0 0 0,0 0-1 0 0,-1 0 1 0 0,1-1 0 0 0,0 1-1 0 0,0 0 1 0 0,0-1 0 0 0,0 1-1 0 0,0-1 1 0 0,0 1 0 0 0,1-1-1 0 0,-1 0 1 0 0,0 1 0 0 0,0-1-1 0 0,0 0 1 0 0,0 0-1 0 0,0 0 1 0 0,0 0 0 0 0,1 0-1 0 0,-1 0 1 0 0,0 0 0 0 0,0 0-1 0 0,2-1 1 0 0,33-7-143 0 0,-24 5 124 0 0,-5 1 72 0 0,0 0-1 0 0,0 0 0 0 0,-1-1 1 0 0,1 0-1 0 0,-1 0 1 0 0,0-1-1 0 0,0 1 0 0 0,0-1 1 0 0,6-6-1 0 0,-10 8-28 0 0,1 0 1 0 0,-1 0-1 0 0,1-1 0 0 0,-1 1 1 0 0,0-1-1 0 0,0 1 0 0 0,0-1 1 0 0,-1 0-1 0 0,1 0 0 0 0,-1 0 1 0 0,1 0-1 0 0,-1 0 0 0 0,0 0 1 0 0,0 0-1 0 0,0 0 0 0 0,-1-1 1 0 0,1 1-1 0 0,-1 0 0 0 0,1 0 1 0 0,-1-1-1 0 0,-1-4 0 0 0,1 6-33 0 0,0 1-1 0 0,-1-1 0 0 0,1 1 1 0 0,-1 0-1 0 0,1-1 1 0 0,-1 1-1 0 0,1 0 0 0 0,-1-1 1 0 0,0 1-1 0 0,1 0 0 0 0,-1 0 1 0 0,0 0-1 0 0,0 0 1 0 0,0 0-1 0 0,0 0 0 0 0,0 0 1 0 0,0 0-1 0 0,-1 0 1 0 0,1 0-1 0 0,0 0 0 0 0,-2 0 1 0 0,0 0 6 0 0,0 0 1 0 0,0 0 0 0 0,0 0 0 0 0,0 0 0 0 0,0 1 0 0 0,-1-1 0 0 0,1 1-1 0 0,0 0 1 0 0,-4 1 0 0 0,-2-1-6 0 0,-1 2 0 0 0,1-1 0 0 0,0 2 0 0 0,0-1 0 0 0,-13 6 1 0 0,13-3 63 0 0,1-1 1 0 0,0 1 0 0 0,0 1-1 0 0,0-1 1 0 0,1 1 0 0 0,0 1-1 0 0,0-1 1 0 0,0 1 0 0 0,1 0-1 0 0,0 1 1 0 0,1 0 0 0 0,-1 0 0 0 0,2 0-1 0 0,-1 0 1 0 0,1 1 0 0 0,0-1-1 0 0,1 1 1 0 0,0 0 0 0 0,0 1-1 0 0,1-1 1 0 0,0 0 0 0 0,1 1-1 0 0,0-1 1 0 0,0 14 0 0 0,1-21-34 0 0,1-1 0 0 0,-1 1 0 0 0,0 0 0 0 0,0 0 0 0 0,1-1 0 0 0,-1 1 0 0 0,1 0 0 0 0,0-1 0 0 0,0 1 1 0 0,-1 0-1 0 0,1-1 0 0 0,0 1 0 0 0,0-1 0 0 0,0 1 0 0 0,0-1 0 0 0,1 0 0 0 0,-1 1 0 0 0,0-1 0 0 0,1 0 0 0 0,-1 0 0 0 0,0 0 0 0 0,3 1 1 0 0,-1-1-6 0 0,0 0 1 0 0,0 0 0 0 0,0 0-1 0 0,0-1 1 0 0,0 1 0 0 0,0-1-1 0 0,0 0 1 0 0,0 0 0 0 0,0 0 0 0 0,0 0-1 0 0,6-2 1 0 0,3 0-80 0 0,0-2-1 0 0,-1 1 1 0 0,1-2-1 0 0,-1 0 1 0 0,16-9-1 0 0,-9 3-994 0 0,-1 1-3396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29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70 4609 0 0,'-2'-2'437'0'0,"0"0"0"0"0,0 0 0 0 0,0 0 0 0 0,1 0 0 0 0,-1 0 0 0 0,0 0 0 0 0,1-1 0 0 0,0 1 0 0 0,-1 0 0 0 0,1-1 0 0 0,0 1 0 0 0,0-1 0 0 0,0-2 0 0 0,0 4-274 0 0,1 0 1 0 0,-1 0-1 0 0,1 0 0 0 0,0-1 1 0 0,-1 1-1 0 0,1 0 1 0 0,0 0-1 0 0,0 0 1 0 0,0 0-1 0 0,0 0 0 0 0,0 0 1 0 0,0 0-1 0 0,0-1 1 0 0,0 1-1 0 0,0 0 1 0 0,0 0-1 0 0,1 0 1 0 0,-1 0-1 0 0,0 0 0 0 0,1 0 1 0 0,-1 0-1 0 0,1 0 1 0 0,-1 0-1 0 0,1 0 1 0 0,-1 0-1 0 0,1 0 0 0 0,0 0 1 0 0,0 0-1 0 0,-1 0 1 0 0,1 1-1 0 0,0-1 1 0 0,0 0-1 0 0,2-1 0 0 0,-2 2-13 0 0,1 0-1 0 0,0 0 1 0 0,-1 1-1 0 0,1-1 0 0 0,0 0 1 0 0,-1 1-1 0 0,1-1 0 0 0,0 1 1 0 0,-1-1-1 0 0,1 1 0 0 0,-1-1 1 0 0,1 1-1 0 0,-1 0 0 0 0,1 0 1 0 0,-1 0-1 0 0,1 0 0 0 0,-1 0 1 0 0,2 2-1 0 0,23 23 866 0 0,-25-25-981 0 0,21 24 128 0 0,-2 1 0 0 0,-1 0 0 0 0,15 30 0 0 0,43 92 633 0 0,-39-73-643 0 0,-2-8-95 0 0,-13-27 14 0 0,17 43 1 0 0,-40-82-483 0 0,1 1 1 0 0,0 0-1 0 0,-1 0 1 0 0,1 0-1 0 0,-1 0 1 0 0,1 0-1 0 0,-1-1 1 0 0,0 1-1 0 0,0 0 1 0 0,0 0-1 0 0,0 0 1 0 0,0 0-1 0 0,0 0 1 0 0,0 0-1 0 0,-2 3 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29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0 219 2304 0 0,'1'-4'532'0'0,"1"0"-1"0"0,-1 0 0 0 0,1 0 0 0 0,-1 0 0 0 0,1 0 0 0 0,0 1 0 0 0,5-7 0 0 0,-4 6-65 0 0,9-18 1269 0 0,2 2 1 0 0,0-1 0 0 0,18-18-1 0 0,-25 32-1440 0 0,1 0 1 0 0,-1 0-1 0 0,1 1 0 0 0,1 0 0 0 0,-1 0 1 0 0,1 1-1 0 0,0 0 0 0 0,0 0 0 0 0,1 1 1 0 0,12-3-1 0 0,-15 4-260 0 0,0 1 0 0 0,0 1-1 0 0,0-1 1 0 0,0 1 0 0 0,1 0 0 0 0,-1 1-1 0 0,0 0 1 0 0,11 1 0 0 0,-16-1-20 0 0,0 1-1 0 0,0-1 1 0 0,1 1 0 0 0,-1 0 0 0 0,0 0 0 0 0,0 0 0 0 0,0 0-1 0 0,0 0 1 0 0,0 1 0 0 0,0-1 0 0 0,0 0 0 0 0,0 1 0 0 0,-1 0-1 0 0,1-1 1 0 0,-1 1 0 0 0,1 0 0 0 0,-1 0 0 0 0,1 0-1 0 0,-1 0 1 0 0,0 0 0 0 0,0 0 0 0 0,0 0 0 0 0,0 0 0 0 0,-1 0-1 0 0,1 1 1 0 0,0-1 0 0 0,-1 0 0 0 0,0 1 0 0 0,1 3 0 0 0,1 11 77 0 0,-1 1 1 0 0,0 0-1 0 0,-1-1 1 0 0,-1 1-1 0 0,-1 0 1 0 0,0-1-1 0 0,-1 1 1 0 0,-1-1 0 0 0,-1 0-1 0 0,0 0 1 0 0,-2-1-1 0 0,0 1 1 0 0,0-1-1 0 0,-1-1 1 0 0,-1 1 0 0 0,-12 14-1 0 0,13-19-58 0 0,2-3 19 0 0,0 0 1 0 0,1 0-1 0 0,0 0 1 0 0,-5 13 0 0 0,12-24-26 0 0,0 0 1 0 0,0 0 0 0 0,1 0-1 0 0,-1 0 1 0 0,0 1 0 0 0,1-1-1 0 0,0 1 1 0 0,-1 0 0 0 0,7-4-1 0 0,32-19 376 0 0,-40 24-388 0 0,26-15 380 0 0,49-20-1 0 0,-67 33-474 0 0,0 0 0 0 0,0 0 0 0 0,0 0 0 0 0,1 2 0 0 0,-1-1 0 0 0,1 1 0 0 0,-1 0 0 0 0,1 1 0 0 0,-1 0 0 0 0,11 1 0 0 0,-12 1-969 0 0,1-2 1 0 0,-1 1 0 0 0,18-3 0 0 0,-13 0-719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30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1840 0 0,'1'6'9408'0'0,"3"9"-4168"0"0,36 80-1673 0 0,-32-78-3667 0 0,0 0 0 0 0,2-1 0 0 0,0 0 0 0 0,1 0 0 0 0,0-1 0 0 0,1-1 0 0 0,1 0 0 0 0,23 21 0 0 0,-22-26-6764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31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7834 0 0,'0'-23'3915'0'0,"3"16"-112"0"0,2 20-544 0 0,35 123 738 0 0,-9-35-3824 0 0,-25-77-262 0 0,-1-2 182 0 0,15 39 1 0 0,-18-57-175 0 0,0 1 1 0 0,0-1-1 0 0,0 1 1 0 0,1-1 0 0 0,0 0-1 0 0,0 1 1 0 0,0-2-1 0 0,0 1 1 0 0,1 0-1 0 0,-1-1 1 0 0,1 1 0 0 0,0-1-1 0 0,8 5 1 0 0,4-4-2800 0 0,-9-5-4102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31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84 2304 0 0,'2'-5'399'0'0,"1"-1"0"0"0,-1 1 0 0 0,1-1 0 0 0,0 1 0 0 0,1 0 0 0 0,-1 0 0 0 0,9-8 0 0 0,-9 9 23 0 0,-1 1 0 0 0,1 0 0 0 0,0 1 0 0 0,0-1 0 0 0,1 0 0 0 0,-1 1 0 0 0,0 0 0 0 0,1 0-1 0 0,-1 0 1 0 0,1 0 0 0 0,0 0 0 0 0,6-1 0 0 0,-8 3-329 0 0,-1 0 0 0 0,0 0 0 0 0,0 0 1 0 0,0 0-1 0 0,0 1 0 0 0,0-1 0 0 0,0 0 0 0 0,0 1 0 0 0,0-1 0 0 0,0 1 1 0 0,0-1-1 0 0,0 1 0 0 0,0 0 0 0 0,0-1 0 0 0,0 1 0 0 0,0 0 1 0 0,0 0-1 0 0,0-1 0 0 0,-1 1 0 0 0,1 0 0 0 0,0 0 0 0 0,-1 0 0 0 0,1 0 1 0 0,-1 0-1 0 0,1 0 0 0 0,-1 0 0 0 0,1 0 0 0 0,-1 0 0 0 0,0 0 0 0 0,1 0 1 0 0,-1 1-1 0 0,0-1 0 0 0,0 0 0 0 0,0 0 0 0 0,0 0 0 0 0,0 2 0 0 0,0 51 790 0 0,-1-42-542 0 0,-2 65 647 0 0,2 119 1826 0 0,1-196-2775 0 0,0 0-1 0 0,0 1 0 0 0,0-1 1 0 0,0 1-1 0 0,0-1 0 0 0,0 0 1 0 0,0 1-1 0 0,0-1 0 0 0,0 0 1 0 0,0 1-1 0 0,0-1 0 0 0,1 1 1 0 0,-1-1-1 0 0,0 0 0 0 0,0 1 0 0 0,0-1 1 0 0,1 0-1 0 0,-1 0 0 0 0,0 1 1 0 0,0-1-1 0 0,1 0 0 0 0,-1 0 1 0 0,0 1-1 0 0,1-1 0 0 0,-1 0 1 0 0,0 0-1 0 0,1 1 0 0 0,-1-1 0 0 0,0 0 1 0 0,1 0-1 0 0,-1 0 0 0 0,0 0 1 0 0,1 0-1 0 0,16-5 646 0 0,22-22-261 0 0,-29 20-281 0 0,11-7-67 0 0,1 1 0 0 0,0 1 0 0 0,1 1 0 0 0,45-15 0 0 0,3 10-7049 0 0,-58 14 338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2:26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1151 118 9218 0 0,'6'-5'993'0'0,"0"0"65"0"0,-6 4-1029 0 0,-1 0-1 0 0,1 1 1 0 0,0-1 0 0 0,0 0-1 0 0,-1 0 1 0 0,1 1-1 0 0,0-1 1 0 0,-1 0 0 0 0,1 0-1 0 0,-1 1 1 0 0,1-1 0 0 0,-1 0-1 0 0,1 1 1 0 0,-1-1-1 0 0,0 1 1 0 0,1-1 0 0 0,-1 1-1 0 0,0-1 1 0 0,1 1 0 0 0,-1-1-1 0 0,0 1 1 0 0,0 0-1 0 0,1-1 1 0 0,-1 1 0 0 0,0 0-1 0 0,-1 0 1 0 0,-26 0 1713 0 0,19 0-1227 0 0,6 1-340 0 0,0-1 0 0 0,0 0 0 0 0,0-1 0 0 0,0 1-1 0 0,1 0 1 0 0,-1-1 0 0 0,0 0 0 0 0,0 1 0 0 0,0-1 0 0 0,1 0 0 0 0,-1-1-1 0 0,0 1 1 0 0,-3-2 0 0 0,-13-7 480 0 0,8 8-453 0 0,1-1 1 0 0,-1 2-1 0 0,0-1 0 0 0,0 1 0 0 0,0 1 0 0 0,0 0 0 0 0,0 1 0 0 0,-12 2 0 0 0,-33 0 628 0 0,1-8-131 0 0,0-1 0 0 0,1-3 0 0 0,-93-28 1 0 0,130 33-847 0 0,-1 1 1 0 0,0 0 0 0 0,1 1-1 0 0,-1 1 1 0 0,0 1 0 0 0,0 0 0 0 0,-31 6-1 0 0,-125 35-3442 0 0,87-17 1007 0 0,-31 5-1822 0 0,99-25 271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32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5065 0 0,'11'-1'1814'0'0,"1"0"0"0"0,22-6 0 0 0,-24 5-1075 0 0,0 0 0 0 0,1 0 0 0 0,-1 1 0 0 0,20 0 0 0 0,-26 1-594 0 0,0 0 0 0 0,-1 1 0 0 0,1-1 0 0 0,0 1 0 0 0,-1 0 0 0 0,1 0 0 0 0,0 0 0 0 0,-1 1 0 0 0,1-1 0 0 0,-1 1 0 0 0,0 0 0 0 0,0 0 0 0 0,1 0 0 0 0,-1 0 0 0 0,0 1 1 0 0,-1-1-1 0 0,1 1 0 0 0,0-1 0 0 0,3 6 0 0 0,-4-4-39 0 0,0 1 0 0 0,0-1 0 0 0,0 1 0 0 0,-1 0 0 0 0,1-1-1 0 0,-1 1 1 0 0,0 0 0 0 0,-1 0 0 0 0,1 0 0 0 0,-1 0 0 0 0,0 0 0 0 0,0-1 0 0 0,-1 1 0 0 0,-1 9 0 0 0,-8 32 560 0 0,-5 20 410 0 0,14-61-951 0 0,1 0-1 0 0,0 0 1 0 0,-1 1-1 0 0,2-1 1 0 0,-1 0-1 0 0,0 0 1 0 0,1 0-1 0 0,0 0 1 0 0,3 9-1 0 0,-3-12-108 0 0,0-1 0 0 0,0 0 0 0 0,0 0 0 0 0,0 0 0 0 0,0 1 0 0 0,0-1 0 0 0,0 0 0 0 0,0 0 0 0 0,0 0 0 0 0,1-1 0 0 0,-1 1 0 0 0,0 0 0 0 0,0 0 0 0 0,1-1 0 0 0,-1 1 0 0 0,1-1 0 0 0,-1 1 0 0 0,1-1 0 0 0,-1 1 0 0 0,1-1 0 0 0,-1 0 0 0 0,1 0 0 0 0,-1 0 0 0 0,1 0 0 0 0,-1 0 0 0 0,1 0 0 0 0,-1 0 0 0 0,1 0 0 0 0,-1-1 0 0 0,1 1 0 0 0,-1-1 0 0 0,1 1 0 0 0,-1-1 0 0 0,3-1 0 0 0,5-1 3 0 0,1-1 1 0 0,-1-1-1 0 0,14-8 1 0 0,1-4-520 0 0,-2-1 1 0 0,0 0-1 0 0,33-37 1 0 0,-39 37-520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3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9218 0 0,'0'0'83'0'0,"0"1"-1"0"0,0-1 1 0 0,0 0-1 0 0,0 0 1 0 0,0 0-1 0 0,0 0 1 0 0,0 1 0 0 0,0-1-1 0 0,0 0 1 0 0,0 0-1 0 0,0 0 1 0 0,0 1-1 0 0,0-1 1 0 0,0 0 0 0 0,0 0-1 0 0,0 0 1 0 0,0 0-1 0 0,0 1 1 0 0,0-1-1 0 0,0 0 1 0 0,0 0-1 0 0,-1 0 1 0 0,1 0 0 0 0,0 0-1 0 0,0 1 1 0 0,0-1-1 0 0,0 0 1 0 0,0 0-1 0 0,-1 0 1 0 0,1 0 0 0 0,0 0-1 0 0,0 0 1 0 0,0 0-1 0 0,0 1 1 0 0,0-1-1 0 0,-1 0 1 0 0,1 0 0 0 0,0 0-1 0 0,0 0 1 0 0,0 0-1 0 0,-1 0 1 0 0,1 0-1 0 0,0 0 1 0 0,0 0 0 0 0,0 0-1 0 0,0 0 1 0 0,-1 0-1 0 0,1 0 1 0 0,0 0-1 0 0,0 0 1 0 0,0 0 0 0 0,-1 0-1 0 0,1 0 1 0 0,0-1-1 0 0,0 1 1 0 0,0 0-1 0 0,0 0 1 0 0,-1 0 0 0 0,1 0-1 0 0,0 0 1 0 0,0 0-1 0 0,0 0 1 0 0,0-1-1 0 0,0 1 1 0 0,0 0 0 0 0,-1 0-1 0 0,1 0 1 0 0,0-1-1 0 0,0 2 441 0 0,2 3-158 0 0,21 42 399 0 0,2-1 0 0 0,38 52 0 0 0,22 38 17 0 0,-73-110-1469 0 0,-8-12-64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33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15 146 456 0 0,'-2'-3'389'0'0,"0"0"0"0"0,0 0 0 0 0,1-1 0 0 0,-1 1-1 0 0,1 0 1 0 0,0-1 0 0 0,0 1 0 0 0,0-1 0 0 0,0 0 0 0 0,1 1 0 0 0,-1-1-1 0 0,1 0 1 0 0,0 1 0 0 0,0-1 0 0 0,1 0 0 0 0,-1 1 0 0 0,1-1 0 0 0,0 1-1 0 0,-1-1 1 0 0,2 1 0 0 0,-1-1 0 0 0,3-6 0 0 0,-2 6-98 0 0,0 1 1 0 0,0-1-1 0 0,0 0 0 0 0,0 1 1 0 0,1-1-1 0 0,-1 1 0 0 0,1-1 1 0 0,0 1-1 0 0,0 0 1 0 0,0 0-1 0 0,0 1 0 0 0,1-1 1 0 0,-1 1-1 0 0,1-1 0 0 0,0 1 1 0 0,0 0-1 0 0,-1 1 1 0 0,1-1-1 0 0,8-2 0 0 0,-10 5-200 0 0,0-1 0 0 0,1 0 0 0 0,-1 1 0 0 0,0 0-1 0 0,0-1 1 0 0,0 1 0 0 0,0 0 0 0 0,0 0 0 0 0,0 0 0 0 0,0 0-1 0 0,0 0 1 0 0,0 1 0 0 0,0-1 0 0 0,-1 0 0 0 0,1 1 0 0 0,-1 0-1 0 0,1-1 1 0 0,-1 1 0 0 0,1 0 0 0 0,-1 0 0 0 0,0 0-1 0 0,2 3 1 0 0,23 47 853 0 0,-24-46-900 0 0,-1 0-1 0 0,1 0 1 0 0,-1 1 0 0 0,-1-1-1 0 0,1 0 1 0 0,-1 1 0 0 0,0-1-1 0 0,0 0 1 0 0,-1 1 0 0 0,-2 10 0 0 0,-3 8 131 0 0,-14 33 1 0 0,9-27 8 0 0,39-48 1312 0 0,-6 1-1162 0 0,1 1 0 0 0,1 2-1 0 0,41-19 1 0 0,-42 23-1236 0 0,0 1-1 0 0,29-6 1 0 0,-44 12-686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8:34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2304 0 0,'7'-15'2351'0'0,"2"-3"396"0"0,0 1-1 0 0,15-21 1 0 0,-22 34-2560 0 0,1 1 0 0 0,0-1-1 0 0,0 1 1 0 0,0 0 0 0 0,0-1 0 0 0,0 2-1 0 0,1-1 1 0 0,0 0 0 0 0,-1 1 0 0 0,1-1 0 0 0,0 1-1 0 0,0 0 1 0 0,0 0 0 0 0,0 1 0 0 0,9-3-1 0 0,-10 4-141 0 0,-1 1-1 0 0,1-1 0 0 0,0 0 0 0 0,0 1 0 0 0,0 0 0 0 0,0-1 0 0 0,-1 1 0 0 0,1 0 0 0 0,0 1 1 0 0,-1-1-1 0 0,1 0 0 0 0,-1 1 0 0 0,1-1 0 0 0,-1 1 0 0 0,0 0 0 0 0,0 0 0 0 0,0 0 0 0 0,0 0 0 0 0,0 0 1 0 0,0 0-1 0 0,0 1 0 0 0,-1-1 0 0 0,4 5 0 0 0,1 3 144 0 0,-1 1 1 0 0,0-1-1 0 0,0 1 0 0 0,5 17 1 0 0,-8-21-122 0 0,-1-1 1 0 0,1 1-1 0 0,-1 0 0 0 0,-1 0 1 0 0,1-1-1 0 0,-1 1 1 0 0,0 0-1 0 0,-1 0 0 0 0,0 0 1 0 0,-3 11-1 0 0,-1-1 21 0 0,-1 0 1 0 0,-16 28-1 0 0,19-39-73 0 0,3-5-104 0 0,15-23-1755 0 0,-10 16 1626 0 0,0 1 1 0 0,1-1 0 0 0,0 1-1 0 0,-1 0 1 0 0,1 1 0 0 0,1 0 0 0 0,-1 0-1 0 0,1 0 1 0 0,8-3 0 0 0,-12 6 249 0 0,0-1 1 0 0,0 2 0 0 0,0-1 0 0 0,0 0-1 0 0,0 0 1 0 0,0 1 0 0 0,1 0-1 0 0,-1 0 1 0 0,0 0 0 0 0,0 0 0 0 0,0 0-1 0 0,1 1 1 0 0,-1-1 0 0 0,0 1-1 0 0,0 0 1 0 0,0 0 0 0 0,0 0 0 0 0,0 0-1 0 0,0 0 1 0 0,0 1 0 0 0,-1-1 0 0 0,1 1-1 0 0,0 0 1 0 0,3 4 0 0 0,-4-4 54 0 0,0 0-1 0 0,0 1 1 0 0,0 0 0 0 0,-1-1 0 0 0,0 1 0 0 0,1 0 0 0 0,-1 0 0 0 0,0 0-1 0 0,0 0 1 0 0,-1 0 0 0 0,1 0 0 0 0,0 0 0 0 0,-1 0 0 0 0,0 0 0 0 0,0 0 0 0 0,0 0-1 0 0,0 0 1 0 0,0 0 0 0 0,-1 0 0 0 0,1 0 0 0 0,-3 5 0 0 0,-1 9 376 0 0,-1 0 1 0 0,-12 24 0 0 0,14-33-327 0 0,-30 58 739 0 0,18-38-1456 0 0,-12 35 0 0 0,23-54-6149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2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575 95 5529 0 0,'0'-4'281'0'0,"0"0"-1"0"0,-1 0 1 0 0,0 0-1 0 0,1 1 1 0 0,-1-1-1 0 0,-1 0 0 0 0,1 1 1 0 0,0-1-1 0 0,-1 1 1 0 0,0-1-1 0 0,0 1 1 0 0,0 0-1 0 0,0 0 1 0 0,0 0-1 0 0,-1 0 1 0 0,1 0-1 0 0,-1 0 1 0 0,0 1-1 0 0,0-1 1 0 0,0 1-1 0 0,0 0 1 0 0,0 0-1 0 0,-1 0 1 0 0,1 0-1 0 0,0 1 1 0 0,-1-1-1 0 0,0 1 0 0 0,1 0 1 0 0,-8-2-1 0 0,-2 0 324 0 0,0 1-1 0 0,0 0 1 0 0,-1 1-1 0 0,1 0 0 0 0,-1 1 1 0 0,1 0-1 0 0,-16 3 1 0 0,9 0-339 0 0,-1 1 1 0 0,1 1 0 0 0,0 0-1 0 0,1 2 1 0 0,0 0 0 0 0,-21 11-1 0 0,29-12-218 0 0,1 1-1 0 0,-1 0 1 0 0,1 1-1 0 0,1 0 1 0 0,-1 0-1 0 0,1 1 1 0 0,1 0-1 0 0,0 1 1 0 0,0-1 0 0 0,1 2-1 0 0,-8 14 1 0 0,-2 7-9 0 0,1 0 1 0 0,2 1 0 0 0,2 0 0 0 0,0 1 0 0 0,3 1-1 0 0,-10 64 1 0 0,17-76-4 0 0,0 0 0 0 0,2 0-1 0 0,0 0 1 0 0,2 1 0 0 0,1-1-1 0 0,0 0 1 0 0,2-1 0 0 0,0 1 0 0 0,2-1-1 0 0,1 0 1 0 0,15 32 0 0 0,-4-17-30 0 0,1 0 1 0 0,2-2-1 0 0,1 0 1 0 0,37 40-1 0 0,-47-61-10 0 0,0-1 0 0 0,0-1-1 0 0,1-1 1 0 0,0 0 0 0 0,1 0 0 0 0,1-2 0 0 0,0 0 0 0 0,0 0-1 0 0,0-2 1 0 0,1 0 0 0 0,0-1 0 0 0,24 5 0 0 0,-11-6 24 0 0,0-1 0 0 0,0-1 0 0 0,0-2 0 0 0,0-2 0 0 0,1 0 0 0 0,49-10 0 0 0,-22-1 93 0 0,0-2 0 0 0,77-32 0 0 0,-119 40-200 0 0,-1-1 0 0 0,0 0 0 0 0,0-1 0 0 0,-1-1 0 0 0,0-1 0 0 0,-1 0 0 0 0,0 0 0 0 0,0-1 0 0 0,-1-1 0 0 0,19-23 0 0 0,-19 17 27 0 0,0 0 1 0 0,-1-1-1 0 0,-1 0 0 0 0,-1-1 1 0 0,0 1-1 0 0,-2-2 0 0 0,9-33 1 0 0,-8 12 13 0 0,-2 0 0 0 0,-2-1 0 0 0,-2 1 1 0 0,-2-1-1 0 0,-1 0 0 0 0,-2 1 1 0 0,-18-83-1 0 0,19 111 116 0 0,-2 0 0 0 0,0 0 0 0 0,0 1-1 0 0,-1-1 1 0 0,-1 1 0 0 0,0 0 0 0 0,-1 0 0 0 0,0 1 0 0 0,-1 0-1 0 0,-1 0 1 0 0,0 1 0 0 0,0 0 0 0 0,-1 1 0 0 0,0 0 0 0 0,-1 0-1 0 0,0 1 1 0 0,-1 0 0 0 0,0 1 0 0 0,0 1 0 0 0,0 0 0 0 0,-1 0-1 0 0,0 1 1 0 0,-1 1 0 0 0,1 0 0 0 0,-25-4 0 0 0,4 2-23 0 0,0 2 0 0 0,-1 1 0 0 0,-63 2 0 0 0,-106 20-2408 0 0,169-14 1115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5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0 6449 0 0,'-5'1'473'0'0,"0"1"0"0"0,1 0-1 0 0,-1-1 1 0 0,1 1 0 0 0,0 1 0 0 0,0-1-1 0 0,0 1 1 0 0,0 0 0 0 0,0 0-1 0 0,0 0 1 0 0,-3 4 0 0 0,-7 5 352 0 0,-3 0-251 0 0,0 2 0 0 0,0 0 1 0 0,2 1-1 0 0,0 0 0 0 0,-17 24 0 0 0,23-26-433 0 0,1 1 0 0 0,0-1 0 0 0,1 1 0 0 0,0 1 0 0 0,2 0-1 0 0,0 0 1 0 0,0 0 0 0 0,-2 16 0 0 0,-2 15-95 0 0,2 0 0 0 0,0 47 0 0 0,7-70-40 0 0,0-1 1 0 0,2 0 0 0 0,1 0-1 0 0,1 0 1 0 0,0 0-1 0 0,11 30 1 0 0,6 6 33 0 0,3-1 0 0 0,2-1 0 0 0,2-1 0 0 0,57 82 0 0 0,-69-118 0 0 0,1-1 1 0 0,0-1-1 0 0,1 0 1 0 0,1-1-1 0 0,0-1 1 0 0,1-1-1 0 0,1-1 1 0 0,0-1-1 0 0,1 0 0 0 0,41 14 1 0 0,-11-7 75 0 0,1-4-1 0 0,1-1 1 0 0,92 10 0 0 0,-130-22-117 0 0,-1-1-1 0 0,1-1 1 0 0,-1 0 0 0 0,1-1-1 0 0,-1-1 1 0 0,1 0 0 0 0,-1-1-1 0 0,0-1 1 0 0,0 0-1 0 0,0-1 1 0 0,-1-1 0 0 0,17-8-1 0 0,-14 4-2 0 0,0-1-1 0 0,0-1 0 0 0,-1 0 1 0 0,-1-1-1 0 0,0 0 0 0 0,-1-2 0 0 0,0 0 1 0 0,22-32-1 0 0,-27 32-21 0 0,-1 0-1 0 0,0 0 1 0 0,-2-1 0 0 0,1 0-1 0 0,-2 0 1 0 0,0 0 0 0 0,-1-1-1 0 0,-1 0 1 0 0,0 0 0 0 0,-1 0-1 0 0,-1 0 1 0 0,-2-29-1 0 0,-3-5 160 0 0,-3 1 0 0 0,-24-98 0 0 0,22 115-7 0 0,-2 1 1 0 0,-1 0-1 0 0,-1 0 1 0 0,-2 2-1 0 0,-1 0 1 0 0,-2 0-1 0 0,0 2 0 0 0,-2 0 1 0 0,-1 1-1 0 0,-1 1 1 0 0,-2 1-1 0 0,0 2 1 0 0,-2 0-1 0 0,0 1 0 0 0,-1 2 1 0 0,-1 1-1 0 0,-1 1 1 0 0,-1 1-1 0 0,0 1 1 0 0,-2 2-1 0 0,1 2 0 0 0,-1 0 1 0 0,-1 3-1 0 0,-44-9 1 0 0,64 16-180 0 0,0 1-1 0 0,0 0 1 0 0,-1 1 0 0 0,1 1 0 0 0,0 0 0 0 0,-1 0 0 0 0,1 1 0 0 0,-16 5-1 0 0,17-3-599 0 0,-1 1-1 0 0,0 0 0 0 0,1 1 0 0 0,-21 13 0 0 0,5 1-6065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0:44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52 7370 0 0,'-20'4'506'0'0,"13"-2"-280"0"0,1 0 0 0 0,-1-1 0 0 0,0 0 1 0 0,0-1-1 0 0,0 1 0 0 0,0-1 0 0 0,0 0 1 0 0,0-1-1 0 0,-7-1 0 0 0,13 2-154 0 0,1 0 0 0 0,0 0 1 0 0,0 0-1 0 0,0 0 0 0 0,-1 0 0 0 0,1 0 0 0 0,0 0 0 0 0,0 0 1 0 0,0 0-1 0 0,-1 0 0 0 0,1 0 0 0 0,0 0 0 0 0,0 0 0 0 0,0 0 1 0 0,-1 0-1 0 0,1 0 0 0 0,0 0 0 0 0,0 0 0 0 0,0 0 0 0 0,-1 0 0 0 0,1 0 1 0 0,0 0-1 0 0,0 0 0 0 0,0 0 0 0 0,0 1 0 0 0,0-1 0 0 0,-1 0 1 0 0,1 0-1 0 0,0 0 0 0 0,0 0 0 0 0,0 0 0 0 0,0 1 0 0 0,0-1 0 0 0,0 0 1 0 0,-1 0-1 0 0,1 0 0 0 0,0 0 0 0 0,0 1 0 0 0,0-1 0 0 0,0 0 1 0 0,0 0-1 0 0,0 0 0 0 0,0 1 0 0 0,0-1 0 0 0,0 0 0 0 0,0 0 1 0 0,0 0-1 0 0,0 1 0 0 0,0-1 0 0 0,0 0 0 0 0,0 0 0 0 0,0 0 0 0 0,0 1 1 0 0,0-1-1 0 0,0 0 0 0 0,1 0 0 0 0,17 4 157 0 0,1-1 0 0 0,0-1 0 0 0,1-1 0 0 0,-1 0 0 0 0,33-4 0 0 0,10 0-227 0 0,39 3 329 0 0,1-5 0 0 0,142-25 0 0 0,-196 22 135 0 0,0 2 1 0 0,86 2 0 0 0,98 19 397 0 0,222 8-923 0 0,-224-12 1283 0 0,-100-2-709 0 0,-30-9-506 0 0,102-13-1 0 0,-1 0-33 0 0,56-7 334 0 0,-149 9-63 0 0,134 2 0 0 0,-93 26-246 0 0,-99-9 0 0 0,73 2 0 0 0,109-5 64 0 0,-54-10 21 0 0,-42 0 502 0 0,-92 2-386 0 0,76-12 1 0 0,-77 7-98 0 0,76-2 0 0 0,-105 11-52 0 0,-12 0-42 0 0,0 0 0 0 0,1-1 0 0 0,-1 0-1 0 0,0 1 1 0 0,0-1 0 0 0,0 0-1 0 0,0 0 1 0 0,0 0 0 0 0,0-1 0 0 0,0 1-1 0 0,0 0 1 0 0,0-1 0 0 0,0 1-1 0 0,0-1 1 0 0,0 0 0 0 0,0 1-1 0 0,0-1 1 0 0,2-2 0 0 0,0 3-257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7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22 13363 0 0,'-2'-6'1184'0'0,"-1"2"-944"0"0,3 3-240 0 0,1 1 0 0 0,2 1-136 0 0,-1-2-80 0 0,2-2-8 0 0,1-1-8 0 0,2 0 232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7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80 12899 0 0,'-2'-3'105'0'0,"1"-1"0"0"0,0 0 1 0 0,0 0-1 0 0,0 0 1 0 0,0 0-1 0 0,1 0 0 0 0,0 0 1 0 0,0 0-1 0 0,0 0 0 0 0,0 0 1 0 0,1 0-1 0 0,-1 0 0 0 0,1 0 1 0 0,0 0-1 0 0,0 0 0 0 0,1 0 1 0 0,-1 0-1 0 0,3-4 1 0 0,-9 52-57 0 0,-15 53 1279 0 0,4 2 0 0 0,-5 181 1 0 0,21-256-709 0 0,2-1 1 0 0,8 44 0 0 0,-8-59-507 0 0,0 1 1 0 0,1-1-1 0 0,0 0 1 0 0,0 0-1 0 0,0 0 0 0 0,1-1 1 0 0,0 1-1 0 0,1-1 1 0 0,0 0-1 0 0,0 0 1 0 0,7 7-1 0 0,6-2-1700 0 0,-10-9-5787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8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17972 0 0,'-2'10'-120'0'0,"0"0"1"0"0,0 0-1 0 0,1-1 1 0 0,1 1 0 0 0,-1 0-1 0 0,2 0 1 0 0,-1 0-1 0 0,3 12 1 0 0,0 11 612 0 0,-1 36-1244 0 0,0 28-3772 0 0,21 131 1 0 0,-22-222 4522 0 0,-1-3 0 0 0,1 1 0 0 0,-1-1 0 0 0,1 0 0 0 0,0 0 0 0 0,0 1 0 0 0,0-1 0 0 0,0 0 0 0 0,0 0 0 0 0,4 5 0 0 0,-2-7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20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529 107 7834 0 0,'-1'-2'41'0'0,"0"0"1"0"0,-1-1-1 0 0,1 1 1 0 0,0 0-1 0 0,0-1 1 0 0,0 1 0 0 0,1 0-1 0 0,-1-1 1 0 0,1 1-1 0 0,-1-1 1 0 0,1 0-1 0 0,0 1 1 0 0,0-1 0 0 0,0 1-1 0 0,0-1 1 0 0,1-4-1 0 0,-1 4 13 0 0,1 0 1 0 0,-1 0-1 0 0,0 0 0 0 0,0 0 0 0 0,0 1 1 0 0,0-1-1 0 0,-1 0 0 0 0,1 0 0 0 0,-1 0 0 0 0,0 0 1 0 0,0 1-1 0 0,0-1 0 0 0,-1-3 0 0 0,0 5 82 0 0,1-1 1 0 0,0 1-1 0 0,-1-1 0 0 0,0 1 0 0 0,1 0 0 0 0,-1 0 0 0 0,0 0 0 0 0,1 0 0 0 0,-1 0 1 0 0,0 0-1 0 0,0 0 0 0 0,0 0 0 0 0,0 1 0 0 0,0-1 0 0 0,0 1 0 0 0,0-1 0 0 0,0 1 0 0 0,0 0 1 0 0,0 0-1 0 0,-4 0 0 0 0,-48 6 1817 0 0,38-4-1518 0 0,-1 0-501 0 0,-13 1-557 0 0,-48 13 0 0 0,68-13 803 0 0,0 0-1 0 0,1 1 0 0 0,0 0 0 0 0,-1 0 0 0 0,2 1 1 0 0,-1 1-1 0 0,0-1 0 0 0,-13 13 0 0 0,1 2 275 0 0,1 0 0 0 0,1 1 0 0 0,1 1 1 0 0,-21 33-1 0 0,30-41-419 0 0,2 1 1 0 0,-1 0 0 0 0,2 0 0 0 0,0 0 0 0 0,1 1 0 0 0,0-1-1 0 0,1 1 1 0 0,1 1 0 0 0,-1 16 0 0 0,0 22-14 0 0,2 1 0 0 0,6 65 0 0 0,-3-107 6 0 0,1 1-1 0 0,0-1 1 0 0,1 0 0 0 0,1 0 0 0 0,0 0-1 0 0,1 0 1 0 0,0-1 0 0 0,1 0 0 0 0,1 0-1 0 0,0 0 1 0 0,1-1 0 0 0,0 0 0 0 0,18 20 0 0 0,-17-24 13 0 0,2 0 0 0 0,-1 0 0 0 0,1-1 0 0 0,0 0 0 0 0,1-1 0 0 0,0 0 0 0 0,0-1 0 0 0,0 0 0 0 0,0-1 0 0 0,1-1 0 0 0,-1 0 0 0 0,17 2 1 0 0,19 0 181 0 0,96-3 0 0 0,-65-2-127 0 0,-49 1 8 0 0,0-2 0 0 0,0 0 1 0 0,-1-2-1 0 0,1-2 0 0 0,-1 0 0 0 0,0-2 1 0 0,0-1-1 0 0,-1-1 0 0 0,0-2 0 0 0,50-27 1 0 0,-51 23-84 0 0,-2-1 1 0 0,0-1-1 0 0,-1-2 0 0 0,22-20 1 0 0,-37 30-23 0 0,-1 0 1 0 0,0-1-1 0 0,0 1 0 0 0,-2-1 1 0 0,1-1-1 0 0,-1 1 0 0 0,0-1 1 0 0,-1 0-1 0 0,-1-1 0 0 0,1 1 1 0 0,-2-1-1 0 0,5-21 0 0 0,-7 21 63 0 0,0 1-1 0 0,0-1 0 0 0,-1 0 1 0 0,0 1-1 0 0,-1-1 1 0 0,0 0-1 0 0,-1 1 0 0 0,-1-1 1 0 0,0 1-1 0 0,0 0 0 0 0,-1 0 1 0 0,-8-17-1 0 0,2 11-9 0 0,0 1 0 0 0,-1 0-1 0 0,-1 0 1 0 0,0 1 0 0 0,-1 1 0 0 0,-27-23 0 0 0,-5-4-86 0 0,-3 2 1 0 0,-86-54-1 0 0,119 84-27 0 0,0 1-1 0 0,-1 0 0 0 0,0 1 1 0 0,-1 1-1 0 0,1 0 0 0 0,-1 1 1 0 0,0 1-1 0 0,-1 1 0 0 0,1 0 0 0 0,-1 1 1 0 0,1 1-1 0 0,-1 1 0 0 0,1 0 1 0 0,-19 4-1 0 0,23-2-133 0 0,1 2-1 0 0,0-1 1 0 0,0 2-1 0 0,0 0 1 0 0,0 0-1 0 0,-10 7 1 0 0,-15 12-5460 0 0,19-10-107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2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375 128 9218 0 0,'-1'-4'-138'0'0,"0"0"-1"0"0,1 0 1 0 0,0 0-1 0 0,0 0 1 0 0,0 0-1 0 0,0 0 1 0 0,1 0 0 0 0,-1 0-1 0 0,1 1 1 0 0,0-1-1 0 0,2-6 1 0 0,-1 7 310 0 0,-1 0 1 0 0,0 0-1 0 0,0 0 0 0 0,0 0 1 0 0,-1 0-1 0 0,1 0 1 0 0,-1 0-1 0 0,0 0 1 0 0,0 0-1 0 0,0 0 0 0 0,0-1 1 0 0,0 1-1 0 0,0 0 1 0 0,-1 0-1 0 0,0 0 0 0 0,1 0 1 0 0,-1 0-1 0 0,-1 0 1 0 0,0-3-1 0 0,1 5-19 0 0,1 1-1 0 0,-1-1 1 0 0,0 0-1 0 0,1 0 1 0 0,-1 1-1 0 0,0-1 1 0 0,1 0 0 0 0,-1 1-1 0 0,0-1 1 0 0,0 1-1 0 0,0-1 1 0 0,0 1-1 0 0,0-1 1 0 0,1 1-1 0 0,-1 0 1 0 0,0-1 0 0 0,0 1-1 0 0,0 0 1 0 0,0 0-1 0 0,0 0 1 0 0,0 0-1 0 0,0 0 1 0 0,0 0 0 0 0,0 0-1 0 0,0 0 1 0 0,-2 0-1 0 0,2 1-6 0 0,-1 0 0 0 0,0 0 0 0 0,0 0 0 0 0,0 0 0 0 0,1 0 0 0 0,-1 0 0 0 0,1 1 0 0 0,-1-1 0 0 0,1 1 0 0 0,-1-1-1 0 0,1 1 1 0 0,-1 1 0 0 0,-4 5 85 0 0,2 0 0 0 0,-1 0 0 0 0,1 1 0 0 0,-4 12 0 0 0,-3 21 565 0 0,3 0 0 0 0,1 1-1 0 0,2 1 1 0 0,1 83 0 0 0,-3 26-538 0 0,-35 173 6 0 0,4-34-165 0 0,15-122 230 0 0,-61 227 0 0 0,84-396-349 0 0,-5 18 141 0 0,-13 34 0 0 0,16-49-352 0 0,0 1 0 0 0,-1 0 0 0 0,1-1 1 0 0,-1 1-1 0 0,0-1 0 0 0,-1 0 0 0 0,1 0 0 0 0,-1 0 0 0 0,1 0 0 0 0,-1 0 1 0 0,-9 5-1 0 0,6-5-7284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8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0 137 5985 0 0,'10'-6'209'0'0,"-1"-1"0"0"0,1 1-1 0 0,0 0 1 0 0,0 1 0 0 0,0 0-1 0 0,18-5 1 0 0,-8 2 81 0 0,25-9 1314 0 0,2 3 1 0 0,0 1-1 0 0,1 2 0 0 0,50-4 0 0 0,27 2-2858 0 0,-110 12-4039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9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13827 0 0,'1'-2'51'0'0,"-1"0"0"0"0,0-1 0 0 0,1 1 0 0 0,0 0 0 0 0,-1 0 0 0 0,1 0 0 0 0,0 0-1 0 0,0 0 1 0 0,0 0 0 0 0,0 0 0 0 0,1 0 0 0 0,-1 0 0 0 0,0 0 0 0 0,1 0 0 0 0,-1 1 0 0 0,1-1 0 0 0,0 1 0 0 0,0-1 0 0 0,-1 1 0 0 0,1 0 0 0 0,0-1 0 0 0,0 1-1 0 0,0 0 1 0 0,0 0 0 0 0,0 1 0 0 0,1-1 0 0 0,-1 0 0 0 0,0 1 0 0 0,0-1 0 0 0,3 1 0 0 0,-4 0-23 0 0,0 0 0 0 0,-1 1 0 0 0,1-1 1 0 0,-1 0-1 0 0,1 1 0 0 0,0-1 0 0 0,-1 1 0 0 0,1-1 1 0 0,-1 1-1 0 0,0 0 0 0 0,1-1 0 0 0,-1 1 0 0 0,1-1 0 0 0,-1 1 1 0 0,0 0-1 0 0,0-1 0 0 0,1 1 0 0 0,-1 0 0 0 0,0-1 0 0 0,0 1 1 0 0,0 0-1 0 0,0-1 0 0 0,1 1 0 0 0,-1 0 0 0 0,0 0 1 0 0,0-1-1 0 0,-1 1 0 0 0,1 0 0 0 0,0-1 0 0 0,0 1 0 0 0,-1 1 1 0 0,-4 29-230 0 0,4-25 215 0 0,-4 16-206 0 0,-21 143 10 0 0,25-148 1 0 0,0 0 0 0 0,1 0 0 0 0,1 1 0 0 0,0-1 0 0 0,2 0 0 0 0,0-1 0 0 0,8 29 0 0 0,-2-26-4948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9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55 13827 0 0,'-6'-7'608'0'0,"1"3"128"0"0,2 0-584 0 0,2 1-152 0 0,1 2 0 0 0,1 1 0 0 0,2-1 88 0 0,-1-2-16 0 0,3 1 0 0 0,2-2 0 0 0,0 0-760 0 0,2-1-152 0 0,1 1-32 0 0,1 0-8 0 0,-3-1 688 0 0,-1 2 192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9:59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14283 0 0,'0'-11'1148'0'0,"5"10"-2467"0"0,-4 1 1257 0 0,0 1 0 0 0,-1-1 0 0 0,1 1 0 0 0,0 0 0 0 0,-1-1 0 0 0,1 1 1 0 0,0 0-1 0 0,-1-1 0 0 0,1 1 0 0 0,-1 0 0 0 0,1 0 0 0 0,-1-1 0 0 0,1 1 0 0 0,-1 0 1 0 0,0 0-1 0 0,1 0 0 0 0,-1 0 0 0 0,0 1 0 0 0,2 15 262 0 0,-1-1-1 0 0,-1 0 1 0 0,0 1-1 0 0,-5 27 1 0 0,0 24 965 0 0,5-53-962 0 0,6 149 2449 0 0,-4-147-2402 0 0,1-1 0 0 0,0 1 0 0 0,1-1 0 0 0,1 0 0 0 0,1 0 0 0 0,0 0 0 0 0,13 24 0 0 0,-17-38-357 0 0,-1 0 0 0 0,0 0 0 0 0,0 0 0 0 0,1 1 0 0 0,-1-1 0 0 0,1-1 0 0 0,-1 1 0 0 0,1 0 0 0 0,0 0 0 0 0,0 0 1 0 0,0-1-1 0 0,0 1 0 0 0,0-1 0 0 0,0 0 0 0 0,0 0 0 0 0,0 1 0 0 0,1-1 0 0 0,-1-1 0 0 0,0 1 0 0 0,1 0 0 0 0,-1 0 0 0 0,1-1 1 0 0,-1 0-1 0 0,1 1 0 0 0,-1-1 0 0 0,1 0 0 0 0,-1 0 0 0 0,1 0 0 0 0,-1-1 0 0 0,0 1 0 0 0,1-1 0 0 0,-1 1 0 0 0,1-1 0 0 0,-1 0 1 0 0,0 0-1 0 0,1 0 0 0 0,-1 0 0 0 0,0 0 0 0 0,0 0 0 0 0,3-3 0 0 0,8-7-1140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0:00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25 127 10594 0 0,'-2'-1'97'0'0,"0"0"0"0"0,1 0 1 0 0,-1 0-1 0 0,1 0 0 0 0,-1 0 0 0 0,1-1 0 0 0,-1 1 0 0 0,1 0 0 0 0,0-1 0 0 0,0 1 0 0 0,0-1 1 0 0,0 0-1 0 0,0 1 0 0 0,0-1 0 0 0,0 0 0 0 0,0 0 0 0 0,1 0 0 0 0,-1 1 0 0 0,1-1 0 0 0,-1 0 1 0 0,1 0-1 0 0,0 0 0 0 0,0 0 0 0 0,-1 0 0 0 0,1 0 0 0 0,1 0 0 0 0,-1 0 0 0 0,0 0 0 0 0,0 1 1 0 0,1-1-1 0 0,-1 0 0 0 0,1 0 0 0 0,0 0 0 0 0,-1 0 0 0 0,1 1 0 0 0,0-1 0 0 0,0 0 0 0 0,0 1 1 0 0,0-1-1 0 0,0 1 0 0 0,1-1 0 0 0,-1 1 0 0 0,2-2 0 0 0,2-2-60 0 0,0 0 0 0 0,0 0 1 0 0,1 0-1 0 0,0 1 0 0 0,0 0 0 0 0,0 0 0 0 0,0 1 0 0 0,0 0 0 0 0,1 0 0 0 0,-1 0 1 0 0,1 1-1 0 0,0 0 0 0 0,8-2 0 0 0,-12 4 15 0 0,0-1 0 0 0,0 1 0 0 0,0-1 0 0 0,0 1-1 0 0,-1 0 1 0 0,1 0 0 0 0,0 0 0 0 0,0 1 0 0 0,0-1 0 0 0,0 1 0 0 0,0-1 0 0 0,0 1 0 0 0,0 0 0 0 0,0 0-1 0 0,-1 0 1 0 0,1 1 0 0 0,0-1 0 0 0,-1 1 0 0 0,1-1 0 0 0,-1 1 0 0 0,0 0 0 0 0,1 0 0 0 0,-1 0 0 0 0,0 0-1 0 0,0 0 1 0 0,0 1 0 0 0,-1-1 0 0 0,1 1 0 0 0,0-1 0 0 0,-1 1 0 0 0,0-1 0 0 0,2 6 0 0 0,2 5-87 0 0,-2 1 0 0 0,0-1 1 0 0,0 0-1 0 0,-1 1 0 0 0,-1 0 1 0 0,0-1-1 0 0,-1 1 0 0 0,-1 0 1 0 0,-2 17-1 0 0,-1-11-25 0 0,-1 1 1 0 0,-1 0-1 0 0,-1-1 1 0 0,0 0-1 0 0,-13 23 1 0 0,19-43 136 0 0,1 1 0 0 0,-1 0 0 0 0,1 0 0 0 0,-1 0 0 0 0,1 0 0 0 0,0 0 0 0 0,-1 0 0 0 0,1 0 1 0 0,0 0-1 0 0,-1-1 0 0 0,1 1 0 0 0,0 0 0 0 0,0 0 0 0 0,0 0 0 0 0,0 0 0 0 0,0 0 1 0 0,0 0-1 0 0,0 0 0 0 0,1 0 0 0 0,-1 0 0 0 0,0 1 0 0 0,1-1-37 0 0,0-1 0 0 0,-1 1-1 0 0,1-1 1 0 0,-1 0 0 0 0,1 1-1 0 0,0-1 1 0 0,-1 0 0 0 0,1 0-1 0 0,0 1 1 0 0,-1-1 0 0 0,1 0-1 0 0,0 0 1 0 0,-1 0 0 0 0,1 0-1 0 0,0 0 1 0 0,0 0 0 0 0,-1 0-1 0 0,1 0 1 0 0,0 0 0 0 0,-1 0 0 0 0,1 0-1 0 0,1-1 1 0 0,49-18 503 0 0,-39 13-453 0 0,54-22-1720 0 0,-43 18-4832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0:01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65 16588 0 0,'7'-1'186'0'0,"-1"-1"0"0"0,1 1 0 0 0,0-2 0 0 0,-1 1 0 0 0,0 0 0 0 0,1-1 1 0 0,7-5-1 0 0,11-4-761 0 0,-9 5 174 0 0,-5 2-378 0 0,0 1 1 0 0,-1 0-1 0 0,2 1 0 0 0,15-4 1 0 0,-25 7 691 0 0,0 0 1 0 0,0-1 0 0 0,0 1 0 0 0,0 0 0 0 0,0 0 0 0 0,0 0-1 0 0,0 1 1 0 0,0-1 0 0 0,0 0 0 0 0,0 1 0 0 0,0-1 0 0 0,0 1-1 0 0,-1 0 1 0 0,1-1 0 0 0,0 1 0 0 0,0 0 0 0 0,0 0 0 0 0,-1 0-1 0 0,1 0 1 0 0,-1 1 0 0 0,1-1 0 0 0,-1 0 0 0 0,1 1 0 0 0,-1-1-1 0 0,0 1 1 0 0,1-1 0 0 0,-1 1 0 0 0,0 0 0 0 0,0 0 0 0 0,0-1-1 0 0,1 5 1 0 0,0 0 86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0:01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 18436 0 0,'13'-5'816'0'0,"1"0"168"0"0,4 1-792 0 0,-3-2-192 0 0,-4 0 0 0 0,-1 1 0 0 0,6-1 0 0 0,9-3 0 0 0,14-6 0 0 0,9-2 0 0 0,0 1-2232 0 0,-7 2-457 0 0,-7 4-95 0 0,-9 5-25 0 0,-7 3 2217 0 0,-6 4 440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0:12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5 16131 0 0,'-5'-3'713'0'0,"2"2"151"0"0,1 1-696 0 0,3 1-168 0 0,2-1 0 0 0,-1 0-544 0 0,3 1-136 0 0,3 1-33 0 0,2-2-7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0:11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14 13363 0 0,'-10'-4'287'0'0,"7"2"117"0"0,0 1 1 0 0,0 0 0 0 0,0 0-1 0 0,0 0 1 0 0,-1 0-1 0 0,1 0 1 0 0,0 1 0 0 0,-5-1-1 0 0,7 1-340 0 0,0 0-1 0 0,0 1 1 0 0,0-1 0 0 0,0 0-1 0 0,0 1 1 0 0,0 0 0 0 0,0-1-1 0 0,0 1 1 0 0,0-1-1 0 0,0 1 1 0 0,0 0 0 0 0,0 0-1 0 0,1-1 1 0 0,-1 1-1 0 0,0 0 1 0 0,1 0 0 0 0,-1 0-1 0 0,0 0 1 0 0,1 0 0 0 0,-1 0-1 0 0,1 0 1 0 0,-1 0-1 0 0,1 0 1 0 0,0 0 0 0 0,-1 0-1 0 0,1 0 1 0 0,0 0-1 0 0,0 2 1 0 0,-21 75-108 0 0,-25 118 35 0 0,41-163 171 0 0,1 0-1 0 0,1 1 1 0 0,4 65 0 0 0,0-90-51 0 0,0 0 0 0 0,1-1 0 0 0,0 1 0 0 0,1 0 1 0 0,-1-1-1 0 0,2 0 0 0 0,-1 0 0 0 0,1 0 1 0 0,1 0-1 0 0,0 0 0 0 0,0-1 0 0 0,6 8 1 0 0,-7-11-175 0 0,-1 0 0 0 0,1 0 1 0 0,0 0-1 0 0,1-1 0 0 0,-1 1 1 0 0,0-1-1 0 0,1 0 0 0 0,0 0 1 0 0,0-1-1 0 0,0 1 1 0 0,0-1-1 0 0,0 0 0 0 0,0-1 1 0 0,1 1-1 0 0,-1-1 0 0 0,1 0 1 0 0,-1 0-1 0 0,1-1 1 0 0,-1 0-1 0 0,9 0 0 0 0,9-5-7042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0:14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3681 0 0,'16'-21'433'0'0,"-14"19"-439"0"0,0 1 0 0 0,-1-1 0 0 0,1 1 0 0 0,-1-1 0 0 0,1 1 0 0 0,-1-1 1 0 0,0 0-1 0 0,0 0 0 0 0,1 0 0 0 0,-1 1 0 0 0,-1-1 0 0 0,1 0 0 0 0,0 0 0 0 0,0 0 0 0 0,0-4 1 0 0,-1 5 27 0 0,0 1 1 0 0,0 0 0 0 0,-1-1 0 0 0,1 1 0 0 0,0-1 0 0 0,0 1 0 0 0,-1 0 0 0 0,1-1 0 0 0,0 1 0 0 0,-1 0 0 0 0,1 0 0 0 0,0-1 0 0 0,-1 1 0 0 0,1 0 0 0 0,0 0 0 0 0,-1-1 0 0 0,1 1 0 0 0,-1 0 0 0 0,1 0 0 0 0,0 0 0 0 0,-1 0 0 0 0,1 0 0 0 0,-1-1 0 0 0,1 1 0 0 0,-1 0 0 0 0,1 0 0 0 0,0 0 0 0 0,-1 0 0 0 0,0 1 0 0 0,-1-2 1300 0 0,11-1-4 0 0,-8 2-676 0 0,3-2-3 0 0,4-2-440 0 0,84-33 427 0 0,-83 34-655 0 0,0 1 1 0 0,0 0-1 0 0,0 0 0 0 0,1 1 0 0 0,-1 0 1 0 0,1 0-1 0 0,-1 1 0 0 0,15 1 0 0 0,-22 0 11 0 0,-1-1 0 0 0,1 0 0 0 0,-1 0 0 0 0,1 1 0 0 0,-1-1 0 0 0,0 1 0 0 0,1-1 0 0 0,-1 1-1 0 0,0 0 1 0 0,1-1 0 0 0,-1 1 0 0 0,0 0 0 0 0,0 0 0 0 0,0 0 0 0 0,0 0 0 0 0,0 0 0 0 0,0 0 0 0 0,0 0 0 0 0,0 1 0 0 0,0-1-1 0 0,0 0 1 0 0,-1 0 0 0 0,1 1 0 0 0,0-1 0 0 0,0 2 0 0 0,-1 0 16 0 0,1 1 1 0 0,-1-1-1 0 0,1 1 1 0 0,-1-1-1 0 0,0 1 0 0 0,-1-1 1 0 0,1 0-1 0 0,-1 1 1 0 0,1-1-1 0 0,-3 5 1 0 0,-2 7 330 0 0,0 0 1 0 0,-2-1 0 0 0,-12 22-1 0 0,-24 33 3227 0 0,92-85-3819 0 0,-42 14 208 0 0,0 0 0 0 0,0 1 0 0 0,0 0 0 0 0,0 0 0 0 0,0 1 1 0 0,1 0-1 0 0,-1 0 0 0 0,0 1 0 0 0,0 0 0 0 0,0 0 1 0 0,0 1-1 0 0,12 4 0 0 0,-15-4 82 0 0,0-1 0 0 0,0 1 0 0 0,0 0 0 0 0,0 0 0 0 0,-1 1 0 0 0,1-1 0 0 0,-1 1 0 0 0,0-1 0 0 0,0 1 0 0 0,0 0 0 0 0,0 1 0 0 0,0-1 0 0 0,0 0 0 0 0,-1 1 0 0 0,0-1 0 0 0,0 1 0 0 0,0 0 0 0 0,0 0 0 0 0,0 0 0 0 0,-1 0 0 0 0,0 0 0 0 0,2 8 0 0 0,-3-9 136 0 0,0 0 1 0 0,-1 0 0 0 0,1 0 0 0 0,-1 0 0 0 0,1 0 0 0 0,-1-1 0 0 0,0 1 0 0 0,0 0 0 0 0,0 0 0 0 0,0-1 0 0 0,-1 1 0 0 0,1-1 0 0 0,-1 1 0 0 0,0-1 0 0 0,0 0 0 0 0,-4 5 0 0 0,-40 36 1969 0 0,31-30-1617 0 0,-53 53-1690 0 0,60-60-5149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589 114 11058 0 0,'-5'-1'-117'0'0,"0"0"0"0"0,0 0 0 0 0,-1 1-1 0 0,1-1 1 0 0,0 1 0 0 0,0 0-1 0 0,0 1 1 0 0,0-1 0 0 0,-9 3 0 0 0,-12 0-551 0 0,-68-3-1422 0 0,38-1 2688 0 0,0 3 0 0 0,-91 14 0 0 0,95-9 523 0 0,37-5-155 0 0,-1 0 1 0 0,1 0-1 0 0,0 2 1 0 0,-19 6-1 0 0,32-7 566 0 0,13-2-1109 0 0,15-4-381 0 0,70-17-1223 0 0,117-21 230 0 0,-141 32 1227 0 0,333-39 963 0 0,4 29 94 0 0,-348 20-930 0 0,1-3-1 0 0,103-17 1 0 0,-156 17-767 0 0,0 1 0 0 0,0 0-1 0 0,1 0 1 0 0,-1 1 0 0 0,0 0 0 0 0,1 1 0 0 0,-1 0 0 0 0,0 1-1 0 0,0-1 1 0 0,1 2 0 0 0,9 3 0 0 0,-10 4-1271 0 0,-6-5-3018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0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144 307 2761 0 0,'-7'-4'548'0'0,"1"-1"0"0"0,0 0 1 0 0,1-1-1 0 0,-1 0 1 0 0,1 1-1 0 0,0-1 1 0 0,1-1-1 0 0,0 1 1 0 0,0-1-1 0 0,-6-14 1 0 0,-1-23-861 0 0,10-15 1948 0 0,2 47-1158 0 0,-1 1 0 0 0,0 0 0 0 0,-1-1 0 0 0,0 1 0 0 0,-1 0 0 0 0,0 0 0 0 0,0 0 0 0 0,-7-16 0 0 0,9 27-408 0 0,0-1-1 0 0,0 1 0 0 0,0-1 0 0 0,0 1 0 0 0,-1-1 1 0 0,1 1-1 0 0,0 0 0 0 0,0-1 0 0 0,0 1 0 0 0,-1 0 1 0 0,1-1-1 0 0,0 1 0 0 0,-1 0 0 0 0,1-1 1 0 0,0 1-1 0 0,-1 0 0 0 0,1 0 0 0 0,0-1 0 0 0,-1 1 1 0 0,1 0-1 0 0,-1 0 0 0 0,1 0 0 0 0,0-1 0 0 0,-1 1 1 0 0,1 0-1 0 0,-1 0 0 0 0,1 0 0 0 0,-1 0 0 0 0,1 0 1 0 0,-1 0-1 0 0,1 0 0 0 0,0 0 0 0 0,-1 0 0 0 0,0 0 1 0 0,-12 12 1297 0 0,-3 23-125 0 0,12-21-1050 0 0,1 0 0 0 0,1 0-1 0 0,0 0 1 0 0,1 1 0 0 0,1-1-1 0 0,0 0 1 0 0,1 0 0 0 0,0 1 0 0 0,4 14-1 0 0,7 19 131 0 0,21 60-1 0 0,-11-40-184 0 0,17 61-37 0 0,170 491 336 0 0,-208-618-437 0 0,85 222 222 0 0,-78-196-316 0 0,-1 0-1 0 0,-1 1 1 0 0,-1 0-1 0 0,-1 0 1 0 0,-2 0-1 0 0,-2 34 1 0 0,-1-43-489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1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56 222 15203 0 0,'-17'-16'658'0'0,"12"12"-504"0"0,0-1-1 0 0,0 0 1 0 0,1 0-1 0 0,-1 0 1 0 0,-5-10-1 0 0,9 14-244 0 0,1 0 0 0 0,-1 1-1 0 0,1-1 1 0 0,-1 0 0 0 0,1 0 0 0 0,0 0-1 0 0,-1 0 1 0 0,1 1 0 0 0,0-1 0 0 0,0 0-1 0 0,-1 0 1 0 0,1 0 0 0 0,0 0 0 0 0,0 0-1 0 0,0 0 1 0 0,0 0 0 0 0,0 0 0 0 0,0 0-1 0 0,0 0 1 0 0,1 0 0 0 0,-1 1 0 0 0,0-1-1 0 0,0 0 1 0 0,1 0 0 0 0,-1 0 0 0 0,1 0-1 0 0,-1 0 1 0 0,1 1 0 0 0,-1-1 0 0 0,1 0-1 0 0,-1 0 1 0 0,1 1 0 0 0,0-1 0 0 0,-1 0-1 0 0,1 1 1 0 0,0-1 0 0 0,-1 1 0 0 0,1-1-1 0 0,0 1 1 0 0,0-1 0 0 0,0 1 0 0 0,0-1-1 0 0,-1 1 1 0 0,1 0 0 0 0,0 0 0 0 0,0-1-1 0 0,0 1 1 0 0,0 0 0 0 0,0 0 0 0 0,1 0-1 0 0,7-1-308 0 0,0 0 0 0 0,0 1 0 0 0,0 0 0 0 0,10 2 0 0 0,-13-2 347 0 0,514 25 2078 0 0,-229-15-253 0 0,821 7 103 0 0,-756-16-1557 0 0,769-32 540 0 0,-2-43 348 0 0,-644 40-1027 0 0,4 4-435 0 0,-79 16-1032 0 0,-340 13-109 0 0,-36 2 329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2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5694 1 17972 0 0,'31'56'395'0'0,"59"113"-1257"0"0,-15-25 1546 0 0,-49-96-170 0 0,-3 1 0 0 0,-2 2 0 0 0,22 76 0 0 0,26 165-2 0 0,-23-87-473 0 0,-13-77-11 0 0,26 109-258 0 0,-49-180 106 0 0,-1 0 1 0 0,0 72-1 0 0,-8-77 115 0 0,-2-6 154 0 0,12 89 1 0 0,-8-120-211 0 0,0 0 1 0 0,1-1-1 0 0,1 1 1 0 0,0-1-1 0 0,1 1 1 0 0,0-2 0 0 0,1 1-1 0 0,1-1 1 0 0,17 24-1 0 0,-6-16-921 0 0,1 0-1 0 0,26 19 0 0 0,7 14 5494 0 0,-69-47-4613 0 0,-19 4 180 0 0,-1-2 0 0 0,-72 10 0 0 0,-74-6 467 0 0,107-10-508 0 0,-679-17-184 0 0,345-5-86 0 0,-199 2 156 0 0,-435-7-310 0 0,-902 17-146 0 0,1409 34 359 0 0,336-13 1022 0 0,104-6-368 0 0,-90 4 300 0 0,159-13-661 0 0,0 0 1 0 0,1-1-1 0 0,-1-2 0 0 0,-46-12 0 0 0,70 15-115 0 0,-1 0-1 0 0,0-1 0 0 0,1 1 1 0 0,-1-1-1 0 0,1 0 1 0 0,0 0-1 0 0,0 0 0 0 0,0-1 1 0 0,0 1-1 0 0,0-1 1 0 0,0 1-1 0 0,-3-5 0 0 0,1 1-92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5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 6913 0 0,'4'-2'6'0'0,"0"1"0"0"0,-1 0-1 0 0,1 0 1 0 0,0 0 0 0 0,0 0-1 0 0,0 0 1 0 0,0 1-1 0 0,-1 0 1 0 0,9 0 0 0 0,-4 0 290 0 0,439-30 4385 0 0,-339 27-6199 0 0,-91 3-2286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5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 10594 0 0,'0'-1'-1'0'0,"-1"1"-1"0"0,1 0 1 0 0,0 0-1 0 0,0-1 1 0 0,0 1-1 0 0,0 0 1 0 0,0-1 0 0 0,0 1-1 0 0,0 0 1 0 0,-1 0-1 0 0,1-1 1 0 0,0 1-1 0 0,0 0 1 0 0,0-1-1 0 0,0 1 1 0 0,0 0-1 0 0,0-1 1 0 0,0 1-1 0 0,1 0 1 0 0,-1 0 0 0 0,0-1-1 0 0,0 1 1 0 0,0 0-1 0 0,0-1 1 0 0,0 1-1 0 0,0 0 1 0 0,0 0-1 0 0,1-1 1 0 0,-1 1-1 0 0,0 0 1 0 0,0 0-1 0 0,0-1 1 0 0,1 1-1 0 0,-1 0 1 0 0,0 0 0 0 0,0 0-1 0 0,1 0 1 0 0,-1-1-1 0 0,0 1 1 0 0,0 0-1 0 0,1 0 1 0 0,-1 0-1 0 0,0 0 1 0 0,1 0-1 0 0,-1 0 1 0 0,0 0-1 0 0,0-1 1 0 0,1 1 0 0 0,-1 0-1 0 0,0 0 1 0 0,1 0-1 0 0,26 5-296 0 0,-17-1 499 0 0,1 0 0 0 0,-1 0 1 0 0,12 8-1 0 0,-20-11-145 0 0,-1 1 0 0 0,1-1 0 0 0,-1 0-1 0 0,0 1 1 0 0,1-1 0 0 0,-1 0 0 0 0,0 1 0 0 0,0 0 0 0 0,0-1 0 0 0,0 1-1 0 0,0 0 1 0 0,-1-1 0 0 0,1 1 0 0 0,0 0 0 0 0,-1 0 0 0 0,0 0 0 0 0,1 0-1 0 0,-1-1 1 0 0,0 1 0 0 0,0 0 0 0 0,0 0 0 0 0,0 3 0 0 0,-1 5 139 0 0,-1 0 1 0 0,0-1 0 0 0,-5 15 0 0 0,4-16-151 0 0,1 0 0 0 0,0 0 0 0 0,0 0 1 0 0,-1 12-1 0 0,5-5-149 0 0,0 1 1 0 0,1-1 0 0 0,0 1-1 0 0,1-1 1 0 0,1 0-1 0 0,1 0 1 0 0,7 14-1 0 0,15 46-2194 0 0,-20-43 1283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8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10594 0 0,'0'0'22'0'0,"0"0"1"0"0,0-1-1 0 0,0 1 0 0 0,0 0 0 0 0,0 0 0 0 0,-1-1 0 0 0,1 1 0 0 0,0 0 1 0 0,0 0-1 0 0,0-1 0 0 0,0 1 0 0 0,0 0 0 0 0,0 0 0 0 0,0-1 0 0 0,0 1 1 0 0,0 0-1 0 0,0 0 0 0 0,1-1 0 0 0,-1 1 0 0 0,0 0 0 0 0,0 0 0 0 0,0-1 1 0 0,0 1-1 0 0,0 0 0 0 0,0 0 0 0 0,0 0 0 0 0,1-1 0 0 0,-1 1 0 0 0,0 0 0 0 0,0 0 1 0 0,0 0-1 0 0,0 0 0 0 0,1-1 0 0 0,-1 1 0 0 0,0 0 0 0 0,0 0 0 0 0,0 0 1 0 0,1 0-1 0 0,-1 0 0 0 0,0 0 0 0 0,0-1 0 0 0,1 1 0 0 0,-1 0 0 0 0,0 0 1 0 0,1 0-1 0 0,19-3-8 0 0,24 4-305 0 0,23 2 346 0 0,-1-2 0 0 0,112-13 0 0 0,-104 8-1898 0 0,-51 5 1179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9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14283 0 0,'1'-1'-5'0'0,"0"0"0"0"0,0 0 0 0 0,0 1 0 0 0,0-1 0 0 0,0 0 0 0 0,0 1 0 0 0,0-1 0 0 0,0 1 0 0 0,0-1 0 0 0,0 1 0 0 0,0 0 0 0 0,1-1 0 0 0,-1 1 0 0 0,0 0 0 0 0,0 0 0 0 0,0-1 0 0 0,1 1 0 0 0,-1 0 0 0 0,2 1 0 0 0,34-4-716 0 0,-35 2 893 0 0,158 0-954 0 0,-80 2-845 0 0,-26 5-2348 0 0,-57-6 3959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39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13827 0 0,'-3'0'400'0'0,"0"9"-212"0"0,-7 29-222 0 0,-5 49-109 0 0,15-56-56 0 0,1-1 0 0 0,2 1 1 0 0,9 47-1 0 0,-9-59-293 0 0,3 16-4153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40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11522 0 0,'3'-1'96'0'0,"-1"-1"-1"0"0,1 1 1 0 0,-1 0-1 0 0,1-1 0 0 0,-1 1 1 0 0,1 0-1 0 0,0 1 1 0 0,-1-1-1 0 0,1 0 0 0 0,0 1 1 0 0,0 0-1 0 0,5-1 1 0 0,-3 1 57 0 0,115-13 316 0 0,-76 10-122 0 0,-1-2 1 0 0,60-15-1 0 0,-78 12-436 0 0,39-8 1563 0 0,-59 15-2230 0 0,1 0 0 0 0,0 1-1 0 0,-1 0 1 0 0,1 0 0 0 0,7 1-1 0 0,-6 1-4092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41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7370 0 0,'-1'0'20'0'0,"1"0"1"0"0,0 0 0 0 0,0 0 0 0 0,0 0 0 0 0,0 0 0 0 0,0 0 0 0 0,-1 0 0 0 0,1 0 0 0 0,0 1 0 0 0,0-1 0 0 0,0 0-1 0 0,0 0 1 0 0,0 0 0 0 0,0 0 0 0 0,0 0 0 0 0,0 1 0 0 0,-1-1 0 0 0,1 0 0 0 0,0 0 0 0 0,0 0 0 0 0,0 0-1 0 0,0 1 1 0 0,0-1 0 0 0,0 0 0 0 0,0 0 0 0 0,0 0 0 0 0,0 0 0 0 0,0 1 0 0 0,0-1 0 0 0,0 0 0 0 0,0 0 0 0 0,0 0-1 0 0,0 0 1 0 0,0 1 0 0 0,0-1 0 0 0,1 0 0 0 0,-1 0 0 0 0,0 0 0 0 0,0 0 0 0 0,0 0 0 0 0,0 1 0 0 0,0-1 0 0 0,0 0-1 0 0,0 0 1 0 0,0 0 0 0 0,1 0 0 0 0,-1 0 0 0 0,0 1 0 0 0,12 8 687 0 0,13 4 120 0 0,-12-9-852 0 0,2-1 0 0 0,-1 0-1 0 0,0-1 1 0 0,26 1 0 0 0,-37-3-110 0 0,18 1-3364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5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1840 0 0,'1'1'161'0'0,"0"0"0"0"0,-1 0-1 0 0,1 1 1 0 0,-1-1-1 0 0,1 0 1 0 0,-1 1 0 0 0,0-1-1 0 0,1 0 1 0 0,-1 1 0 0 0,0-1-1 0 0,0 1 1 0 0,0-1-1 0 0,0 0 1 0 0,0 1 0 0 0,0-1-1 0 0,-1 1 1 0 0,1-1-1 0 0,0 0 1 0 0,-1 1 0 0 0,1-1-1 0 0,-1 0 1 0 0,-1 3 0 0 0,25-40 1330 0 0,-6 20-584 0 0,-12 12-62 0 0,0-1 0 0 0,0 0-1 0 0,-1 0 1 0 0,1-1 0 0 0,4-6-1 0 0,-21 20 1466 0 0,2-2-3393 0 0,-5 5-3983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42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 7370 0 0,'-1'-1'17'0'0,"1"1"1"0"0,-1 0 0 0 0,1 0-1 0 0,0 0 1 0 0,-1 0 0 0 0,1-1 0 0 0,-1 1-1 0 0,1 0 1 0 0,-1 0 0 0 0,1 0-1 0 0,-1 0 1 0 0,1 0 0 0 0,0 0-1 0 0,-1 0 1 0 0,1 0 0 0 0,-1 0 0 0 0,1 0-1 0 0,-1 1 1 0 0,1-1 0 0 0,-1 0-1 0 0,1 0 1 0 0,0 0 0 0 0,-1 0 0 0 0,1 1-1 0 0,-1-1 1 0 0,1 0 0 0 0,0 0-1 0 0,-1 1 1 0 0,1-1 0 0 0,0 0 0 0 0,-1 1-1 0 0,1-1 1 0 0,0 0 0 0 0,-1 1-1 0 0,1-1 1 0 0,0 1 0 0 0,0-1 0 0 0,0 0-1 0 0,-1 1 1 0 0,1-1 0 0 0,0 1-1 0 0,0-1 1 0 0,0 1 0 0 0,0-1-1 0 0,0 0 1 0 0,0 1 0 0 0,0-1 0 0 0,0 1-1 0 0,0-1 1 0 0,0 1 0 0 0,0-1-1 0 0,0 1 1 0 0,0 0 20 0 0,1 1 0 0 0,-1-1 0 0 0,0 0 0 0 0,1 0 0 0 0,-1 0-1 0 0,1 0 1 0 0,0 0 0 0 0,-1 0 0 0 0,1-1 0 0 0,0 1 0 0 0,-1 0 0 0 0,1 0 0 0 0,0 0-1 0 0,0 0 1 0 0,0-1 0 0 0,0 1 0 0 0,0-1 0 0 0,0 1 0 0 0,0 0 0 0 0,0-1 0 0 0,0 0-1 0 0,1 1 1 0 0,38 6 1120 0 0,-1-2-1 0 0,77 0 1 0 0,-99-6-2172 0 0,1-1 0 0 0,0 0-1 0 0,28-9 1 0 0,-33 8-2236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42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9218 0 0,'29'50'1418'0'0,"-26"-39"-1037"0"0,-1 1 0 0 0,0-1 0 0 0,-1 1 0 0 0,-1 0 0 0 0,1-1 0 0 0,-2 1 1 0 0,0 0-1 0 0,-2 11 0 0 0,-2 40 251 0 0,8-37-862 0 0,0-1 1 0 0,2 1 0 0 0,0-1-1 0 0,2-1 1 0 0,1 1 0 0 0,11 23-1 0 0,-6-15-4516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1:49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644 178 8290 0 0,'-15'-13'-767'0'0,"0"0"-1"0"0,-1 0 1 0 0,0 2 0 0 0,-27-15-1 0 0,31 19 916 0 0,-1 1 0 0 0,1 0 0 0 0,-1 2 0 0 0,0-1 0 0 0,-1 1 0 0 0,1 1 0 0 0,-20-2 0 0 0,28 5 52 0 0,-1 0 0 0 0,1 1 0 0 0,-1-1-1 0 0,1 1 1 0 0,-1 0 0 0 0,1 1 0 0 0,-1-1 0 0 0,1 1 0 0 0,0 0-1 0 0,0 1 1 0 0,0-1 0 0 0,0 1 0 0 0,0 0 0 0 0,1 0-1 0 0,-1 1 1 0 0,1-1 0 0 0,0 1 0 0 0,-4 4 0 0 0,-8 11 72 0 0,1-1 0 0 0,-25 41 0 0 0,23-34-256 0 0,-23 37-168 0 0,3 2 0 0 0,-35 80 0 0 0,56-106 373 0 0,2 0 1 0 0,2 1-1 0 0,1 1 0 0 0,2 0 1 0 0,-7 63-1 0 0,15-77-132 0 0,1 0-1 0 0,0 0 0 0 0,2 1 0 0 0,1-1 0 0 0,2-1 1 0 0,0 1-1 0 0,1 0 0 0 0,2-1 0 0 0,1-1 0 0 0,0 1 1 0 0,2-1-1 0 0,1-1 0 0 0,1 0 0 0 0,22 31 0 0 0,36 50 619 0 0,-30-42-242 0 0,72 83 0 0 0,-97-126-466 0 0,2-2 0 0 0,0 0 0 0 0,1-1 1 0 0,1-1-1 0 0,0-1 0 0 0,1-1 1 0 0,0 0-1 0 0,34 13 0 0 0,-31-16-73 0 0,-1-2 1 0 0,1-1-1 0 0,0-1 1 0 0,1-1-1 0 0,-1-1 0 0 0,1-1 1 0 0,35 0-1 0 0,-44-4 111 0 0,1 0 1 0 0,-1-1-1 0 0,0-1 0 0 0,0-1 1 0 0,0 0-1 0 0,0-1 0 0 0,0-1 0 0 0,-1 0 1 0 0,0-1-1 0 0,0 0 0 0 0,-1-2 1 0 0,15-10-1 0 0,-8 3 246 0 0,-2-1 0 0 0,0 0 0 0 0,0-2 0 0 0,-2 0 1 0 0,0-1-1 0 0,-2-1 0 0 0,0 0 0 0 0,-1-1 0 0 0,-1 0 0 0 0,-1-2 0 0 0,-1 1 0 0 0,10-33 1 0 0,-10 16-171 0 0,-1-1 1 0 0,-2-1 0 0 0,-1 0 0 0 0,-3 0-1 0 0,-1 0 1 0 0,-6-76 0 0 0,1 82-68 0 0,-2-43 284 0 0,-4-1 0 0 0,-20-88-1 0 0,23 145-163 0 0,-2 0-1 0 0,0 0 1 0 0,-2 0-1 0 0,0 1 1 0 0,-2 1-1 0 0,0-1 0 0 0,-1 2 1 0 0,-1 0-1 0 0,-1 0 1 0 0,-1 1-1 0 0,-28-27 1 0 0,6 14 63 0 0,-1 2 0 0 0,-66-39 0 0 0,-91-38-2176 0 0,120 67 283 0 0,5 7-4216 0 0,39 20 409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41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44 118 2761 0 0,'-2'-6'973'0'0,"1"2"319"0"0,0 0 0 0 0,-1 0 0 0 0,1 0 0 0 0,-1 0-1 0 0,0 0 1 0 0,0 0 0 0 0,0 1 0 0 0,-6-7 0 0 0,3 13 1372 0 0,-3 16-2392 0 0,6-13-243 0 0,0 0 0 0 0,1 0 0 0 0,0 0 0 0 0,0 0 0 0 0,1 0 0 0 0,-1 0 0 0 0,1 0 0 0 0,0 0 0 0 0,1 0 0 0 0,0 1 0 0 0,0-1 0 0 0,0 0 0 0 0,3 8 0 0 0,5 10 192 0 0,0-2-1 0 0,13 24 1 0 0,0-2 361 0 0,-14-25-342 0 0,31 64 121 0 0,-35-76-349 0 0,0 0-1 0 0,1 0 1 0 0,0 0-1 0 0,0-1 0 0 0,0 0 1 0 0,1 0-1 0 0,0-1 1 0 0,13 10-1 0 0,-18-14 20 0 0,0-1 0 0 0,0 1 1 0 0,0-1-1 0 0,0 1 0 0 0,0-1 0 0 0,0 1 0 0 0,0-1 1 0 0,0 0-1 0 0,0 1 0 0 0,0-1 0 0 0,0 0 0 0 0,0 0 1 0 0,0 0-1 0 0,0 0 0 0 0,0 0 0 0 0,0 0 0 0 0,0 0 0 0 0,0 0 1 0 0,0 0-1 0 0,0-1 0 0 0,0 1 0 0 0,0 0 0 0 0,0-1 1 0 0,0 1-1 0 0,0 0 0 0 0,0-1 0 0 0,0 0 0 0 0,0 1 1 0 0,0-1-1 0 0,0 1 0 0 0,-1-1 0 0 0,1 0 0 0 0,0 0 0 0 0,0 1 1 0 0,-1-1-1 0 0,1 0 0 0 0,0 0 0 0 0,-1 0 0 0 0,1 0 1 0 0,-1 0-1 0 0,1 0 0 0 0,0-2 0 0 0,2-6 125 0 0,1 0-1 0 0,-1-1 0 0 0,3-18 1 0 0,-1 7-16 0 0,12-41 80 0 0,11-89-1 0 0,-27 147-223 0 0,2-15-17 0 0,0-1 0 0 0,2 1 0 0 0,0 0 0 0 0,1 1 0 0 0,0-1 0 0 0,2 1 0 0 0,19-33 0 0 0,-26 51-98 0 0,-1 0 1 0 0,1 0-1 0 0,-1 0 0 0 0,0 0 1 0 0,1 0-1 0 0,-1 0 0 0 0,1 1 1 0 0,-1-1-1 0 0,1 0 0 0 0,-1 0 1 0 0,1 0-1 0 0,-1 1 0 0 0,0-1 1 0 0,1 0-1 0 0,-1 1 0 0 0,1-1 1 0 0,-1 0-1 0 0,0 0 0 0 0,1 1 1 0 0,-1-1-1 0 0,0 1 0 0 0,1-1 1 0 0,-1 0-1 0 0,0 1 0 0 0,0-1 1 0 0,0 1-1 0 0,1-1 0 0 0,-1 1 1 0 0,0-1-1 0 0,0 1 0 0 0,1 0-524 0 0,3 6-6245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1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0 154 3681 0 0,'7'-65'393'0'0,"-7"51"-396"0"0,2-1 1 0 0,-1 1-1 0 0,5-16 1 0 0,-6 29 79 0 0,0 1 1 0 0,0-1 0 0 0,0 0 0 0 0,0 1 0 0 0,0-1 0 0 0,1 0 0 0 0,-1 1-1 0 0,0-1 1 0 0,1 0 0 0 0,-1 1 0 0 0,0-1 0 0 0,1 1 0 0 0,-1-1 0 0 0,0 1 0 0 0,1-1-1 0 0,-1 1 1 0 0,1-1 0 0 0,-1 1 0 0 0,1-1 0 0 0,-1 1 0 0 0,1-1 0 0 0,0 1-1 0 0,-1 0 1 0 0,1-1 0 0 0,-1 1 0 0 0,1 0 0 0 0,0 0 0 0 0,-1-1 0 0 0,1 1-1 0 0,0 0 1 0 0,1 0 0 0 0,-1 0 158 0 0,1 1 0 0 0,0-1-1 0 0,0 1 1 0 0,-1-1-1 0 0,1 1 1 0 0,-1 0 0 0 0,1 0-1 0 0,-1 0 1 0 0,1 0 0 0 0,-1 0-1 0 0,1 0 1 0 0,0 2 0 0 0,4 2 455 0 0,-1 1 1 0 0,0-1-1 0 0,0 1 1 0 0,7 13-1 0 0,-5-4-327 0 0,-1-1-1 0 0,-1 2 1 0 0,-1-1-1 0 0,0 0 1 0 0,-1 1-1 0 0,0 0 1 0 0,-2 0-1 0 0,1 17 1 0 0,-13 133 1192 0 0,3-70-931 0 0,1 49 302 0 0,6 1-1 0 0,37 278 1 0 0,-32-395-604 0 0,2 43 0 0 0,-6-61-816 0 0,0-1 0 0 0,-1 1 1 0 0,0 0-1 0 0,-1 0 0 0 0,0-1 0 0 0,-1 0 0 0 0,-5 15 0 0 0,1-9-755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1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6073 0 0,'-12'0'496'0'0,"-1"0"0"0"0,0 1-1 0 0,1 0 1 0 0,-1 1 0 0 0,0 0 0 0 0,-18 7-1 0 0,71-6 291 0 0,100-4 2101 0 0,260 8 765 0 0,-294 1-3602 0 0,1-5 1 0 0,152-15 0 0 0,-253 12-302 0 0,-1-1 1 0 0,1 1-1 0 0,-1-1 1 0 0,0 0 0 0 0,1-1-1 0 0,-1 1 1 0 0,0-1 0 0 0,0 0-1 0 0,0 0 1 0 0,0-1-1 0 0,8-5 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2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15 12899 0 0,'0'0'70'0'0,"0"0"1"0"0,0 0-1 0 0,0 0 1 0 0,-1 0-1 0 0,1 0 1 0 0,0 0-1 0 0,0 0 1 0 0,0 1-1 0 0,-1-1 1 0 0,1 0-1 0 0,0 0 1 0 0,0 0 0 0 0,0 0-1 0 0,-1 0 1 0 0,1 1-1 0 0,0-1 1 0 0,0 0-1 0 0,0 0 1 0 0,0 0-1 0 0,0 1 1 0 0,0-1-1 0 0,0 0 1 0 0,-1 0-1 0 0,1 0 1 0 0,0 1-1 0 0,0-1 1 0 0,0 0-1 0 0,0 0 1 0 0,0 1-1 0 0,0-1 1 0 0,0 0-1 0 0,0 0 1 0 0,0 0-1 0 0,0 1 1 0 0,0-1-1 0 0,0 0 1 0 0,0 0 0 0 0,1 1-1 0 0,7 7 1190 0 0,17 1-503 0 0,2-8-602 0 0,0-2-1 0 0,0-1 0 0 0,-1-1 0 0 0,50-11 0 0 0,-51 7-672 0 0,0 2 1 0 0,1 2-1 0 0,0 0 0 0 0,-1 1 1 0 0,37 3-1 0 0,-43 3-2246 0 0,-10-2-1929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2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5985 0 0,'-1'9'7925'0'0,"11"36"-4671"0"0,1 10-1074 0 0,23 208 98 0 0,10 131-1575 0 0,-40-189-176 0 0,6 79 181 0 0,-1-66-967 0 0,-14-125-3056 0 0,4-82-3924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3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16 5985 0 0,'-3'-1'191'0'0,"-1"0"-1"0"0,1 1 0 0 0,0-1 0 0 0,0 1 0 0 0,0-1 1 0 0,-1 1-1 0 0,1 0 0 0 0,0 0 0 0 0,0 1 1 0 0,-6 0-1 0 0,-25 0 1145 0 0,34-1-1331 0 0,0 0 1 0 0,0 0-1 0 0,0 0 1 0 0,0 0-1 0 0,0 0 1 0 0,0 0-1 0 0,0 0 1 0 0,0 0-1 0 0,0-1 1 0 0,0 1-1 0 0,0 0 1 0 0,1 0-1 0 0,-1 0 1 0 0,0 0-1 0 0,0 0 1 0 0,0 0-1 0 0,0 0 1 0 0,0 0-1 0 0,0 0 1 0 0,0 0-1 0 0,0 0 1 0 0,0 0-1 0 0,0 0 1 0 0,0 0-1 0 0,0 0 1 0 0,0 0-1 0 0,0 0 1 0 0,0 0-1 0 0,0-1 1 0 0,0 1-1 0 0,0 0 1 0 0,0 0-1 0 0,0 0 1 0 0,0 0-1 0 0,0 0 1 0 0,0 0-1 0 0,0 0 1 0 0,0 0-1 0 0,0 0 1 0 0,0 0-1 0 0,0 0 1 0 0,0 0-1 0 0,0 0 1 0 0,0 0-1 0 0,0-1 1 0 0,0 1-1 0 0,0 0 1 0 0,0 0-1 0 0,0 0 1 0 0,0 0-1 0 0,0 0 1 0 0,0 0-1 0 0,0 0 1 0 0,0 0-1 0 0,0 0 1 0 0,0 0-1 0 0,-1 0 1 0 0,1 0-1 0 0,0 0 1 0 0,0 0-1 0 0,0 0 1 0 0,0 0-1 0 0,10-4 114 0 0,12-2 37 0 0,16 5 408 0 0,0 1 0 0 0,0 2 0 0 0,45 8 0 0 0,-6 0 333 0 0,53 3 484 0 0,495 32 1895 0 0,-209-49-3448 0 0,146 4 674 0 0,-524 3-124 0 0,67 11 0 0 0,-91-11-736 0 0,-1 0 1 0 0,1 1 0 0 0,-1 1-1 0 0,0 0 1 0 0,0 1 0 0 0,-1 0-1 0 0,1 1 1 0 0,13 10 0 0 0,-18-10-1763 0 0,-4-2-2977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4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1 316 11522 0 0,'0'-1'61'0'0,"1"0"0"0"0,-1 0 0 0 0,1 0 0 0 0,0 0 0 0 0,-1 1 0 0 0,1-1 0 0 0,0 0 0 0 0,0 1 0 0 0,-1-1 0 0 0,1 0 0 0 0,0 1 0 0 0,0-1 0 0 0,0 1 0 0 0,0-1 0 0 0,0 1 0 0 0,0-1 0 0 0,0 1 0 0 0,0 0 0 0 0,0-1 0 0 0,0 1 0 0 0,0 0 0 0 0,2 0 0 0 0,29 5 489 0 0,-23-1-417 0 0,1 0-1 0 0,-1 0 1 0 0,0 1 0 0 0,11 7 0 0 0,-18-10-96 0 0,-1-1 1 0 0,0 0-1 0 0,1 0 1 0 0,-1 0-1 0 0,0 0 1 0 0,1 0-1 0 0,-1-1 1 0 0,1 1-1 0 0,0 0 1 0 0,-1-1-1 0 0,1 1 0 0 0,-1-1 1 0 0,1 1-1 0 0,0-1 1 0 0,-1 0-1 0 0,1 0 1 0 0,2 0-1 0 0,-3 0-6 0 0,0-1-1 0 0,0 0 0 0 0,1 0 1 0 0,-1 0-1 0 0,0 0 0 0 0,0 0 1 0 0,-1 0-1 0 0,1-1 1 0 0,0 1-1 0 0,0 0 0 0 0,-1 0 1 0 0,1-1-1 0 0,0 1 1 0 0,-1 0-1 0 0,1-1 0 0 0,-1 1 1 0 0,0-1-1 0 0,1 1 1 0 0,-1 0-1 0 0,0-3 0 0 0,9-37 65 0 0,27-154 927 0 0,-36 210-766 0 0,0-1 0 0 0,1 1 0 0 0,0-1 1 0 0,1 1-1 0 0,1-1 0 0 0,0 0 0 0 0,1 0 1 0 0,9 21-1 0 0,59 122 174 0 0,-67-146-383 0 0,-5-10-48 0 0,0-1 1 0 0,0 1 0 0 0,0-1-1 0 0,0 0 1 0 0,1 1 0 0 0,-1-1-1 0 0,0 0 1 0 0,0 1 0 0 0,0-1-1 0 0,0 1 1 0 0,0-1-1 0 0,1 0 1 0 0,-1 1 0 0 0,0-1-1 0 0,0 0 1 0 0,0 0 0 0 0,1 1-1 0 0,-1-1 1 0 0,0 0 0 0 0,1 1-1 0 0,-1-1 1 0 0,0 0 0 0 0,1 0-1 0 0,-1 0 1 0 0,0 1-1 0 0,1-1 1 0 0,-1 0 0 0 0,0 0-1 0 0,1 0 1 0 0,-1 0 0 0 0,0 0-1 0 0,1 0 1 0 0,-1 1 0 0 0,1-1-1 0 0,-1 0 1 0 0,1 0-1 0 0,5-15 59 0 0,-2 3 63 0 0,32-91 187 0 0,15-35-588 0 0,-42 117-36 0 0,2 1 0 0 0,0 0-1 0 0,1 0 1 0 0,23-26 0 0 0,-34 44 329 0 0,0 1 0 0 0,0-1 0 0 0,0 1 0 0 0,0 0 1 0 0,0 0-1 0 0,0 0 0 0 0,1 0 0 0 0,-1 0 1 0 0,0 0-1 0 0,1 0 0 0 0,-1 0 0 0 0,1 0 0 0 0,-1 0 1 0 0,1 1-1 0 0,-1-1 0 0 0,1 1 0 0 0,0-1 1 0 0,-1 1-1 0 0,3 0 0 0 0,-3 0 30 0 0,0 0 0 0 0,1 0-1 0 0,-1 1 1 0 0,0-1 0 0 0,0 1 0 0 0,0-1 0 0 0,0 1-1 0 0,0 0 1 0 0,0-1 0 0 0,1 1 0 0 0,-1 0 0 0 0,-1 0-1 0 0,1 0 1 0 0,0 0 0 0 0,0 0 0 0 0,0-1 0 0 0,0 2-1 0 0,-1-1 1 0 0,2 2 0 0 0,3 7 280 0 0,0 1 1 0 0,-1 1-1 0 0,0-1 1 0 0,3 18-1 0 0,-2-7-368 0 0,10 19 72 0 0,2-2 1 0 0,2 0-1 0 0,31 50 0 0 0,-38-65-27 0 0,-10-18 0 0 0,1 1 0 0 0,0-1 0 0 0,1 0 0 0 0,-1-1 0 0 0,1 1 0 0 0,0-1 0 0 0,6 7 0 0 0,-9-12 5 0 0,-1 0 0 0 0,1 0 0 0 0,0 0 0 0 0,-1 0 0 0 0,1 0 0 0 0,-1 0 0 0 0,1 0 0 0 0,0 0-1 0 0,-1 0 1 0 0,1-1 0 0 0,-1 1 0 0 0,1 0 0 0 0,-1 0 0 0 0,1 0 0 0 0,-1-1 0 0 0,1 1-1 0 0,-1 0 1 0 0,1-1 0 0 0,-1 1 0 0 0,1 0 0 0 0,-1-1 0 0 0,1 1 0 0 0,-1-1 0 0 0,0 1 0 0 0,1-1-1 0 0,-1 1 1 0 0,0-1 0 0 0,1 1 0 0 0,-1-1 0 0 0,0 1 0 0 0,0-1 0 0 0,1 1 0 0 0,-1-1 0 0 0,0 1-1 0 0,0-1 1 0 0,0 0 0 0 0,0 0 0 0 0,11-30 16 0 0,-9 26-13 0 0,21-78 138 0 0,10-26-793 0 0,-28 96 433 0 0,0 0-1 0 0,1 0 0 0 0,1 1 0 0 0,0 0 0 0 0,17-21 0 0 0,-24 32 227 0 0,1 0-1 0 0,-1 0 0 0 0,1 0 0 0 0,0 0 0 0 0,-1 1 0 0 0,1-1 1 0 0,0 0-1 0 0,-1 1 0 0 0,1-1 0 0 0,0 0 0 0 0,0 1 1 0 0,0-1-1 0 0,0 1 0 0 0,-1-1 0 0 0,1 1 0 0 0,0 0 0 0 0,0-1 1 0 0,0 1-1 0 0,0 0 0 0 0,0 0 0 0 0,0 0 0 0 0,0-1 0 0 0,0 1 1 0 0,0 0-1 0 0,0 0 0 0 0,0 0 0 0 0,0 1 0 0 0,0-1 0 0 0,0 0 1 0 0,0 0-1 0 0,0 0 0 0 0,0 1 0 0 0,0-1 0 0 0,0 1 0 0 0,0-1 1 0 0,0 0-1 0 0,0 1 0 0 0,-1 0 0 0 0,1-1 0 0 0,0 1 1 0 0,0-1-1 0 0,-1 1 0 0 0,1 0 0 0 0,1 1 0 0 0,3 4 55 0 0,-1 1-1 0 0,1 0 1 0 0,-1 0-1 0 0,6 13 1 0 0,-1-1-64 0 0,13 21-356 0 0,-2 0 0 0 0,-2 2 0 0 0,-2 0 0 0 0,15 58 0 0 0,-30-97 162 0 0,11 39-1897 0 0,-2-16-4081 0 0,-6-18 1906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8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55 175 4609 0 0,'-25'-31'-3100'0'0,"21"28"3281"0"0,1 0 0 0 0,0 0-1 0 0,-1-1 1 0 0,2 1 0 0 0,-1-1-1 0 0,0 0 1 0 0,1 0 0 0 0,-3-6-1 0 0,5 2 8559 0 0,6 1-3743 0 0,17-4-2644 0 0,9 3-4461 0 0,-17 6 3451 0 0,23 1-1035 0 0,65 5 0 0 0,22 0-300 0 0,141-28-7 0 0,-94 7 0 0 0,-113 15 27 0 0,82 8-1 0 0,30-1-15 0 0,201-35 875 0 0,-333 23-711 0 0,2 1-699 0 0,-14 4-5070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5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67 106 8290 0 0,'-3'0'143'0'0,"1"0"0"0"0,0 0 0 0 0,0 0 1 0 0,0 0-1 0 0,0 0 0 0 0,0 1 0 0 0,-1-1 1 0 0,1 1-1 0 0,0 0 0 0 0,0-1 0 0 0,0 1 1 0 0,0 0-1 0 0,-2 2 0 0 0,3-2-188 0 0,0-1-1 0 0,0 1 0 0 0,0 0 1 0 0,-1 0-1 0 0,1-1 1 0 0,0 1-1 0 0,-1-1 1 0 0,1 1-1 0 0,0-1 1 0 0,-1 1-1 0 0,1-1 1 0 0,-1 0-1 0 0,1 0 0 0 0,0 0 1 0 0,-1 0-1 0 0,1 0 1 0 0,-1 0-1 0 0,1 0 1 0 0,-1 0-1 0 0,1 0 1 0 0,0-1-1 0 0,-1 1 1 0 0,-1-2-1 0 0,3 2 39 0 0,0 0 1 0 0,0-1-1 0 0,0 1 1 0 0,0-1-1 0 0,0 1 0 0 0,0-1 1 0 0,0 1-1 0 0,1 0 1 0 0,-1-1-1 0 0,0 1 0 0 0,0-1 1 0 0,0 1-1 0 0,1 0 0 0 0,-1-1 1 0 0,0 1-1 0 0,1 0 1 0 0,-1-1-1 0 0,0 1 0 0 0,1 0 1 0 0,-1-1-1 0 0,0 1 1 0 0,1 0-1 0 0,-1 0 0 0 0,0-1 1 0 0,1 1-1 0 0,-1 0 1 0 0,1 0-1 0 0,-1 0 0 0 0,1 0 1 0 0,-1 0-1 0 0,0 0 1 0 0,1-1-1 0 0,-1 1 0 0 0,1 0 1 0 0,-1 0-1 0 0,1 1 1 0 0,19-6 466 0 0,34 3 2671 0 0,68 9 0 0 0,33-1-704 0 0,381-59-693 0 0,-182 12-1755 0 0,-278 36 26 0 0,-38 4-150 0 0,60-10 0 0 0,-86 8-214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5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5 9674 0 0,'-8'-4'800'0'0,"6"6"-658"0"0,-2 2-3075 0 0,3 17 3745 0 0,3 23 1958 0 0,-6 69 0 0 0,-21 256 702 0 0,25-268-3196 0 0,20 167 1 0 0,3 25 366 0 0,-19-183 1182 0 0,25 140 0 0 0,-24-220-2102 0 0,11 44 413 0 0,-14-66-485 0 0,0-1 0 0 0,1 0 0 0 0,0 0 0 0 0,0-1 0 0 0,0 1 0 0 0,1 0 0 0 0,7 9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6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50 7834 0 0,'-1'0'36'0'0,"0"0"0"0"0,0 0 0 0 0,1 0 0 0 0,-1 0 0 0 0,0 0 0 0 0,0 0 0 0 0,0 0 1 0 0,0-1-1 0 0,0 1 0 0 0,1 0 0 0 0,-1 0 0 0 0,0-1 0 0 0,0 1 0 0 0,0-1 0 0 0,1 1 0 0 0,-1 0 1 0 0,0-1-1 0 0,0 1 0 0 0,1-1 0 0 0,-1 0 0 0 0,1 1 0 0 0,-1-1 0 0 0,0 0 0 0 0,1 1 0 0 0,-1-1 1 0 0,1 0-1 0 0,-1 1 0 0 0,1-1 0 0 0,-1-2 0 0 0,1 3 59 0 0,0-1 1 0 0,0 0-1 0 0,0 0 1 0 0,1 0-1 0 0,-1 0 1 0 0,0 0-1 0 0,0 0 1 0 0,0 0-1 0 0,1 1 0 0 0,-1-1 1 0 0,1 0-1 0 0,-1 0 1 0 0,1 0-1 0 0,-1 1 1 0 0,1-1-1 0 0,-1 0 1 0 0,1 1-1 0 0,-1-1 0 0 0,1 0 1 0 0,0 1-1 0 0,0-1 1 0 0,-1 1-1 0 0,1-1 1 0 0,0 1-1 0 0,0-1 1 0 0,-1 1-1 0 0,1 0 1 0 0,0-1-1 0 0,0 1 0 0 0,1-1 1 0 0,14-2 81 0 0,0-1 1 0 0,-1 2 0 0 0,1 0-1 0 0,0 1 1 0 0,0 0 0 0 0,18 3-1 0 0,11-2-64 0 0,-23-1-407 0 0,0 0 451 0 0,0 0-1 0 0,-1 1 1 0 0,1 2 0 0 0,0 0 0 0 0,-1 1-1 0 0,25 7 1 0 0,-45-10-162 0 0,-1 0 0 0 0,1 0 0 0 0,0 0 0 0 0,-1 0 0 0 0,1 1 0 0 0,-1-1 0 0 0,1 0 0 0 0,0 0-1 0 0,-1 1 1 0 0,1-1 0 0 0,-1 0 0 0 0,1 1 0 0 0,-1-1 0 0 0,1 0 0 0 0,-1 1 0 0 0,1-1 0 0 0,-1 1 0 0 0,1-1 0 0 0,-1 1 0 0 0,0-1 0 0 0,1 1 0 0 0,-1-1 0 0 0,0 1 0 0 0,1-1-1 0 0,-1 1 1 0 0,0 0 0 0 0,0-1 0 0 0,0 1 0 0 0,1-1 0 0 0,-1 1 0 0 0,0 0 0 0 0,0-1 0 0 0,0 1 0 0 0,0 0 0 0 0,0-1 0 0 0,0 1 0 0 0,0 0 0 0 0,-1 1-128 0 0,-1 0 0 0 0,1 0 0 0 0,0 0 0 0 0,0 0 0 0 0,-1 0 1 0 0,1 0-1 0 0,-1-1 0 0 0,0 1 0 0 0,1-1 0 0 0,-4 3 0 0 0,-50 28-2210 0 0,19-16 1974 0 0,-40 10 0 0 0,52-19 1032 0 0,1 1 0 0 0,0 1 0 0 0,0 0 1 0 0,1 2-1 0 0,-39 25 0 0 0,60-35-572 0 0,0 0 0 0 0,0 0 0 0 0,0 0 0 0 0,0 0 0 0 0,0-1 0 0 0,0 2 1 0 0,0-1-1 0 0,0 0 0 0 0,0 0 0 0 0,0 0 0 0 0,0 0 0 0 0,0 0 0 0 0,1 1 0 0 0,-1-1 0 0 0,1 0 1 0 0,-1 1-1 0 0,1-1 0 0 0,-1 0 0 0 0,1 2 0 0 0,0-2-69 0 0,0 0-1 0 0,0 0 1 0 0,1-1 0 0 0,-1 1 0 0 0,1 0-1 0 0,-1 0 1 0 0,0-1 0 0 0,1 1-1 0 0,-1 0 1 0 0,1-1 0 0 0,0 1 0 0 0,-1 0-1 0 0,1-1 1 0 0,-1 1 0 0 0,1-1-1 0 0,0 1 1 0 0,-1-1 0 0 0,1 0 0 0 0,0 1-1 0 0,0-1 1 0 0,-1 1 0 0 0,1-1-1 0 0,1 0 1 0 0,8 3-149 0 0,1 0 0 0 0,-1-1 0 0 0,21 1 0 0 0,-17-2 128 0 0,-1 1-150 0 0,0 1-1 0 0,0 0 0 0 0,0 1 1 0 0,24 11-1 0 0,-32-12 97 0 0,1 0 0 0 0,0 0-1 0 0,0 0 1 0 0,-1 1 0 0 0,0 0 0 0 0,0 0-1 0 0,0 0 1 0 0,0 1 0 0 0,-1 0 0 0 0,1 0-1 0 0,-1 0 1 0 0,3 6 0 0 0,-6-9 79 0 0,0 0 0 0 0,-1 0 1 0 0,1 1-1 0 0,-1-1 0 0 0,0 0 1 0 0,1 0-1 0 0,-1 0 0 0 0,0 1 0 0 0,0-1 1 0 0,0 0-1 0 0,-1 0 0 0 0,1 1 0 0 0,-1-1 1 0 0,1 0-1 0 0,-1 0 0 0 0,0 0 0 0 0,1 0 1 0 0,-1 0-1 0 0,0 0 0 0 0,0 0 0 0 0,-1 0 1 0 0,1 0-1 0 0,0 0 0 0 0,-1-1 1 0 0,1 1-1 0 0,-1 0 0 0 0,1-1 0 0 0,-1 1 1 0 0,0-1-1 0 0,-2 2 0 0 0,-8 7 266 0 0,-1-1 1 0 0,0 0-1 0 0,-16 7 0 0 0,20-11-188 0 0,-2 1 215 0 0,-31 19 1436 0 0,41-24-1688 0 0,-1 0 0 0 0,0 1 1 0 0,0-1-1 0 0,1 0 0 0 0,-1 1 1 0 0,1-1-1 0 0,-1 1 0 0 0,1-1 1 0 0,0 1-1 0 0,0 0 1 0 0,0-1-1 0 0,0 1 0 0 0,0 0 1 0 0,0 0-1 0 0,0 0 0 0 0,0 0 1 0 0,0 4-1 0 0,1-5-126 0 0,0 1 0 0 0,1 0 0 0 0,-1 0-1 0 0,1-1 1 0 0,0 1 0 0 0,-1-1 0 0 0,1 1 0 0 0,0-1 0 0 0,0 1 0 0 0,0-1-1 0 0,0 1 1 0 0,0-1 0 0 0,0 0 0 0 0,0 1 0 0 0,1-1 0 0 0,-1 0-1 0 0,0 0 1 0 0,1 0 0 0 0,-1 0 0 0 0,1 0 0 0 0,-1 0 0 0 0,1-1-1 0 0,0 1 1 0 0,2 1 0 0 0,46 12-1510 0 0,-41-12 1420 0 0,3 1-76 0 0,6 1 112 0 0,-1 0 1 0 0,0 1-1 0 0,0 1 0 0 0,32 15 0 0 0,-44-12-3556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7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16131 0 0,'14'17'1999'0'0,"-10"-14"-2109"0"0,-1 0 0 0 0,0 0 0 0 0,0 1 0 0 0,0-1 0 0 0,0 1-1 0 0,0 0 1 0 0,3 6 0 0 0,-5 0 172 0 0,-1 0-1 0 0,0 0 1 0 0,0 0-1 0 0,-1 1 1 0 0,-1-1 0 0 0,-3 14-1 0 0,-2 32 1092 0 0,8 3 119 0 0,4 0-1 0 0,21 109 1 0 0,-5-47-1059 0 0,-9-39 39 0 0,-1 3-11 0 0,37 143-1 0 0,-33-184-791 0 0,-4-9 1244 0 0,9 40 1 0 0,-15-20-2445 0 0,-5-46 542 0 0,-1 0-1 0 0,0 0 1 0 0,0 0-1 0 0,-3 10 1 0 0,1-9-5949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7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7370 0 0,'-1'0'66'0'0,"1"-1"1"0"0,-1 1 0 0 0,0 0-1 0 0,0 0 1 0 0,0 0 0 0 0,0 0 0 0 0,0 0-1 0 0,0 0 1 0 0,0 0 0 0 0,0 1-1 0 0,0-1 1 0 0,0 0 0 0 0,0 0 0 0 0,0 1-1 0 0,0-1 1 0 0,1 0 0 0 0,-1 1-1 0 0,0-1 1 0 0,0 1 0 0 0,0 0 0 0 0,1-1-1 0 0,-1 1 1 0 0,0-1 0 0 0,0 1-1 0 0,1 0 1 0 0,-1 0 0 0 0,1-1 0 0 0,-1 1-1 0 0,1 0 1 0 0,-1 0 0 0 0,1 0-1 0 0,-1 0 1 0 0,1-1 0 0 0,0 1 0 0 0,-1 0-1 0 0,1 0 1 0 0,0 1 0 0 0,0 3 220 0 0,1-1 0 0 0,-1 1 0 0 0,1-1 1 0 0,0 1-1 0 0,0-1 0 0 0,4 8 0 0 0,1 8 41 0 0,2 19 479 0 0,-3 1 0 0 0,2 46 0 0 0,6 50-156 0 0,-10-123-929 0 0,0 0-1 0 0,1-1 0 0 0,0 1 0 0 0,12 22 1 0 0,-7-16-4738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8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7 317 456 0 0,'-6'2'4585'0'0,"20"-9"-3905"0"0,25-10-1191 0 0,35-1 4398 0 0,148-15-1 0 0,120 12 620 0 0,172 15-3106 0 0,53-2-501 0 0,240-15 358 0 0,-551 18-977 0 0,366-23 522 0 0,-380 1-704 0 0,-62 6-102 0 0,-95 12 8 0 0,281-17 45 0 0,14-2 295 0 0,-255 13-144 0 0,194 2-1 0 0,-305 14-176 0 0,-4 0-28 0 0,-1-1-1 0 0,0 1 1 0 0,0-2-1 0 0,0 1 0 0 0,0-1 1 0 0,1-1-1 0 0,13-3 1 0 0,-16-3-1917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49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31 233 1376 0 0,'-9'-9'956'0'0,"-6"-12"4937"0"0,8-3-1423 0 0,13 11-6045 0 0,-6 13 1632 0 0,1 0 1 0 0,-1 0 0 0 0,1 1 0 0 0,-1-1 0 0 0,1 0-1 0 0,-1 0 1 0 0,1 0 0 0 0,-1 1 0 0 0,1-1-1 0 0,-1 0 1 0 0,0 1 0 0 0,1-1 0 0 0,-1 0-1 0 0,1 1 1 0 0,-1-1 0 0 0,0 0 0 0 0,1 1-1 0 0,-1-1 1 0 0,0 1 0 0 0,1-1 0 0 0,-1 1 0 0 0,0-1-1 0 0,0 1 1 0 0,1-1 0 0 0,-1 1 0 0 0,0-1-1 0 0,0 1 1 0 0,0-1 0 0 0,0 1 0 0 0,0 0-1 0 0,9 21 822 0 0,-9-21-806 0 0,16 47 740 0 0,2-1 0 0 0,3-1 0 0 0,1 0 1 0 0,42 61-1 0 0,-15-31-689 0 0,-45-119 1257 0 0,3-49-77 0 0,13-156 280 0 0,2 82-5342 0 0,-18 149 1616 0 0,-2 13 924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0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6913 0 0,'0'-3'779'0'0,"7"5"539"0"0,-5-2-1190 0 0,-1 1 0 0 0,0-1 0 0 0,1 1 0 0 0,-1 0 0 0 0,0 0 0 0 0,0 0 0 0 0,0-1 0 0 0,1 1 0 0 0,-1 0 0 0 0,0 1 0 0 0,0-1 0 0 0,0 0 0 0 0,1 2 0 0 0,4 14 31 0 0,0 1-1 0 0,-1 0 0 0 0,3 18 1 0 0,7 25 441 0 0,22 60 2641 0 0,-11-34-3740 0 0,-25-86 253 0 0,-1 0 1 0 0,0 1-1 0 0,1-1 1 0 0,-1 0-1 0 0,1 1 1 0 0,0-1-1 0 0,-1 0 0 0 0,1 0 1 0 0,0 0-1 0 0,0 1 1 0 0,0-1-1 0 0,0 0 1 0 0,0 0-1 0 0,0 0 1 0 0,0-1-1 0 0,1 2 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0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28 12443 0 0,'0'0'-6'0'0,"-1"0"1"0"0,1 0-1 0 0,0 0 0 0 0,0 0 1 0 0,0 0-1 0 0,-1 0 1 0 0,1 0-1 0 0,0 0 0 0 0,0 0 1 0 0,0-1-1 0 0,-1 1 1 0 0,1 0-1 0 0,0 0 1 0 0,0 0-1 0 0,0 0 0 0 0,0 0 1 0 0,0-1-1 0 0,-1 1 1 0 0,1 0-1 0 0,0 0 1 0 0,0 0-1 0 0,0 0 0 0 0,0-1 1 0 0,0 1-1 0 0,0 0 1 0 0,0 0-1 0 0,0 0 1 0 0,0-1-1 0 0,-1 1 0 0 0,1 0 1 0 0,0 0-1 0 0,0 0 1 0 0,0-1-1 0 0,0 1 0 0 0,0 0 1 0 0,0 0-1 0 0,0-1 1 0 0,1 1-1 0 0,-1 0 1 0 0,0 0-1 0 0,0 0 0 0 0,0-1 1 0 0,0 1-1 0 0,0 0 1 0 0,0 0-1 0 0,0 0 1 0 0,0 0-1 0 0,0-1 0 0 0,1 1 1 0 0,-1 0-1 0 0,0 0 1 0 0,0 0-1 0 0,0 0 1 0 0,0-1-1 0 0,1 1 0 0 0,-1 0 1 0 0,0 0-1 0 0,0 0 1 0 0,0 0-1 0 0,1 0 1 0 0,21-9-1327 0 0,-13 6 1025 0 0,0 1 0 0 0,1 0 0 0 0,16-1 0 0 0,-13 5 458 0 0,0 0-1 0 0,1 1 0 0 0,-1 1 1 0 0,0 0-1 0 0,0 0 1 0 0,-1 2-1 0 0,1-1 0 0 0,-1 2 1 0 0,-1-1-1 0 0,1 1 0 0 0,-1 1 1 0 0,0 0-1 0 0,-1 1 0 0 0,0 0 1 0 0,0 1-1 0 0,-1 0 1 0 0,0 0-1 0 0,-1 1 0 0 0,8 13 1 0 0,-10-11-707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1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5 145 13827 0 0,'-3'-1'1224'0'0,"2"0"-976"0"0,2 1-248 0 0,2-2 0 0 0,2 1 312 0 0,0 0 8 0 0,3-2 8 0 0,4-2 1 0 0,9 0-465 0 0,7-5-97 0 0,6-3-23 0 0,4-3 0 0 0,-1 1-312 0 0,-2-2-64 0 0,2 0-8 0 0,9-3-3145 0 0,-8 2-632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3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1 10138 0 0,'-54'11'983'0'0,"17"-2"-843"0"0,0-2 1 0 0,-74 4-1 0 0,313-19 5327 0 0,-45 4-3202 0 0,-52-4-4455 0 0,-93 6-3996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1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17052 0 0,'0'-1'13'0'0,"1"1"0"0"0,-1-1 1 0 0,0 1-1 0 0,0-1 0 0 0,0 1 1 0 0,1-1-1 0 0,-1 1 0 0 0,0 0 1 0 0,1-1-1 0 0,-1 1 0 0 0,0 0 1 0 0,1-1-1 0 0,-1 1 0 0 0,0 0 1 0 0,1-1-1 0 0,-1 1 0 0 0,1 0 1 0 0,-1 0-1 0 0,0-1 0 0 0,1 1 1 0 0,-1 0-1 0 0,1 0 0 0 0,-1 0 1 0 0,1 0-1 0 0,-1-1 1 0 0,1 1-1 0 0,-1 0 0 0 0,1 0 1 0 0,-1 0-1 0 0,1 0 0 0 0,-1 0 1 0 0,1 0-1 0 0,-1 0 0 0 0,1 1 1 0 0,-1-1-1 0 0,1 0 0 0 0,-1 0 1 0 0,1 1-1 0 0,0-1-89 0 0,1 0 1 0 0,-1 0-1 0 0,0 0 1 0 0,0 1-1 0 0,0-1 1 0 0,0 1-1 0 0,0-1 1 0 0,0 0-1 0 0,0 1 1 0 0,-1 0-1 0 0,1-1 1 0 0,0 1-1 0 0,0 0 1 0 0,0-1-1 0 0,0 1 1 0 0,-1 0-1 0 0,1 0 1 0 0,0 0-1 0 0,-1-1 1 0 0,2 3-1 0 0,0 9-285 0 0,0 0-1 0 0,-1 0 0 0 0,0 1 1 0 0,0-1-1 0 0,-4 24 1 0 0,2 12-37 0 0,1-21-158 0 0,-1 0 0 0 0,-6 40 1 0 0,-5-17-3553 0 0,7-34 801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4145 0 0,'2'-5'204'0'0,"1"0"1"0"0,0-1-1 0 0,0 1 1 0 0,0 0 0 0 0,1 1-1 0 0,-1-1 1 0 0,1 0-1 0 0,0 1 1 0 0,1 0-1 0 0,-1 0 1 0 0,1 0-1 0 0,5-3 1 0 0,6-4 202 0 0,1 1 0 0 0,24-12 1 0 0,-33 19-265 0 0,-1 0 1 0 0,1 0-1 0 0,0 1 1 0 0,0 0-1 0 0,0 0 1 0 0,0 1 0 0 0,0 0-1 0 0,0 0 1 0 0,14 2-1 0 0,-20-1-118 0 0,0 0 0 0 0,0 0 0 0 0,0 1 0 0 0,-1-1 0 0 0,1 1 0 0 0,0-1 0 0 0,0 1 0 0 0,0 0 0 0 0,-1 0 0 0 0,1 0 0 0 0,0 0 0 0 0,-1 0 0 0 0,1 0 0 0 0,-1 0 0 0 0,0 0 0 0 0,1 1 0 0 0,-1-1 0 0 0,2 3 0 0 0,-2-1-26 0 0,0-1 0 0 0,0 0 0 0 0,0 1 0 0 0,-1-1 0 0 0,1 1 0 0 0,-1-1 0 0 0,0 1 0 0 0,0-1 0 0 0,0 1 0 0 0,0 0 0 0 0,0-1 1 0 0,0 1-1 0 0,-1-1 0 0 0,1 1 0 0 0,-1-1 0 0 0,1 1 0 0 0,-1-1 0 0 0,-1 3 0 0 0,-6 17 325 0 0,-1 0-1 0 0,-1 0 1 0 0,-1-1 0 0 0,-1-1-1 0 0,0 1 1 0 0,-2-2 0 0 0,0 0-1 0 0,-1-1 1 0 0,-26 25 0 0 0,47-46 222 0 0,0 0 1 0 0,0 0-1 0 0,0 1 1 0 0,0 0 0 0 0,13-2-1 0 0,47-9-2866 0 0,-51 10 1053 0 0,-2 1-2038 0 0,0 0-828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2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9218 0 0,'2'0'951'0'0,"1"1"710"0"0,-1 12-1182 0 0,-2 9 433 0 0,-1-1-1 0 0,-2 0 0 0 0,-4 22 1 0 0,3-21-932 0 0,1 1 0 0 0,-1 25 0 0 0,4-11-4611 0 0,1-21-216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2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13827 0 0,'0'-1'48'0'0,"0"1"1"0"0,1-1-1 0 0,-1 1 0 0 0,0-1 1 0 0,0 1-1 0 0,0-1 0 0 0,0 1 1 0 0,1-1-1 0 0,-1 1 0 0 0,0-1 1 0 0,1 1-1 0 0,-1 0 0 0 0,0-1 1 0 0,1 1-1 0 0,-1-1 0 0 0,0 1 1 0 0,1 0-1 0 0,-1-1 0 0 0,1 1 1 0 0,-1 0-1 0 0,0 0 0 0 0,1-1 1 0 0,-1 1-1 0 0,1 0 0 0 0,-1 0 0 0 0,1 0 1 0 0,-1-1-1 0 0,2 1 0 0 0,21-2 38 0 0,-16 2-222 0 0,0 0 0 0 0,0 1 0 0 0,-1 0 0 0 0,12 4 0 0 0,-15-4 101 0 0,0 1 0 0 0,-1 0 0 0 0,1 0 0 0 0,-1 0 0 0 0,1 1 0 0 0,-1-1 0 0 0,0 1 0 0 0,0-1 0 0 0,0 1 0 0 0,0 0 0 0 0,0 0 0 0 0,-1 0 0 0 0,1 0 0 0 0,-1 0 0 0 0,0 0 0 0 0,0 0 0 0 0,0 0 0 0 0,0 0 0 0 0,0 1 0 0 0,-1-1 0 0 0,1 4 0 0 0,1 12 270 0 0,-1 0 1 0 0,-2 27 0 0 0,1-36 100 0 0,-1 10-331 0 0,1 0 0 0 0,2 0 0 0 0,5 35 0 0 0,-3-39-905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3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12 1376 0 0,'-4'-12'907'0'0,"-4"18"416"0"0,7-4-945 0 0,-1 0-1 0 0,1 0 1 0 0,-1 1-1 0 0,1-1 0 0 0,0 0 1 0 0,0 1-1 0 0,0-1 0 0 0,0 1 1 0 0,0 2-1 0 0,-2 83 6072 0 0,4-59-6201 0 0,-2 1 0 0 0,-2-1 1 0 0,0 1-1 0 0,-8 30 0 0 0,3-42-1460 0 0,1-11-2821 0 0,2-3-207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4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1 124 7834 0 0,'3'-6'-3'0'0,"1"1"0"0"0,0-1 0 0 0,0 1 0 0 0,0 1 1 0 0,0-1-1 0 0,1 0 0 0 0,10-7 0 0 0,4-4-486 0 0,-12 9 540 0 0,0 1 0 0 0,1-1 1 0 0,0 1-1 0 0,0 1 0 0 0,1 0 1 0 0,-1 0-1 0 0,1 0 0 0 0,10-2 1 0 0,-17 6 187 0 0,1-1-1 0 0,0 2 1 0 0,0-1 0 0 0,0 0 0 0 0,0 0 0 0 0,0 1 0 0 0,0 0 0 0 0,1-1 0 0 0,-1 1 0 0 0,0 1 0 0 0,0-1 0 0 0,0 0 0 0 0,0 1 0 0 0,0-1 0 0 0,0 1 0 0 0,0 0 0 0 0,0 0 0 0 0,0 0 0 0 0,-1 0 0 0 0,1 1 0 0 0,0-1 0 0 0,0 1 0 0 0,-1 0 0 0 0,1 0 0 0 0,-1 0 0 0 0,0 0 0 0 0,0 0 0 0 0,1 0 0 0 0,2 5 0 0 0,-3-3-212 0 0,0 0 0 0 0,0 0 0 0 0,-1 1 1 0 0,0-1-1 0 0,0 0 0 0 0,0 1 0 0 0,0-1 1 0 0,-1 1-1 0 0,1-1 0 0 0,-1 1 0 0 0,0-1 1 0 0,-1 1-1 0 0,1-1 0 0 0,-1 0 1 0 0,0 1-1 0 0,0-1 0 0 0,0 0 0 0 0,0 1 1 0 0,-1-1-1 0 0,0 0 0 0 0,-3 5 0 0 0,-3 8-656 0 0,-1 0 0 0 0,-1-1-1 0 0,-19 24 1 0 0,-3-5 214 0 0,30-33 546 0 0,0 0 0 0 0,0 0 0 0 0,-1-1-1 0 0,1 1 1 0 0,-1 0 0 0 0,1-1 0 0 0,-1 1-1 0 0,1-1 1 0 0,-1 0 0 0 0,0 0 0 0 0,1 0 0 0 0,-1 0-1 0 0,-4 0 1 0 0,7-1-115 0 0,0 0 0 0 0,0 0 0 0 0,-1 0 0 0 0,1 0 0 0 0,0 0 0 0 0,0 0-1 0 0,0 0 1 0 0,0 0 0 0 0,0 0 0 0 0,0 0 0 0 0,0 0 0 0 0,0 0 0 0 0,0 0 0 0 0,-1 0 0 0 0,1 0 0 0 0,0 0 0 0 0,0 0 0 0 0,0 0-1 0 0,0 0 1 0 0,0 0 0 0 0,0 0 0 0 0,0 0 0 0 0,0 0 0 0 0,0 0 0 0 0,0 0 0 0 0,0 0 0 0 0,0 0 0 0 0,0-1 0 0 0,-1 1-1 0 0,1 0 1 0 0,0 0 0 0 0,0 0 0 0 0,0 0 0 0 0,0 0 0 0 0,0 0 0 0 0,0 0 0 0 0,0 0 0 0 0,0 0 0 0 0,0 0 0 0 0,0-1 0 0 0,0 1-1 0 0,0 0 1 0 0,0 0 0 0 0,0 0 0 0 0,0 0 0 0 0,0 0 0 0 0,0 0 0 0 0,0 0 0 0 0,0 0 0 0 0,0 0 0 0 0,0-1 0 0 0,0 1-1 0 0,0 0 1 0 0,0 0 0 0 0,0 0 0 0 0,1 0 0 0 0,-1 0 0 0 0,0 0 0 0 0,0 0 0 0 0,0 0 0 0 0,0 0 0 0 0,0 0 0 0 0,0 0-1 0 0,7-9 348 0 0,10-4-460 0 0,-3 4-244 0 0,1 2-1 0 0,-1 0 0 0 0,1 0 1 0 0,0 1-1 0 0,1 1 0 0 0,-1 1 0 0 0,1 0 1 0 0,18-1-1 0 0,-26 3 306 0 0,0 1-1 0 0,0 1 1 0 0,0 0 0 0 0,0 0 0 0 0,0 0-1 0 0,0 1 1 0 0,0 0 0 0 0,-1 1-1 0 0,1 0 1 0 0,0 0 0 0 0,-1 0 0 0 0,1 1-1 0 0,-1 0 1 0 0,0 1 0 0 0,0 0-1 0 0,0 0 1 0 0,-1 0 0 0 0,10 9 0 0 0,-13-11 121 0 0,-1 0 1 0 0,0 0-1 0 0,0 0 1 0 0,0 1-1 0 0,0-1 1 0 0,-1 1-1 0 0,1-1 1 0 0,0 1-1 0 0,-1 0 1 0 0,0 0-1 0 0,0 0 1 0 0,0 0-1 0 0,0 0 1 0 0,0 0-1 0 0,-1 0 1 0 0,1 0-1 0 0,-1 0 1 0 0,0 0-1 0 0,0 0 1 0 0,0 3-1 0 0,-1-2 115 0 0,0 1 1 0 0,0-1-1 0 0,-1 0 0 0 0,1 0 0 0 0,-1 0 0 0 0,0 0 1 0 0,0-1-1 0 0,-1 1 0 0 0,1 0 0 0 0,-1-1 0 0 0,0 0 1 0 0,-5 6-1 0 0,-5 2 215 0 0,-1 0 1 0 0,0-1-1 0 0,0-1 0 0 0,-1 0 1 0 0,-30 13-1 0 0,22-12-801 0 0,-1-1-221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4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18436 0 0,'3'2'145'0'0,"-1"0"1"0"0,0 0-1 0 0,0 0 1 0 0,0 1-1 0 0,0-1 0 0 0,0 0 1 0 0,0 1-1 0 0,-1-1 0 0 0,1 1 1 0 0,1 5-1 0 0,18 35-440 0 0,-15-24 411 0 0,-1 1-1 0 0,0 0 1 0 0,-2 0-1 0 0,0 0 1 0 0,-1 0-1 0 0,-2 32 1 0 0,-1-34-2098 0 0,-1 0 0 0 0,-4 19 0 0 0,2-24-4299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5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93 10594 0 0,'0'0'34'0'0,"-1"-1"0"0"0,1 1 1 0 0,-1 0-1 0 0,1-1 0 0 0,0 0 0 0 0,-1 1 0 0 0,1-1 0 0 0,-1 1 0 0 0,1-1 0 0 0,0 0 0 0 0,0 1 1 0 0,-1-1-1 0 0,1 1 0 0 0,0-1 0 0 0,0 0 0 0 0,0 1 0 0 0,0-1 0 0 0,-1 0 0 0 0,1 0 0 0 0,0 1 0 0 0,0-1 1 0 0,1 0-1 0 0,-1 1 0 0 0,0-1 0 0 0,0 0 0 0 0,0 1 0 0 0,0-1 0 0 0,0 0 0 0 0,1 1 0 0 0,-1-1 1 0 0,1 0-1 0 0,19-26-91 0 0,-14 21-56 0 0,1 0 1 0 0,0 0 0 0 0,1 1-1 0 0,-1 0 1 0 0,13-6-1 0 0,-18 10 105 0 0,1 0 0 0 0,0 0 0 0 0,0 0-1 0 0,0 0 1 0 0,0 1 0 0 0,0-1 0 0 0,0 1 0 0 0,0 0-1 0 0,0 0 1 0 0,0 0 0 0 0,-1 0 0 0 0,1 0 0 0 0,0 1-1 0 0,0 0 1 0 0,0-1 0 0 0,0 1 0 0 0,0 0 0 0 0,4 2-1 0 0,-6-2 11 0 0,1 0 0 0 0,-1 1 1 0 0,1-1-1 0 0,-1 0 0 0 0,0 1 0 0 0,0-1 0 0 0,1 1 0 0 0,-1 0 0 0 0,0-1 0 0 0,0 1 0 0 0,0 0 0 0 0,-1 0 0 0 0,1-1 0 0 0,0 1 0 0 0,-1 0 0 0 0,1 0 0 0 0,-1 0 1 0 0,0 0-1 0 0,1 0 0 0 0,-1 0 0 0 0,0 0 0 0 0,0 0 0 0 0,0 0 0 0 0,-1 0 0 0 0,1 0 0 0 0,0 0 0 0 0,-1 0 0 0 0,-1 3 0 0 0,-2 11 92 0 0,-2 0 0 0 0,0-1 0 0 0,0 0 0 0 0,-2 0 0 0 0,0-1-1 0 0,-1 0 1 0 0,0 0 0 0 0,-18 20 0 0 0,13-18 837 0 0,-1-1-1 0 0,-1-1 1 0 0,-24 19 0 0 0,49-37-216 0 0,0 1 1 0 0,0 0-1 0 0,1 1 1 0 0,-1 0-1 0 0,1 0 1 0 0,0 1-1 0 0,14 0 1 0 0,37 2-2551 0 0,-53-1 596 0 0,-1 2 0 0 0,1-1 0 0 0,-1 1 0 0 0,14 4 0 0 0,-12-1-3695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5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78 1840 0 0,'20'-26'1352'0'0,"-18"23"-949"0"0,1 0-1 0 0,0 0 0 0 0,-1 0 1 0 0,1-1-1 0 0,-1 1 1 0 0,0-1-1 0 0,0 1 1 0 0,-1-1-1 0 0,1 0 1 0 0,1-3-1 0 0,-3 6-339 0 0,0 1 0 0 0,0 0-1 0 0,0-1 1 0 0,0 1 0 0 0,0 0 0 0 0,0-1 0 0 0,0 1-1 0 0,0 0 1 0 0,0-1 0 0 0,0 1 0 0 0,0 0 0 0 0,0-1-1 0 0,0 1 1 0 0,0 0 0 0 0,0-1 0 0 0,0 1 0 0 0,-1 0-1 0 0,1-1 1 0 0,0 1 0 0 0,0 0 0 0 0,0-1 0 0 0,0 1-1 0 0,-1 0 1 0 0,1 0 0 0 0,0-1 0 0 0,0 1 0 0 0,-1 0-1 0 0,1 0 1 0 0,0-1 0 0 0,0 1 0 0 0,-1 0 0 0 0,1 0 0 0 0,0 0-1 0 0,-1-1 1 0 0,-14 2 1436 0 0,-12 11 124 0 0,3 5-580 0 0,1 2 0 0 0,-40 40 0 0 0,55-51-839 0 0,1 0 0 0 0,0 1 0 0 0,1 0 0 0 0,0 0 0 0 0,0 0 1 0 0,1 1-1 0 0,0-1 0 0 0,1 1 0 0 0,0 1 0 0 0,0-1 0 0 0,-2 14 0 0 0,5-21-104 0 0,1 0-1 0 0,-1 0 1 0 0,1 0-1 0 0,0 0 0 0 0,0 0 1 0 0,0 0-1 0 0,0 0 1 0 0,1 0-1 0 0,-1 0 0 0 0,1 0 1 0 0,0 0-1 0 0,0 0 1 0 0,0 0-1 0 0,0 0 0 0 0,0 0 1 0 0,0-1-1 0 0,1 1 1 0 0,-1 0-1 0 0,1-1 0 0 0,0 1 1 0 0,0-1-1 0 0,0 0 1 0 0,0 0-1 0 0,0 1 0 0 0,1-1 1 0 0,-1-1-1 0 0,1 1 1 0 0,-1 0-1 0 0,1-1 0 0 0,0 1 1 0 0,-1-1-1 0 0,1 0 1 0 0,0 0-1 0 0,0 0 0 0 0,5 1 1 0 0,-1 0-51 0 0,0-1 1 0 0,1 0-1 0 0,-1-1 1 0 0,1 0-1 0 0,0 0 1 0 0,-1-1-1 0 0,1 0 1 0 0,-1 0-1 0 0,0 0 1 0 0,1-1-1 0 0,-1 0 1 0 0,0-1-1 0 0,10-4 1 0 0,28-18-1574 0 0,-23 12-6098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01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14283 0 0,'37'-6'1218'0'0,"51"-12"-877"0"0,159-11 0 0 0,-214 29-728 0 0,0 1-1409 0 0,-2-5-3373 0 0,-26 3 1779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4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41 10594 0 0,'-9'-15'-3133'0'0,"8"14"3376"0"0,0 0-1 0 0,0 0 1 0 0,1-1-1 0 0,-1 1 0 0 0,0 0 1 0 0,1-1-1 0 0,-1 1 1 0 0,1-1-1 0 0,-1 1 0 0 0,1-1 1 0 0,0 1-1 0 0,-1-1 1 0 0,1 1-1 0 0,0-1 0 0 0,0-2 1 0 0,-28 33 4862 0 0,23-22-4819 0 0,0 0 0 0 0,0 1 0 0 0,0-1 0 0 0,1 1 0 0 0,0 0 1 0 0,0 1-1 0 0,1-1 0 0 0,0 1 0 0 0,1-1 0 0 0,0 1 0 0 0,0 0 0 0 0,1 0 0 0 0,0 0 1 0 0,0 0-1 0 0,1 0 0 0 0,0 0 0 0 0,1 0 0 0 0,0 0 0 0 0,1 0 0 0 0,-1 0 0 0 0,6 14 1 0 0,16 71 27 0 0,19 173 0 0 0,-23-125-181 0 0,5 132-53 0 0,-22-263-122 0 0,-1-9-114 0 0,-1-1 1 0 0,0 0-1 0 0,1 1 1 0 0,-1-1-1 0 0,0 1 1 0 0,0-1 0 0 0,0 0-1 0 0,0 1 1 0 0,0-1-1 0 0,0 1 1 0 0,0-1-1 0 0,0 1 1 0 0,-1-1 0 0 0,0 3-1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01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14283 0 0,'0'0'18'0'0,"0"0"1"0"0,-1 0-1 0 0,1 0 0 0 0,0 0 1 0 0,0 0-1 0 0,0 0 0 0 0,0 0 1 0 0,0 0-1 0 0,0 0 0 0 0,0 0 1 0 0,-1 0-1 0 0,1 0 0 0 0,0 0 1 0 0,0 0-1 0 0,0 0 0 0 0,0 0 1 0 0,0 0-1 0 0,0 0 0 0 0,-1 0 1 0 0,1 0-1 0 0,0 0 0 0 0,0 0 1 0 0,0 0-1 0 0,0 0 0 0 0,0 0 1 0 0,0 0-1 0 0,0 0 0 0 0,-1 0 1 0 0,1 1-1 0 0,0-1 0 0 0,0 0 1 0 0,0 0-1 0 0,0 0 0 0 0,0 0 1 0 0,0 0-1 0 0,0 0 0 0 0,0 0 1 0 0,0 0-1 0 0,0 1 0 0 0,0-1 1 0 0,0 0-1 0 0,-1 0 0 0 0,1 0 1 0 0,0 0-1 0 0,0 0 0 0 0,0 0 1 0 0,0 0-1 0 0,0 1 0 0 0,0-1 1 0 0,0 0-1 0 0,0 0 0 0 0,0 0 1 0 0,0 0-1 0 0,0 0 0 0 0,0 0 1 0 0,1 1-1 0 0,-1-1 0 0 0,0 0 1 0 0,0 0-1 0 0,0 0 0 0 0,0 0 1 0 0,0 0-1 0 0,0 0 0 0 0,0 0 1 0 0,0 1-1 0 0,0-1 0 0 0,0 0 1 0 0,8 15-936 0 0,14 16-1013 0 0,-13-22 1725 0 0,0 1-1 0 0,-1 0 1 0 0,-1 1 0 0 0,0 0 0 0 0,0 0 0 0 0,-1 1 0 0 0,-1-1-1 0 0,0 1 1 0 0,0 1 0 0 0,-1-1 0 0 0,4 23 0 0 0,-2 0-3495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02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12443 0 0,'138'-4'6017'0'0,"15"-3"-7189"0"0,-78 3-893 0 0,-62 3 1117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02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60 207 10594 0 0,'-12'-14'1273'0'0,"0"0"0"0"0,-16-26 0 0 0,20 28-739 0 0,42 68 4775 0 0,-24-38-4909 0 0,-2 1-1 0 0,13 39 1 0 0,-10-11-123 0 0,-10-35-244 0 0,1 0 0 0 0,1-1 0 0 0,0 1 0 0 0,0-1 0 0 0,1 0-1 0 0,1 0 1 0 0,0 0 0 0 0,0-1 0 0 0,10 14 0 0 0,-14-23-15 0 0,-1 0-1 0 0,1 0 1 0 0,-1-1 0 0 0,1 1 0 0 0,0 0 0 0 0,-1-1 0 0 0,1 1-1 0 0,0-1 1 0 0,0 1 0 0 0,0-1 0 0 0,-1 1 0 0 0,1-1 0 0 0,0 1 0 0 0,0-1-1 0 0,0 0 1 0 0,0 1 0 0 0,0-1 0 0 0,0 0 0 0 0,0 0 0 0 0,0 0-1 0 0,-1 0 1 0 0,1 0 0 0 0,0 0 0 0 0,0 0 0 0 0,0 0 0 0 0,0 0 0 0 0,0 0-1 0 0,2-1 1 0 0,-1 0 8 0 0,0-1 0 0 0,-1 1 0 0 0,1 0 1 0 0,0-1-1 0 0,-1 1 0 0 0,1-1 0 0 0,-1 0 0 0 0,1 1 0 0 0,-1-1 0 0 0,0 0 0 0 0,0 0 0 0 0,1-2 0 0 0,5-10 101 0 0,-1-1 1 0 0,7-27-1 0 0,-12 35-77 0 0,8-30-14 0 0,-1 0-1 0 0,-2 0 1 0 0,-2-1-1 0 0,-1-51 1 0 0,-7-15-2993 0 0,4 95 823 0 0,1 3-4644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03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10 5985 0 0,'-1'-1'463'0'0,"0"0"0"0"0,0 0 0 0 0,0 0 0 0 0,0 1 0 0 0,0-1 0 0 0,0 0 0 0 0,-1 1 0 0 0,1-1 0 0 0,0 1 0 0 0,0-1 0 0 0,-1 1-1 0 0,1 0 1 0 0,0-1 0 0 0,0 1 0 0 0,-1 0 0 0 0,1 0 0 0 0,0 0 0 0 0,-1 0 0 0 0,-1 0 0 0 0,1 1-302 0 0,1 1 0 0 0,0-1 0 0 0,-1 0 0 0 0,1 0-1 0 0,0 1 1 0 0,0-1 0 0 0,0 1 0 0 0,0-1 0 0 0,0 1 0 0 0,0-1 0 0 0,1 1 0 0 0,-1 0 0 0 0,0-1 0 0 0,1 1 0 0 0,-1 3-1 0 0,-8 18 280 0 0,2 1 1 0 0,1 0-1 0 0,1 1 0 0 0,-4 35 0 0 0,9-55-340 0 0,-1 1 1 0 0,1 0 0 0 0,1 0 0 0 0,-1 0 0 0 0,1 0 0 0 0,0-1 0 0 0,0 1 0 0 0,0 0 0 0 0,1-1 0 0 0,0 1 0 0 0,0-1 0 0 0,1 1 0 0 0,-1-1 0 0 0,1 0 0 0 0,0 0 0 0 0,1 0 0 0 0,-1-1 0 0 0,1 1 0 0 0,0-1 0 0 0,0 0 0 0 0,0 0 0 0 0,1 0 0 0 0,-1 0 0 0 0,1-1 0 0 0,7 4 0 0 0,-8-5-75 0 0,1 0 1 0 0,-1 0-1 0 0,1-1 1 0 0,0 0 0 0 0,0 0-1 0 0,0 0 1 0 0,-1 0-1 0 0,1-1 1 0 0,0 0 0 0 0,0 0-1 0 0,0 0 1 0 0,0-1-1 0 0,0 1 1 0 0,0-1 0 0 0,0 0-1 0 0,-1-1 1 0 0,1 1 0 0 0,0-1-1 0 0,-1 0 1 0 0,1 0-1 0 0,-1 0 1 0 0,6-4 0 0 0,2-2-302 0 0,-1 0 0 0 0,0-1 0 0 0,0 0 0 0 0,-1-1 0 0 0,0 0 0 0 0,14-19 0 0 0,-12 11-7373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8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6 159 6913 0 0,'-2'-5'698'0'0,"1"0"-1"0"0,0 0 0 0 0,1-1 0 0 0,-1 1 0 0 0,1 0 0 0 0,0-9 0 0 0,0 13-515 0 0,0-1-1 0 0,1 0 1 0 0,-1 1-1 0 0,0-1 1 0 0,0 1-1 0 0,1-1 0 0 0,-1 1 1 0 0,1-1-1 0 0,-1 1 1 0 0,1 0-1 0 0,0-1 1 0 0,0 1-1 0 0,-1 0 1 0 0,1-1-1 0 0,0 1 1 0 0,0 0-1 0 0,0 0 1 0 0,1 0-1 0 0,-1 0 1 0 0,0 0-1 0 0,0 0 0 0 0,0 0 1 0 0,1 0-1 0 0,-1 0 1 0 0,0 0-1 0 0,1 1 1 0 0,1-1-1 0 0,-2 1-144 0 0,0 0-1 0 0,1 0 0 0 0,-1 0 1 0 0,0 0-1 0 0,0 0 0 0 0,0 1 1 0 0,0-1-1 0 0,0 0 0 0 0,0 1 0 0 0,0-1 1 0 0,0 1-1 0 0,0-1 0 0 0,0 1 1 0 0,0 0-1 0 0,0-1 0 0 0,0 1 1 0 0,0 0-1 0 0,-1 0 0 0 0,1-1 1 0 0,0 1-1 0 0,0 0 0 0 0,-1 0 1 0 0,1 0-1 0 0,-1 0 0 0 0,1 0 1 0 0,-1 0-1 0 0,1 2 0 0 0,15 34 193 0 0,-13-29-118 0 0,26 66 895 0 0,39 70 1 0 0,-54-117-817 0 0,-2-3 90 0 0,19 30 1 0 0,-27-49-236 0 0,0 0 0 0 0,0 1 0 0 0,0-1 0 0 0,1-1 0 0 0,-1 1 0 0 0,1-1 0 0 0,0 0 0 0 0,1 0 0 0 0,-1 0 0 0 0,11 5 0 0 0,-13-8-16 0 0,0 0-1 0 0,0 0 1 0 0,1 0-1 0 0,-1 0 1 0 0,0 0-1 0 0,1-1 1 0 0,-1 0 0 0 0,0 0-1 0 0,1 0 1 0 0,-1 0-1 0 0,0 0 1 0 0,1-1-1 0 0,-1 1 1 0 0,0-1 0 0 0,1 0-1 0 0,-1 0 1 0 0,0 0-1 0 0,0-1 1 0 0,0 1 0 0 0,0-1-1 0 0,0 1 1 0 0,0-1-1 0 0,0 0 1 0 0,-1 0-1 0 0,1 0 1 0 0,-1-1 0 0 0,1 1-1 0 0,-1-1 1 0 0,0 1-1 0 0,0-1 1 0 0,0 0-1 0 0,2-3 1 0 0,3-6 41 0 0,-1 1 1 0 0,0-1-1 0 0,-1 0 0 0 0,0 0 0 0 0,-1-1 1 0 0,6-25-1 0 0,1-24-28 0 0,0-2-83 0 0,3 0 0 0 0,32-93 1 0 0,-45 154-204 0 0,0 1 0 0 0,1-1 0 0 0,-1 1 0 0 0,0 0 0 0 0,1-1 0 0 0,-1 1 0 0 0,1 0 0 0 0,0 0 0 0 0,0 0 0 0 0,0 0 1 0 0,2-1-1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8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10594 0 0,'3'2'921'0'0,"-1"-1"-859"0"0,1 1-1 0 0,-1 0 1 0 0,0 0 0 0 0,0 0 0 0 0,0 0 0 0 0,0 0-1 0 0,0 0 1 0 0,0 1 0 0 0,0-1 0 0 0,1 4 0 0 0,1 9 345 0 0,0-1 1 0 0,-1 1 0 0 0,-1 0 0 0 0,0 0 0 0 0,-1 28 0 0 0,2 19 985 0 0,0-44-1369 0 0,1 25 569 0 0,-6-15-6041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82 1376 0 0,'-1'-2'142'0'0,"0"0"-1"0"0,0 1 1 0 0,0-1-1 0 0,0 0 1 0 0,0 0-1 0 0,1 0 0 0 0,-1 1 1 0 0,1-1-1 0 0,0 0 1 0 0,-1 0-1 0 0,1 0 1 0 0,0 0-1 0 0,0 0 0 0 0,0 0 1 0 0,0 0-1 0 0,1 0 1 0 0,-1 0-1 0 0,0 1 1 0 0,1-1-1 0 0,-1 0 1 0 0,1 0-1 0 0,0 0 0 0 0,0 0 1 0 0,1-1-1 0 0,0 1 61 0 0,0-1-1 0 0,0 1 0 0 0,1 0 1 0 0,-1 0-1 0 0,1 0 0 0 0,0 0 1 0 0,-1 1-1 0 0,1-1 0 0 0,0 1 1 0 0,0-1-1 0 0,0 1 0 0 0,0 0 1 0 0,4-1-1 0 0,9-1 590 0 0,0 0 0 0 0,1 1 0 0 0,-1 1 0 0 0,26 1 0 0 0,-32 0-656 0 0,61 6 1704 0 0,-65-6-1707 0 0,-1 2 0 0 0,1-1 0 0 0,0 0-1 0 0,-1 1 1 0 0,1 0 0 0 0,-1 0 0 0 0,0 1 0 0 0,0-1 0 0 0,9 7 0 0 0,-13-8-146 0 0,0 0-1 0 0,0 1 0 0 0,0-1 0 0 0,0 0 1 0 0,0 1-1 0 0,0-1 0 0 0,-1 1 1 0 0,1-1-1 0 0,0 1 0 0 0,-1 0 1 0 0,1-1-1 0 0,-1 1 0 0 0,0 0 1 0 0,1-1-1 0 0,-1 1 0 0 0,0 0 1 0 0,0 0-1 0 0,0-1 0 0 0,0 1 1 0 0,0 0-1 0 0,-1-1 0 0 0,1 1 0 0 0,0 0 1 0 0,-1-1-1 0 0,1 1 0 0 0,-1 0 1 0 0,0-1-1 0 0,1 1 0 0 0,-1-1 1 0 0,0 1-1 0 0,0-1 0 0 0,-1 2 1 0 0,-6 8-135 0 0,1 0 1 0 0,-2 0 0 0 0,-10 10 0 0 0,10-10 138 0 0,0 0 242 0 0,6-7 30 0 0,0 1 0 0 0,-1-1 1 0 0,0 0-1 0 0,0 0 1 0 0,0 0-1 0 0,-6 4 1 0 0,9-8-189 0 0,3-1-181 0 0,-2 1 39 0 0,0-1 0 0 0,1 1 0 0 0,-1 0 0 0 0,0-1 0 0 0,1 1 0 0 0,-1 0 0 0 0,0-1 0 0 0,1 1 0 0 0,-1 0 0 0 0,1-1 0 0 0,-1 1 0 0 0,1 0 0 0 0,-1 0 0 0 0,1 0 0 0 0,-1-1 0 0 0,1 1 0 0 0,-1 0 0 0 0,1 0 0 0 0,-1 0 0 0 0,1 0 0 0 0,-1 0 0 0 0,1 0 0 0 0,-1 0-1 0 0,1 0 1 0 0,-1 0 0 0 0,1 0 0 0 0,-1 0 0 0 0,1 0 0 0 0,-1 0 0 0 0,1 1 0 0 0,-1-1 0 0 0,1 0 0 0 0,-1 0 0 0 0,0 0 0 0 0,1 1 0 0 0,-1-1 0 0 0,1 0 0 0 0,0 1 0 0 0,-1 8 146 0 0,0 0-1 0 0,-1-1 1 0 0,1 1 0 0 0,-2 0-1 0 0,1-1 1 0 0,-1 1 0 0 0,-1-1 0 0 0,0 0-1 0 0,-4 10 1 0 0,-10 40 1457 0 0,14-47-2998 0 0,2-6-3635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6:59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74 10594 0 0,'-7'-6'943'0'0,"11"6"-1588"0"0,12 2 735 0 0,35-5 995 0 0,0-3-1 0 0,0-2 0 0 0,61-18 1 0 0,-33 8-1090 0 0,-54 12-1406 0 0,-14 3-3603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00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5 13363 0 0,'-1'0'71'0'0,"0"-1"0"0"0,1 1 0 0 0,-1-1 1 0 0,0 1-1 0 0,1 0 0 0 0,-1-1 0 0 0,0 1 0 0 0,1 0 0 0 0,-1 0 1 0 0,0-1-1 0 0,1 1 0 0 0,-1 0 0 0 0,0 0 0 0 0,0 0 0 0 0,1 0 1 0 0,-1 0-1 0 0,0 0 0 0 0,0 0 0 0 0,1 0 0 0 0,-1 0 0 0 0,0 0 1 0 0,0 1-1 0 0,1-1 0 0 0,-1 0 0 0 0,0 0 0 0 0,1 1 0 0 0,-1-1 1 0 0,0 0-1 0 0,1 1 0 0 0,-1-1 0 0 0,1 1 0 0 0,-1-1 1 0 0,0 1-1 0 0,1-1 0 0 0,-1 1 0 0 0,1-1 0 0 0,-1 1 0 0 0,1 0 1 0 0,0-1-1 0 0,-1 1 0 0 0,1 0 0 0 0,0-1 0 0 0,-1 1 0 0 0,1 0 1 0 0,0-1-1 0 0,0 1 0 0 0,-1 1 0 0 0,1 2-58 0 0,0 0 0 0 0,0 0 0 0 0,1 0 0 0 0,-1 0 1 0 0,1 0-1 0 0,0 1 0 0 0,0-1 0 0 0,2 4 0 0 0,3 7-395 0 0,1 0 1 0 0,16 25 0 0 0,-15-28 75 0 0,-1 1 1 0 0,0-1 0 0 0,-1 1 0 0 0,7 22 0 0 0,-1 12-2057 0 0,-7-24-2045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00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16131 0 0,'4'2'212'0'0,"1"-2"0"0"0,0 1 0 0 0,-1 0-1 0 0,1-1 1 0 0,-1 0 0 0 0,1 0 0 0 0,0 0 0 0 0,-1-1-1 0 0,1 1 1 0 0,4-2 0 0 0,13-1 22 0 0,32-3 521 0 0,77-19 0 0 0,-32 5-1991 0 0,-98 20 1175 0 0,3-1-183 0 0,-1 0 0 0 0,1 1 1 0 0,-1-1-1 0 0,1 1 0 0 0,-1 0 0 0 0,1 0 1 0 0,-1 0-1 0 0,1 0 0 0 0,0 1 1 0 0,-1 0-1 0 0,0-1 0 0 0,5 2 0 0 0,-3 2-524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6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1 0 3225 0 0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23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27 2304 0 0,'23'-22'848'0'0,"-16"17"2149"0"0,-22 19 1264 0 0,-7 0-1815 0 0,21-13-2351 0 0,1-1 0 0 0,-1 0 0 0 0,1 1 0 0 0,-1-1 0 0 0,1 0 0 0 0,-1 0 0 0 0,0 0 0 0 0,1 0 0 0 0,-1 1 0 0 0,0-1 0 0 0,1 0 0 0 0,-1 0 0 0 0,1 0 0 0 0,-1 0 0 0 0,0 0 0 0 0,1-1 0 0 0,-1 1 0 0 0,0 0 0 0 0,1 0 0 0 0,-1 0 0 0 0,1 0 0 0 0,-1-1 0 0 0,1 1 0 0 0,-1 0 1 0 0,0 0-1 0 0,1-1 0 0 0,-1 1 0 0 0,1-1 0 0 0,-1 1 0 0 0,1 0 0 0 0,0-1 0 0 0,-1 1 0 0 0,1-1 0 0 0,-1 1 0 0 0,0-2 0 0 0,1 2-45 0 0,0 0 0 0 0,0-1 1 0 0,0 1-1 0 0,0 0 0 0 0,0 0 1 0 0,0 0-1 0 0,0 0 0 0 0,0-1 1 0 0,0 1-1 0 0,0 0 0 0 0,0 0 1 0 0,1 0-1 0 0,-1-1 0 0 0,0 1 1 0 0,0 0-1 0 0,0 0 0 0 0,0 0 1 0 0,0 0-1 0 0,0-1 0 0 0,0 1 1 0 0,0 0-1 0 0,1 0 0 0 0,-1 0 1 0 0,0 0-1 0 0,0 0 0 0 0,0 0 1 0 0,0-1-1 0 0,1 1 0 0 0,-1 0 1 0 0,0 0-1 0 0,0 0 0 0 0,0 0 1 0 0,0 0-1 0 0,1 0 0 0 0,-1 0 1 0 0,0 0-1 0 0,0 0 0 0 0,0 0 1 0 0,1 0-1 0 0,-1 0 0 0 0,0 0 1 0 0,0 0-1 0 0,0 0 0 0 0,1 0 1 0 0,-1 0-1 0 0,34-2 111 0 0,-23 1-59 0 0,0 1 0 0 0,0 0 0 0 0,0 0 0 0 0,-1 1 1 0 0,1 0-1 0 0,14 4 0 0 0,-1 0-78 0 0,36 4 0 0 0,-33-5-80 0 0,36 8 1 0 0,-56-10 46 0 0,0 1 0 0 0,0-1 0 0 0,-1 1 1 0 0,1 0-1 0 0,-1 0 0 0 0,1 1 0 0 0,-1 0 0 0 0,0 0 0 0 0,10 9 0 0 0,-16-13 10 0 0,0 1 0 0 0,1-1 0 0 0,-1 1 0 0 0,1-1 0 0 0,-1 1 0 0 0,0-1 0 0 0,1 1 0 0 0,-1-1 0 0 0,0 1 0 0 0,0 0 0 0 0,0-1-1 0 0,1 1 1 0 0,-1-1 0 0 0,0 1 0 0 0,0-1 0 0 0,0 1 0 0 0,0 0 0 0 0,0-1 0 0 0,0 1 0 0 0,0 0 0 0 0,0-1 0 0 0,0 1 0 0 0,0-1 0 0 0,0 1 0 0 0,0 0 0 0 0,-1-1 0 0 0,1 1 0 0 0,-14 17 40 0 0,-26 8 89 0 0,37-25-112 0 0,-28 15-407 0 0,-1-2 0 0 0,0-2 0 0 0,-36 10 0 0 0,-10 3 46 0 0,61-18 578 0 0,0 1 0 0 0,1 0-1 0 0,-24 17 1 0 0,77-31-198 0 0,42-17 367 0 0,-62 17-270 0 0,1 0 0 0 0,-1 1 0 0 0,1 1 0 0 0,-1 1 1 0 0,1 0-1 0 0,0 1 0 0 0,0 1 0 0 0,23 2 0 0 0,-29 1-101 0 0,-1 1-1 0 0,1 0 0 0 0,-1 0 0 0 0,0 2 1 0 0,0-1-1 0 0,-1 1 0 0 0,13 8 0 0 0,-20-11-22 0 0,0-1 0 0 0,-1 1 0 0 0,1 0 0 0 0,0 0-1 0 0,-1 0 1 0 0,1 0 0 0 0,-1 0 0 0 0,0 1 0 0 0,0-1-1 0 0,1 1 1 0 0,-2-1 0 0 0,1 1 0 0 0,0 0 0 0 0,0 0-1 0 0,-1 0 1 0 0,0 0 0 0 0,0 0 0 0 0,0 0 0 0 0,0 0-1 0 0,0 0 1 0 0,0 1 0 0 0,-1-1 0 0 0,1 0 0 0 0,-1 0-1 0 0,0 1 1 0 0,0-1 0 0 0,-1 0 0 0 0,1 1 0 0 0,-2 5-1 0 0,0-5 40 0 0,0 1-1 0 0,-1-1 1 0 0,0 0-1 0 0,1 0 0 0 0,-2 0 1 0 0,1 0-1 0 0,0 0 0 0 0,-1-1 1 0 0,1 1-1 0 0,-1-1 1 0 0,0 0-1 0 0,0 0 0 0 0,-1-1 1 0 0,-6 4-1 0 0,5-3-37 0 0,0 0 0 0 0,0 0 0 0 0,0-1 1 0 0,0 0-1 0 0,-1 0 0 0 0,1 0 0 0 0,-1-1 0 0 0,1 0 0 0 0,-1 0 0 0 0,-10-1 1 0 0,8-1-18 0 0,1 0 25 0 0,-1 0-1 0 0,0 0 1 0 0,0 1-1 0 0,0 0 0 0 0,0 1 1 0 0,0 0-1 0 0,1 0 0 0 0,-14 4 1 0 0,-21 7 197 0 0,21-6-240 0 0,0 1 1 0 0,-29 13-1 0 0,44-14-2414 0 0,7 0-2668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23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1840 0 0,'2'-5'122'0'0,"0"1"0"0"0,1 0 0 0 0,-1-1 0 0 0,1 2 0 0 0,0-1 0 0 0,3-4 0 0 0,-4 6-75 0 0,-1 1-1 0 0,0 0 0 0 0,0-1 0 0 0,0 1 0 0 0,1 0 0 0 0,-1 0 0 0 0,0 0 0 0 0,1 0 0 0 0,0 0 0 0 0,-1 0 0 0 0,1 0 0 0 0,-1 0 0 0 0,1 1 0 0 0,0-1 0 0 0,-1 0 0 0 0,1 1 0 0 0,0 0 0 0 0,0-1 0 0 0,1 1 0 0 0,-1 1 180 0 0,-1-1 0 0 0,0 1 0 0 0,0 0 0 0 0,-1 0 0 0 0,1 0 0 0 0,0-1 0 0 0,0 1 0 0 0,0 0 0 0 0,0 0 1 0 0,-1 0-1 0 0,1 1 0 0 0,0-1 0 0 0,-1 0 0 0 0,1 0 0 0 0,-1 0 0 0 0,0 0 0 0 0,1 0 0 0 0,-1 1 0 0 0,0-1 0 0 0,1 0 0 0 0,-1 0 0 0 0,0 1 0 0 0,0 0 0 0 0,2 33 3118 0 0,-2-34-3193 0 0,-3 56 2259 0 0,-4-1-3639 0 0,3-32-3709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1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7 112 1376 0 0,'-2'-8'76'0'0,"0"0"0"0"0,1-1 1 0 0,0 1-1 0 0,1 0 0 0 0,0-11 0 0 0,0 16-15 0 0,0 1 1 0 0,0-1-1 0 0,0 0 1 0 0,1 1 0 0 0,-1-1-1 0 0,1 1 1 0 0,-1-1-1 0 0,1 1 1 0 0,0-1 0 0 0,0 1-1 0 0,0 0 1 0 0,0-1-1 0 0,1 1 1 0 0,-1 0-1 0 0,1 0 1 0 0,-1 0 0 0 0,1 0-1 0 0,0 0 1 0 0,0 0-1 0 0,4-3 1 0 0,-6 6-32 0 0,1-1 1 0 0,-1 1-1 0 0,1-1 1 0 0,-1 1-1 0 0,1-1 1 0 0,-1 1-1 0 0,1-1 1 0 0,-1 1-1 0 0,1 0 1 0 0,-1-1-1 0 0,0 1 1 0 0,1 0-1 0 0,-1-1 1 0 0,0 1-1 0 0,0 0 1 0 0,1-1-1 0 0,-1 1 1 0 0,0 0-1 0 0,0 0 1 0 0,0-1-1 0 0,0 1 0 0 0,0 0 1 0 0,0 1-1 0 0,3 20 938 0 0,8 152 3881 0 0,-6-138-4536 0 0,41 477 1471 0 0,-46-356-1494 0 0,11 231 285 0 0,-1-219 909 0 0,-14 212-1 0 0,8-267-768 0 0,-2-83-815 0 0,0-1-1 0 0,-2 0 0 0 0,-5 35 0 0 0,2-50-2865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2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82 240 1376 0 0,'-3'-2'131'0'0,"-43"-21"920"0"0,24 20-573 0 0,21 3-468 0 0,0 0 1 0 0,1 1-1 0 0,-1-1 1 0 0,1 0-1 0 0,-1 1 0 0 0,1-1 1 0 0,-1 0-1 0 0,1 1 1 0 0,-1-1-1 0 0,1 0 0 0 0,-1 1 1 0 0,1-1-1 0 0,0 1 0 0 0,-1-1 1 0 0,1 1-1 0 0,0-1 1 0 0,-1 1-1 0 0,1-1 0 0 0,0 1 1 0 0,0 0-1 0 0,-1-1 1 0 0,1 1-1 0 0,0-1 0 0 0,0 1 1 0 0,0-1-1 0 0,0 1 1 0 0,0 0-1 0 0,0-1 0 0 0,0 1 1 0 0,0 1-1 0 0,0-1-8 0 0,0 0 1 0 0,0 1-1 0 0,0-1 1 0 0,1 0-1 0 0,-1 1 0 0 0,0-1 1 0 0,1 0-1 0 0,-1 0 1 0 0,1 0-1 0 0,-1 1 0 0 0,1-1 1 0 0,0 0-1 0 0,-1 0 1 0 0,1 0-1 0 0,0 0 0 0 0,0 0 1 0 0,0 0-1 0 0,0 0 1 0 0,0 0-1 0 0,0 0 0 0 0,0 0 1 0 0,0-1-1 0 0,0 1 1 0 0,0 0-1 0 0,1-1 0 0 0,-1 1 1 0 0,0-1-1 0 0,0 1 1 0 0,0-1-1 0 0,1 0 1 0 0,-1 1-1 0 0,0-1 0 0 0,1 0 1 0 0,-1 0-1 0 0,0 0 1 0 0,1 0-1 0 0,-1 0 0 0 0,0 0 1 0 0,1 0-1 0 0,-1-1 1 0 0,2 0-1 0 0,9 0 172 0 0,-1-1 0 0 0,1-1 0 0 0,17-6 0 0 0,-22 7 35 0 0,67-20 1192 0 0,1 3 0 0 0,1 4-1 0 0,109-9 1 0 0,722-34-1494 0 0,-255 20 32 0 0,216-22 2227 0 0,-726 57-2020 0 0,-122 4-135 0 0,0 1-1 0 0,0 1 0 0 0,0 0 0 0 0,-1 2 0 0 0,21 7 1 0 0,-36-11 2 0 0,-1 1 1 0 0,1-1 0 0 0,-1 1-1 0 0,0 0 1 0 0,1 0 0 0 0,-1 0-1 0 0,0 0 1 0 0,-1 1-1 0 0,1-1 1 0 0,0 1 0 0 0,-1 0-1 0 0,1 0 1 0 0,-1 0 0 0 0,0 0-1 0 0,0 0 1 0 0,2 4 0 0 0,-3-4-170 0 0,0-1 1 0 0,0 1 0 0 0,0 0-1 0 0,-1 0 1 0 0,1-1 0 0 0,-1 1 0 0 0,0 0-1 0 0,0 0 1 0 0,0 0 0 0 0,0-1-1 0 0,0 1 1 0 0,-1 0 0 0 0,1 0-1 0 0,-1 0 1 0 0,0-1 0 0 0,0 1-1 0 0,0 0 1 0 0,0-1 0 0 0,0 1 0 0 0,0-1-1 0 0,-3 5 1 0 0,-4 3-1013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3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12 6913 0 0,'-12'-11'596'0'0,"12"11"-595"0"0,0 0 0 0 0,0 0 0 0 0,-1 0 1 0 0,1 0-1 0 0,0 0 0 0 0,0 0 0 0 0,0 0 0 0 0,0 0 0 0 0,-1 0 0 0 0,1 0 0 0 0,0 0 1 0 0,0 0-1 0 0,0 0 0 0 0,-1 0 0 0 0,1 0 0 0 0,0 0 0 0 0,0 0 0 0 0,0 0 0 0 0,0 0 1 0 0,-1 1-1 0 0,1-1 0 0 0,0 0 0 0 0,0 0 0 0 0,0 0 0 0 0,0 0 0 0 0,0 0 0 0 0,0 1 1 0 0,0-1-1 0 0,-1 0 0 0 0,1 0 0 0 0,0 0 0 0 0,0 0 0 0 0,0 1 0 0 0,0-1 0 0 0,0 0 1 0 0,0 0-1 0 0,0 0 0 0 0,0 0 0 0 0,0 1 0 0 0,0-1 0 0 0,0 32-618 0 0,1-23 480 0 0,36 282 5257 0 0,0-18-3798 0 0,-2 466 846 0 0,-40-417-248 0 0,4-263-1501 0 0,2 66-11 0 0,1-69-121 0 0,-9 95 0 0 0,-18-36-1937 0 0,19-97-549 0 0,2-10 615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4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2761 0 0,'-2'0'147'0'0,"1"0"-1"0"0,0 0 1 0 0,0 0 0 0 0,-1 0 0 0 0,1 0 0 0 0,0 0 0 0 0,0 1 0 0 0,-1-1 0 0 0,1 0 0 0 0,0 1 0 0 0,0-1 0 0 0,0 1 0 0 0,0-1 0 0 0,0 1 0 0 0,0 0 0 0 0,0-1 0 0 0,0 1 0 0 0,0 0 0 0 0,-2 1-1 0 0,5 6 2263 0 0,15-2-2173 0 0,128 10 684 0 0,4 0 29 0 0,107 31 539 0 0,96 16-183 0 0,-236-48-1057 0 0,122 1 1 0 0,-218-16-232 0 0,-1-1-1 0 0,1-1 1 0 0,0-1 0 0 0,-1 0 0 0 0,0-2 0 0 0,0 0-1 0 0,0-1 1 0 0,0-1 0 0 0,-1-1 0 0 0,0 0-1 0 0,16-12 1 0 0,-17 12-337 0 0,-10 5 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5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56 1376 0 0,'1'-2'-13'0'0,"0"0"0"0"0,0-1-1 0 0,0 1 1 0 0,-1-1 0 0 0,1 1 0 0 0,-1-1-1 0 0,0 1 1 0 0,1-1 0 0 0,-1 1 0 0 0,0-1-1 0 0,-1 1 1 0 0,0-6 0 0 0,1 7 13 0 0,0 1 0 0 0,0-1-1 0 0,0 0 1 0 0,-1 0 0 0 0,1 0 0 0 0,0 0 0 0 0,-1 0 0 0 0,1 1 0 0 0,-1-1 0 0 0,1 0 0 0 0,-1 0 0 0 0,1 1 0 0 0,-1-1-1 0 0,0 0 1 0 0,1 0 0 0 0,-1 1 0 0 0,0-1 0 0 0,1 1 0 0 0,-1-1 0 0 0,0 1 0 0 0,0-1 0 0 0,0 1 0 0 0,1-1-1 0 0,-1 1 1 0 0,0 0 0 0 0,0 0 0 0 0,0-1 0 0 0,0 1 0 0 0,0 0 0 0 0,0 0 0 0 0,0 0 0 0 0,0 0 0 0 0,1 0 0 0 0,-1 0-1 0 0,0 0 1 0 0,-1 0 0 0 0,0 1 297 0 0,1-1-1 0 0,-1 1 1 0 0,1-1 0 0 0,-1 1-1 0 0,1-1 1 0 0,-1 1 0 0 0,1 0-1 0 0,0 0 1 0 0,-1 0-1 0 0,1 0 1 0 0,0 0 0 0 0,0 0-1 0 0,0 0 1 0 0,0 0 0 0 0,0 0-1 0 0,0 1 1 0 0,0-1-1 0 0,-1 2 1 0 0,-1 2 71 0 0,1 0-1 0 0,0 0 1 0 0,0 0 0 0 0,1 0 0 0 0,-3 9-1 0 0,1 8-141 0 0,-1 44 0 0 0,4-56 10 0 0,12 629 4989 0 0,2-288-4233 0 0,22 246 3225 0 0,-34-582-4374 0 0,0-7-65 0 0,-1-1 0 0 0,0 1 0 0 0,0 0-1 0 0,-1 0 1 0 0,0 0 0 0 0,0 0 0 0 0,-1-1-1 0 0,0 1 1 0 0,-1 0 0 0 0,-3 11-1 0 0,-1-12-1954 0 0,4-6 715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5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6913 0 0,'5'-4'-375'0'0,"0"0"-1"0"0,1 0 0 0 0,-1 1 0 0 0,1-1 0 0 0,-1 1 1 0 0,1 0-1 0 0,0 1 0 0 0,0 0 0 0 0,8-2 0 0 0,-4 0 674 0 0,35-11-126 0 0,1 2 0 0 0,0 1 0 0 0,69-6 0 0 0,147-1 3164 0 0,32-3-681 0 0,299-63 312 0 0,-267 51-2341 0 0,-216 25-460 0 0,-45 4 459 0 0,78 4 0 0 0,-111 2-401 0 0,1 3 0 0 0,-1 0-1 0 0,0 2 1 0 0,43 14-1 0 0,-68-17-263 0 0,0-1 0 0 0,-1 1 0 0 0,1 1-1 0 0,-1-1 1 0 0,0 1 0 0 0,0 0 0 0 0,0 1-1 0 0,8 7 1 0 0,-10-7-310 0 0,0-1 0 0 0,-1 1 1 0 0,1-1-1 0 0,-1 1 0 0 0,0 0 0 0 0,0 0 0 0 0,0 1 0 0 0,-1-1 0 0 0,0 1 0 0 0,0-1 1 0 0,0 1-1 0 0,-1 0 0 0 0,0-1 0 0 0,0 1 0 0 0,0 0 0 0 0,-1 0 0 0 0,0 7 0 0 0,-1 0 305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7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938 1 10594 0 0,'19'16'-1643'0'0,"-16"-13"1511"0"0,1 0-1 0 0,0 0 1 0 0,-1 0-1 0 0,0 1 0 0 0,1-1 1 0 0,-2 1-1 0 0,1 0 1 0 0,0 0-1 0 0,-1 0 1 0 0,1 0-1 0 0,-1 0 0 0 0,0 0 1 0 0,-1 1-1 0 0,3 5 1 0 0,-3-1 554 0 0,0-1 0 0 0,0 0 0 0 0,-1 1 1 0 0,0 11-1 0 0,0 24 1667 0 0,11 88 0 0 0,2 17 870 0 0,-23 68-2932 0 0,3-118-4 0 0,7 110-1 0 0,7-140-40 0 0,2-1 0 0 0,19 69-1 0 0,53 128-75 0 0,-62-201 669 0 0,-3 0-1 0 0,-2 0 1 0 0,6 74-1 0 0,-1 199-2546 0 0,-12-176 1777 0 0,3 181 252 0 0,-9-333-45 0 0,0-1 0 0 0,0 1 0 0 0,0 0 1 0 0,1 0-1 0 0,1-1 0 0 0,-1 1 0 0 0,1-1 0 0 0,1 0 0 0 0,0 0 0 0 0,0 0 0 0 0,9 13 1 0 0,-11-19 15 0 0,0 0 0 0 0,0-1 0 0 0,-1 1 0 0 0,1 0 1 0 0,-1 0-1 0 0,0 0 0 0 0,1 0 0 0 0,-1 0 0 0 0,0 0 1 0 0,0 1-1 0 0,0-1 0 0 0,0 0 0 0 0,-1 1 0 0 0,1-1 1 0 0,0 3-1 0 0,1 6-159 0 0,-1-9 111 0 0,-1-1 0 0 0,0 0 0 0 0,1 0 0 0 0,-1 0 1 0 0,1 0-1 0 0,-1 0 0 0 0,1 0 0 0 0,0-1 0 0 0,-1 1 0 0 0,1 0 1 0 0,0 0-1 0 0,0 0 0 0 0,-1 0 0 0 0,1-1 0 0 0,0 1 1 0 0,0 0-1 0 0,0-1 0 0 0,2 2 0 0 0,6 4-469 0 0,-28 0 1716 0 0,-26 0-1792 0 0,0-2 0 0 0,0-2 1 0 0,-89-7-1 0 0,121 4 419 0 0,-40-4 23 0 0,1 2 0 0 0,-1 3-1 0 0,-83 9 1 0 0,66 2 1467 0 0,-102 1-1 0 0,132-12-1277 0 0,1-2-1 0 0,-1-2 1 0 0,1-1 0 0 0,-45-13-1 0 0,9 1-1114 0 0,-81-7 1 0 0,143 22-558 0 0,12 3 974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09.0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 13363 0 0,'43'-12'2984'0'0,"-9"1"-3020"0"0,-24 7-198 0 0,0 0-1 0 0,1 1 0 0 0,-1 0 0 0 0,1 1 1 0 0,-1 0-1 0 0,1 1 0 0 0,0 0 1 0 0,20 1-1 0 0,-23 1-4874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6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 3513 0 0,'0'0'86'0'0,"0"-1"0"0"0,0 1 0 0 0,0 0 0 0 0,0 0 0 0 0,0-1 0 0 0,0 1 0 0 0,0 0 1 0 0,0 0-1 0 0,0-1 0 0 0,-1 1 0 0 0,1 0 0 0 0,0 0 0 0 0,0 0 0 0 0,0-1 0 0 0,0 1 0 0 0,0 0 1 0 0,0 0-1 0 0,-1 0 0 0 0,1-1 0 0 0,0 1 0 0 0,0 0 0 0 0,0 0 0 0 0,0 0 0 0 0,-1 0 0 0 0,1 0 0 0 0,0-1 1 0 0,0 1-1 0 0,-1 0 0 0 0,1 0 0 0 0,0 0 0 0 0,0 0 0 0 0,0 0 0 0 0,-1 0 0 0 0,1 0 0 0 0,0 0 1 0 0,0 0-1 0 0,-1 0 0 0 0,1 0 0 0 0,0 0 0 0 0,0 0 0 0 0,-1 0 0 0 0,-7 10 2624 0 0,-2 16-120 0 0,9-25-2517 0 0,1 0 0 0 0,0 0 0 0 0,-1 0 0 0 0,1 0 0 0 0,0 0 0 0 0,0 0 0 0 0,0 0 0 0 0,0 0-1 0 0,0 0 1 0 0,0 0 0 0 0,0 0 0 0 0,0 0 0 0 0,0 0 0 0 0,1 0 0 0 0,-1 0 0 0 0,0 0 0 0 0,1-1 0 0 0,-1 1 0 0 0,0 0-1 0 0,1 0 1 0 0,-1 0 0 0 0,1 0 0 0 0,0-1 0 0 0,-1 1 0 0 0,1 0 0 0 0,-1 0 0 0 0,1-1 0 0 0,0 1 0 0 0,0 0 0 0 0,-1-1-1 0 0,1 1 1 0 0,0-1 0 0 0,0 1 0 0 0,0-1 0 0 0,0 0 0 0 0,0 1 0 0 0,-1-1 0 0 0,1 0 0 0 0,0 1 0 0 0,0-1 0 0 0,0 0-1 0 0,0 0 1 0 0,0 0 0 0 0,0 0 0 0 0,0 0 0 0 0,0 0 0 0 0,0 0 0 0 0,0 0 0 0 0,0 0 0 0 0,0-1 0 0 0,0 1-1 0 0,0 0 1 0 0,0-1 0 0 0,0 1 0 0 0,1-1-42 0 0,-1 1-1 0 0,0 0 0 0 0,0-1 1 0 0,0 1-1 0 0,0 0 0 0 0,0-1 1 0 0,1 1-1 0 0,-1-1 0 0 0,0 0 1 0 0,0 1-1 0 0,0-1 0 0 0,0 0 1 0 0,-1 0-1 0 0,1 1 0 0 0,0-1 1 0 0,0 0-1 0 0,0 0 1 0 0,-1 0-1 0 0,1 0 0 0 0,0 0 1 0 0,-1 0-1 0 0,1 0 0 0 0,-1-1 1 0 0,1 1-1 0 0,-1 0 0 0 0,0 0 1 0 0,1 0-1 0 0,-1 0 0 0 0,0-1 1 0 0,0 1-1 0 0,0 0 0 0 0,0 0 1 0 0,0 0-1 0 0,0-1 1 0 0,0 1-1 0 0,0 0 0 0 0,-1 0 1 0 0,1 0-1 0 0,0 0 0 0 0,-1-1 1 0 0,1 1-1 0 0,-1 0 0 0 0,1 0 1 0 0,-1 0-1 0 0,1 0 0 0 0,-1 0 1 0 0,0 0-1 0 0,-1-1 0 0 0,1 0-4 0 0,0 1 0 0 0,-1-1-1 0 0,1 1 1 0 0,0 0 0 0 0,-1 0-1 0 0,0 0 1 0 0,1 0 0 0 0,-1 0-1 0 0,0 0 1 0 0,1 0 0 0 0,-1 0-1 0 0,0 0 1 0 0,0 1 0 0 0,1-1-1 0 0,-1 1 1 0 0,0-1 0 0 0,0 1-1 0 0,0 0 1 0 0,0 0 0 0 0,0 0-1 0 0,-2 0 1 0 0,3 0 8 0 0,-1 0 0 0 0,1 1 0 0 0,0-1-1 0 0,-1 0 1 0 0,1 0 0 0 0,0 1 0 0 0,-1-1 0 0 0,1 1 0 0 0,0-1 0 0 0,0 1 0 0 0,0 0-1 0 0,0-1 1 0 0,-1 1 0 0 0,1 0 0 0 0,0 0 0 0 0,0 0 0 0 0,0 0 0 0 0,1 0-1 0 0,-1 0 1 0 0,0 0 0 0 0,0 0 0 0 0,0 0 0 0 0,1 0 0 0 0,-1 0 0 0 0,1 1 0 0 0,-1-1-1 0 0,1 0 1 0 0,-1 0 0 0 0,1 1 0 0 0,0-1 0 0 0,-1 2 0 0 0,1-2-147 0 0,1 1 1 0 0,-1-1-1 0 0,1 1 0 0 0,-1-1 1 0 0,1 0-1 0 0,-1 0 0 0 0,1 1 1 0 0,0-1-1 0 0,0 0 0 0 0,0 0 1 0 0,-1 0-1 0 0,1 0 1 0 0,0 0-1 0 0,0 0 0 0 0,1 0 1 0 0,-1 0-1 0 0,0 0 0 0 0,0 0 1 0 0,0 0-1 0 0,1-1 0 0 0,-1 1 1 0 0,0-1-1 0 0,1 1 1 0 0,-1-1-1 0 0,2 1 0 0 0,9 2-5979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49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12899 0 0,'1'0'54'0'0,"-1"0"1"0"0,0 0 0 0 0,1 0-1 0 0,-1 0 1 0 0,0 0 0 0 0,1 0-1 0 0,-1 0 1 0 0,1 0 0 0 0,-1 0-1 0 0,0 0 1 0 0,1 0-1 0 0,-1 1 1 0 0,0-1 0 0 0,1 0-1 0 0,-1 0 1 0 0,0 0 0 0 0,1 0-1 0 0,-1 0 1 0 0,0 1 0 0 0,1-1-1 0 0,-1 0 1 0 0,0 0 0 0 0,1 1-1 0 0,-1-1 1 0 0,0 0-1 0 0,0 0 1 0 0,1 1 0 0 0,-1-1-1 0 0,0 0 1 0 0,0 1 0 0 0,0-1-1 0 0,0 0 1 0 0,1 1 0 0 0,-1-1-1 0 0,0 0 1 0 0,0 1 0 0 0,0 0-1 0 0,2 28 713 0 0,-1 0 0 0 0,-6 52 0 0 0,2-47-224 0 0,1 1-1 0 0,4 36 0 0 0,1-42-656 0 0,2 30-623 0 0,-5-54 129 0 0,-1 0 0 0 0,1 0 0 0 0,-1 0 0 0 0,0-1 0 0 0,0 1 0 0 0,-3 4 0 0 0,-1 2-4570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49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1840 0 0,'44'-23'695'0'0,"5"-4"-717"0"0,-49 27 21 0 0,0 0 0 0 0,0 0 0 0 0,0 0 0 0 0,0 0 0 0 0,0 0 0 0 0,0 0 0 0 0,0 0 0 0 0,-1 0 0 0 0,1 0 0 0 0,0 0 0 0 0,0 0 0 0 0,0 0 0 0 0,0 0 0 0 0,0 0 0 0 0,0 0 0 0 0,0 0 0 0 0,0 0 0 0 0,-1 0 0 0 0,1 0 0 0 0,0 0 0 0 0,0 0 1 0 0,0 0-1 0 0,0 0 0 0 0,0 0 0 0 0,0 0 0 0 0,0 0 0 0 0,0-1 0 0 0,0 1 0 0 0,-1 0 0 0 0,1 0 0 0 0,0 0 0 0 0,0 0 0 0 0,0 0 0 0 0,0 0 0 0 0,0 0 0 0 0,0 0 0 0 0,0 0 0 0 0,0 0 0 0 0,0-1 0 0 0,0 1 0 0 0,0 0 0 0 0,0 0 0 0 0,0 0 0 0 0,0 0 1 0 0,0 0-1 0 0,0 0 0 0 0,0 0 0 0 0,0 0 0 0 0,0 0 0 0 0,0-1 0 0 0,0 1 0 0 0,0 0 0 0 0,0 0 0 0 0,0 0 0 0 0,0 0 0 0 0,0 0 0 0 0,0 0 0 0 0,0 0 0 0 0,0 0 0 0 0,0-1 0 0 0,0 1 0 0 0,0 0 0 0 0,0 0 0 0 0,0 0 0 0 0,0 0 0 0 0,1 0 1 0 0,-6 0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50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10138 0 0,'10'-5'-168'0'0,"0"1"0"0"0,0 0 0 0 0,15-3 0 0 0,-22 6 315 0 0,0 1 1 0 0,0 0-1 0 0,1 0 0 0 0,-1 0 1 0 0,0 1-1 0 0,0-1 0 0 0,0 1 0 0 0,0 0 1 0 0,0 0-1 0 0,0 0 0 0 0,0 0 1 0 0,0 0-1 0 0,0 1 0 0 0,0-1 0 0 0,0 1 1 0 0,-1 0-1 0 0,1 0 0 0 0,-1 0 1 0 0,1 0-1 0 0,-1 0 0 0 0,0 1 1 0 0,0-1-1 0 0,0 1 0 0 0,0-1 0 0 0,0 1 1 0 0,1 3-1 0 0,5 10 990 0 0,0-1 0 0 0,-2 1 1 0 0,9 30-1 0 0,-4-13-1267 0 0,-8-26 146 0 0,5 13 56 0 0,0 0-1 0 0,-2 0 1 0 0,0 0-1 0 0,-1 1 1 0 0,-1 0-1 0 0,-1 0 0 0 0,-1 0 1 0 0,0 24-1 0 0,-2-44-60 0 0,-1 0 0 0 0,1 0 0 0 0,0 0 0 0 0,0 1 1 0 0,0-1-1 0 0,0 0 0 0 0,0 0 0 0 0,1 1 0 0 0,-1-1 0 0 0,0 0 0 0 0,0 0 0 0 0,1 0 0 0 0,-1 1 0 0 0,1-1 0 0 0,-1 0 0 0 0,2 1 0 0 0,4 5-2374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50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 10138 0 0,'0'-1'40'0'0,"0"0"-1"0"0,0 1 1 0 0,1-1 0 0 0,-1 0-1 0 0,0 1 1 0 0,0-1 0 0 0,1 0-1 0 0,-1 1 1 0 0,1-1 0 0 0,-1 1-1 0 0,0-1 1 0 0,1 0-1 0 0,-1 1 1 0 0,1-1 0 0 0,-1 1-1 0 0,1 0 1 0 0,-1-1 0 0 0,1 1-1 0 0,0-1 1 0 0,-1 1-1 0 0,1 0 1 0 0,0-1 0 0 0,-1 1-1 0 0,1 0 1 0 0,0 0 0 0 0,-1-1-1 0 0,1 1 1 0 0,0 0 0 0 0,0 0-1 0 0,34-9-192 0 0,-20 5 305 0 0,1-1-77 0 0,1 2-1 0 0,-1 0 1 0 0,1 0-1 0 0,0 2 1 0 0,0 0 0 0 0,0 1-1 0 0,30 3 1 0 0,-35-1-275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51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7114 0 0,'43'-12'2028'0'0,"-21"7"-1567"0"0,0 2-1 0 0,0 0 1 0 0,31 1 0 0 0,-41 2-4388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7:51.6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3681 0 0,'49'-9'5053'0'0,"57"-2"1"0"0,-40 9-3559 0 0,-61 2-1863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29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7370 0 0,'1'-2'247'0'0,"0"0"1"0"0,0 0 0 0 0,0 1 0 0 0,0-1-1 0 0,0 0 1 0 0,0 1 0 0 0,0-1 0 0 0,1 0-1 0 0,-1 1 1 0 0,1 0 0 0 0,-1-1 0 0 0,3-1-1 0 0,8 0 1766 0 0,-12 4-1890 0 0,0-1-1 0 0,1 1 1 0 0,-1-1 0 0 0,1 1-1 0 0,-1 0 1 0 0,0-1 0 0 0,1 1-1 0 0,-1-1 1 0 0,0 1 0 0 0,0 0-1 0 0,0-1 1 0 0,1 1 0 0 0,-1 0-1 0 0,0-1 1 0 0,0 1 0 0 0,0 0 0 0 0,0-1-1 0 0,0 1 1 0 0,0-1 0 0 0,0 1-1 0 0,0 0 1 0 0,-1-1 0 0 0,1 2-1 0 0,-2 13 394 0 0,-4 43 407 0 0,0 60 1 0 0,7-98-809 0 0,0 1 0 0 0,1-2 0 0 0,1 1 1 0 0,1 0-1 0 0,1-1 0 0 0,14 36 0 0 0,31 95 1077 0 0,-41-120-582 0 0,-2-16 163 0 0,-1-17 362 0 0,3-25 385 0 0,-6 17-1917 0 0,45-107 700 0 0,-32 84-270 0 0,21-67-1 0 0,26-140-1695 0 0,-61 236 670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30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10594 0 0,'2'6'797'0'0,"1"1"1"0"0,-1-1-1 0 0,0 0 0 0 0,0 1 0 0 0,-1 0 0 0 0,0-1 1 0 0,0 1-1 0 0,0 9 0 0 0,3 70 750 0 0,-11 25-1260 0 0,1-1-5786 0 0,6-95 221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30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57 4425 0 0,'-9'-2'4743'0'0,"17"-4"-2159"0"0,20-6-1460 0 0,-28 12-1127 0 0,27-10 836 0 0,1 2 0 0 0,28-5-1 0 0,-45 11-487 0 0,1 1-1 0 0,-1-1 0 0 0,1 2 1 0 0,0 0-1 0 0,0 0 1 0 0,-1 1-1 0 0,21 4 1 0 0,-30-5-355 0 0,0 0 0 0 0,0 1 0 0 0,-1 0 0 0 0,1-1 0 0 0,0 1 0 0 0,0 0 0 0 0,0 0 0 0 0,-1 0 0 0 0,1 0 0 0 0,0 0 0 0 0,-1 0 1 0 0,1 1-1 0 0,-1-1 0 0 0,0 0 0 0 0,1 1 0 0 0,-1-1 0 0 0,0 1 0 0 0,0-1 0 0 0,0 1 0 0 0,0 0 0 0 0,0 0 0 0 0,0-1 1 0 0,0 1-1 0 0,-1 0 0 0 0,1 0 0 0 0,-1 0 0 0 0,1 0 0 0 0,-1 0 0 0 0,0 0 0 0 0,0 0 0 0 0,1 0 0 0 0,-1 0 0 0 0,-1 0 0 0 0,1 0 1 0 0,0-1-1 0 0,0 1 0 0 0,-1 0 0 0 0,1 0 0 0 0,-1 0 0 0 0,-1 3 0 0 0,-3 8-72 0 0,-1 0-1 0 0,0 1 1 0 0,-1-2 0 0 0,-13 19-1 0 0,8-13 404 0 0,12-18-312 0 0,0 0 0 0 0,0 1 0 0 0,-1-1 0 0 0,1 0-1 0 0,0 1 1 0 0,0-1 0 0 0,-1 0 0 0 0,1 1 0 0 0,0-1 0 0 0,0 0 0 0 0,0 1 0 0 0,0-1 0 0 0,0 1-1 0 0,-1-1 1 0 0,1 0 0 0 0,0 1 0 0 0,0-1 0 0 0,0 1 0 0 0,0-1 0 0 0,0 1 0 0 0,0-1-1 0 0,0 0 1 0 0,1 1 0 0 0,-1-1 0 0 0,0 1 0 0 0,0-1 0 0 0,0 0 0 0 0,0 1 0 0 0,0-1-1 0 0,1 1 1 0 0,12 1-318 0 0,24-12-768 0 0,-31 8 938 0 0,3 0 38 0 0,0 0 0 0 0,0 0-1 0 0,0 1 1 0 0,1 0-1 0 0,-1 1 1 0 0,0 0 0 0 0,1 1-1 0 0,16 2 1 0 0,-23-2 126 0 0,-1-1 1 0 0,0 1-1 0 0,0-1 0 0 0,0 1 1 0 0,0 0-1 0 0,1 0 1 0 0,-1 0-1 0 0,0 0 0 0 0,0 1 1 0 0,-1-1-1 0 0,1 0 0 0 0,0 1 1 0 0,0-1-1 0 0,-1 1 1 0 0,1 0-1 0 0,-1-1 0 0 0,1 1 1 0 0,-1 0-1 0 0,0 0 1 0 0,0 0-1 0 0,0 0 0 0 0,0 0 1 0 0,0 0-1 0 0,0 1 0 0 0,0-1 1 0 0,-1 0-1 0 0,1 0 1 0 0,-1 0-1 0 0,0 1 0 0 0,1-1 1 0 0,-1 0-1 0 0,0 1 0 0 0,0-1 1 0 0,-1 0-1 0 0,1 1 1 0 0,0-1-1 0 0,-1 0 0 0 0,1 0 1 0 0,-1 0-1 0 0,-2 5 1 0 0,-1 2 214 0 0,0 1 1 0 0,-1 0 0 0 0,0-1 0 0 0,0 0 0 0 0,-1 0-1 0 0,0-1 1 0 0,-1 0 0 0 0,0 0 0 0 0,0 0 0 0 0,-1-1-1 0 0,-14 10 1 0 0,3-2-880 0 0,-1-1 1 0 0,-1-1-1 0 0,-43 19 0 0 0,58-29 322 0 0,2-2-208 0 0,1 1 0 0 0,-1-1 0 0 0,1 1 0 0 0,-1-1 0 0 0,0 0-1 0 0,-6 1 1 0 0,4-3-4250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3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18 2761 0 0,'-15'6'644'0'0,"20"-1"2215"0"0,26 1 1150 0 0,114-12 2564 0 0,1-7-4596 0 0,4-1-3587 0 0,-125 13-4577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7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8290 0 0,'1'1'736'0'0,"1"1"-584"0"0,-2-1-232 0 0,1 0-176 0 0,0 2 120 0 0,2-1-216 0 0,-1 0-32 0 0,2-1-16 0 0,0-1 0 0 0,1-1 400 0 0,-1-2 64 0 0,1-1 16 0 0,-1 0 16 0 0,-2 1-96 0 0,1-1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31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14283 0 0,'7'3'31'0'0,"-1"1"1"0"0,1-1-1 0 0,-1 1 1 0 0,0 0-1 0 0,0 1 1 0 0,-1 0-1 0 0,0 0 0 0 0,8 8 1 0 0,-7-5 293 0 0,0 0 0 0 0,0 0-1 0 0,-1 0 1 0 0,0 1 0 0 0,-1-1 0 0 0,1 1 0 0 0,-2 0 0 0 0,1 1 0 0 0,-2-1 0 0 0,1 0-1 0 0,-1 1 1 0 0,2 19 0 0 0,-2 9-394 0 0,-2 0 0 0 0,-4 40 0 0 0,1-16-3042 0 0,2-41-2614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32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68 13363 0 0,'-2'-2'99'0'0,"-17"-28"2017"0"0,19 29-2068 0 0,0 0 0 0 0,0 0 1 0 0,-1 0-1 0 0,1 1 0 0 0,0-1 0 0 0,0 0 1 0 0,0 0-1 0 0,0 0 0 0 0,0 1 0 0 0,0-1 1 0 0,0 0-1 0 0,0 0 0 0 0,0 0 0 0 0,0 0 0 0 0,0 1 1 0 0,1-1-1 0 0,-1 0 0 0 0,0 0 0 0 0,0 1 1 0 0,1-1-1 0 0,-1 0 0 0 0,1 0 0 0 0,-1 1 1 0 0,1-1-1 0 0,-1 0 0 0 0,1 1 0 0 0,-1-1 1 0 0,1 1-1 0 0,-1-1 0 0 0,1 0 0 0 0,0 1 1 0 0,-1-1-1 0 0,1 1 0 0 0,0 0 0 0 0,0-1 1 0 0,-1 1-1 0 0,1 0 0 0 0,0-1 0 0 0,0 1 0 0 0,1 0 1 0 0,-2 0-41 0 0,1 0 0 0 0,0 0 0 0 0,0 0 0 0 0,0 0 0 0 0,0 0-1 0 0,-1 1 1 0 0,1-1 0 0 0,0 0 0 0 0,0 1 0 0 0,-1-1 0 0 0,1 0 0 0 0,0 1 0 0 0,0-1 0 0 0,-1 1 0 0 0,1-1 0 0 0,0 1 0 0 0,-1 0 0 0 0,1-1 0 0 0,-1 1 0 0 0,1-1 0 0 0,-1 1 0 0 0,1 0 0 0 0,-1 0 0 0 0,1-1 0 0 0,-1 1-1 0 0,0 0 1 0 0,1 0 0 0 0,11 27 363 0 0,-10-25-315 0 0,33 89 1759 0 0,-15-38-1265 0 0,2-1-1 0 0,30 52 1 0 0,-43-89-458 0 0,17 28 11 0 0,-24-41-97 0 0,0 0-1 0 0,1 0 1 0 0,-1 0-1 0 0,0-1 1 0 0,1 1-1 0 0,0-1 1 0 0,-1 0-1 0 0,1 1 1 0 0,0-1-1 0 0,6 3 1 0 0,-9-5 1 0 0,1 0 0 0 0,0 0 0 0 0,0 0 0 0 0,0-1 0 0 0,-1 1 0 0 0,1 0 0 0 0,0 0 0 0 0,0 0 0 0 0,-1 0 0 0 0,1-1 0 0 0,0 1 1 0 0,0 0-1 0 0,-1-1 0 0 0,1 1 0 0 0,0-1 0 0 0,-1 1 0 0 0,1-1 0 0 0,-1 1 0 0 0,1-1 0 0 0,0 1 0 0 0,-1-1 0 0 0,1 1 0 0 0,-1-1 0 0 0,0 0 1 0 0,1 1-1 0 0,-1-1 0 0 0,1 0 0 0 0,-1 1 0 0 0,0-1 0 0 0,0 0 0 0 0,1 0 0 0 0,-1 1 0 0 0,0-1 0 0 0,0 0 0 0 0,0 0 0 0 0,0-1 0 0 0,8-35 402 0 0,-7 30-378 0 0,27-210 364 0 0,-12 83-2969 0 0,-11 101-4806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32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23 7834 0 0,'0'-1'31'0'0,"1"0"1"0"0,-1 1 0 0 0,0-1-1 0 0,0 0 1 0 0,0 0-1 0 0,0 0 1 0 0,0 1 0 0 0,0-1-1 0 0,0 0 1 0 0,-1 0-1 0 0,1 0 1 0 0,0 1 0 0 0,0-1-1 0 0,0 0 1 0 0,-1 0 0 0 0,1 1-1 0 0,-1-1 1 0 0,1 0-1 0 0,0 1 1 0 0,-1-1 0 0 0,1 0-1 0 0,-1 1 1 0 0,1-1 0 0 0,-1 1-1 0 0,0-1 1 0 0,1 0-1 0 0,-1 1 1 0 0,0 0 0 0 0,1-1-1 0 0,-1 1 1 0 0,0-1-1 0 0,-1 1 1 0 0,0 0 32 0 0,0 0-1 0 0,0 0 1 0 0,0 0 0 0 0,0 1-1 0 0,0-1 1 0 0,0 1 0 0 0,0-1-1 0 0,1 1 1 0 0,-1 0 0 0 0,0 0-1 0 0,0-1 1 0 0,-3 4 0 0 0,-5 3 242 0 0,0 0 0 0 0,0 1 1 0 0,-11 12-1 0 0,10-8 84 0 0,2 0-1 0 0,-1 0 0 0 0,2 1 1 0 0,-1 0-1 0 0,2 1 0 0 0,0 0 1 0 0,0 0-1 0 0,2 0 0 0 0,0 1 0 0 0,-5 22 1 0 0,8-30-231 0 0,1-1 0 0 0,0 0 1 0 0,0 0-1 0 0,1 1 0 0 0,0-1 0 0 0,0 0 1 0 0,0 1-1 0 0,1-1 0 0 0,0 0 0 0 0,0 0 0 0 0,0 0 1 0 0,1 1-1 0 0,0-2 0 0 0,0 1 0 0 0,1 0 1 0 0,0 0-1 0 0,0-1 0 0 0,0 1 0 0 0,1-1 1 0 0,-1 0-1 0 0,1 0 0 0 0,0 0 0 0 0,1-1 1 0 0,-1 1-1 0 0,1-1 0 0 0,0 0 0 0 0,0 0 1 0 0,7 3-1 0 0,-5-3-72 0 0,1-1 0 0 0,-1 0 0 0 0,1-1-1 0 0,0 1 1 0 0,0-1 0 0 0,-1-1 0 0 0,2 1 0 0 0,-1-2 0 0 0,0 1 0 0 0,0-1 0 0 0,0 0-1 0 0,0-1 1 0 0,0 0 0 0 0,0 0 0 0 0,0 0 0 0 0,0-1 0 0 0,8-3 0 0 0,3-2-480 0 0,-1-1 0 0 0,1 0 1 0 0,-2-1-1 0 0,1-1 0 0 0,27-21 1 0 0,-30 20-6484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1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26 8754 0 0,'-16'-5'839'0'0,"15"5"-831"0"0,1 0 0 0 0,0 0 0 0 0,0 0 0 0 0,0 0 0 0 0,0 0 1 0 0,0 0-1 0 0,0 0 0 0 0,0 0 0 0 0,0 0 0 0 0,0 0 0 0 0,-1 0 1 0 0,1-1-1 0 0,0 1 0 0 0,0 0 0 0 0,0 0 0 0 0,0 0 0 0 0,0 0 1 0 0,0 0-1 0 0,0 0 0 0 0,0 0 0 0 0,0 0 0 0 0,0 0 0 0 0,0 0 1 0 0,-1 0-1 0 0,1 0 0 0 0,0 0 0 0 0,0-1 0 0 0,0 1 1 0 0,0 0-1 0 0,0 0 0 0 0,0 0 0 0 0,0 0 0 0 0,0 0 0 0 0,0 0 1 0 0,0 0-1 0 0,0 0 0 0 0,0 0 0 0 0,0-1 0 0 0,0 1 0 0 0,0 0 1 0 0,0 0-1 0 0,0 0 0 0 0,0 0 0 0 0,0 0 0 0 0,0 0 0 0 0,0 0 1 0 0,0 0-1 0 0,0 0 0 0 0,0-1 0 0 0,0 1 0 0 0,1 0 0 0 0,-1 0 1 0 0,0 0-1 0 0,0 0 0 0 0,0 0 0 0 0,0 0 0 0 0,0 0 0 0 0,0 0 1 0 0,0 0-1 0 0,31-6 655 0 0,200-5 3097 0 0,-131 15-6074 0 0,-88-3-2148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1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0 11979 0 0,'-1'1'35'0'0,"1"-1"1"0"0,-1 0 0 0 0,1 0 0 0 0,0 0 0 0 0,-1 1-1 0 0,1-1 1 0 0,-1 0 0 0 0,1 1 0 0 0,-1-1 0 0 0,1 0-1 0 0,0 1 1 0 0,-1-1 0 0 0,1 0 0 0 0,0 1 0 0 0,-1-1-1 0 0,1 1 1 0 0,0-1 0 0 0,-1 1 0 0 0,1-1 0 0 0,0 1 0 0 0,0-1-1 0 0,0 1 1 0 0,0-1 0 0 0,-1 1 0 0 0,1-1 0 0 0,0 1-1 0 0,0-1 1 0 0,0 1 0 0 0,0-1 0 0 0,0 1 0 0 0,0-1-1 0 0,0 1 1 0 0,0-1 0 0 0,0 1 0 0 0,1-1 0 0 0,-1 1-1 0 0,0 0 1 0 0,3 33-297 0 0,-2-22 403 0 0,2 39 330 0 0,17 438 3384 0 0,-21-437-4833 0 0,-16 98 0 0 0,13-129-342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0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21 11522 0 0,'-4'-18'1663'0'0,"3"15"-343"0"0,0 14-411 0 0,1-8-849 0 0,-8 254 1990 0 0,7-177-1960 0 0,4 61 277 0 0,39 249 0 0 0,-12-232 869 0 0,-16-94-1283 0 0,-2 0 1 0 0,4 86-1 0 0,-16-138-679 0 0,-1 1 1 0 0,0-1-1 0 0,0 1 0 0 0,-4 12 0 0 0,-1-5-5119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1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28 5065 0 0,'-22'0'2092'0'0,"41"-2"-1340"0"0,9-1-378 0 0,108-10 2814 0 0,184 6-1 0 0,-98 5-1931 0 0,35 2-1309 0 0,-148 3-3157 0 0,-93-3-1471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2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25 6913 0 0,'-7'-6'543'0'0,"-3"-4"-747"0"0,10 9 175 0 0,0 1 1 0 0,0 0-1 0 0,1-1 0 0 0,-1 1 1 0 0,0 0-1 0 0,1-1 0 0 0,-1 1 0 0 0,0 0 1 0 0,1-1-1 0 0,-1 1 0 0 0,1 0 1 0 0,-1 0-1 0 0,0-1 0 0 0,1 1 1 0 0,-1 0-1 0 0,1 0 0 0 0,-1 0 1 0 0,1 0-1 0 0,-1 0 0 0 0,1 0 1 0 0,-1 0-1 0 0,1-1 0 0 0,-1 1 1 0 0,1 0-1 0 0,-1 1 0 0 0,1-1 0 0 0,-1 0 1 0 0,0 0-1 0 0,1 0 0 0 0,-1 0 1 0 0,1 0-1 0 0,0 1 0 0 0,38 0 692 0 0,58 11 1 0 0,28 2 1234 0 0,602-26 720 0 0,-702 11-2589 0 0,690-18 790 0 0,207 69 2739 0 0,-708-38-3475 0 0,66 7-44 0 0,-236-16-44 0 0,-31-3-11 0 0,0 1 1 0 0,0 0 0 0 0,0 1-1 0 0,0 0 1 0 0,0 1 0 0 0,24 9 0 0 0,-35-11-172 0 0,0 1 0 0 0,0-1 0 0 0,0 1 0 0 0,0-1 0 0 0,0 1 0 0 0,-1 0 0 0 0,1-1 0 0 0,0 1 0 0 0,1 3 0 0 0,1 3-5121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3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39 6913 0 0,'0'-1'188'0'0,"-1"1"-1"0"0,1-1 1 0 0,0 1-1 0 0,0-1 0 0 0,0 0 1 0 0,-1 1-1 0 0,1-1 0 0 0,0 0 1 0 0,0 1-1 0 0,0-1 1 0 0,0 0-1 0 0,0 1 0 0 0,0-1 1 0 0,0 0-1 0 0,0 1 0 0 0,1-1 1 0 0,-1 0-1 0 0,0 1 1 0 0,0-1-1 0 0,0 1 0 0 0,1-1 1 0 0,-1 0-1 0 0,0 1 0 0 0,1-1 1 0 0,-1 1-1 0 0,0-1 1 0 0,1 1-1 0 0,-1-1 0 0 0,1 1 1 0 0,-1-1-1 0 0,1 1 0 0 0,-1-1 1 0 0,1 1-1 0 0,-1 0 1 0 0,1-1-1 0 0,0 1 0 0 0,-1 0 1 0 0,1-1-1 0 0,-1 1 0 0 0,1 0 1 0 0,0 0-1 0 0,-1 0 1 0 0,1 0-1 0 0,0-1 0 0 0,-1 1 1 0 0,1 0-1 0 0,0 0 0 0 0,18-9 2690 0 0,0 3-13843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4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6737 0 0,'1'14'772'0'0,"1"1"-1"0"0,1-1 1 0 0,0 0-1 0 0,5 14 1 0 0,8 40 1833 0 0,-3 100 416 0 0,-1-10-2398 0 0,-9-100-1002 0 0,-9-19-3371 0 0,3-33-963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7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18 3225 0 0,'-12'2'160'0'0,"5"-1"-546"0"0,6-6 4141 0 0,0 4-3705 0 0,0 0 0 0 0,0 0 1 0 0,0 1-1 0 0,0-1 0 0 0,0 0 1 0 0,0 1-1 0 0,-1-1 0 0 0,1 1 1 0 0,0-1-1 0 0,0 1 0 0 0,0 0 1 0 0,-1-1-1 0 0,1 1 1 0 0,0 0-1 0 0,-1 0 0 0 0,-1 0 1 0 0,-40 14-328 0 0,-11 1-977 0 0,49-14 2471 0 0,0-1 0 0 0,0 0 0 0 0,1 0 0 0 0,-1 0 0 0 0,-9-1 1 0 0,13 0-859 0 0,-9 1 1582 0 0,10 0-1887 0 0,-1 0 1 0 0,1 0-1 0 0,0 0 1 0 0,0 0-1 0 0,0 0 1 0 0,0 0-1 0 0,0 0 0 0 0,-1 0 1 0 0,1 0-1 0 0,0 0 1 0 0,0 0-1 0 0,0 0 1 0 0,0 0-1 0 0,0 0 0 0 0,0 0 1 0 0,-1 0-1 0 0,1 0 1 0 0,0 0-1 0 0,0 0 1 0 0,0 0-1 0 0,0 0 1 0 0,0 0-1 0 0,0 0 0 0 0,-1 0 1 0 0,1 0-1 0 0,0 0 1 0 0,0 0-1 0 0,0-1 1 0 0,0 1-1 0 0,0 0 1 0 0,0 0-1 0 0,0 0 0 0 0,0 0 1 0 0,0 0-1 0 0,-1 0 1 0 0,1 0-1 0 0,0-1 1 0 0,0 1-1 0 0,0 0 0 0 0,0 0 1 0 0,0 0-1 0 0,0 0 1 0 0,0 0-1 0 0,0 0 1 0 0,0-1-1 0 0,0 1 1 0 0,0 0-1 0 0,0 0 0 0 0,0 0 1 0 0,0 0-1 0 0,0 0 1 0 0,0 0-1 0 0,0-1 1 0 0,0 1-1 0 0,0 0 1 0 0,0 0-1 0 0,0 0 0 0 0,0 0 1 0 0,0 0-1 0 0,1-1 1 0 0,-1 1-97 0 0,3-1-72 0 0,11-5 120 0 0,0 2 1 0 0,1 0 0 0 0,0 1 0 0 0,-1 0 0 0 0,1 2-1 0 0,0-1 1 0 0,24 2 0 0 0,18-2 656 0 0,-35-1-414 0 0,1 2 0 0 0,0 0 0 0 0,0 2 0 0 0,0 1 0 0 0,0 0 0 0 0,-1 2 0 0 0,1 1 0 0 0,26 8 0 0 0,-49-13-254 0 0,0 0 0 0 0,-1 1-1 0 0,1-1 1 0 0,0 0 0 0 0,0 0 0 0 0,0 0 0 0 0,0 0 0 0 0,-1 0 0 0 0,1 0 0 0 0,0 0 0 0 0,0 0 0 0 0,0 0 0 0 0,0 1 0 0 0,0-1 0 0 0,-1 0 0 0 0,1 0 0 0 0,0 0 0 0 0,0 0-1 0 0,0 0 1 0 0,0 1 0 0 0,0-1 0 0 0,0 0 0 0 0,0 0 0 0 0,0 0 0 0 0,0 0 0 0 0,0 1 0 0 0,0-1 0 0 0,0 0 0 0 0,0 0 0 0 0,0 0 0 0 0,0 1 0 0 0,0-1 0 0 0,0 0 0 0 0,0 0-1 0 0,0 0 1 0 0,0 0 0 0 0,0 1 0 0 0,0-1 0 0 0,0 0 0 0 0,0 0 0 0 0,0 0 0 0 0,0 0 0 0 0,0 1 0 0 0,0-1 0 0 0,0 0 0 0 0,1 0 0 0 0,-1 0 0 0 0,0 0 0 0 0,0 0 0 0 0,0 1-1 0 0,0-1 1 0 0,0 0 0 0 0,0 0 0 0 0,1 0 0 0 0,-1 0 0 0 0,0 0 0 0 0,0 0 0 0 0,0 0 0 0 0,0 0 0 0 0,1 0 0 0 0,-1 0 0 0 0,0 0 0 0 0,0 0 0 0 0,0 0 0 0 0,1 1-1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4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9 9562 0 0,'0'-8'797'0'0,"-6"15"-1118"0"0,-67 27-1345 0 0,47-24 994 0 0,2 2 1 0 0,-29 17-1 0 0,54-29 742 0 0,0 1 1 0 0,0 0-1 0 0,-1-1 0 0 0,1 1 0 0 0,0-1 0 0 0,0 1 0 0 0,0-1 0 0 0,0 1 0 0 0,-1-1 1 0 0,1 1-1 0 0,0-1 0 0 0,0 0 0 0 0,0 0 0 0 0,0 1 0 0 0,0-1 0 0 0,0 0 0 0 0,0 0 0 0 0,0 0 1 0 0,0 0-1 0 0,0 0 0 0 0,1 0 0 0 0,32 4 788 0 0,31-2-158 0 0,75-7 0 0 0,-52 1-712 0 0,-83 3 4 0 0,1 2 0 0 0,-1-1 0 0 0,1 0 0 0 0,-1 1 0 0 0,0 0 0 0 0,1 0 0 0 0,-1 1 0 0 0,5 2 0 0 0,-9-4 6 0 0,0 0 0 0 0,-1 1 0 0 0,1-1 0 0 0,0 0 0 0 0,-1 1 0 0 0,1-1 0 0 0,-1 1 0 0 0,1-1 0 0 0,0 0 0 0 0,-1 1 0 0 0,1 0 0 0 0,-1-1 0 0 0,0 1 0 0 0,1-1 0 0 0,-1 1 0 0 0,1 0 0 0 0,-1-1 1 0 0,0 1-1 0 0,1-1 0 0 0,-1 1 0 0 0,0 0 0 0 0,0 0 0 0 0,0-1 0 0 0,1 2 0 0 0,-2 0 0 0 0,1-1 1 0 0,-1 1 0 0 0,1-1-1 0 0,-1 1 1 0 0,0-1 0 0 0,0 1-1 0 0,1-1 1 0 0,-1 0 0 0 0,0 0-1 0 0,0 1 1 0 0,0-1 0 0 0,0 0-1 0 0,-1 0 1 0 0,1 0 0 0 0,0 0-1 0 0,-3 1 1 0 0,-170 118 3098 0 0,171-117-3112 0 0,-11 10-431 0 0,14-12 435 0 0,1-1 0 0 0,-1 1 0 0 0,0-1-1 0 0,1 1 1 0 0,-1-1 0 0 0,1 1 0 0 0,-1-1 0 0 0,1 1 0 0 0,-1-1-1 0 0,1 0 1 0 0,-1 1 0 0 0,1-1 0 0 0,-1 0 0 0 0,1 1-1 0 0,0-1 1 0 0,-1 0 0 0 0,1 0 0 0 0,-1 0 0 0 0,1 0-1 0 0,0 1 1 0 0,-1-1 0 0 0,1 0 0 0 0,0 0 0 0 0,-1 0 0 0 0,1 0-1 0 0,-1 0 1 0 0,1 0 0 0 0,0-1 0 0 0,0 1 0 0 0,26 1 421 0 0,-20-1-285 0 0,1 0 0 0 0,-1 1 1 0 0,0-1-1 0 0,0 1 0 0 0,0 1 0 0 0,0-1 1 0 0,9 4-1 0 0,-16-4-125 0 0,1-1 1 0 0,-1 0-1 0 0,0 0 1 0 0,0 0-1 0 0,0 0 1 0 0,1 0-1 0 0,-1 0 0 0 0,0 1 1 0 0,0-1-1 0 0,0 0 1 0 0,0 0-1 0 0,1 0 1 0 0,-1 1-1 0 0,0-1 1 0 0,0 0-1 0 0,0 0 0 0 0,0 0 1 0 0,0 1-1 0 0,0-1 1 0 0,1 0-1 0 0,-1 0 1 0 0,0 1-1 0 0,0-1 1 0 0,0 0-1 0 0,0 0 0 0 0,0 1 1 0 0,0-1-1 0 0,0 0 1 0 0,0 0-1 0 0,0 1 1 0 0,0-1-1 0 0,0 0 0 0 0,0 0 1 0 0,0 1-1 0 0,-1-1 1 0 0,1 0-1 0 0,0 0 1 0 0,0 0-1 0 0,0 1 1 0 0,0-1-1 0 0,0 0 0 0 0,0 0 1 0 0,-1 1-1 0 0,-11 11-8 0 0,-20 8 87 0 0,30-20-61 0 0,-29 16 70 0 0,21-12 187 0 0,0 1-1 0 0,0 0 1 0 0,1 0-1 0 0,-1 1 1 0 0,1 0-1 0 0,1 1 1 0 0,-1 0 0 0 0,-7 9-1 0 0,16-16-260 0 0,-1 0 0 0 0,1 1 0 0 0,0-1 0 0 0,0 1 0 0 0,0-1 0 0 0,0 1 0 0 0,0-1 0 0 0,0 1 0 0 0,0 0-1 0 0,0-1 1 0 0,1 0 0 0 0,-1 1 0 0 0,0-1 0 0 0,0 1 0 0 0,0-1 0 0 0,0 1 0 0 0,1-1 0 0 0,-1 1 0 0 0,0-1 0 0 0,1 1 0 0 0,-1-1 0 0 0,0 0 0 0 0,0 1 0 0 0,1-1-1 0 0,-1 0 1 0 0,1 1 0 0 0,-1-1 0 0 0,0 0 0 0 0,1 1 0 0 0,-1-1 0 0 0,1 0 0 0 0,-1 0 0 0 0,1 1 0 0 0,-1-1 0 0 0,1 0 0 0 0,-1 0 0 0 0,1 0 0 0 0,-1 0 0 0 0,1 0-1 0 0,-1 0 1 0 0,1 0 0 0 0,-1 0 0 0 0,1 0 0 0 0,0 0 0 0 0,25 5 127 0 0,-15-5-322 0 0,47 2-3777 0 0,-50-1-883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5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21 1840 0 0,'10'-20'3585'0'0,"-13"33"-1759"0"0,3-12-1339 0 0,-9 27 1290 0 0,4-13-1065 0 0,1 1 0 0 0,1 0-1 0 0,0 0 1 0 0,1 0 0 0 0,1 0-1 0 0,1 0 1 0 0,1 21 0 0 0,5 8 147 0 0,13 54 0 0 0,-10-62-788 0 0,-2-1 1 0 0,-2 1-1 0 0,1 39 0 0 0,-6-75-123 0 0,1 4-95 0 0,-1-1 1 0 0,0 0-1 0 0,0 1 1 0 0,-1-1 0 0 0,1 1-1 0 0,-1-1 1 0 0,0 1 0 0 0,0-1-1 0 0,-1 0 1 0 0,1 0 0 0 0,-4 6-1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5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6449 0 0,'1'1'57'0'0,"-1"-1"0"0"0,0 1 0 0 0,1-1-1 0 0,-1 1 1 0 0,0 0 0 0 0,0-1 0 0 0,0 1-1 0 0,0 0 1 0 0,1 0 0 0 0,-1-1-1 0 0,0 1 1 0 0,0 0 0 0 0,0-1 0 0 0,-1 1-1 0 0,1 0 1 0 0,0-1 0 0 0,0 1 0 0 0,0 0-1 0 0,0-1 1 0 0,-1 1 0 0 0,1 0 0 0 0,0-1-1 0 0,-1 1 1 0 0,-9 7 172 0 0,-5 3 100 0 0,19-9-477 0 0,13-5-385 0 0,6-2 58 0 0,-11 1 466 0 0,0 1 0 0 0,0 1-1 0 0,0 0 1 0 0,0 0 0 0 0,1 1-1 0 0,-1 1 1 0 0,0 0 0 0 0,24 3 0 0 0,-35-3 48 0 0,0 0 1 0 0,0 1-1 0 0,0-1 1 0 0,0 0-1 0 0,0 0 1 0 0,0 1-1 0 0,0-1 1 0 0,0 0-1 0 0,0 1 1 0 0,0-1-1 0 0,0 1 1 0 0,-1-1-1 0 0,1 1 1 0 0,0-1-1 0 0,0 1 1 0 0,0 0-1 0 0,-1-1 1 0 0,1 1-1 0 0,0 0 1 0 0,-1 0-1 0 0,1 0 1 0 0,-1-1-1 0 0,1 1 1 0 0,-1 0-1 0 0,1 0 1 0 0,-1 0-1 0 0,0 0 1 0 0,0 0-1 0 0,1 1 1 0 0,-1 0-9 0 0,-1 0-1 0 0,1 0 1 0 0,-1 0 0 0 0,1-1-1 0 0,-1 1 1 0 0,0 0 0 0 0,0 0-1 0 0,1-1 1 0 0,-1 1-1 0 0,0-1 1 0 0,-1 1 0 0 0,1-1-1 0 0,0 1 1 0 0,-2 1 0 0 0,-7 6-4 0 0,0 0-1 0 0,0 0 1 0 0,-13 7 0 0 0,22-15-19 0 0,-5 3 6 0 0,-34 26 120 0 0,38-28 8 0 0,0-1 1 0 0,0 1 0 0 0,0 0 0 0 0,0 0 0 0 0,1 0-1 0 0,-1 0 1 0 0,1 0 0 0 0,-1 0 0 0 0,1 0 0 0 0,0 1-1 0 0,0-1 1 0 0,0 0 0 0 0,0 1 0 0 0,0-1 0 0 0,0 5-1 0 0,0-6-62 0 0,1 0 0 0 0,0 0 0 0 0,1-1 0 0 0,-1 1 0 0 0,0 0 0 0 0,0 0-1 0 0,0-1 1 0 0,0 1 0 0 0,1 0 0 0 0,-1 0 0 0 0,0-1 0 0 0,1 1 0 0 0,-1 0-1 0 0,0-1 1 0 0,1 1 0 0 0,-1 0 0 0 0,1-1 0 0 0,-1 1 0 0 0,1-1-1 0 0,-1 1 1 0 0,1-1 0 0 0,-1 1 0 0 0,1-1 0 0 0,0 1 0 0 0,-1-1 0 0 0,1 0-1 0 0,0 1 1 0 0,-1-1 0 0 0,1 0 0 0 0,0 1 0 0 0,0-1 0 0 0,0 0 0 0 0,31 1 1062 0 0,-30-1-1080 0 0,0-1 0 0 0,0 1 0 0 0,0 0 0 0 0,0 0 0 0 0,0-1 0 0 0,0 2 0 0 0,0-1 0 0 0,0 0 0 0 0,0 0 0 0 0,-1 0 0 0 0,1 1 0 0 0,0-1 0 0 0,0 1 0 0 0,0 0 0 0 0,0-1 0 0 0,-1 1 0 0 0,1 0 0 0 0,0 0 0 0 0,1 1-1 0 0,-2 0-60 0 0,-1 0 0 0 0,0 0-1 0 0,0 0 1 0 0,-1 0 0 0 0,1 0-1 0 0,0 0 1 0 0,-1 0 0 0 0,1 0-1 0 0,-1 0 1 0 0,1 0 0 0 0,-1 0-1 0 0,0 0 1 0 0,0-1-1 0 0,0 1 1 0 0,0 0 0 0 0,0-1-1 0 0,0 1 1 0 0,-1-1 0 0 0,1 1-1 0 0,-3 1 1 0 0,-7 15-15 0 0,11-17 13 0 0,1-1 0 0 0,-1 1 0 0 0,1-1-1 0 0,-1 1 1 0 0,1-1 0 0 0,-1 0 0 0 0,1 1-1 0 0,0-1 1 0 0,-1 0 0 0 0,1 0-1 0 0,-1 0 1 0 0,1 1 0 0 0,0-1 0 0 0,-1 0-1 0 0,1 0 1 0 0,0 0 0 0 0,-1 0-1 0 0,1 0 1 0 0,0 0 0 0 0,-1 0 0 0 0,1 0-1 0 0,-1 0 1 0 0,1 0 0 0 0,0-1-1 0 0,19 0-30 0 0,4-3-38 0 0,-18 2-77 0 0,0 1 0 0 0,0-1 0 0 0,1 2 0 0 0,-1-1 0 0 0,0 1-1 0 0,1 0 1 0 0,-1 0 0 0 0,0 0 0 0 0,10 3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6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5065 0 0,'0'0'108'0'0,"6"20"1208"0"0,0 9 461 0 0,-1 0 0 0 0,-1 1-1 0 0,-1 30 1 0 0,5 38-500 0 0,4 4-2012 0 0,-12-91 64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6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4 6913 0 0,'-6'0'209'0'0,"1"0"-1"0"0,-1 0 0 0 0,1 0 0 0 0,-1 1 0 0 0,0 0 0 0 0,1 0 0 0 0,-1 1 0 0 0,1-1 0 0 0,0 1 0 0 0,-1 0 0 0 0,1 1 0 0 0,0-1 0 0 0,-9 7 0 0 0,14-9-183 0 0,0 0 0 0 0,0 0 0 0 0,0 0-1 0 0,0 0 1 0 0,0 0 0 0 0,0 0 0 0 0,0 0 0 0 0,0 0 0 0 0,-1 0-1 0 0,1 0 1 0 0,0 0 0 0 0,0 1 0 0 0,0-1 0 0 0,0 0 0 0 0,0 0-1 0 0,0 0 1 0 0,0 0 0 0 0,0 0 0 0 0,0 0 0 0 0,0 0 0 0 0,0 0-1 0 0,0 0 1 0 0,0 0 0 0 0,0 0 0 0 0,0 0 0 0 0,0 1-1 0 0,0-1 1 0 0,0 0 0 0 0,-1 0 0 0 0,1 0 0 0 0,0 0 0 0 0,0 0-1 0 0,0 0 1 0 0,0 0 0 0 0,0 0 0 0 0,0 0 0 0 0,1 1 0 0 0,-1-1-1 0 0,0 0 1 0 0,0 0 0 0 0,0 0 0 0 0,0 0 0 0 0,0 0 0 0 0,0 0-1 0 0,0 0 1 0 0,0 0 0 0 0,0 0 0 0 0,0 0 0 0 0,0 0 0 0 0,0 1-1 0 0,0-1 1 0 0,0 0 0 0 0,0 0 0 0 0,0 0 0 0 0,0 0 0 0 0,0 0-1 0 0,1 0 1 0 0,-1 0 0 0 0,0 0 0 0 0,0 0 0 0 0,0 0 0 0 0,0 0-1 0 0,0 0 1 0 0,0 0 0 0 0,0 0 0 0 0,0 0 0 0 0,1 0 0 0 0,10 2 623 0 0,13-2-419 0 0,48-15 283 0 0,-55 10-168 0 0,0 1 1 0 0,0 1-1 0 0,0 1 0 0 0,0 0 1 0 0,24 1-1 0 0,-41 0-336 0 0,1 1 1 0 0,-1 0-1 0 0,1 0 0 0 0,0 0 1 0 0,-1 0-1 0 0,1 0 1 0 0,-1 0-1 0 0,1 0 0 0 0,-1 0 1 0 0,1 0-1 0 0,-1 0 0 0 0,1 0 1 0 0,0 0-1 0 0,-1 0 1 0 0,1 1-1 0 0,-1-1 0 0 0,1 0 1 0 0,-1 0-1 0 0,1 0 1 0 0,-1 1-1 0 0,1-1 0 0 0,-1 0 1 0 0,0 1-1 0 0,1-1 1 0 0,-1 1-1 0 0,1-1 0 0 0,-1 0 1 0 0,0 1-1 0 0,1-1 0 0 0,-1 1 1 0 0,0-1-1 0 0,1 1 1 0 0,-1-1-1 0 0,0 1 0 0 0,0-1 1 0 0,0 1-1 0 0,1-1 1 0 0,-1 1-1 0 0,0-1 0 0 0,0 1 1 0 0,0-1-1 0 0,0 1 0 0 0,0 0 1 0 0,0-1-1 0 0,0 1 1 0 0,0-1-1 0 0,0 1 0 0 0,0-1 1 0 0,0 1-1 0 0,-1-1 1 0 0,1 1-1 0 0,0-1 0 0 0,0 1 1 0 0,0-1-1 0 0,-1 1 0 0 0,1-1 1 0 0,0 1-1 0 0,-1-1 1 0 0,1 1-1 0 0,0-1 0 0 0,-1 1 1 0 0,1-1-1 0 0,-1 1 1 0 0,-34 33-603 0 0,22-22 220 0 0,12-11 403 0 0,1-1 0 0 0,-1 1-1 0 0,0 0 1 0 0,1 0 0 0 0,-1 0-1 0 0,1-1 1 0 0,-1 1 0 0 0,1 0 0 0 0,-1 0-1 0 0,1 0 1 0 0,0 0 0 0 0,0 0 0 0 0,-1 0-1 0 0,1 0 1 0 0,0 0 0 0 0,0 0 0 0 0,0 0-1 0 0,0 0 1 0 0,0 0 0 0 0,0 0-1 0 0,0 0 1 0 0,0 0 0 0 0,0 0 0 0 0,1 0-1 0 0,-1 0 1 0 0,0 0 0 0 0,1 0 0 0 0,-1 0-1 0 0,1 0 1 0 0,0 1 0 0 0,27 26 948 0 0,-25-26-854 0 0,0 1 0 0 0,0-1 0 0 0,-1 1 0 0 0,1-1 0 0 0,0 1 0 0 0,-1 0 0 0 0,0 0 0 0 0,1 0 0 0 0,-1 0 0 0 0,2 5 0 0 0,-3-3-102 0 0,-1 0 1 0 0,0 0-1 0 0,0 0 1 0 0,0 0-1 0 0,0 0 1 0 0,-1 0-1 0 0,0-1 1 0 0,0 1-1 0 0,0 0 1 0 0,-1 0-1 0 0,0 0 1 0 0,1-1-1 0 0,-2 1 1 0 0,1-1-1 0 0,-4 6 1 0 0,3-4-24 0 0,0-1-1 0 0,0 1 1 0 0,0 0 0 0 0,1 0 0 0 0,0 0 0 0 0,1 0-1 0 0,-1 1 1 0 0,0 10 0 0 0,2-16-5 0 0,0 0 0 0 0,0 0 1 0 0,0 0-1 0 0,0 0 0 0 0,0 0 0 0 0,0 0 0 0 0,1 0 1 0 0,-1 0-1 0 0,0 0 0 0 0,1 0 0 0 0,-1 0 1 0 0,1 0-1 0 0,-1 0 0 0 0,1 0 0 0 0,-1 0 1 0 0,1-1-1 0 0,0 1 0 0 0,-1 0 0 0 0,1 0 0 0 0,0-1 1 0 0,0 1-1 0 0,0 0 0 0 0,-1-1 0 0 0,1 1 1 0 0,0-1-1 0 0,0 1 0 0 0,0-1 0 0 0,0 1 1 0 0,0-1-1 0 0,0 0 0 0 0,0 0 0 0 0,0 1 0 0 0,0-1 1 0 0,0 0-1 0 0,0 0 0 0 0,0 0 0 0 0,0 0 1 0 0,0 0-1 0 0,0 0 0 0 0,0 0 0 0 0,0-1 1 0 0,1 1-1 0 0,-1 0 0 0 0,-1 0 0 0 0,3-2 1 0 0,7 0-756 0 0,0-1 1 0 0,-1 0 0 0 0,15-8 0 0 0,-20 9 167 0 0,5-3-817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8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6913 0 0,'3'-1'37'0'0,"1"0"0"0"0,-1 1-1 0 0,0 0 1 0 0,0-1 0 0 0,1 1-1 0 0,-1 1 1 0 0,0-1 0 0 0,4 1-1 0 0,-4-1-40 0 0,0 1 1 0 0,0-1-1 0 0,0 0 0 0 0,0 1 0 0 0,0-1 0 0 0,0-1 1 0 0,0 1-1 0 0,0 0 0 0 0,0-1 0 0 0,0 0 0 0 0,0 0 0 0 0,4-2 1 0 0,13-11-119 0 0,-18 12 350 0 0,0 0 0 0 0,0 1 0 0 0,0-1 0 0 0,0 1 0 0 0,0-1 0 0 0,0 1 0 0 0,0 0 0 0 0,0 0 0 0 0,5-1 0 0 0,-6 2-75 0 0,0 0 1 0 0,0 0 0 0 0,0 0-1 0 0,0 0 1 0 0,0 1-1 0 0,0-1 1 0 0,0 0 0 0 0,1 1-1 0 0,-1-1 1 0 0,0 1 0 0 0,0-1-1 0 0,-1 1 1 0 0,1-1 0 0 0,0 1-1 0 0,0 0 1 0 0,0 0 0 0 0,0-1-1 0 0,0 1 1 0 0,-1 0-1 0 0,1 0 1 0 0,0 0 0 0 0,-1 0-1 0 0,1 0 1 0 0,-1 0 0 0 0,1 0-1 0 0,-1 0 1 0 0,1 1 0 0 0,4 10 643 0 0,-1-1 1 0 0,0 1 0 0 0,0 0 0 0 0,-2 1 0 0 0,1-1 0 0 0,-2 0 0 0 0,1 26 0 0 0,-1-18-681 0 0,1 0 0 0 0,5 21 0 0 0,3-9-147 0 0,2 1 0 0 0,30 58-1 0 0,-23-53 277 0 0,17 48-1 0 0,-31-64-129 0 0,-1 0 0 0 0,0 0 0 0 0,-2 1 0 0 0,0-1 0 0 0,-3 41-1 0 0,0-21-81 0 0,1-41-7 0 0,0 0 0 0 0,0 0-1 0 0,0 1 1 0 0,0-1 0 0 0,0 0 0 0 0,0 0 0 0 0,0 0 0 0 0,0 1 0 0 0,0-1 0 0 0,1 0 0 0 0,-1 0 0 0 0,0 0 0 0 0,1 0 0 0 0,-1 0 0 0 0,2 3 0 0 0,-1-4 0 0 0,1 0 1 0 0,-1 0-1 0 0,0 0 0 0 0,1 0 1 0 0,-1 0-1 0 0,0 0 0 0 0,1-1 1 0 0,-1 1-1 0 0,0 0 0 0 0,1-1 1 0 0,-1 1-1 0 0,0-1 0 0 0,3 0 1 0 0,3-2-146 0 0,37-10 133 0 0,0 2 0 0 0,1 2 0 0 0,84-6 0 0 0,140 12 92 0 0,-32 2-58 0 0,6-3 138 0 0,63-5 154 0 0,-113-3-365 0 0,101-9 171 0 0,-166 9 259 0 0,407-49-346 0 0,-411 41-352 0 0,202-21 554 0 0,-318 41-304 0 0,-2-1 26 0 0,1 0 0 0 0,-1 1 1 0 0,1 0-1 0 0,0 0 0 0 0,-1 1 0 0 0,1-1 0 0 0,-1 1 0 0 0,12 4 1 0 0,-18-5-23 0 0,0 0 1 0 0,0 0-1 0 0,0 1 1 0 0,1-1-1 0 0,-1 0 1 0 0,0 0-1 0 0,0 0 1 0 0,0 0 0 0 0,0 0-1 0 0,0 1 1 0 0,0-1-1 0 0,1 0 1 0 0,-1 0-1 0 0,0 0 1 0 0,0 0-1 0 0,0 1 1 0 0,0-1-1 0 0,0 0 1 0 0,0 0 0 0 0,0 0-1 0 0,0 1 1 0 0,0-1-1 0 0,0 0 1 0 0,0 0-1 0 0,0 0 1 0 0,0 1-1 0 0,0-1 1 0 0,0 0-1 0 0,0 0 1 0 0,0 0 0 0 0,0 1-1 0 0,0-1 1 0 0,0 0-1 0 0,0 0 1 0 0,0 0-1 0 0,-1 1 1 0 0,1-1-1 0 0,0 0 1 0 0,0 0-1 0 0,0 0 1 0 0,0 0 0 0 0,0 0-1 0 0,-1 1 1 0 0,1-1-1 0 0,0 0 1 0 0,0 0-1 0 0,-6 8-7690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49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73 233 7834 0 0,'-4'-1'670'0'0,"-1"-1"0"0"0,1 1 0 0 0,-1 0 1 0 0,0 0-1 0 0,1 0 0 0 0,-1 1 0 0 0,0 0 1 0 0,0 0-1 0 0,1 0 0 0 0,-1 0 0 0 0,0 1 1 0 0,0 0-1 0 0,-7 2 0 0 0,49 11 2591 0 0,-28-11-3154 0 0,0 1 1 0 0,0 0 0 0 0,0 0-1 0 0,-1 1 1 0 0,0 0 0 0 0,0 1-1 0 0,0 0 1 0 0,0 0 0 0 0,9 11-1 0 0,0 2 155 0 0,-2 1 0 0 0,17 27-1 0 0,22 29 53 0 0,-53-74-308 0 0,1-1 0 0 0,-1 1 0 0 0,1 0 0 0 0,0-1 0 0 0,0 1 0 0 0,0-1 0 0 0,0 0 0 0 0,0 0 1 0 0,0 1-1 0 0,0-1 0 0 0,0-1 0 0 0,0 1 0 0 0,0 0 0 0 0,0 0 0 0 0,1-1 0 0 0,-1 1 0 0 0,0-1 0 0 0,1 0 0 0 0,-1 0 0 0 0,0 0 0 0 0,3 0 1 0 0,-4 0-7 0 0,0 0 1 0 0,-1 0 0 0 0,1-1-1 0 0,0 1 1 0 0,0 0 0 0 0,-1 0-1 0 0,1-1 1 0 0,0 1 0 0 0,-1-1-1 0 0,1 1 1 0 0,0-1 0 0 0,-1 1 0 0 0,1-1-1 0 0,-1 1 1 0 0,1-1 0 0 0,-1 1-1 0 0,1-1 1 0 0,-1 0 0 0 0,1 1-1 0 0,-1-1 1 0 0,0 0 0 0 0,1 1-1 0 0,0-2 1 0 0,-1 0-1 0 0,0 0-1 0 0,0 0 1 0 0,0 0-1 0 0,0 1 1 0 0,0-1 0 0 0,0 0-1 0 0,0 0 1 0 0,-1 0-1 0 0,1 1 1 0 0,-1-1 0 0 0,1 0-1 0 0,-1 0 1 0 0,1 1-1 0 0,-3-4 1 0 0,-9-18 19 0 0,-2 0 1 0 0,-18-23-1 0 0,14 22 11 0 0,-19-37-1 0 0,23 31-29 0 0,1-2 1 0 0,3 0-1 0 0,-13-54 0 0 0,4 8-321 0 0,14 68-930 0 0,9 24-1113 0 0,2-1 1285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0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18 7370 0 0,'-20'-13'800'0'0,"10"9"310"0"0,9 4-1060 0 0,1 0 0 0 0,0 0 0 0 0,0 0 0 0 0,0 0 0 0 0,0 0-1 0 0,0 0 1 0 0,0 0 0 0 0,0 0 0 0 0,0 0 0 0 0,0 0 0 0 0,-1 0 0 0 0,1 0-1 0 0,0 0 1 0 0,0 0 0 0 0,0 0 0 0 0,0 0 0 0 0,0 0 0 0 0,0 0 0 0 0,0 0-1 0 0,0 0 1 0 0,0 0 0 0 0,-1 0 0 0 0,1 0 0 0 0,0 0 0 0 0,0 0 0 0 0,0 0 0 0 0,0 0-1 0 0,0 0 1 0 0,0 0 0 0 0,0 0 0 0 0,0 1 0 0 0,0-1 0 0 0,0 0 0 0 0,0 0-1 0 0,0 0 1 0 0,0 0 0 0 0,-1 0 0 0 0,1 0 0 0 0,0 0 0 0 0,0 0 0 0 0,0 0-1 0 0,0 0 1 0 0,0 1 0 0 0,0-1 0 0 0,0 0 0 0 0,0 0 0 0 0,0 0 0 0 0,0 0 0 0 0,0 0-1 0 0,0 0 1 0 0,0 0 0 0 0,0 0 0 0 0,0 0 0 0 0,0 1 0 0 0,0-1 0 0 0,0 0-1 0 0,0 0 1 0 0,1 0 0 0 0,-1 0 0 0 0,0 0 0 0 0,0 0 0 0 0,0 0 0 0 0,0 0-1 0 0,0 0 1 0 0,14 44 1700 0 0,10 51-1 0 0,-16-57-1035 0 0,2 0-1 0 0,28 70 0 0 0,-21-81-2227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0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3225 0 0,'1'-1'89'0'0,"-1"0"0"0"0,1 0 0 0 0,-1 0 0 0 0,1 0 0 0 0,-1 1 0 0 0,1-1 0 0 0,-1 0 0 0 0,1 0 0 0 0,0 0 0 0 0,0 0 0 0 0,-1 1 1 0 0,1-1-1 0 0,0 0 0 0 0,0 1 0 0 0,0-1 0 0 0,0 1 0 0 0,0-1 0 0 0,0 1 0 0 0,0-1 0 0 0,0 1 0 0 0,0-1 0 0 0,0 1 0 0 0,0 0 0 0 0,2-1 1 0 0,0 1 115 0 0,0 1 0 0 0,-1-1 1 0 0,1 0-1 0 0,0 1 0 0 0,0-1 1 0 0,0 1-1 0 0,0 0 0 0 0,-1 0 1 0 0,5 1-1 0 0,6 5 794 0 0,-1 0-1 0 0,23 17 1 0 0,-31-21-826 0 0,128 101-167 0 0,-121-98-3853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1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21 199 9218 0 0,'-1'0'72'0'0,"1"0"0"0"0,-1 0 0 0 0,0 0 0 0 0,0 0 0 0 0,0 0 0 0 0,0 0 0 0 0,1 0 0 0 0,-1-1 0 0 0,0 1 0 0 0,0 0 0 0 0,0 0 0 0 0,1-1 0 0 0,-1 1 0 0 0,0-1 0 0 0,0 1 0 0 0,1 0 0 0 0,-1-1 0 0 0,0 0 0 0 0,1 1 0 0 0,-1-1 0 0 0,1 1 0 0 0,-1-1 0 0 0,0 0 0 0 0,1 1 0 0 0,0-1 0 0 0,-1 0 0 0 0,1 1 0 0 0,-1-3 0 0 0,1 1 110 0 0,1 0 1 0 0,0 0 0 0 0,0 0-1 0 0,0 0 1 0 0,0 0 0 0 0,0 1-1 0 0,0-1 1 0 0,1 0 0 0 0,-1 0-1 0 0,4-2 1 0 0,7-11-126 0 0,2 0 1 0 0,0 2-1 0 0,0-1 1 0 0,1 2-1 0 0,1 0 1 0 0,0 1-1 0 0,1 0 1 0 0,0 1-1 0 0,1 1 1 0 0,36-13-1 0 0,-34 14-121 0 0,-4-2 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21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10138 0 0,'1'0'195'0'0,"0"0"-1"0"0,0 0 1 0 0,0 0-1 0 0,0 0 1 0 0,-1 0-1 0 0,1 0 1 0 0,0 0 0 0 0,0 0-1 0 0,0 0 1 0 0,0 1-1 0 0,0-1 1 0 0,-1 0-1 0 0,1 0 1 0 0,0 1-1 0 0,0-1 1 0 0,0 1-1 0 0,-1-1 1 0 0,1 1 0 0 0,0-1-1 0 0,0 1 1 0 0,-1-1-1 0 0,1 1 1 0 0,-1-1-1 0 0,1 1 1 0 0,0 1-1 0 0,23 21 632 0 0,-19-18 82 0 0,2 2-722 0 0,-1 0-1 0 0,1 0 1 0 0,-1 0-1 0 0,0 1 1 0 0,-1 0-1 0 0,0 0 0 0 0,0 0 1 0 0,-1 1-1 0 0,0 0 1 0 0,-1-1-1 0 0,0 2 1 0 0,0-1-1 0 0,0 0 1 0 0,-2 0-1 0 0,1 1 1 0 0,0 15-1 0 0,-5 145 471 0 0,-1-22-610 0 0,5-123-42 0 0,1-1 0 0 0,1 0 0 0 0,1 0 0 0 0,9 27-1 0 0,-3-23-3 0 0,26 50 0 0 0,3 6 0 0 0,-35-73-37 0 0,-1 0-1 0 0,0 1 0 0 0,0-1 0 0 0,-1 1 0 0 0,-1 0 1 0 0,0 0-1 0 0,0 0 0 0 0,-1 0 0 0 0,-2 13 0 0 0,-9 31-3816 0 0,9-48-2244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9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1 0 2304 0 0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1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0 210 7834 0 0,'7'0'1380'0'0,"-3"0"-1024"0"0,0 0 0 0 0,0 0 0 0 0,1 0 0 0 0,-1 1 0 0 0,0-1 0 0 0,0 1 0 0 0,0 0 0 0 0,-1 0 0 0 0,1 0 0 0 0,6 3-1 0 0,23 13 747 0 0,-1 1 0 0 0,0 1 0 0 0,-2 1 0 0 0,0 2-1 0 0,48 46 1 0 0,-71-61-946 0 0,0 1 0 0 0,-1 0 0 0 0,0 0 0 0 0,-1 0 0 0 0,0 1 0 0 0,0 0 0 0 0,4 10 0 0 0,-12-65 352 0 0,2 18-367 0 0,-4-44 85 0 0,3 20-414 0 0,-3 0 1 0 0,-2 0-1 0 0,-16-57 1 0 0,18 94-731 0 0,0-1-1062 0 0,3 6-2843 0 0,0 3-959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2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14 8754 0 0,'0'-1'103'0'0,"-1"1"1"0"0,1 0-1 0 0,0-1 0 0 0,0 1 1 0 0,0 0-1 0 0,0-1 1 0 0,0 1-1 0 0,-1 0 0 0 0,1-1 1 0 0,0 1-1 0 0,0-1 0 0 0,0 1 1 0 0,0 0-1 0 0,0-1 1 0 0,0 1-1 0 0,0-1 0 0 0,1 1 1 0 0,-1 0-1 0 0,0-1 0 0 0,0 1 1 0 0,0 0-1 0 0,0-1 1 0 0,0 1-1 0 0,0 0 0 0 0,1-1 1 0 0,-1 1-1 0 0,0 0 0 0 0,0-1 1 0 0,1 1-1 0 0,-1 0 1 0 0,0 0-1 0 0,0-1 0 0 0,1 1 1 0 0,-1 0-1 0 0,0 0 0 0 0,1-1 1 0 0,-1 1-1 0 0,0 0 1 0 0,1 0-1 0 0,-1 0 0 0 0,0 0 1 0 0,1 0-1 0 0,-1-1 0 0 0,0 1 1 0 0,1 0-1 0 0,-1 0 1 0 0,1 0-1 0 0,-1 0 0 0 0,0 0 1 0 0,1 0-1 0 0,-1 0 0 0 0,1 0 1 0 0,-1 0-1 0 0,0 0 1 0 0,1 1-1 0 0,-1-1 0 0 0,0 0 1 0 0,1 0-1 0 0,-1 0 0 0 0,0 0 1 0 0,1 1-1 0 0,-1-1 1 0 0,1 0-1 0 0,20 22 630 0 0,31 40 1 0 0,-39-43-1050 0 0,1-1 0 0 0,1-1 0 0 0,1-1 0 0 0,0 0 0 0 0,26 18 0 0 0,-37-31-5079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2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10 117 6233 0 0,'0'0'138'0'0,"-1"-1"0"0"0,0 1-1 0 0,1-1 1 0 0,-1 1-1 0 0,0-1 1 0 0,1 1 0 0 0,-1-1-1 0 0,0 0 1 0 0,1 1-1 0 0,-1-1 1 0 0,1 0 0 0 0,0 0-1 0 0,-1 1 1 0 0,1-1-1 0 0,-1 0 1 0 0,1 0 0 0 0,0 0-1 0 0,0 1 1 0 0,0-1-1 0 0,-1 0 1 0 0,1 0 0 0 0,0 0-1 0 0,0 0 1 0 0,0 0-1 0 0,0 0 1 0 0,0 1 0 0 0,0-1-1 0 0,1 0 1 0 0,-1-1-1 0 0,1-1 100 0 0,1 0 0 0 0,-1 0 0 0 0,1 0 1 0 0,-1 0-1 0 0,1 1 0 0 0,0-1 0 0 0,0 0 0 0 0,4-3 0 0 0,3-3 304 0 0,1 1 1 0 0,0 0 0 0 0,16-10 0 0 0,-20 15-264 0 0,0 0-1 0 0,0 0 1 0 0,1 0 0 0 0,-1 1-1 0 0,1 0 1 0 0,10-2 0 0 0,-16 3-258 0 0,1 1 1 0 0,-1 0-1 0 0,0 0 0 0 0,1-1 1 0 0,-1 1-1 0 0,0 0 0 0 0,1 0 1 0 0,-1 1-1 0 0,0-1 1 0 0,0 0-1 0 0,1 0 0 0 0,-1 1 1 0 0,0-1-1 0 0,1 0 0 0 0,-1 1 1 0 0,0-1-1 0 0,0 1 1 0 0,0 0-1 0 0,1-1 0 0 0,-1 1 1 0 0,0 0-1 0 0,0 0 0 0 0,0 0 1 0 0,0 0-1 0 0,0 0 0 0 0,-1 0 1 0 0,1 0-1 0 0,0 0 1 0 0,0 0-1 0 0,-1 0 0 0 0,1 0 1 0 0,0 0-1 0 0,-1 1 0 0 0,1-1 1 0 0,-1 0-1 0 0,0 0 1 0 0,1 1-1 0 0,-1-1 0 0 0,0 0 1 0 0,0 2-1 0 0,1 10 14 0 0,-1 0 0 0 0,-1 1 1 0 0,0-1-1 0 0,-1 0 0 0 0,-6 23 0 0 0,-3 23 604 0 0,11-59-641 0 0,0 1 1 0 0,0 0-1 0 0,0-1 1 0 0,0 1-1 0 0,0-1 0 0 0,0 1 1 0 0,0 0-1 0 0,0-1 0 0 0,0 1 1 0 0,0-1-1 0 0,1 1 1 0 0,-1 0-1 0 0,0-1 0 0 0,0 1 1 0 0,1-1-1 0 0,-1 1 1 0 0,0-1-1 0 0,1 1 0 0 0,-1-1 1 0 0,1 0-1 0 0,-1 1 1 0 0,1-1-1 0 0,-1 1 0 0 0,1-1 1 0 0,-1 0-1 0 0,1 1 1 0 0,-1-1-1 0 0,1 0 0 0 0,-1 0 1 0 0,1 1-1 0 0,-1-1 1 0 0,1 0-1 0 0,0 0 0 0 0,-1 0 1 0 0,1 0-1 0 0,-1 0 1 0 0,1 0-1 0 0,0 0 0 0 0,-1 0 1 0 0,1 0-1 0 0,-1 0 1 0 0,1 0-1 0 0,0 0 0 0 0,-1 0 1 0 0,1 0-1 0 0,-1 0 1 0 0,1-1-1 0 0,-1 1 0 0 0,2-1 1 0 0,36-11-384 0 0,-30 8 324 0 0,2 1-21 0 0,1-1-1 0 0,-1 1 0 0 0,1 1 1 0 0,0 0-1 0 0,-1 0 0 0 0,14 1 0 0 0,-21 1 79 0 0,-1 0 0 0 0,1 0 0 0 0,-1 0 0 0 0,0 0 0 0 0,1 1-1 0 0,-1 0 1 0 0,0-1 0 0 0,1 1 0 0 0,-1 0 0 0 0,0 0 0 0 0,0 0-1 0 0,0 0 1 0 0,1 0 0 0 0,-1 1 0 0 0,-1-1 0 0 0,1 1 0 0 0,0-1-1 0 0,0 1 1 0 0,0 0 0 0 0,-1 0 0 0 0,1 0 0 0 0,-1 0 0 0 0,0 0-1 0 0,1 0 1 0 0,-1 0 0 0 0,0 0 0 0 0,0 0 0 0 0,0 0 0 0 0,-1 1-1 0 0,1-1 1 0 0,0 0 0 0 0,-1 1 0 0 0,0-1 0 0 0,1 3 0 0 0,0 74 349 0 0,-1-71-584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4609 0 0,'9'-1'2569'0'0,"6"6"-592"0"0,-2 4-423 0 0,-2 1-1 0 0,21 22 1 0 0,-27-26-1297 0 0,1 1 1 0 0,0-1 0 0 0,0 0-1 0 0,1 0 1 0 0,-1 0-1 0 0,1-1 1 0 0,1 0 0 0 0,-1-1-1 0 0,1 0 1 0 0,0 0 0 0 0,0 0-1 0 0,0-1 1 0 0,10 3-1 0 0,-13-5-142 0 0,0 0 0 0 0,0-1 0 0 0,1 1-1 0 0,-1-1 1 0 0,0 0 0 0 0,0 0-1 0 0,1-1 1 0 0,-1 1 0 0 0,0-1 0 0 0,0 0-1 0 0,0-1 1 0 0,9-3 0 0 0,-11 4-1 0 0,0-1 1 0 0,0 0 0 0 0,0 0 0 0 0,-1 0 0 0 0,1 0-1 0 0,-1 0 1 0 0,1-1 0 0 0,-1 1 0 0 0,0-1 0 0 0,0 0-1 0 0,0 1 1 0 0,0-1 0 0 0,-1 0 0 0 0,1 0 0 0 0,-1 0-1 0 0,0 0 1 0 0,1-1 0 0 0,-1 1 0 0 0,-1 0 0 0 0,1 0-1 0 0,0-4 1 0 0,1-17-84 0 0,-1 1-1 0 0,-1 0 0 0 0,-2-1 1 0 0,-4-30-1 0 0,0 6-3257 0 0,5 36-3511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3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6505 0 0,'5'-4'577'0'0,"-4"1"-457"0"0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4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98 456 0 0,'-2'-4'170'0'0,"1"0"0"0"0,0 0 0 0 0,0 0-1 0 0,0 0 1 0 0,1 0 0 0 0,0 0 0 0 0,-1-1 0 0 0,1 1 0 0 0,1-6 0 0 0,-1 7 55 0 0,1-1 0 0 0,-1 1 0 0 0,0-1 0 0 0,0 0 0 0 0,-1 1 0 0 0,1-1 0 0 0,-1 1 0 0 0,0-1 0 0 0,0 1 1 0 0,0 0-1 0 0,-2-6 0 0 0,3 9-158 0 0,0 0 1 0 0,0-1-1 0 0,-1 1 1 0 0,1 0-1 0 0,0 0 1 0 0,0 0-1 0 0,0-1 1 0 0,-1 1 0 0 0,1 0-1 0 0,0 0 1 0 0,0 0-1 0 0,-1-1 1 0 0,1 1-1 0 0,0 0 1 0 0,0 0-1 0 0,-1 0 1 0 0,1 0-1 0 0,0 0 1 0 0,-1-1 0 0 0,1 1-1 0 0,0 0 1 0 0,-1 0-1 0 0,1 0 1 0 0,0 0-1 0 0,0 0 1 0 0,-1 0-1 0 0,1 0 1 0 0,0 0-1 0 0,-1 0 1 0 0,1 0-1 0 0,0 0 1 0 0,-1 1 0 0 0,1-1-1 0 0,0 0 1 0 0,-1 0-1 0 0,-11 11 1605 0 0,-8 21 133 0 0,18-28-1580 0 0,-3 4 79 0 0,-22 41 1132 0 0,26-45-1181 0 0,-1-1 0 0 0,0 1-1 0 0,1 0 1 0 0,0 0-1 0 0,0 0 1 0 0,0 0 0 0 0,1 0-1 0 0,-1 1 1 0 0,1-1-1 0 0,0 6 1 0 0,0-9-163 0 0,0 0 0 0 0,1 0 1 0 0,-1 0-1 0 0,0 0 0 0 0,1 1 0 0 0,-1-1 0 0 0,1 0 1 0 0,-1-1-1 0 0,1 1 0 0 0,-1 0 0 0 0,1 0 0 0 0,0 0 1 0 0,-1 0-1 0 0,1 0 0 0 0,0 0 0 0 0,0-1 0 0 0,-1 1 0 0 0,1 0 1 0 0,0-1-1 0 0,0 1 0 0 0,0-1 0 0 0,0 1 0 0 0,1 0 1 0 0,1 0-6 0 0,0-1 1 0 0,-1 1-1 0 0,1-1 1 0 0,0 0 0 0 0,-1 1-1 0 0,1-1 1 0 0,0 0-1 0 0,-1-1 1 0 0,5 0-1 0 0,2-1 12 0 0,1 0-1 0 0,-1-1 1 0 0,0 0-1 0 0,13-6 1 0 0,23-20-1422 0 0,-30 17-5047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5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6 153 920 0 0,'19'-24'12916'0'0,"-10"14"-12411"0"0,-8 9-991 0 0,-8-1 1970 0 0,-17-16-375 0 0,21 12 1829 0 0,3 5-2925 0 0,0 0-1 0 0,0 0 1 0 0,-1-1-1 0 0,1 1 1 0 0,0 0-1 0 0,0 0 1 0 0,0 0-1 0 0,0 0 1 0 0,0-1-1 0 0,1 1 1 0 0,-1 0-1 0 0,0 0 1 0 0,0 0-1 0 0,1 0 1 0 0,-1 0-1 0 0,3-2 2623 0 0,-1 7-2605 0 0,1 1 1 0 0,0-1 0 0 0,0 1-1 0 0,0-1 1 0 0,0 0-1 0 0,1-1 1 0 0,0 1 0 0 0,0-1-1 0 0,6 5 1 0 0,5 6 1 0 0,113 132 270 0 0,-52-58-34 0 0,-76-87-262 0 0,1 0 0 0 0,0 0 0 0 0,0 1 1 0 0,0-1-1 0 0,0 0 0 0 0,0 0 0 0 0,0 0 0 0 0,0 0 1 0 0,1 0-1 0 0,-1 0 0 0 0,0-1 0 0 0,1 1 0 0 0,-1 0 1 0 0,0-1-1 0 0,1 1 0 0 0,-1-1 0 0 0,1 1 0 0 0,-1-1 0 0 0,3 1 1 0 0,-3-2 7 0 0,0 0 0 0 0,0 1 0 0 0,0-1 0 0 0,-1 0 0 0 0,1 0 1 0 0,0 0-1 0 0,-1 0 0 0 0,1 0 0 0 0,0 0 0 0 0,-1 0 0 0 0,1-1 0 0 0,-1 1 1 0 0,0 0-1 0 0,1 0 0 0 0,-1 0 0 0 0,0 0 0 0 0,0-1 0 0 0,0 1 0 0 0,0 0 1 0 0,0 0-1 0 0,0 0 0 0 0,0-1 0 0 0,0 1 0 0 0,-1-1 0 0 0,-10-285-650 0 0,9 234-3451 0 0,0 42-2865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5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27 3681 0 0,'-3'-6'3574'0'0,"-6"-11"4077"0"0,10 13-4468 0 0,7 10-1373 0 0,-1 2-1495 0 0,0 0-1 0 0,-1 0 1 0 0,1 1 0 0 0,-2 0 0 0 0,1 0 0 0 0,6 18-1 0 0,15 21-78 0 0,-12-29-139 0 0,0 0 0 0 0,1-2 1 0 0,20 18-1 0 0,24 25-3455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6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50 456 0 0,'-2'1'293'0'0,"-1"0"0"0"0,0 0 0 0 0,0 0 0 0 0,1-1-1 0 0,-1 1 1 0 0,0-1 0 0 0,0 1 0 0 0,0-1 0 0 0,0 0 0 0 0,0 0 0 0 0,-3-1-1 0 0,-2 1 1395 0 0,25-5 9529 0 0,13-12-7810 0 0,-24 12-3403 0 0,0 1 1 0 0,0 1 0 0 0,0-1 0 0 0,14-4 0 0 0,4 4 202 0 0,-1 2 1 0 0,1 0-1 0 0,0 1 1 0 0,41 5-1 0 0,-39-3 85 0 0,-23-1-265 0 0,0 0 0 0 0,-1 1 1 0 0,1-1-1 0 0,0 1 1 0 0,0 0-1 0 0,-1-1 1 0 0,1 1-1 0 0,0 1 1 0 0,-1-1-1 0 0,1 0 0 0 0,-1 0 1 0 0,0 1-1 0 0,1 0 1 0 0,-1-1-1 0 0,0 1 1 0 0,0 0-1 0 0,2 2 0 0 0,-1 0 4 0 0,0 0-1 0 0,0 0 0 0 0,-1 0 0 0 0,0 1 0 0 0,0-1 1 0 0,0 1-1 0 0,0-1 0 0 0,-1 1 0 0 0,2 6 0 0 0,0 10 52 0 0,-1 0 0 0 0,-1 0 0 0 0,-2 37 0 0 0,0-35-7 0 0,0-4 24 0 0,0-1 0 0 0,0 1 0 0 0,-2-1 0 0 0,-8 32 0 0 0,8-43-168 0 0,1 0 1 0 0,-1-1 0 0 0,-1 1-1 0 0,1-1 1 0 0,-1 1 0 0 0,0-1-1 0 0,-1 0 1 0 0,1 0 0 0 0,-1-1-1 0 0,0 1 1 0 0,-1-1 0 0 0,1-1-1 0 0,-1 1 1 0 0,-10 6-1 0 0,8-6-1763 0 0,-1 1-5550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8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6913 0 0,'2'-1'140'0'0,"0"1"-1"0"0,0 0 1 0 0,-1 0-1 0 0,1 0 1 0 0,0-1-1 0 0,-1 2 1 0 0,1-1-1 0 0,0 0 0 0 0,0 0 1 0 0,-1 0-1 0 0,1 1 1 0 0,0-1-1 0 0,-1 1 1 0 0,1-1-1 0 0,-1 1 0 0 0,1 0 1 0 0,-1 0-1 0 0,1 0 1 0 0,-1 0-1 0 0,1 0 1 0 0,-1 0-1 0 0,0 0 1 0 0,1 0-1 0 0,-1 0 0 0 0,0 0 1 0 0,0 1-1 0 0,1 1 1 0 0,32 43 2313 0 0,-30-40-2257 0 0,51 89 1647 0 0,-39-65-1639 0 0,0-1 0 0 0,2-1 1 0 0,1-1-1 0 0,23 26 0 0 0,-29-41-202 0 0,10 12-602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09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 3969 0 0,'6'-5'233'0'0,"-1"0"-1"0"0,1 1 1 0 0,0 0 0 0 0,0 0-1 0 0,0 1 1 0 0,0-1 0 0 0,1 1 0 0 0,-1 1-1 0 0,1-1 1 0 0,0 1 0 0 0,0 1-1 0 0,9-2 1 0 0,11-1 1575 0 0,-1 2-1 0 0,28 2 1 0 0,33-4 593 0 0,-6-17-2603 0 0,-78 21-74 0 0,-3 1 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0 159 2737 0 0,'3'-8'274'0'0,"1"-1"1"0"0,0 1 0 0 0,0 0 0 0 0,1 0-1 0 0,0 0 1 0 0,1 1 0 0 0,-1-1 0 0 0,1 2-1 0 0,1-1 1 0 0,-1 0 0 0 0,11-7 0 0 0,-7 6 290 0 0,1 0 0 0 0,0 1 1 0 0,0 1-1 0 0,0-1 1 0 0,1 2-1 0 0,0-1 0 0 0,20-5 1 0 0,-31 11-511 0 0,1-1 0 0 0,-1 1 0 0 0,1 0-1 0 0,-1-1 1 0 0,1 1 0 0 0,-1 0 0 0 0,1 0 0 0 0,-1 0 0 0 0,1 0 0 0 0,-1 0 0 0 0,0 0 0 0 0,1 0-1 0 0,-1 1 1 0 0,1-1 0 0 0,-1 0 0 0 0,1 1 0 0 0,-1-1 0 0 0,0 1 0 0 0,1 0 0 0 0,-1-1 0 0 0,0 1-1 0 0,1 0 1 0 0,1 1 0 0 0,-2 0 20 0 0,0 0 1 0 0,0 0-1 0 0,0 0 0 0 0,0 0 0 0 0,0 0 0 0 0,0 0 1 0 0,-1 0-1 0 0,1 0 0 0 0,-1 0 0 0 0,1 0 0 0 0,-1 0 0 0 0,0 0 1 0 0,0 1-1 0 0,0 2 0 0 0,-1 9 466 0 0,-1 0 0 0 0,0 0 0 0 0,-8 26 0 0 0,8-32-210 0 0,-3 8 146 0 0,0-4-350 0 0,2 0 0 0 0,0 0 0 0 0,-3 17 0 0 0,6-28-84 0 0,0 1 0 0 0,-1-1 1 0 0,1 0-1 0 0,0 1 0 0 0,0-1 0 0 0,0 1 0 0 0,0-1 1 0 0,0 0-1 0 0,0 1 0 0 0,0-1 0 0 0,0 1 0 0 0,1-1 1 0 0,-1 0-1 0 0,1 1 0 0 0,-1-1 0 0 0,1 0 0 0 0,-1 1 1 0 0,1-1-1 0 0,0 0 0 0 0,0 0 0 0 0,-1 0 1 0 0,1 0-1 0 0,0 1 0 0 0,0-1 0 0 0,0 0 0 0 0,0-1 1 0 0,0 1-1 0 0,0 0 0 0 0,1 0 0 0 0,-1 0 0 0 0,0-1 1 0 0,0 1-1 0 0,1 0 0 0 0,-1-1 0 0 0,0 1 0 0 0,1-1 1 0 0,1 1-1 0 0,2-2 77 0 0,0 0 0 0 0,0-1 0 0 0,-1 1 0 0 0,1-1 0 0 0,0 0 0 0 0,-1 0 0 0 0,1 0 0 0 0,-1-1 0 0 0,0 1 0 0 0,0-1 0 0 0,0 0 0 0 0,7-7 0 0 0,12-6 176 0 0,-7 6-229 0 0,1 2 0 0 0,0-1 0 0 0,19-5 0 0 0,-29 12-541 0 0,-1 0-1 0 0,1 0 1 0 0,0 1 0 0 0,0 0-1 0 0,-1 0 1 0 0,1 1-1 0 0,0-1 1 0 0,0 2-1 0 0,0-1 1 0 0,0 1 0 0 0,12 3-1 0 0,-8-1-1157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8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5065 0 0,'0'0'60'0'0,"0"0"-1"0"0,0 1 1 0 0,0-1-1 0 0,0 0 1 0 0,0 0-1 0 0,0 0 1 0 0,0 0-1 0 0,0 0 1 0 0,0 0-1 0 0,0 0 1 0 0,0 0-1 0 0,0 1 1 0 0,0-1-1 0 0,-1 0 1 0 0,1 0-1 0 0,0 0 1 0 0,0 0 0 0 0,0 0-1 0 0,0 0 1 0 0,0 0-1 0 0,0 0 1 0 0,0 0-1 0 0,0 0 1 0 0,0 1-1 0 0,0-1 1 0 0,-1 0-1 0 0,1 0 1 0 0,0 0-1 0 0,0 0 1 0 0,0 0-1 0 0,0 0 1 0 0,0 0-1 0 0,0 0 1 0 0,0 0-1 0 0,0 0 1 0 0,-1 0-1 0 0,1 0 1 0 0,0 0 0 0 0,0 0-1 0 0,0 0 1 0 0,0 0-1 0 0,0 0 1 0 0,0 0-1 0 0,0 0 1 0 0,-1 0-1 0 0,1 0 1 0 0,0 0-1 0 0,0 0 1 0 0,0-1-1 0 0,0 1 1 0 0,0 0-1 0 0,0 0 1 0 0,0 0-1 0 0,0 0 1 0 0,-1 0-1 0 0,1 0 1 0 0,0 0-1 0 0,8 16 1193 0 0,16 19-115 0 0,-13-20-955 0 0,1-1 0 0 0,1 0-1 0 0,1 0 1 0 0,0-2-1 0 0,17 13 1 0 0,-31-24-229 0 0,1-1 1 0 0,-1 0-1 0 0,1 1 1 0 0,-1-1 0 0 0,0 0-1 0 0,1 0 1 0 0,-1 0-1 0 0,1 1 1 0 0,-1-1-1 0 0,1 0 1 0 0,-1 0-1 0 0,0 0 1 0 0,1 0-1 0 0,-1 0 1 0 0,1 0-1 0 0,-1 0 1 0 0,1 0-1 0 0,-1 0 1 0 0,1 0-1 0 0,-1 0 1 0 0,1 0-1 0 0,-1 0 1 0 0,1 0-1 0 0,-1-1 1 0 0,0 1-1 0 0,2 0 1 0 0,-1-3-853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9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2 124 4121 0 0,'-1'-7'417'0'0,"1"0"0"0"0,-1 0 0 0 0,1 1 0 0 0,0-1 0 0 0,1 0 0 0 0,0 0 0 0 0,0 1 0 0 0,0-1 0 0 0,4-10 0 0 0,-5 15-297 0 0,1-1-1 0 0,0 1 1 0 0,0 0-1 0 0,0-1 1 0 0,0 1-1 0 0,1-1 1 0 0,-1 1-1 0 0,1 0 1 0 0,-1 0-1 0 0,1 0 1 0 0,0 0-1 0 0,-1 0 1 0 0,1 0-1 0 0,0 1 1 0 0,1-1-1 0 0,-1 0 1 0 0,0 1-1 0 0,0 0 1 0 0,0 0-1 0 0,1-1 1 0 0,-1 1-1 0 0,1 0 1 0 0,-1 1-1 0 0,1-1 1 0 0,-1 0-1 0 0,1 1 1 0 0,3-1-1 0 0,-5 2-67 0 0,1-1-1 0 0,-1 0 0 0 0,0 1 1 0 0,0-1-1 0 0,0 1 1 0 0,0-1-1 0 0,0 1 0 0 0,0 0 1 0 0,0-1-1 0 0,-1 1 1 0 0,1 0-1 0 0,0 0 0 0 0,0-1 1 0 0,0 1-1 0 0,-1 0 1 0 0,1 0-1 0 0,0 0 0 0 0,-1 0 1 0 0,1 0-1 0 0,-1 0 1 0 0,1 0-1 0 0,-1 0 0 0 0,0 1 1 0 0,1-1-1 0 0,-1 0 1 0 0,0 0-1 0 0,0 0 0 0 0,0 0 1 0 0,1 0-1 0 0,-1 0 1 0 0,-1 1-1 0 0,1 1 0 0 0,-2 41 828 0 0,2-42-837 0 0,-5 33 728 0 0,-2 27 839 0 0,7-62-1602 0 0,0 1 0 0 0,1-1 0 0 0,-1 0 0 0 0,1 0 0 0 0,-1 0 1 0 0,0 1-1 0 0,1-1 0 0 0,-1 0 0 0 0,1 0 0 0 0,-1 0 0 0 0,1 0 0 0 0,-1 0 0 0 0,0 0 0 0 0,1 0 1 0 0,-1 0-1 0 0,1 0 0 0 0,-1 0 0 0 0,1 0 0 0 0,-1 0 0 0 0,1 0 0 0 0,-1-1 0 0 0,0 1 0 0 0,1 0 1 0 0,-1 0-1 0 0,1 0 0 0 0,-1-1 0 0 0,0 1 0 0 0,1 0 0 0 0,-1 0 0 0 0,0-1 0 0 0,1 1 1 0 0,-1 0-1 0 0,0-1 0 0 0,1 1 0 0 0,22-15 264 0 0,-18 12-236 0 0,0 1-35 0 0,-1-1 0 0 0,1 1 0 0 0,0 0 0 0 0,1 0 0 0 0,-1 0 0 0 0,0 1 0 0 0,0 0 0 0 0,1 0 0 0 0,-1 0 0 0 0,1 1 0 0 0,-1 0 0 0 0,1 0 0 0 0,6 1 0 0 0,-10-1 0 0 0,0 1 0 0 0,-1-1 0 0 0,1 1 0 0 0,0-1 0 0 0,0 1 0 0 0,-1 0 0 0 0,1 0 0 0 0,0 0 0 0 0,-1 0 0 0 0,1 0 0 0 0,-1 0 0 0 0,1 0 0 0 0,-1 0 0 0 0,0 1 0 0 0,1-1 0 0 0,1 4 0 0 0,-2-3 0 0 0,0 0 0 0 0,0 1 0 0 0,0-1 0 0 0,0 1 0 0 0,0-1 0 0 0,-1 1 0 0 0,1 0 0 0 0,-1-1 0 0 0,0 1 0 0 0,0-1 0 0 0,0 1 0 0 0,0 0 0 0 0,0-1 0 0 0,-1 1 0 0 0,0 3 0 0 0,-5 14 150 0 0,0 0 1 0 0,-13 27 0 0 0,13-31-998 0 0,1-4-5176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8:59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54 3225 0 0,'-2'-3'-614'0'0,"-16"-21"3406"0"0,18 23-2576 0 0,-1 0 0 0 0,1 1 0 0 0,0-1 0 0 0,-1 0 0 0 0,1 0 0 0 0,0 0-1 0 0,0 0 1 0 0,-1 0 0 0 0,1 0 0 0 0,0 0 0 0 0,0 0 0 0 0,0 0 0 0 0,0 0 0 0 0,0 0 0 0 0,1 1 0 0 0,-1-1 0 0 0,0 0 0 0 0,0 0 0 0 0,1 0 0 0 0,-1 0 0 0 0,0 0 0 0 0,1 0 0 0 0,-1 0-1 0 0,1 1 1 0 0,-1-1 0 0 0,1 0 0 0 0,-1 0 0 0 0,2 0 0 0 0,-1 1-94 0 0,-1 0 1 0 0,1 0-1 0 0,-1 0 0 0 0,1 0 0 0 0,0 0 0 0 0,-1 0 0 0 0,1 0 1 0 0,-1 1-1 0 0,1-1 0 0 0,-1 0 0 0 0,1 0 0 0 0,-1 1 1 0 0,1-1-1 0 0,-1 0 0 0 0,1 1 0 0 0,-1-1 0 0 0,1 0 0 0 0,-1 1 1 0 0,0-1-1 0 0,1 1 0 0 0,-1-1 0 0 0,1 1 0 0 0,-1-1 1 0 0,0 1-1 0 0,0-1 0 0 0,1 1 0 0 0,-1-1 0 0 0,0 1 0 0 0,0 0 1 0 0,13 21 662 0 0,-12-20-563 0 0,35 69 1438 0 0,-13-24-1591 0 0,2 0-1 0 0,58 80 1 0 0,-77-117-1568 0 0,-5-7 61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00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9 181 920 0 0,'-1'-2'147'0'0,"0"0"0"0"0,0 0 0 0 0,0-1 0 0 0,0 1 0 0 0,0 0 0 0 0,0-1 0 0 0,1 1 0 0 0,-1-1 0 0 0,1 1 0 0 0,-1-1 0 0 0,1 1 0 0 0,0-1 0 0 0,0 1 0 0 0,0-3 0 0 0,5-37 1361 0 0,-4 34-1084 0 0,2-1-1 0 0,-1 1 1 0 0,1 0-1 0 0,0 0 1 0 0,1 0-1 0 0,5-9 1 0 0,-8 15-254 0 0,0-1 0 0 0,1 1 0 0 0,-1 0 0 0 0,0 0 1 0 0,1 0-1 0 0,0 0 0 0 0,-1 0 0 0 0,1 1 0 0 0,0-1 1 0 0,0 0-1 0 0,0 1 0 0 0,0-1 0 0 0,0 1 1 0 0,0 0-1 0 0,0 0 0 0 0,1 0 0 0 0,-1 0 0 0 0,0 0 1 0 0,1 0-1 0 0,-1 1 0 0 0,0-1 0 0 0,1 1 0 0 0,-1-1 1 0 0,1 1-1 0 0,-1 0 0 0 0,4 0 0 0 0,-4 1-114 0 0,0 0 0 0 0,-1 0 0 0 0,1 0 1 0 0,0 0-1 0 0,-1 0 0 0 0,1 0 0 0 0,-1 0 0 0 0,1 1 0 0 0,-1-1 0 0 0,0 1 0 0 0,1-1 0 0 0,-1 1 0 0 0,0-1 0 0 0,0 1 0 0 0,0 0 0 0 0,0 0 0 0 0,0-1 0 0 0,-1 1 1 0 0,1 0-1 0 0,0 0 0 0 0,-1 0 0 0 0,1 0 0 0 0,-1 2 0 0 0,6 46 448 0 0,-5-31-240 0 0,-2 0-1 0 0,0 0 1 0 0,-4 20-1 0 0,4-32-29 0 0,-1 0 1 0 0,0 0-1 0 0,0 0 0 0 0,0 0 0 0 0,-1-1 0 0 0,0 1 1 0 0,0-1-1 0 0,-1 0 0 0 0,1 0 0 0 0,-1 0 1 0 0,-7 7-1 0 0,49-36 1990 0 0,-13 9-2010 0 0,-20 11-292 0 0,0-1 0 0 0,1 1-1 0 0,-1 0 1 0 0,1 0 0 0 0,0 0 0 0 0,-1 1 0 0 0,1 0 0 0 0,0 0 0 0 0,0 1 0 0 0,1-1 0 0 0,-1 1 0 0 0,0 1 0 0 0,0-1 0 0 0,1 1 0 0 0,-1 0-1 0 0,0 0 1 0 0,0 1 0 0 0,1 0 0 0 0,-1 0 0 0 0,0 1 0 0 0,10 3 0 0 0,6 3-3117 0 0,-12-2-2548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00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44 1376 0 0,'0'-2'363'0'0,"1"1"0"0"0,-1-1 0 0 0,0 0 0 0 0,0 0 0 0 0,0 0 0 0 0,0 0 0 0 0,0 1 0 0 0,0-1 0 0 0,0 0 0 0 0,0 0 0 0 0,-1 0-1 0 0,1 1 1 0 0,-1-1 0 0 0,1 0 0 0 0,-1 0 0 0 0,0 1 0 0 0,0-1 0 0 0,0 0 0 0 0,1 1 0 0 0,-2-1 0 0 0,0-1 0 0 0,2 3-194 0 0,-1-1 0 0 0,1 1 0 0 0,-1 0 0 0 0,1 0 0 0 0,-1-1-1 0 0,1 1 1 0 0,-1 0 0 0 0,1-1 0 0 0,-1 1 0 0 0,1 0 0 0 0,-1 0 0 0 0,1 0 0 0 0,-1 0 0 0 0,0 0 0 0 0,1 0 0 0 0,-1 0 0 0 0,1 0 0 0 0,-1 0 0 0 0,1 0 0 0 0,-1 0 0 0 0,0 0-1 0 0,1 0 1 0 0,-1 0 0 0 0,1 0 0 0 0,-1 1 0 0 0,-1 0-131 0 0,1-1-1 0 0,0 1 0 0 0,-1 0 1 0 0,1 0-1 0 0,0 1 0 0 0,0-1 1 0 0,0 0-1 0 0,0 0 1 0 0,0 1-1 0 0,0-1 0 0 0,0 0 1 0 0,0 1-1 0 0,-1 1 0 0 0,-1 5 204 0 0,-1-1-1 0 0,1 1 0 0 0,1 0 1 0 0,-1 0-1 0 0,1 0 0 0 0,1 0 0 0 0,-1 0 1 0 0,1 0-1 0 0,1 0 0 0 0,0 0 1 0 0,1 13-1 0 0,-1-18-132 0 0,1 0 1 0 0,-1 1-1 0 0,1-1 1 0 0,0 0-1 0 0,1 0 0 0 0,-1 0 1 0 0,0 1-1 0 0,1-1 1 0 0,0 0-1 0 0,0-1 1 0 0,0 1-1 0 0,0 0 0 0 0,0-1 1 0 0,0 1-1 0 0,1-1 1 0 0,-1 1-1 0 0,1-1 0 0 0,0 0 1 0 0,-1 0-1 0 0,1 0 1 0 0,0-1-1 0 0,0 1 0 0 0,0-1 1 0 0,0 1-1 0 0,1-1 1 0 0,-1 0-1 0 0,0 0 1 0 0,1-1-1 0 0,6 1 0 0 0,-2 0-260 0 0,1-1-1 0 0,0 0 0 0 0,-1-1 0 0 0,1 0 0 0 0,0 0 1 0 0,-1-1-1 0 0,0 0 0 0 0,1-1 0 0 0,-1 0 0 0 0,0 0 1 0 0,0-1-1 0 0,0 0 0 0 0,12-8 0 0 0,-12 7 132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0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6913 0 0,'2'-13'6374'0'0,"2"21"-5625"0"0,0 1 1 0 0,1-2-1 0 0,0 1 0 0 0,0 0 0 0 0,9 9 1 0 0,-1 0 192 0 0,5 8-458 0 0,-2 0-412 0 0,1-2 0 0 0,2 0 0 0 0,0-1 0 0 0,28 25 1 0 0,-30-36-1335 0 0,-15-10 278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01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17 158 2761 0 0,'-2'-3'223'0'0,"0"0"1"0"0,0 0-1 0 0,0-1 1 0 0,1 1-1 0 0,-1 0 1 0 0,1-1-1 0 0,0 0 1 0 0,0 1 0 0 0,0-1-1 0 0,0 0 1 0 0,1 1-1 0 0,-1-1 1 0 0,1 0-1 0 0,0 0 1 0 0,0 1-1 0 0,1-1 1 0 0,-1 0-1 0 0,1 1 1 0 0,0-1 0 0 0,0 0-1 0 0,2-6 1 0 0,-1 5 197 0 0,-1 1 1 0 0,1-1 0 0 0,0 0 0 0 0,0 1-1 0 0,0 0 1 0 0,1-1 0 0 0,-1 1 0 0 0,1 0-1 0 0,0 0 1 0 0,0 1 0 0 0,1-1 0 0 0,-1 1-1 0 0,1-1 1 0 0,-1 1 0 0 0,1 0 0 0 0,7-4 0 0 0,-10 7-351 0 0,1 0 0 0 0,-1-1 0 0 0,0 1 0 0 0,0 0 0 0 0,0 0 0 0 0,1 0 0 0 0,-1 0 0 0 0,0 0 0 0 0,0 0 0 0 0,0 0 0 0 0,1 0 0 0 0,-1 0 0 0 0,0 1 0 0 0,0-1 0 0 0,0 0 0 0 0,1 1 0 0 0,-1-1 0 0 0,0 1 0 0 0,0-1 0 0 0,0 1 0 0 0,0 0 0 0 0,0-1 0 0 0,0 1 0 0 0,0 0 0 0 0,0 0 0 0 0,-1 0 0 0 0,1 0 0 0 0,0-1 0 0 0,0 1 0 0 0,-1 0 0 0 0,1 1 0 0 0,0-1 0 0 0,-1 0 0 0 0,1 0 0 0 0,-1 0 0 0 0,1 0 0 0 0,-1 0 0 0 0,0 0 0 0 0,1 2 0 0 0,2 7-3 0 0,-1 0 0 0 0,0 0 0 0 0,1 16 0 0 0,-2-21 27 0 0,-1 8 2 0 0,0 1 0 0 0,-1-1-1 0 0,0 0 1 0 0,-1 1 0 0 0,0-1 0 0 0,-5 14 0 0 0,2-8 541 0 0,-4 36 1 0 0,9-53-606 0 0,0-1 0 0 0,0 1-1 0 0,0-1 1 0 0,0 1 0 0 0,0 0 0 0 0,0-1-1 0 0,0 1 1 0 0,0-1 0 0 0,0 1 0 0 0,1-1 0 0 0,-1 1-1 0 0,1-1 1 0 0,-1 1 0 0 0,1-1 0 0 0,0 0-1 0 0,-1 1 1 0 0,1-1 0 0 0,0 0 0 0 0,0 1 0 0 0,0-1-1 0 0,1 2 1 0 0,0-3-18 0 0,-1 1 0 0 0,0-1 1 0 0,1 1-1 0 0,-1-1 0 0 0,1 1 0 0 0,-1-1 0 0 0,1 0 1 0 0,-1 1-1 0 0,1-1 0 0 0,-1 0 0 0 0,1 0 0 0 0,-1 0 0 0 0,1 0 1 0 0,-1-1-1 0 0,1 1 0 0 0,-1 0 0 0 0,3-1 0 0 0,8-4 21 0 0,0 0 1 0 0,-1 0-1 0 0,0-1 0 0 0,13-9 0 0 0,-12 8 119 0 0,3-2-194 0 0,-6 3-324 0 0,2 0 0 0 0,-1 1 0 0 0,0-1 0 0 0,1 2-1 0 0,0 0 1 0 0,21-5 0 0 0,-19 7-6442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0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8290 0 0,'-1'2'182'0'0,"0"-1"0"0"0,0 1 1 0 0,1 0-1 0 0,-1 0 1 0 0,0 0-1 0 0,1-1 0 0 0,-1 1 1 0 0,1 0-1 0 0,0 0 0 0 0,-1 0 1 0 0,1 0-1 0 0,0 0 0 0 0,0 0 1 0 0,0 0-1 0 0,0 0 1 0 0,1 0-1 0 0,-1-1 0 0 0,1 1 1 0 0,-1 0-1 0 0,1 0 0 0 0,-1 0 1 0 0,1 0-1 0 0,2 2 0 0 0,0 4 330 0 0,1 0 0 0 0,0-1-1 0 0,0 0 1 0 0,7 8 0 0 0,-3-6-339 0 0,1 0 0 0 0,0-1 0 0 0,0 0 0 0 0,11 7 1 0 0,8 7-296 0 0,-24-18-246 0 0,-4 0-3839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02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1376 0 0,'1'-7'517'0'0,"0"1"0"0"0,0 0 0 0 0,1 0 0 0 0,0 0 0 0 0,0 0 0 0 0,0 0 0 0 0,1 0 0 0 0,0 0 0 0 0,0 1 0 0 0,1 0 0 0 0,-1-1 0 0 0,7-5 0 0 0,-7 7-19 0 0,0 0 0 0 0,0 1 0 0 0,0-1 0 0 0,1 1 0 0 0,-1-1-1 0 0,1 1 1 0 0,0 1 0 0 0,0-1 0 0 0,0 0 0 0 0,0 1 0 0 0,1 0 0 0 0,-1 0-1 0 0,0 0 1 0 0,1 1 0 0 0,0-1 0 0 0,8 0 0 0 0,-11 2-365 0 0,-1 0 0 0 0,1 0 0 0 0,0 0 0 0 0,0 1 0 0 0,-1-1 0 0 0,1 0 0 0 0,0 1 0 0 0,-1 0 1 0 0,1-1-1 0 0,0 1 0 0 0,-1 0 0 0 0,1 0 0 0 0,-1 0 0 0 0,1 0 0 0 0,-1 0 0 0 0,0 0 0 0 0,1 0 0 0 0,-1 1 0 0 0,1 0 0 0 0,1 2-1 0 0,-1 0 1 0 0,0-1-1 0 0,1 1 0 0 0,-2 0 0 0 0,1 0 0 0 0,0 0 0 0 0,1 7 0 0 0,0 2-44 0 0,-1 0-1 0 0,0 0 1 0 0,-1 1-1 0 0,-1 15 0 0 0,-1-15-329 0 0,0-1-1 0 0,-1 0 0 0 0,-1 0 1 0 0,0 0-1 0 0,-6 16 0 0 0,2-11-6654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11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26 3225 0 0,'0'-1'72'0'0,"0"1"0"0"0,0-1 0 0 0,0 0 0 0 0,0 1 1 0 0,0-1-1 0 0,-1 0 0 0 0,1 1 0 0 0,0-1 0 0 0,-1 0 0 0 0,1 1 1 0 0,0-1-1 0 0,-1 1 0 0 0,1-1 0 0 0,-1 1 0 0 0,1-1 1 0 0,0 1-1 0 0,-1-1 0 0 0,1 1 0 0 0,-1-1 0 0 0,0 1 0 0 0,1 0 1 0 0,-1-1-1 0 0,1 1 0 0 0,-1 0 0 0 0,0-1 0 0 0,1 1 1 0 0,-1 0-1 0 0,0 0 0 0 0,1 0 0 0 0,-1 0 0 0 0,0-1 0 0 0,0 1 1 0 0,-30-2 9445 0 0,36-1-6672 0 0,4-3-2677 0 0,-8 6-138 0 0,-1 0-1 0 0,0 0 1 0 0,0 0-1 0 0,0 0 1 0 0,0 0-1 0 0,0 0 1 0 0,1 0-1 0 0,-1 0 1 0 0,0 0-1 0 0,0 0 1 0 0,0 0-1 0 0,0 0 1 0 0,0 0-1 0 0,1 0 1 0 0,-1 0-1 0 0,0 1 0 0 0,0-1 1 0 0,0 0-1 0 0,0 0 1 0 0,0 0-1 0 0,0 0 1 0 0,1 0-1 0 0,-1 0 1 0 0,0 0-1 0 0,0 0 1 0 0,0 0-1 0 0,0 1 1 0 0,0-1-1 0 0,0 0 1 0 0,0 0-1 0 0,0 0 1 0 0,0 0-1 0 0,0 0 1 0 0,0 1-1 0 0,1-1 1 0 0,-1 0-1 0 0,0 0 1 0 0,0 0-1 0 0,0 0 0 0 0,0 0 1 0 0,0 1-1 0 0,0-1 1 0 0,0 0-1 0 0,0 0 1 0 0,0 0-1 0 0,0 0 1 0 0,0 0-1 0 0,-1 1 1 0 0,1-1-1 0 0,0 0 1 0 0,0 0-1 0 0,0 0 1 0 0,0 0-1 0 0,0 0 1 0 0,0 0-1 0 0,0 1 1 0 0,-6 46 4 0 0,3 0 1 0 0,2 0 0 0 0,1 1 0 0 0,9 55-1 0 0,-5-73-7216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48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50 137 8290 0 0,'-5'-1'1000'0'0,"0"1"0"0"0,1-1 0 0 0,-1 0 0 0 0,0 0 0 0 0,1-1 0 0 0,-1 1 0 0 0,1-1 0 0 0,-9-4 0 0 0,15 13 2020 0 0,9 27-1972 0 0,6 0-653 0 0,1 0 0 0 0,2-1 0 0 0,26 33 0 0 0,81 87-174 0 0,-98-119-71 0 0,-7-13 27 0 0,-22-21-171 0 0,0 0 0 0 0,0 0 0 0 0,1 0-1 0 0,-1 0 1 0 0,0 0 0 0 0,0 0 0 0 0,1 0 0 0 0,-1 0 0 0 0,0 0 0 0 0,0 0 0 0 0,0 0 0 0 0,1 0 0 0 0,-1 0 0 0 0,0 0 0 0 0,0 0 0 0 0,1 0 0 0 0,-1 0 0 0 0,0-1 0 0 0,0 1 0 0 0,0 0-1 0 0,1 0 1 0 0,-1 0 0 0 0,0 0 0 0 0,0 0 0 0 0,0 0 0 0 0,0-1 0 0 0,1 1 0 0 0,-1 0 0 0 0,0 0 0 0 0,0 0 0 0 0,0-1 0 0 0,0 1 0 0 0,0 0 0 0 0,0 0 0 0 0,0 0 0 0 0,1-1 0 0 0,1-18 141 0 0,-5-80 183 0 0,0 48-287 0 0,7-80 0 0 0,-1 105-46 0 0,-2 2-168 0 0,2 1 0 0 0,0-1 1 0 0,2 1-1 0 0,0 0 0 0 0,2 0 0 0 0,9-22 0 0 0,-15 44-47 0 0,0-1-1 0 0,0 0 1 0 0,-1 1-1 0 0,1-1 1 0 0,0 1-1 0 0,1-1 1 0 0,-1 1-1 0 0,0 0 0 0 0,0 0 1 0 0,1-1-1 0 0,-1 1 1 0 0,0 0-1 0 0,1 0 1 0 0,3-1-1 0 0,2 1-6994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49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12899 0 0,'4'45'3002'0'0,"-7"59"-904"0"0,1 61 19 0 0,3-144-3137 0 0,2 0-1 0 0,0 0 1 0 0,1 0 0 0 0,1-1 0 0 0,13 35 0 0 0,-13-43-4997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49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3681 0 0,'13'8'5662'0'0,"28"45"1276"0"0,-26-37-6375 0 0,1 0 1 0 0,26 20 0 0 0,-34-31-559 0 0,0 1-142 0 0,0 0 1 0 0,-1 1-1 0 0,0-1 1 0 0,0 1-1 0 0,0 1 1 0 0,7 9-1 0 0,-9-7-777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4609 0 0,'12'-12'1380'0'0,"2"0"-1"0"0,0 1 1 0 0,0 1-1 0 0,26-14 1 0 0,66-25 689 0 0,-86 41-2313 0 0,-4 1-4478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0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8754 0 0,'18'-11'1426'0'0,"0"0"1"0"0,30-25 0 0 0,6-5 1124 0 0,-36 28-2376 0 0,17-11 360 0 0,-10 18-5662 0 0,-15 15-1968 0 0,-10-8 7095 0 0</inkml:trace>
  <inkml:trace contextRef="#ctx0" brushRef="#br0" timeOffset="1">139 224 5985 0 0,'7'-1'505'0'0,"-1"0"-1"0"0,0-1 1 0 0,0 0-1 0 0,0-1 1 0 0,0 1-1 0 0,0-1 1 0 0,5-4-1 0 0,5-1 713 0 0,37-13 2046 0 0,-2 2-3637 0 0,-44 16-4703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0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16 6449 0 0,'0'0'112'0'0,"0"0"-1"0"0,-1 0 0 0 0,1 0 0 0 0,0 0 0 0 0,-1 0 1 0 0,1 0-1 0 0,0 0 0 0 0,-1 0 0 0 0,1 0 1 0 0,0 0-1 0 0,-1 0 0 0 0,1 0 0 0 0,0 1 0 0 0,-1-1 1 0 0,1 0-1 0 0,0 0 0 0 0,0 0 0 0 0,-1 1 1 0 0,1-1-1 0 0,0 0 0 0 0,-1 0 0 0 0,1 1 0 0 0,0-1 1 0 0,0 0-1 0 0,0 0 0 0 0,-1 1 0 0 0,1-1 0 0 0,0 0 1 0 0,0 1-1 0 0,0-1 0 0 0,0 0 0 0 0,0 1 1 0 0,-1-1-1 0 0,1 0 0 0 0,0 1 0 0 0,0-1 0 0 0,0 0 1 0 0,0 1-1 0 0,0 0 0 0 0,6 19 2861 0 0,15 17 122 0 0,15 9-874 0 0,74 77 1 0 0,-21-27-1469 0 0,-53-60-635 0 0,-34-34-102 0 0,1 0-1 0 0,-1 0 1 0 0,0 0 0 0 0,1-1 0 0 0,-1 1-1 0 0,1-1 1 0 0,-1 0 0 0 0,1 0 0 0 0,-1 0 0 0 0,1 0-1 0 0,0 0 1 0 0,0 0 0 0 0,0-1 0 0 0,-1 1-1 0 0,5-1 1 0 0,-6 0 3 0 0,0-1 0 0 0,0 1 0 0 0,0-1 0 0 0,0 1 1 0 0,1-1-1 0 0,-1 0 0 0 0,0 1 0 0 0,0-1 0 0 0,0 0 0 0 0,0 0 0 0 0,-1 0 0 0 0,1 0 0 0 0,0 0 0 0 0,0 0 0 0 0,0 0 1 0 0,-1 0-1 0 0,1 0 0 0 0,-1 0 0 0 0,1 0 0 0 0,-1 0 0 0 0,1-1 0 0 0,-1 1 0 0 0,1 0 0 0 0,-1 0 0 0 0,0-2 0 0 0,5-38 291 0 0,-4 32-238 0 0,1-32-303 0 0,-1 1 0 0 0,-2 0 1 0 0,-2 0-1 0 0,-2 0 1 0 0,-18-73-1 0 0,19 101-645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1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5985 0 0,'50'59'8967'0'0,"-6"10"-4475"0"0,-28-41-4456 0 0,-2 2-1 0 0,-2-1 1 0 0,0 1 0 0 0,-2 1 0 0 0,9 49 0 0 0,-17-67-4814 0 0,-2-2-1613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1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97 920 0 0,'22'-28'4389'0'0,"-17"22"-3582"0"0,0 0 0 0 0,0 0 0 0 0,0 0 1 0 0,8-6-1 0 0,-7 8-220 0 0,0 0 0 0 0,0 0 1 0 0,1 0-1 0 0,-1 1 0 0 0,1 0 0 0 0,0 0 1 0 0,8-2-1 0 0,-14 5-484 0 0,1-1 0 0 0,-1 1 0 0 0,0-1 0 0 0,0 1 0 0 0,1 0-1 0 0,-1 0 1 0 0,0 0 0 0 0,0 0 0 0 0,1 0 0 0 0,-1 0 0 0 0,0 0 0 0 0,0 0 0 0 0,1 0 0 0 0,-1 1-1 0 0,0-1 1 0 0,0 1 0 0 0,0-1 0 0 0,0 0 0 0 0,1 1 0 0 0,-1 0 0 0 0,0-1 0 0 0,0 1 0 0 0,0 0 0 0 0,0 0-1 0 0,0-1 1 0 0,0 1 0 0 0,0 0 0 0 0,-1 0 0 0 0,1 0 0 0 0,0 0 0 0 0,0 0 0 0 0,-1 0 0 0 0,1 0 0 0 0,-1 0-1 0 0,1 1 1 0 0,-1-1 0 0 0,1 0 0 0 0,-1 0 0 0 0,0 0 0 0 0,1 1 0 0 0,-1-1 0 0 0,0 0 0 0 0,0 0 0 0 0,0 1-1 0 0,0-1 1 0 0,0 0 0 0 0,0 0 0 0 0,0 1 0 0 0,-1-1 0 0 0,1 2 0 0 0,-2 6 62 0 0,0 0 1 0 0,0 1-1 0 0,-1-1 1 0 0,0 0 0 0 0,0 0-1 0 0,-6 10 1 0 0,5-12-125 0 0,1 0 1 0 0,0 1 0 0 0,0-1-1 0 0,1 1 1 0 0,-1 0-1 0 0,2 0 1 0 0,-1 0 0 0 0,1 0-1 0 0,0 8 1 0 0,1-14-43 0 0,0-1 0 0 0,0 0 1 0 0,1 1-1 0 0,-1-1 1 0 0,0 0-1 0 0,1 0 0 0 0,-1 1 1 0 0,1-1-1 0 0,0 0 0 0 0,-1 0 1 0 0,1 0-1 0 0,0 0 0 0 0,-1 0 1 0 0,1 0-1 0 0,0 0 0 0 0,0 0 1 0 0,0 0-1 0 0,0 0 0 0 0,0 0 1 0 0,0 0-1 0 0,0-1 0 0 0,0 1 1 0 0,1 0-1 0 0,-1-1 0 0 0,0 1 1 0 0,0-1-1 0 0,0 1 1 0 0,1-1-1 0 0,-1 0 0 0 0,2 1 1 0 0,6 0-33 0 0,-1 0 1 0 0,1-1 0 0 0,16-1 0 0 0,11 2-30 0 0,-33-1 63 0 0,-1 0 1 0 0,0 1-1 0 0,1-1 1 0 0,-1 1-1 0 0,0 0 0 0 0,1 0 1 0 0,-1-1-1 0 0,0 2 0 0 0,0-1 1 0 0,0 0-1 0 0,1 0 0 0 0,-1 1 1 0 0,-1-1-1 0 0,1 1 0 0 0,0-1 1 0 0,0 1-1 0 0,-1 0 1 0 0,1 0-1 0 0,0 0 0 0 0,-1 0 1 0 0,0 0-1 0 0,0 0 0 0 0,1 0 1 0 0,0 3-1 0 0,-2-1 20 0 0,1-1-1 0 0,-1 1 1 0 0,0 0 0 0 0,0-1 0 0 0,0 1-1 0 0,-1-1 1 0 0,1 1 0 0 0,-1 0-1 0 0,0-1 1 0 0,0 1 0 0 0,0-1 0 0 0,0 1-1 0 0,-1-1 1 0 0,1 0 0 0 0,-4 6-1 0 0,-63 99-453 0 0,65-101-1241 0 0,3-2-5164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1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10594 0 0,'28'-1'3454'0'0,"-1"-1"-1"0"0,48-9 1 0 0,-45 4-3219 0 0,-1-1 0 0 0,0-2 1 0 0,0-1-1 0 0,40-21 0 0 0,-61 27-2036 0 0,-2 0-5550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2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3681 0 0,'0'1'161'0'0,"-1"0"0"0"0,1 0 0 0 0,-1 0 0 0 0,1 0 0 0 0,0 0 0 0 0,-1 0 0 0 0,1 0 0 0 0,0 1 0 0 0,0-1 0 0 0,0 0 1 0 0,0 0-1 0 0,0 0 0 0 0,0 0 0 0 0,0 0 0 0 0,0 0 0 0 0,1 0 0 0 0,-1 1 0 0 0,0-1 0 0 0,1 0 0 0 0,-1 0 0 0 0,1 0 0 0 0,-1 0 0 0 0,2 2 0 0 0,13 31 3913 0 0,-13-31-3490 0 0,55 122 6917 0 0,12 69-7943 0 0,-61-167-6466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26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53 13363 0 0,'-2'-3'-102'0'0,"0"1"-1"0"0,0-1 1 0 0,1 0 0 0 0,-1 0-1 0 0,1 0 1 0 0,0 0 0 0 0,0 0 0 0 0,0 0-1 0 0,0 0 1 0 0,0-6 0 0 0,1 8 155 0 0,0 1 0 0 0,0-1 1 0 0,0 1-1 0 0,0-1 0 0 0,0 0 0 0 0,0 1 1 0 0,0-1-1 0 0,0 0 0 0 0,0 1 0 0 0,0-1 1 0 0,0 1-1 0 0,1-1 0 0 0,-1 1 0 0 0,0-1 0 0 0,1 1 1 0 0,-1-1-1 0 0,0 1 0 0 0,1-1 0 0 0,-1 1 1 0 0,0-1-1 0 0,1 1 0 0 0,0-1 0 0 0,0 0 142 0 0,0 1 0 0 0,0 0 0 0 0,0-1-1 0 0,0 1 1 0 0,0 0 0 0 0,0 0 0 0 0,0 0-1 0 0,0 0 1 0 0,0 0 0 0 0,0 0-1 0 0,0 1 1 0 0,0-1 0 0 0,0 0 0 0 0,0 0-1 0 0,0 1 1 0 0,0-1 0 0 0,0 0 0 0 0,2 2-1 0 0,-1-1 38 0 0,1 1 1 0 0,-1-1-1 0 0,0 1 0 0 0,0 0 0 0 0,0 0 0 0 0,0 0 0 0 0,0 0 0 0 0,0 0 0 0 0,0 0 0 0 0,-1 1 0 0 0,1-1 0 0 0,-1 1 1 0 0,0-1-1 0 0,0 1 0 0 0,1-1 0 0 0,-2 1 0 0 0,1 0 0 0 0,0-1 0 0 0,0 6 0 0 0,2 7 158 0 0,-2 0 1 0 0,1 23-1 0 0,-2-14-43 0 0,3-3-220 0 0,1-1 1 0 0,1 1-1 0 0,1-1 0 0 0,0 0 0 0 0,2 0 0 0 0,14 28 0 0 0,-8-20-114 0 0,17 59-1 0 0,-10 8-2 0 0,9 111 0 0 0,-18-108 256 0 0,27 105 0 0 0,-22-138-62 0 0,28 116 299 0 0,-39-151-482 0 0,-2 0 1 0 0,-1 1-1 0 0,-2 59 0 0 0,-2-80-185 0 0,-1 0 0 0 0,0 0 0 0 0,0 0-1 0 0,-5 12 1 0 0,2-11-439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2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0 111 2761 0 0,'22'12'6562'0'0,"29"25"418"0"0,-3 4-3771 0 0,-23-20-2638 0 0,0 0 0 0 0,1-2 0 0 0,45 26 1 0 0,-70-45-553 0 0,1 1 0 0 0,-1-1 0 0 0,0 1 0 0 0,1-1 0 0 0,-1 1 1 0 0,1-1-1 0 0,-1 1 0 0 0,0-1 0 0 0,1 0 0 0 0,-1 0 0 0 0,1 0 0 0 0,-1 0 1 0 0,1 0-1 0 0,-1 0 0 0 0,1 0 0 0 0,-1-1 0 0 0,0 1 0 0 0,1 0 0 0 0,-1-1 0 0 0,1 1 1 0 0,-1-1-1 0 0,0 0 0 0 0,1 1 0 0 0,-1-1 0 0 0,0 0 0 0 0,0 0 0 0 0,0 0 1 0 0,0 0-1 0 0,0 0 0 0 0,0 0 0 0 0,0 0 0 0 0,0 0 0 0 0,0 0 0 0 0,0 0 1 0 0,0-1-1 0 0,-1 1 0 0 0,1 0 0 0 0,0-1 0 0 0,-1 1 0 0 0,1 0 0 0 0,-1-1 1 0 0,1-2-1 0 0,3-9 238 0 0,-1 0 0 0 0,0-1 0 0 0,2-23 0 0 0,-3 19-164 0 0,8-68-1932 0 0,-5 0-3386 0 0,-6 72-1946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2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98 126 1376 0 0,'31'-18'4209'0'0,"-28"16"-3483"0"0,1 1-1 0 0,-1-1 1 0 0,0 0 0 0 0,0 1-1 0 0,0-2 1 0 0,0 1-1 0 0,0 0 1 0 0,0 0 0 0 0,4-6-1 0 0,-10 9 2265 0 0,-23 11-21 0 0,12-2-2709 0 0,0 1 1 0 0,1 1-1 0 0,1 0 1 0 0,0 0-1 0 0,1 1 1 0 0,0 1-1 0 0,-10 16 1 0 0,17-24-251 0 0,1 1 1 0 0,-1 0-1 0 0,1 0 1 0 0,0 0-1 0 0,1 1 1 0 0,0-1 0 0 0,0 1-1 0 0,-1 9 1 0 0,3-13 27 0 0,-1 0 0 0 0,1 0 0 0 0,1 0 1 0 0,-1 0-1 0 0,1 0 0 0 0,-1 0 0 0 0,1 0 1 0 0,0 0-1 0 0,1 0 0 0 0,-1 0 0 0 0,1 0 0 0 0,-1 0 1 0 0,1-1-1 0 0,1 1 0 0 0,-1-1 0 0 0,3 4 1 0 0,0-1-11 0 0,0-1 0 0 0,1-1 0 0 0,-1 1 0 0 0,1-1 0 0 0,0 0 0 0 0,0 0 0 0 0,1-1 0 0 0,-1 1 0 0 0,1-1 0 0 0,-1-1 0 0 0,1 0 0 0 0,9 3 1 0 0,-3-2-109 0 0,0-1 1 0 0,0 0 0 0 0,0-1 0 0 0,0 0 0 0 0,23-2 0 0 0,-9-2-452 0 0</inkml:trace>
  <inkml:trace contextRef="#ctx0" brushRef="#br0" timeOffset="1">458 72 2304 0 0,'0'0'85'0'0,"0"0"-1"0"0,0 0 0 0 0,0 0 0 0 0,0 0 0 0 0,-1 0 421 0 0,1 0-421 0 0,0 0 0 0 0,0 0 0 0 0,0 0 0 0 0,0 1 0 0 0,0-1 0 0 0,0 0 0 0 0,0 0 1 0 0,0 0-1 0 0,0 0 0 0 0,0 0 0 0 0,0 0 0 0 0,0 0 0 0 0,0 0 0 0 0,0 0 0 0 0,0 0 0 0 0,0 1 1 0 0,0-1-1 0 0,0 0 0 0 0,0 0 0 0 0,0 0 0 0 0,0 0 0 0 0,0 0 0 0 0,0 0 0 0 0,0 0 0 0 0,0 0 1 0 0,0 0-1 0 0,0 1 0 0 0,0-1 0 0 0,0 0 0 0 0,0 0 421 0 0,0 0-421 0 0,0 0 0 0 0,0 0 0 0 0,1 0 0 0 0,-1 0 0 0 0,0 0 0 0 0,0 0 0 0 0,0 0 1 0 0,0 1-1 0 0,0-1 0 0 0,0 0 0 0 0,0 0 0 0 0,0 0 0 0 0,0 0 0 0 0,0 0 0 0 0,1 0 0 0 0,-1 0 1 0 0,0 0-1 0 0,0 0 0 0 0,12 0 3502 0 0,16-5-589 0 0,123-16 3382 0 0,-93 15-7177 0 0,1-3 1 0 0,61-18-1 0 0,-98 19-5888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3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4145 0 0,'6'1'527'0'0,"-1"0"0"0"0,0 0 1 0 0,0 0-1 0 0,-1 1 0 0 0,1-1 1 0 0,0 1-1 0 0,0 0 0 0 0,-1 1 0 0 0,1-1 1 0 0,-1 1-1 0 0,0 0 0 0 0,0 0 0 0 0,0 0 1 0 0,0 0-1 0 0,0 1 0 0 0,-1 0 0 0 0,1-1 1 0 0,-1 1-1 0 0,0 1 0 0 0,0-1 1 0 0,-1 0-1 0 0,4 8 0 0 0,4 9 342 0 0,-1-1 1 0 0,0 1-1 0 0,9 38 1 0 0,0 33-195 0 0,-1-6-1220 0 0,0-32-4883 0 0,-12-42-790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3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0 165 10594 0 0,'9'0'639'0'0,"0"1"0"0"0,-1 0-1 0 0,1 0 1 0 0,-1 0 0 0 0,1 1 0 0 0,-1 1-1 0 0,0-1 1 0 0,0 1 0 0 0,0 1-1 0 0,0-1 1 0 0,0 1 0 0 0,-1 1-1 0 0,12 8 1 0 0,-2 2 28 0 0,0 2 0 0 0,0 0 0 0 0,21 29 0 0 0,9 12-262 0 0,-39-49-377 0 0,1 0 0 0 0,0 0 1 0 0,0-1-1 0 0,20 14 0 0 0,-27-21-22 0 0,-1 0-1 0 0,1 0 1 0 0,0 0 0 0 0,0 0 0 0 0,-1-1-1 0 0,1 1 1 0 0,0 0 0 0 0,0-1-1 0 0,0 1 1 0 0,0-1 0 0 0,0 1-1 0 0,0-1 1 0 0,0 0 0 0 0,-1 0 0 0 0,1 0-1 0 0,0 0 1 0 0,0 0 0 0 0,0-1-1 0 0,0 1 1 0 0,0-1 0 0 0,0 1 0 0 0,0-1-1 0 0,0 1 1 0 0,-1-1 0 0 0,1 0-1 0 0,0 0 1 0 0,0 0 0 0 0,-1 0-1 0 0,1 0 1 0 0,-1-1 0 0 0,1 1 0 0 0,-1 0-1 0 0,1-1 1 0 0,-1 1 0 0 0,0-1-1 0 0,0 1 1 0 0,0-1 0 0 0,0 1 0 0 0,2-4-1 0 0,6-14 33 0 0,-1-1-1 0 0,0 0 1 0 0,-1 0 0 0 0,7-41-1 0 0,5-12-314 0 0,40-100-5000 0 0,-55 159 4117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4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5065 0 0,'1'4'3098'0'0,"0"4"3126"0"0,3 68 366 0 0,10 45-4905 0 0,-1-14-1614 0 0,-2-52 102 0 0,1-28-1255 0 0,-11-25 621 0 0,1-1 1 0 0,-1 1-1 0 0,0 0 1 0 0,1-1-1 0 0,-1 1 1 0 0,1-1-1 0 0,-1 1 0 0 0,1-1 1 0 0,4 2-1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39:54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5065 0 0,'6'-2'1424'0'0,"1"1"0"0"0,0 0 0 0 0,0 0 0 0 0,0 1-1 0 0,10 0 1 0 0,51-7 831 0 0,-48 4-1600 0 0,0 1 1 0 0,-1 0-1 0 0,23 2 1 0 0,-37 1-508 0 0,0-1 0 0 0,1 1-1 0 0,-1 0 1 0 0,0 0 0 0 0,0 1 0 0 0,0-1 0 0 0,-1 1-1 0 0,1 0 1 0 0,0 1 0 0 0,-1-1 0 0 0,1 1 0 0 0,-1 0 0 0 0,0 0-1 0 0,0 0 1 0 0,0 0 0 0 0,6 7 0 0 0,-9-8-127 0 0,1-1 0 0 0,-1 1 0 0 0,0 1 0 0 0,0-1 0 0 0,1 0 0 0 0,-1 0 0 0 0,-1 0 0 0 0,1 1 0 0 0,0-1 0 0 0,0 0 0 0 0,-1 1 0 0 0,0-1 0 0 0,1 0 0 0 0,-1 1 0 0 0,0-1 0 0 0,0 1 0 0 0,0-1 0 0 0,0 0 0 0 0,-1 1 0 0 0,1-1 0 0 0,-2 4 0 0 0,-1 5 75 0 0,-2-1-1 0 0,1 0 1 0 0,-11 17-1 0 0,11-22-38 0 0,0 1 0 0 0,1 0 0 0 0,0 0 0 0 0,0 0 0 0 0,0 0 0 0 0,1 0 0 0 0,0 1 0 0 0,0-1 0 0 0,1 1 0 0 0,-2 12 0 0 0,5-3 10 0 0,0-1-1405 0 0,-5-4-3203 0 0,1-4 2759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5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33 234 1376 0 0,'-3'-30'1399'0'0,"1"-1"-1"0"0,1-31 0 0 0,-2-38 7650 0 0,0 90-5116 0 0,-1 20-2060 0 0,-2 18-1058 0 0,-1 51-246 0 0,3 0 1 0 0,9 107-1 0 0,32 159-207 0 0,-20-206 53 0 0,-7-77-251 0 0,18 60-1 0 0,-14-70-243 0 0,-3 1-1 0 0,5 56 0 0 0,-14-81-2094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6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93 141 7834 0 0,'-12'0'833'0'0,"0"-1"0"0"0,1-1 1 0 0,-1 0-1 0 0,0-1 0 0 0,-21-8 0 0 0,49 10 3176 0 0,29 1-3497 0 0,45-1 925 0 0,101-14-1 0 0,-94 6-731 0 0,273-7 310 0 0,-189 11-218 0 0,-102 1-1097 0 0,-1-3 1 0 0,0-4-1 0 0,126-34 1 0 0,-192 41-4937 0 0,0 0-1776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6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5529 0 0,'0'0'423'0'0,"24"-13"2852"0"0,-10 6-2247 0 0,1 1-1 0 0,0 0 1 0 0,1 2-1 0 0,0-1 0 0 0,-1 2 1 0 0,22-3-1 0 0,102-1 1614 0 0,-91 6-2123 0 0,32-1-1664 0 0,-68 2 54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7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4609 0 0,'0'0'132'0'0,"0"0"0"0"0,1 0 0 0 0,-1 0 0 0 0,0 0 0 0 0,0 0 1 0 0,0 0-1 0 0,0 0 0 0 0,0 0 0 0 0,1 0 0 0 0,-1-1 0 0 0,0 1 0 0 0,0 0 0 0 0,0 0 0 0 0,0 0 0 0 0,0 0 0 0 0,1 0 0 0 0,-1 0 1 0 0,0 0-1 0 0,0 0 0 0 0,0 0 0 0 0,0 0 0 0 0,0 0 0 0 0,1 0 0 0 0,-1 1 0 0 0,0-1 0 0 0,0 0 0 0 0,0 0 0 0 0,0 0 1 0 0,0 0-1 0 0,1 0 0 0 0,-1 0 0 0 0,0 0 0 0 0,0 0 0 0 0,0 0 0 0 0,0 0 0 0 0,0 0 0 0 0,0 1 0 0 0,0-1 0 0 0,0 0 0 0 0,1 0 1 0 0,-1 0-1 0 0,0 0 0 0 0,0 0 0 0 0,0 1 0 0 0,0-1 0 0 0,0 0 0 0 0,0 0 0 0 0,5 13 1652 0 0,1 16 89 0 0,15 187 3734 0 0,-8-76-4566 0 0,-1-35-863 0 0,9 105 474 0 0,-18-159-521 0 0,-3 1 0 0 0,-7 55 0 0 0,5-88-178 0 0,0-6-95 0 0,0-1 1 0 0,1 0 0 0 0,0 1-1 0 0,1-1 1 0 0,0 1 0 0 0,1-1 0 0 0,5 25-1 0 0,-3-32-1660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2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800 86 6913 0 0,'-9'-28'1289'0'0,"9"25"-1067"0"0,-1 1-1 0 0,1 0 0 0 0,-1-1 1 0 0,1 1-1 0 0,-1-1 1 0 0,0 1-1 0 0,0 0 0 0 0,0 0 1 0 0,0-1-1 0 0,0 1 0 0 0,-1 0 1 0 0,1 0-1 0 0,0 0 0 0 0,-1 1 1 0 0,0-1-1 0 0,1 0 0 0 0,-1 0 1 0 0,0 1-1 0 0,0-1 0 0 0,0 1 1 0 0,0 0-1 0 0,0-1 1 0 0,-5-1-1 0 0,0 1 110 0 0,-1 0-1 0 0,1 0 1 0 0,-1 1 0 0 0,1 0-1 0 0,-1 0 1 0 0,1 1 0 0 0,-1 0 0 0 0,-10 2-1 0 0,-65 12 576 0 0,54-8-662 0 0,-4-1-97 0 0,1 3-1 0 0,1 0 1 0 0,-39 17-1 0 0,56-19-92 0 0,1 1 1 0 0,0 0-1 0 0,1 1 0 0 0,-1 1 0 0 0,2 0 0 0 0,-1 0 1 0 0,1 1-1 0 0,1 0 0 0 0,-16 20 0 0 0,-15 27 589 0 0,2 2-1 0 0,3 1 0 0 0,3 2 0 0 0,-40 105 1 0 0,64-143-585 0 0,1 1 1 0 0,1 0 0 0 0,1 0-1 0 0,2 0 1 0 0,0 1 0 0 0,2 0 0 0 0,0 31-1 0 0,3-40-41 0 0,1-1-1 0 0,0 0 1 0 0,1 0 0 0 0,0 0-1 0 0,2 0 1 0 0,0 0 0 0 0,1-1-1 0 0,0 1 1 0 0,1-1-1 0 0,1-1 1 0 0,0 0 0 0 0,15 19-1 0 0,0-6 3 0 0,1 0 0 0 0,1-2 0 0 0,1-1 0 0 0,2-1 0 0 0,0-1 0 0 0,1-1 0 0 0,1-2-1 0 0,1-1 1 0 0,1-2 0 0 0,39 15 0 0 0,-42-20 21 0 0,0-1 1 0 0,1-1-1 0 0,0-2 0 0 0,1-1 0 0 0,-1-2 1 0 0,1-1-1 0 0,0-1 0 0 0,0-1 0 0 0,0-2 1 0 0,0-1-1 0 0,61-13 0 0 0,-76 10-16 0 0,-1 0 0 0 0,0-2 0 0 0,0 0 1 0 0,-1 0-1 0 0,0-1 0 0 0,0-1 0 0 0,-1 0 0 0 0,0-1 0 0 0,0-1 1 0 0,-1 0-1 0 0,-1 0 0 0 0,13-17 0 0 0,2-5 21 0 0,-1-2 1 0 0,-2-1 0 0 0,28-57-1 0 0,-42 74-43 0 0,0 1 0 0 0,-2-2 0 0 0,0 1 0 0 0,-1-1 1 0 0,-2 0-1 0 0,1 0 0 0 0,-2-1 0 0 0,-1 1 0 0 0,-1-1 0 0 0,-1-27 0 0 0,-1 34 24 0 0,-1 0 1 0 0,-1 0-1 0 0,0 0 0 0 0,0 1 0 0 0,-2-1 1 0 0,1 1-1 0 0,-2 0 0 0 0,0 0 0 0 0,0 1 1 0 0,-1 0-1 0 0,-1 0 0 0 0,0 1 0 0 0,-1-1 1 0 0,0 2-1 0 0,0-1 0 0 0,-12-9 1 0 0,-10-6-83 0 0,0 0 1 0 0,-2 2-1 0 0,0 2 0 0 0,-2 1 1 0 0,-43-19-1 0 0,61 32-178 0 0,-1 1 0 0 0,0 1 0 0 0,-1 1 0 0 0,1 1 0 0 0,-1 0-1 0 0,0 1 1 0 0,0 1 0 0 0,0 1 0 0 0,0 1 0 0 0,0 0 0 0 0,0 2-1 0 0,0 0 1 0 0,-22 5 0 0 0,11 2-7234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7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 5065 0 0,'-23'16'984'0'0,"20"-14"-861"0"0,0-1 0 0 0,0 1 0 0 0,0 0 0 0 0,0 0-1 0 0,1 1 1 0 0,-1-1 0 0 0,1 0 0 0 0,-4 4 0 0 0,1 1 385 0 0,1 0-1 0 0,0 0 1 0 0,0 1 0 0 0,0 0-1 0 0,1-1 1 0 0,0 1 0 0 0,0 0-1 0 0,-2 17 1 0 0,5-24-430 0 0,0-1-1 0 0,1 1 1 0 0,-1 0 0 0 0,1-1 0 0 0,-1 1 0 0 0,1 0 0 0 0,-1-1-1 0 0,1 1 1 0 0,0-1 0 0 0,-1 1 0 0 0,1 0 0 0 0,0-1-1 0 0,-1 0 1 0 0,1 1 0 0 0,0-1 0 0 0,-1 1 0 0 0,1-1-1 0 0,0 0 1 0 0,0 0 0 0 0,0 1 0 0 0,-1-1 0 0 0,1 0 0 0 0,0 0-1 0 0,0 0 1 0 0,0 0 0 0 0,0 0 0 0 0,-1 0 0 0 0,2 0-1 0 0,28 0 283 0 0,-29 0-297 0 0,256-29 2437 0 0,-21 0-988 0 0,-33 14-631 0 0,184-6 427 0 0,-305 23-1140 0 0,316-10 149 0 0,-371 3-377 0 0,7 0-409 0 0,-12 6-5523 0 0,-17 1-270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8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28 183 3225 0 0,'-21'4'-81'0'0,"14"6"7663"0"0,10-8-7240 0 0,9 8 379 0 0,-1-1 0 0 0,1 0 0 0 0,1-1 0 0 0,0 0 0 0 0,0-1 0 0 0,0 0 0 0 0,20 6 0 0 0,-32-13-641 0 0,0 0 0 0 0,0-1 0 0 0,0 1 0 0 0,0 0 0 0 0,0-1 0 0 0,0 1 0 0 0,-1-1 0 0 0,1 1 0 0 0,0-1 0 0 0,0 1 0 0 0,-1-1 0 0 0,1 1 0 0 0,0-1 0 0 0,-1 0 0 0 0,1 1 0 0 0,-1-1 0 0 0,1 0 1 0 0,0 0-1 0 0,-1 0 0 0 0,0 1 0 0 0,1-1 0 0 0,-1 0 0 0 0,1 0 0 0 0,-1 0 0 0 0,0 0 0 0 0,0 0 0 0 0,0 0 0 0 0,1 0 0 0 0,-1-1 0 0 0,7-36-5 0 0,-6 31 89 0 0,7-42 167 0 0,27-82 0 0 0,-35 130-327 0 0,0 1 0 0 0,0-1 0 0 0,0 0 0 0 0,1 0 0 0 0,-1 1 0 0 0,0-1 0 0 0,0 1 0 0 0,1-1 0 0 0,-1 0 0 0 0,0 1 0 0 0,1-1 0 0 0,-1 1 0 0 0,1-1 0 0 0,-1 0 0 0 0,0 1 0 0 0,1-1 0 0 0,-1 1 0 0 0,1 0 0 0 0,0-1 0 0 0,-1 1 0 0 0,1-1 0 0 0,-1 1 1 0 0,1 0-1 0 0,0-1 0 0 0,-1 1 0 0 0,1 0 0 0 0,0 0 0 0 0,0-1 0 0 0,0 2 4 0 0,1-1-1 0 0,-1 0 1 0 0,0 1 0 0 0,0-1 0 0 0,0 1-1 0 0,0-1 1 0 0,0 1 0 0 0,0 0 0 0 0,0-1 0 0 0,-1 1-1 0 0,1 0 1 0 0,0 0 0 0 0,0 0 0 0 0,0 0-1 0 0,0 1 1 0 0,25 44 235 0 0,-23-42-203 0 0,6 15 95 0 0,7 14 63 0 0,26 39 0 0 0,-37-64-185 0 0,1 0 0 0 0,0-1 0 0 0,0 0 0 0 0,0 0 0 0 0,1 0 0 0 0,0-1 0 0 0,0 0 0 0 0,0 0-1 0 0,1-1 1 0 0,12 7 0 0 0,-19-12-9 0 0,-1 0 1 0 0,1 1-1 0 0,0-1 0 0 0,0 0 0 0 0,0 0 1 0 0,0 1-1 0 0,-1-1 0 0 0,1 0 0 0 0,0 0 1 0 0,0 0-1 0 0,0 0 0 0 0,0 0 0 0 0,0 0 1 0 0,-1 0-1 0 0,1-1 0 0 0,0 1 0 0 0,0 0 1 0 0,0 0-1 0 0,0-1 0 0 0,-1 1 0 0 0,1 0 1 0 0,0-1-1 0 0,0 1 0 0 0,-1-1 0 0 0,2 0 1 0 0,0-1 4 0 0,0 0 1 0 0,-1 0-1 0 0,1 0 1 0 0,-1 0-1 0 0,1 0 0 0 0,-1-1 1 0 0,0 1-1 0 0,2-4 1 0 0,11-47 152 0 0,-10 26-151 0 0,0-3-10 0 0,2 1 0 0 0,0 1 0 0 0,12-31 1 0 0,-17 58 3 0 0,-1 0 1 0 0,0-1 0 0 0,1 1 0 0 0,-1 0 0 0 0,0 0 0 0 0,1 0 0 0 0,-1 0 0 0 0,1 0-1 0 0,0 0 1 0 0,-1 0 0 0 0,1 0 0 0 0,0 0 0 0 0,0 0 0 0 0,-1 1 0 0 0,1-1 0 0 0,0 0-1 0 0,0 0 1 0 0,0 1 0 0 0,0-1 0 0 0,0 0 0 0 0,0 1 0 0 0,0-1 0 0 0,2 0-1 0 0,-2 2 0 0 0,0-1 0 0 0,0 0-1 0 0,0 1 1 0 0,0-1-1 0 0,0 0 1 0 0,0 1 0 0 0,0 0-1 0 0,0-1 1 0 0,0 1-1 0 0,0-1 1 0 0,-1 1 0 0 0,1 0-1 0 0,0 0 1 0 0,0-1 0 0 0,-1 1-1 0 0,1 0 1 0 0,0 0-1 0 0,-1 0 1 0 0,2 2 0 0 0,4 8 44 0 0,-1 1 1 0 0,0-1 0 0 0,4 15 0 0 0,-6-18 15 0 0,5 18-7 0 0,2 0-1 0 0,1 0 1 0 0,0-1-1 0 0,2 0 1 0 0,1-1-1 0 0,1 0 1 0 0,21 24-1 0 0,-36-47-57 0 0,1-1-1 0 0,-1 1 1 0 0,1 0-1 0 0,0-1 1 0 0,-1 1-1 0 0,1 0 1 0 0,-1-1-1 0 0,1 1 1 0 0,0-1 0 0 0,-1 1-1 0 0,1-1 1 0 0,0 1-1 0 0,0-1 1 0 0,-1 0-1 0 0,1 1 1 0 0,0-1-1 0 0,0 0 1 0 0,0 0-1 0 0,-1 1 1 0 0,1-1-1 0 0,0 0 1 0 0,0 0-1 0 0,0 0 1 0 0,0 0 0 0 0,-1 0-1 0 0,3 0 1 0 0,-2-1 2 0 0,0 0 0 0 0,0 0 0 0 0,0 1 0 0 0,0-1 0 0 0,-1 0 0 0 0,1 0 0 0 0,0 0 0 0 0,0 0 1 0 0,-1 0-1 0 0,1 0 0 0 0,-1 0 0 0 0,1 0 0 0 0,-1 0 0 0 0,1-1 0 0 0,-1 1 0 0 0,1-2 0 0 0,1-8-3 0 0,0 0-1 0 0,0 0 0 0 0,-1-13 0 0 0,0 20-24 0 0,0-19 48 0 0,8-77-46 0 0,-7 88-29 0 0,0-1 0 0 0,1 1 0 0 0,0 0 1 0 0,1 0-1 0 0,10-19 0 0 0,-14 30 53 0 0,0 0 0 0 0,1 0 1 0 0,-1 1-1 0 0,0-1 0 0 0,1 0 0 0 0,-1 0 1 0 0,1 1-1 0 0,-1-1 0 0 0,1 0 1 0 0,-1 1-1 0 0,1-1 0 0 0,0 1 0 0 0,-1-1 1 0 0,1 1-1 0 0,0-1 0 0 0,0 1 1 0 0,-1-1-1 0 0,1 1 0 0 0,0-1 0 0 0,0 1 1 0 0,-1 0-1 0 0,1 0 0 0 0,0-1 1 0 0,0 1-1 0 0,0 0 0 0 0,0 0 0 0 0,1 0 1 0 0,-1 0 1 0 0,1 1 1 0 0,-1-1 0 0 0,0 1-1 0 0,1 0 1 0 0,-1 0 0 0 0,0-1 0 0 0,1 1-1 0 0,-1 0 1 0 0,0 0 0 0 0,0 0-1 0 0,0 0 1 0 0,0 0 0 0 0,0 0-1 0 0,1 2 1 0 0,5 8 19 0 0,0 0-1 0 0,-1 0 1 0 0,5 12-1 0 0,-6-14-15 0 0,19 42-252 0 0,1 0-1970 0 0,45 71-1 0 0,-62-113-4387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9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22 456 0 0,'0'0'268'0'0,"-1"0"0"0"0,1 0 0 0 0,-1 1 0 0 0,1-1 1 0 0,0 0-1 0 0,-1 1 0 0 0,1-1 0 0 0,0 0 0 0 0,0 1 0 0 0,-1-1 0 0 0,1 0 0 0 0,0 1 0 0 0,0-1 0 0 0,0 1 0 0 0,-1-1 0 0 0,1 0 1 0 0,0 1-1 0 0,0-1 0 0 0,0 1 0 0 0,0-1 0 0 0,0 1 0 0 0,0-1 0 0 0,0 0 0 0 0,0 1 0 0 0,0-1 0 0 0,0 1 0 0 0,0-1 0 0 0,0 1 1 0 0,0-1-1 0 0,0 1 0 0 0,0-1 0 0 0,0 0 0 0 0,1 1 0 0 0,-1-1 0 0 0,0 1 0 0 0,0-1 0 0 0,0 0 0 0 0,1 1 0 0 0,20 8 2792 0 0,29-3-1220 0 0,85-7 1548 0 0,57 4-976 0 0,-189-2-2384 0 0,462 25 1166 0 0,-411-30-1171 0 0,1-2 0 0 0,-1-2-1 0 0,63-20 1 0 0,-8 3-6 0 0,-97 23-118 0 0,-1-1-1 0 0,1 1 1 0 0,-1 1-1 0 0,1 0 1 0 0,0 1 0 0 0,-1 0-1 0 0,21 3 1 0 0,-27-1-616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0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0 269 7370 0 0,'6'-8'433'0'0,"-1"0"1"0"0,0-1-1 0 0,-1 0 1 0 0,0 0 0 0 0,0 0-1 0 0,-1 0 1 0 0,0-1-1 0 0,2-14 1 0 0,-3 16-225 0 0,-1 6-169 0 0,35-162 2890 0 0,-36 200 340 0 0,18 72-2379 0 0,-15-91-800 0 0,2 1 0 0 0,0 0 0 0 0,1-1 0 0 0,1 0 0 0 0,0-1 0 0 0,1 1-1 0 0,1-1 1 0 0,1-1 0 0 0,0 0 0 0 0,19 21 0 0 0,-28-35-84 0 0,-1 0 0 0 0,1 0-1 0 0,0 0 1 0 0,0 0 0 0 0,0 0-1 0 0,1 0 1 0 0,-1 0 0 0 0,0-1-1 0 0,0 1 1 0 0,0 0 0 0 0,1-1-1 0 0,-1 1 1 0 0,0-1 0 0 0,0 1 0 0 0,1-1-1 0 0,-1 0 1 0 0,0 1 0 0 0,1-1-1 0 0,-1 0 1 0 0,1 0 0 0 0,-1 0-1 0 0,0 0 1 0 0,1 0 0 0 0,2-1-1 0 0,-2 0 7 0 0,-1 0 0 0 0,1 0 0 0 0,0 0-1 0 0,0-1 1 0 0,0 1 0 0 0,-1 0 0 0 0,1-1-1 0 0,-1 1 1 0 0,1-1 0 0 0,-1 0 0 0 0,0 1-1 0 0,0-1 1 0 0,1 0 0 0 0,0-2-1 0 0,3-7 69 0 0,-1 0-1 0 0,1 0 1 0 0,-2-1-1 0 0,4-16 0 0 0,7-63 217 0 0,-10 53-541 0 0,15-57-1 0 0,-19 94 263 0 0,0 1-1 0 0,0-1 1 0 0,0 0-1 0 0,1 1 0 0 0,-1-1 1 0 0,0 0-1 0 0,0 0 0 0 0,1 1 1 0 0,-1-1-1 0 0,0 1 1 0 0,1-1-1 0 0,-1 0 0 0 0,1 1 1 0 0,-1-1-1 0 0,1 1 1 0 0,-1-1-1 0 0,1 1 0 0 0,-1-1 1 0 0,1 1-1 0 0,-1-1 1 0 0,1 1-1 0 0,0 0 0 0 0,-1-1 1 0 0,1 1-1 0 0,-1 0 1 0 0,1 0-1 0 0,0-1 0 0 0,0 1 1 0 0,-1 0-1 0 0,1 0 1 0 0,1 0-1 0 0,0 0 26 0 0,0 1-1 0 0,0-1 1 0 0,-1 1-1 0 0,1 0 1 0 0,0-1-1 0 0,0 1 1 0 0,0 0-1 0 0,-1 0 1 0 0,1 0-1 0 0,-1 0 1 0 0,3 3-1 0 0,5 4 46 0 0,-1 0-1 0 0,-1 1 0 0 0,8 9 1 0 0,-2 4-4 0 0,0 0 0 0 0,12 30 0 0 0,-14-29 13 0 0,0-1 0 0 0,19 28 1 0 0,-30-50-97 0 0,0 0 1 0 0,0 0-1 0 0,0 1 1 0 0,0-1-1 0 0,0 0 1 0 0,1 0 0 0 0,-1 1-1 0 0,0-1 1 0 0,0 0-1 0 0,0 0 1 0 0,0 0-1 0 0,1 0 1 0 0,-1 1-1 0 0,0-1 1 0 0,0 0 0 0 0,0 0-1 0 0,1 0 1 0 0,-1 0-1 0 0,0 0 1 0 0,0 0-1 0 0,1 0 1 0 0,-1 1-1 0 0,0-1 1 0 0,0 0-1 0 0,1 0 1 0 0,-1 0 0 0 0,0 0-1 0 0,0 0 1 0 0,1 0-1 0 0,-1 0 1 0 0,0 0-1 0 0,0 0 1 0 0,1 0-1 0 0,-1-1 1 0 0,0 1-1 0 0,0 0 1 0 0,0 0 0 0 0,1 0-1 0 0,-1 0 1 0 0,0 0-1 0 0,0 0 1 0 0,1 0-1 0 0,-1-1 1 0 0,0 1-1 0 0,0 0 1 0 0,0 0 0 0 0,1-1-1 0 0,7-15 12 0 0,1-23-23 0 0,-9 38 13 0 0,7-46-21 0 0,-5 30-26 0 0,0 1 1 0 0,1-1 0 0 0,0 0 0 0 0,2 1 0 0 0,0 0 0 0 0,10-23 0 0 0,-14 39 39 0 0,-1 0 0 0 0,0 0 0 0 0,0-1 0 0 0,1 1 0 0 0,-1 0 0 0 0,0 0 0 0 0,0-1 0 0 0,1 1 0 0 0,-1 0 1 0 0,0 0-1 0 0,0 0 0 0 0,1 0 0 0 0,-1-1 0 0 0,0 1 0 0 0,1 0 0 0 0,-1 0 0 0 0,0 0 0 0 0,1 0 0 0 0,-1 0 0 0 0,0 0 0 0 0,1 0 1 0 0,-1 0-1 0 0,0 0 0 0 0,1 0 0 0 0,-1 0 0 0 0,0 0 0 0 0,1 0 0 0 0,-1 0 0 0 0,0 0 0 0 0,1 0 0 0 0,-1 1 0 0 0,0-1 1 0 0,1 0-1 0 0,-1 0 0 0 0,0 0 0 0 0,1 0 0 0 0,-1 1 0 0 0,0-1 0 0 0,0 0 0 0 0,1 0 0 0 0,-1 1 0 0 0,0-1 0 0 0,0 0 0 0 0,0 0 1 0 0,1 1-1 0 0,-1-1 0 0 0,0 0 0 0 0,0 1 0 0 0,0-1 0 0 0,0 0 0 0 0,0 1 0 0 0,1-1 0 0 0,-1 0 0 0 0,0 1 0 0 0,0-1 0 0 0,0 1 1 0 0,12 24 144 0 0,-10-19-82 0 0,11 20 84 0 0,1 0 1 0 0,2-1-1 0 0,25 32 1 0 0,-31-45-753 0 0,1 0-1 0 0,0 0 1 0 0,1-1 0 0 0,19 13-1 0 0,-21-17-1674 0 0,-2-4-4083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1824 0 0,'-17'3'-518'0'0,"17"-3"793"0"0,-1 0 0 0 0,0 1 0 0 0,0-1 1 0 0,0 0-1 0 0,1 1 0 0 0,-1-1 0 0 0,0 0 0 0 0,0 1 1 0 0,1-1-1 0 0,-1 1 0 0 0,1-1 0 0 0,-1 1 1 0 0,0 0-1 0 0,1-1 0 0 0,-1 1 0 0 0,1-1 0 0 0,-1 1 1 0 0,0 1-1 0 0,1-2-81 0 0,0 0 0 0 0,0 1-1 0 0,0-1 1 0 0,0 1 0 0 0,0-1 0 0 0,0 0 0 0 0,0 1 0 0 0,0-1 0 0 0,0 1-1 0 0,0-1 1 0 0,0 0 0 0 0,0 1 0 0 0,0-1 0 0 0,1 0 0 0 0,-1 1-1 0 0,0-1 1 0 0,0 1 0 0 0,0-1 0 0 0,0 0 0 0 0,1 0 0 0 0,-1 1 0 0 0,0-1-1 0 0,0 0 1 0 0,1 1 0 0 0,-1-1 0 0 0,0 0 0 0 0,1 1 0 0 0,19 7 1905 0 0,11-3-949 0 0,1-1 1 0 0,0-2-1 0 0,36-1 1 0 0,97-14 1287 0 0,12 0-1242 0 0,77 25-843 0 0,-170-5-152 0 0,-1-3-1 0 0,122-11 1 0 0,-197 7-579 0 0,15 0 836 0 0,-16-2-7398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1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2304 0 0,'-1'1'12687'0'0,"-8"9"-12295"0"0,8-9-246 0 0,0 1-1 0 0,0-1 1 0 0,0 1-1 0 0,0 0 1 0 0,0 0-1 0 0,1-1 1 0 0,-1 1-1 0 0,1 0 1 0 0,-1 0-1 0 0,1 0 1 0 0,0 0-1 0 0,0 0 1 0 0,0 0-1 0 0,0 0 1 0 0,0-1-1 0 0,0 1 1 0 0,1 4-1 0 0,10 33 955 0 0,-7-29-797 0 0,8 36 441 0 0,-3 1-1 0 0,8 88 1 0 0,-16-120-623 0 0,16 292 401 0 0,6 45 266 0 0,-2-39-146 0 0,-17-207-461 0 0,-1 301 854 0 0,0 151-183 0 0,4-63 189 0 0,-4-205-1072 0 0,-2-287-55 0 0,-1-1-1 0 0,0 0 1 0 0,0 0 0 0 0,0 0-1 0 0,0 1 1 0 0,0-1 0 0 0,0 0-1 0 0,-1 0 1 0 0,1 0 0 0 0,-1 0-1 0 0,1 1 1 0 0,-1-1 0 0 0,0 0-1 0 0,0 0 1 0 0,0 0 0 0 0,0 0-1 0 0,0-1 1 0 0,-2 3 0 0 0,-3-1-576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2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2304 0 0,'-2'1'118'0'0,"1"0"-1"0"0,0 0 0 0 0,0 0 1 0 0,-1-1-1 0 0,1 1 0 0 0,0 0 1 0 0,0 1-1 0 0,0-1 0 0 0,0 0 0 0 0,0 0 1 0 0,0 0-1 0 0,0 1 0 0 0,1-1 1 0 0,-1 0-1 0 0,0 1 0 0 0,1-1 0 0 0,-1 1 1 0 0,1-1-1 0 0,0 1 0 0 0,-1-1 1 0 0,1 1-1 0 0,0-1 0 0 0,0 1 1 0 0,0-1-1 0 0,0 1 0 0 0,0 1 0 0 0,-3 48 3565 0 0,3-50-3541 0 0,3 57 2820 0 0,11 66 1 0 0,1 12-4356 0 0,-15-119-3132 0 0,-1-10 502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2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0 104 656 0 0,'28'-18'5689'0'0,"26"1"-2904"0"0,-42 13-1970 0 0,19-3 230 0 0,-1 1 0 0 0,0 1 0 0 0,1 2 0 0 0,34 0 1 0 0,127 10 728 0 0,-152-5-1489 0 0,295 39 771 0 0,-31-2-805 0 0,-171-33 139 0 0,216-19 0 0 0,-146-1 1076 0 0,357 21 0 0 0,-226 35-1269 0 0,119 6 26 0 0,546-61 725 0 0,-779 12-402 0 0,291 37 0 0 0,-435-30-377 0 0,1-4-1 0 0,0-3 0 0 0,0-3 0 0 0,92-17 1 0 0,227-37 1059 0 0,-356 52-1174 0 0,0-1-1 0 0,42-14 1 0 0,-68 17-41 0 0,1-1 1 0 0,-1-1-1 0 0,0 0 1 0 0,-1-1-1 0 0,0-1 0 0 0,0 0 1 0 0,0 0-1 0 0,20-19 0 0 0,-33 27-26 0 0,1-1 0 0 0,0 1-1 0 0,-1-1 1 0 0,1 1 0 0 0,-1-1-1 0 0,1 1 1 0 0,-1-1 0 0 0,1 1-1 0 0,-1-1 1 0 0,1 0-1 0 0,-1 1 1 0 0,1-1 0 0 0,-1 0-1 0 0,0 0 1 0 0,1 1 0 0 0,-1-1-1 0 0,0 0 1 0 0,0 1-1 0 0,0-1 1 0 0,0 0 0 0 0,0 0-1 0 0,1 0 1 0 0,-1 1 0 0 0,0-1-1 0 0,-1 0 1 0 0,1 0 0 0 0,0 1-1 0 0,0-1 1 0 0,0 0-1 0 0,-1-1 1 0 0,-7-5-1871 0 0,-6 1-4583 0 0,2 3-1410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3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69 5065 0 0,'-24'-17'5603'0'0,"36"27"-3550"0"0,19 20-1013 0 0,-1 1 0 0 0,51 69 0 0 0,-23-26-736 0 0,-52-67-276 0 0,79 88 190 0 0,-75-85-177 0 0,2 0 0 0 0,-1-1 0 0 0,1 0 0 0 0,0 0 0 0 0,1-2 0 0 0,19 10 0 0 0,-14-14 20 0 0,-17-3-44 0 0,-1 0 0 0 0,1-1 1 0 0,-1 1-1 0 0,0 0 1 0 0,1 0-1 0 0,-1 0 0 0 0,0-1 1 0 0,1 1-1 0 0,-1 0 0 0 0,0-1 1 0 0,1 1-1 0 0,-1 0 1 0 0,0-1-1 0 0,0 1 0 0 0,0 0 1 0 0,1-1-1 0 0,-1 1 1 0 0,0-1-1 0 0,0 1 0 0 0,0 0 1 0 0,0-1-1 0 0,0 1 0 0 0,1-1 1 0 0,-1 1-1 0 0,0 0 1 0 0,0-1-1 0 0,-8-35 1252 0 0,4 23-958 0 0,-22-78 1486 0 0,-13-54-1174 0 0,35 126-888 0 0,1-1 0 0 0,1 0 0 0 0,0 0 0 0 0,2 1 1 0 0,2-28-1 0 0,5 23-1794 0 0,-6 23 1853 0 0,-1 0 0 0 0,0 1 0 0 0,1-1 1 0 0,-1 1-1 0 0,0-1 0 0 0,1 1 0 0 0,-1-1 1 0 0,1 1-1 0 0,-1-1 0 0 0,1 1 0 0 0,-1-1 1 0 0,1 1-1 0 0,-1 0 0 0 0,1-1 0 0 0,-1 1 1 0 0,1 0-1 0 0,-1-1 0 0 0,1 1 0 0 0,0 0 1 0 0,-1 0-1 0 0,1 0 0 0 0,0-1 1 0 0,-1 1-1 0 0,1 0 0 0 0,0 0 0 0 0,-1 0 1 0 0,1 0-1 0 0,-1 0 0 0 0,1 0 0 0 0,0 0 1 0 0,-1 1-1 0 0,1-1 0 0 0,0 0 0 0 0,-1 0 1 0 0,2 1-1 0 0,2 1-2057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4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6913 0 0,'-4'17'582'0'0,"2"1"-1"0"0,0-1 1 0 0,1 0-1 0 0,0 1 1 0 0,2-1-1 0 0,4 31 0 0 0,-2-12 764 0 0,2 7 194 0 0,16 68 1 0 0,-8-51-1280 0 0,-11-30-1576 0 0,-3-26-3833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28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19356 0 0,'-3'1'131'0'0,"1"0"0"0"0,-1 0 0 0 0,0 0 0 0 0,0 1 0 0 0,1-1 0 0 0,-1 1-1 0 0,1-1 1 0 0,-1 1 0 0 0,1 0 0 0 0,0 0 0 0 0,-1 0 0 0 0,1 0 0 0 0,0 0 0 0 0,1 0 0 0 0,-1 1-1 0 0,0-1 1 0 0,0 1 0 0 0,0 3 0 0 0,-2 3-178 0 0,1 0-1 0 0,1 0 1 0 0,-1 0-1 0 0,0 15 1 0 0,1-11 86 0 0,2-1-1 0 0,-1 1 1 0 0,2-1 0 0 0,0 0-1 0 0,0 1 1 0 0,4 11 0 0 0,22 76 496 0 0,-6-30-254 0 0,37 290 1110 0 0,-3-12-87 0 0,-49-326-1280 0 0,-2 0 0 0 0,0 0-1 0 0,-2 0 1 0 0,0 35 0 0 0,-2-46-151 0 0,-2 0 0 0 0,1 0 0 0 0,-1 0 0 0 0,-1-1 0 0 0,0 1 0 0 0,-1-1 0 0 0,0 0 0 0 0,0 1 0 0 0,-1-2 0 0 0,0 1 0 0 0,-9 12-1 0 0,-14 15-2336 0 0,15-21-5323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4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3225 0 0,'0'0'187'0'0,"0"1"0"0"0,-1-1 0 0 0,1 0 1 0 0,-1 0-1 0 0,1 0 0 0 0,0 1 1 0 0,-1-1-1 0 0,1 0 0 0 0,0 0 0 0 0,0 1 1 0 0,-1-1-1 0 0,1 0 0 0 0,0 1 0 0 0,-1-1 1 0 0,1 0-1 0 0,0 1 0 0 0,0-1 0 0 0,0 0 1 0 0,-1 1-1 0 0,1-1 0 0 0,0 0 0 0 0,0 1 1 0 0,0-1-1 0 0,0 0 0 0 0,0 1 0 0 0,0-1 1 0 0,0 1-1 0 0,0-1 0 0 0,0 0 1 0 0,0 2-1 0 0,9 11 2372 0 0,28 15-1741 0 0,-17-14 770 0 0,3 8 93 0 0,25 31 0 0 0,-32-34-1409 0 0,0-1 1 0 0,1-1 0 0 0,29 23 0 0 0,-44-38-355 0 0,0 0 0 0 0,1-1 1 0 0,-1 1-1 0 0,0 0 0 0 0,0-1 0 0 0,1 0 1 0 0,-1 0-1 0 0,1 0 0 0 0,-1 0 0 0 0,1 0 1 0 0,0 0-1 0 0,-1 0 0 0 0,1-1 0 0 0,0 0 1 0 0,-1 1-1 0 0,1-1 0 0 0,0 0 0 0 0,0 0 1 0 0,4-1-1 0 0,-3-1-872 0 0</inkml:trace>
  <inkml:trace contextRef="#ctx0" brushRef="#br0" timeOffset="1">114 238 10594 0 0,'0'-1'-19'0'0,"-1"1"-1"0"0,1-1 0 0 0,-1 0 0 0 0,1 0 1 0 0,0 1-1 0 0,-1-1 0 0 0,1 0 1 0 0,0 0-1 0 0,0 0 0 0 0,0 0 1 0 0,-1 1-1 0 0,1-1 0 0 0,0 0 1 0 0,0 0-1 0 0,0 0 0 0 0,0 0 1 0 0,1 1-1 0 0,-1-1 0 0 0,0 0 0 0 0,0 0 1 0 0,0 0-1 0 0,1 0 0 0 0,-1 1 1 0 0,0-1-1 0 0,1 0 0 0 0,-1 0 1 0 0,1 1-1 0 0,-1-1 0 0 0,1 0 1 0 0,0 0-1 0 0,17-23 728 0 0,56-17-2 0 0,-60 31-638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5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5985 0 0,'8'10'6249'0'0,"2"3"-5260"0"0,4 25 545 0 0,12 51 0 0 0,1 4-589 0 0,81 224-1625 0 0,-103-303-5258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6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63 166 1376 0 0,'-6'-1'181'0'0,"1"-1"-1"0"0,-1 1 1 0 0,1-1 0 0 0,-1-1-1 0 0,-6-3 1 0 0,11 5 139 0 0,-1 0 0 0 0,0 0 0 0 0,1-1 0 0 0,-1 1 0 0 0,1 0 0 0 0,-1-1 0 0 0,1 0-1 0 0,0 1 1 0 0,-1-1 0 0 0,1 0 0 0 0,0 0 0 0 0,0 0 0 0 0,0 1 0 0 0,1-1 0 0 0,-1 0 0 0 0,0 0 0 0 0,1 0 0 0 0,-1-3 0 0 0,1 4-164 0 0,0 0 1 0 0,0 0-1 0 0,0 0 0 0 0,1 0 1 0 0,-1-1-1 0 0,0 1 0 0 0,1 0 0 0 0,-1 0 1 0 0,1 0-1 0 0,-1 0 0 0 0,1 0 1 0 0,0 1-1 0 0,-1-1 0 0 0,1 0 0 0 0,0 0 1 0 0,-1 0-1 0 0,1 0 0 0 0,0 1 1 0 0,0-1-1 0 0,2-1 0 0 0,22-14 283 0 0,-20 13-224 0 0,10-6-31 0 0,9-6 176 0 0,0 1-1 0 0,28-11 1 0 0,-47 23-248 0 0,1-1 1 0 0,0 1 0 0 0,0 1-1 0 0,0-1 1 0 0,0 1-1 0 0,0 0 1 0 0,0 0 0 0 0,0 0-1 0 0,0 1 1 0 0,1 0-1 0 0,-1 0 1 0 0,0 1 0 0 0,0 0-1 0 0,0 0 1 0 0,9 3-1 0 0,-13-3-82 0 0,1 0 1 0 0,0 0-1 0 0,0 0 0 0 0,0 1 0 0 0,-1-1 0 0 0,1 1 0 0 0,-1 0 1 0 0,1 0-1 0 0,-1 0 0 0 0,0 0 0 0 0,0 0 0 0 0,0 1 0 0 0,0-1 0 0 0,0 0 1 0 0,0 1-1 0 0,0 0 0 0 0,0 2 0 0 0,-1-2-30 0 0,0 0 0 0 0,-1-1-1 0 0,1 1 1 0 0,-1 0 0 0 0,0-1 0 0 0,1 1-1 0 0,-2 0 1 0 0,1 0 0 0 0,0 0-1 0 0,0-1 1 0 0,-1 1 0 0 0,0 0 0 0 0,1-1-1 0 0,-1 1 1 0 0,-2 3 0 0 0,-2 4-30 0 0,-1 0 0 0 0,0 0 0 0 0,-1-1 1 0 0,0 0-1 0 0,0 0 0 0 0,-1 0 0 0 0,-13 11 0 0 0,-33 24 54 0 0,-28 28 1146 0 0,82-72-1159 0 0,0 0 0 0 0,0 0-1 0 0,0 0 1 0 0,0 0 0 0 0,0 0 0 0 0,0 0-1 0 0,0 1 1 0 0,0-1 0 0 0,0 0 0 0 0,0 0 0 0 0,0 0-1 0 0,0 0 1 0 0,0 0 0 0 0,0 0 0 0 0,0 0 0 0 0,0 0-1 0 0,0 0 1 0 0,0 1 0 0 0,0-1 0 0 0,0 0 0 0 0,0 0-1 0 0,0 0 1 0 0,0 0 0 0 0,0 0 0 0 0,0 0-1 0 0,0 0 1 0 0,0 0 0 0 0,0 0 0 0 0,0 0 0 0 0,0 1-1 0 0,0-1 1 0 0,0 0 0 0 0,0 0 0 0 0,0 0 0 0 0,0 0-1 0 0,0 0 1 0 0,0 0 0 0 0,0 0 0 0 0,0 0 0 0 0,1 0-1 0 0,-1 0 1 0 0,0 0 0 0 0,0 0 0 0 0,0 0-1 0 0,0 0 1 0 0,0 0 0 0 0,0 0 0 0 0,0 0 0 0 0,0 0-1 0 0,0 0 1 0 0,1 0 0 0 0,-1 0 0 0 0,0 0 0 0 0,0 0-1 0 0,0 0 1 0 0,0 0 0 0 0,0 0 0 0 0,0 0 0 0 0,0 0-1 0 0,0 0 1 0 0,0 0 0 0 0,1 0 0 0 0,-1 0-1 0 0,0 0 1 0 0,0 0 0 0 0,14 0 155 0 0,21-3-261 0 0,-30 2 211 0 0,181-12 427 0 0,-91 8-2188 0 0,-85 5-4391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2761 0 0,'1'-1'71'0'0,"-1"1"1"0"0,0-1 0 0 0,1 0 0 0 0,-1 1 0 0 0,1-1 0 0 0,-1 1-1 0 0,0-1 1 0 0,1 1 0 0 0,0-1 0 0 0,-1 1 0 0 0,1-1-1 0 0,-1 1 1 0 0,1-1 0 0 0,-1 1 0 0 0,1 0 0 0 0,0-1 0 0 0,-1 1-1 0 0,1 0 1 0 0,0 0 0 0 0,0 0 0 0 0,-1-1 0 0 0,1 1 0 0 0,0 0-1 0 0,-1 0 1 0 0,1 0 0 0 0,0 0 0 0 0,0 0 0 0 0,-1 0-1 0 0,1 0 1 0 0,0 0 0 0 0,-1 1 0 0 0,1-1 0 0 0,0 0 0 0 0,0 1-1 0 0,9 21 4048 0 0,-7-12-3646 0 0,7 20 2003 0 0,19 38 0 0 0,20 26-1390 0 0,-9-18-1843 0 0,-35-67 109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7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 3225 0 0,'1'-3'-92'0'0,"0"-1"0"0"0,0 1 0 0 0,0 0 0 0 0,1-1 0 0 0,-1 1 0 0 0,1 0 0 0 0,0 0 0 0 0,0 0 0 0 0,0 1 0 0 0,4-5 0 0 0,-2 2 538 0 0,1 1-1 0 0,1 0 1 0 0,-1-1 0 0 0,0 1 0 0 0,9-4 0 0 0,-9 5 21 0 0,0 1 0 0 0,-1 0 0 0 0,1-1 0 0 0,0 2 0 0 0,1-1 0 0 0,-1 0 0 0 0,0 1 0 0 0,0 0 0 0 0,1 1 0 0 0,-1-1 0 0 0,0 1 0 0 0,1 0 0 0 0,-1 0 0 0 0,0 0 0 0 0,9 2 0 0 0,-12-1-451 0 0,0 0 1 0 0,-1-1-1 0 0,1 1 1 0 0,0 0-1 0 0,0 0 1 0 0,-1 0-1 0 0,1 0 0 0 0,-1 0 1 0 0,1 0-1 0 0,-1 0 1 0 0,1 1-1 0 0,-1-1 1 0 0,0 0-1 0 0,1 1 0 0 0,-1-1 1 0 0,0 1-1 0 0,0-1 1 0 0,0 1-1 0 0,0 0 1 0 0,-1 0-1 0 0,1-1 1 0 0,0 1-1 0 0,-1 0 0 0 0,1 0 1 0 0,-1 0-1 0 0,0-1 1 0 0,1 1-1 0 0,-1 0 1 0 0,0 0-1 0 0,0 0 0 0 0,0 0 1 0 0,0 0-1 0 0,-1 2 1 0 0,-1 6 60 0 0,-1 0 1 0 0,0 1 0 0 0,0-1 0 0 0,-9 17 0 0 0,2-5 657 0 0,10-21-711 0 0,0-1 0 0 0,0 1-1 0 0,-1-1 1 0 0,1 0 0 0 0,0 1 0 0 0,0-1-1 0 0,0 0 1 0 0,0 1 0 0 0,0-1 0 0 0,0 1-1 0 0,0-1 1 0 0,0 0 0 0 0,0 1 0 0 0,0-1-1 0 0,0 0 1 0 0,0 1 0 0 0,0-1 0 0 0,0 1-1 0 0,1-1 1 0 0,-1 0 0 0 0,0 1 0 0 0,0-1-1 0 0,0 0 1 0 0,1 1 0 0 0,-1-1 0 0 0,0 0-1 0 0,0 1 1 0 0,1-1 0 0 0,-1 0 0 0 0,0 0 0 0 0,0 1-1 0 0,1-1 1 0 0,-1 0 0 0 0,0 0 0 0 0,1 0-1 0 0,-1 1 1 0 0,0-1 0 0 0,1 0 0 0 0,-1 0-1 0 0,0 0 1 0 0,1 0 0 0 0,-1 0 0 0 0,1 0-1 0 0,-1 0 1 0 0,0 1 0 0 0,1-1 0 0 0,-1 0-1 0 0,1-1 1 0 0,-1 1 0 0 0,0 0 0 0 0,1 0-1 0 0,-1 0 1 0 0,0 0 0 0 0,1 0 0 0 0,-1 0-1 0 0,1 0 1 0 0,-1 0 0 0 0,0-1 0 0 0,1 1-1 0 0,-1 0 1 0 0,33-10-119 0 0,-26 7 133 0 0,-1 2-46 0 0,-1 0-1 0 0,1 0 1 0 0,-1 0-1 0 0,1 1 1 0 0,0 0-1 0 0,-1 0 1 0 0,1 0-1 0 0,0 1 1 0 0,-1 0-1 0 0,1 0 1 0 0,-1 0-1 0 0,1 1 1 0 0,-1 0-1 0 0,0 0 1 0 0,10 5-1 0 0,-13-6 36 0 0,0 0-1 0 0,0 1 0 0 0,0-1 0 0 0,-1 1 0 0 0,1-1 1 0 0,0 1-1 0 0,-1 0 0 0 0,1 0 0 0 0,-1 0 0 0 0,1 0 1 0 0,-1 0-1 0 0,0 0 0 0 0,0 0 0 0 0,0 0 0 0 0,0 0 1 0 0,0 1-1 0 0,-1-1 0 0 0,1 0 0 0 0,-1 1 0 0 0,1-1 1 0 0,-1 0-1 0 0,0 1 0 0 0,0-1 0 0 0,0 0 0 0 0,0 1 1 0 0,0-1-1 0 0,-1 0 0 0 0,1 1 0 0 0,-1-1 0 0 0,0 0 1 0 0,1 1-1 0 0,-1-1 0 0 0,0 0 0 0 0,0 0 0 0 0,0 0 1 0 0,-1 0-1 0 0,1 0 0 0 0,0 0 0 0 0,-2 2 0 0 0,-35 39 2009 0 0,33-38-2840 0 0,-2 1-5466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7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18 11979 0 0,'-12'-13'1564'0'0,"7"8"-273"0"0,9 24 174 0 0,15 45 239 0 0,41 94 0 0 0,-37-110-2468 0 0,2-1-1 0 0,44 62 0 0 0,-60-96-5518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8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79 1840 0 0,'-12'-3'1254'0'0,"10"3"-904"0"0,0 0 0 0 0,-1-1 0 0 0,1 1 1 0 0,-1-1-1 0 0,1 0 0 0 0,0 1 0 0 0,-1-1 1 0 0,1 0-1 0 0,0 0 0 0 0,0-1 0 0 0,-1 1 0 0 0,1 0 1 0 0,0-1-1 0 0,0 1 0 0 0,1-1 0 0 0,-1 0 0 0 0,0 1 1 0 0,1-1-1 0 0,-3-3 0 0 0,5 4-221 0 0,-1 0-1 0 0,0 1 0 0 0,1-1 1 0 0,-1 0-1 0 0,1 0 1 0 0,-1 0-1 0 0,1 1 1 0 0,0-1-1 0 0,-1 0 1 0 0,1 1-1 0 0,0-1 0 0 0,-1 0 1 0 0,1 1-1 0 0,0-1 1 0 0,0 1-1 0 0,0-1 1 0 0,-1 1-1 0 0,1-1 1 0 0,0 1-1 0 0,2-1 0 0 0,24-11 387 0 0,-22 10-150 0 0,5-2-133 0 0,-1 0-1 0 0,1 1 1 0 0,0 0 0 0 0,0 0 0 0 0,0 1-1 0 0,0 0 1 0 0,1 1 0 0 0,12 0 0 0 0,-20 1-207 0 0,1 1-1 0 0,-1-1 1 0 0,0 1 0 0 0,0-1 0 0 0,1 1 0 0 0,-1 0 0 0 0,0 0 0 0 0,0 1 0 0 0,0-1 0 0 0,0 0 0 0 0,0 1-1 0 0,0 0 1 0 0,-1 0 0 0 0,1 0 0 0 0,0 0 0 0 0,-1 0 0 0 0,0 1 0 0 0,1-1 0 0 0,-1 1 0 0 0,0-1-1 0 0,0 1 1 0 0,-1 0 0 0 0,1 0 0 0 0,0-1 0 0 0,-1 1 0 0 0,0 0 0 0 0,0 1 0 0 0,0-1 0 0 0,1 3 0 0 0,1 5 12 0 0,-1-1 0 0 0,0 0 0 0 0,0 1 1 0 0,-1-1-1 0 0,0 20 0 0 0,-2-25-13 0 0,1-1-1 0 0,-1 1 1 0 0,0-1-1 0 0,0 0 1 0 0,0 1-1 0 0,0-1 1 0 0,-1 0 0 0 0,0 0-1 0 0,0 0 1 0 0,0 0-1 0 0,0 0 1 0 0,-1 0-1 0 0,0-1 1 0 0,1 1 0 0 0,-1-1-1 0 0,-4 4 1 0 0,6-6-5 0 0,-24 23 1372 0 0,25-24-1383 0 0,0 0 1 0 0,0 0-1 0 0,0 0 0 0 0,0 0 0 0 0,0 0 0 0 0,0 0 0 0 0,1 0 1 0 0,-1 0-1 0 0,0 0 0 0 0,0 0 0 0 0,0 0 0 0 0,0 0 0 0 0,0 0 1 0 0,0 0-1 0 0,0 0 0 0 0,0 0 0 0 0,0 0 0 0 0,0 1 0 0 0,1-1 0 0 0,-1 0 1 0 0,0 0-1 0 0,0 0 0 0 0,0 0 0 0 0,0 0 0 0 0,0 0 0 0 0,0 0 1 0 0,0 0-1 0 0,0 0 0 0 0,0 0 0 0 0,0 0 0 0 0,0 0 0 0 0,0 0 1 0 0,0 0-1 0 0,0 1 0 0 0,0-1 0 0 0,0 0 0 0 0,0 0 0 0 0,0 0 1 0 0,0 0-1 0 0,1 0 0 0 0,-1 0 0 0 0,0 0 0 0 0,0 0 0 0 0,0 0 0 0 0,0 0 1 0 0,0 1-1 0 0,-1-1 0 0 0,1 0 0 0 0,0 0 0 0 0,0 0 0 0 0,0 0 1 0 0,0 0-1 0 0,0 0 0 0 0,0 0 0 0 0,0 0 0 0 0,0 0 0 0 0,0 0 1 0 0,0 1-1 0 0,0-1 0 0 0,0 0 0 0 0,0 0 0 0 0,0 0 0 0 0,0 0 0 0 0,0 0 1 0 0,0 0-1 0 0,-1 0 0 0 0,21-7 35 0 0,-5 0-39 0 0,1 1-1 0 0,-1 0 1 0 0,1 1-1 0 0,0 1 1 0 0,0 1 0 0 0,1 0-1 0 0,23 0 1 0 0,27 7-5581 0 0,-49-2-261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26 1840 0 0,'15'-19'1853'0'0,"-12"12"-138"0"0,-11 9 645 0 0,2 1-1765 0 0,1 0 0 0 0,-1 1-1 0 0,1 0 1 0 0,0 0 0 0 0,1 0-1 0 0,-6 5 1 0 0,4-1-288 0 0,0-1-1 0 0,0 1 1 0 0,1 0 0 0 0,0 0 0 0 0,0 1 0 0 0,-6 16-1 0 0,8-19-190 0 0,1 1-1 0 0,0 0 0 0 0,0-1 0 0 0,1 1 0 0 0,-1 0 0 0 0,2 0 1 0 0,-1 0-1 0 0,1 0 0 0 0,0 0 0 0 0,0 0 0 0 0,1 0 0 0 0,0 0 1 0 0,0 0-1 0 0,0-1 0 0 0,1 1 0 0 0,0 0 0 0 0,5 10 0 0 0,-5-14-69 0 0,0 0 0 0 0,-1 0 0 0 0,1-1 0 0 0,0 1 0 0 0,0-1 0 0 0,1 1 0 0 0,-1-1 0 0 0,0 0 0 0 0,1 0 0 0 0,-1 0 0 0 0,1 0 0 0 0,0 0 0 0 0,0 0 0 0 0,0-1 0 0 0,0 1 0 0 0,0-1 0 0 0,0 0 0 0 0,0 0 0 0 0,4 1 0 0 0,-2-2 53 0 0,0 0-1 0 0,0 0 0 0 0,0 0 0 0 0,0 0 1 0 0,0-1-1 0 0,0 0 0 0 0,1 0 0 0 0,-1 0 0 0 0,-1-1 1 0 0,1 1-1 0 0,5-4 0 0 0,9-4 423 0 0,-1-2-1 0 0,0 0 1 0 0,-1-2-1 0 0,27-24 0 0 0,-31 27-608 0 0,14-14 809 0 0,-15 7-6725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10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5985 0 0,'1'1'184'0'0,"0"0"0"0"0,-1 0-1 0 0,1 0 1 0 0,0 0-1 0 0,0 0 1 0 0,-1 0 0 0 0,1 0-1 0 0,-1 1 1 0 0,1-1 0 0 0,-1 0-1 0 0,0 0 1 0 0,1 1-1 0 0,-1-1 1 0 0,0 0 0 0 0,0 0-1 0 0,0 3 1 0 0,8 21 1061 0 0,-5-24-1161 0 0,-1 0 0 0 0,1 0 1 0 0,0 1-1 0 0,0-2 0 0 0,-1 1 1 0 0,1 0-1 0 0,0 0 0 0 0,0-1 1 0 0,0 0-1 0 0,0 1 1 0 0,-1-1-1 0 0,1 0 0 0 0,0-1 1 0 0,0 1-1 0 0,0 0 0 0 0,0-1 1 0 0,0 1-1 0 0,-1-1 1 0 0,1 0-1 0 0,5-3 0 0 0,0 1 191 0 0,0 0-1 0 0,0-1 1 0 0,-1 0 0 0 0,1-1-1 0 0,11-9 1 0 0,-17 12-275 0 0,-1 0 0 0 0,1 0 0 0 0,-1 0 0 0 0,0 0 0 0 0,0 0 0 0 0,0-1 0 0 0,0 1 0 0 0,0 0 0 0 0,-1-1 0 0 0,1 1 0 0 0,-1-1 0 0 0,1 1 0 0 0,-1 0 0 0 0,0-1 0 0 0,0 1 0 0 0,0-1 0 0 0,0 1 0 0 0,0-1 0 0 0,-1 1 0 0 0,-1-5 0 0 0,2 6 0 0 0,0 0 0 0 0,0 0 0 0 0,0 0 0 0 0,0 0 0 0 0,-1 0 0 0 0,1 0 0 0 0,0 0 0 0 0,-1 0 0 0 0,1 0 0 0 0,-1 1 0 0 0,1-1 0 0 0,-1 0 0 0 0,0 0 0 0 0,1 0 0 0 0,-1 0 0 0 0,0 1 0 0 0,1-1 0 0 0,-1 0 0 0 0,0 1 0 0 0,0-1 0 0 0,0 1 0 0 0,1-1 0 0 0,-1 1 0 0 0,0-1 0 0 0,0 1 0 0 0,0-1 0 0 0,0 1 0 0 0,0 0 0 0 0,0 0 0 0 0,0-1 0 0 0,0 1 0 0 0,0 0 0 0 0,0 0 0 0 0,0 0 0 0 0,0 0 0 0 0,0 0 0 0 0,0 0 0 0 0,0 0 0 0 0,0 1 0 0 0,0-1 0 0 0,0 0 0 0 0,0 1 0 0 0,0-1 0 0 0,0 0 0 0 0,0 1 0 0 0,0-1 0 0 0,0 1 0 0 0,1-1 0 0 0,-1 1 0 0 0,-1 1 0 0 0,-6 3 11 0 0,1 1 1 0 0,0 0-1 0 0,0 1 1 0 0,1 0-1 0 0,0 0 1 0 0,-7 10-1 0 0,11-15-6 0 0,0 1 0 0 0,0 0 0 0 0,1-1 0 0 0,-1 1 0 0 0,1 0 1 0 0,0 0-1 0 0,0 0 0 0 0,0 0 0 0 0,0 0 0 0 0,0 0 0 0 0,0 0 0 0 0,1 0 0 0 0,0 0 0 0 0,0 1 0 0 0,-1-1 0 0 0,2 0 1 0 0,-1 0-1 0 0,0 0 0 0 0,1 0 0 0 0,-1 0 0 0 0,3 6 0 0 0,-2-7 21 0 0,0-1-1 0 0,0 1 1 0 0,0-1 0 0 0,1 0 0 0 0,-1 0-1 0 0,0 0 1 0 0,1 0 0 0 0,-1 0 0 0 0,0 0-1 0 0,1 0 1 0 0,-1 0 0 0 0,1 0 0 0 0,0 0-1 0 0,-1-1 1 0 0,1 1 0 0 0,-1-1 0 0 0,1 1-1 0 0,0-1 1 0 0,0 0 0 0 0,-1 0 0 0 0,1 0-1 0 0,0 0 1 0 0,-1 0 0 0 0,1 0-1 0 0,0 0 1 0 0,0 0 0 0 0,-1-1 0 0 0,1 1-1 0 0,0-1 1 0 0,2 0 0 0 0,3-1 135 0 0,-1-1 1 0 0,0 1-1 0 0,0-1 1 0 0,0 0-1 0 0,0 0 1 0 0,9-7-1 0 0,-14 9-156 0 0,1-1 0 0 0,-1 1 0 0 0,0-1 0 0 0,0 1 0 0 0,1-1 0 0 0,-1 0 0 0 0,0 1 0 0 0,-1-1 0 0 0,1 0-1 0 0,0 0 1 0 0,0 0 0 0 0,-1 0 0 0 0,1 0 0 0 0,-1 1 0 0 0,0-1 0 0 0,1 0 0 0 0,-1 0 0 0 0,0 0 0 0 0,0-4-1 0 0,0 4-2 0 0,-1 1-1 0 0,1 0 0 0 0,0 0 1 0 0,0 0-1 0 0,-1 0 0 0 0,1-1 1 0 0,0 1-1 0 0,-1 0 0 0 0,1 0 1 0 0,-1 0-1 0 0,0 0 0 0 0,1 0 1 0 0,-1 0-1 0 0,0 0 0 0 0,0 0 0 0 0,1 0 1 0 0,-1 1-1 0 0,0-1 0 0 0,0 0 1 0 0,0 0-1 0 0,0 1 0 0 0,0-1 1 0 0,0 0-1 0 0,0 1 0 0 0,0-1 1 0 0,0 1-1 0 0,0 0 0 0 0,-1-1 1 0 0,1 1-1 0 0,0 0 0 0 0,0 0 0 0 0,0-1 1 0 0,-1 1-1 0 0,0 0 0 0 0,0 0-2 0 0,1 1-1 0 0,0-1 0 0 0,-1 0 0 0 0,1 1 1 0 0,0-1-1 0 0,-1 0 0 0 0,1 1 1 0 0,0 0-1 0 0,0-1 0 0 0,0 1 0 0 0,-1 0 1 0 0,1-1-1 0 0,0 1 0 0 0,0 0 0 0 0,0 0 1 0 0,0 0-1 0 0,0 0 0 0 0,0 0 0 0 0,1 0 1 0 0,-1 0-1 0 0,0 0 0 0 0,0 1 1 0 0,1-1-1 0 0,-2 2 0 0 0,2-2 2 0 0,0 0-1 0 0,0 0 1 0 0,-1-1-1 0 0,1 1 1 0 0,0 0-1 0 0,0 0 1 0 0,0-1-1 0 0,0 1 1 0 0,0 0-1 0 0,0 0 1 0 0,0 0-1 0 0,1-1 1 0 0,-1 1-1 0 0,0 0 1 0 0,0-1-1 0 0,1 1 1 0 0,-1 0-1 0 0,0 0 1 0 0,1-1-1 0 0,-1 1 1 0 0,0 0-1 0 0,1-1 1 0 0,-1 1-1 0 0,1-1 1 0 0,-1 1-1 0 0,1-1 1 0 0,0 1-1 0 0,-1-1 1 0 0,1 1-1 0 0,-1-1 1 0 0,1 1-1 0 0,0-1 1 0 0,-1 0-1 0 0,1 1 1 0 0,0-1-1 0 0,0 0 1 0 0,-1 0-1 0 0,1 1 1 0 0,0-1-1 0 0,0 0 1 0 0,-1 0-1 0 0,1 0 1 0 0,0 0-1 0 0,0 0 1 0 0,-1 0-1 0 0,2 0 1 0 0,43-3 159 0 0,-42 3-151 0 0,-1 0 1 0 0,0 0-1 0 0,1-1 0 0 0,-1 1 0 0 0,0-1 0 0 0,0 0 1 0 0,1 1-1 0 0,-1-1 0 0 0,0 0 0 0 0,0 0 0 0 0,0-1 0 0 0,0 1 1 0 0,0 0-1 0 0,-1-1 0 0 0,1 1 0 0 0,3-4 0 0 0,-5 4-1 0 0,1 1 0 0 0,-1-1 0 0 0,0 0 0 0 0,0 0 0 0 0,0 1 0 0 0,0-1 0 0 0,0 0 0 0 0,0 0 0 0 0,0 1 0 0 0,0-1 0 0 0,0 0 0 0 0,0 0 0 0 0,0 1 0 0 0,0-1-1 0 0,0 0 1 0 0,-1 0 0 0 0,1 1 0 0 0,0-1 0 0 0,-1 0 0 0 0,1 1 0 0 0,0-1 0 0 0,-1 0 0 0 0,1 1 0 0 0,-1-1 0 0 0,1 1 0 0 0,-1-1 0 0 0,1 0 0 0 0,-1 1 0 0 0,0 0 0 0 0,1-1-1 0 0,-1 1 1 0 0,1-1 0 0 0,-1 1 0 0 0,0 0 0 0 0,0-1 0 0 0,1 1 0 0 0,-1 0 0 0 0,0 0 0 0 0,1-1 0 0 0,-1 1 0 0 0,0 0 0 0 0,0 0 0 0 0,1 0 0 0 0,-3 0 0 0 0,-1-1 44 0 0,0 0 0 0 0,-1 1 1 0 0,1-1-1 0 0,-1 1 1 0 0,1 0-1 0 0,-6 1 1 0 0,2 0 114 0 0,1 0 1 0 0,0 1-1 0 0,0 1 1 0 0,0-1-1 0 0,-8 5 1 0 0,14-7-186 0 0,0 1 1 0 0,0-1 0 0 0,0 1-1 0 0,0 0 1 0 0,0-1 0 0 0,0 1 0 0 0,0 0-1 0 0,1 0 1 0 0,-1 0 0 0 0,0 0 0 0 0,0 0-1 0 0,1 0 1 0 0,-1 0 0 0 0,0 0-1 0 0,1 0 1 0 0,-1 0 0 0 0,1 0 0 0 0,-1 0-1 0 0,1 0 1 0 0,0 0 0 0 0,-1 0-1 0 0,1 1 1 0 0,0-1 0 0 0,0 0 0 0 0,0 0-1 0 0,0 0 1 0 0,0 0 0 0 0,0 1-1 0 0,0-1 1 0 0,0 0 0 0 0,1 0 0 0 0,-1 0-1 0 0,0 0 1 0 0,1 1 0 0 0,-1-1-1 0 0,1 0 1 0 0,-1 0 0 0 0,1 0 0 0 0,-1 0-1 0 0,2 1 1 0 0,5 8-6137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11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62 7370 0 0,'-8'-13'1842'0'0,"1"3"1325"0"0,1 29-1718 0 0,5-10-1176 0 0,1 0-1 0 0,0 0 0 0 0,0 0 0 0 0,3 16 1 0 0,-3-24-217 0 0,1 0 1 0 0,-1 0-1 0 0,0 1 1 0 0,1-1-1 0 0,-1 0 1 0 0,1 0 0 0 0,-1 1-1 0 0,1-1 1 0 0,-1 0-1 0 0,1 0 1 0 0,0 0-1 0 0,0 0 1 0 0,0 0 0 0 0,-1 0-1 0 0,1 0 1 0 0,0 0-1 0 0,2 1 1 0 0,-2-2-22 0 0,0 1 0 0 0,0-1 1 0 0,0 0-1 0 0,1 0 0 0 0,-1 0 0 0 0,0 0 0 0 0,0 0 0 0 0,0 0 1 0 0,0-1-1 0 0,0 1 0 0 0,1 0 0 0 0,-1-1 0 0 0,0 1 1 0 0,0 0-1 0 0,0-1 0 0 0,0 1 0 0 0,0-1 0 0 0,0 0 1 0 0,0 1-1 0 0,0-1 0 0 0,0 0 0 0 0,-1 1 0 0 0,1-1 0 0 0,1-2 1 0 0,2-1 39 0 0,0-1 1 0 0,0 0 0 0 0,-1 1 0 0 0,0-2-1 0 0,0 1 1 0 0,0 0 0 0 0,-1-1 0 0 0,1 1-1 0 0,-1-1 1 0 0,1-6 0 0 0,-2 10-51 0 0,0 0 1 0 0,0-1-1 0 0,-1 1 1 0 0,1 0 0 0 0,-1-1-1 0 0,0 1 1 0 0,1-1-1 0 0,-1 1 1 0 0,0-1-1 0 0,0 1 1 0 0,-1 0-1 0 0,1-1 1 0 0,0 1-1 0 0,-1-1 1 0 0,0 1 0 0 0,1 0-1 0 0,-1 0 1 0 0,0-1-1 0 0,0 1 1 0 0,0 0-1 0 0,0 0 1 0 0,-1 0-1 0 0,1 0 1 0 0,-1 0-1 0 0,1 0 1 0 0,-1 0-1 0 0,-2-1 1 0 0,3 2-26 0 0,-1 1 0 0 0,1-1 0 0 0,-1 1 0 0 0,0 0 0 0 0,1-1 0 0 0,-1 1 0 0 0,0 0 0 0 0,1 0 0 0 0,-1 0 0 0 0,1 1 0 0 0,-1-1 0 0 0,0 0 0 0 0,1 1 0 0 0,-1-1 0 0 0,1 0 0 0 0,-1 1 0 0 0,1 0 0 0 0,-1-1 0 0 0,1 1 0 0 0,-1 0 0 0 0,1 0 0 0 0,-1 0 0 0 0,-1 2 0 0 0,-34 29 0 0 0,30-25 0 0 0,3-3 7 0 0,1-2 4 0 0,1 0 0 0 0,-1 1 0 0 0,1-1 0 0 0,0 0 1 0 0,0 1-1 0 0,0-1 0 0 0,0 1 0 0 0,1 0 0 0 0,-3 5 1 0 0,1-1-139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28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64 10594 0 0,'-8'6'7746'0'0,"38"-19"-7743"0"0,8-3 137 0 0,42-12 0 0 0,-70 24-110 0 0,1 2 0 0 0,0-1 0 0 0,0 2 0 0 0,0-1 0 0 0,0 1 0 0 0,0 1 0 0 0,1 0 0 0 0,-1 1 0 0 0,13 2 0 0 0,-23-3-104 0 0,1 0 1 0 0,0 1-1 0 0,-1-1 0 0 0,1 1 1 0 0,-1-1-1 0 0,1 1 1 0 0,-1 0-1 0 0,1 0 1 0 0,-1 0-1 0 0,1 0 0 0 0,-1 0 1 0 0,0 0-1 0 0,1 0 1 0 0,-1 0-1 0 0,0 0 1 0 0,0 1-1 0 0,0-1 0 0 0,0 0 1 0 0,0 1-1 0 0,0-1 1 0 0,0 1-1 0 0,0-1 1 0 0,0 3-1 0 0,0 3-1144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12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4609 0 0,'2'5'520'0'0,"0"0"1"0"0,0 0-1 0 0,0 0 1 0 0,1-1-1 0 0,-1 1 1 0 0,1-1-1 0 0,0 0 1 0 0,1 0-1 0 0,-1 0 1 0 0,5 4-1 0 0,-2-1 386 0 0,4 5 218 0 0,-4-4-747 0 0,0 0 0 0 0,1 0 0 0 0,0-1 1 0 0,1 0-1 0 0,-1 0 0 0 0,1-1 1 0 0,15 9-1 0 0,-22-14-355 0 0,1 0 0 0 0,-1-1 0 0 0,0 0 0 0 0,1 1 0 0 0,-1-1 0 0 0,0 0 0 0 0,1 0-1 0 0,-1 0 1 0 0,0 0 0 0 0,1 0 0 0 0,-1 0 0 0 0,0 0 0 0 0,1 0 0 0 0,-1 0 0 0 0,0-1 0 0 0,0 1 0 0 0,1-1 0 0 0,-1 1 0 0 0,0-1 0 0 0,0 1 0 0 0,1-1 0 0 0,-1 0-1 0 0,0 1 1 0 0,0-1 0 0 0,0 0 0 0 0,0 0 0 0 0,0 0 0 0 0,0 0 0 0 0,0 0 0 0 0,-1 0 0 0 0,1 0 0 0 0,0 0 0 0 0,0 0 0 0 0,-1 0 0 0 0,1 0 0 0 0,-1-1 0 0 0,1 1 0 0 0,-1 0-1 0 0,1-1 1 0 0,-1 1 0 0 0,1-2 0 0 0,-1 0-37 0 0,1 1-1 0 0,-1-1 1 0 0,1 0-1 0 0,-1 1 1 0 0,0-1-1 0 0,0 0 0 0 0,0 1 1 0 0,0-1-1 0 0,0 0 1 0 0,-1 1-1 0 0,1-1 1 0 0,-1 1-1 0 0,0-1 1 0 0,0 1-1 0 0,0-1 0 0 0,0 1 1 0 0,0-1-1 0 0,0 1 1 0 0,-1 0-1 0 0,-2-4 1 0 0,1 4-75 0 0,0 0 1 0 0,0 0 0 0 0,0 1-1 0 0,0-1 1 0 0,0 1-1 0 0,-1 0 1 0 0,1-1 0 0 0,0 2-1 0 0,-1-1 1 0 0,1 0-1 0 0,0 1 1 0 0,-1-1 0 0 0,1 1-1 0 0,-1 0 1 0 0,1 0-1 0 0,-1 1 1 0 0,1-1 0 0 0,0 1-1 0 0,-1 0 1 0 0,1-1-1 0 0,-1 1 1 0 0,-3 2-1 0 0,4-2 129 0 0,0 0 0 0 0,0 0 0 0 0,1 1 0 0 0,-1-1 0 0 0,0 1 0 0 0,1-1 0 0 0,-1 1-1 0 0,1 0 1 0 0,-1 0 0 0 0,1 0 0 0 0,0 0 0 0 0,0 0 0 0 0,0 1 0 0 0,0-1 0 0 0,0 1-1 0 0,1-1 1 0 0,-1 1 0 0 0,1-1 0 0 0,-1 1 0 0 0,1 0 0 0 0,0 0 0 0 0,0 0 0 0 0,0 0-1 0 0,1 0 1 0 0,-1 4 0 0 0,1-6-26 0 0,0 0 1 0 0,0 0-1 0 0,0 0 0 0 0,0 0 1 0 0,0 0-1 0 0,0-1 0 0 0,1 1 0 0 0,-1 0 1 0 0,0 0-1 0 0,1 0 0 0 0,-1-1 1 0 0,1 1-1 0 0,-1 0 0 0 0,1 0 0 0 0,-1-1 1 0 0,1 1-1 0 0,-1 0 0 0 0,1-1 1 0 0,0 1-1 0 0,-1-1 0 0 0,1 1 0 0 0,0-1 1 0 0,0 1-1 0 0,1 0 0 0 0,26 5 871 0 0,-21-6-398 0 0,0 0 0 0 0,0 0 0 0 0,0-1 0 0 0,0 0 0 0 0,12-4 0 0 0,-17 5-441 0 0,0-1 1 0 0,-1 1-1 0 0,1-1 1 0 0,-1 1-1 0 0,1-1 1 0 0,-1 0-1 0 0,1 0 1 0 0,-1 0-1 0 0,1 0 1 0 0,-1 0-1 0 0,0 0 1 0 0,0 0-1 0 0,1 0 1 0 0,-1-1-1 0 0,0 1 1 0 0,0 0-1 0 0,0-1 1 0 0,0 1-1 0 0,-1-1 1 0 0,1 1-1 0 0,0-1 1 0 0,0 1-1 0 0,-1-1 1 0 0,1 1-1 0 0,-1-1 1 0 0,0 0-1 0 0,1 1 1 0 0,-1-1-1 0 0,0 0 1 0 0,0-2-1 0 0,-1 1-235 0 0,0 0 0 0 0,1 0 0 0 0,-2 0-1 0 0,1 0 1 0 0,0 1 0 0 0,-1-1-1 0 0,1 0 1 0 0,-1 0 0 0 0,0 1-1 0 0,0-1 1 0 0,0 1 0 0 0,0 0 0 0 0,0-1-1 0 0,0 1 1 0 0,-1 0 0 0 0,-2-2-1 0 0,-6-2-6101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04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2304 0 0,'-18'22'1906'0'0,"7"-6"-1405"0"0,2-3 304 0 0,1-1 0 0 0,0 1 0 0 0,-12 28 0 0 0,19-38-637 0 0,0 1-1 0 0,-1-1 1 0 0,2 1-1 0 0,-1 0 1 0 0,0-1-1 0 0,1 1 1 0 0,-1 0-1 0 0,1-1 1 0 0,0 1-1 0 0,1 0 1 0 0,-1-1-1 0 0,0 1 1 0 0,1 0-1 0 0,0-1 1 0 0,0 1-1 0 0,0 0 0 0 0,0-1 1 0 0,1 0-1 0 0,-1 1 1 0 0,1-1-1 0 0,4 6 1 0 0,-5-9-101 0 0,-1 0-1 0 0,1 0 1 0 0,0 1 0 0 0,0-1-1 0 0,0 0 1 0 0,-1 0 0 0 0,1 0 0 0 0,0 0-1 0 0,0 0 1 0 0,0 0 0 0 0,0 0-1 0 0,-1-1 1 0 0,1 1 0 0 0,0 0-1 0 0,0 0 1 0 0,0-1 0 0 0,-1 1 0 0 0,1 0-1 0 0,0-1 1 0 0,0 1 0 0 0,-1-1-1 0 0,1 1 1 0 0,0-1 0 0 0,-1 1 0 0 0,1-1-1 0 0,-1 1 1 0 0,1-1 0 0 0,-1 0-1 0 0,1 1 1 0 0,-1-1 0 0 0,1-1 0 0 0,20-23 554 0 0,-7 1-446 0 0,-13 22-147 0 0,0 1 1 0 0,0 0-1 0 0,-1 0 0 0 0,1-1 0 0 0,0 1 1 0 0,-1 0-1 0 0,0 0 0 0 0,1-1 0 0 0,-1 1 1 0 0,0-1-1 0 0,1 1 0 0 0,-1 0 0 0 0,0-1 0 0 0,0 1 1 0 0,0-1-1 0 0,0-1 0 0 0,-1 3 46 0 0,0 1 0 0 0,1-1 0 0 0,-1 0 0 0 0,0 1 1 0 0,1-1-1 0 0,-1 0 0 0 0,0 1 0 0 0,1-1 0 0 0,-1 1 0 0 0,1-1 0 0 0,-1 1 0 0 0,1-1 0 0 0,-1 1 0 0 0,1-1 0 0 0,0 1 0 0 0,-1 0 0 0 0,1-1 0 0 0,-1 1 0 0 0,1 0 0 0 0,0-1 1 0 0,-1 2-1 0 0,1-2-66 0 0,0 1 1 0 0,-1-1 0 0 0,1 1 0 0 0,0-1 0 0 0,-1 1 0 0 0,1-1 0 0 0,0 1 0 0 0,0-1 0 0 0,-1 1-1 0 0,1-1 1 0 0,0 1 0 0 0,0-1 0 0 0,0 1 0 0 0,0-1 0 0 0,0 1 0 0 0,-1 0 0 0 0,1-1 0 0 0,0 1-1 0 0,0-1 1 0 0,1 1 0 0 0,-1-1 0 0 0,0 1 0 0 0,0-1 0 0 0,0 1 0 0 0,0 0 0 0 0,0-1 0 0 0,1 1-1 0 0,-1-1 1 0 0,0 1 0 0 0,0-1 0 0 0,1 1 0 0 0,29 7-188 0 0,-9-6-2749 0 0,-18-2 1353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04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2761 0 0,'-1'3'248'0'0,"0"-1"-248"0"0,2 1 0 0 0,0-1 0 0 0,0-1 112 0 0,1 3-24 0 0,-1 1-8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18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50 4801 0 0,'-5'-20'2369'0'0,"4"18"-1798"0"0,1-1-1 0 0,-1 1 0 0 0,1-1 1 0 0,-1 1-1 0 0,0 0 0 0 0,0-1 0 0 0,0 1 1 0 0,0 0-1 0 0,-2-4 0 0 0,1 5-435 0 0,-1 1 0 0 0,1-1 0 0 0,0 1 0 0 0,0 0-1 0 0,-1 0 1 0 0,1 0 0 0 0,0 0 0 0 0,-1 0 0 0 0,1 1-1 0 0,0-1 1 0 0,-1 0 0 0 0,1 1 0 0 0,0 0 0 0 0,0 0-1 0 0,0-1 1 0 0,0 1 0 0 0,0 0 0 0 0,-4 3 0 0 0,-35 24 2262 0 0,40-27-2393 0 0,-35 27 125 0 0,-51 53 0 0 0,73-66-76 0 0,1 2 0 0 0,0-1 0 0 0,1 2 1 0 0,1 0-1 0 0,-17 34 0 0 0,22-37 33 0 0,0 0-1 0 0,1 0 1 0 0,1 0 0 0 0,0 1-1 0 0,1-1 1 0 0,1 1 0 0 0,0 0-1 0 0,1 21 1 0 0,2-25-27 0 0,0 0 0 0 0,1 0 0 0 0,0 0 0 0 0,1 0 0 0 0,0 0 0 0 0,1-1 0 0 0,0 1 0 0 0,1-1 0 0 0,0 0 0 0 0,1 0 0 0 0,11 15 0 0 0,-9-14-65 0 0,0 0-1 0 0,1-1 1 0 0,1-1 0 0 0,18 17-1 0 0,-24-24 6 0 0,0 0-1 0 0,0-1 0 0 0,0 1 1 0 0,0-1-1 0 0,0 0 0 0 0,1 0 0 0 0,-1-1 1 0 0,1 1-1 0 0,-1-1 0 0 0,1 0 1 0 0,-1 0-1 0 0,1-1 0 0 0,0 1 1 0 0,-1-1-1 0 0,1 0 0 0 0,0 0 1 0 0,-1 0-1 0 0,8-2 0 0 0,29-10 254 0 0,0-1 0 0 0,-1-2-1 0 0,68-35 1 0 0,-95 43-196 0 0,0-1-1 0 0,-1 0 1 0 0,0 0-1 0 0,-1-1 1 0 0,0-1 0 0 0,0 0-1 0 0,-1 0 1 0 0,0-1-1 0 0,-1-1 1 0 0,0 1 0 0 0,13-25-1 0 0,-17 26-10 0 0,1-1 0 0 0,-2 0 0 0 0,0 0-1 0 0,0 0 1 0 0,-1-1 0 0 0,0 1 0 0 0,-1-1 0 0 0,0 0 0 0 0,-1 1-1 0 0,0-1 1 0 0,-1 0 0 0 0,0 0 0 0 0,-1 0 0 0 0,-1 0 0 0 0,-2-11-1 0 0,2 17-34 0 0,1 1-1 0 0,-1 0 0 0 0,-1 0 0 0 0,1 0 1 0 0,-1 0-1 0 0,0 0 0 0 0,0 1 1 0 0,0-1-1 0 0,-1 1 0 0 0,1 0 0 0 0,-1 0 1 0 0,0 0-1 0 0,0 1 0 0 0,-1-1 0 0 0,1 1 1 0 0,-10-5-1 0 0,-5-2 9 0 0,-2 1 1 0 0,1 0-1 0 0,-23-5 0 0 0,22 8 22 0 0,1-1 0 0 0,-25-12 0 0 0,32 11-40 0 0,0 1-1 0 0,-20-16 1 0 0,30 20-77 0 0,-1 0 0 0 0,1-1 1 0 0,0 1-1 0 0,0-1 1 0 0,0 1-1 0 0,1-1 0 0 0,-1 0 1 0 0,1 0-1 0 0,0 0 0 0 0,0 0 1 0 0,0-1-1 0 0,-2-8 1 0 0,1 4 76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1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36 6913 0 0,'-5'-19'663'0'0,"5"18"-563"0"0,0 1 0 0 0,0-1 1 0 0,-1 0-1 0 0,1 1 0 0 0,0-1 0 0 0,0 1 0 0 0,0-1 0 0 0,0 1 1 0 0,0-1-1 0 0,0 0 0 0 0,0 1 0 0 0,0-1 0 0 0,0 1 0 0 0,0-1 1 0 0,0 0-1 0 0,0 1 0 0 0,0-1 0 0 0,1 1 0 0 0,-1-1 0 0 0,0 0 1 0 0,0 1-1 0 0,0-1 0 0 0,1 1 0 0 0,-1-1 0 0 0,0 1 1 0 0,1-1-1 0 0,0 0 0 0 0,2 9 3089 0 0,9 26-2377 0 0,2-1 0 0 0,0 0 1 0 0,3-1-1 0 0,0 0 1 0 0,26 34-1 0 0,16 6-335 0 0,3-2 1 0 0,135 116-1 0 0,-191-180-1311 0 0,0 0-1 0 0,0 1 1 0 0,9 13-1 0 0,-11-15-5221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19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73 1376 0 0,'-2'-4'400'0'0,"0"0"0"0"0,1 0 0 0 0,0-1-1 0 0,0 1 1 0 0,0 0 0 0 0,0 0 0 0 0,1-1-1 0 0,0 1 1 0 0,0 0 0 0 0,1-9 0 0 0,-1-5 3595 0 0,-4 20-689 0 0,-14 16-1669 0 0,-31 58-169 0 0,3 2-1 0 0,-49 113 1 0 0,26-48-681 0 0,52-111-529 0 0,7-16-92 0 0,1 2 1 0 0,0-1-1 0 0,2 1 0 0 0,0 0 1 0 0,1 1-1 0 0,-6 29 1 0 0,12-47-235 0 0,0 0 0 0 0,0 0 1 0 0,0 0-1 0 0,0 0 1 0 0,0 0-1 0 0,0 0 0 0 0,0 0 1 0 0,0 0-1 0 0,1 0 0 0 0,-1 0 1 0 0,0-1-1 0 0,1 1 1 0 0,-1 0-1 0 0,0 0 0 0 0,1 0 1 0 0,-1 0-1 0 0,1 0 1 0 0,0-1-1 0 0,-1 1 0 0 0,1 0 1 0 0,0-1-1 0 0,1 2 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5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6 5065 0 0,'-1'0'73'0'0,"1"-1"1"0"0,0 1-1 0 0,0 0 0 0 0,0 0 0 0 0,0-1 1 0 0,-1 1-1 0 0,1 0 0 0 0,0-1 0 0 0,0 1 1 0 0,-1 0-1 0 0,1 0 0 0 0,0-1 0 0 0,0 1 1 0 0,-1 0-1 0 0,1 0 0 0 0,0 0 0 0 0,-1 0 1 0 0,1-1-1 0 0,0 1 0 0 0,-1 0 0 0 0,1 0 1 0 0,0 0-1 0 0,-1 0 0 0 0,1 0 0 0 0,0 0 1 0 0,-1 0-1 0 0,1 0 0 0 0,-1 0 0 0 0,1 0 1 0 0,0 0-1 0 0,-1 0 0 0 0,1 0 0 0 0,0 0 1 0 0,-1 0-1 0 0,1 0 0 0 0,0 1 0 0 0,-1-1 1 0 0,1 0-1 0 0,0 0 0 0 0,-1 0 0 0 0,1 0 1 0 0,0 1-1 0 0,0-1 0 0 0,-1 0 0 0 0,1 0 1 0 0,0 1-1 0 0,0-1 0 0 0,-1 0 0 0 0,1 0 1 0 0,0 1-1 0 0,0-1 0 0 0,0 0 0 0 0,-1 1 539 0 0,0 3-97 0 0,-1 8-163 0 0,0-1 1 0 0,1 1-1 0 0,0-1 0 0 0,0 1 0 0 0,2-1 1 0 0,-1 1-1 0 0,2-1 0 0 0,-1 1 0 0 0,1-1 1 0 0,1 1-1 0 0,6 14 0 0 0,8 22 1160 0 0,30 58 1 0 0,-30-72-1034 0 0,69 140 455 0 0,-82-164-1476 0 0,-3-4-4284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5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9 6913 0 0,'0'-1'924'0'0,"-2"-7"644"0"0,1 10-1319 0 0,-1 0 0 0 0,0 0 0 0 0,0 1 0 0 0,1-1 1 0 0,-1 0-1 0 0,1 0 0 0 0,0 1 0 0 0,0-1 0 0 0,0 1 0 0 0,0-1 1 0 0,0 1-1 0 0,0 0 0 0 0,1-1 0 0 0,-1 1 0 0 0,1 0 0 0 0,0-1 1 0 0,0 1-1 0 0,0 0 0 0 0,0-1 0 0 0,0 1 0 0 0,1 0 0 0 0,-1-1 1 0 0,1 1-1 0 0,0 3 0 0 0,3 13 182 0 0,0 0 1 0 0,1 0-1 0 0,1 0 0 0 0,0-1 1 0 0,2 0-1 0 0,0 0 0 0 0,1 0 1 0 0,14 19-1 0 0,14 27-2733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57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1840 0 0,'-11'9'4327'0'0,"-2"0"-2278"0"0,-12 12 476 0 0,1 6 1064 0 0,-15 10-2817 0 0,5-4-279 0 0,29-26 2739 0 0,-3 10-3146 0 0,2-3 292 0 0,11-16-300 0 0,1 1 0 0 0,0 0 0 0 0,0 0 1 0 0,0 1-1 0 0,0-1 0 0 0,0 1 0 0 0,8 1 0 0 0,50 12 323 0 0,-51-10-303 0 0,-1 0 1 0 0,1 0 0 0 0,0-2-1 0 0,0 1 1 0 0,20-2-1 0 0,-14-2 71 0 0,0-1 0 0 0,31-10 0 0 0,-6 1-275 0 0,-29 12-319 0 0,-9 1 201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2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6449 0 0,'2'0'405'0'0,"0"1"-1"0"0,0-1 1 0 0,0 0-1 0 0,0 0 1 0 0,0 1-1 0 0,0-1 0 0 0,0 1 1 0 0,0 0-1 0 0,0 0 1 0 0,0-1-1 0 0,0 1 0 0 0,-1 0 1 0 0,1 0-1 0 0,0 1 1 0 0,1 0-1 0 0,0 1-28 0 0,-1 0-1 0 0,1 0 1 0 0,-1 0-1 0 0,0 0 1 0 0,0 0-1 0 0,0 0 1 0 0,2 7-1 0 0,2 4-40 0 0,-2 1-1 0 0,0 0 1 0 0,3 19 0 0 0,-3-12 290 0 0,21 134 1745 0 0,-17-92-2220 0 0,25 93 0 0 0,-24-139-2319 0 0,-4-11-4497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29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 17972 0 0,'-1'-1'14'0'0,"0"1"0"0"0,1 0 0 0 0,-1 0 1 0 0,1-1-1 0 0,-1 1 0 0 0,1 0 0 0 0,-1 0 0 0 0,0 0 1 0 0,1 0-1 0 0,-1 0 0 0 0,1 0 0 0 0,-1 0 0 0 0,0 0 1 0 0,1 0-1 0 0,-1 1 0 0 0,1-1 0 0 0,-1 0 0 0 0,0 0 1 0 0,1 0-1 0 0,-1 1 0 0 0,1-1 0 0 0,-1 0 0 0 0,1 0 1 0 0,-1 1-1 0 0,1-1 0 0 0,-1 1 0 0 0,1-1 0 0 0,-1 0 1 0 0,1 1-1 0 0,0-1 0 0 0,-1 1 0 0 0,1-1 0 0 0,0 1 1 0 0,-1-1-1 0 0,1 1 0 0 0,0-1 0 0 0,-1 1 0 0 0,1 0 1 0 0,0-1-1 0 0,0 1 0 0 0,0-1 0 0 0,0 1 0 0 0,0 0 1 0 0,0-1-1 0 0,0 1 0 0 0,0-1 0 0 0,0 1 0 0 0,0 0 1 0 0,0-1-1 0 0,0 1 0 0 0,0-1 0 0 0,0 1 0 0 0,0-1 1 0 0,1 1-1 0 0,-1 0 0 0 0,0-1 0 0 0,1 1 0 0 0,18 46-25 0 0,-12-30 183 0 0,2 11-273 0 0,-1 2 1 0 0,-2-1-1 0 0,-1 1 0 0 0,-1 0 1 0 0,-1 39-1 0 0,4 27-7550 0 0,-4-74 3007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2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6 4145 0 0,'7'-5'2695'0'0,"-5"6"-847"0"0,-7 16 6 0 0,-14 23-609 0 0,-130 253 6939 0 0,148-292-8173 0 0,0 0 0 0 0,1 0 0 0 0,-1 0 0 0 0,0 1 0 0 0,1-1 0 0 0,0 0 0 0 0,-1 0-1 0 0,1 0 1 0 0,0 0 0 0 0,-1 0 0 0 0,1 1 0 0 0,0-1 0 0 0,0 0 0 0 0,0 0 0 0 0,0 0 0 0 0,1 3 0 0 0,-1-4 1 0 0,0 1 1 0 0,0-1-1 0 0,1 1 0 0 0,-1-1 1 0 0,1 1-1 0 0,-1-1 0 0 0,0 0 1 0 0,1 1-1 0 0,-1-1 1 0 0,1 1-1 0 0,-1-1 0 0 0,1 0 1 0 0,-1 0-1 0 0,1 1 0 0 0,-1-1 1 0 0,1 0-1 0 0,0 0 0 0 0,-1 0 1 0 0,1 1-1 0 0,-1-1 0 0 0,1 0 1 0 0,0 0-1 0 0,-1 0 1 0 0,1 0-1 0 0,7 0 108 0 0,-1-1 0 0 0,1 0 0 0 0,-1 0 0 0 0,11-4 0 0 0,0 1-21 0 0,90-14-782 0 0,-90 16-43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2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10594 0 0,'4'-6'855'0'0,"1"-1"-1"0"0,-1 1 0 0 0,1 0 1 0 0,0 0-1 0 0,12-10 1 0 0,-13 14-654 0 0,0-1 1 0 0,1 1 0 0 0,-1-1 0 0 0,1 1 0 0 0,0 1-1 0 0,0-1 1 0 0,-1 0 0 0 0,1 1 0 0 0,10-1-1 0 0,-8 2-6513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3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4 256 1376 0 0,'0'0'35'0'0,"0"0"0"0"0,-1 1 0 0 0,1-1-1 0 0,0 1 1 0 0,-1-1 0 0 0,1 1 0 0 0,0-1-1 0 0,0 1 1 0 0,0-1 0 0 0,-1 1 0 0 0,1-1 0 0 0,0 1-1 0 0,0-1 1 0 0,0 1 0 0 0,0-1 0 0 0,0 1-1 0 0,0-1 1 0 0,0 1 0 0 0,0-1 0 0 0,0 1 0 0 0,0-1-1 0 0,0 1 1 0 0,0-1 0 0 0,1 1 0 0 0,-1-1-1 0 0,0 1 1 0 0,0-1 0 0 0,0 1 0 0 0,1-1 0 0 0,-1 1-1 0 0,0-1 1 0 0,1 1 0 0 0,-1-1 0 0 0,0 0-1 0 0,1 1 1 0 0,-1-1 0 0 0,2 1 81 0 0,0-1 0 0 0,-1 1 0 0 0,1-1 0 0 0,-1 0 0 0 0,1 1 0 0 0,0-1 0 0 0,-1 0 0 0 0,1 0 0 0 0,0 0 0 0 0,-1 0 0 0 0,4-1 0 0 0,3-1 218 0 0,1 0 0 0 0,0-1 0 0 0,14-6-1 0 0,-9 2-350 0 0,74-43-19 0 0,-67 35 116 0 0</inkml:trace>
  <inkml:trace contextRef="#ctx0" brushRef="#br0" timeOffset="1">421 0 8754 0 0,'11'18'9423'0'0,"-1"17"-6756"0"0,6 38-2044 0 0,-2 53 36 0 0,-13-96-654 0 0,1 0 0 0 0,2 0 0 0 0,1 0 0 0 0,2 0 1 0 0,12 37-1 0 0,-18-65-201 0 0,0 0 1 0 0,0 0 0 0 0,0 0 0 0 0,0 0-1 0 0,0 0 1 0 0,1 0 0 0 0,-1 0 0 0 0,0 0-1 0 0,1-1 1 0 0,0 1 0 0 0,2 2 0 0 0,2-1-6952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3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6449 0 0,'0'-1'98'0'0,"0"1"-1"0"0,0-1 0 0 0,0 1 0 0 0,0-1 0 0 0,1 1 0 0 0,-1-1 1 0 0,0 1-1 0 0,1 0 0 0 0,-1-1 0 0 0,0 1 0 0 0,0-1 1 0 0,1 1-1 0 0,-1 0 0 0 0,1-1 0 0 0,-1 1 0 0 0,0 0 0 0 0,1 0 1 0 0,-1-1-1 0 0,1 1 0 0 0,-1 0 0 0 0,1 0 0 0 0,-1-1 0 0 0,1 1 1 0 0,-1 0-1 0 0,0 0 0 0 0,1 0 0 0 0,-1 0 0 0 0,1 0 1 0 0,-1 0-1 0 0,1 0 0 0 0,-1 0 0 0 0,1 0 0 0 0,0 0 0 0 0,-1 0 1 0 0,0 0-1 0 0,1 0 0 0 0,-1 0 0 0 0,1 0 0 0 0,-1 1 0 0 0,1-1 1 0 0,-1 0-1 0 0,1 0 0 0 0,-1 0 0 0 0,1 1 0 0 0,-1-1 1 0 0,0 0-1 0 0,1 1 0 0 0,-1-1 0 0 0,1 0 0 0 0,-1 1 0 0 0,0-1 1 0 0,0 1-1 0 0,1-1 0 0 0,-1 0 0 0 0,1 2 0 0 0,1 0 317 0 0,-1 0-1 0 0,1 0 0 0 0,0 0 1 0 0,-1 0-1 0 0,1 0 0 0 0,-1 1 1 0 0,0-1-1 0 0,1 1 0 0 0,-1-1 1 0 0,1 5-1 0 0,4 55 2032 0 0,-3-32-1726 0 0,0-1 0 0 0,11 42-1 0 0,-12-64-659 0 0,0 0 0 0 0,0 0-1 0 0,1-1 1 0 0,0 1 0 0 0,0-1 0 0 0,0 1-1 0 0,1-1 1 0 0,0 0 0 0 0,0-1 0 0 0,1 1 0 0 0,0-1-1 0 0,0 0 1 0 0,0 0 0 0 0,0 0 0 0 0,8 5-1 0 0,-10-9-44 0 0,-1 1-1 0 0,1 0 0 0 0,0-1 0 0 0,-1 0 1 0 0,1 1-1 0 0,0-1 0 0 0,0 0 0 0 0,0 0 1 0 0,0-1-1 0 0,0 1 0 0 0,0-1 1 0 0,0 1-1 0 0,0-1 0 0 0,0 0 0 0 0,0 0 1 0 0,0-1-1 0 0,0 1 0 0 0,0 0 0 0 0,0-1 1 0 0,0 0-1 0 0,0 0 0 0 0,0 0 0 0 0,0 0 1 0 0,-1 0-1 0 0,1 0 0 0 0,0-1 0 0 0,-1 1 1 0 0,1-1-1 0 0,-1 0 0 0 0,1 0 0 0 0,-1 0 1 0 0,4-4-1 0 0,-3 2 6 0 0,0-1 0 0 0,0 1 1 0 0,0-1-1 0 0,0 0 0 0 0,-1 0 0 0 0,0 0 0 0 0,0 0 0 0 0,0 0 1 0 0,0 0-1 0 0,-1 0 0 0 0,0-1 0 0 0,0 1 0 0 0,-1 0 0 0 0,1-1 1 0 0,-1 1-1 0 0,0-1 0 0 0,-2-8 0 0 0,0 4 30 0 0,-1 0 0 0 0,0 0 0 0 0,-1 1 0 0 0,0-1 0 0 0,-1 1 0 0 0,0-1-1 0 0,0 2 1 0 0,-1-1 0 0 0,0 0 0 0 0,-1 1 0 0 0,-14-14 0 0 0,-8-5-199 0 0,-57-40 0 0 0,82 64 94 0 0,-9-5-1694 0 0,-2 1-5898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4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11 131 5065 0 0,'-1'-2'268'0'0,"0"1"0"0"0,0 0 0 0 0,0-1-1 0 0,0 0 1 0 0,0 1 0 0 0,0-1 0 0 0,1 0 0 0 0,-1 1-1 0 0,1-1 1 0 0,-1 0 0 0 0,1 0 0 0 0,-1 1 0 0 0,1-1 0 0 0,0 0-1 0 0,0 0 1 0 0,0 0 0 0 0,0 0 0 0 0,0 0 0 0 0,0 1-1 0 0,1-1 1 0 0,-1 0 0 0 0,1 0 0 0 0,-1 1 0 0 0,1-1 0 0 0,-1 0-1 0 0,1 0 1 0 0,2-2 0 0 0,5-4 217 0 0,1 0 0 0 0,-1 1 0 0 0,2 0 0 0 0,-1 0 0 0 0,1 1 0 0 0,0 0 0 0 0,0 1 0 0 0,1 0 1 0 0,0 1-1 0 0,-1 0 0 0 0,2 1 0 0 0,-1 0 0 0 0,22-3 0 0 0,-32 6-472 0 0,1 0 0 0 0,-1 0 0 0 0,0 0 0 0 0,1 0 1 0 0,-1 0-1 0 0,0 0 0 0 0,1 0 0 0 0,-1 0 0 0 0,0 0 0 0 0,1 1 0 0 0,-1-1 1 0 0,0 1-1 0 0,0-1 0 0 0,1 1 0 0 0,-1-1 0 0 0,0 1 0 0 0,0 0 0 0 0,0-1 1 0 0,0 1-1 0 0,0 0 0 0 0,0 0 0 0 0,0 0 0 0 0,0 0 0 0 0,0 0 0 0 0,0 0 1 0 0,0 0-1 0 0,-1 0 0 0 0,1 0 0 0 0,0 0 0 0 0,-1 1 0 0 0,1-1 0 0 0,-1 0 1 0 0,1 0-1 0 0,-1 1 0 0 0,0-1 0 0 0,0 0 0 0 0,1 1 0 0 0,-1-1 1 0 0,0 0-1 0 0,0 1 0 0 0,0-1 0 0 0,0 0 0 0 0,-1 1 0 0 0,1-1 0 0 0,0 0 1 0 0,0 1-1 0 0,-1-1 0 0 0,0 2 0 0 0,-3 9 144 0 0,0 1 0 0 0,-1-1 0 0 0,-1 0 0 0 0,-7 13 0 0 0,3-6-65 0 0,9-18-92 0 0,-2 5-33 0 0,0 1 0 0 0,0 0 0 0 0,1 0-1 0 0,0 0 1 0 0,-1 9 0 0 0,2-16 27 0 0,1 1 1 0 0,0 0 0 0 0,0 0 0 0 0,0 0-1 0 0,0 0 1 0 0,0 0 0 0 0,1 0 0 0 0,-1 0-1 0 0,0 0 1 0 0,0 0 0 0 0,0 0 0 0 0,1 0-1 0 0,-1 0 1 0 0,1 0 0 0 0,-1 0 0 0 0,1 0-1 0 0,-1-1 1 0 0,1 1 0 0 0,-1 0 0 0 0,1 0-1 0 0,0-1 1 0 0,-1 1 0 0 0,1 0 0 0 0,0-1-1 0 0,0 1 1 0 0,-1-1 0 0 0,1 1-1 0 0,0 0 1 0 0,0-1 0 0 0,0 0 0 0 0,0 1-1 0 0,0-1 1 0 0,0 0 0 0 0,0 1 0 0 0,0-1-1 0 0,-1 0 1 0 0,1 0 0 0 0,0 0 0 0 0,0 0-1 0 0,0 0 1 0 0,0 0 0 0 0,0 0 0 0 0,0 0-1 0 0,0 0 1 0 0,0-1 0 0 0,0 1 0 0 0,2-1-1 0 0,24-3-259 0 0,-18 2 149 0 0,0 1 1 0 0,1-1-1 0 0,-1 2 0 0 0,1-1 0 0 0,0 1 0 0 0,10 2 0 0 0,-18-2 123 0 0,0 1 0 0 0,-1-1-1 0 0,1 1 1 0 0,0 0 0 0 0,0 0 0 0 0,0 0 0 0 0,-1-1-1 0 0,1 1 1 0 0,-1 1 0 0 0,1-1 0 0 0,-1 0-1 0 0,1 0 1 0 0,-1 1 0 0 0,1-1 0 0 0,-1 1 0 0 0,0-1-1 0 0,0 1 1 0 0,0-1 0 0 0,0 1 0 0 0,0 0-1 0 0,0-1 1 0 0,0 1 0 0 0,-1 0 0 0 0,1 0 0 0 0,-1 0-1 0 0,1 0 1 0 0,-1-1 0 0 0,0 1 0 0 0,1 0 0 0 0,-1 0-1 0 0,0 0 1 0 0,0 0 0 0 0,-1 0 0 0 0,1 0-1 0 0,-1 4 1 0 0,-1 8 199 0 0,-2 0-1 0 0,1 0 1 0 0,-1 0-1 0 0,-1 0 0 0 0,-10 19 1 0 0,-1 6-1748 0 0,10-23-5370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4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7834 0 0,'0'1'117'0'0,"0"-1"-1"0"0,0 0 1 0 0,0 1 0 0 0,0-1 0 0 0,0 0 0 0 0,0 1 0 0 0,1-1 0 0 0,-1 0-1 0 0,0 1 1 0 0,0-1 0 0 0,1 0 0 0 0,-1 0 0 0 0,0 1 0 0 0,0-1-1 0 0,1 0 1 0 0,-1 0 0 0 0,0 1 0 0 0,0-1 0 0 0,1 0 0 0 0,-1 0 0 0 0,0 0-1 0 0,1 0 1 0 0,-1 0 0 0 0,0 1 0 0 0,1-1 0 0 0,-1 0 0 0 0,0 0 0 0 0,1 0-1 0 0,-1 0 1 0 0,0 0 0 0 0,1 0 0 0 0,-1 0 0 0 0,1 0 0 0 0,-1 0 0 0 0,0 0-1 0 0,1 0 1 0 0,-1-1 0 0 0,0 1 0 0 0,1 0 0 0 0,-1 0 0 0 0,0 0 0 0 0,1 0-1 0 0,-1 0 1 0 0,0-1 0 0 0,0 1 0 0 0,1 0 0 0 0,-1 0 0 0 0,0 0 0 0 0,1-1-1 0 0,-1 1 1 0 0,0 0 0 0 0,0-1 0 0 0,0 1 0 0 0,1 0 0 0 0,-1 0-1 0 0,0-1 1 0 0,0 1 0 0 0,0 0 0 0 0,0-1 0 0 0,0 1 0 0 0,1 0 0 0 0,-1-1-1 0 0,0 1 1 0 0,0 0 0 0 0,0-1 0 0 0,9 30 3334 0 0,-8 20-2405 0 0,-2 1-1 0 0,-9 54 0 0 0,4-57-1051 0 0,3 1 1 0 0,3 73 0 0 0,0-112-409 0 0,1 6 94 0 0,2-7-5797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5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33 7370 0 0,'-1'0'94'0'0,"1"-1"0"0"0,-1 0 1 0 0,1 0-1 0 0,0 0 1 0 0,0 0-1 0 0,-1 0 1 0 0,1 0-1 0 0,0 0 0 0 0,0 0 1 0 0,0 0-1 0 0,0 0 1 0 0,0 0-1 0 0,0 0 0 0 0,1 0 1 0 0,-1 0-1 0 0,0 0 1 0 0,0 0-1 0 0,1 0 1 0 0,-1 1-1 0 0,0-1 0 0 0,1 0 1 0 0,-1 0-1 0 0,1 0 1 0 0,-1 0-1 0 0,1 0 0 0 0,0 1 1 0 0,-1-1-1 0 0,1 0 1 0 0,0 1-1 0 0,-1-1 1 0 0,1 0-1 0 0,0 1 0 0 0,0-1 1 0 0,0 1-1 0 0,-1-1 1 0 0,1 1-1 0 0,0 0 1 0 0,0-1-1 0 0,0 1 0 0 0,0 0 1 0 0,2-1-1 0 0,-2 1 89 0 0,1 0 0 0 0,-1 0 0 0 0,1 0-1 0 0,-1 0 1 0 0,0 0 0 0 0,1 1 0 0 0,-1-1 0 0 0,1 1 0 0 0,-1-1-1 0 0,1 1 1 0 0,-1-1 0 0 0,0 1 0 0 0,1-1 0 0 0,-1 1-1 0 0,0 0 1 0 0,0 0 0 0 0,0 0 0 0 0,1 0 0 0 0,-1 0 0 0 0,0 0-1 0 0,0 0 1 0 0,0 0 0 0 0,-1 0 0 0 0,1 1 0 0 0,0-1-1 0 0,0 0 1 0 0,-1 0 0 0 0,2 3 0 0 0,5 20 163 0 0,0 0 1 0 0,3 27 0 0 0,-5-22 300 0 0,12 36-1 0 0,-14-57-574 0 0,0 1-1 0 0,1-1 0 0 0,0 0 1 0 0,0 0-1 0 0,0-1 0 0 0,1 1 1 0 0,0-1-1 0 0,11 11 0 0 0,-16-18-78 0 0,1 1-1 0 0,0 0 1 0 0,0 0-1 0 0,0-1 1 0 0,-1 1-1 0 0,1 0 1 0 0,0-1 0 0 0,0 1-1 0 0,0-1 1 0 0,0 1-1 0 0,0-1 1 0 0,0 1-1 0 0,1-1 1 0 0,-1 0-1 0 0,0 0 1 0 0,0 1 0 0 0,0-1-1 0 0,0 0 1 0 0,0 0-1 0 0,0 0 1 0 0,0 0-1 0 0,0 0 1 0 0,1 0-1 0 0,-1-1 1 0 0,0 1-1 0 0,0 0 1 0 0,1-1 0 0 0,1 0-42 0 0,-1-1 1 0 0,1 0 0 0 0,0 1-1 0 0,-1-1 1 0 0,0 0 0 0 0,1 0-1 0 0,-1-1 1 0 0,0 1 0 0 0,3-5-1 0 0,3-5-184 0 0,0 0-1 0 0,-1-1 1 0 0,6-16 0 0 0,10-43-1153 0 0,-19 55 1581 0 0,1-1 0 0 0,1 1 1 0 0,14-28-1 0 0,-20 45-93 0 0,0 0 0 0 0,0-1 0 0 0,0 1 0 0 0,0 0 0 0 0,1-1 0 0 0,-1 1-1 0 0,0 0 1 0 0,0-1 0 0 0,0 1 0 0 0,1 0 0 0 0,-1 0 0 0 0,0-1 0 0 0,0 1-1 0 0,1 0 1 0 0,-1 0 0 0 0,0-1 0 0 0,0 1 0 0 0,1 0 0 0 0,-1 0 0 0 0,0 0-1 0 0,1 0 1 0 0,-1-1 0 0 0,0 1 0 0 0,1 0 0 0 0,-1 0 0 0 0,0 0 0 0 0,1 0-1 0 0,-1 0 1 0 0,1 0 0 0 0,-1 0 0 0 0,0 0 0 0 0,1 0 0 0 0,-1 0 0 0 0,0 0-1 0 0,1 0 1 0 0,-1 0 0 0 0,0 0 0 0 0,1 1 0 0 0,-1-1 0 0 0,0 0 0 0 0,1 0-1 0 0,-1 0 1 0 0,13 17 957 0 0,3 25-1144 0 0,-6-4 83 0 0,-1-7-412 0 0,0-1 0 0 0,19 39 1 0 0,-18-51-740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5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10138 0 0,'5'-4'896'0'0,"0"-1"-712"0"0,2 1-184 0 0,1 0 0 0 0,-2 0 328 0 0,-2 2 33 0 0,3-2 7 0 0,1-2 0 0 0,8-2 40 0 0,1-3 8 0 0,1 0 0 0 0,-2 1 0 0 0,-5 4-928 0 0,-2 2-192 0 0,-3 4-32 0 0,-1 1-1 0 0,0 4 633 0 0,-1 0 104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5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0 337 6849 0 0,'10'-4'305'0'0,"-2"1"63"0"0,-2 0-296 0 0,-1 1-72 0 0,-2 0 0 0 0,-1 1 0 0 0,2-2 0 0 0,4 1 0 0 0,1-2 0 0 0,2-1-64 0 0</inkml:trace>
  <inkml:trace contextRef="#ctx0" brushRef="#br0" timeOffset="1">310 13 3681 0 0,'10'-9'-561'0'0,"3"6"12700"0"0,-15 18-9299 0 0,-2 1-2394 0 0,1 0 1 0 0,0 0 0 0 0,1 0 0 0 0,1 1 0 0 0,1-1 0 0 0,0 0 0 0 0,2 1 0 0 0,-1-1 0 0 0,2 0 0 0 0,0 0-1 0 0,7 18 1 0 0,-5-19-666 0 0,0 0-1 0 0,2 0 1 0 0,0-1-1 0 0,16 25 1 0 0,-15-29-415 0 0,-1 0 1 0 0,2 0 0 0 0,0-1-1 0 0,0 0 1 0 0,0 0 0 0 0,15 9-1 0 0,-12-11 205 0 0,0-4 300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6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47 456 0 0,'-1'-16'813'0'0,"-6"-7"7322"0"0,7 23-7862 0 0,0-1 0 0 0,0 1 0 0 0,-1-1-1 0 0,1 1 1 0 0,0 0 0 0 0,-1-1 0 0 0,1 1 0 0 0,0-1 0 0 0,-1 1-1 0 0,1 0 1 0 0,0-1 0 0 0,-1 1 0 0 0,1 0 0 0 0,-1 0 0 0 0,1-1-1 0 0,0 1 1 0 0,-1 0 0 0 0,1 0 0 0 0,-1-1 0 0 0,1 1 0 0 0,-1 0-1 0 0,1 0 1 0 0,-1 0 0 0 0,1 0 0 0 0,-2 0 0 0 0,1 0-177 0 0,0 1 0 0 0,0-1 0 0 0,-1 1 0 0 0,1-1 0 0 0,0 1 0 0 0,0 0 0 0 0,0-1 0 0 0,0 1 0 0 0,0 0 0 0 0,0 0 0 0 0,0 0 0 0 0,0 0 0 0 0,0 0 0 0 0,1 0 0 0 0,-2 1 1 0 0,-3 5 153 0 0,1 1 0 0 0,0-1 0 0 0,0 1 1 0 0,1 0-1 0 0,0 0 0 0 0,0 0 1 0 0,1 0-1 0 0,0 1 0 0 0,-1 11 1 0 0,1-1-51 0 0,0 0 0 0 0,2 0 0 0 0,2 22 0 0 0,-1-34-181 0 0,0 1 0 0 0,1-1 0 0 0,0 1 0 0 0,0-1 0 0 0,1 1-1 0 0,0-1 1 0 0,0 0 0 0 0,1-1 0 0 0,0 1 0 0 0,0 0 0 0 0,1-1 0 0 0,0 0 0 0 0,0 0 0 0 0,0-1 0 0 0,10 9 0 0 0,-10-9-24 0 0,1-1 0 0 0,-1 0 1 0 0,1 0-1 0 0,0-1 0 0 0,0 0 1 0 0,0 0-1 0 0,0 0 1 0 0,0-1-1 0 0,1 0 0 0 0,-1 0 1 0 0,1-1-1 0 0,-1 1 0 0 0,1-2 1 0 0,0 1-1 0 0,-1-1 1 0 0,1 1-1 0 0,0-2 0 0 0,8 0 1 0 0,-11 0-12 0 0,0-1 1 0 0,0 1-1 0 0,0-1 1 0 0,0 0-1 0 0,0 0 1 0 0,0 0-1 0 0,-1 0 1 0 0,1 0-1 0 0,-1-1 1 0 0,1 0-1 0 0,-1 0 1 0 0,0 0-1 0 0,0 0 1 0 0,0 0-1 0 0,0-1 1 0 0,-1 1-1 0 0,0-1 1 0 0,1 0-1 0 0,-1 0 0 0 0,0 0 1 0 0,-1 0-1 0 0,1 0 1 0 0,-1 0-1 0 0,0 0 1 0 0,0 0-1 0 0,0-1 1 0 0,0 1-1 0 0,-1-6 1 0 0,1 0 53 0 0,0 0 1 0 0,-1 0-1 0 0,0 0 1 0 0,-1 0-1 0 0,0 0 1 0 0,-1 0-1 0 0,0 0 1 0 0,-1 0-1 0 0,1 0 1 0 0,-2 1-1 0 0,-4-11 1 0 0,3 12-63 0 0,0-1 0 0 0,-1 1 0 0 0,0 0 1 0 0,0 0-1 0 0,-1 0 0 0 0,0 1 1 0 0,-1 0-1 0 0,1 1 0 0 0,-1-1 0 0 0,-1 1 1 0 0,1 1-1 0 0,-18-9 0 0 0,14 9-780 0 0,0 0-1 0 0,-1 1 0 0 0,-13-3 0 0 0,9 3-5774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29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17508 0 0,'77'-11'1976'0'0,"104"-7"427"0"0,-102 14-5785 0 0,-63 2 1439 0 0,-4-2-16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7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10 6449 0 0,'0'0'187'0'0,"0"0"-1"0"0,0-1 0 0 0,0 1 1 0 0,0 0-1 0 0,0-1 0 0 0,0 1 0 0 0,0 0 1 0 0,0-1-1 0 0,0 1 0 0 0,0 0 1 0 0,0-1-1 0 0,0 1 0 0 0,0 0 0 0 0,0-1 1 0 0,0 1-1 0 0,0 0 0 0 0,0-1 1 0 0,-1 1-1 0 0,1 0 0 0 0,0-1 0 0 0,0 1 1 0 0,0 0-1 0 0,-1 0 0 0 0,1-1 1 0 0,0 1-1 0 0,0 0 0 0 0,-1 0 1 0 0,1-1-1 0 0,0 1 0 0 0,0 0 0 0 0,-1 0 1 0 0,1 0-1 0 0,0 0 0 0 0,-1-1 1 0 0,-10 7 3573 0 0,-9 19-1551 0 0,15-10-2127 0 0,1-1 1 0 0,0 1 0 0 0,1 1 0 0 0,0-1 0 0 0,1 0-1 0 0,1 1 1 0 0,1-1 0 0 0,0 1 0 0 0,1-1-1 0 0,0 0 1 0 0,1 1 0 0 0,1-1 0 0 0,1 0-1 0 0,0 0 1 0 0,1 0 0 0 0,0-1 0 0 0,9 17-1 0 0,-12-28-82 0 0,-1-1 0 0 0,1 1-1 0 0,0 0 1 0 0,0-1-1 0 0,0 1 1 0 0,0-1 0 0 0,0 0-1 0 0,0 0 1 0 0,1 0 0 0 0,-1 0-1 0 0,1 0 1 0 0,0 0-1 0 0,-1 0 1 0 0,1-1 0 0 0,0 0-1 0 0,0 1 1 0 0,0-1 0 0 0,0 0-1 0 0,0-1 1 0 0,0 1-1 0 0,1 0 1 0 0,2-1 0 0 0,-3 0 5 0 0,1 0 0 0 0,-1-1 0 0 0,1 1 0 0 0,-1-1 0 0 0,0 0 1 0 0,0 0-1 0 0,1-1 0 0 0,-1 1 0 0 0,0 0 0 0 0,0-1 1 0 0,0 0-1 0 0,0 0 0 0 0,-1 0 0 0 0,1 0 0 0 0,0 0 0 0 0,-1-1 1 0 0,0 1-1 0 0,1-1 0 0 0,-1 1 0 0 0,2-5 0 0 0,2-1 35 0 0,-1-1 0 0 0,0 0 0 0 0,5-12 0 0 0,-9 19-41 0 0,0 0 1 0 0,0-1 0 0 0,0 1 0 0 0,0 0 0 0 0,-1 0 0 0 0,1-1-1 0 0,-1 1 1 0 0,0 0 0 0 0,0 0 0 0 0,1-1 0 0 0,-2 1 0 0 0,1 0 0 0 0,0-1-1 0 0,0 1 1 0 0,-1 0 0 0 0,1 0 0 0 0,-1-1 0 0 0,0 1 0 0 0,1 0 0 0 0,-3-4-1 0 0,2 6 12 0 0,0-1-1 0 0,0 0 0 0 0,0 1 0 0 0,0-1 0 0 0,0 1 0 0 0,-1-1 0 0 0,1 1 0 0 0,0 0 0 0 0,0-1 0 0 0,0 1 1 0 0,-1 0-1 0 0,1 0 0 0 0,0 0 0 0 0,0 0 0 0 0,0 0 0 0 0,-1 0 0 0 0,1 0 0 0 0,0 0 0 0 0,0 1 1 0 0,0-1-1 0 0,-1 0 0 0 0,1 1 0 0 0,0-1 0 0 0,0 1 0 0 0,0-1 0 0 0,-2 2 0 0 0,-30 17 324 0 0,32-19-326 0 0,-14 10 30 0 0,0 1 0 0 0,2 0 1 0 0,-1 0-1 0 0,-14 18 0 0 0,15-13-291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9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21 9674 0 0,'1'-1'41'0'0,"-1"1"1"0"0,1 0-1 0 0,-1-1 0 0 0,0 1 1 0 0,0-1-1 0 0,1 1 0 0 0,-1 0 1 0 0,0-1-1 0 0,1 1 0 0 0,-1-1 1 0 0,0 1-1 0 0,0-1 0 0 0,0 1 1 0 0,0 0-1 0 0,0-1 0 0 0,1 1 1 0 0,-1-1-1 0 0,0 1 0 0 0,0-1 1 0 0,0 1-1 0 0,0-1 0 0 0,0 1 1 0 0,0-1-1 0 0,0 1 0 0 0,-1-1 1 0 0,1 1-1 0 0,0-1 0 0 0,0 1 1 0 0,0-1-1 0 0,0 1 0 0 0,-1-1 1 0 0,1 1-1 0 0,0 0 0 0 0,0-1 1 0 0,-1 1-1 0 0,1-1 0 0 0,0 1 1 0 0,-1 0-1 0 0,1-1 0 0 0,0 1 1 0 0,-1 0-1 0 0,1-1 0 0 0,-1 1 1 0 0,1 0-1 0 0,0 0 0 0 0,-1-1 1 0 0,1 1-1 0 0,-1 0 0 0 0,1 0 1 0 0,-1 0-1 0 0,1 0 0 0 0,-1 0 1 0 0,1 0-1 0 0,-1 0 0 0 0,0-1 1 0 0,-1 2 117 0 0,0-1 0 0 0,0 0 0 0 0,-1 0 1 0 0,1 1-1 0 0,0-1 0 0 0,0 1 0 0 0,0 0 1 0 0,0-1-1 0 0,0 1 0 0 0,0 0 0 0 0,1 0 1 0 0,-4 2-1 0 0,-5 7 137 0 0,0 0 1 0 0,0 0-1 0 0,1 1 0 0 0,0 1 1 0 0,1-1-1 0 0,-12 22 0 0 0,6-5 161 0 0,-22 58-1 0 0,33-75-352 0 0,-1-1-1 0 0,2 1 0 0 0,0 0 0 0 0,0 0 1 0 0,1 0-1 0 0,0 0 0 0 0,0 0 0 0 0,2 0 1 0 0,-1 0-1 0 0,1 0 0 0 0,4 13 0 0 0,-3-15-83 0 0,1 0 0 0 0,1-1 0 0 0,-1 1 0 0 0,1-1 0 0 0,1 0 0 0 0,-1 0 0 0 0,2 0 0 0 0,-1 0 0 0 0,1-1 0 0 0,0 0 0 0 0,0 0 0 0 0,1-1 0 0 0,12 10 0 0 0,-3-4 72 0 0,1 0-1 0 0,1-1 1 0 0,0 0 0 0 0,37 14-1 0 0,-49-22-39 0 0,1-1-1 0 0,-1 0 1 0 0,0 0-1 0 0,1-1 0 0 0,-1 0 1 0 0,1 0-1 0 0,0 0 1 0 0,-1-1-1 0 0,1 0 1 0 0,0 0-1 0 0,-1-1 1 0 0,1 0-1 0 0,0 0 1 0 0,-1 0-1 0 0,1-1 0 0 0,-1 0 1 0 0,0 0-1 0 0,0-1 1 0 0,7-3-1 0 0,-11 5-40 0 0,0 0-1 0 0,0 0 1 0 0,-1-1-1 0 0,1 1 1 0 0,-1 0-1 0 0,1-1 1 0 0,-1 1-1 0 0,0-1 1 0 0,1 1 0 0 0,-1-1-1 0 0,0 0 1 0 0,0 0-1 0 0,0 1 1 0 0,0-1-1 0 0,0 0 1 0 0,-1 0-1 0 0,1 0 1 0 0,0 0-1 0 0,-1 0 1 0 0,1 0-1 0 0,-1-3 1 0 0,0 1-32 0 0,0 0-1 0 0,-1 1 1 0 0,0-1 0 0 0,0 1-1 0 0,0-1 1 0 0,0 1 0 0 0,0-1-1 0 0,0 1 1 0 0,-1 0 0 0 0,0-1-1 0 0,-3-3 1 0 0,-1-3-95 0 0,-2 1 1 0 0,1 1 0 0 0,-1-1-1 0 0,-1 1 1 0 0,1 1 0 0 0,-20-14-1 0 0,-21-1-247 0 0,41 20 268 0 0,1-1 0 0 0,-1 0 0 0 0,1-1 1 0 0,-1 1-1 0 0,1-1 0 0 0,0-1 0 0 0,1 1 1 0 0,-9-9-1 0 0,14 13 89 0 0,1-1 1 0 0,-1 0-1 0 0,1 1 0 0 0,-1-1 1 0 0,1 0-1 0 0,-1 0 1 0 0,1 0-1 0 0,0 1 0 0 0,-1-1 1 0 0,1 0-1 0 0,0 0 1 0 0,0 0-1 0 0,0 0 0 0 0,0 0 1 0 0,0 1-1 0 0,0-1 1 0 0,0 0-1 0 0,0 0 0 0 0,0 0 1 0 0,0 0-1 0 0,0 0 1 0 0,0 0-1 0 0,1 1 0 0 0,-1-3 1 0 0,17-20-225 0 0,28-12-80 0 0,-36 29 595 0 0,0 1 1 0 0,0 0 0 0 0,1 0-1 0 0,0 1 1 0 0,0 0-1 0 0,0 0 1 0 0,0 2 0 0 0,18-4-1 0 0,-25 5-208 0 0,0 1 0 0 0,1 0 0 0 0,-1 0 0 0 0,0 0 0 0 0,0 1 0 0 0,0-1 0 0 0,0 1-1 0 0,0-1 1 0 0,0 1 0 0 0,0 0 0 0 0,0 0 0 0 0,-1 0 0 0 0,1 1 0 0 0,0-1 0 0 0,0 1 0 0 0,-1-1 0 0 0,1 1-1 0 0,-1 0 1 0 0,1 0 0 0 0,-1 0 0 0 0,0 0 0 0 0,0 0 0 0 0,0 1 0 0 0,0-1 0 0 0,0 1 0 0 0,-1-1 0 0 0,1 1-1 0 0,-1 0 1 0 0,0 0 0 0 0,1 0 0 0 0,-1-1 0 0 0,0 1 0 0 0,0 6 0 0 0,7 27 50 0 0,3 40-1 0 0,-7-40-92 0 0,11 44-1 0 0,6-21-647 0 0,-16-49-52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9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 8290 0 0,'-5'-6'8993'0'0,"5"21"-8552"0"0,-1 12 453 0 0,2-1 0 0 0,0 1 1 0 0,7 33-1 0 0,4-16-2410 0 0,6-2-3343 0 0,-10-29-1553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29 4145 0 0,'13'-28'2444'0'0,"-22"47"2281"0"0,3-9-3857 0 0,-28 61 2086 0 0,32-65-2847 0 0,0-1-1 0 0,0 0 0 0 0,1 1 0 0 0,0-1 1 0 0,0 1-1 0 0,0-1 0 0 0,0 1 0 0 0,1 0 1 0 0,0-1-1 0 0,0 1 0 0 0,2 6 1 0 0,-2-11-104 0 0,0 0 0 0 0,0 0 0 0 0,0 0 0 0 0,0-1 0 0 0,0 1 1 0 0,1 0-1 0 0,-1 0 0 0 0,0-1 0 0 0,1 1 0 0 0,-1 0 1 0 0,1 0-1 0 0,-1-1 0 0 0,1 1 0 0 0,-1-1 0 0 0,1 1 1 0 0,-1 0-1 0 0,1-1 0 0 0,-1 1 0 0 0,1-1 0 0 0,0 1 1 0 0,-1-1-1 0 0,1 1 0 0 0,0-1 0 0 0,0 0 0 0 0,-1 1 1 0 0,1-1-1 0 0,1 0 0 0 0,-1 0-6 0 0,0 0 0 0 0,1 0 0 0 0,-1 0 1 0 0,0 0-1 0 0,1-1 0 0 0,-1 1 0 0 0,0-1 0 0 0,1 1 0 0 0,-1-1 0 0 0,0 1 0 0 0,0-1 0 0 0,1 0 0 0 0,-1 1 1 0 0,1-3-1 0 0,3-1-87 0 0,0 0 1 0 0,0-1 0 0 0,0 0 0 0 0,-1 0-1 0 0,5-7 1 0 0,5-27-690 0 0,-14 20 350 0 0,-1 19 422 0 0,1-1 0 0 0,0 1 0 0 0,0 0 1 0 0,-1-1-1 0 0,1 1 0 0 0,0 0 0 0 0,-1-1 0 0 0,1 1 0 0 0,-1 0 0 0 0,1 0 0 0 0,0-1 0 0 0,-1 1 0 0 0,1 0 1 0 0,-1 0-1 0 0,1 0 0 0 0,0 0 0 0 0,-1-1 0 0 0,1 1 0 0 0,-1 0 0 0 0,1 0 0 0 0,-1 0 0 0 0,1 0 0 0 0,-1 0 1 0 0,1 0-1 0 0,-1 0 0 0 0,1 0 0 0 0,0 1 0 0 0,-1-1 0 0 0,1 0 0 0 0,-1 0 0 0 0,1 0 0 0 0,-1 0 0 0 0,1 1 1 0 0,0-1-1 0 0,-1 0 0 0 0,-2 2-234 0 0,1-1 0 0 0,0 0 0 0 0,0 1 0 0 0,0-1 0 0 0,1 1 0 0 0,-1-1 0 0 0,0 1 0 0 0,1 0 0 0 0,-3 2 0 0 0,-2 6-4181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0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5529 0 0,'51'-25'6470'0'0,"28"-8"-1075"0"0,-78 32-5417 0 0,1 0 0 0 0,-1 1-1 0 0,1-1 1 0 0,-1 1-1 0 0,1-1 1 0 0,0 1-1 0 0,-1 0 1 0 0,1 0 0 0 0,-1 0-1 0 0,1 0 1 0 0,0 0-1 0 0,-1 0 1 0 0,3 1-1 0 0,-2-1-253 0 0,-1 1-1 0 0,0-1 0 0 0,1 1 1 0 0,-1 0-1 0 0,0-1 1 0 0,0 1-1 0 0,1 0 0 0 0,-1 0 1 0 0,0 0-1 0 0,0 0 0 0 0,0 0 1 0 0,0 0-1 0 0,0 0 0 0 0,1 3 1 0 0,4 5-1389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1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68 3681 0 0,'-8'3'3849'0'0,"17"-5"1409"0"0,10-2-1177 0 0,-12 1-5032 0 0,94-52-4845 0 0,-88 49 5796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1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6913 0 0,'4'6'13718'0'0,"7"19"-13236"0"0,-2 0-1 0 0,0 1 1 0 0,-2 0-1 0 0,5 35 1 0 0,5 15-327 0 0,-9-42-160 0 0,2 5 119 0 0,16 44 0 0 0,-22-74-204 0 0,0 0 1 0 0,0 1 0 0 0,1-1 0 0 0,0-1 0 0 0,0 1 0 0 0,1-1-1 0 0,1 0 1 0 0,-1 0 0 0 0,15 12 0 0 0,-4-12-2529 0 0,-11-7-4622 0 0</inkml:trace>
  <inkml:trace contextRef="#ctx0" brushRef="#br0" timeOffset="1">342 18 1376 0 0,'0'0'257'0'0,"0"-1"-1"0"0,1 1 0 0 0,-1-1 0 0 0,0 1 0 0 0,0 0 1 0 0,0-1-1 0 0,1 1 0 0 0,-1-1 0 0 0,0 1 1 0 0,1 0-1 0 0,-1-1 0 0 0,0 1 0 0 0,1 0 1 0 0,-1-1-1 0 0,0 1 0 0 0,1 0 0 0 0,-1 0 0 0 0,1-1 1 0 0,-1 1-1 0 0,1 0 0 0 0,-1 0 0 0 0,0 0 1 0 0,1 0-1 0 0,-1 0 0 0 0,1 0 0 0 0,-1-1 1 0 0,1 1-1 0 0,-1 0 0 0 0,1 0 0 0 0,-1 0 1 0 0,1 0-1 0 0,-1 1 0 0 0,1-1 0 0 0,-1 0 0 0 0,1 0 1 0 0,-1 0-1 0 0,12 17 5967 0 0,0 27-2104 0 0,-8-24-3809 0 0,1 0 0 0 0,0 0 0 0 0,15 33 0 0 0,-17-48-292 0 0,-1 1 0 0 0,1-1 1 0 0,0 0-1 0 0,0 0 0 0 0,1 0 0 0 0,0 0 0 0 0,-1 0 0 0 0,2-1 0 0 0,-1 0 0 0 0,0 0 0 0 0,1 0 0 0 0,0 0 0 0 0,0 0 1 0 0,0-1-1 0 0,0 0 0 0 0,0 0 0 0 0,9 2 0 0 0,-11-4-9 0 0,0-1 1 0 0,-1 1 0 0 0,1-1-1 0 0,0 0 1 0 0,0 0 0 0 0,0 0-1 0 0,0 0 1 0 0,0-1-1 0 0,0 1 1 0 0,-1-1 0 0 0,1 0-1 0 0,0 0 1 0 0,0 0 0 0 0,-1 0-1 0 0,1 0 1 0 0,0 0-1 0 0,-1-1 1 0 0,0 1 0 0 0,1-1-1 0 0,-1 0 1 0 0,0 0-1 0 0,0 0 1 0 0,0 0 0 0 0,0 0-1 0 0,0 0 1 0 0,0 0 0 0 0,0-1-1 0 0,-1 1 1 0 0,1-1-1 0 0,-1 1 1 0 0,0-1 0 0 0,1-3-1 0 0,2-1-35 0 0,-1 0 0 0 0,-1-1 0 0 0,1 1 0 0 0,-1-1 0 0 0,-1 1 0 0 0,1-1 0 0 0,-1 0 0 0 0,-1 0 0 0 0,1 1 0 0 0,-2-15 0 0 0,0 18-16 0 0,1 0 0 0 0,-1 0 1 0 0,0 0-1 0 0,-1 1 0 0 0,1-1 1 0 0,-1 1-1 0 0,1-1 0 0 0,-1 1 1 0 0,0-1-1 0 0,0 1 0 0 0,0 0 1 0 0,-1 0-1 0 0,1 0 0 0 0,-1 0 1 0 0,0 1-1 0 0,0-1 1 0 0,0 1-1 0 0,0-1 0 0 0,0 1 1 0 0,0 0-1 0 0,-1 0 0 0 0,1 0 1 0 0,-5-1-1 0 0,-2 0-471 0 0,1 1-1 0 0,0 0 1 0 0,-1 0 0 0 0,0 1-1 0 0,1 0 1 0 0,-1 0-1 0 0,0 1 1 0 0,-11 2 0 0 0,-2 0-5821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2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23 7834 0 0,'14'-10'260'0'0,"8"-2"5027"0"0,-21 12-5096 0 0,-1 0 1 0 0,1 0-1 0 0,-1 0 1 0 0,1-1-1 0 0,-1 1 1 0 0,1 0-1 0 0,-1 0 1 0 0,1 0-1 0 0,-1 0 1 0 0,1 0-1 0 0,-1 0 0 0 0,1 0 1 0 0,-1 0-1 0 0,1 0 1 0 0,0 1-1 0 0,-1-1 1 0 0,1 0-1 0 0,-1 0 1 0 0,1 0-1 0 0,-1 1 1 0 0,0-1-1 0 0,1 0 1 0 0,-1 0-1 0 0,1 1 0 0 0,-1-1 1 0 0,1 1-1 0 0,0 0-50 0 0,-1 0 0 0 0,1 0 0 0 0,-1 1 0 0 0,0-1-1 0 0,1 0 1 0 0,-1 1 0 0 0,0-1 0 0 0,0 0 0 0 0,0 1-1 0 0,0-1 1 0 0,0 0 0 0 0,0 1 0 0 0,0-1 0 0 0,0 0-1 0 0,-1 3 1 0 0,-2 6 34 0 0,0-1-1 0 0,0 1 1 0 0,0-1-1 0 0,-2 1 1 0 0,1-1-1 0 0,-1 0 1 0 0,0-1-1 0 0,-1 1 1 0 0,0-1-1 0 0,0 0 1 0 0,-10 9-1 0 0,11-12-174 0 0,-1 1-1 0 0,0-1 1 0 0,0-1-1 0 0,0 1 1 0 0,0-1-1 0 0,-1 0 1 0 0,1 0 0 0 0,-1 0-1 0 0,0-1 1 0 0,0-1-1 0 0,0 1 1 0 0,-1-1-1 0 0,1 0 1 0 0,-1 0 0 0 0,-12 0-1 0 0,17-2-30 0 0,1 0-1 0 0,-1 0 1 0 0,0 0-1 0 0,0 0 0 0 0,1-1 1 0 0,-1 1-1 0 0,0-1 1 0 0,1 0-1 0 0,-1 0 1 0 0,1 0-1 0 0,-1 0 0 0 0,1 0 1 0 0,-1 0-1 0 0,1-1 1 0 0,0 1-1 0 0,-1-1 1 0 0,1 0-1 0 0,0 0 1 0 0,0 0-1 0 0,0 0 0 0 0,1 0 1 0 0,-1 0-1 0 0,0 0 1 0 0,1 0-1 0 0,-1-1 1 0 0,1 1-1 0 0,0-1 0 0 0,0 1 1 0 0,0-1-1 0 0,0 1 1 0 0,0-1-1 0 0,1 0 1 0 0,-1 1-1 0 0,1-1 0 0 0,-1 0 1 0 0,1 0-1 0 0,1-4 1 0 0,-1 1-67 0 0,0 1 0 0 0,0-1 0 0 0,1 1 0 0 0,0-1 0 0 0,1 1 0 0 0,-1-1 0 0 0,1 1 0 0 0,0 0 0 0 0,0-1 0 0 0,0 1-1 0 0,1 0 1 0 0,0 1 0 0 0,0-1 0 0 0,0 0 0 0 0,1 1 0 0 0,-1 0 0 0 0,1-1 0 0 0,5-2 0 0 0,-7 4 157 0 0,1 1 0 0 0,0 0 0 0 0,0 0 0 0 0,0 0 0 0 0,0 1 0 0 0,0-1 0 0 0,0 1 0 0 0,0-1 0 0 0,0 1-1 0 0,1 0 1 0 0,-1 0 0 0 0,1 0 0 0 0,-1 1 0 0 0,1 0 0 0 0,-1-1 0 0 0,1 1 0 0 0,-1 0 0 0 0,1 0 0 0 0,-1 1 0 0 0,0-1 0 0 0,1 1 0 0 0,-1 0 0 0 0,1 0-1 0 0,-1 0 1 0 0,0 0 0 0 0,0 0 0 0 0,1 1 0 0 0,-1 0 0 0 0,0-1 0 0 0,0 1 0 0 0,3 3 0 0 0,-1 0 42 0 0,0 0 0 0 0,-1 0 0 0 0,0 0 0 0 0,0 0 0 0 0,0 1 1 0 0,-1 0-1 0 0,0 0 0 0 0,0 0 0 0 0,0 0 0 0 0,-1 0 0 0 0,0 0 0 0 0,0 1 0 0 0,0-1 0 0 0,-1 1 1 0 0,1 12-1 0 0,-2 1-263 0 0,0 0 1 0 0,-1 0 0 0 0,-2 1 0 0 0,0-1 0 0 0,-1-1 0 0 0,-11 34-1 0 0,11-39-7790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51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45 177 1376 0 0,'-2'0'188'0'0,"0"0"0"0"0,0 0 1 0 0,0 0-1 0 0,0 0 0 0 0,0-1 0 0 0,-1 1 0 0 0,1 0 0 0 0,0-1 0 0 0,0 1 0 0 0,1-1 0 0 0,-1 0 0 0 0,0 0 0 0 0,0 0 0 0 0,0 0 1 0 0,0 0-1 0 0,1 0 0 0 0,-1 0 0 0 0,-2-2 0 0 0,4 2 18 0 0,-1 0 0 0 0,0-1 0 0 0,1 1 0 0 0,-1 0 0 0 0,0-1 0 0 0,1 1 0 0 0,0-1 0 0 0,-1 1 0 0 0,1 0 0 0 0,0-1 0 0 0,0 1 0 0 0,0-1 0 0 0,0 1 0 0 0,0-1 0 0 0,0 1 0 0 0,0-1 0 0 0,0 1 0 0 0,0 0 0 0 0,1-3 0 0 0,2-3 267 0 0,0 0 0 0 0,0 0 0 0 0,0 0 0 0 0,1 0 0 0 0,0 0 0 0 0,1 1-1 0 0,8-11 1 0 0,-7 10-336 0 0,1 0 1 0 0,0 0-1 0 0,1 0 0 0 0,-1 1 0 0 0,1 0 0 0 0,1 1 0 0 0,-1-1 0 0 0,16-6 0 0 0,-22 11-121 0 0,1 0 0 0 0,-1 1 0 0 0,1-1 0 0 0,-1 0 0 0 0,1 1 1 0 0,0-1-1 0 0,-1 1 0 0 0,1 0 0 0 0,0 0 0 0 0,-1 0 0 0 0,1 0 0 0 0,0 1 0 0 0,-1-1 0 0 0,1 1 1 0 0,-1-1-1 0 0,1 1 0 0 0,-1 0 0 0 0,1 0 0 0 0,-1 0 0 0 0,1 0 0 0 0,-1 1 0 0 0,0-1 0 0 0,0 0 1 0 0,1 1-1 0 0,-1 0 0 0 0,0 0 0 0 0,-1-1 0 0 0,1 1 0 0 0,0 0 0 0 0,0 0 0 0 0,-1 1 0 0 0,1-1 1 0 0,-1 0-1 0 0,0 0 0 0 0,0 1 0 0 0,0-1 0 0 0,1 4 0 0 0,1 1 66 0 0,0 0 0 0 0,-1 0 0 0 0,0 0 0 0 0,0 1 0 0 0,-1-1 0 0 0,0 0 0 0 0,0 1 0 0 0,0 0 0 0 0,-1-1 0 0 0,-1 1 0 0 0,1-1 0 0 0,-1 1 0 0 0,0-1 0 0 0,-3 9 0 0 0,-4 6 386 0 0,0 1 0 0 0,-1-2 0 0 0,-14 25 0 0 0,10-21 489 0 0,-16 40 0 0 0,29-64-931 0 0,0-1 1 0 0,-1 1-1 0 0,1 0 0 0 0,-1 0 1 0 0,1 0-1 0 0,0 0 0 0 0,0 0 1 0 0,0 0-1 0 0,0 0 0 0 0,-1 0 1 0 0,1 0-1 0 0,0 0 1 0 0,0 0-1 0 0,1 0 0 0 0,-1 0 1 0 0,0 0-1 0 0,0-1 0 0 0,0 1 1 0 0,1 0-1 0 0,-1 0 0 0 0,0 0 1 0 0,1 1-1 0 0,0-2-10 0 0,0 1-1 0 0,0-1 1 0 0,-1 0-1 0 0,1 1 1 0 0,0-1-1 0 0,0 0 1 0 0,-1 0-1 0 0,1 1 1 0 0,0-1-1 0 0,0 0 1 0 0,-1 0-1 0 0,1 0 1 0 0,0 0-1 0 0,0 0 1 0 0,0 0 0 0 0,-1-1-1 0 0,1 1 1 0 0,0 0-1 0 0,0 0 1 0 0,1-1-1 0 0,8-3 46 0 0,0 0 1 0 0,0-1-1 0 0,10-7 0 0 0,-10 6 11 0 0,14-7-69 0 0,1 2 0 0 0,40-14-1 0 0,-55 22-463 0 0,0 0-1 0 0,1 1 1 0 0,0 0 0 0 0,-1 1-1 0 0,1 0 1 0 0,0 0-1 0 0,-1 1 1 0 0,1 1 0 0 0,16 2-1 0 0,-13 1-5534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52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32 8754 0 0,'0'-1'245'0'0,"-1"0"-1"0"0,1-1 1 0 0,0 1 0 0 0,-1-1-1 0 0,1 1 1 0 0,0 0 0 0 0,0-1-1 0 0,0 1 1 0 0,0-1 0 0 0,0 1-1 0 0,1-1 1 0 0,-1 1 0 0 0,0 0-1 0 0,1-1 1 0 0,-1 1 0 0 0,2-2-1 0 0,4-4 1841 0 0,-5 7-2010 0 0,0 1 1 0 0,-1-1 0 0 0,1 1 0 0 0,-1 0 0 0 0,1-1 0 0 0,-1 1-1 0 0,1-1 1 0 0,-1 1 0 0 0,1 0 0 0 0,-1-1 0 0 0,1 1 0 0 0,-1 0-1 0 0,0-1 1 0 0,1 1 0 0 0,-1 0 0 0 0,0 0 0 0 0,0-1 0 0 0,0 1-1 0 0,1 1 1 0 0,20 96 3210 0 0,-18-77-3242 0 0,1 0 0 0 0,1 0 0 0 0,0 0-1 0 0,2-1 1 0 0,0 1 0 0 0,2-1-1 0 0,0-1 1 0 0,15 23 0 0 0,16 18-5397 0 0,-35-48-222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3:57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1586 213 9218 0 0,'-80'-55'2894'0'0,"58"38"-2536"0"0,-38-22 0 0 0,50 34-122 0 0,0 0 0 0 0,0 1 0 0 0,0 0-1 0 0,0 1 1 0 0,0 0 0 0 0,-1 1 0 0 0,-17-2 0 0 0,4 3 93 0 0,0 1-1 0 0,1 2 0 0 0,-1 0 1 0 0,-34 8-1 0 0,-92 30 382 0 0,140-37-645 0 0,-22 8 116 0 0,1 2 0 0 0,0 0 0 0 0,0 3 1 0 0,2 0-1 0 0,0 2 0 0 0,1 1 0 0 0,1 2 1 0 0,0 0-1 0 0,-32 35 0 0 0,10-3-71 0 0,3 1 0 0 0,3 2-1 0 0,-54 91 1 0 0,23-26-78 0 0,-92 210 0 0 0,128-224-54 0 0,6 1-1 0 0,-31 189 1 0 0,29-86 448 0 0,9 1 1 0 0,5 319-1 0 0,25-417-222 0 0,23 122 1 0 0,36 110 65 0 0,-11-76-22 0 0,-51-253-232 0 0,68 300 551 0 0,-60-283-522 0 0,2-2 1 0 0,1 0-1 0 0,1 0 1 0 0,2-1-1 0 0,1-1 1 0 0,2 0-1 0 0,29 35 1 0 0,-10-23-21 0 0,2-2-1 0 0,1-1 1 0 0,3-2 0 0 0,0-2 0 0 0,3-2 0 0 0,87 47 0 0 0,-75-51-28 0 0,1-2 1 0 0,1-4 0 0 0,1-1-1 0 0,1-4 1 0 0,104 17 0 0 0,-110-27-7 0 0,1-3 1 0 0,-1-3-1 0 0,1-2 0 0 0,0-3 1 0 0,0-2-1 0 0,-1-2 1 0 0,0-3-1 0 0,77-24 1 0 0,-51 6-46 0 0,-1-4 0 0 0,-2-3 1 0 0,-2-4-1 0 0,-1-3 1 0 0,-3-3-1 0 0,105-82 1 0 0,-102 59-7 0 0,-3-4 1 0 0,124-151-1 0 0,-155 165 71 0 0,-2-2 0 0 0,-3-1-1 0 0,44-96 1 0 0,-33 42 288 0 0,41-139 1 0 0,-58 146-273 0 0,-6 0 0 0 0,-4-2 0 0 0,-4-1 0 0 0,-6 0 0 0 0,-4 0 0 0 0,-6-1 0 0 0,-4 0 0 0 0,-5 0 1 0 0,-5 1-1 0 0,-4 0 0 0 0,-55-186 0 0 0,-58-58 220 0 0,105 304-195 0 0,-3 0 1 0 0,-1 2-1 0 0,-3 2 1 0 0,-60-73-1 0 0,-140-193 241 0 0,165 213-426 0 0,-135-154 0 0 0,161 212 4 0 0,-1 2 0 0 0,-70-53 0 0 0,91 79 137 0 0,0 1 0 0 0,-1 1 0 0 0,0 1-1 0 0,-1 0 1 0 0,0 2 0 0 0,-1 1 0 0 0,0 0 0 0 0,-42-7 0 0 0,9 8-258 0 0,-1 1 0 0 0,1 4 0 0 0,-1 1 1 0 0,1 4-1 0 0,-77 11 0 0 0,87-5-7537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52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2304 0 0,'-17'34'6428'0'0,"5"-6"-5402"0"0,8-20-746 0 0,-6 12 1123 0 0,0-1 0 0 0,-2 0-1 0 0,0-1 1 0 0,-19 23 0 0 0,36-40-1105 0 0,0 1 0 0 0,0-1 0 0 0,0 0 0 0 0,1-1 0 0 0,-1 1 0 0 0,0-1 0 0 0,7 0 0 0 0,24-5-337 0 0,54-5 1677 0 0,-46 14-3000 0 0,-2 9-3605 0 0,-32-7-1353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2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29 3681 0 0,'0'-2'400'0'0,"0"1"1"0"0,0 0-1 0 0,0-1 1 0 0,0 1-1 0 0,0 0 1 0 0,-1-1-1 0 0,1 1 1 0 0,0 0-1 0 0,-1 0 1 0 0,1-1-1 0 0,-1 1 1 0 0,1 0-1 0 0,-1 0 1 0 0,1 0-1 0 0,-1-1 0 0 0,0 1 1 0 0,0 0-1 0 0,0 0 1 0 0,1 0-1 0 0,-1 0 1 0 0,-1 0-1 0 0,1 0-248 0 0,1 1 0 0 0,0 0 0 0 0,0 0 0 0 0,-1 0 0 0 0,1 0-1 0 0,0 0 1 0 0,-1 0 0 0 0,1 0 0 0 0,0 0 0 0 0,-1 0 0 0 0,1 0-1 0 0,0 0 1 0 0,0 0 0 0 0,-1 0 0 0 0,1 0 0 0 0,0 0 0 0 0,-1 0-1 0 0,1 0 1 0 0,0 1 0 0 0,0-1 0 0 0,-1 0 0 0 0,1 0 0 0 0,0 0 0 0 0,0 0-1 0 0,-1 0 1 0 0,1 1 0 0 0,0-1 0 0 0,0 0 0 0 0,0 0 0 0 0,-1 1-1 0 0,-5 17 1036 0 0,4 21-588 0 0,1 1-1 0 0,5 45 0 0 0,1 4-254 0 0,22 522 1969 0 0,-26-582-2242 0 0,-5 49 0 0 0,0-1-69 0 0,7-52-336 0 0,1-17-6150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2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33 2304 0 0,'-7'2'694'0'0,"-1"-1"0"0"0,0-1 0 0 0,1 0 0 0 0,-1 0 0 0 0,-11-1 0 0 0,16 0-402 0 0,1 1 0 0 0,0 0 0 0 0,-1-1 0 0 0,1 1 0 0 0,0-1 0 0 0,-1 0 1 0 0,1 1-1 0 0,0-1 0 0 0,0 0 0 0 0,-1-1 0 0 0,1 1 0 0 0,0 0 0 0 0,0 0 0 0 0,0-1 0 0 0,1 0 0 0 0,-1 1 0 0 0,0-1 0 0 0,1 0 0 0 0,-1 0 0 0 0,1 0 0 0 0,-2-2 0 0 0,3 4-214 0 0,0-1 0 0 0,0 1 0 0 0,0 0-1 0 0,0-1 1 0 0,0 1 0 0 0,0 0 0 0 0,1-1-1 0 0,-1 1 1 0 0,0 0 0 0 0,0 0-1 0 0,0-1 1 0 0,0 1 0 0 0,1 0 0 0 0,-1 0-1 0 0,0-1 1 0 0,0 1 0 0 0,1 0 0 0 0,-1 0-1 0 0,0 0 1 0 0,1-1 0 0 0,-1 1-1 0 0,0 0 1 0 0,0 0 0 0 0,1 0 0 0 0,-1 0-1 0 0,0 0 1 0 0,1 0 0 0 0,-1 0 0 0 0,0-1-1 0 0,1 1 1 0 0,-1 0 0 0 0,0 0-1 0 0,1 0 1 0 0,-1 0 0 0 0,0 1 0 0 0,1-1-1 0 0,-1 0 1 0 0,0 0 0 0 0,1 0 0 0 0,-1 0-1 0 0,0 0 1 0 0,1 0 0 0 0,-1 0-1 0 0,0 1 1 0 0,1-1 0 0 0,-1 0 0 0 0,1 1-1 0 0,21 4 1264 0 0,-21-5-1066 0 0,76 18 447 0 0,0-3 0 0 0,0-3 0 0 0,1-4 1 0 0,1-4-1 0 0,112-6 0 0 0,-174 1-800 0 0,0-1 0 0 0,-1 0-1 0 0,1-1 1 0 0,-1 0 0 0 0,0-1 0 0 0,0-1 0 0 0,0-1 0 0 0,-1 0-1 0 0,16-10 1 0 0,-19 8-701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3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5529 0 0,'0'1'338'0'0,"-1"-1"0"0"0,1 0 0 0 0,-1 1 0 0 0,1-1 0 0 0,-1 1-1 0 0,1-1 1 0 0,-1 1 0 0 0,1-1 0 0 0,0 1 0 0 0,-1-1 0 0 0,1 1 0 0 0,0-1-1 0 0,-1 1 1 0 0,1 0 0 0 0,0-1 0 0 0,0 1 0 0 0,0-1 0 0 0,-1 1 0 0 0,1 0-1 0 0,0-1 1 0 0,0 2 0 0 0,11 1 3281 0 0,27-9-1886 0 0,-28 4-972 0 0,1 1-498 0 0,-1 0 1 0 0,0 0-1 0 0,0 1 1 0 0,1 0 0 0 0,-1 1-1 0 0,0 0 1 0 0,0 0-1 0 0,1 1 1 0 0,9 4-1 0 0,14 9-2432 0 0,0 8-4561 0 0,-29-18 1193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3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1840 0 0,'-2'3'1056'0'0,"-1"0"0"0"0,1 0 0 0 0,0 0 0 0 0,0 0 0 0 0,0 1 0 0 0,1-1-1 0 0,-3 6 1 0 0,-12 53 2849 0 0,13-47-3248 0 0,-5 27 165 0 0,2 0 1 0 0,-2 80 0 0 0,16 85 1078 0 0,-2-121-1133 0 0,-8 129 0 0 0,-8-136-1097 0 0,-31 116 0 0 0,35-173-2206 0 0,2-13-3880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6449 0 0,'26'-24'3971'0'0,"-22"22"-3730"0"0,0 0 0 0 0,0 0 0 0 0,1 0 1 0 0,-1 1-1 0 0,0 0 0 0 0,0 0 0 0 0,1 0 1 0 0,-1 0-1 0 0,1 0 0 0 0,-1 1 0 0 0,1 0 1 0 0,7 1-1 0 0,59 12 939 0 0,-20-3-553 0 0,92 6 274 0 0,182 27 255 0 0,-187-22-71 0 0,163 3 0 0 0,141-25 25 0 0,-422 1-1828 0 0,1-2 1 0 0,37-6-1 0 0,-40 2-5970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5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3225 0 0,'7'-11'2837'0'0,"-1"-1"0"0"0,10-23 1 0 0,3-9-267 0 0,-18 42-2490 0 0,3-6 107 0 0,0 0-1 0 0,1 1 1 0 0,-1-1-1 0 0,8-7 0 0 0,-11 14-174 0 0,0 0 0 0 0,0-1 0 0 0,0 1 0 0 0,0 0 0 0 0,0 0 0 0 0,0 0 0 0 0,0 0 0 0 0,1 0 0 0 0,-1 1 0 0 0,0-1 0 0 0,1 0 0 0 0,-1 1 0 0 0,0-1 0 0 0,1 0 0 0 0,-1 1 0 0 0,1 0 0 0 0,-1-1 0 0 0,1 1 0 0 0,-1 0 0 0 0,1 0 0 0 0,-1 0 0 0 0,1 0-1 0 0,-1 0 1 0 0,1 0 0 0 0,0 0 0 0 0,-1 0 0 0 0,1 1 0 0 0,-1-1 0 0 0,0 0 0 0 0,1 1 0 0 0,-1 0 0 0 0,3 0 0 0 0,-2 2 99 0 0,0 0 0 0 0,0 0 1 0 0,0 1-1 0 0,-1-1 0 0 0,1 0 0 0 0,-1 1 0 0 0,0-1 0 0 0,0 1 0 0 0,0 0 1 0 0,0-1-1 0 0,-1 1 0 0 0,1 0 0 0 0,-1 6 0 0 0,1 3 144 0 0,8 78 946 0 0,-8-72-1106 0 0,0 1 0 0 0,1-1-1 0 0,1 1 1 0 0,0-1 0 0 0,2 0 0 0 0,0 0 0 0 0,1-1-1 0 0,12 25 1 0 0,-18-41-86 0 0,1-1-1 0 0,0 1 1 0 0,-1-1-1 0 0,1 0 1 0 0,0 1-1 0 0,0-1 1 0 0,0 0-1 0 0,0 0 0 0 0,0 0 1 0 0,0 1-1 0 0,0-1 1 0 0,0 0-1 0 0,1 0 1 0 0,-1-1-1 0 0,0 1 1 0 0,0 0-1 0 0,1 0 1 0 0,-1-1-1 0 0,1 1 1 0 0,-1-1-1 0 0,1 1 1 0 0,-1-1-1 0 0,4 1 1 0 0,-4-1 15 0 0,1-1 1 0 0,0 1 0 0 0,-1-1 0 0 0,1 0-1 0 0,-1 0 1 0 0,1 1 0 0 0,-1-1 0 0 0,1 0-1 0 0,-1 0 1 0 0,0-1 0 0 0,1 1-1 0 0,-1 0 1 0 0,0 0 0 0 0,0 0 0 0 0,0-1-1 0 0,0 1 1 0 0,1-3 0 0 0,5-9 138 0 0,0 0-1 0 0,-1 0 1 0 0,7-24-1 0 0,-13 36-164 0 0,17-62 160 0 0,-15 48-184 0 0,2 0 1 0 0,0 1-1 0 0,0-1 1 0 0,1 1 0 0 0,1 0-1 0 0,0 0 1 0 0,1 1 0 0 0,16-24-1 0 0,-22 36 37 0 0,-1 0-1 0 0,1 1 1 0 0,-1-1-1 0 0,1 1 0 0 0,-1-1 1 0 0,1 1-1 0 0,-1-1 1 0 0,1 1-1 0 0,0-1 1 0 0,-1 1-1 0 0,1-1 1 0 0,0 1-1 0 0,-1 0 1 0 0,1-1-1 0 0,0 1 1 0 0,-1 0-1 0 0,1 0 1 0 0,0 0-1 0 0,0-1 1 0 0,-1 1-1 0 0,1 0 0 0 0,0 0 1 0 0,0 0-1 0 0,0 0 1 0 0,-1 0-1 0 0,1 1 1 0 0,0-1-1 0 0,0 0 1 0 0,-1 0-1 0 0,1 0 1 0 0,0 1-1 0 0,-1-1 1 0 0,1 0-1 0 0,0 1 1 0 0,-1-1-1 0 0,1 0 0 0 0,0 1 1 0 0,-1-1-1 0 0,1 1 1 0 0,-1-1-1 0 0,1 1 1 0 0,0-1-1 0 0,-1 1 1 0 0,0 0-1 0 0,1-1 1 0 0,-1 1-1 0 0,1 0 1 0 0,-1-1-1 0 0,0 1 1 0 0,1 0-1 0 0,-1-1 0 0 0,0 3 1 0 0,5 6 107 0 0,-1 0 1 0 0,-1 1-1 0 0,4 13 0 0 0,-3-9-22 0 0,24 56 262 0 0,-15-40-368 0 0,-2-1 1 0 0,14 60-1 0 0,-25-89 9 0 0,0 1 1 0 0,0-1-1 0 0,0 0 0 0 0,0 0 0 0 0,0 1 0 0 0,0-1 1 0 0,0 0-1 0 0,0 0 0 0 0,0 1 0 0 0,0-1 0 0 0,0 0 1 0 0,0 0-1 0 0,0 1 0 0 0,1-1 0 0 0,-1 0 0 0 0,0 0 1 0 0,0 1-1 0 0,0-1 0 0 0,0 0 0 0 0,0 0 0 0 0,0 1 1 0 0,1-1-1 0 0,-1 0 0 0 0,0 0 0 0 0,0 0 0 0 0,0 1 1 0 0,1-1-1 0 0,-1 0 0 0 0,0 0 0 0 0,0 0 0 0 0,0 0 1 0 0,1 0-1 0 0,-1 0 0 0 0,0 1 0 0 0,0-1 0 0 0,1 0 1 0 0,-1 0-1 0 0,0 0 0 0 0,0 0 0 0 0,1 0 0 0 0,-1 0 1 0 0,1 0-1 0 0,8-11 3 0 0,6-22-67 0 0,-14 31 47 0 0,23-63-20 0 0,-13 29-342 0 0,21-40 0 0 0,-28 68 307 0 0,1-1 0 0 0,0 0 0 0 0,1 1 1 0 0,-1 0-1 0 0,1 0 0 0 0,1 1 1 0 0,0 0-1 0 0,0 0 0 0 0,11-9 0 0 0,-17 16 85 0 0,0-1 0 0 0,0 0-1 0 0,0 1 1 0 0,0-1 0 0 0,0 1 0 0 0,0-1-1 0 0,0 1 1 0 0,0 0 0 0 0,0-1-1 0 0,0 1 1 0 0,0 0 0 0 0,0 0-1 0 0,1 0 1 0 0,-1 0 0 0 0,0 0-1 0 0,0 0 1 0 0,0 0 0 0 0,0 0-1 0 0,0 0 1 0 0,0 0 0 0 0,0 0-1 0 0,0 1 1 0 0,0-1 0 0 0,1 1-1 0 0,-1-1 1 0 0,0 1 0 0 0,-1-1-1 0 0,1 1 1 0 0,0-1 0 0 0,0 1-1 0 0,0 0 1 0 0,0-1 0 0 0,0 1-1 0 0,-1 0 1 0 0,1 0 0 0 0,0 0-1 0 0,0 0 1 0 0,-1 0 0 0 0,1-1-1 0 0,-1 1 1 0 0,1 0 0 0 0,-1 1-1 0 0,1 0 1 0 0,3 8 184 0 0,0 0 0 0 0,0 0 0 0 0,3 18-1 0 0,-4-14-124 0 0,8 17-95 0 0,1-1 0 0 0,1 0 1 0 0,18 27-1 0 0,5 13-2591 0 0,-30-58 1350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20 103 5065 0 0,'-19'24'3700'0'0,"19"-24"-3579"0"0,0 1 0 0 0,-1-1-1 0 0,1 0 1 0 0,0 1 0 0 0,0-1-1 0 0,0 0 1 0 0,0 0 0 0 0,0 1-1 0 0,0-1 1 0 0,0 0 0 0 0,0 0-1 0 0,0 1 1 0 0,0-1 0 0 0,0 0-1 0 0,1 0 1 0 0,-1 1 0 0 0,0-1-1 0 0,0 0 1 0 0,0 0 0 0 0,0 1 0 0 0,0-1-1 0 0,0 0 1 0 0,1 0 0 0 0,-1 1-1 0 0,0-1 1 0 0,0 0 0 0 0,0 0-1 0 0,1 0 1 0 0,-1 0 0 0 0,0 1-1 0 0,0-1 1 0 0,0 0 0 0 0,1 0-1 0 0,18 2 2055 0 0,121-17 3267 0 0,-1-6-3390 0 0,-35 3-1799 0 0,138-4-1 0 0,232 2-61 0 0,-379 16-484 0 0,44-4-1483 0 0,-122 5 146 0 0,0 0 0 0 0,0-2 0 0 0,21-7 0 0 0,-24 6-3908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3225 0 0,'2'0'497'0'0,"0"0"0"0"0,-1 0 1 0 0,1 0-1 0 0,0 1 0 0 0,0-1 1 0 0,-1 1-1 0 0,1-1 0 0 0,0 1 0 0 0,-1-1 1 0 0,1 1-1 0 0,0 0 0 0 0,-1 0 1 0 0,1 0-1 0 0,-1 0 0 0 0,1 0 1 0 0,-1 0-1 0 0,0 0 0 0 0,2 2 0 0 0,-1 0 58 0 0,0 0 0 0 0,0 0 0 0 0,0 0 0 0 0,0 0 0 0 0,-1 0 0 0 0,1 1 0 0 0,-1-1 0 0 0,1 7 0 0 0,1 4 212 0 0,-1 0-1 0 0,-1 1 1 0 0,0 21-1 0 0,-1-29-545 0 0,0 59-123 0 0,24 613 1790 0 0,18-166-1328 0 0,-39-265-1378 0 0,-4-165 497 0 0,1-70-1569 0 0,-1-1-5523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7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38 406 3225 0 0,'-3'0'412'0'0,"0"-1"0"0"0,0 0 1 0 0,0 1-1 0 0,0-1 1 0 0,1-1-1 0 0,-1 1 0 0 0,0 0 1 0 0,0-1-1 0 0,1 1 1 0 0,-1-1-1 0 0,1 0 0 0 0,-3-2 1 0 0,8 4 14 0 0,-1 0 0 0 0,0-1 0 0 0,1 1 1 0 0,-1 0-1 0 0,1 0 0 0 0,-1 0 0 0 0,1 0 0 0 0,-1 1 1 0 0,0-1-1 0 0,1 1 0 0 0,-1-1 0 0 0,3 2 1 0 0,2-1 355 0 0,39 2 1027 0 0,-1-3 0 0 0,65-8 0 0 0,27 1-882 0 0,544 8 330 0 0,176-16-696 0 0,-197-7-226 0 0,-522 11-352 0 0,224-48 0 0 0,-48-26 235 0 0,-189 47-58 0 0,178-30 0 0 0,-267 63-165 0 0,11-3 18 0 0,0 2 0 0 0,0 1 1 0 0,0 3-1 0 0,76 7 0 0 0,-100-2-32 0 0,1-1-1 0 0,0-1 0 0 0,-1-1 1 0 0,1-1-1 0 0,0-1 1 0 0,-1-2-1 0 0,1 0 1 0 0,-1-1-1 0 0,0-1 1 0 0,33-14-1 0 0,-55 19-342 0 0,25-14 392 0 0,-21 5-6700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22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9674 0 0,'205'5'6689'0'0,"-181"-13"-9190"0"0,-19 4-2575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0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10594 0 0,'3'-4'258'0'0,"0"1"0"0"0,1-1 0 0 0,-1 1 0 0 0,1-1 0 0 0,-1 1 0 0 0,1 0 0 0 0,0 0 0 0 0,0 0 0 0 0,6-2-1 0 0,-3 2-43 0 0,-1 1-1 0 0,0 0 1 0 0,1 1-1 0 0,-1-1 0 0 0,1 1 1 0 0,0 1-1 0 0,-1-1 1 0 0,1 1-1 0 0,13 1 0 0 0,12 0 139 0 0,20-7 855 0 0,72-17 0 0 0,-77 12-831 0 0,92-8 0 0 0,-110 22-1157 0 0,-13 7-3379 0 0,-12-5-1066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7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5985 0 0,'-2'0'171'0'0,"0"2"-1"0"0,0-1 1 0 0,0 0-1 0 0,0 0 1 0 0,1 1-1 0 0,-1-1 1 0 0,0 0-1 0 0,1 1 1 0 0,-1 0-1 0 0,1-1 1 0 0,0 1-1 0 0,0 0 1 0 0,-1 0-1 0 0,1 0 1 0 0,0 0-1 0 0,1 0 1 0 0,-1 0-1 0 0,-1 2 1 0 0,-15 48 2612 0 0,13-37-1866 0 0,-4 13 758 0 0,-7 48-1 0 0,12-56-1873 0 0,2 1 1 0 0,0 0-1 0 0,1 0 1 0 0,1-1 0 0 0,7 34-1 0 0,-6-35 183 0 0,-3-2 16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8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68 106 1376 0 0,'-27'-16'3715'0'0,"23"14"-2627"0"0,-1 0 0 0 0,1 0-1 0 0,0-1 1 0 0,0 1 0 0 0,0-1-1 0 0,1 0 1 0 0,-7-6 0 0 0,9 8-958 0 0,1 1-1 0 0,0-1 1 0 0,0 1 0 0 0,-1-1 0 0 0,1 0 0 0 0,0 1-1 0 0,0-1 1 0 0,0 1 0 0 0,-1-1 0 0 0,1 1 0 0 0,0-1-1 0 0,0 0 1 0 0,0 1 0 0 0,0-1 0 0 0,0 1-1 0 0,0-1 1 0 0,0 0 0 0 0,0 1 0 0 0,1-1 0 0 0,-1 1-1 0 0,0-1 1 0 0,0 0 0 0 0,0 1 0 0 0,1-1-1 0 0,-1 0 1 0 0,2-1-20 0 0,0 0-1 0 0,-1 0 0 0 0,1 1 0 0 0,0-1 1 0 0,0 1-1 0 0,0-1 0 0 0,0 1 0 0 0,0-1 1 0 0,0 1-1 0 0,3-1 0 0 0,4-3 65 0 0,1 0 0 0 0,0 1 0 0 0,0 1-1 0 0,1-1 1 0 0,-1 1 0 0 0,1 1 0 0 0,14-2 0 0 0,-22 4-133 0 0,-1 0 1 0 0,1 0 0 0 0,-1 0 0 0 0,1 1 0 0 0,-1-1 0 0 0,1 1 0 0 0,-1-1 0 0 0,0 1 0 0 0,1 0 0 0 0,-1 0 0 0 0,0 0 0 0 0,0 0 0 0 0,1 0 0 0 0,-1 1 0 0 0,3 2 0 0 0,-3-2-17 0 0,0 0 0 0 0,0 0-1 0 0,-1 1 1 0 0,1-1 0 0 0,-1 1 0 0 0,1 0 0 0 0,-1-1 0 0 0,0 1 0 0 0,0 0 0 0 0,0 0-1 0 0,0 0 1 0 0,-1 0 0 0 0,1 0 0 0 0,-1 0 0 0 0,1-1 0 0 0,-1 6 0 0 0,-1 10 47 0 0,0-1 0 0 0,-2 1 0 0 0,0 0 0 0 0,-7 26 0 0 0,5-28-76 0 0,1 0 0 0 0,1 1-1 0 0,0-1 1 0 0,2 0 0 0 0,-1 27 0 0 0,2-42 20 0 0,1 0 0 0 0,-1 1 0 0 0,0-1-1 0 0,0 0 1 0 0,1 0 0 0 0,-1 0 0 0 0,0 1 0 0 0,1-1 0 0 0,0 0 0 0 0,-1 0 0 0 0,1 0 0 0 0,-1 0 0 0 0,1 0 0 0 0,0 0 0 0 0,0 0 0 0 0,0 0 0 0 0,-1-1 0 0 0,1 1 0 0 0,0 0 0 0 0,0 0 0 0 0,0-1 0 0 0,0 1 0 0 0,0 0 0 0 0,1-1 0 0 0,-1 1 0 0 0,0-1 0 0 0,0 1 0 0 0,0-1 0 0 0,0 0 0 0 0,1 0 0 0 0,-1 1 0 0 0,0-1 0 0 0,0 0 0 0 0,0 0 0 0 0,1 0 0 0 0,-1 0 0 0 0,0 0 0 0 0,0-1 0 0 0,1 1 0 0 0,-1 0 0 0 0,0 0 0 0 0,1-1 0 0 0,10-2 191 0 0,0-1 0 0 0,-1 1 1 0 0,18-10-1 0 0,-12 6-190 0 0,-13 5-102 0 0,1 0-1 0 0,0 0 0 0 0,-1 1 1 0 0,1 0-1 0 0,0 0 0 0 0,0 0 0 0 0,0 0 1 0 0,0 1-1 0 0,0 0 0 0 0,0 0 1 0 0,0 0-1 0 0,0 0 0 0 0,0 1 1 0 0,0 0-1 0 0,0 0 0 0 0,-1 0 1 0 0,1 1-1 0 0,0-1 0 0 0,-1 1 1 0 0,8 4-1 0 0,-5-1-7410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9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 1376 0 0,'1'0'733'0'0,"9"2"11560"0"0,-3 15-11267 0 0,-6-15-861 0 0,0 1 0 0 0,0-1 1 0 0,0 1-1 0 0,0-1 0 0 0,0 1 1 0 0,0-1-1 0 0,-1 1 1 0 0,1-1-1 0 0,-1 1 0 0 0,0 0 1 0 0,0-1-1 0 0,0 1 0 0 0,0 0 1 0 0,0-1-1 0 0,0 1 0 0 0,-1 0 1 0 0,1-1-1 0 0,-1 1 0 0 0,0-1 1 0 0,0 1-1 0 0,0-1 0 0 0,0 1 1 0 0,0-1-1 0 0,-1 0 1 0 0,-1 3-1 0 0,-6 6 175 0 0,-1 0 1 0 0,0 0-1 0 0,-1-2 1 0 0,0 1-1 0 0,-14 9 1 0 0,17-14-298 0 0,0 0 1 0 0,0 0-1 0 0,0-1 1 0 0,0 0-1 0 0,-1 0 1 0 0,0-1-1 0 0,0 0 1 0 0,0-1-1 0 0,-12 2 1 0 0,19-3-118 0 0,1-1 0 0 0,-1 0 0 0 0,0 0 0 0 0,1 0 1 0 0,-1 0-1 0 0,0 0 0 0 0,0 0 0 0 0,1-1 0 0 0,-1 1 0 0 0,0 0 1 0 0,1-1-1 0 0,-1 1 0 0 0,0-1 0 0 0,1 0 0 0 0,-1 0 0 0 0,1 1 1 0 0,-1-1-1 0 0,1 0 0 0 0,0 0 0 0 0,-1 0 0 0 0,0-2 0 0 0,1 2-1142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9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6913 0 0,'-3'0'13217'0'0,"6"1"-13131"0"0,-1 1-1 0 0,1 0 1 0 0,-1 0 0 0 0,1 0 0 0 0,-1 0 0 0 0,1 0 0 0 0,-1 0 0 0 0,0 0 0 0 0,0 1 0 0 0,3 4 0 0 0,56 155 1684 0 0,-18-40-1770 0 0,-41-117-292 0 0,10 30 384 0 0,-11-33-287 0 0,-1-1-1 0 0,0 0 1 0 0,1 0 0 0 0,-1 0-1 0 0,0 0 1 0 0,0 0 0 0 0,0 1-1 0 0,0-1 1 0 0,0 0-1 0 0,0 0 1 0 0,0 0 0 0 0,0 0-1 0 0,-1 0 1 0 0,1 1 0 0 0,0-1-1 0 0,-1 0 1 0 0,1 0 0 0 0,-1 0-1 0 0,1 0 1 0 0,-1 0 0 0 0,1 0-1 0 0,-1 0 1 0 0,0 0-1 0 0,1 0 1 0 0,-1 0 0 0 0,-1 1-1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10 3225 0 0,'2'-9'4247'0'0,"-4"13"-1300"0"0,-3 3-3805 0 0,2-3 1278 0 0,0-1 0 0 0,0 1 0 0 0,0 0 0 0 0,0 0 0 0 0,1 0 0 0 0,0 0 0 0 0,-1 0 0 0 0,2 1 0 0 0,-3 7 0 0 0,3-12-279 0 0,1 1-1 0 0,0 0 1 0 0,0 0-1 0 0,0 0 1 0 0,0-1 0 0 0,0 1-1 0 0,1 0 1 0 0,-1 0 0 0 0,0 0-1 0 0,0-1 1 0 0,0 1 0 0 0,1 0-1 0 0,-1 0 1 0 0,0-1-1 0 0,1 1 1 0 0,-1 0 0 0 0,1-1-1 0 0,-1 1 1 0 0,1 0 0 0 0,-1-1-1 0 0,2 2 1 0 0,0-1 40 0 0,0 0 1 0 0,0 0 0 0 0,0 0-1 0 0,0 0 1 0 0,0 0-1 0 0,0 0 1 0 0,0-1-1 0 0,0 1 1 0 0,0-1-1 0 0,0 1 1 0 0,3-1-1 0 0,9 1 325 0 0,0-1-1 0 0,0 0 0 0 0,0-1 1 0 0,26-6-1 0 0,8 0-1409 0 0,0 7-5401 0 0,-39 2 124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1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1 170 14283 0 0,'0'-1'90'0'0,"0"1"0"0"0,0-1 1 0 0,0 0-1 0 0,0 1 0 0 0,0-1 0 0 0,0 1 0 0 0,0-1 0 0 0,0 1 1 0 0,0-1-1 0 0,1 1 0 0 0,-1-1 0 0 0,0 1 0 0 0,0-1 1 0 0,1 1-1 0 0,-1-1 0 0 0,0 1 0 0 0,0 0 0 0 0,1-1 0 0 0,-1 1 1 0 0,0-1-1 0 0,1 1 0 0 0,-1 0 0 0 0,1-1 0 0 0,-1 1 0 0 0,0 0 1 0 0,1-1-1 0 0,-1 1 0 0 0,1 0 0 0 0,0-1 0 0 0,18 3 1902 0 0,15 12-225 0 0,41 35-382 0 0,-57-35-1268 0 0,1-1 0 0 0,1-1 0 0 0,0 0 0 0 0,34 12 0 0 0,-53-23-113 0 0,0 0 0 0 0,0-1 0 0 0,0 1 0 0 0,0-1 1 0 0,0 0-1 0 0,0 1 0 0 0,0-1 0 0 0,0 0 0 0 0,0 0 0 0 0,0 0 1 0 0,0 1-1 0 0,0-1 0 0 0,0 0 0 0 0,0 0 0 0 0,0-1 0 0 0,0 1 0 0 0,0 0 1 0 0,0 0-1 0 0,0 0 0 0 0,0-1 0 0 0,0 1 0 0 0,0-1 0 0 0,0 1 0 0 0,0-1 1 0 0,0 1-1 0 0,0-1 0 0 0,0 1 0 0 0,0-1 0 0 0,0 0 0 0 0,0 1 1 0 0,-1-1-1 0 0,1 0 0 0 0,0 0 0 0 0,-1 0 0 0 0,1 1 0 0 0,0-1 0 0 0,-1 0 1 0 0,1 0-1 0 0,-1 0 0 0 0,0 0 0 0 0,1-2 0 0 0,0-3 25 0 0,0 0 1 0 0,0-1-1 0 0,-1 1 0 0 0,0 0 0 0 0,0-1 0 0 0,-2-5 1 0 0,-1-10-36 0 0,-1 1 1 0 0,0-1-1 0 0,-2 2 1 0 0,-1-1-1 0 0,-13-29 1 0 0,-12-11-3198 0 0,24 46-4030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2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29 9218 0 0,'0'-1'253'0'0,"-1"0"0"0"0,1 0 0 0 0,-1 0 1 0 0,1 0-1 0 0,0 0 0 0 0,-1 0 0 0 0,1 0 0 0 0,0 0 1 0 0,0 0-1 0 0,0 0 0 0 0,0 0 0 0 0,0 0 0 0 0,0 0 0 0 0,0 0 1 0 0,0 0-1 0 0,0 0 0 0 0,0 0 0 0 0,1 0 0 0 0,-1 0 1 0 0,0 0-1 0 0,1 0 0 0 0,-1 0 0 0 0,2-4 5254 0 0,-4 23-4934 0 0,3-10-482 0 0,1 0 1 0 0,-1 0-1 0 0,1 0 1 0 0,1-1-1 0 0,-1 1 1 0 0,1 0 0 0 0,1-1-1 0 0,-1 0 1 0 0,1 0-1 0 0,0 0 1 0 0,11 12-1 0 0,10 21-97 0 0,20 70 30 0 0,-9-18-715 0 0,-33-85-1045 0 0,-2-1-5423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2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3913 0 0,'1'-2'259'0'0,"0"0"1"0"0,0 0-1 0 0,0 0 0 0 0,0 0 1 0 0,0 0-1 0 0,1 0 0 0 0,-1 1 1 0 0,1-1-1 0 0,0 0 0 0 0,-1 1 1 0 0,1 0-1 0 0,0-1 1 0 0,0 1-1 0 0,0 0 0 0 0,0 0 1 0 0,0 0-1 0 0,0 0 0 0 0,0 0 1 0 0,0 0-1 0 0,0 0 0 0 0,1 1 1 0 0,-1-1-1 0 0,0 1 1 0 0,0 0-1 0 0,1 0 0 0 0,-1 0 1 0 0,0 0-1 0 0,1 0 0 0 0,-1 0 1 0 0,0 0-1 0 0,4 2 0 0 0,0 0 196 0 0,0 1-1 0 0,-1 0 1 0 0,1 0-1 0 0,-1 1 1 0 0,0-1-1 0 0,0 1 1 0 0,0 0-1 0 0,0 1 1 0 0,-1-1-1 0 0,7 9 1 0 0,30 40-842 0 0,-15-16-2878 0 0,-17-23-1789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3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6913 0 0,'24'-24'9799'0'0,"32"-21"-10462"0"0,-50 41-23 0 0,4-5-466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2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38 456 0 0,'-1'-3'870'0'0,"-1"-1"-1"0"0,1 0 0 0 0,1 1 1 0 0,-1-1-1 0 0,1 0 1 0 0,-1 1-1 0 0,1-6 1 0 0,0 6 2028 0 0,-3 16-978 0 0,1-4-1610 0 0,-25 91 2320 0 0,16-66-1838 0 0,-10 56-1 0 0,15-53-676 0 0,-2 13-4724 0 0,4-22-649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1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14283 0 0,'10'111'3185'0'0,"76"392"1524"0"0,-38-315-4191 0 0,-27-117-294 0 0,-3 0 0 0 0,13 119-1 0 0,-31-168-292 0 0,-1-1-1 0 0,0 0 1 0 0,-8 39 0 0 0,4-35-1133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7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5 112 920 0 0,'-4'-4'7275'0'0,"39"63"-5875"0"0,-30-48-1240 0 0,-1-1-1 0 0,-1 0 1 0 0,0 1-1 0 0,0 0 0 0 0,-1 0 1 0 0,1 18-1 0 0,-2-21-34 0 0,0 1-1 0 0,0-1 0 0 0,0 1 0 0 0,1-1 1 0 0,0 1-1 0 0,1-1 0 0 0,0 0 1 0 0,0 0-1 0 0,1 0 0 0 0,0 0 0 0 0,9 13 1 0 0,-13-21-101 0 0,1 1 1 0 0,-1 0 0 0 0,1 0-1 0 0,-1 0 1 0 0,1-1 0 0 0,-1 1 0 0 0,1 0-1 0 0,0-1 1 0 0,-1 1 0 0 0,1 0-1 0 0,0-1 1 0 0,0 1 0 0 0,-1-1 0 0 0,1 1-1 0 0,0-1 1 0 0,0 0 0 0 0,0 1-1 0 0,0-1 1 0 0,0 0 0 0 0,0 1 0 0 0,-1-1-1 0 0,1 0 1 0 0,0 0 0 0 0,0 0-1 0 0,0 0 1 0 0,0 0 0 0 0,0 0 0 0 0,0 0-1 0 0,0 0 1 0 0,0 0 0 0 0,0 0-1 0 0,0-1 1 0 0,1 0 0 0 0,-1 0 32 0 0,0 0 0 0 0,0 0-1 0 0,0-1 1 0 0,0 1 0 0 0,0-1 0 0 0,0 1 0 0 0,-1-1 0 0 0,1 1 0 0 0,-1-1 0 0 0,1 0 0 0 0,-1 1 0 0 0,1-1 0 0 0,-1 1-1 0 0,0-1 1 0 0,0 0 0 0 0,0 1 0 0 0,0-4 0 0 0,2-36 280 0 0,2-1 1 0 0,2 1-1 0 0,13-45 1 0 0,-2 6-854 0 0,-13 26-3723 0 0,-3 47 250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8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81 920 0 0,'-1'0'43'0'0,"1"0"0"0"0,0 0 0 0 0,0 0 0 0 0,0-1-1 0 0,-1 1 1 0 0,1 0 0 0 0,0 0 0 0 0,0 0 0 0 0,0 0-1 0 0,0 0 1 0 0,-1 0 0 0 0,1 0 0 0 0,0-1 0 0 0,0 1 0 0 0,0 0-1 0 0,0 0 1 0 0,0 0 0 0 0,0 0 0 0 0,-1-1 0 0 0,1 1 0 0 0,0 0-1 0 0,0 0 1 0 0,0 0 0 0 0,0 0 0 0 0,0-1 0 0 0,0 1 0 0 0,0 0-1 0 0,0 0 1 0 0,0 0 0 0 0,0-1 0 0 0,0 1 0 0 0,0 0 0 0 0,0 0-1 0 0,0 0 1 0 0,0-1 0 0 0,0 1 0 0 0,0 0 0 0 0,0 0 0 0 0,0 0-1 0 0,0 0 1 0 0,0-1 0 0 0,0 1 0 0 0,1 0 0 0 0,5-16 1204 0 0,9-12-34 0 0,-14 26-1112 0 0,1 0-1 0 0,-1 0 1 0 0,0 0-1 0 0,1 0 1 0 0,-1 0-1 0 0,1 0 1 0 0,0 1-1 0 0,-1-1 1 0 0,1 1-1 0 0,0-1 1 0 0,0 1-1 0 0,0 0 1 0 0,0 0-1 0 0,0-1 1 0 0,0 1-1 0 0,0 1 1 0 0,1-1-1 0 0,-1 0 1 0 0,0 0-1 0 0,1 1 1 0 0,2-1-1 0 0,-3 2-36 0 0,0-1 0 0 0,0 1 0 0 0,-1 0 0 0 0,1 0 0 0 0,0 0 0 0 0,0 0 0 0 0,0 0-1 0 0,-1 0 1 0 0,1 0 0 0 0,-1 1 0 0 0,1-1 0 0 0,-1 1 0 0 0,1-1 0 0 0,-1 1 0 0 0,0-1 0 0 0,0 1 0 0 0,0 0 0 0 0,0 0-1 0 0,0-1 1 0 0,0 1 0 0 0,0 0 0 0 0,0 0 0 0 0,-1 0 0 0 0,1 3 0 0 0,4 8-55 0 0,0 0 0 0 0,-1 1 0 0 0,-1 0 0 0 0,0 0 0 0 0,-1 0 0 0 0,-1 0 0 0 0,0 0 0 0 0,-1 1 1 0 0,0-1-1 0 0,-1 0 0 0 0,-1 0 0 0 0,0 0 0 0 0,-1 0 0 0 0,-5 15 0 0 0,-15 30-89 0 0,26-64 216 0 0,0 1 1 0 0,0 1-1 0 0,0-1 0 0 0,1 0 1 0 0,0 1-1 0 0,-1-1 0 0 0,1 1 1 0 0,1 0-1 0 0,-1 1 0 0 0,0-1 0 0 0,7-2 1 0 0,1-1 340 0 0,0 1 0 0 0,-1 1-1 0 0,21-5 1 0 0,16 1 0 0 0,-45 7-492 0 0,1 1 0 0 0,-1 0-1 0 0,0 0 1 0 0,0 0 0 0 0,0 0-1 0 0,1 0 1 0 0,-1 1-1 0 0,0-1 1 0 0,0 1 0 0 0,0 0-1 0 0,0 0 1 0 0,5 2 0 0 0,3 8-1602 0 0,-8-8 653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6:21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43 1376 0 0,'-31'-29'4214'0'0,"18"15"2997"0"0,17 21-1328 0 0,1 3-3471 0 0,7 26-3568 0 0,-9-29 1844 0 0,1 9-554 0 0,-1 0 0 0 0,0 1 0 0 0,1 32 0 0 0,-3-29 183 0 0,1-1 0 0 0,6 29 0 0 0,6-5-140 0 0,2 1-1 0 0,29 55 0 0 0,1 0-23 0 0,-36-75-483 0 0,1 0 0 0 0,1-1 0 0 0,1 0 0 0 0,2-1 1 0 0,26 32-1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6:24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62 5985 0 0,'-1'26'7014'0'0,"6"51"-4648"0"0,-1-53-2109 0 0,0 0 1 0 0,2 0 0 0 0,1-1 0 0 0,1 0 0 0 0,0 0-1 0 0,14 22 1 0 0,-17-34-237 0 0,1 0 0 0 0,1-1-1 0 0,-1 0 1 0 0,2-1 0 0 0,-1 1-1 0 0,1-1 1 0 0,1-1 0 0 0,0 0 0 0 0,0 0-1 0 0,0 0 1 0 0,1-1 0 0 0,0-1-1 0 0,1 0 1 0 0,12 6 0 0 0,-19-10 0 0 0,1-1 0 0 0,0 0 0 0 0,0 0 0 0 0,0 0-1 0 0,0 0 1 0 0,0-1 0 0 0,0 0 0 0 0,0 0 0 0 0,0 0 0 0 0,0 0 0 0 0,0-1 0 0 0,0 0 0 0 0,0 0 0 0 0,0-1 0 0 0,0 1 0 0 0,0-1 0 0 0,-1 0 0 0 0,1 0 0 0 0,-1 0 0 0 0,1-1 0 0 0,-1 0 0 0 0,0 0 0 0 0,0 0-1 0 0,0 0 1 0 0,-1 0 0 0 0,1-1 0 0 0,-1 0 0 0 0,1 0 0 0 0,-1 0 0 0 0,-1 0 0 0 0,1 0 0 0 0,0 0 0 0 0,-1-1 0 0 0,0 0 0 0 0,0 1 0 0 0,0-1 0 0 0,-1 0 0 0 0,0 0 0 0 0,0 0 0 0 0,0 0 0 0 0,0 0-1 0 0,-1 0 1 0 0,0 0 0 0 0,0 0 0 0 0,0 0 0 0 0,0 0 0 0 0,-1 0 0 0 0,0 0 0 0 0,0 0 0 0 0,-4-9 0 0 0,0 2 85 0 0,-2 0-1 0 0,0 0 1 0 0,0 0-1 0 0,-1 1 1 0 0,-16-18-1 0 0,-54-48 671 0 0,45 46-365 0 0,-5-10-183 0 0,-17-16 112 0 0,50 52-454 0 0,-1 0 0 0 0,0 0 1 0 0,0 1-1 0 0,0 0 1 0 0,0 0-1 0 0,0 1 1 0 0,-14-5-1 0 0,15 7-733 0 0,1 1-217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6:25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49 230 2761 0 0,'-28'-19'3089'0'0,"26"17"-2703"0"0,0 1-1 0 0,1 0 0 0 0,-1-1 1 0 0,0 1-1 0 0,1-1 0 0 0,-1 1 1 0 0,1-1-1 0 0,0 0 0 0 0,-1 1 1 0 0,1-1-1 0 0,0 0 0 0 0,0 0 1 0 0,0-2-1 0 0,1 4-309 0 0,0 0 0 0 0,1 0-1 0 0,-1 0 1 0 0,1 0 0 0 0,-1 0-1 0 0,0 0 1 0 0,1 0 0 0 0,-1 0 0 0 0,0 0-1 0 0,1 1 1 0 0,-1-1 0 0 0,1 0 0 0 0,-1 0-1 0 0,0 0 1 0 0,1 1 0 0 0,-1-1 0 0 0,0 0-1 0 0,1 0 1 0 0,-1 1 0 0 0,0-1-1 0 0,0 0 1 0 0,1 1 0 0 0,-1-1 0 0 0,0 0-1 0 0,0 1 1 0 0,0-1 0 0 0,1 0 0 0 0,-1 1-1 0 0,0-1 1 0 0,0 0 0 0 0,0 2 0 0 0,11 13 122 0 0,0 3 144 0 0,1-1 0 0 0,1 0-1 0 0,1-1 1 0 0,0 0 0 0 0,1-1 0 0 0,20 16 0 0 0,-27-23-191 0 0,2-2 0 0 0,-1 1 0 0 0,1-1 0 0 0,0-1 0 0 0,0 0 0 0 0,0 0 0 0 0,1-1-1 0 0,0 0 1 0 0,0-1 0 0 0,0 0 0 0 0,0-1 0 0 0,0 0 0 0 0,15 0 0 0 0,-24-2-99 0 0,1 0 0 0 0,-1 0 1 0 0,0 0-1 0 0,1-1 0 0 0,-1 1 0 0 0,0-1 0 0 0,1 1 0 0 0,-1-1 0 0 0,0 0 0 0 0,0 1 0 0 0,1-1 0 0 0,-1 0 0 0 0,0-1 0 0 0,0 1 1 0 0,0 0-1 0 0,0-1 0 0 0,-1 1 0 0 0,1-1 0 0 0,0 1 0 0 0,0-1 0 0 0,-1 0 0 0 0,1 0 0 0 0,-1 0 0 0 0,0 0 0 0 0,0 0 1 0 0,1 0-1 0 0,-1 0 0 0 0,0 0 0 0 0,-1 0 0 0 0,1-1 0 0 0,1-3 0 0 0,0-7 35 0 0,-1 1-1 0 0,0 0 1 0 0,-1 0-1 0 0,0 0 1 0 0,-2-14 0 0 0,1 8 5 0 0,-2-4 98 0 0,0 1 0 0 0,-11-33 0 0 0,10 41-200 0 0,0 0 1 0 0,1 0 0 0 0,0 0 0 0 0,1-1 0 0 0,0 1 0 0 0,2-1-1 0 0,-1 1 1 0 0,1-1 0 0 0,3-17 0 0 0,1 29-2373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4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3 100 456 0 0,'1'-12'206'0'0,"0"10"47"0"0,-1 0 0 0 0,1-1-1 0 0,-1 1 1 0 0,0 0 0 0 0,0 0 0 0 0,0 0 0 0 0,0 0 0 0 0,0-1-1 0 0,-1 1 1 0 0,1 0 0 0 0,-1 0 0 0 0,1 0 0 0 0,-1 0-1 0 0,-1-3 1 0 0,8 11 454 0 0,0 1 0 0 0,-1 0 0 0 0,0 1 0 0 0,0-1 0 0 0,-1 1-1 0 0,0 0 1 0 0,4 10 0 0 0,18 65 484 0 0,-18-55-755 0 0,13 32 1 0 0,-15-46-346 0 0,1-1-1 0 0,0 1 1 0 0,17 22 0 0 0,-21-33-81 0 0,-1 1 0 0 0,1-1 0 0 0,0 0 1 0 0,0 0-1 0 0,0 0 0 0 0,1 0 0 0 0,-1 0 1 0 0,1-1-1 0 0,-1 1 0 0 0,1-1 1 0 0,0 0-1 0 0,0 0 0 0 0,0-1 0 0 0,0 1 1 0 0,0-1-1 0 0,0 0 0 0 0,0 0 0 0 0,7 1 1 0 0,-10-3 60 0 0,1 1 1 0 0,0-1-1 0 0,-1 1 1 0 0,1-1-1 0 0,-1 1 0 0 0,1-1 1 0 0,-1 0-1 0 0,1 0 1 0 0,-1 0-1 0 0,0 0 1 0 0,1 0-1 0 0,-1 0 1 0 0,0 0-1 0 0,0 0 0 0 0,0 0 1 0 0,0-1-1 0 0,0 1 1 0 0,0-1-1 0 0,0 1 1 0 0,0 0-1 0 0,0-1 1 0 0,-1 1-1 0 0,1-3 0 0 0,15-41 446 0 0,-13 35-476 0 0,8-30-137 0 0,-2-1 0 0 0,5-60-1 0 0,-5-22-3683 0 0,-9 96-305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4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49 2761 0 0,'-10'1'598'0'0,"17"-5"1023"0"0,14-4 280 0 0,6 1-561 0 0,2-3-1083 0 0,1 3 1 0 0,36-5-1 0 0,-54 10-648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5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52 112 3225 0 0,'-1'-9'6385'0'0,"-2"10"-6368"0"0,0 0 0 0 0,0 0 0 0 0,0 0 0 0 0,1 0 0 0 0,-1 1 0 0 0,0 0 0 0 0,1-1 0 0 0,-1 1 0 0 0,1 0 0 0 0,0 0 0 0 0,0 0 0 0 0,0 0 0 0 0,0 1 0 0 0,0-1 0 0 0,0 0 0 0 0,0 1 0 0 0,1 0 0 0 0,-1-1 0 0 0,1 1 0 0 0,0 0 0 0 0,0 0 0 0 0,0 0 0 0 0,-1 3 0 0 0,4-16 694 0 0,10-17-547 0 0,6 6-251 0 0,-5 6 68 0 0,0 0 0 0 0,-2-1 0 0 0,13-21 0 0 0,-21 23 1189 0 0,-3 16-1096 0 0,-1-1-1 0 0,1 1 1 0 0,-1 0 0 0 0,1 0 0 0 0,-1 0-1 0 0,1 0 1 0 0,0 0 0 0 0,0 0 0 0 0,0 0-1 0 0,0 0 1 0 0,0 0 0 0 0,1 2 0 0 0,5 32 463 0 0,1-1 1 0 0,2 0 0 0 0,1 0 0 0 0,21 46-1 0 0,-26-68-624 0 0,-1-1 0 0 0,-1 1-1 0 0,0 0 1 0 0,2 24 0 0 0,-4-26-48 0 0,0 0 0 0 0,1 0 0 0 0,0 0 0 0 0,1 0 0 0 0,0-1 0 0 0,9 20 0 0 0,-6-21-2342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5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36 106 3225 0 0,'-4'-6'-625'0'0,"-18"-30"-370"0"0,21 34 1199 0 0,0 0 0 0 0,0 0 0 0 0,0 0 0 0 0,0-1 0 0 0,0 1 0 0 0,0 0 0 0 0,0-1 0 0 0,1 1 0 0 0,-1-1 0 0 0,1 1 0 0 0,0-1 0 0 0,0-4 0 0 0,2 6 37 0 0,0 0 1 0 0,0 0 0 0 0,1 0-1 0 0,-1 0 1 0 0,0 0-1 0 0,1 0 1 0 0,-1 1-1 0 0,1-1 1 0 0,-1 1 0 0 0,1 0-1 0 0,-1 0 1 0 0,1-1-1 0 0,3 2 1 0 0,2-2 5 0 0,76-17-1001 0 0,-71 16 744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1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0 184 5065 0 0,'4'0'817'0'0,"0"0"0"0"0,-1 1 0 0 0,1-1 0 0 0,0-1 0 0 0,-1 1 0 0 0,1 0 1 0 0,0-1-1 0 0,5-1 0 0 0,12-7 220 0 0,-1 0 1 0 0,-1-1-1 0 0,1-1 1 0 0,-2-1-1 0 0,25-19 1 0 0,-4 3-55 0 0,-13 9-1065 0 0,31-19 693 0 0,-53 35-1451 0 0,1 1-1 0 0,-1 0 0 0 0,1 1 0 0 0,-1-1 1 0 0,1 1-1 0 0,7-1 0 0 0,-7 1-5292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29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25 11979 0 0,'-27'1'438'0'0,"24"0"-456"0"0,0-1-1 0 0,0 0 1 0 0,0 1-1 0 0,-1-1 1 0 0,1-1-1 0 0,0 1 1 0 0,0 0-1 0 0,0-1 1 0 0,0 1 0 0 0,0-1-1 0 0,0 0 1 0 0,-4-2-1 0 0,7 3 137 0 0,0-1 0 0 0,-1 0 0 0 0,1 1 0 0 0,0-1 1 0 0,0 1-1 0 0,0-1 0 0 0,1 0 0 0 0,-1 1 0 0 0,0-1 0 0 0,0 0 0 0 0,0 1 0 0 0,0-1 0 0 0,1 0 0 0 0,-1 1 0 0 0,0-1 0 0 0,0 1 0 0 0,1-1 0 0 0,-1 1 0 0 0,1-1 0 0 0,-1 1 0 0 0,0-1 0 0 0,1 1 0 0 0,-1-1 0 0 0,1 1 0 0 0,-1-1 1 0 0,1 1-1 0 0,-1 0 0 0 0,1-1 0 0 0,-1 1 0 0 0,1 0 0 0 0,0-1 0 0 0,-1 1 0 0 0,1 0 0 0 0,0 0 0 0 0,0-1 0 0 0,0 1-41 0 0,-1 0 0 0 0,1 0-1 0 0,-1-1 1 0 0,0 1 0 0 0,1 0 0 0 0,-1 0 0 0 0,1 0 0 0 0,-1-1-1 0 0,1 1 1 0 0,-1 0 0 0 0,1 0 0 0 0,-1 0 0 0 0,1 0 0 0 0,-1 0-1 0 0,1 0 1 0 0,-1 0 0 0 0,1 0 0 0 0,-1 0 0 0 0,1 0-1 0 0,-1 0 1 0 0,1 0 0 0 0,-1 1 0 0 0,1-1 0 0 0,-1 0 0 0 0,0 0-1 0 0,1 0 1 0 0,-1 1 0 0 0,1-1 0 0 0,-1 0 0 0 0,1 0 0 0 0,-1 1-1 0 0,0-1 1 0 0,1 0 0 0 0,-1 1 0 0 0,0-1 0 0 0,1 1-1 0 0,-1-1 1 0 0,0 0 0 0 0,0 1 0 0 0,1-1 0 0 0,-1 1 0 0 0,0-1-1 0 0,0 1 1 0 0,0-1 0 0 0,0 1 0 0 0,1-1 0 0 0,-1 1 0 0 0,0-1-1 0 0,0 0 1 0 0,0 1 0 0 0,0-1 0 0 0,0 1 0 0 0,0-1-1 0 0,0 1 1 0 0,0-1 0 0 0,-1 1 0 0 0,1-1 0 0 0,0 1 0 0 0,0-1-1 0 0,0 1 1 0 0,0-1 0 0 0,-1 1 0 0 0,1-1 0 0 0,0 1 0 0 0,-4 12 652 0 0,4-12-713 0 0,0 0 0 0 0,-1 0 0 0 0,1 0 1 0 0,0 0-1 0 0,-1 0 0 0 0,1 0 0 0 0,0 0 1 0 0,0 0-1 0 0,0 0 0 0 0,0 0 0 0 0,0 0 1 0 0,0 0-1 0 0,0 0 0 0 0,0 0 0 0 0,0 0 1 0 0,1 0-1 0 0,-1 0 0 0 0,0 0 0 0 0,1 0 0 0 0,-1 0 1 0 0,1 0-1 0 0,-1 0 0 0 0,1 0 0 0 0,-1 0 1 0 0,1 0-1 0 0,0 0 0 0 0,-1-1 0 0 0,1 1 1 0 0,1 1-1 0 0,0 0-13 0 0,-1 0 0 0 0,0-1 0 0 0,0 1 0 0 0,0 0 0 0 0,0 0 0 0 0,-1 0 0 0 0,1 0 0 0 0,0 0 0 0 0,-1 0 0 0 0,1 1 0 0 0,-1-1 0 0 0,0 0 0 0 0,0 0 0 0 0,0 0 0 0 0,0 0 1 0 0,0 0-1 0 0,0 1 0 0 0,-1-1 0 0 0,1 0 0 0 0,-1 0 0 0 0,0 2 0 0 0,-19 50 85 0 0,14-41 20 0 0,-13 32 53 0 0,-24 86 1 0 0,39-114-131 0 0,1 0 0 0 0,1 0 0 0 0,0 0 0 0 0,2 0 0 0 0,-1 1-1 0 0,2-1 1 0 0,1 0 0 0 0,6 32 0 0 0,-2-13-1 0 0,-2 0-1 0 0,-1 1 1 0 0,-1-1-1 0 0,-7 61 1 0 0,3-52 6 0 0,1 0 0 0 0,6 62 0 0 0,1-73-34 0 0,-2 0 1 0 0,-1 1-1 0 0,-2-1 0 0 0,-1 1 0 0 0,-7 44 0 0 0,2-52 31 0 0,1 0-1 0 0,1 0 1 0 0,2 0-1 0 0,0 1 0 0 0,2-1 1 0 0,7 45-1 0 0,-3-43 44 0 0,-1 0-1 0 0,-1 0 0 0 0,-1 0 1 0 0,-2 1-1 0 0,-1-1 1 0 0,-6 35-1 0 0,7-60-88 0 0,-2 4 30 0 0,1 0 0 0 0,0-1-1 0 0,0 1 1 0 0,1 0-1 0 0,0 0 1 0 0,0 0 0 0 0,1-1-1 0 0,0 1 1 0 0,3 9 0 0 0,-5-17-35 0 0,1 1 0 0 0,0-1 0 0 0,0 0 0 0 0,0 0 0 0 0,0 0 1 0 0,0 1-1 0 0,0-1 0 0 0,0 0 0 0 0,0 0 0 0 0,1 0 0 0 0,-1 1 0 0 0,0-1 1 0 0,0 0-1 0 0,0 0 0 0 0,0 0 0 0 0,0 1 0 0 0,0-1 0 0 0,0 0 1 0 0,0 0-1 0 0,0 0 0 0 0,1 0 0 0 0,-1 1 0 0 0,0-1 0 0 0,0 0 1 0 0,0 0-1 0 0,0 0 0 0 0,0 0 0 0 0,1 0 0 0 0,-1 0 0 0 0,0 0 0 0 0,0 1 1 0 0,0-1-1 0 0,1 0 0 0 0,-1 0 0 0 0,0 0 0 0 0,0 0 0 0 0,0 0 1 0 0,1 0-1 0 0,-1 0 0 0 0,0 0 0 0 0,0 0 0 0 0,0 0 0 0 0,1 0 0 0 0,-1 0 1 0 0,0 0-1 0 0,0 0 0 0 0,0 0 0 0 0,1 0 0 0 0,-1 0 0 0 0,0 0 1 0 0,0-1-1 0 0,0 1 0 0 0,1 0 0 0 0,-1 0 0 0 0,0 0 0 0 0,0 0 1 0 0,0 0-1 0 0,0 0 0 0 0,0-1 0 0 0,1 1 0 0 0,-1 0 0 0 0,0 0 0 0 0,0 0 1 0 0,0-4-2205 0 0,-4 7-1591 0 0,-6 16-2468 0 0,5-5 1877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2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4 5529 0 0,'0'0'136'0'0,"0"-1"0"0"0,-1 1-1 0 0,1 0 1 0 0,0 0-1 0 0,0-1 1 0 0,-1 1 0 0 0,1 0-1 0 0,0 0 1 0 0,-1 0 0 0 0,1-1-1 0 0,0 1 1 0 0,-1 0 0 0 0,1 0-1 0 0,-1 0 1 0 0,1 0 0 0 0,0 0-1 0 0,-1 0 1 0 0,1-1 0 0 0,-1 1-1 0 0,1 0 1 0 0,0 0 0 0 0,-1 0-1 0 0,1 1 1 0 0,-1-1 0 0 0,1 0-1 0 0,0 0 1 0 0,-1 0 0 0 0,1 0-1 0 0,-1 0 1 0 0,1 0 0 0 0,0 0-1 0 0,-1 1 1 0 0,0 13 1645 0 0,14 33-1147 0 0,-8-32 596 0 0,2 12-970 0 0,-4-14-1 0 0,0 0 1 0 0,1 0 0 0 0,0-1-1 0 0,1 0 1 0 0,6 13 0 0 0,-10-23-224 0 0,1 1-1 0 0,0-1 1 0 0,0 1 0 0 0,-1-1 0 0 0,1 0 0 0 0,1 0 0 0 0,-1 0 0 0 0,0 0 0 0 0,0 0 0 0 0,1 0 0 0 0,-1 0 0 0 0,1-1 0 0 0,0 1 0 0 0,-1-1 0 0 0,1 0 0 0 0,0 0 0 0 0,0 0 0 0 0,0 0 0 0 0,0 0 0 0 0,0-1 0 0 0,0 0 0 0 0,0 1 0 0 0,0-1 0 0 0,0 0 0 0 0,0 0 0 0 0,0 0 0 0 0,3-1 0 0 0,7-2-43 0 0,-1 0 0 0 0,0-1 0 0 0,14-6 1 0 0,-19 6 1 0 0,0 1 1 0 0,1 0-1 0 0,-1 0 1 0 0,1 1-1 0 0,0 0 1 0 0,0 1 0 0 0,-1-1-1 0 0,1 1 1 0 0,0 1-1 0 0,0 0 1 0 0,9 0 0 0 0,-16 1 3 0 0,1-1 1 0 0,-1 0-1 0 0,0 1 1 0 0,1-1-1 0 0,-1 1 1 0 0,0 0-1 0 0,0-1 1 0 0,1 1-1 0 0,-1 0 1 0 0,0 0-1 0 0,0-1 1 0 0,0 1-1 0 0,0 0 1 0 0,0 0-1 0 0,0 0 1 0 0,0 1-1 0 0,-1-1 1 0 0,1 0-1 0 0,0 0 1 0 0,0 0-1 0 0,0 3 1 0 0,0-1 3 0 0,0 1 0 0 0,0-1 0 0 0,-1 1 0 0 0,1-1 0 0 0,-1 1 0 0 0,0-1 0 0 0,0 1 0 0 0,0 5 0 0 0,-2 4 61 0 0,-1-1 0 0 0,0 0 0 0 0,-8 22 0 0 0,1-12 784 0 0,-22 36 1 0 0,19-37-177 0 0,-15 35 1 0 0,27-46-2599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2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18 158 5065 0 0,'-9'-7'-189'0'0,"0"-2"9920"0"0,23 16-8605 0 0,5 6-397 0 0,1 0 1 0 0,-1 2 0 0 0,-1 0-1 0 0,25 28 1 0 0,-23-23-363 0 0,1 0-1 0 0,36 25 0 0 0,-56-44-350 0 0,0 0 0 0 0,0-1 0 0 0,0 1 0 0 0,0 0-1 0 0,0-1 1 0 0,0 1 0 0 0,0-1 0 0 0,0 1 0 0 0,0-1 0 0 0,0 0-1 0 0,1 1 1 0 0,-1-1 0 0 0,0 0 0 0 0,0 0 0 0 0,0 0-1 0 0,1 0 1 0 0,-1 0 0 0 0,0 0 0 0 0,0 0 0 0 0,0 0 0 0 0,1 0-1 0 0,-1-1 1 0 0,0 1 0 0 0,0 0 0 0 0,2-2 0 0 0,-1 1 27 0 0,0-1 0 0 0,-1 1 1 0 0,1-1-1 0 0,-1 1 0 0 0,1-1 1 0 0,-1 0-1 0 0,0 0 0 0 0,0 0 1 0 0,0 0-1 0 0,0 0 0 0 0,0 0 1 0 0,0 0-1 0 0,0-2 0 0 0,3-9 179 0 0,-2 0 0 0 0,1 0 0 0 0,0-21 0 0 0,-3 33-219 0 0,1-95 498 0 0,-2 56-1356 0 0,7-59-1 0 0,-1 106-6339 0 0,-6 2 4837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4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9274 0 0,'0'-2'232'0'0,"0"-1"-1"0"0,1 1 1 0 0,0 0 0 0 0,-1 0 0 0 0,1 0-1 0 0,0 0 1 0 0,0 0 0 0 0,0 0-1 0 0,0 0 1 0 0,0 0 0 0 0,0 0-1 0 0,1 0 1 0 0,-1 1 0 0 0,1-1 0 0 0,-1 0-1 0 0,1 1 1 0 0,0-1 0 0 0,-1 1-1 0 0,1 0 1 0 0,0-1 0 0 0,0 1-1 0 0,0 0 1 0 0,0 0 0 0 0,3 0 0 0 0,6-4-1383 0 0,1 0 1 0 0,25-5-1 0 0,-29 8-272 0 0,3 0-2960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5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0 116 7834 0 0,'13'-8'272'0'0,"-1"0"1"0"0,0 0-1 0 0,18-19 1 0 0,23-15 134 0 0,-48 39-436 0 0,-1 0-1 0 0,1 0 1 0 0,0 1-1 0 0,0 0 1 0 0,0 0-1 0 0,0 0 1 0 0,1 0 0 0 0,-1 1-1 0 0,9-1 1 0 0,-7 3-1125 0 0,-3 2-64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3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6449 0 0,'87'-24'3507'0'0,"-47"14"-930"0"0,42-16-1 0 0,-71 22-2491 0 0,-1-1 1 0 0,1 0-1 0 0,-1-1 0 0 0,0 0 0 0 0,-1 0 0 0 0,1-1 0 0 0,-1-1 0 0 0,12-11 0 0 0,-15 12-5814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3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 5985 0 0,'-1'0'226'0'0,"0"0"-1"0"0,0 0 1 0 0,0 0-1 0 0,0 0 1 0 0,0 1-1 0 0,0-1 1 0 0,1 0-1 0 0,-1 0 1 0 0,0 1-1 0 0,0-1 1 0 0,0 1-1 0 0,0-1 1 0 0,1 0-1 0 0,-1 1 1 0 0,0 0-1 0 0,1-1 0 0 0,-1 1 1 0 0,0-1-1 0 0,1 1 1 0 0,-1 0-1 0 0,0-1 1 0 0,1 1-1 0 0,-1 2 1 0 0,-6 24 3493 0 0,7-21-3238 0 0,1 1 0 0 0,-1-1-1 0 0,1 0 1 0 0,0 1 0 0 0,0-1 0 0 0,4 11-1 0 0,-2-12-417 0 0,0 1-1 0 0,0-1 0 0 0,0 0 1 0 0,0 0-1 0 0,1-1 0 0 0,-1 1 1 0 0,1-1-1 0 0,1 0 0 0 0,-1 0 1 0 0,0 0-1 0 0,1 0 0 0 0,8 4 1 0 0,2 0 73 0 0,1-1 1 0 0,31 11-1 0 0,22 9 28 0 0,-64-24-153 0 0,1 0-1 0 0,-1 1 1 0 0,0-1-1 0 0,0 1 1 0 0,0 0-1 0 0,-1 1 0 0 0,1-1 1 0 0,-1 1-1 0 0,6 7 1 0 0,-9-9 22 0 0,1 0 0 0 0,-1 0 0 0 0,0 0 0 0 0,0 0 0 0 0,0 0 0 0 0,0 0 0 0 0,-1 0 0 0 0,1 1 0 0 0,-1-1 0 0 0,0 0 0 0 0,0 0 0 0 0,0 0 0 0 0,0 1 0 0 0,0-1 0 0 0,-1 0 0 0 0,0 0 0 0 0,1 0 0 0 0,-1 0 0 0 0,0 0 0 0 0,0 0 0 0 0,-1 0 0 0 0,1 0 0 0 0,-1 0 0 0 0,1 0 0 0 0,-1-1 0 0 0,0 1 0 0 0,-4 3 0 0 0,2-1-197 0 0,0 0 0 0 0,0 0 0 0 0,-1-1-1 0 0,0 0 1 0 0,0 0 0 0 0,0 0 0 0 0,0 0 0 0 0,-1-1 0 0 0,0 0 0 0 0,1 0-1 0 0,-1 0 1 0 0,0-1 0 0 0,-7 2 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4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0 113 4609 0 0,'1'-3'237'0'0,"-1"0"1"0"0,1 0-1 0 0,-1 0 1 0 0,1 0-1 0 0,0 0 0 0 0,0 1 1 0 0,0-1-1 0 0,1 0 1 0 0,-1 0-1 0 0,3-4 0 0 0,11-11 7650 0 0,-14 18-7684 0 0,-1 0 0 0 0,1 0 0 0 0,-1 0 0 0 0,1 0-1 0 0,0 0 1 0 0,-1 0 0 0 0,1 0 0 0 0,-1 0 0 0 0,1 1 0 0 0,-1-1-1 0 0,1 0 1 0 0,-1 0 0 0 0,1 1 0 0 0,-1-1 0 0 0,1 0 0 0 0,-1 1-1 0 0,1-1 1 0 0,-1 1 0 0 0,0-1 0 0 0,1 1 0 0 0,-1-1 0 0 0,1 1-1 0 0,-1-1 1 0 0,0 1 0 0 0,0-1 0 0 0,1 1 0 0 0,-1 0 0 0 0,14 22-38 0 0,-10-15 228 0 0,14 16-283 0 0,0-2 0 0 0,2 0 0 0 0,1-1 1 0 0,0-1-1 0 0,1-1 0 0 0,27 17 1 0 0,-45-33-70 0 0,0 0 0 0 0,0-1 0 0 0,0 0 0 0 0,0 1 0 0 0,1-1 0 0 0,-1 0 0 0 0,1-1 0 0 0,0 1 0 0 0,6 0 0 0 0,-10-2-27 0 0,1 0 0 0 0,-1 0 0 0 0,0 0 0 0 0,1 0 0 0 0,-1 0 0 0 0,0-1 0 0 0,1 1 0 0 0,-1 0 0 0 0,0-1 0 0 0,0 1 0 0 0,1-1 0 0 0,-1 1 0 0 0,0-1 0 0 0,0 0 0 0 0,0 0 0 0 0,1 1 0 0 0,-1-1 0 0 0,0 0 0 0 0,0 0 0 0 0,0 0 0 0 0,-1 0 0 0 0,1 0 0 0 0,0 0 0 0 0,0 0 0 0 0,-1-1 0 0 0,1 1 0 0 0,0 0 0 0 0,-1 0 0 0 0,1 0 0 0 0,-1-1 0 0 0,1 1 0 0 0,-1 0 0 0 0,0-1 0 0 0,0 1 0 0 0,0 0 0 0 0,1-3 0 0 0,15-82 318 0 0,9-65-1890 0 0,-24 135 479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5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 10594 0 0,'23'-11'8356'0'0,"12"-4"-5729"0"0,4 2-5007 0 0,-3 6-4285 0 0,-28 7 1247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6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37 11522 0 0,'-20'2'954'0'0,"19"-1"-730"0"0,5-2-282 0 0,6-1-335 0 0,32-4 11 0 0,-23 3 79 0 0,0 0 1 0 0,-1-1 0 0 0,30-9 0 0 0,-32 5 302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6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8 14283 0 0,'-1'0'26'0'0,"1"0"-1"0"0,0-1 1 0 0,0 1-1 0 0,0 0 1 0 0,0 0-1 0 0,0 0 1 0 0,0-1-1 0 0,0 1 1 0 0,0 0-1 0 0,0 0 1 0 0,0 0-1 0 0,0-1 1 0 0,0 1-1 0 0,0 0 1 0 0,0 0-1 0 0,0 0 1 0 0,0-1-1 0 0,0 1 1 0 0,0 0-1 0 0,0 0 1 0 0,0 0-1 0 0,0-1 1 0 0,0 1-1 0 0,0 0 1 0 0,0 0-1 0 0,0 0 1 0 0,0-1-1 0 0,1 1 1 0 0,-1 0-1 0 0,0 0 1 0 0,0 0-1 0 0,0 0 1 0 0,0-1-1 0 0,1 1 1 0 0,-1 0-1 0 0,0 0 1 0 0,0 0-1 0 0,0 0 1 0 0,0 0-1 0 0,1 0 1 0 0,-1 0 0 0 0,0 0-1 0 0,0 0 1 0 0,0-1-1 0 0,1 1 1 0 0,-1 0-1 0 0,0 0 1 0 0,0 0-1 0 0,1 0 1 0 0,-1 1 0 0 0,1-1 0 0 0,-1 0 1 0 0,1 0-1 0 0,-1 1 0 0 0,1-1 0 0 0,-1 0 1 0 0,1 1-1 0 0,-1-1 0 0 0,1 0 1 0 0,-1 1-1 0 0,0-1 0 0 0,1 1 1 0 0,-1-1-1 0 0,1 1 0 0 0,-1-1 1 0 0,0 1-1 0 0,0-1 0 0 0,1 1 0 0 0,-1-1 1 0 0,0 1-1 0 0,0-1 0 0 0,0 1 1 0 0,1-1-1 0 0,-1 1 0 0 0,0 0 1 0 0,0-1-1 0 0,0 1 0 0 0,0-1 1 0 0,0 1-1 0 0,0 0 0 0 0,9 74 1465 0 0,37 143 0 0 0,45 71-739 0 0,-78-248-761 0 0,-6-18-395 0 0,18 41 0 0 0,-22-59-307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0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0 187 10594 0 0,'25'-15'-2'0'0,"2"6"875"0"0,1 0 1 0 0,-1 3 0 0 0,2 0 0 0 0,52-3-1 0 0,-5 0-287 0 0,422-57 2512 0 0,289 15-1066 0 0,-745 48-2032 0 0,-29 1 0 0 0,1 1 0 0 0,0 0 0 0 0,-1 1 0 0 0,1 1 0 0 0,0 0 0 0 0,21 5 0 0 0,-35-6-36 0 0,1 1 0 0 0,-1-1-1 0 0,1 0 1 0 0,0 0-1 0 0,-1 1 1 0 0,1-1-1 0 0,-1 0 1 0 0,1 1-1 0 0,-1-1 1 0 0,1 0-1 0 0,-1 1 1 0 0,1-1 0 0 0,-1 1-1 0 0,0-1 1 0 0,1 1-1 0 0,-1-1 1 0 0,0 1-1 0 0,1-1 1 0 0,-1 1-1 0 0,1 0 1 0 0,-2 8-5433 0 0,-3-2-747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3225 0 0,'12'-8'349'0'0,"2"1"0"0"0,-1 0 1 0 0,1 0-1 0 0,0 1 0 0 0,1 1 1 0 0,-1 1-1 0 0,1 0 0 0 0,0 1 0 0 0,0 0 1 0 0,0 1-1 0 0,0 1 0 0 0,21 0 1 0 0,-33 1-218 0 0,0 0 1 0 0,0 1-1 0 0,-1-1 1 0 0,1 0-1 0 0,0 1 1 0 0,-1 0-1 0 0,1-1 1 0 0,0 1 0 0 0,-1 0-1 0 0,1 1 1 0 0,-1-1-1 0 0,0 0 1 0 0,1 1-1 0 0,-1-1 1 0 0,0 1-1 0 0,0-1 1 0 0,0 1-1 0 0,0 0 1 0 0,0 0-1 0 0,0 0 1 0 0,0 0 0 0 0,-1 1-1 0 0,1-1 1 0 0,-1 0-1 0 0,0 1 1 0 0,1-1-1 0 0,-1 1 1 0 0,0-1-1 0 0,-1 1 1 0 0,1-1-1 0 0,0 1 1 0 0,-1 0-1 0 0,1-1 1 0 0,-1 1 0 0 0,0 0-1 0 0,0 0 1 0 0,0-1-1 0 0,0 1 1 0 0,0 0-1 0 0,-1 0 1 0 0,1-1-1 0 0,-2 4 1 0 0,-3 12 293 0 0,-1 1 0 0 0,0-1 0 0 0,-1-1-1 0 0,-17 31 1 0 0,20-41-406 0 0,-120 203 1770 0 0,124-210-1776 0 0,0 0 1 0 0,-1 0-1 0 0,1 0 1 0 0,0 0-1 0 0,0 0 1 0 0,0 0 0 0 0,0 1-1 0 0,0-1 1 0 0,0 0-1 0 0,0 0 1 0 0,0 0-1 0 0,0 0 1 0 0,-1 0-1 0 0,1 1 1 0 0,0-1 0 0 0,0 0-1 0 0,0 0 1 0 0,0 0-1 0 0,0 0 1 0 0,0 1-1 0 0,0-1 1 0 0,0 0-1 0 0,0 0 1 0 0,0 0 0 0 0,0 0-1 0 0,0 1 1 0 0,1-1-1 0 0,-1 0 1 0 0,0 0-1 0 0,0 0 1 0 0,0 0-1 0 0,0 1 1 0 0,0-1 0 0 0,0 0-1 0 0,0 0 1 0 0,0 0-1 0 0,0 0 1 0 0,1 0-1 0 0,-1 0 1 0 0,0 1-1 0 0,0-1 1 0 0,0 0 0 0 0,0 0-1 0 0,1 0 1 0 0,10 1 399 0 0,17-4 19 0 0,-24 2-335 0 0,138-15 1066 0 0,-48 9-3631 0 0,-77 6-3944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7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10594 0 0,'1'-1'165'0'0,"1"1"1"0"0,-1-1-1 0 0,0 1 0 0 0,0-1 0 0 0,1 1 1 0 0,-1-1-1 0 0,0 1 0 0 0,0 0 0 0 0,1 0 0 0 0,-1-1 1 0 0,1 1-1 0 0,-1 0 0 0 0,0 0 0 0 0,1 0 1 0 0,-1 1-1 0 0,0-1 0 0 0,1 0 0 0 0,-1 0 0 0 0,0 1 1 0 0,0-1-1 0 0,1 1 0 0 0,-1-1 0 0 0,0 1 0 0 0,0 0 1 0 0,1-1-1 0 0,-1 1 0 0 0,0 0 0 0 0,0 0 1 0 0,0 0-1 0 0,0 0 0 0 0,0 0 0 0 0,0 0 0 0 0,-1 0 1 0 0,1 0-1 0 0,0 0 0 0 0,0 0 0 0 0,-1 0 0 0 0,1 1 1 0 0,-1-1-1 0 0,1 0 0 0 0,-1 0 0 0 0,1 1 1 0 0,-1-1-1 0 0,0 2 0 0 0,4 9 640 0 0,-1 1 0 0 0,-1 0-1 0 0,2 24 1 0 0,-3-18-803 0 0,4 27 265 0 0,-3-22-321 0 0,0 0 1 0 0,2 0 0 0 0,1 0-1 0 0,14 42 1 0 0,-14-57-345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8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16 111 10138 0 0,'-1'-2'254'0'0,"-1"1"1"0"0,1-1-1 0 0,0 1 0 0 0,-1-1 0 0 0,1 0 1 0 0,0 0-1 0 0,0 0 0 0 0,0 0 0 0 0,0 0 1 0 0,0 0-1 0 0,0 0 0 0 0,1 0 0 0 0,-1 0 1 0 0,1 0-1 0 0,0-1 0 0 0,-1 1 0 0 0,1 0 1 0 0,0 0-1 0 0,0-4 0 0 0,1 3-61 0 0,0 1-1 0 0,0-1 1 0 0,1 1 0 0 0,-1 0-1 0 0,0-1 1 0 0,1 1 0 0 0,0 0-1 0 0,-1 0 1 0 0,1 0 0 0 0,0 0 0 0 0,0 0-1 0 0,0 0 1 0 0,0 0 0 0 0,0 1-1 0 0,1-1 1 0 0,2-1 0 0 0,4-2-550 0 0,1 0 0 0 0,0 0 0 0 0,0 1 0 0 0,17-5 0 0 0,-16 6-962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8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0 138 10594 0 0,'12'-10'596'0'0,"1"0"0"0"0,0 2 0 0 0,1-1-1 0 0,0 2 1 0 0,0 0 0 0 0,19-6 0 0 0,4-4 610 0 0,-1 2-372 0 0,11-4-1876 0 0,-22 3-4595 0 0,-20 9 1984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8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9674 0 0,'3'7'4987'0'0,"0"14"-3499"0"0,0-5-713 0 0,7 33 785 0 0,5 27-404 0 0,3-1 0 0 0,40 108 1 0 0,-52-169-1257 0 0,17 36 98 0 0,-21-47-100 0 0,0 1 1 0 0,0-1-1 0 0,0 0 1 0 0,1 0 0 0 0,-1 0-1 0 0,1 0 1 0 0,0 0-1 0 0,-1 0 1 0 0,1-1 0 0 0,1 0-1 0 0,3 3 1 0 0,-3-3-897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9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1 119 2304 0 0,'65'-43'1086'0'0,"-38"27"1542"0"0,2 2 1 0 0,0 1 0 0 0,59-18-1 0 0,-87 31-2495 0 0,0 0-1 0 0,0-1 1 0 0,0 1 0 0 0,0 0-1 0 0,0-1 1 0 0,0 1-1 0 0,0 0 1 0 0,0 0 0 0 0,0 0-1 0 0,0 0 1 0 0,0 0-1 0 0,0 0 1 0 0,0 0 0 0 0,0 1-1 0 0,0-1 1 0 0,0 0-1 0 0,0 1 1 0 0,0-1 0 0 0,0 0-1 0 0,0 1 1 0 0,0-1-1 0 0,0 1 1 0 0,0-1 0 0 0,0 1-1 0 0,-1 0 1 0 0,1-1-1 0 0,1 2 1 0 0,-1 0-18 0 0,0 0-1 0 0,-1 0 1 0 0,1-1 0 0 0,0 1-1 0 0,-1 0 1 0 0,1 0 0 0 0,-1 0-1 0 0,0 0 1 0 0,0 0 0 0 0,0 0 0 0 0,0 0-1 0 0,0 0 1 0 0,0 3 0 0 0,-3 9 35 0 0,0 0 0 0 0,0 0 0 0 0,-8 16 0 0 0,10-25-43 0 0,-32 75-45 0 0,-7 21 134 0 0,39-99-192 0 0,0 0-1 0 0,1 0 0 0 0,-1 0 1 0 0,1 0-1 0 0,-1 0 1 0 0,1 0-1 0 0,0 0 0 0 0,0 0 1 0 0,0 0-1 0 0,0 0 0 0 0,0 0 1 0 0,0 0-1 0 0,1 0 0 0 0,-1 0 1 0 0,1 0-1 0 0,-1-1 1 0 0,1 1-1 0 0,0 0 0 0 0,0 0 1 0 0,-1 0-1 0 0,1-1 0 0 0,1 1 1 0 0,0 1-1 0 0,0 0 29 0 0,1-2-1 0 0,-1 1 0 0 0,1 0 1 0 0,0 0-1 0 0,-1-1 1 0 0,1 0-1 0 0,0 1 0 0 0,0-1 1 0 0,0 0-1 0 0,0 0 0 0 0,0-1 1 0 0,0 1-1 0 0,4 0 1 0 0,11 0 251 0 0,0-1 1 0 0,0-1-1 0 0,35-5 1 0 0,-49 5-233 0 0,16-1-480 0 0,54-11 1797 0 0,-40 1-2916 0 0,-5-5-4323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9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8754 0 0,'12'-8'737'0'0,"0"0"0"0"0,0 1 0 0 0,1 0 0 0 0,0 1 0 0 0,0 1 0 0 0,1 0 0 0 0,22-5 0 0 0,-29 8-354 0 0,0 1 0 0 0,0 0 0 0 0,0 0 1 0 0,0 0-1 0 0,0 1 0 0 0,0 0 0 0 0,1 1 0 0 0,-1 0 1 0 0,0 0-1 0 0,0 0 0 0 0,0 1 0 0 0,0 0 1 0 0,0 0-1 0 0,-1 0 0 0 0,1 1 0 0 0,11 7 1 0 0,-15-7-341 0 0,0-1 0 0 0,0 1 1 0 0,0 0-1 0 0,-1 0 1 0 0,1 0-1 0 0,-1 1 1 0 0,0-1-1 0 0,0 1 1 0 0,0-1-1 0 0,-1 1 0 0 0,1-1 1 0 0,-1 1-1 0 0,0 0 1 0 0,0 0-1 0 0,0 0 1 0 0,0 0-1 0 0,-1 0 1 0 0,1 0-1 0 0,-1 0 1 0 0,0 0-1 0 0,-1 7 0 0 0,-2 10-13 0 0,0 0 0 0 0,-2-1-1 0 0,-7 22 1 0 0,1 1 101 0 0,10-40-115 0 0,0 0-1 0 0,0 0 1 0 0,1 0 0 0 0,0 0-1 0 0,-1 0 1 0 0,1 0-1 0 0,0 0 1 0 0,0 0 0 0 0,1 1-1 0 0,0 2 1 0 0,-1-5-11 0 0,0-1 0 0 0,1 0 0 0 0,-1 1-1 0 0,0-1 1 0 0,0 1 0 0 0,1-1 0 0 0,-1 0 0 0 0,0 1 0 0 0,1-1 0 0 0,-1 0 0 0 0,0 1 0 0 0,1-1-1 0 0,-1 0 1 0 0,1 0 0 0 0,-1 1 0 0 0,0-1 0 0 0,1 0 0 0 0,-1 0 0 0 0,1 0 0 0 0,-1 0 0 0 0,1 0-1 0 0,-1 1 1 0 0,1-1 0 0 0,0 0 0 0 0,19-5 3 0 0,-4-3-219 0 0,0-1 1 0 0,-1 0 0 0 0,0 0-1 0 0,-1-2 1 0 0,21-18 0 0 0,-25 19-1298 0 0,0-1 1 0 0,0 0-1 0 0,15-23 0 0 0,-19 22 1372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20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3681 0 0,'53'-29'4569'0'0,"-15"9"-2233"0"0,-16 6-1155 0 0,34-20 1089 0 0,-19 9-3771 0 0,-31 21-3041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20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7370 0 0,'0'0'140'0'0,"1"1"0"0"0,-1-1 0 0 0,1 0 1 0 0,-1 1-1 0 0,1-1 0 0 0,-1 1 1 0 0,0-1-1 0 0,1 0 0 0 0,0 1 0 0 0,-1-1 1 0 0,1 0-1 0 0,-1 0 0 0 0,1 0 1 0 0,-1 1-1 0 0,1-1 0 0 0,-1 0 0 0 0,1 0 1 0 0,0 0-1 0 0,-1 0 0 0 0,1 0 1 0 0,-1 0-1 0 0,1 0 0 0 0,0 0 1 0 0,-1 0-1 0 0,1 0 0 0 0,-1 0 0 0 0,1-1 1 0 0,-1 1-1 0 0,2 0 0 0 0,23-2 2733 0 0,25-17-126 0 0,-19 2-8129 0 0,-22 11 295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0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 5529 0 0,'0'-3'558'0'0,"1"0"0"0"0,-1 0-1 0 0,0 0 1 0 0,1 0 0 0 0,-1 1-1 0 0,1-1 1 0 0,0 0 0 0 0,0 0-1 0 0,0 0 1 0 0,1 1 0 0 0,-1-1-1 0 0,0 0 1 0 0,1 1 0 0 0,0 0 0 0 0,0-1-1 0 0,0 1 1 0 0,0 0 0 0 0,3-3-1 0 0,-4 4-296 0 0,0 0 0 0 0,0 0-1 0 0,1 1 1 0 0,-1-1 0 0 0,0 1-1 0 0,0-1 1 0 0,1 1 0 0 0,-1-1-1 0 0,1 1 1 0 0,-1-1 0 0 0,0 1-1 0 0,1 0 1 0 0,-1 0 0 0 0,1 0-1 0 0,-1 0 1 0 0,1 0-1 0 0,-1 0 1 0 0,0 0 0 0 0,1 1-1 0 0,1-1 1 0 0,-1 1-192 0 0,0 0-1 0 0,0 0 1 0 0,0 0 0 0 0,0 0-1 0 0,0 1 1 0 0,0-1 0 0 0,0 1-1 0 0,0-1 1 0 0,-1 1-1 0 0,3 1 1 0 0,-2 1-15 0 0,1-1 0 0 0,-1 1 0 0 0,0 0 0 0 0,0-1 1 0 0,-1 1-1 0 0,1 0 0 0 0,-1 0 0 0 0,1 0 0 0 0,-1 0 0 0 0,-1 1 0 0 0,2 7 0 0 0,-1 54 203 0 0,-2-34-125 0 0,3-8-147 0 0,0 1-1 0 0,1-1 1 0 0,2 0 0 0 0,0 0 0 0 0,2-1 0 0 0,0 1 0 0 0,2-2-1 0 0,0 1 1 0 0,2-1 0 0 0,0 0 0 0 0,1-1 0 0 0,2-1 0 0 0,19 25 0 0 0,-25-37-1023 0 0,2 0-4506 0 0,0-1-1596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2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0 2761 0 0,'-20'3'457'0'0,"0"0"0"0"0,0 1 1 0 0,0 1-1 0 0,1 1 1 0 0,0 1-1 0 0,-20 10 1 0 0,29-14-53 0 0,-24 13 778 0 0,32-15-1069 0 0,1 0 0 0 0,-1 0 1 0 0,1-1-1 0 0,-1 1 0 0 0,1 0 1 0 0,0 0-1 0 0,0 1 0 0 0,-1-1 1 0 0,1 0-1 0 0,0 0 0 0 0,0 1 1 0 0,0-1-1 0 0,0 0 0 0 0,0 1 1 0 0,1-1-1 0 0,-1 1 0 0 0,-1 2 1 0 0,3-4-81 0 0,-1 1 0 0 0,0 0 0 0 0,0 0 0 0 0,0 0 0 0 0,1-1 0 0 0,-1 1 0 0 0,0 0 0 0 0,1-1 0 0 0,-1 1 0 0 0,1 0 0 0 0,-1-1 0 0 0,1 1 0 0 0,-1 0 0 0 0,1-1 0 0 0,-1 1 0 0 0,1-1 0 0 0,0 1 0 0 0,-1-1 0 0 0,1 1 0 0 0,0-1 0 0 0,-1 1 0 0 0,1-1 0 0 0,0 0 0 0 0,-1 0 0 0 0,1 1 0 0 0,0-1 0 0 0,0 0 0 0 0,0 0 0 0 0,-1 0 0 0 0,3 1 0 0 0,28 3 444 0 0,-28-4-401 0 0,410 12 2737 0 0,-186-10-1585 0 0,934-6 2843 0 0,-630-20-3704 0 0,183-7 87 0 0,-1 32 265 0 0,-555 7-311 0 0,80 2 380 0 0,-228-10-794 0 0,0 1-35 0 0,1-1 1 0 0,0 0 0 0 0,0-1 0 0 0,0 0 0 0 0,0-1 0 0 0,0 0-1 0 0,16-6 1 0 0,-27 8-30 0 0,0 0-1 0 0,0 0 1 0 0,1 0-1 0 0,-1-1 1 0 0,0 1-1 0 0,1 0 1 0 0,-1 0-1 0 0,0 0 1 0 0,0 0 0 0 0,0-1-1 0 0,1 1 1 0 0,-1 0-1 0 0,0 0 1 0 0,0-1-1 0 0,0 1 1 0 0,1 0-1 0 0,-1 0 1 0 0,0-1-1 0 0,0 1 1 0 0,0 0-1 0 0,0 0 1 0 0,0-1-1 0 0,0 1 1 0 0,0 0-1 0 0,0-1 1 0 0,1 1-1 0 0,-1 0 1 0 0,0-1-1 0 0,0 1 1 0 0,0 0-1 0 0,0 0 1 0 0,-1-1 0 0 0,1 1-1 0 0,0 0 1 0 0,0-1-1 0 0,0 1 1 0 0,0 0-1 0 0,0 0 1 0 0,0-1-1 0 0,-1 1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1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25 5065 0 0,'0'-1'275'0'0,"0"0"-1"0"0,0 0 0 0 0,0 0 1 0 0,0 0-1 0 0,0 0 1 0 0,0 0-1 0 0,-1 0 1 0 0,1 0-1 0 0,0 0 1 0 0,-1 0-1 0 0,1 0 1 0 0,0 0-1 0 0,-1 1 0 0 0,1-1 1 0 0,-1 0-1 0 0,1 0 1 0 0,-1 0-1 0 0,0 1 1 0 0,1-1-1 0 0,-1 0 1 0 0,0 1-1 0 0,1-1 1 0 0,-1 0-1 0 0,0 1 0 0 0,0-1 1 0 0,0 1-1 0 0,0-1 1 0 0,1 1-1 0 0,-1 0 1 0 0,0-1-1 0 0,0 1 1 0 0,0 0-1 0 0,0-1 1 0 0,0 1-1 0 0,0 0 0 0 0,0 0 1 0 0,0 0-1 0 0,0 0 1 0 0,0 0-1 0 0,0 0 1 0 0,0 0-1 0 0,-1 1 1 0 0,0-1-89 0 0,0 0 0 0 0,0 1 0 0 0,0-1 0 0 0,0 1 1 0 0,0 0-1 0 0,0 0 0 0 0,1-1 0 0 0,-1 1 0 0 0,0 0 1 0 0,1 0-1 0 0,-1 1 0 0 0,0-1 0 0 0,1 0 0 0 0,0 0 1 0 0,-1 1-1 0 0,1-1 0 0 0,0 1 0 0 0,-1-1 1 0 0,1 1-1 0 0,0 0 0 0 0,-1 1 0 0 0,1 5-40 0 0,1 0 0 0 0,-1-1 0 0 0,1 1-1 0 0,1 0 1 0 0,-1 0 0 0 0,2-1 0 0 0,-1 1 0 0 0,1 0 0 0 0,0-1-1 0 0,5 14 1 0 0,1 5-28 0 0,26 165 200 0 0,-15-69-468 0 0,-18-120 55 0 0,-1 0-1 0 0,1 0 1 0 0,-1 0 0 0 0,1 0 0 0 0,0 0 0 0 0,0 0-1 0 0,0 0 1 0 0,0 0 0 0 0,2 3 0 0 0,2-1-810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1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1 456 0 0,'-3'0'634'0'0,"1"1"0"0"0,-1 0 0 0 0,0 0 0 0 0,1 0 1 0 0,-1 0-1 0 0,1 0 0 0 0,-1 0 0 0 0,1 1 0 0 0,0-1 0 0 0,-1 1 0 0 0,1 0 0 0 0,0-1 0 0 0,-2 4 0 0 0,-28 29 3577 0 0,28-29-3643 0 0,-9 10 355 0 0,5-8-395 0 0,1 0 0 0 0,0 1 0 0 0,1 0 1 0 0,0 1-1 0 0,0-1 0 0 0,1 1 0 0 0,0 0 0 0 0,-7 20 0 0 0,12-29-482 0 0,0 1 0 0 0,1 0-1 0 0,-1-1 1 0 0,0 1 0 0 0,1 0-1 0 0,-1-1 1 0 0,1 1 0 0 0,-1-1-1 0 0,0 1 1 0 0,1 0 0 0 0,0-1-1 0 0,-1 1 1 0 0,1-1 0 0 0,-1 1-1 0 0,1-1 1 0 0,-1 0 0 0 0,1 1-1 0 0,0-1 1 0 0,-1 0 0 0 0,1 1-1 0 0,0-1 1 0 0,0 0 0 0 0,-1 0-1 0 0,1 0 1 0 0,0 1 0 0 0,0-1-1 0 0,-1 0 1 0 0,1 0 0 0 0,0 0-1 0 0,0 0 1 0 0,-1 0 0 0 0,2-1-1 0 0,31 3 194 0 0,-30-3-152 0 0,62-1 391 0 0,-43 0-679 0 0,1 1-1 0 0,-1 1 1 0 0,0 1 0 0 0,29 5-1 0 0,-40-4-7359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1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5065 0 0,'4'9'7402'0'0,"7"17"-3648"0"0,29 74-860 0 0,-24-43-2083 0 0,-2 1 0 0 0,9 106 0 0 0,-9-56-714 0 0,0-40-894 0 0,-8-45 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2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9674 0 0,'0'0'63'0'0,"0"0"0"0"0,0 0 0 0 0,0 0 0 0 0,0 0 0 0 0,0 0 0 0 0,1 0 0 0 0,-1-1 0 0 0,0 1 0 0 0,0 0 0 0 0,0 0 0 0 0,1 0 0 0 0,-1 0 0 0 0,0 0 0 0 0,0 0 0 0 0,0 0-1 0 0,1 0 1 0 0,-1 0 0 0 0,0 0 0 0 0,0 0 0 0 0,0 0 0 0 0,1 0 0 0 0,-1 0 0 0 0,0 0 0 0 0,0 0 0 0 0,0 0 0 0 0,1 0 0 0 0,-1 0 0 0 0,0 0 0 0 0,0 0 0 0 0,0 0 0 0 0,1 1 0 0 0,-1-1 0 0 0,0 0 0 0 0,0 0 0 0 0,0 0 0 0 0,0 0 0 0 0,1 0 0 0 0,-1 0 0 0 0,0 1 0 0 0,0-1 0 0 0,0 0 0 0 0,7 12 2033 0 0,0 14 99 0 0,94 393 3896 0 0,-100-417-6096 0 0,2 7-779 0 0,0 0 0 0 0,0 1 0 0 0,-2-1 0 0 0,1 0 0 0 0,-1 1 0 0 0,0-1 0 0 0,-1 17 0 0 0,-1-18-6278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2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5 5985 0 0,'11'-5'1490'0'0,"-11"5"-1340"0"0,0 0-1 0 0,1 1 1 0 0,-1-1 0 0 0,0 0-1 0 0,1 0 1 0 0,-1 0 0 0 0,0 0 0 0 0,0 0-1 0 0,0 0 1 0 0,1 0 0 0 0,-1 0-1 0 0,0 1 1 0 0,0-1 0 0 0,1 0 0 0 0,-1 0-1 0 0,0 0 1 0 0,0 0 0 0 0,0 1-1 0 0,0-1 1 0 0,1 0 0 0 0,-1 0-1 0 0,0 1 1 0 0,0-1 0 0 0,0 0 0 0 0,0 0-1 0 0,0 0 1 0 0,0 1 0 0 0,0-1-1 0 0,0 0 1 0 0,1 0 0 0 0,-1 1 0 0 0,0-1-1 0 0,0 0 1 0 0,0 1 0 0 0,0-1-1 0 0,0 0 1 0 0,0 0 0 0 0,-1 2 1369 0 0,-9 19 1102 0 0,0-5-1951 0 0,-1 0 0 0 0,0 0 0 0 0,-22 23 1 0 0,21-26-635 0 0,1 0-1 0 0,1 0 1 0 0,0 1 0 0 0,-12 23 0 0 0,20-35-21 0 0,1 1 0 0 0,-1-1 0 0 0,1 1 0 0 0,0-1 0 0 0,0 1 1 0 0,0 0-1 0 0,0-1 0 0 0,1 1 0 0 0,-1 0 0 0 0,1 0 0 0 0,0-1 0 0 0,-1 1 0 0 0,1 0 0 0 0,1 0 0 0 0,-1 0 0 0 0,0-1 0 0 0,1 1 0 0 0,-1 0 0 0 0,1 0 0 0 0,0-1 0 0 0,0 1 0 0 0,0 0 0 0 0,0-1 0 0 0,0 1 0 0 0,1-1 0 0 0,-1 1 0 0 0,1-1 0 0 0,-1 0 0 0 0,1 0 0 0 0,0 0 0 0 0,0 0 0 0 0,0 0 0 0 0,0 0 0 0 0,0 0 1 0 0,1 0-1 0 0,-1-1 0 0 0,0 1 0 0 0,1-1 0 0 0,3 2 0 0 0,6 1 146 0 0,-1 0 1 0 0,1 0-1 0 0,0-1 1 0 0,0-1-1 0 0,1 0 1 0 0,-1-1 0 0 0,21 0-1 0 0,73-6-1341 0 0,-93 5-6295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4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9 205 4145 0 0,'-1'0'105'0'0,"1"-1"-1"0"0,-1 1 1 0 0,1-1-1 0 0,-1 1 1 0 0,0-1 0 0 0,1 0-1 0 0,-1 1 1 0 0,1-1 0 0 0,-1 1-1 0 0,1-1 1 0 0,0 0-1 0 0,-1 0 1 0 0,1 1 0 0 0,0-1-1 0 0,-1 0 1 0 0,1 1 0 0 0,0-1-1 0 0,0 0 1 0 0,0 0-1 0 0,0 0 1 0 0,0 1 0 0 0,0-1-1 0 0,0 0 1 0 0,0 0 0 0 0,0 0-1 0 0,0 1 1 0 0,0-1-1 0 0,0 0 1 0 0,0 0 0 0 0,1 0-1 0 0,0-1-12 0 0,0 1 0 0 0,0 0 0 0 0,1 0 0 0 0,-1-1 0 0 0,1 1 0 0 0,-1 0 0 0 0,0 1 0 0 0,1-1 0 0 0,-1 0 0 0 0,1 0 0 0 0,0 0 0 0 0,-1 1 0 0 0,3-1 0 0 0,11-3-45 0 0,-1 1 1 0 0,25-1 0 0 0,-30 3 71 0 0,367-35 465 0 0,150-7 439 0 0,468-16 1664 0 0,-579 41-2268 0 0,926 17 821 0 0,-574 10-482 0 0,-538-10-484 0 0,-222 1-374 0 0,52-1-1688 0 0,-21-3-2145 0 0,-28 1 96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5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4572 0 200 0 0,'-2'1'96'0'0,"0"0"0"0"0,1 0 0 0 0,-1 0 0 0 0,0 0 0 0 0,0 0 0 0 0,0 1 0 0 0,1-1 0 0 0,-1 1 0 0 0,1-1 0 0 0,-1 1 0 0 0,1-1 0 0 0,-1 1 0 0 0,1 0 0 0 0,0 0 0 0 0,0 0 0 0 0,0-1 0 0 0,0 1 1 0 0,0 0-1 0 0,0 0 0 0 0,1 0 0 0 0,-1 1 0 0 0,1-1 0 0 0,-1 0 0 0 0,1 0 0 0 0,0 0 0 0 0,0 0 0 0 0,0 0 0 0 0,0 5 0 0 0,2 5 786 0 0,0 0 0 0 0,1 1 0 0 0,0-1 0 0 0,5 13 0 0 0,2 6 75 0 0,38 205 3670 0 0,-11 123-3576 0 0,-29-10 134 0 0,1 15 460 0 0,33 67-891 0 0,-26-295-746 0 0,42 316 1734 0 0,-40-353-1314 0 0,41 135 0 0 0,-58-233-428 0 0,-1-1 0 0 0,1 1 0 0 0,-1 0 0 0 0,0 0 0 0 0,1 0 0 0 0,-1 0 0 0 0,0 0 0 0 0,0 0 0 0 0,0 0 0 0 0,0 0 0 0 0,0 0 0 0 0,0 0 0 0 0,0 0 0 0 0,0 0 0 0 0,0 0 0 0 0,-1 0 0 0 0,1 0 0 0 0,0 0 0 0 0,-1 0 0 0 0,1 0 0 0 0,0 0 0 0 0,-1 0 0 0 0,1 0 0 0 0,-1 0 0 0 0,0 0 0 0 0,1-1 0 0 0,-1 1 0 0 0,0 0 0 0 0,1 0 0 0 0,-1-1 0 0 0,-1 2 0 0 0,-1-1 0 0 0,-1 1 0 0 0,0-1 0 0 0,1 1 0 0 0,-1-1 0 0 0,0-1 0 0 0,-8 2 0 0 0,-4 1 0 0 0,-91 14-406 0 0,-172 4 0 0 0,149-13 215 0 0,-1045 116 474 0 0,611-47-274 0 0,386-54 97 0 0,-52 9 46 0 0,-220 26-256 0 0,-743 73 3016 0 0,954-112-2514 0 0,202-19-1270 0 0,-1-2 0 0 0,0-1 0 0 0,0-2 0 0 0,-47-12 0 0 0,60 9-241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6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4609 0 0,'1'-9'319'0'0,"15"-57"-579"0"0,-15 62 387 0 0,1 0 1 0 0,0 0-1 0 0,-1 0 0 0 0,1 0 1 0 0,1 1-1 0 0,-1-1 0 0 0,0 1 1 0 0,1-1-1 0 0,0 1 0 0 0,0 0 1 0 0,0 0-1 0 0,0 0 0 0 0,6-4 1 0 0,-9 7-85 0 0,1 0 0 0 0,0 0 0 0 0,-1 0 0 0 0,1 0 0 0 0,0-1 1 0 0,0 1-1 0 0,-1 0 0 0 0,1 0 0 0 0,0 0 0 0 0,-1 0 0 0 0,1 1 0 0 0,0-1 0 0 0,-1 0 1 0 0,1 0-1 0 0,0 0 0 0 0,-1 0 0 0 0,1 1 0 0 0,-1-1 0 0 0,1 0 0 0 0,0 1 0 0 0,-1-1 1 0 0,1 0-1 0 0,-1 1 0 0 0,1-1 0 0 0,-1 1 0 0 0,1-1 0 0 0,-1 1 0 0 0,1-1 1 0 0,-1 1-1 0 0,1-1 0 0 0,-1 1 0 0 0,0 0 0 0 0,1-1 0 0 0,-1 1 0 0 0,0-1 0 0 0,0 1 1 0 0,1 0-1 0 0,-1-1 0 0 0,0 1 0 0 0,0 0 0 0 0,0 1 0 0 0,9 34 500 0 0,-8-31-354 0 0,11 49 540 0 0,38 242 686 0 0,-32 218 1743 0 0,16 141-2163 0 0,70-9-659 0 0,-59-429 1397 0 0,31 407-1 0 0,-72-360 635 0 0,-9-151-4919 0 0,3-96-4296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7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6449 0 0,'0'-12'654'0'0,"0"9"-530"0"0,0 0-1 0 0,0 1 1 0 0,0-1 0 0 0,1 1 0 0 0,-1-1-1 0 0,1 0 1 0 0,-1 1 0 0 0,1-1 0 0 0,0 1-1 0 0,0-1 1 0 0,0 1 0 0 0,0-1 0 0 0,0 1-1 0 0,3-4 1 0 0,8 39 1847 0 0,-4 0-1421 0 0,-1-1 0 0 0,-2 1 0 0 0,-1 0-1 0 0,-2 54 1 0 0,1-5-283 0 0,159 1499 2632 0 0,-161-1571-2966 0 0,50 405 2416 0 0,-45-206-2640 0 0,-9-144-2635 0 0,-13 76 0 0 0,11-115-2672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7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69 6913 0 0,'-14'-10'-1161'0'0,"1"0"-1"0"0,0-1 1 0 0,0 0-1 0 0,-12-15 1 0 0,41 30 1203 0 0,10 8 738 0 0,-13-6-381 0 0,1 0 0 0 0,0-1-1 0 0,0-1 1 0 0,0 0-1 0 0,0-1 1 0 0,1 0-1 0 0,15 0 1 0 0,108-1 1334 0 0,-80-3-1044 0 0,597 35 3679 0 0,-129-3-3538 0 0,970-2 1247 0 0,-977-35-1437 0 0,-22-1 44 0 0,-1 27 502 0 0,34 49-1042 0 0,-515-67-155 0 0,-7-1-304 0 0,-1 0-1 0 0,0 1 1 0 0,0 0 0 0 0,0 0-1 0 0,0 0 1 0 0,7 4 0 0 0,-9-2-5213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2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9218 0 0,'0'-1'83'0'0,"1"1"0"0"0,0-1 1 0 0,0 1-1 0 0,-1-1 0 0 0,1 1 0 0 0,0 0 0 0 0,0-1 0 0 0,-1 1 1 0 0,1 0-1 0 0,0 0 0 0 0,0-1 0 0 0,0 1 0 0 0,0 0 1 0 0,0 0-1 0 0,0 0 0 0 0,-1 0 0 0 0,1 0 0 0 0,0 0 1 0 0,0 0-1 0 0,0 0 0 0 0,0 0 0 0 0,0 1 0 0 0,-1-1 0 0 0,1 0 1 0 0,0 1-1 0 0,0-1 0 0 0,0 0 0 0 0,-1 1 0 0 0,1-1 1 0 0,0 1-1 0 0,0-1 0 0 0,-1 1 0 0 0,1-1 0 0 0,0 1 1 0 0,-1 0-1 0 0,1-1 0 0 0,-1 1 0 0 0,1 0 0 0 0,-1-1 0 0 0,1 1 1 0 0,-1 0-1 0 0,1 0 0 0 0,-1 0 0 0 0,0-1 0 0 0,0 1 1 0 0,1 0-1 0 0,-1 0 0 0 0,0 0 0 0 0,0 0 0 0 0,0 0 1 0 0,0-1-1 0 0,0 1 0 0 0,0 0 0 0 0,0 1 0 0 0,0 9 917 0 0,0-1-1 0 0,0 1 1 0 0,-5 18-1 0 0,3-15-1228 0 0,1 14 497 0 0,1 0-1 0 0,2 1 0 0 0,0-1 0 0 0,9 36 1 0 0,35 105 1557 0 0,-20-82-1215 0 0,-18-57-436 0 0,-2 1 1 0 0,6 53-1 0 0,-11-69-559 0 0,-1-1-1 0 0,0 1 1 0 0,-1-1 0 0 0,-1 1 0 0 0,0-1-1 0 0,-1 0 1 0 0,0 0 0 0 0,-6 16-1 0 0,-2-7-6321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8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8290 0 0,'7'6'4175'0'0,"-2"2"-4161"0"0,0 0 0 0 0,0 0 0 0 0,-1 0 1 0 0,6 17-1 0 0,-6 4 409 0 0,-2 0 1 0 0,-1 0-1 0 0,-1 0 0 0 0,-1 1 1 0 0,-9 41-1 0 0,3-7-72 0 0,4 24 139 0 0,4 1 0 0 0,23 172 1 0 0,-11-158 131 0 0,0 169 1 0 0,-29-82-457 0 0,9-128-165 0 0,2 1 1 0 0,2-1 0 0 0,11 108 0 0 0,45 100-307 0 0,-5-44-230 0 0,-37-161 539 0 0,26 194 566 0 0,-33-210-504 0 0,-2 1 1 0 0,-2 0-1 0 0,-8 61 1 0 0,6-91-139 0 0,2-14-148 0 0,-1 1 0 0 0,1-1-1 0 0,-1 1 1 0 0,0-1 0 0 0,-1 1 0 0 0,1-1-1 0 0,-1 0 1 0 0,-1 0 0 0 0,1 0-1 0 0,-1 0 1 0 0,-6 10 0 0 0,3-12-723 0 0,-1-1-8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9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5112 173 13363 0 0,'2'-1'663'0'0,"-2"0"-821"0"0,0 1 0 0 0,0-1 0 0 0,-1 1 1 0 0,1 0-1 0 0,0-1 0 0 0,0 1 1 0 0,0 0-1 0 0,0-1 0 0 0,0 1 0 0 0,0 0 1 0 0,0-1-1 0 0,-1 1 0 0 0,1 0 0 0 0,0 0 1 0 0,0-1-1 0 0,0 1 0 0 0,-1 0 0 0 0,1-1 1 0 0,0 1-1 0 0,-1 0 0 0 0,1 0 0 0 0,0 0 1 0 0,0-1-1 0 0,-1 1 0 0 0,1 0 1 0 0,0 0-1 0 0,-1 0 0 0 0,0-1 0 0 0,-10-3-164 0 0,-1 0-1 0 0,1 1 1 0 0,-1 0 0 0 0,0 1-1 0 0,0 1 1 0 0,-20-1-1 0 0,-84 5-748 0 0,48 0 1080 0 0,-363-16 3960 0 0,176 0-2740 0 0,-54 6-322 0 0,-453-22-515 0 0,214-10 702 0 0,-272 29-871 0 0,684 12-255 0 0,-66 6 80 0 0,-25 0-47 0 0,92 1 1076 0 0,82-4 69 0 0,-55-2 0 0 0,95-5-1008 0 0,-1 0 1 0 0,1-1-1 0 0,-1 0 1 0 0,1-1-1 0 0,-16-6 1 0 0,18 5-82 0 0,0 1 0 0 0,0 0 0 0 0,-1 1 0 0 0,0 0 0 0 0,1 1 1 0 0,-1 1-1 0 0,-17-1 0 0 0,1 3-108 0 0,0 0 0 0 0,0-2-1 0 0,0-1 1 0 0,-37-7 0 0 0,42 5 270 0 0,-1 2 1 0 0,0 1-1 0 0,-37 2 0 0 0,-25-1-1372 0 0,-147-10 1538 0 0,232 10-942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5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155 146 4145 0 0,'-6'-26'2104'0'0,"-4"-35"-1"0"0,1 2 2492 0 0,8 82 1056 0 0,-10 28-4461 0 0,3-14-634 0 0,-85 680 1321 0 0,85-577-1406 0 0,5-76-1758 0 0,-1-1-4493 0 0,2-33-947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6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16 5529 0 0,'-27'-5'1913'0'0,"25"4"-1785"0"0,0 0-1 0 0,0 1 1 0 0,0-1-1 0 0,0 1 1 0 0,-1 0-1 0 0,1-1 1 0 0,0 1-1 0 0,0 0 1 0 0,0 0-1 0 0,0 0 1 0 0,-1 1-1 0 0,1-1 1 0 0,0 0-1 0 0,0 1 1 0 0,-2 2 2462 0 0,4-3-2487 0 0,0 0-1 0 0,0 0 1 0 0,0 0 0 0 0,0 0-1 0 0,0 0 1 0 0,0 1-1 0 0,0-1 1 0 0,0 0 0 0 0,0 0-1 0 0,0 0 1 0 0,0 0 0 0 0,0 0-1 0 0,0 0 1 0 0,0 0 0 0 0,0 0-1 0 0,0 0 1 0 0,0 1-1 0 0,0-1 1 0 0,0 0 0 0 0,0 0-1 0 0,24 0 2220 0 0,51-4-1342 0 0,-31 2-434 0 0,448 4 646 0 0,-469-1-1564 0 0,129 7 1271 0 0,-75-11-1948 0 0,-4-9-3891 0 0,-60 8-944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7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5529 0 0,'-1'-1'61'0'0,"1"1"-1"0"0,0-1 1 0 0,0 0 0 0 0,0 1-1 0 0,0-1 1 0 0,0 0-1 0 0,0 0 1 0 0,0 1-1 0 0,0-1 1 0 0,1 0 0 0 0,-1 1-1 0 0,0-1 1 0 0,0 0-1 0 0,1 0 1 0 0,-1 1 0 0 0,0-1-1 0 0,1 1 1 0 0,-1-1-1 0 0,1 0 1 0 0,-1 1 0 0 0,0-1-1 0 0,1 1 1 0 0,0-1-1 0 0,-1 1 1 0 0,1-1 0 0 0,-1 1-1 0 0,1-1 1 0 0,-1 1-1 0 0,1 0 1 0 0,0-1-1 0 0,21-14 672 0 0,-4 9-50 0 0,0 1-1 0 0,0 0 1 0 0,0 2 0 0 0,1 0-1 0 0,25 0 1 0 0,-18 1-1342 0 0,-1-1 0 0 0,26-6 0 0 0,-45 7 336 0 0,-1 1-129 0 0,0 0 0 0 0,0-1 0 0 0,0 1 1 0 0,0-1-1 0 0,-1 0 0 0 0,1-1 0 0 0,5-3 1 0 0,-4 1 414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7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7370 0 0,'1'-1'61'0'0,"0"1"0"0"0,-1-1 0 0 0,1 1 0 0 0,0-1 1 0 0,0 1-1 0 0,-1-1 0 0 0,1 1 0 0 0,0-1 0 0 0,0 1 1 0 0,-1 0-1 0 0,1 0 0 0 0,0-1 0 0 0,0 1 1 0 0,0 0-1 0 0,0 0 0 0 0,0 0 0 0 0,-1 0 0 0 0,1 0 1 0 0,0 0-1 0 0,0 0 0 0 0,0 0 0 0 0,0 0 0 0 0,0 0 1 0 0,1 1-1 0 0,23 3 890 0 0,-22-3-847 0 0,-1 1 0 0 0,0-1-1 0 0,0 1 1 0 0,0 0 0 0 0,0 0 0 0 0,0 0-1 0 0,-1 0 1 0 0,1 0 0 0 0,0 0-1 0 0,-1 0 1 0 0,1 0 0 0 0,-1 1-1 0 0,0-1 1 0 0,0 0 0 0 0,0 1-1 0 0,0-1 1 0 0,0 1 0 0 0,-1 0-1 0 0,1-1 1 0 0,-1 1 0 0 0,1 2-1 0 0,2 63 1420 0 0,-3-59-1207 0 0,-11 206 3783 0 0,0 42-1678 0 0,21-105-1485 0 0,0 65-761 0 0,-14-103-2394 0 0,3-89 1064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8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81 1840 0 0,'-21'5'137'0'0,"15"-4"150"0"0,0 1 1 0 0,1-1-1 0 0,-1 0 0 0 0,0 0 0 0 0,0 0 0 0 0,0-1 0 0 0,0 0 1 0 0,0 0-1 0 0,-10-2 0 0 0,16 2-266 0 0,-1 0 1 0 0,1 0-1 0 0,0 0 0 0 0,0 0 1 0 0,0 0-1 0 0,0 0 0 0 0,0 0 1 0 0,0 0-1 0 0,0 0 0 0 0,0 0 1 0 0,0 0-1 0 0,-1 0 0 0 0,1 0 1 0 0,0-1-1 0 0,0 1 0 0 0,0 0 1 0 0,0 0-1 0 0,0 0 0 0 0,0 0 1 0 0,0 0-1 0 0,0 0 0 0 0,0 0 0 0 0,0 0 1 0 0,0 0-1 0 0,0 0 0 0 0,0 0 1 0 0,-1-1-1 0 0,1 1 0 0 0,0 0 1 0 0,0 0-1 0 0,0 0 0 0 0,0 0 1 0 0,0 0-1 0 0,0 0 0 0 0,0 0 1 0 0,0 0-1 0 0,0 0 0 0 0,0-1 1 0 0,0 1-1 0 0,0 0 0 0 0,0 0 1 0 0,0 0-1 0 0,0 0 0 0 0,0 0 1 0 0,0 0-1 0 0,0 0 0 0 0,1 0 1 0 0,-1 0-1 0 0,0-1 0 0 0,0 1 1 0 0,0 0-1 0 0,0 0 0 0 0,0 0 1 0 0,0 0-1 0 0,0 0 0 0 0,0 0 0 0 0,0 0 1 0 0,0 0-1 0 0,0 0 0 0 0,0 0 1 0 0,0 0-1 0 0,1 0 0 0 0,-1-1 1 0 0,10-3 1161 0 0,13-2 339 0 0,247-15 2289 0 0,-90 10-3099 0 0,213-2 474 0 0,-204 10-1015 0 0,439 6 149 0 0,-351 1-4 0 0,-228-3-260 0 0,83 1 593 0 0,253-28-1 0 0,-276 16-1938 0 0,-86 9-4270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9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66 8754 0 0,'-1'-5'277'0'0,"0"-1"1"0"0,1 1-1 0 0,0-1 1 0 0,0 1-1 0 0,2-9 0 0 0,0-11 1428 0 0,1 33 6 0 0,3 12-510 0 0,-6 27-118 0 0,-10 68 0 0 0,-2 32-216 0 0,13-116-791 0 0,0 0 0 0 0,8 38 0 0 0,-7-55-400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9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 2304 0 0,'-8'0'956'0'0,"0"1"0"0"0,0 0-1 0 0,0 1 1 0 0,0 0-1 0 0,0 0 1 0 0,-9 4 0 0 0,-5 8-1768 0 0,27-16 1353 0 0,0 0 1 0 0,0 1 0 0 0,1-1-1 0 0,-1 1 1 0 0,11 0 0 0 0,-13 1-572 0 0,16-5 304 0 0,0 2 0 0 0,0 0-1 0 0,-1 2 1 0 0,2 0-1 0 0,-1 1 1 0 0,0 0-1 0 0,0 2 1 0 0,33 7-1 0 0,-51-9-275 0 0,0 0 1 0 0,0 0-1 0 0,0 0 0 0 0,0 0 0 0 0,0 1 0 0 0,0-1 0 0 0,0 0 1 0 0,-1 1-1 0 0,1-1 0 0 0,0 1 0 0 0,0-1 0 0 0,0 1 0 0 0,-1-1 0 0 0,1 1 1 0 0,0-1-1 0 0,0 1 0 0 0,-1 0 0 0 0,1-1 0 0 0,-1 1 0 0 0,1 0 1 0 0,-1 0-1 0 0,1-1 0 0 0,-1 1 0 0 0,1 0 0 0 0,-1 0 0 0 0,1 0 0 0 0,-1 0 1 0 0,0 0-1 0 0,0 0 0 0 0,0 0 0 0 0,1 1 0 0 0,-2 0-36 0 0,1 1-1 0 0,-1-1 1 0 0,0 0 0 0 0,0 0-1 0 0,0 0 1 0 0,0 0-1 0 0,0 0 1 0 0,-1 0-1 0 0,1 0 1 0 0,-1 0 0 0 0,1-1-1 0 0,-3 4 1 0 0,-8 5-394 0 0,1-1 0 0 0,-26 16 1 0 0,13-10 237 0 0,-33 20 1461 0 0,53-32-1114 0 0,-1 0 0 0 0,1 1 0 0 0,-1 0-1 0 0,1 0 1 0 0,0 0 0 0 0,1 0 0 0 0,-1 1-1 0 0,-4 7 1 0 0,8-11-152 0 0,-1-1-1 0 0,1 0 1 0 0,0 1 0 0 0,0-1-1 0 0,0 0 1 0 0,-1 1 0 0 0,1-1-1 0 0,0 0 1 0 0,0 1 0 0 0,0-1-1 0 0,0 1 1 0 0,0-1 0 0 0,0 0-1 0 0,0 1 1 0 0,0-1-1 0 0,0 1 1 0 0,0-1 0 0 0,0 0-1 0 0,0 1 1 0 0,0-1 0 0 0,0 1-1 0 0,0-1 1 0 0,0 0 0 0 0,0 1-1 0 0,1-1 1 0 0,-1 1 0 0 0,0-1-1 0 0,0 0 1 0 0,0 1 0 0 0,1-1-1 0 0,-1 0 1 0 0,0 1-1 0 0,0-1 1 0 0,1 0 0 0 0,-1 0-1 0 0,0 1 1 0 0,1-1 0 0 0,-1 0-1 0 0,1 1 1 0 0,20 1 221 0 0,22-9 30 0 0,-22 1-232 0 0,35-8 46 0 0,-52 13-62 0 0,1 1-1 0 0,-1-1 0 0 0,0 1 1 0 0,0 0-1 0 0,0 0 1 0 0,0 0-1 0 0,0 1 1 0 0,0-1-1 0 0,0 1 1 0 0,7 2-1 0 0,-10-3-4 0 0,-1 0-1 0 0,1 0 1 0 0,-1 1 0 0 0,0-1-1 0 0,1 0 1 0 0,-1 0-1 0 0,0 0 1 0 0,1 1 0 0 0,-1-1-1 0 0,0 0 1 0 0,0 0-1 0 0,1 1 1 0 0,-1-1 0 0 0,0 0-1 0 0,0 1 1 0 0,1-1 0 0 0,-1 0-1 0 0,0 1 1 0 0,0-1-1 0 0,0 0 1 0 0,1 1 0 0 0,-1-1-1 0 0,0 1 1 0 0,0-1-1 0 0,0 0 1 0 0,0 1 0 0 0,0-1-1 0 0,0 1 1 0 0,0-1-1 0 0,0 0 1 0 0,0 1 0 0 0,0-1-1 0 0,0 1 1 0 0,0-1-1 0 0,0 0 1 0 0,-1 1 0 0 0,-11 16-119 0 0,-20 8-118 0 0,3-8 61 0 0,13-8 622 0 0,-30 22-1 0 0,43-28-280 0 0,0-1 1 0 0,0 1-1 0 0,0 0 0 0 0,0 0 0 0 0,0 0 0 0 0,1 0 1 0 0,-1 0-1 0 0,1 1 0 0 0,0-1 0 0 0,0 1 0 0 0,1-1 1 0 0,-1 1-1 0 0,0 0 0 0 0,-1 6 0 0 0,3-8-188 0 0,0 0 1 0 0,0-1-1 0 0,-1 1 0 0 0,1-1 0 0 0,0 1 1 0 0,0 0-1 0 0,1-1 0 0 0,-1 1 0 0 0,0 0 1 0 0,0-1-1 0 0,1 1 0 0 0,-1-1 0 0 0,1 1 1 0 0,0-1-1 0 0,-1 1 0 0 0,1-1 0 0 0,0 1 0 0 0,0-1 1 0 0,0 0-1 0 0,0 1 0 0 0,0-1 0 0 0,0 0 1 0 0,0 0-1 0 0,0 0 0 0 0,0 0 0 0 0,3 2 1 0 0,1 0-411 0 0,1 0 0 0 0,0-1 0 0 0,0 0 0 0 0,-1 0 0 0 0,12 2 0 0 0,17 7-2407 0 0,-28-7 1428 0 0,-1 0-2448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0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15203 0 0,'1'3'299'0'0,"1"0"0"0"0,-1 1-1 0 0,0-1 1 0 0,1 1 0 0 0,-1-1 0 0 0,1 0-1 0 0,0 0 1 0 0,0 0 0 0 0,4 4-1 0 0,-3-3-273 0 0,4 8-243 0 0,0 0 1 0 0,-1 0-1 0 0,-1 0 1 0 0,0 0 0 0 0,-1 1-1 0 0,0 0 1 0 0,-1 0-1 0 0,2 17 1 0 0,-1 14 994 0 0,-1 51 0 0 0,-1-16 1151 0 0,0-46-1282 0 0,21 238 1495 0 0,-22-264-2362 0 0,0 0 0 0 0,-1 0 0 0 0,0-1 0 0 0,-1 15 0 0 0,-7 10-4016 0 0,5-25 1943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3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12443 0 0,'0'2'9'0'0,"0"-1"-1"0"0,0 1 1 0 0,0 0 0 0 0,0-1 0 0 0,1 1 0 0 0,-1 0 0 0 0,0-1 0 0 0,1 1 0 0 0,-1 0-1 0 0,1-1 1 0 0,0 1 0 0 0,0-1 0 0 0,-1 1 0 0 0,1-1 0 0 0,0 1 0 0 0,0-1 0 0 0,0 0-1 0 0,0 1 1 0 0,1-1 0 0 0,-1 0 0 0 0,2 2 0 0 0,30 21 589 0 0,-24-20-407 0 0,1 0 0 0 0,0-1 0 0 0,0 0-1 0 0,0 0 1 0 0,0-1 0 0 0,0-1 0 0 0,15 1 0 0 0,77-5 816 0 0,-53 0-574 0 0,3 1-95 0 0,0 2 0 0 0,1 2 0 0 0,63 12-1 0 0,-116-14-336 0 0,1 0 0 0 0,-1 0 0 0 0,1 0 0 0 0,-1 0 0 0 0,1 0 0 0 0,-1 0-1 0 0,0 0 1 0 0,1 0 0 0 0,-1 0 0 0 0,1 0 0 0 0,-1 0 0 0 0,1 0 0 0 0,-1 0 0 0 0,1 1-1 0 0,-1-1 1 0 0,0 0 0 0 0,1 0 0 0 0,-1 0 0 0 0,1 1 0 0 0,-1-1 0 0 0,0 0-1 0 0,1 0 1 0 0,-1 1 0 0 0,0-1 0 0 0,1 0 0 0 0,-1 1 0 0 0,0-1 0 0 0,0 0 0 0 0,1 1-1 0 0,-1-1 1 0 0,0 1 0 0 0,0-1 0 0 0,0 0 0 0 0,1 1 0 0 0,-1-1 0 0 0,0 1 0 0 0,0-1-1 0 0,0 1 1 0 0,0 0 0 0 0,-17 12-548 0 0,-36 8-888 0 0,50-20 1345 0 0,-55 18-2577 0 0,-156 58-706 0 0,164-56 5191 0 0,2 2 0 0 0,-56 35 0 0 0,101-57-1624 0 0,0 1 0 0 0,0 0 0 0 0,1 0 0 0 0,-1 0-1 0 0,1 0 1 0 0,0 0 0 0 0,-1 0 0 0 0,1 1 0 0 0,0-1 0 0 0,1 1 0 0 0,-1-1-1 0 0,-3 6 1 0 0,5-7-139 0 0,0-1-1 0 0,0 1 0 0 0,0 0 0 0 0,0-1 0 0 0,0 1 1 0 0,0 0-1 0 0,0 0 0 0 0,0-1 0 0 0,0 1 1 0 0,0 0-1 0 0,0-1 0 0 0,0 1 0 0 0,0 0 1 0 0,1-1-1 0 0,-1 1 0 0 0,0 0 0 0 0,1-1 0 0 0,-1 1 1 0 0,0 0-1 0 0,1-1 0 0 0,0 2 0 0 0,1-1-19 0 0,-1 1-1 0 0,1-1 1 0 0,0 0-1 0 0,-1 1 1 0 0,1-1-1 0 0,0 0 1 0 0,0 0 0 0 0,0 0-1 0 0,0-1 1 0 0,3 2-1 0 0,45 10 178 0 0,0-2 0 0 0,0-3 0 0 0,82 3 0 0 0,-119-10-176 0 0,16 1-36 0 0,-21-2 0 0 0,1 1 0 0 0,-1 0 0 0 0,0 1 0 0 0,1 0 0 0 0,-1 0 0 0 0,0 0 0 0 0,15 6 0 0 0,-23-7 2 0 0,1 0-1 0 0,0 1 1 0 0,-1-1-1 0 0,1 0 0 0 0,-1 0 1 0 0,0 1-1 0 0,1-1 1 0 0,-1 0-1 0 0,1 1 1 0 0,-1-1-1 0 0,1 1 0 0 0,-1-1 1 0 0,0 0-1 0 0,1 1 1 0 0,-1-1-1 0 0,0 1 1 0 0,1-1-1 0 0,-1 1 0 0 0,0-1 1 0 0,0 1-1 0 0,0-1 1 0 0,1 1-1 0 0,-1 0 1 0 0,0-1-1 0 0,0 1 0 0 0,0-1 1 0 0,0 1-1 0 0,0-1 1 0 0,0 1-1 0 0,0-1 1 0 0,0 2-1 0 0,-12 16 97 0 0,-23 9-34 0 0,-2-7-224 0 0,21-12-103 0 0,1 1 1 0 0,-1 0-1 0 0,2 1 0 0 0,-1 0 1 0 0,-16 17-1 0 0,30-26 255 0 0,0 0 0 0 0,1-1 0 0 0,-1 1 0 0 0,0-1 0 0 0,1 1 0 0 0,-1 0 0 0 0,1-1 0 0 0,-1 1 0 0 0,1 0 0 0 0,0-1 0 0 0,-1 1 0 0 0,1 0 0 0 0,0 0 0 0 0,-1-1 0 0 0,1 1 0 0 0,0 0 0 0 0,0 0 0 0 0,0 0 0 0 0,0-1 0 0 0,0 1 0 0 0,0 0 0 0 0,0 0 0 0 0,0 0 0 0 0,0 0 0 0 0,0-1 0 0 0,0 1 0 0 0,0 0 0 0 0,1 1 0 0 0,0-1 14 0 0,0 1 1 0 0,0-1 0 0 0,1 0 0 0 0,-1 0-1 0 0,0 0 1 0 0,0 0 0 0 0,1 0 0 0 0,-1-1 0 0 0,1 1-1 0 0,-1 0 1 0 0,0-1 0 0 0,1 1 0 0 0,2 0-1 0 0,6 1 135 0 0,-1 0 0 0 0,1 0 0 0 0,18-1-1 0 0,18-2 286 0 0,-31-1-312 0 0,0 1 1 0 0,0 1-1 0 0,1 1 0 0 0,-1 0 0 0 0,0 0 1 0 0,24 7-1 0 0,-38-8-150 0 0,-1 0 0 0 0,1 0-1 0 0,0 1 1 0 0,-1-1 0 0 0,1 0 0 0 0,0 0 0 0 0,-1 0 0 0 0,1 1 0 0 0,0-1-1 0 0,-1 0 1 0 0,1 1 0 0 0,0-1 0 0 0,-1 1 0 0 0,1-1 0 0 0,-1 0-1 0 0,1 1 1 0 0,-1-1 0 0 0,1 1 0 0 0,-1 0 0 0 0,1-1 0 0 0,-1 1-1 0 0,1-1 1 0 0,-1 1 0 0 0,0 0 0 0 0,1-1 0 0 0,-1 1 0 0 0,0 0-1 0 0,0-1 1 0 0,1 1 0 0 0,-1 0 0 0 0,0-1 0 0 0,0 1 0 0 0,0 1 0 0 0,-1-1-101 0 0,1 1 1 0 0,-1-1 0 0 0,0 0 0 0 0,0 1 0 0 0,0-1 0 0 0,0 0 0 0 0,0 0 0 0 0,-1 0 0 0 0,1 1 0 0 0,0-1-1 0 0,0-1 1 0 0,-1 1 0 0 0,-2 2 0 0 0,-50 21-1570 0 0,0-2 2630 0 0,1 4 0 0 0,0 1 0 0 0,3 3 0 0 0,-58 44 0 0 0,106-73-969 0 0,1 0 0 0 0,-1 0 1 0 0,0 0-1 0 0,1 1 1 0 0,-1-1-1 0 0,1 1 1 0 0,0-1-1 0 0,-1 1 1 0 0,1-1-1 0 0,-2 4 1 0 0,3-4 5 0 0,0-1 0 0 0,0 1 0 0 0,0-1 0 0 0,-1 1 1 0 0,1-1-1 0 0,0 0 0 0 0,0 1 0 0 0,0-1 0 0 0,0 1 1 0 0,0-1-1 0 0,0 1 0 0 0,0-1 0 0 0,1 1 0 0 0,-1-1 1 0 0,0 1-1 0 0,0-1 0 0 0,0 0 0 0 0,0 1 0 0 0,1-1 1 0 0,-1 1-1 0 0,0-1 0 0 0,0 0 0 0 0,0 1 0 0 0,1-1 1 0 0,-1 0-1 0 0,0 1 0 0 0,1-1 0 0 0,-1 0 1 0 0,1 1-1 0 0,2 1-120 0 0,1-1-1 0 0,-1 1 1 0 0,1-1 0 0 0,0 0 0 0 0,-1 0-1 0 0,1 0 1 0 0,0 0 0 0 0,0-1 0 0 0,7 1 0 0 0,90 6-2083 0 0,-92-5 1507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0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4145 0 0,'-83'22'6363'0'0,"25"-5"-6769"0"0,107-29 1587 0 0,2 2 1 0 0,-1 3-1 0 0,60-2 0 0 0,-107 9-1223 0 0,-1 0 0 0 0,1 0 0 0 0,0 0-1 0 0,-1 0 1 0 0,1 1 0 0 0,-1-1 0 0 0,1 1 0 0 0,-1-1-1 0 0,1 1 1 0 0,-1 0 0 0 0,1 0 0 0 0,-1 0 0 0 0,0 0-1 0 0,0 1 1 0 0,3 1 0 0 0,-4-2-23 0 0,0 0 0 0 0,-1 0 0 0 0,1 1 0 0 0,-1-1 1 0 0,1 0-1 0 0,-1 0 0 0 0,1 1 0 0 0,-1-1 0 0 0,0 0 0 0 0,0 1 0 0 0,1-1 0 0 0,-1 0 0 0 0,0 0 0 0 0,0 1 0 0 0,-1-1 1 0 0,1 0-1 0 0,0 1 0 0 0,0-1 0 0 0,-1 0 0 0 0,1 1 0 0 0,0-1 0 0 0,-1 0 0 0 0,1 0 0 0 0,-1 0 0 0 0,0 1 0 0 0,1-1 1 0 0,-1 0-1 0 0,0 0 0 0 0,0 0 0 0 0,-1 1 0 0 0,-15 22 1062 0 0,0-1-1 0 0,-37 36 1 0 0,54-58-1011 0 0,-1-1-1 0 0,1 1 1 0 0,-1 0 0 0 0,1 0-1 0 0,0 0 1 0 0,-1-1 0 0 0,1 1-1 0 0,0 0 1 0 0,0 0 0 0 0,-1 0-1 0 0,1 0 1 0 0,0 0 0 0 0,0 0-1 0 0,0 0 1 0 0,0 0 0 0 0,0 0-1 0 0,0 0 1 0 0,1-1 0 0 0,-1 1-1 0 0,0 0 1 0 0,0 0 0 0 0,1 0-1 0 0,-1 0 1 0 0,0 0 0 0 0,1-1 0 0 0,-1 1-1 0 0,1 0 1 0 0,-1 0 0 0 0,1 0-1 0 0,0-1 1 0 0,-1 1 0 0 0,1 0-1 0 0,-1-1 1 0 0,1 1 0 0 0,1 0-1 0 0,-1 0 14 0 0,0 0 0 0 0,0 0 0 0 0,0 0 0 0 0,0-1 0 0 0,-1 1 0 0 0,1 1 0 0 0,0-1 0 0 0,-1 0 0 0 0,1 0 0 0 0,0 0 0 0 0,-1 0 0 0 0,1 0-1 0 0,-1 1 1 0 0,0-1 0 0 0,1 0 0 0 0,-1 0 0 0 0,0 0 0 0 0,0 1 0 0 0,0-1 0 0 0,0 0 0 0 0,0 1 0 0 0,0-1 0 0 0,0 0 0 0 0,0 0 0 0 0,0 1 0 0 0,0-1 0 0 0,-1 0-1 0 0,1 0 1 0 0,-1 1 0 0 0,1-1 0 0 0,-1 0 0 0 0,-1 2 0 0 0,-82 96 2780 0 0,84-99-2751 0 0,-1 0-1 0 0,1 1 1 0 0,0-1-1 0 0,-1 0 1 0 0,1 0-1 0 0,0 1 1 0 0,0-1-1 0 0,-1 0 1 0 0,1 1-1 0 0,0-1 1 0 0,0 0-1 0 0,-1 1 1 0 0,1-1-1 0 0,0 0 1 0 0,0 1-1 0 0,0-1 1 0 0,0 1-1 0 0,-1-1 1 0 0,1 0-1 0 0,0 1 1 0 0,0-1-1 0 0,0 1 1 0 0,0-1-1 0 0,0 0 1 0 0,0 1-1 0 0,0-1 1 0 0,0 1-1 0 0,0-1 1 0 0,1 0-1 0 0,-1 1 1 0 0,0-1-1 0 0,0 1 1 0 0,0-1-1 0 0,1 1 1 0 0,14 2-565 0 0,21-8-3031 0 0,-25 3-1678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1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0 11058 0 0,'-9'7'573'0'0,"-5"8"1573"0"0,14-13-2123 0 0,0 0-1 0 0,-1 0 1 0 0,1 0-1 0 0,1 0 1 0 0,-1 0-1 0 0,0 0 1 0 0,0 0-1 0 0,1 0 1 0 0,-1 0-1 0 0,1-1 1 0 0,1 4-1 0 0,2 12 456 0 0,-1 0 1 0 0,-1 0-1 0 0,0 0 1 0 0,-2 0-1 0 0,-1 30 1 0 0,0 6 503 0 0,1-44-889 0 0,14 259 2389 0 0,-9-227-2107 0 0,1-2 0 0 0,3 1-1 0 0,1-1 1 0 0,24 62 0 0 0,-34-100-405 0 0,6 14 291 0 0,-6-15-311 0 0,0 1 1 0 0,0-1-1 0 0,1 0 1 0 0,-1 0-1 0 0,0 1 1 0 0,0-1-1 0 0,0 0 1 0 0,0 1-1 0 0,0-1 1 0 0,0 0-1 0 0,0 1 1 0 0,0-1-1 0 0,0 0 1 0 0,0 1-1 0 0,0-1 1 0 0,0 0-1 0 0,0 1 1 0 0,0-1-1 0 0,0 0 1 0 0,0 1-1 0 0,0-1 0 0 0,0 0 1 0 0,0 0-1 0 0,0 1 1 0 0,0-1-1 0 0,0 0 1 0 0,-1 1-1 0 0,1-1 1 0 0,0 0-1 0 0,0 0 1 0 0,0 1-1 0 0,-1-1 1 0 0,1 0-1 0 0,0 0 1 0 0,0 1-1 0 0,-1-1 1 0 0,1 0-1 0 0,0 0 1 0 0,0 0-1 0 0,-1 0 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1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21 9674 0 0,'0'0'90'0'0,"-1"-1"-1"0"0,1 1 1 0 0,0-1-1 0 0,-1 1 1 0 0,1 0-1 0 0,0-1 0 0 0,0 1 1 0 0,-1-1-1 0 0,1 1 1 0 0,0-1-1 0 0,0 1 1 0 0,-1 0-1 0 0,1-1 1 0 0,0 1-1 0 0,0-1 1 0 0,0 1-1 0 0,0-1 1 0 0,0 1-1 0 0,0-1 1 0 0,0 1-1 0 0,0-1 1 0 0,0 0-1 0 0,0 1 1 0 0,0-1-1 0 0,0 1 1 0 0,0 0-1 0 0,1-1 1 0 0,-1 1-1 0 0,0-1 1 0 0,0 1-1 0 0,0-1 1 0 0,1 1-1 0 0,-1-1 1 0 0,0 1-1 0 0,1-1 1 0 0,-1 1-1 0 0,0 0 1 0 0,1-1-1 0 0,-1 1 1 0 0,0 0-1 0 0,1-1 1 0 0,-1 1-1 0 0,1 0 1 0 0,-1 0-1 0 0,1-1 1 0 0,-1 1-1 0 0,0 0 1 0 0,1 0-1 0 0,-1 0 0 0 0,2-1 1 0 0,-1 1-43 0 0,0 0 1 0 0,0 0 0 0 0,0 0-1 0 0,0 0 1 0 0,0 0-1 0 0,0 1 1 0 0,1-1-1 0 0,-1 0 1 0 0,0 0-1 0 0,0 1 1 0 0,0-1-1 0 0,0 1 1 0 0,0-1-1 0 0,0 1 1 0 0,0-1-1 0 0,-1 1 1 0 0,1-1-1 0 0,0 1 1 0 0,0 0-1 0 0,0 0 1 0 0,0-1 0 0 0,-1 1-1 0 0,1 0 1 0 0,0 0-1 0 0,-1 0 1 0 0,1 0-1 0 0,0 1 1 0 0,4 12 93 0 0,-1 1-1 0 0,0 0 1 0 0,-1-1 0 0 0,-1 1 0 0 0,0 0 0 0 0,-1 26 0 0 0,1-16 12 0 0,-2 152 525 0 0,-3-109-956 0 0,9 79 0 0 0,-6-147 232 0 0,9 56-2379 0 0,-8-53 1942 0 0,-1 0 1 0 0,1 0-1 0 0,0-1 0 0 0,1 1 1 0 0,-1 0-1 0 0,0 0 1 0 0,1 0-1 0 0,0-1 0 0 0,2 3 1 0 0,0-10-1707 0 0,0 0-538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2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61 12443 0 0,'-10'4'918'0'0,"8"-4"185"0"0,9-1-577 0 0,-6 0-434 0 0,4 0-11 0 0,23-6 25 0 0,0 1 0 0 0,0 2-1 0 0,0 1 1 0 0,33 0 0 0 0,120 10 2721 0 0,18 0-918 0 0,-14-14-1188 0 0,510-3 609 0 0,-256-7-1133 0 0,-27-2 92 0 0,-249 33-193 0 0,-106-7 140 0 0,107 0 0 0 0,-160-7-291 0 0,-1 0-62 0 0,1 0 0 0 0,-1-1 0 0 0,0 1 0 0 0,0 0 0 0 0,0-1 0 0 0,1 0 0 0 0,-1 1 1 0 0,0-1-1 0 0,5-3 0 0 0,-8 3-323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3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10 223 8290 0 0,'-10'1'3266'0'0,"23"-5"-987"0"0,127-58-2306 0 0,64-23-291 0 0,-102 47-262 0 0,-34 11-4335 0 0,-49 19 1449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4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6 3801 0 0,'-1'0'108'0'0,"1"0"0"0"0,0 0-1 0 0,-1 0 1 0 0,1 0 0 0 0,0 0 0 0 0,-1 0 0 0 0,1 0 0 0 0,0 0 0 0 0,0 0 0 0 0,-1 0 0 0 0,1 0-1 0 0,0 0 1 0 0,-1-1 0 0 0,1 1 0 0 0,0 0 0 0 0,0 0 0 0 0,-1 0 0 0 0,1-1 0 0 0,0 1 0 0 0,0 0-1 0 0,0 0 1 0 0,-1 0 0 0 0,1-1 0 0 0,0 1 0 0 0,0 0 0 0 0,0-1 0 0 0,0 1 0 0 0,0 0 0 0 0,-1 0-1 0 0,1-1 1 0 0,0 1 0 0 0,0-1 0 0 0,9 12 1437 0 0,32 61 992 0 0,-30-57-2130 0 0,-2 1-1 0 0,0 1 1 0 0,13 31 0 0 0,-20-42-242 0 0,0 1-1 0 0,-1-1 1 0 0,0 1-1 0 0,0-1 1 0 0,-1 1 0 0 0,1 0-1 0 0,-1-1 1 0 0,-1 1 0 0 0,1 0-1 0 0,-1-1 1 0 0,0 1-1 0 0,-1 0 1 0 0,0-1 0 0 0,-3 10-1 0 0,7-20-130 0 0,1 0 0 0 0,0 0 0 0 0,0 1 0 0 0,0-1-1 0 0,0 1 1 0 0,1 0 0 0 0,-1 0 0 0 0,1 0 0 0 0,6-4-1 0 0,42-24 237 0 0,-28 18-388 0 0,33-12-1 0 0,-50 22 94 0 0,1 0-1 0 0,-1 1 1 0 0,1 0 0 0 0,0 1-1 0 0,-1-1 1 0 0,1 2 0 0 0,0-1-1 0 0,0 1 1 0 0,10 1 0 0 0,-16-1 5 0 0,0 0 1 0 0,-1 0 0 0 0,1 1-1 0 0,0-1 1 0 0,-1 1-1 0 0,1-1 1 0 0,-1 1 0 0 0,1-1-1 0 0,-1 1 1 0 0,1 0-1 0 0,-1 0 1 0 0,1 0 0 0 0,-1 0-1 0 0,0 0 1 0 0,0 0-1 0 0,1 0 1 0 0,-1 0 0 0 0,0 0-1 0 0,0 1 1 0 0,0-1 0 0 0,0 0-1 0 0,0 1 1 0 0,-1-1-1 0 0,2 3 1 0 0,-1-1 2 0 0,-1 0-1 0 0,1 0 1 0 0,-1 0 0 0 0,0 0-1 0 0,0 0 1 0 0,0 0-1 0 0,-1 0 1 0 0,1-1 0 0 0,-1 1-1 0 0,1 0 1 0 0,-1 0 0 0 0,-2 4-1 0 0,-2 6 140 0 0,-1-1 0 0 0,0 0 0 0 0,-1 0 0 0 0,-14 18-1 0 0,-23 23-835 0 0,38-45-348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4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9 209 5985 0 0,'-1'0'51'0'0,"1"0"0"0"0,-1-1-1 0 0,1 1 1 0 0,0 0-1 0 0,-1-1 1 0 0,1 1 0 0 0,-1 0-1 0 0,1 0 1 0 0,-1-1 0 0 0,1 1-1 0 0,0-1 1 0 0,-1 1-1 0 0,1 0 1 0 0,0-1 0 0 0,0 1-1 0 0,-1-1 1 0 0,1 1 0 0 0,0-1-1 0 0,0 1 1 0 0,-1-1-1 0 0,1 1 1 0 0,0-1 0 0 0,0 1-1 0 0,0-1 1 0 0,0 1 0 0 0,0-1-1 0 0,0 1 1 0 0,0-1-1 0 0,0 1 1 0 0,0-1 0 0 0,0 1-1 0 0,0-1 1 0 0,0 1-1 0 0,0-1 1 0 0,1 1 0 0 0,-1-1-1 0 0,0 1 1 0 0,0-1 0 0 0,0 1-1 0 0,1-1 1 0 0,-1 1-1 0 0,0 0 1 0 0,1-1 0 0 0,-1 1-1 0 0,0-1 1 0 0,1 1 0 0 0,-1 0-1 0 0,0-1 1 0 0,1 1-1 0 0,-1 0 1 0 0,1-1 0 0 0,-1 1-1 0 0,1 0 1 0 0,-1 0 0 0 0,1 0-1 0 0,0-1 1 0 0,1 0-80 0 0,0 0 0 0 0,0 0-1 0 0,0 0 1 0 0,1 1 0 0 0,-1-1 0 0 0,0 0 0 0 0,1 1 0 0 0,-1 0 0 0 0,0-1 0 0 0,0 1 0 0 0,1 0-1 0 0,-1 0 1 0 0,4 1 0 0 0,-1 0 143 0 0,-1 1 0 0 0,1 0 0 0 0,-1 0 0 0 0,1 0-1 0 0,-1 0 1 0 0,0 1 0 0 0,0-1 0 0 0,0 1 0 0 0,0 0 0 0 0,5 6-1 0 0,31 42 1583 0 0,-35-44-1491 0 0,0 1 0 0 0,0 0 0 0 0,1-1 0 0 0,0 0 0 0 0,0-1 0 0 0,1 1 0 0 0,0-1 0 0 0,0 0 0 0 0,10 6 1 0 0,-15-12-85 0 0,-1 1 1 0 0,0 0-1 0 0,1-1 1 0 0,-1 1-1 0 0,1 0 1 0 0,-1-1-1 0 0,1 0 1 0 0,-1 1 0 0 0,1-1-1 0 0,-1 0 1 0 0,1 0-1 0 0,-1 0 1 0 0,1 0-1 0 0,-1 0 1 0 0,1 0-1 0 0,-1 0 1 0 0,1 0 0 0 0,-1-1-1 0 0,1 1 1 0 0,-1-1-1 0 0,0 1 1 0 0,1-1-1 0 0,1 0 1 0 0,-1-1 65 0 0,0 0 0 0 0,0 1 0 0 0,-1-1 1 0 0,1 0-1 0 0,-1 0 0 0 0,1 0 0 0 0,-1 0 0 0 0,0 0 1 0 0,1-1-1 0 0,-1 1 0 0 0,0 0 0 0 0,1-5 0 0 0,1-7 352 0 0,0 1 0 0 0,-1-1 0 0 0,1-27-1 0 0,-3 38-559 0 0,1-37 257 0 0,-2 16-511 0 0,2 0 1 0 0,1-1-1 0 0,1 1 0 0 0,10-40 0 0 0,-7 44-6826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6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2304 0 0,'0'-1'514'0'0,"1"-1"0"0"0,-1 0-1 0 0,1 1 1 0 0,-1-1-1 0 0,1 1 1 0 0,0-1 0 0 0,-1 1-1 0 0,1-1 1 0 0,0 1-1 0 0,0 0 1 0 0,0-1 0 0 0,0 1-1 0 0,0 0 1 0 0,0 0-1 0 0,3-2 1 0 0,18-1 1128 0 0,-21 5-1383 0 0,0 0 1 0 0,1 0-1 0 0,-1 0 1 0 0,0 0-1 0 0,0 1 1 0 0,0-1-1 0 0,0 0 1 0 0,0 1-1 0 0,-1-1 1 0 0,1 0-1 0 0,0 1 1 0 0,0 1-1 0 0,0-2-337 0 0,22 33 582 0 0,-20-32-511 0 0,-1 1 1 0 0,1-1-1 0 0,-1 1 0 0 0,0 0 1 0 0,0 0-1 0 0,0 0 0 0 0,0 0 0 0 0,-1 0 1 0 0,1 0-1 0 0,-1 0 0 0 0,0 1 1 0 0,0-1-1 0 0,0 0 0 0 0,0 1 0 0 0,-1-1 1 0 0,1 1-1 0 0,-1-1 0 0 0,0 1 1 0 0,0-1-1 0 0,0 1 0 0 0,-1-1 0 0 0,1 1 1 0 0,-1-1-1 0 0,-1 4 0 0 0,-6 19 19 0 0,-2-2 0 0 0,-19 36-1 0 0,-9 23 1515 0 0,38-82-1505 0 0,-1-1 1 0 0,1 0 0 0 0,0 0 0 0 0,0 0-1 0 0,0 1 1 0 0,0-1 0 0 0,0 0-1 0 0,0 0 1 0 0,0 1 0 0 0,0-1 0 0 0,0 0-1 0 0,0 0 1 0 0,0 0 0 0 0,0 1-1 0 0,0-1 1 0 0,0 0 0 0 0,0 0 0 0 0,0 1-1 0 0,0-1 1 0 0,0 0 0 0 0,0 0-1 0 0,0 1 1 0 0,0-1 0 0 0,0 0 0 0 0,0 0-1 0 0,0 0 1 0 0,0 1 0 0 0,1-1-1 0 0,-1 0 1 0 0,0 0 0 0 0,0 0 0 0 0,0 1-1 0 0,0-1 1 0 0,0 0 0 0 0,1 0-1 0 0,-1 0 1 0 0,0 0 0 0 0,0 0-1 0 0,0 0 1 0 0,1 1 0 0 0,-1-1 0 0 0,0 0-1 0 0,0 0 1 0 0,1 0 0 0 0,15-2 299 0 0,24-13-442 0 0,-31 12 192 0 0,-4 1-120 0 0,59-20-448 0 0,-20 12-2891 0 0,-32 8-2016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6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 5985 0 0,'2'-3'58'0'0,"0"0"-1"0"0,0 0 1 0 0,0 0-1 0 0,1 0 0 0 0,-1 0 1 0 0,1 0-1 0 0,-1 1 1 0 0,1-1-1 0 0,0 1 0 0 0,0 0 1 0 0,0 0-1 0 0,0 0 1 0 0,1 0-1 0 0,-1 0 0 0 0,1 1 1 0 0,-1-1-1 0 0,1 1 1 0 0,-1 0-1 0 0,1 0 0 0 0,7 0 1 0 0,-10 1 58 0 0,0 1 1 0 0,-1-1-1 0 0,1 1 0 0 0,0 0 0 0 0,0-1 1 0 0,-1 1-1 0 0,1 0 0 0 0,0 0 1 0 0,-1 0-1 0 0,1-1 0 0 0,0 1 1 0 0,-1 0-1 0 0,1 0 0 0 0,-1 0 1 0 0,0 0-1 0 0,1 0 0 0 0,-1 0 1 0 0,0 0-1 0 0,0 0 0 0 0,1 0 1 0 0,-1 0-1 0 0,0 0 0 0 0,0 1 1 0 0,3 33 1436 0 0,-3-27-1058 0 0,3 33 461 0 0,-3-24-339 0 0,2 0 0 0 0,0 1 0 0 0,0-1 1 0 0,2 0-1 0 0,9 28 0 0 0,-11-39-1050 0 0,6 14 7 0 0,-6-8-4856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7 7834 0 0,'0'-3'436'0'0,"0"3"-411"0"0,0 0 1 0 0,0 0 0 0 0,0 0-1 0 0,0 0 1 0 0,0 0-1 0 0,0 0 1 0 0,0 0 0 0 0,0 0-1 0 0,0-1 1 0 0,0 1-1 0 0,0 0 1 0 0,0 0 0 0 0,0 0-1 0 0,0 0 1 0 0,0 0-1 0 0,0 0 1 0 0,0-1-1 0 0,0 1 1 0 0,0 0 0 0 0,0 0-1 0 0,0 0 1 0 0,0 0-1 0 0,0 0 1 0 0,0 0 0 0 0,0 0-1 0 0,0 0 1 0 0,0-1-1 0 0,-1 1 1 0 0,1 0 0 0 0,0 0-1 0 0,0 0 1 0 0,0 0-1 0 0,0 0 1 0 0,0 0 0 0 0,0 0-1 0 0,0 0 1 0 0,0 0-1 0 0,0 0 1 0 0,-1 0 0 0 0,1 0-1 0 0,0 0 1 0 0,0 0-1 0 0,0 0 1 0 0,0 0 0 0 0,0-1-1 0 0,0 1 1 0 0,0 0-1 0 0,-1 0 1 0 0,1 0 0 0 0,0 0-1 0 0,0 0 1 0 0,0 1-1 0 0,0-1 1 0 0,0 0 0 0 0,0 0-1 0 0,-1 0 1 0 0,-61 47 32 0 0,56-42 339 0 0,0 0 0 0 0,1 0 1 0 0,-1 1-1 0 0,1 0 0 0 0,1 0 1 0 0,-1 0-1 0 0,1 1 0 0 0,-6 11 1 0 0,10-16-326 0 0,-1 0 0 0 0,1 0 1 0 0,-1-1-1 0 0,1 1 0 0 0,0 0 1 0 0,-1 0-1 0 0,1 0 0 0 0,0 0 1 0 0,0-1-1 0 0,0 1 0 0 0,1 0 1 0 0,-1 0-1 0 0,0 0 0 0 0,1 0 1 0 0,-1-1-1 0 0,1 1 0 0 0,0 0 1 0 0,0-1-1 0 0,-1 1 0 0 0,3 3 1 0 0,0-2 34 0 0,0 0 1 0 0,0 0-1 0 0,0 0 0 0 0,0 0 1 0 0,0 0-1 0 0,0-1 1 0 0,1 0-1 0 0,0 1 1 0 0,3 1-1 0 0,2 0 50 0 0,0 0 0 0 0,0-1 0 0 0,0 0-1 0 0,1 0 1 0 0,-1-1 0 0 0,1-1 0 0 0,14 2-1 0 0,-7-4-180 0 0,0-1 0 0 0,33-7-1 0 0,-33 5-1015 0 0,-2 1-4743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4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11979 0 0,'5'2'107'0'0,"-2"-1"228"0"0,0 0-1 0 0,-1-1 1 0 0,0 1 0 0 0,1 0-1 0 0,-1 1 1 0 0,1-1 0 0 0,-1 0-1 0 0,0 1 1 0 0,0-1 0 0 0,0 1-1 0 0,0 0 1 0 0,0-1 0 0 0,0 1-1 0 0,0 0 1 0 0,-1 0 0 0 0,1 0-1 0 0,-1 1 1 0 0,1-1 0 0 0,-1 0-1 0 0,0 0 1 0 0,0 1 0 0 0,0-1-1 0 0,0 1 1 0 0,0-1 0 0 0,-1 1-1 0 0,2 4 1 0 0,-15 129 1695 0 0,11-38-1711 0 0,5 0 0 0 0,4 0 1 0 0,34 163-1 0 0,42 212 180 0 0,-73-411-542 0 0,-2-37-2444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9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4 186 6913 0 0,'-1'-5'238'0'0,"0"0"-1"0"0,0 0 1 0 0,1 0-1 0 0,-1 0 1 0 0,1 0-1 0 0,1 0 1 0 0,-1 0-1 0 0,1 0 0 0 0,0 0 1 0 0,2-8-1 0 0,19-49 1283 0 0,-18 56-1509 0 0,-1 1 0 0 0,1 0 0 0 0,-1 0 0 0 0,1 0 0 0 0,1 1-1 0 0,-1-1 1 0 0,1 1 0 0 0,0 0 0 0 0,7-5 0 0 0,-11 9-3 0 0,0-1-1 0 0,0 0 1 0 0,0 0-1 0 0,0 0 1 0 0,0 0-1 0 0,1 1 1 0 0,-1-1-1 0 0,0 1 1 0 0,1-1-1 0 0,-1 1 1 0 0,0-1-1 0 0,1 1 1 0 0,-1 0-1 0 0,0 0 1 0 0,1-1-1 0 0,-1 1 1 0 0,1 0 0 0 0,-1 0-1 0 0,0 1 1 0 0,1-1-1 0 0,-1 0 1 0 0,1 0-1 0 0,-1 1 1 0 0,0-1-1 0 0,1 1 1 0 0,-1-1-1 0 0,0 1 1 0 0,1-1-1 0 0,-1 1 1 0 0,0 0-1 0 0,0 0 1 0 0,0-1-1 0 0,0 1 1 0 0,0 0-1 0 0,0 0 1 0 0,0 0 0 0 0,0 0-1 0 0,0 1 1 0 0,0-1-1 0 0,0 0 1 0 0,-1 0-1 0 0,1 0 1 0 0,0 1-1 0 0,-1-1 1 0 0,1 0-1 0 0,0 3 1 0 0,1 4 84 0 0,-1 1 0 0 0,0-1 0 0 0,0 1 1 0 0,-1 0-1 0 0,0-1 0 0 0,0 1 0 0 0,-1-1 1 0 0,0 1-1 0 0,0 0 0 0 0,-1-1 0 0 0,-1 0 0 0 0,-3 11 1 0 0,2-7 214 0 0,1 1 0 0 0,0 0 0 0 0,1 0 1 0 0,-1 15-1 0 0,3-27-285 0 0,0-1 1 0 0,1 1-1 0 0,-1-1 0 0 0,0 1 0 0 0,0-1 1 0 0,0 0-1 0 0,0 1 0 0 0,1-1 0 0 0,-1 1 1 0 0,0-1-1 0 0,1 0 0 0 0,-1 1 1 0 0,0-1-1 0 0,1 0 0 0 0,-1 1 0 0 0,0-1 1 0 0,1 0-1 0 0,-1 1 0 0 0,0-1 0 0 0,1 0 1 0 0,-1 0-1 0 0,1 1 0 0 0,-1-1 0 0 0,1 0 1 0 0,-1 0-1 0 0,1 0 0 0 0,-1 0 1 0 0,1 0-1 0 0,-1 0 0 0 0,0 0 0 0 0,1 0 1 0 0,-1 0-1 0 0,1 0 0 0 0,-1 0 0 0 0,1 0 1 0 0,-1 0-1 0 0,1 0 0 0 0,-1 0 0 0 0,1 0 1 0 0,-1 0-1 0 0,1-1 0 0 0,-1 1 1 0 0,0 0-1 0 0,1 0 0 0 0,-1-1 0 0 0,1 1 1 0 0,-1 0-1 0 0,1-1 0 0 0,31-15-349 0 0,-23 11 317 0 0,-2 2-123 0 0,0 0 0 0 0,1 0-1 0 0,-1 0 1 0 0,1 1 0 0 0,-1 0 0 0 0,1 1 0 0 0,0 0 0 0 0,0 0 0 0 0,12 0 0 0 0,-18 1 142 0 0,1 1 0 0 0,-1-1 0 0 0,1 1-1 0 0,-1-1 1 0 0,0 1 0 0 0,0 0 0 0 0,1 0-1 0 0,-1 0 1 0 0,0 0 0 0 0,0 0 0 0 0,0 0-1 0 0,0 0 1 0 0,0 1 0 0 0,0-1 0 0 0,0 1-1 0 0,0 0 1 0 0,-1-1 0 0 0,1 1-1 0 0,-1 0 1 0 0,1 0 0 0 0,-1 0 0 0 0,0 0-1 0 0,0 0 1 0 0,1 1 0 0 0,-1-1 0 0 0,-1 0-1 0 0,1 0 1 0 0,0 1 0 0 0,-1-1 0 0 0,1 0-1 0 0,-1 1 1 0 0,0-1 0 0 0,1 1 0 0 0,-2 3-1 0 0,2 1 186 0 0,-2 0 0 0 0,1-1 0 0 0,-1 1 0 0 0,0 0 0 0 0,0 0 0 0 0,-1 0 0 0 0,1-1 0 0 0,-2 1 0 0 0,1-1 0 0 0,-1 0 0 0 0,-4 8-1 0 0,-7-1-2452 0 0,8-8-2851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9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11058 0 0,'6'17'4073'0'0,"8"64"-3325"0"0,-13 50 733 0 0,0-20-965 0 0,2-97-936 0 0,2-6-4383 0 0,0-5-640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6913 0 0,'-5'2'-64'0'0,"1"1"-1"0"0,-1-1 0 0 0,1 1 1 0 0,-1 0-1 0 0,1 0 0 0 0,0 1 1 0 0,0 0-1 0 0,-6 7 0 0 0,-26 35-298 0 0,35-44 519 0 0,0 0 1 0 0,0 0-1 0 0,0 0 1 0 0,0 0-1 0 0,0 0 0 0 0,0 0 1 0 0,1 1-1 0 0,-1-1 1 0 0,1 0-1 0 0,0 0 0 0 0,0 1 1 0 0,0-1-1 0 0,0 0 1 0 0,0 0-1 0 0,0 1 0 0 0,0-1 1 0 0,1 0-1 0 0,-1 0 1 0 0,1 0-1 0 0,0 0 0 0 0,0 1 1 0 0,-1-1-1 0 0,1 0 1 0 0,0 0-1 0 0,1 0 0 0 0,-1-1 1 0 0,0 1-1 0 0,1 0 1 0 0,-1 0-1 0 0,1-1 0 0 0,-1 1 1 0 0,1-1-1 0 0,0 1 1 0 0,2 1-1 0 0,1 1 191 0 0,0 0-1 0 0,0-1 1 0 0,1 0 0 0 0,-1 0-1 0 0,1 0 1 0 0,0 0 0 0 0,-1-1-1 0 0,1 0 1 0 0,0 0 0 0 0,0-1-1 0 0,9 2 1 0 0,42-4-1994 0 0,-47 0-3418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2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10594 0 0,'0'0'-7'0'0,"0"0"0"0"0,0-1 0 0 0,1 1 0 0 0,-1 0 0 0 0,0-1 1 0 0,0 1-1 0 0,1 0 0 0 0,-1-1 0 0 0,0 1 0 0 0,0 0 0 0 0,1 0 0 0 0,-1-1 0 0 0,0 1 0 0 0,1 0 0 0 0,-1 0 0 0 0,1-1 0 0 0,-1 1 0 0 0,0 0 0 0 0,1 0 0 0 0,-1 0 0 0 0,1 0 0 0 0,-1 0 0 0 0,0 0 0 0 0,1 0 0 0 0,-1 0 0 0 0,1 0 0 0 0,-1 0 1 0 0,0 0-1 0 0,1 0 0 0 0,-1 0 0 0 0,1 0 0 0 0,-1 0 0 0 0,0 0 0 0 0,1 0 0 0 0,-1 0 0 0 0,1 0 0 0 0,-1 1 0 0 0,0-1 0 0 0,1 1 0 0 0,17 8-51 0 0,-13 2 677 0 0,-1 1 0 0 0,1 0 0 0 0,-2 0 0 0 0,4 20 0 0 0,3 9 420 0 0,-8-35-938 0 0,5 19 43 0 0,1-1 1 0 0,16 34-1 0 0,-21-53-108 0 0,-1 0-1 0 0,1 0 1 0 0,0 0-1 0 0,0 0 0 0 0,0-1 1 0 0,1 1-1 0 0,0-1 0 0 0,0 0 1 0 0,0 0-1 0 0,0-1 1 0 0,0 1-1 0 0,1-1 0 0 0,0 0 1 0 0,0 0-1 0 0,0 0 1 0 0,0-1-1 0 0,7 3 0 0 0,-11-4-20 0 0,-1-1 0 0 0,1 0 0 0 0,0 0 0 0 0,-1 0 0 0 0,1 1 0 0 0,0-1 0 0 0,-1 0 0 0 0,1 0 0 0 0,0 0 0 0 0,0 0 0 0 0,-1 0 0 0 0,1 0 0 0 0,0-1 0 0 0,-1 1 0 0 0,1 0 0 0 0,0 0 0 0 0,-1 0 0 0 0,1-1 0 0 0,0 1 0 0 0,-1 0 0 0 0,1-1 0 0 0,0 1 0 0 0,-1 0 0 0 0,1-1 0 0 0,-1 1 0 0 0,1-1 0 0 0,-1 1 0 0 0,1-1 0 0 0,-1 1 0 0 0,1-1 0 0 0,-1 1 0 0 0,1-1 0 0 0,-1 0 0 0 0,0 1 0 0 0,1-1 0 0 0,-1 0 0 0 0,0 1 0 0 0,0-1 0 0 0,1 0 0 0 0,-1 1 0 0 0,0-1 0 0 0,0 0 0 0 0,0 1 0 0 0,0-1 0 0 0,0 0 0 0 0,0 1 0 0 0,0-1 0 0 0,0 0 0 0 0,0 0 0 0 0,0 1 0 0 0,-1-1 0 0 0,1 0 0 0 0,-1-1 0 0 0,-13-47 214 0 0,10 36-243 0 0,-2-9 248 0 0,2 0 1 0 0,0 0 0 0 0,1 0 0 0 0,0-38-1 0 0,9-4-3352 0 0,-5 56-2259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2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7834 0 0,'3'1'51'0'0,"1"-1"1"0"0,-1 1 0 0 0,1-1 0 0 0,-1 1 0 0 0,0 0 0 0 0,1 0-1 0 0,-1 0 1 0 0,0 1 0 0 0,0-1 0 0 0,0 1 0 0 0,0 0-1 0 0,0 0 1 0 0,0 0 0 0 0,0 0 0 0 0,0 0 0 0 0,-1 1 0 0 0,1-1-1 0 0,-1 1 1 0 0,0-1 0 0 0,0 1 0 0 0,0 0 0 0 0,0 0-1 0 0,0 0 1 0 0,1 5 0 0 0,2 3 7 0 0,-1 0 0 0 0,0 0 0 0 0,-1 0-1 0 0,0 1 1 0 0,2 23 0 0 0,2 54 81 0 0,-6-75-3553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3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12 10594 0 0,'-7'-12'2217'0'0,"12"17"-1252"0"0,12 22-594 0 0,14 162 1459 0 0,-22-122-6970 0 0,-8-59 3044 0 0,-1-3-1372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3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13 133 6913 0 0,'1'2'-79'0'0,"0"0"0"0"0,0-1 0 0 0,0 1 0 0 0,-1 0 0 0 0,1 0-1 0 0,0-1 1 0 0,-1 1 0 0 0,1 0 0 0 0,-1 0 0 0 0,0 0 0 0 0,0 0-1 0 0,0 0 1 0 0,0-1 0 0 0,0 1 0 0 0,0 0 0 0 0,0 0 0 0 0,-1 0-1 0 0,1 0 1 0 0,-1 2 0 0 0,-17 43 982 0 0,44-120 424 0 0,2-13-1564 0 0,-12 33 969 0 0,-16 52-647 0 0,0 1 0 0 0,0 0 1 0 0,0-1-1 0 0,0 1 0 0 0,0 0 0 0 0,0 0 0 0 0,0-1 0 0 0,1 1 1 0 0,-1 0-1 0 0,0 0 0 0 0,0-1 0 0 0,0 1 0 0 0,0 0 0 0 0,0 0 1 0 0,0 0-1 0 0,1-1 0 0 0,-1 1 0 0 0,0 0 0 0 0,0 0 1 0 0,0 0-1 0 0,0-1 0 0 0,1 1 0 0 0,-1 0 0 0 0,0 0 0 0 0,0 0 1 0 0,1 0-1 0 0,-1 0 0 0 0,0 0 0 0 0,0-1 0 0 0,0 1 0 0 0,1 0 1 0 0,-1 0-1 0 0,0 0 0 0 0,1 0 0 0 0,-1 0 0 0 0,0 0 0 0 0,0 0 1 0 0,1 0-1 0 0,-1 0 0 0 0,0 0 0 0 0,0 0 0 0 0,1 0 1 0 0,8 11 1591 0 0,7 24-873 0 0,-14-31-597 0 0,22 52-362 0 0,-15-34 43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4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10138 0 0,'1'-1'61'0'0,"-1"1"-1"0"0,1-1 1 0 0,-1 1 0 0 0,1 0-1 0 0,-1-1 1 0 0,1 1 0 0 0,-1 0-1 0 0,1 0 1 0 0,0-1-1 0 0,-1 1 1 0 0,1 0 0 0 0,-1 0-1 0 0,1 0 1 0 0,0 0 0 0 0,-1 0-1 0 0,1-1 1 0 0,0 1-1 0 0,-1 0 1 0 0,1 1 0 0 0,-1-1-1 0 0,1 0 1 0 0,0 0 0 0 0,-1 0-1 0 0,1 0 1 0 0,0 0-1 0 0,-1 1 1 0 0,1-1 0 0 0,-1 0-1 0 0,1 0 1 0 0,-1 1 0 0 0,1-1-1 0 0,-1 1 1 0 0,1-1 0 0 0,-1 0-1 0 0,1 1 1 0 0,-1-1-1 0 0,1 1 1 0 0,-1-1 0 0 0,1 2-1 0 0,0-1-85 0 0,0 0 0 0 0,1 1 0 0 0,-1-1 0 0 0,0 1 0 0 0,-1 0 0 0 0,1-1 0 0 0,0 1 0 0 0,0 0 1 0 0,-1 0-1 0 0,1-1 0 0 0,-1 1 0 0 0,1 3 0 0 0,-1 15-132 0 0,-1 15 555 0 0,2 0 1 0 0,1-1-1 0 0,13 65 0 0 0,-12-79-433 0 0,-2-12-3786 0 0,-1-4-405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4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7834 0 0,'0'0'154'0'0,"0"-1"1"0"0,0 0 0 0 0,0 1 0 0 0,1-1-1 0 0,-1 1 1 0 0,0-1 0 0 0,0 0 0 0 0,1 1-1 0 0,-1-1 1 0 0,0 1 0 0 0,1-1 0 0 0,-1 0 0 0 0,0 1-1 0 0,1-1 1 0 0,-1 1 0 0 0,1-1 0 0 0,-1 1-1 0 0,1 0 1 0 0,-1-1 0 0 0,1 1 0 0 0,-1-1-1 0 0,1 1 1 0 0,0 0 0 0 0,-1 0 0 0 0,1-1-1 0 0,-1 1 1 0 0,1 0 0 0 0,0 0 0 0 0,1-1-1 0 0,21-9 175 0 0,-19 9-317 0 0,1 1 0 0 0,-1-1 0 0 0,1 1-1 0 0,0 0 1 0 0,-1 0 0 0 0,1 0 0 0 0,-1 1 0 0 0,1 0-1 0 0,-1-1 1 0 0,1 2 0 0 0,-1-1 0 0 0,8 3-1 0 0,-8-2 268 0 0,1 0 0 0 0,0-1 0 0 0,1 1-1 0 0,-1-1 1 0 0,0 0 0 0 0,0-1 0 0 0,0 1 0 0 0,9-1-1 0 0,-12-1-132 0 0,0 0 0 0 0,-1 0 0 0 0,1 0 0 0 0,0 0 0 0 0,-1 0 0 0 0,1 0 0 0 0,-1-1 0 0 0,1 1 0 0 0,-1 0 0 0 0,0-1 0 0 0,1 1 0 0 0,-1-1 0 0 0,0 1 0 0 0,0-1 0 0 0,0 0 0 0 0,0 0 0 0 0,-1 1 0 0 0,1-1 0 0 0,0 0 0 0 0,-1 0 0 0 0,1 0-1 0 0,-1 0 1 0 0,1-2 0 0 0,3-8-1354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4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2761 0 0,'-4'7'248'0'0,"1"-2"-248"0"0,3-1 0 0 0,-1-4 112 0 0,-2 0-24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35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34 5065 0 0,'-11'15'4727'0'0,"9"-12"-4378"0"0,0 1 0 0 0,0 0-1 0 0,1 0 1 0 0,0 0-1 0 0,0 0 1 0 0,0 0 0 0 0,0 0-1 0 0,0 0 1 0 0,1 0-1 0 0,0 7 1 0 0,4 2 1078 0 0,1 1-163 0 0,-1-1 0 0 0,0 1 0 0 0,-1 0-1 0 0,3 22 1 0 0,-6-31-1203 0 0,0 0 0 0 0,0 0 0 0 0,-1-1 0 0 0,0 1 0 0 0,1 0-1 0 0,-2-1 1 0 0,1 1 0 0 0,0 0 0 0 0,-1-1 0 0 0,0 0 0 0 0,0 1 0 0 0,0-1-1 0 0,-1 0 1 0 0,1 0 0 0 0,-1 0 0 0 0,0-1 0 0 0,-7 7 0 0 0,4-4-32 0 0,-7 6-247 0 0,13-12 213 0 0,0 0-1 0 0,0 0 1 0 0,0 0-1 0 0,0 0 0 0 0,0 0 1 0 0,0 1-1 0 0,0-1 0 0 0,0 0 1 0 0,0 0-1 0 0,-1 0 1 0 0,1 1-1 0 0,0-1 0 0 0,0 0 1 0 0,0 0-1 0 0,0 0 0 0 0,0 0 1 0 0,0 1-1 0 0,0-1 1 0 0,0 0-1 0 0,0 0 0 0 0,0 0 1 0 0,0 0-1 0 0,1 1 0 0 0,-1-1 1 0 0,0 0-1 0 0,0 0 1 0 0,0 0-1 0 0,0 0 0 0 0,0 1 1 0 0,0-1-1 0 0,0 0 0 0 0,0 0 1 0 0,0 0-1 0 0,1 0 1 0 0,-1 0-1 0 0,0 1 0 0 0,0-1 1 0 0,0 0-1 0 0,0 0 0 0 0,0 0 1 0 0,1 0-1 0 0,-1 0 1 0 0,0 0-1 0 0,0 0 0 0 0,0 0 1 0 0,0 0-1 0 0,1 0 0 0 0,-1 0 1 0 0,0 0-1 0 0,0 0 1 0 0,0 1-1 0 0,1-1 0 0 0,-1 0 1 0 0,0-1-1 0 0,0 1 0 0 0,0 0 1 0 0,0 0-1 0 0,1 0 1 0 0,-1 0-1 0 0,0 0 0 0 0,0 0 1 0 0,0 0-1 0 0,0 0 0 0 0,1 0 1 0 0,-1 0-1 0 0,0 0 1 0 0,0 0 418 0 0,20-2-296 0 0,-14 1-174 0 0,0 0 0 0 0,-1-1 0 0 0,1 0 0 0 0,0 0 0 0 0,-1 0 0 0 0,0-1-1 0 0,1 1 1 0 0,7-7 0 0 0,-7 5-32 0 0,0 1-1 0 0,0-1 1 0 0,0 1-1 0 0,12-3 1 0 0,53-9 315 0 0,131-9 0 0 0,-131 17-197 0 0,397-1 232 0 0,-78 7-14 0 0,-46-7-214 0 0,89-7 429 0 0,-169-25-462 0 0,-152 20 0 0 0,-79 14 0 0 0,95-16 0 0 0,236-9 0 0 0,162 11 0 0 0,-360 0 12 0 0,101-6 192 0 0,-232 24-71 0 0,97 2-40 0 0,-113 1 74 0 0,0 1 0 0 0,0 1 0 0 0,0 0-1 0 0,31 11 1 0 0,-42-9 172 0 0,-10-5-498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6913 0 0,'1'-4'506'0'0,"0"1"0"0"0,1 0 0 0 0,-1-1 0 0 0,1 1 0 0 0,0 0 0 0 0,0 0 0 0 0,0 0 0 0 0,0 0 0 0 0,1 1 0 0 0,-1-1 0 0 0,1 1 0 0 0,4-4 0 0 0,-6 5-373 0 0,0 1 1 0 0,0-1-1 0 0,-1 1 1 0 0,1-1-1 0 0,0 1 1 0 0,0 0-1 0 0,0-1 1 0 0,0 1-1 0 0,0 0 1 0 0,0 0-1 0 0,0 0 0 0 0,0 0 1 0 0,-1 0-1 0 0,1 0 1 0 0,0 0-1 0 0,0 0 1 0 0,0 0-1 0 0,0 0 1 0 0,0 0-1 0 0,1 1 1 0 0,-1 0-37 0 0,1 0 0 0 0,-1 0 0 0 0,0 0 1 0 0,0 0-1 0 0,1 0 0 0 0,-1 0 0 0 0,0 0 1 0 0,0 0-1 0 0,0 1 0 0 0,-1-1 0 0 0,1 0 0 0 0,0 1 1 0 0,0-1-1 0 0,-1 0 0 0 0,1 1 0 0 0,0 1 1 0 0,6 20 361 0 0,-1 1 0 0 0,5 34 0 0 0,-8-40-392 0 0,0 1 1 0 0,1 0-1 0 0,1-1 0 0 0,1 0 1 0 0,10 23-1 0 0,-3-15 101 0 0,-9-16-67 0 0,0-1-1 0 0,1 1 0 0 0,0-1 0 0 0,1 0 0 0 0,0 0 0 0 0,0 0 1 0 0,12 11-1 0 0,-17-19-70 0 0,0 0 0 0 0,0-1 0 0 0,0 1 0 0 0,0 0 0 0 0,0-1 0 0 0,0 1 0 0 0,0-1 0 0 0,1 1 0 0 0,-1-1 0 0 0,0 0 0 0 0,0 1 0 0 0,0-1 0 0 0,0 0 0 0 0,1 0 0 0 0,-1 0 0 0 0,0 0 0 0 0,0 0 0 0 0,1 0 0 0 0,-1 0 0 0 0,0 0 0 0 0,0 0 0 0 0,0-1 0 0 0,1 1 0 0 0,-1 0 0 0 0,0-1 0 0 0,0 1 0 0 0,0-1 0 0 0,0 0 0 0 0,0 1 0 0 0,0-1 0 0 0,0 0 0 0 0,0 1 0 0 0,0-1 0 0 0,0 0 0 0 0,0 0 0 0 0,-1 0 0 0 0,1 0 0 0 0,0 0 0 0 0,0 0 0 0 0,-1 0 0 0 0,1 0 0 0 0,-1 0 0 0 0,1 0 0 0 0,0-2 0 0 0,4-8 160 0 0,0 0 1 0 0,-1 0-1 0 0,5-20 1 0 0,-5 16-284 0 0,23-80 257 0 0,-18 56-283 0 0,2 1 1 0 0,28-65-1 0 0,-27 86-1315 0 0,-12 17 1327 0 0,0-1-1 0 0,0 1 1 0 0,0 0 0 0 0,1 0-1 0 0,-1-1 1 0 0,0 1-1 0 0,0 0 1 0 0,0 0 0 0 0,0 0-1 0 0,1-1 1 0 0,-1 1-1 0 0,0 0 1 0 0,0 0 0 0 0,0 0-1 0 0,1-1 1 0 0,-1 1-1 0 0,0 0 1 0 0,0 0 0 0 0,0 0-1 0 0,1 0 1 0 0,-1 0-1 0 0,0 0 1 0 0,1 0 0 0 0,-1-1-1 0 0,0 1 1 0 0,0 0 0 0 0,1 0-1 0 0,-1 0 1 0 0,0 0-1 0 0,0 0 1 0 0,1 0 0 0 0,-1 0-1 0 0,0 0 1 0 0,0 0-1 0 0,1 1 1 0 0,-1-1 0 0 0,0 0-1 0 0,1 0 1 0 0,-1 0-1 0 0,0 0 1 0 0,0 0 0 0 0,1 0-1 0 0,-1 0 1 0 0,0 1-1 0 0,0-1 1 0 0,0 0 0 0 0,1 0-1 0 0,-1 0 1 0 0,0 1-1 0 0,0-1 1 0 0,0 0 0 0 0,0 0-1 0 0,1 0 1 0 0,-1 1-1 0 0,0-1 1 0 0,0 0 0 0 0,0 0-1 0 0,0 1 1 0 0,0-1 0 0 0,0 0-1 0 0,0 1 1 0 0,0-1-1 0 0,0 0 1 0 0,0 0 0 0 0,0 1-1 0 0,0-1 1 0 0,0 0-1 0 0,0 0 1 0 0,0 1 0 0 0,0 4-5089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6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14 103 5529 0 0,'-1'-3'237'0'0,"-1"1"0"0"0,1 0 0 0 0,-1-1 0 0 0,1 1-1 0 0,0-1 1 0 0,0 1 0 0 0,0-1 0 0 0,0 0 0 0 0,0 1-1 0 0,1-1 1 0 0,-1 0 0 0 0,1 0 0 0 0,0 1 0 0 0,0-1 0 0 0,0 0-1 0 0,0 0 1 0 0,0 0 0 0 0,0 1 0 0 0,1-1 0 0 0,-1 0 0 0 0,1 0-1 0 0,0 1 1 0 0,2-5 0 0 0,-1 4-58 0 0,-1 1 1 0 0,1-1-1 0 0,0 1 0 0 0,0 0 0 0 0,1 0 1 0 0,-1-1-1 0 0,0 1 0 0 0,1 1 0 0 0,-1-1 1 0 0,1 0-1 0 0,0 1 0 0 0,0-1 0 0 0,-1 1 1 0 0,1 0-1 0 0,0 0 0 0 0,0 0 0 0 0,0 0 1 0 0,0 0-1 0 0,0 1 0 0 0,0 0 0 0 0,4-1 1 0 0,-4 1-72 0 0,0-1 1 0 0,0 1 0 0 0,0 0 0 0 0,0 0 0 0 0,-1 0 0 0 0,1 1 0 0 0,0-1 0 0 0,0 1 0 0 0,0-1 0 0 0,0 1-1 0 0,0 0 1 0 0,-1 0 0 0 0,1 0 0 0 0,0 1 0 0 0,-1-1 0 0 0,1 0 0 0 0,-1 1 0 0 0,0 0 0 0 0,1 0 0 0 0,1 2-1 0 0,-2-2-117 0 0,-1 1 0 0 0,1-1 0 0 0,-1 1 0 0 0,0 0-1 0 0,0-1 1 0 0,0 1 0 0 0,-1 0 0 0 0,1 0 0 0 0,-1-1-1 0 0,1 1 1 0 0,-1 0 0 0 0,0 0 0 0 0,0 0 0 0 0,0 0 0 0 0,-1-1-1 0 0,1 1 1 0 0,-1 0 0 0 0,1 0 0 0 0,-1 0 0 0 0,-2 4-1 0 0,-1 5-20 0 0,-1-1-1 0 0,-1 0 1 0 0,-9 15-1 0 0,9-18 224 0 0,2-1-1 0 0,-1 1 1 0 0,1 1-1 0 0,0-1 1 0 0,1 0-1 0 0,0 1 1 0 0,-4 14-1 0 0,8-22-134 0 0,-1 0 0 0 0,0 0 0 0 0,1 0 1 0 0,-1 0-1 0 0,0 0 0 0 0,1 0 0 0 0,0 0 0 0 0,-1 0 0 0 0,1 0 0 0 0,-1-1 1 0 0,1 1-1 0 0,0 0 0 0 0,-1 0 0 0 0,1-1 0 0 0,0 1 0 0 0,0 0 0 0 0,0-1 1 0 0,0 1-1 0 0,0 0 0 0 0,0-1 0 0 0,0 1 0 0 0,0-1 0 0 0,0 0 0 0 0,0 1 1 0 0,0-1-1 0 0,0 0 0 0 0,0 0 0 0 0,0 0 0 0 0,0 1 0 0 0,2-1 0 0 0,37 4 853 0 0,-37-4-807 0 0,18 0 123 0 0,0 0 1 0 0,0-2 0 0 0,26-5-1 0 0,-1-2-6612 0 0,-32 6-495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6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10594 0 0,'1'2'274'0'0,"0"0"0"0"0,0 1-1 0 0,0-1 1 0 0,0 0 0 0 0,-1 1 0 0 0,1-1-1 0 0,0 1 1 0 0,-1-1 0 0 0,0 1-1 0 0,1-1 1 0 0,-1 1 0 0 0,0-1 0 0 0,-1 1-1 0 0,0 4 1 0 0,-1 51 1898 0 0,0-23-1936 0 0,3 0 1 0 0,1 0 0 0 0,10 58-1 0 0,-6-56-565 0 0,-3-29-2205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7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3225 0 0,'2'-7'-25'0'0,"0"1"0"0"0,0-1 0 0 0,1 1 0 0 0,0 0 1 0 0,1 0-1 0 0,-1 0 0 0 0,1 0 0 0 0,0 1 0 0 0,8-8 1 0 0,-16 80 2548 0 0,-3-28-739 0 0,4-28-1346 0 0,1-1 0 0 0,0 1 0 0 0,0 13 0 0 0,5-75 3722 0 0,-2 41-3951 0 0,2-1 0 0 0,-1 1 0 0 0,1 0 1 0 0,1 0-1 0 0,5-12 0 0 0,2-5-317 0 0,-8 19-10 0 0,1-1 1 0 0,0 1-1 0 0,0 0 0 0 0,6-8 1 0 0,-10 15 164 0 0,0 1 0 0 0,1 0 0 0 0,-1 0 0 0 0,1 0 0 0 0,-1 0 0 0 0,0 0 1 0 0,1 0-1 0 0,-1 0 0 0 0,1 0 0 0 0,-1 0 0 0 0,0 0 0 0 0,1 0 0 0 0,-1 0 0 0 0,1 0 1 0 0,-1 0-1 0 0,0 0 0 0 0,1 0 0 0 0,-1 1 0 0 0,0-1 0 0 0,1 0 0 0 0,-1 0 0 0 0,1 0 1 0 0,-1 1-1 0 0,0-1 0 0 0,0 0 0 0 0,1 0 0 0 0,-1 1 0 0 0,0-1 0 0 0,1 0 0 0 0,-1 1 1 0 0,0-1-1 0 0,0 0 0 0 0,1 1 0 0 0,-1-1 0 0 0,0 0 0 0 0,0 1 0 0 0,0-1 0 0 0,0 0 1 0 0,0 1-1 0 0,1-1 0 0 0,-1 1 0 0 0,12 22 989 0 0,-9-18-779 0 0,55 93 713 0 0,-51-83-1236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7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6913 0 0,'0'0'2020'0'0,"2"14"4838"0"0,-1 3-6615 0 0,-2-1-1 0 0,0 0 0 0 0,-3 19 0 0 0,1-24-373 0 0,1 0-1 0 0,1 0 1 0 0,0 0-1 0 0,1 0 1 0 0,0 1-1 0 0,0-1 1 0 0,1 0-1 0 0,1 0 1 0 0,0 0-1 0 0,6 19 1 0 0,-5-24-5381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8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3681 0 0,'0'-1'182'0'0,"0"0"0"0"0,0 0 0 0 0,0 0 0 0 0,1 0 0 0 0,-1 0 0 0 0,1 0 0 0 0,-1 0-1 0 0,1 0 1 0 0,-1 0 0 0 0,1 0 0 0 0,-1 0 0 0 0,1 0 0 0 0,0 1 0 0 0,-1-1 0 0 0,1 0 0 0 0,0 1 0 0 0,0-1 0 0 0,0 0 0 0 0,0 1 0 0 0,-1-1 0 0 0,1 1 0 0 0,0-1 0 0 0,0 1 0 0 0,0 0 0 0 0,0-1 0 0 0,0 1 0 0 0,0 0 0 0 0,0-1 0 0 0,0 1 0 0 0,0 0 0 0 0,0 0 0 0 0,0 0-1 0 0,2 0 1 0 0,16 28 7666 0 0,-6 6-5502 0 0,6 12-2027 0 0,-8-26 31 0 0,0-1 0 0 0,-2 1 0 0 0,10 28-1 0 0,-19-47-336 0 0,0-1-1 0 0,0 1 0 0 0,0 0 1 0 0,1-1-1 0 0,-1 1 0 0 0,0 0 0 0 0,0-1 1 0 0,1 1-1 0 0,-1 0 0 0 0,1-1 1 0 0,-1 1-1 0 0,0 0 0 0 0,1-1 1 0 0,-1 1-1 0 0,1-1 0 0 0,-1 1 0 0 0,1-1 1 0 0,0 1-1 0 0,-1-1 0 0 0,1 0 1 0 0,-1 1-1 0 0,1-1 0 0 0,0 0 0 0 0,-1 1 1 0 0,1-1-1 0 0,0 0 0 0 0,-1 0 1 0 0,1 1-1 0 0,0-1 0 0 0,0 0 1 0 0,-1 0-1 0 0,1 0 0 0 0,1 0 0 0 0,0-1 2 0 0,0 0-1 0 0,0 1 0 0 0,1-1 1 0 0,-1 0-1 0 0,0-1 0 0 0,-1 1 1 0 0,1 0-1 0 0,0 0 0 0 0,0-1 0 0 0,0 1 1 0 0,1-3-1 0 0,6-5-52 0 0,-1-1 0 0 0,13-19-1 0 0,-9 12-716 0 0,0 0 0 0 0,1 2 0 0 0,19-18 0 0 0,-20 20-239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9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3225 0 0,'8'-2'198'0'0,"0"0"0"0"0,0 0 1 0 0,0 1-1 0 0,0 0 0 0 0,0 0 1 0 0,14 1-1 0 0,-2-1-90 0 0,123 2 108 0 0,-22 2 972 0 0,73-12 1564 0 0,136-2-331 0 0,275-22 405 0 0,-420 18-1953 0 0,529 10 4258 0 0,-442 11-4110 0 0,-191-6-833 0 0,-27-2-155 0 0,1 3 0 0 0,-1 3 0 0 0,63 11 0 0 0,-112-14-93 0 0,0 0 0 0 0,-1 0 1 0 0,1 0-1 0 0,0 1 1 0 0,-1 0-1 0 0,1 0 0 0 0,-1 0 1 0 0,0 0-1 0 0,0 1 1 0 0,0-1-1 0 0,0 1 0 0 0,6 5 1 0 0,-6 1-543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0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11 920 0 0,'-6'-2'80'0'0,"1"1"-80"0"0,1 0 0 0 0,1 1 0 0 0,2 0 0 0 0,0 0 80 0 0,-1-1-80 0 0,0-1 80 0 0,-2 1-80 0 0,-1-2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0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52 183 1840 0 0,'-10'-17'5064'0'0,"8"16"-4844"0"0,0-1-1 0 0,0 1 0 0 0,0 0 1 0 0,0 0-1 0 0,-1-1 0 0 0,1 2 1 0 0,0-1-1 0 0,0 0 0 0 0,-3-1 0 0 0,-11 1 218 0 0,14 1 399 0 0,6 2 953 0 0,19 1-1690 0 0,0 0 0 0 0,0-1 0 0 0,42-3 0 0 0,73-15 1371 0 0,-42 4 522 0 0,78-2 1125 0 0,190-23-2143 0 0,63-7 246 0 0,-318 41-801 0 0,211 24 0 0 0,-247-10-459 0 0,1-4-1 0 0,0-3 1 0 0,108-8 0 0 0,112-35 38 0 0,-107 12-44 0 0,-123 21-621 0 0,80 4 1 0 0,-90 2-1557 0 0,-42 0-4439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1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235 155 1376 0 0,'-10'-1'1705'0'0,"0"0"-1"0"0,0 0 1 0 0,-18-6-1 0 0,20 5-1308 0 0,-1 0 0 0 0,0 0 0 0 0,0 1 0 0 0,0 0 0 0 0,-17 0 0 0 0,-29 9 1233 0 0,50-7-1478 0 0,1 0 0 0 0,-1 0 0 0 0,1 1-1 0 0,-1-1 1 0 0,1 1 0 0 0,0 0 0 0 0,0 0-1 0 0,0 1 1 0 0,-7 4 0 0 0,11-7-148 0 0,0 0 1 0 0,0 1-1 0 0,0-1 1 0 0,0 0-1 0 0,0 0 1 0 0,0 0-1 0 0,-1 0 1 0 0,1 0-1 0 0,0 0 1 0 0,0 0-1 0 0,0 0 1 0 0,0 1-1 0 0,0-1 1 0 0,0 0-1 0 0,0 0 1 0 0,0 0-1 0 0,0 0 1 0 0,0 0-1 0 0,0 0 1 0 0,0 1-1 0 0,0-1 1 0 0,0 0-1 0 0,0 0 1 0 0,0 0-1 0 0,0 0 1 0 0,0 0-1 0 0,0 0 1 0 0,0 1-1 0 0,0-1 1 0 0,0 0-1 0 0,0 0 1 0 0,0 0-1 0 0,0 0 1 0 0,0 0-1 0 0,0 0 1 0 0,1 0-1 0 0,-1 1 1 0 0,0-1-1 0 0,0 0 1 0 0,0 0-1 0 0,0 0 1 0 0,0 0-1 0 0,0 0 1 0 0,0 0-1 0 0,0 0 1 0 0,1 0-1 0 0,-1 0 1 0 0,0 0-1 0 0,0 0 1 0 0,0 0-1 0 0,0 0 1 0 0,0 1-1 0 0,0-1 1 0 0,1 0-1 0 0,11 2 148 0 0,14-1 125 0 0,-26-1-270 0 0,355-31 5877 0 0,-178 10-5254 0 0,392-13 508 0 0,489-43-465 0 0,-987 70-659 0 0,2 3 1 0 0,-1 4-1 0 0,0 2 0 0 0,0 4 1 0 0,110 23-1 0 0,-178-28-22 0 0,97 15 197 0 0,-91-15-321 0 0,1-1-1 0 0,0 0 1 0 0,-1 0-1 0 0,1-1 0 0 0,0 0 1 0 0,-1-1-1 0 0,14-4 0 0 0,-8-2-288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46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49 6449 0 0,'-5'-19'789'0'0,"4"17"-541"0"0,1-1 0 0 0,-1 1 0 0 0,1 0-1 0 0,-1-1 1 0 0,0 1 0 0 0,0 0 0 0 0,0 0 0 0 0,0 0 0 0 0,-3-4 0 0 0,3 5-127 0 0,0 1 1 0 0,1-1-1 0 0,-1 1 1 0 0,0 0-1 0 0,0-1 1 0 0,0 1-1 0 0,0 0 1 0 0,0-1-1 0 0,0 1 1 0 0,0 0-1 0 0,0 0 1 0 0,0 0-1 0 0,0 0 0 0 0,0 0 1 0 0,0 0-1 0 0,0 0 1 0 0,0 0-1 0 0,0 1 1 0 0,0-1-1 0 0,0 0 1 0 0,0 1-1 0 0,0-1 1 0 0,0 0-1 0 0,0 1 1 0 0,1-1-1 0 0,-1 1 1 0 0,0-1-1 0 0,0 1 1 0 0,0 0-1 0 0,-1 1 1 0 0,-6 4 303 0 0,0 1 0 0 0,0 0 0 0 0,0 0 1 0 0,1 1-1 0 0,0 0 0 0 0,1 0 0 0 0,0 0 0 0 0,0 1 0 0 0,0 0 1 0 0,1 0-1 0 0,-6 18 0 0 0,-4 13 396 0 0,-15 66-1 0 0,17-53-90 0 0,8-38-566 0 0,-1 7 172 0 0,0 0 1 0 0,1 0-1 0 0,1 0 1 0 0,-1 30-1 0 0,5-52-333 0 0,0 1 0 0 0,0-1 0 0 0,0 0 0 0 0,0 1-1 0 0,0-1 1 0 0,0 0 0 0 0,0 1 0 0 0,0-1 0 0 0,0 0 0 0 0,0 1 0 0 0,0-1-1 0 0,0 0 1 0 0,1 1 0 0 0,-1-1 0 0 0,0 0 0 0 0,0 1 0 0 0,0-1 0 0 0,0 0-1 0 0,1 1 1 0 0,-1-1 0 0 0,0 0 0 0 0,0 0 0 0 0,1 1 0 0 0,-1-1 0 0 0,0 0-1 0 0,0 0 1 0 0,1 0 0 0 0,-1 1 0 0 0,0-1 0 0 0,1 0 0 0 0,-1 0 0 0 0,0 0-1 0 0,1 0 1 0 0,-1 1 0 0 0,0-1 0 0 0,1 0 0 0 0,0 0 0 0 0,16-6 36 0 0,16-16-50 0 0,-32 22 10 0 0,60-54-172 0 0,-36 31 25 0 0,50-37-1 0 0,-68 56 115 0 0,0-1 1 0 0,1 1-1 0 0,-1 0 1 0 0,1 0-1 0 0,0 1 0 0 0,0 0 1 0 0,0 1-1 0 0,0 0 1 0 0,1 0-1 0 0,-1 1 1 0 0,0 0-1 0 0,12 0 0 0 0,-17 1 27 0 0,0 0 0 0 0,0 0 0 0 0,1 1 1 0 0,-1-1-1 0 0,0 1 0 0 0,0 0 0 0 0,0 0 0 0 0,0 0 0 0 0,0 1 0 0 0,-1-1 0 0 0,1 1 0 0 0,0-1 0 0 0,-1 1 0 0 0,1 0 0 0 0,-1 0 0 0 0,1 0 0 0 0,-1 0 0 0 0,2 3 0 0 0,0 0 31 0 0,-1 0 0 0 0,0 0 0 0 0,0 0 0 0 0,-1 1 0 0 0,1-1 0 0 0,-1 1 0 0 0,0-1 1 0 0,-1 1-1 0 0,2 6 0 0 0,0 11-36 0 0,-1 0 0 0 0,-1 1 0 0 0,-3 40 1 0 0,1-60-37 0 0,0 10 80 0 0,0 0 0 0 0,-2 0 0 0 0,0 0 0 0 0,0 0 0 0 0,-1 0 0 0 0,-1-1 0 0 0,0 0 0 0 0,-1 0 0 0 0,0 0 0 0 0,-1-1 0 0 0,-1 1 0 0 0,0-2 0 0 0,0 1 0 0 0,-1-1 0 0 0,-1-1 0 0 0,0 1 0 0 0,0-2 0 0 0,-1 1 0 0 0,-15 9 0 0 0,-3-6 104 0 0,28-13-241 0 0,1 0 1 0 0,-1 1-1 0 0,0-1 0 0 0,0 0 1 0 0,0 0-1 0 0,0 0 1 0 0,1 1-1 0 0,-1-1 1 0 0,0 0-1 0 0,0 0 0 0 0,0 0 1 0 0,0 0-1 0 0,0 0 1 0 0,1 0-1 0 0,-1-1 0 0 0,0 1 1 0 0,0 0-1 0 0,0 0 1 0 0,0-1-1 0 0,1 1 1 0 0,-1 0-1 0 0,0-1 0 0 0,0 1 1 0 0,1-1-1 0 0,-1 1 1 0 0,0-1-1 0 0,1 1 0 0 0,-1-1 1 0 0,0 0-1 0 0,1 1 1 0 0,-1-1-1 0 0,0-1 0 0 0,0-4-6941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49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 3041 0 0,'8'-4'0'0'0,"0"0"0"0"0,-1-1 0 0 0,1 0 0 0 0,-1-1 0 0 0,13-11 0 0 0,-21 16 0 0 0,1 1 0 0 0,-1 0 0 0 0,1-1 0 0 0,-1 1 0 0 0,0 0 0 0 0,1-1 0 0 0,-1 1 0 0 0,1 0 0 0 0,-1 0 0 0 0,0 0 0 0 0,1-1 0 0 0,-1 1 0 0 0,1 0 0 0 0,-1 0 0 0 0,0 0 0 0 0,1 0 0 0 0,-1 0 0 0 0,0 0 0 0 0,1 0 0 0 0,-1 0 0 0 0,0 1 0 0 0,0-1 0 0 0,-4 0 0 0 0,0 0 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49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4609 0 0,'0'-2'408'0'0,"0"-1"-328"0"0,2 2-80 0 0,-1 1 0 0 0,0 0-768 0 0,-1-3-176 0 0,0 1-32 0 0,0-6-9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2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18 254 9218 0 0,'-2'-3'472'0'0,"-1"0"1"0"0,1-1-1 0 0,0 0 0 0 0,1 1 1 0 0,-1-1-1 0 0,1 0 0 0 0,-2-5 0 0 0,3 7-364 0 0,-1 1-1 0 0,1-1 1 0 0,0 0 0 0 0,0 1-1 0 0,0-1 1 0 0,0 0-1 0 0,0 1 1 0 0,0-1-1 0 0,0 1 1 0 0,1-1-1 0 0,-1 0 1 0 0,1 1-1 0 0,-1-1 1 0 0,1 1-1 0 0,-1-1 1 0 0,1 1-1 0 0,0-1 1 0 0,0 1-1 0 0,0-1 1 0 0,0 1-1 0 0,2-2 1 0 0,11 41-1211 0 0,3-9 1741 0 0,1-1 0 0 0,2 0 0 0 0,0-2 0 0 0,2-1 0 0 0,32 30 0 0 0,-14-19-404 0 0,2-2-1 0 0,69 44 1 0 0,-101-72-166 0 0,0 0-1 0 0,0-1 1 0 0,0 0-1 0 0,0 0 1 0 0,1-1 0 0 0,0 0-1 0 0,14 2 1 0 0,-22-5 14 0 0,0-1 0 0 0,0 0 0 0 0,0 0 0 0 0,0 0 0 0 0,0 0 0 0 0,0 0 0 0 0,0-1 0 0 0,-1 1 0 0 0,1-1 0 0 0,0 0 0 0 0,0 0 0 0 0,0 0 0 0 0,0 0 0 0 0,-1-1 0 0 0,1 1 0 0 0,0-1 0 0 0,-1 1 0 0 0,1-1 0 0 0,-1 0 0 0 0,0 0 0 0 0,0 0 0 0 0,0 0 0 0 0,0 0 0 0 0,0-1 0 0 0,0 1 0 0 0,0-1 0 0 0,-1 1 0 0 0,1-1 0 0 0,-1 1 0 0 0,0-1 0 0 0,0 0 0 0 0,2-4 0 0 0,7-29 40 0 0,-2 0 1 0 0,-1-1-1 0 0,-2 0 0 0 0,2-66 0 0 0,-5 60-46 0 0,0-2-630 0 0,6-62 1745 0 0,4 56-2823 0 0,8 2-3941 0 0,-16 42-1371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3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17 13363 0 0,'-8'-15'1504'0'0,"8"13"-858"0"0,5 9-380 0 0,-1 0-297 0 0,-1 1 0 0 0,1 0 0 0 0,-2 1 0 0 0,1-1 0 0 0,-1 0 0 0 0,-1 1 0 0 0,1-1-1 0 0,-1 1 1 0 0,-1 0 0 0 0,0 12 0 0 0,2 23-45 0 0,34 127 2504 0 0,-16-98-7217 0 0,-20-73 4694 0 0,4 12-5448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71 5529 0 0,'-7'1'-390'0'0,"-17"-2"-1389"0"0,23 1 1739 0 0,1 0 0 0 0,-1 0 0 0 0,1 0 0 0 0,-1 0 0 0 0,0 0-1 0 0,1-1 1 0 0,-1 1 0 0 0,1 0 0 0 0,-1 0 0 0 0,0-1 0 0 0,1 1 0 0 0,-1 0-1 0 0,1-1 1 0 0,-1 1 0 0 0,1-1 0 0 0,-1 1 0 0 0,1-1 0 0 0,0 1-1 0 0,-1-1 1 0 0,1 1 0 0 0,0-1 0 0 0,-1 1 0 0 0,1-1 0 0 0,0 1-1 0 0,-1-1 1 0 0,1 0 0 0 0,0 1 0 0 0,0-1 0 0 0,0 0 0 0 0,0 1-1 0 0,0-1 1 0 0,0-1 0 0 0,32-10 5860 0 0,-28 10-5241 0 0,98-36 2076 0 0,-88 34-2798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3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89 11979 0 0,'0'-1'81'0'0,"1"0"1"0"0,-1 0-1 0 0,1 0 1 0 0,-1 0-1 0 0,1 1 0 0 0,0-1 1 0 0,0 0-1 0 0,-1 0 1 0 0,1 0-1 0 0,0 1 1 0 0,0-1-1 0 0,0 0 1 0 0,0 1-1 0 0,0-1 1 0 0,0 1-1 0 0,0-1 1 0 0,0 1-1 0 0,2-1 1 0 0,26-10 1 0 0,-20 8 71 0 0,32-15 151 0 0,40-15-1692 0 0,-73 31 557 0 0,-1 0 1 0 0,1 0 0 0 0,-1 1 0 0 0,1 0-1 0 0,0 0 1 0 0,-1 0 0 0 0,1 1 0 0 0,12 1-1 0 0,-13 1 716 0 0,-2 0 99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5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22 269 6449 0 0,'-20'-6'2159'0'0,"18"3"-2290"0"0,12 1 521 0 0,-9 2 104 0 0,3 1-305 0 0,0-1-1 0 0,0 1 1 0 0,1-1 0 0 0,-1 1 0 0 0,0-1 0 0 0,1-1 0 0 0,-1 1-1 0 0,0-1 1 0 0,1 1 0 0 0,5-3 0 0 0,2 1 528 0 0,154-24 333 0 0,35-3 28 0 0,319-4 1291 0 0,-355 22-1632 0 0,64-7-466 0 0,410-36 1257 0 0,-465 45-1281 0 0,146-3 170 0 0,43 26-24 0 0,-257-8-298 0 0,-16-4 102 0 0,96-9 0 0 0,91-24 127 0 0,-10 1-65 0 0,-211 26 25 0 0,21-4-79 0 0,1 4 0 0 0,78 6-1 0 0,-146-1-636 0 0,0 1 0 0 0,0 0 0 0 0,14 5 0 0 0,-10-2-6908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08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10138 0 0,'6'-21'2325'0'0,"-6"21"-2325"0"0,0-1 0 0 0,0 1 0 0 0,1-1 0 0 0,-1 1 0 0 0,0 0 0 0 0,0-1-1 0 0,1 1 1 0 0,-1-1 0 0 0,0 1 0 0 0,0 0 0 0 0,1 0 0 0 0,-1-1-1 0 0,0 1 1 0 0,1 0 0 0 0,-1-1 0 0 0,1 1 0 0 0,-1 0 0 0 0,0 0-1 0 0,1 0 1 0 0,-1-1 0 0 0,1 1 0 0 0,-1 0 0 0 0,1 0 0 0 0,-1 0-1 0 0,0 0 1 0 0,1 0 0 0 0,-1 0 0 0 0,1 0 0 0 0,-1 0 0 0 0,1 0-1 0 0,-1 0 1 0 0,1 0 0 0 0,-1 0 0 0 0,0 0 0 0 0,1 0 0 0 0,-1 0-1 0 0,1 1 1 0 0,-1-1 0 0 0,1 0 0 0 0,-1 0 0 0 0,0 0 0 0 0,1 1-1 0 0,-1-1 1 0 0,0 0 0 0 0,1 0 0 0 0,-1 1 0 0 0,0-1 0 0 0,1 0-1 0 0,-1 1 1 0 0,0-1 0 0 0,1 1 0 0 0,-1-1 0 0 0,0 0 0 0 0,0 1-1 0 0,0-1 1 0 0,1 1 0 0 0,-1-1 0 0 0,0 0 0 0 0,0 1 0 0 0,0-1-1 0 0,0 1 1 0 0,6 14 633 0 0,-1 0 0 0 0,-1 0-1 0 0,0 0 1 0 0,-1 1-1 0 0,0-1 1 0 0,-1 1 0 0 0,-1 26-1 0 0,2 3 422 0 0,8 84 118 0 0,11 100-900 0 0,-12-110-701 0 0,-9-68-4564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09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29 5529 0 0,'-5'1'-459'0'0,"1"-1"1"0"0,0 1-1 0 0,-1 1 0 0 0,1-1 1 0 0,0 1-1 0 0,-5 2 0 0 0,6-2 1095 0 0,-5 2 270 0 0,-16 7 1340 0 0,24-10-2157 0 0,0-1 1 0 0,-1 0 0 0 0,1 0 0 0 0,0 0-1 0 0,-1 0 1 0 0,1 1 0 0 0,0-1 0 0 0,-1 0-1 0 0,1 0 1 0 0,0 0 0 0 0,-1 0-1 0 0,1 0 1 0 0,0 0 0 0 0,-1 0 0 0 0,1 0-1 0 0,-1 0 1 0 0,1 0 0 0 0,0 0 0 0 0,-1 0-1 0 0,1-1 1 0 0,0 1 0 0 0,-1 0 0 0 0,1 0-1 0 0,0 0 1 0 0,-1 0 0 0 0,1-1 0 0 0,0 1-1 0 0,-1 0 1 0 0,1 0 0 0 0,0 0 0 0 0,0-1-1 0 0,-1 1 1 0 0,1 0 0 0 0,0-1-1 0 0,0 1 1 0 0,-1 0 0 0 0,1 0 0 0 0,0-1-1 0 0,0 1 1 0 0,0 0 0 0 0,0-1 0 0 0,0 1-1 0 0,-1-1 1 0 0,1 1 0 0 0,0 0 0 0 0,0-1-1 0 0,0 1 1 0 0,0 0 0 0 0,0-1 0 0 0,0 0-1 0 0,6-5 1984 0 0,13-2-1580 0 0,-1 1 0 0 0,1 1-1 0 0,0 0 1 0 0,1 1 0 0 0,-1 1 0 0 0,1 1 0 0 0,0 1 0 0 0,0 0 0 0 0,37 3 0 0 0,-55-1-489 0 0,1 1 0 0 0,-1-1 0 0 0,1 1 0 0 0,-1-1 0 0 0,1 1 1 0 0,-1 0-1 0 0,1 0 0 0 0,-1 0 0 0 0,0 0 0 0 0,1 0 0 0 0,-1 1 0 0 0,0-1 0 0 0,0 1 1 0 0,0-1-1 0 0,0 1 0 0 0,0 0 0 0 0,-1 0 0 0 0,1 0 0 0 0,0 0 0 0 0,2 4 0 0 0,-3-3-42 0 0,1 1 0 0 0,-1 0 0 0 0,0 0 0 0 0,0 0 0 0 0,0 0 0 0 0,0 0 0 0 0,-1 0 0 0 0,0 0 0 0 0,0 0 0 0 0,0 0 0 0 0,-1 9 0 0 0,-2 0-125 0 0,0 0 0 0 0,0 0 1 0 0,-2 0-1 0 0,1 0 0 0 0,-2 0 0 0 0,-13 22 0 0 0,10-23 231 0 0,-1-1 0 0 0,-1 0 0 0 0,0-1 0 0 0,0 0 0 0 0,-1 0 0 0 0,0-2 0 0 0,-24 14 0 0 0,2 0-156 0 0,1-3-387 0 0,25-15 320 0 0,0 1 0 0 0,0-1 0 0 0,0 1 0 0 0,0 1-1 0 0,1-1 1 0 0,0 1 0 0 0,-11 12 0 0 0,21-16 346 0 0,0-1-1 0 0,1 0 1 0 0,-1 0 0 0 0,0 0-1 0 0,1 0 1 0 0,-1 0 0 0 0,7-1 0 0 0,64 7 653 0 0,0 3 0 0 0,98 27 0 0 0,-171-37-861 0 0,4 1-186 0 0,0 0 1 0 0,-1 1-1 0 0,1-1 0 0 0,-1 1 1 0 0,1 0-1 0 0,-1 0 1 0 0,0 0-1 0 0,0 1 0 0 0,0-1 1 0 0,5 5-1 0 0,-4-1-5865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09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 10594 0 0,'-8'-2'900'0'0,"23"7"-721"0"0,-11-3-87 0 0,0 1 0 0 0,-1-1 0 0 0,1 1 0 0 0,0-1-1 0 0,-1 1 1 0 0,1 1 0 0 0,-1-1 0 0 0,0 0 0 0 0,0 1 0 0 0,0-1 0 0 0,-1 1-1 0 0,1 0 1 0 0,-1 0 0 0 0,0 0 0 0 0,0 0 0 0 0,0 0 0 0 0,-1 1 0 0 0,1-1 0 0 0,1 9-1 0 0,1 11 629 0 0,-1 1 0 0 0,1 41 0 0 0,0-5-551 0 0,-3-51-580 0 0,0 0-1 0 0,1 0 0 0 0,0-1 0 0 0,1 1 0 0 0,6 14 0 0 0,-3-11-4482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22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6913 0 0,'1'-2'-9'0'0,"-1"1"0"0"0,1-1 0 0 0,0 0 0 0 0,0 0 0 0 0,0 1-1 0 0,0-1 1 0 0,0 1 0 0 0,0-1 0 0 0,1 1 0 0 0,-1-1-1 0 0,0 1 1 0 0,1 0 0 0 0,-1-1 0 0 0,1 1 0 0 0,1-1 0 0 0,-2 1 141 0 0,-1 1 1 0 0,1-1-1 0 0,-1 1 1 0 0,1-1-1 0 0,0 1 0 0 0,-1-1 1 0 0,1 1-1 0 0,0-1 1 0 0,-1 1-1 0 0,1-1 1 0 0,0 1-1 0 0,-1 0 1 0 0,1-1-1 0 0,0 1 1 0 0,0 0-1 0 0,-1 0 1 0 0,1 0-1 0 0,0 0 1 0 0,0 0-1 0 0,0 0 1 0 0,-1 0-1 0 0,1 0 1 0 0,0 0-1 0 0,0 0 1 0 0,0 0-1 0 0,-1 0 1 0 0,1 0-1 0 0,0 0 1 0 0,0 1-1 0 0,-1-1 1 0 0,1 0-1 0 0,0 1 1 0 0,0-1-1 0 0,-1 1 1 0 0,1-1-1 0 0,0 1 1 0 0,-1-1-1 0 0,1 1 1 0 0,-1-1-1 0 0,1 1 1 0 0,-1-1-1 0 0,1 1 1 0 0,-1 0-1 0 0,1-1 0 0 0,-1 1 1 0 0,1 1-1 0 0,2 10 132 0 0,0 0 0 0 0,-1-1 1 0 0,0 1-1 0 0,0 23 0 0 0,4 26-338 0 0,-4-53 201 0 0,2 9-458 0 0,-1 1 0 0 0,1 19 0 0 0,-4-31 237 0 0,0 0-1 0 0,-1 0 0 0 0,1 1 0 0 0,-1-1 0 0 0,-1 0 1 0 0,1 0-1 0 0,-1 0 0 0 0,0 0 0 0 0,-4 9 1 0 0,-1-3 94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47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3 192 7370 0 0,'0'0'37'0'0,"-1"-1"0"0"0,1 1 1 0 0,0 0-1 0 0,0-1 1 0 0,-1 1-1 0 0,1-1 1 0 0,0 1-1 0 0,0-1 1 0 0,0 1-1 0 0,0 0 1 0 0,0-1-1 0 0,0 1 1 0 0,-1-1-1 0 0,1 1 0 0 0,0-1 1 0 0,0 1-1 0 0,1-1 1 0 0,-1 1-1 0 0,0-1 1 0 0,0 1-1 0 0,0-1 1 0 0,0 1-1 0 0,0-1 1 0 0,0 1-1 0 0,1 0 1 0 0,-1-1-1 0 0,0 1 0 0 0,0-1 1 0 0,0 1-1 0 0,1 0 1 0 0,-1-1-1 0 0,0 1 1 0 0,1-1-1 0 0,-1 1 1 0 0,0 0-1 0 0,1 0 1 0 0,-1-1-1 0 0,1 1 1 0 0,-1 0-1 0 0,1-1 0 0 0,0 1 85 0 0,-1 0-1 0 0,1 0 1 0 0,-1 0-1 0 0,1 0 1 0 0,-1 0-1 0 0,1 0 1 0 0,-1 0-1 0 0,1 0 1 0 0,-1 0-1 0 0,1 0 0 0 0,-1 0 1 0 0,1 1-1 0 0,-1-1 1 0 0,1 0-1 0 0,-1 0 1 0 0,1 1-1 0 0,-1-1 1 0 0,0 0-1 0 0,1 0 1 0 0,-1 1-1 0 0,1-1 0 0 0,-1 0 1 0 0,0 1-1 0 0,1-1 1 0 0,-1 1-1 0 0,0-1 1 0 0,1 0-1 0 0,-1 1 1 0 0,0-1-1 0 0,0 1 1 0 0,1-1-1 0 0,-1 2 0 0 0,4 6 673 0 0,1 0 0 0 0,0 0 0 0 0,1 0 0 0 0,-1 0-1 0 0,1-1 1 0 0,1 0 0 0 0,0 0 0 0 0,11 8-1 0 0,-13-11-681 0 0,0-1 0 0 0,1-1 0 0 0,-1 1 0 0 0,1-1 0 0 0,-1 0 0 0 0,1 0-1 0 0,0-1 1 0 0,0 0 0 0 0,-1 0 0 0 0,1 0 0 0 0,0 0 0 0 0,0-1 0 0 0,0 0-1 0 0,12-2 1 0 0,-11 0-85 0 0,1 0-1 0 0,-1 0 1 0 0,0-1-1 0 0,0 0 1 0 0,0-1-1 0 0,0 1 1 0 0,0-1-1 0 0,-1-1 1 0 0,1 1-1 0 0,-1-1 1 0 0,-1 0-1 0 0,1 0 1 0 0,-1-1-1 0 0,1 0 1 0 0,-1 0-1 0 0,-1 0 1 0 0,0-1-1 0 0,0 1 0 0 0,0-1 1 0 0,0 0-1 0 0,-1 0 1 0 0,0 0-1 0 0,-1-1 1 0 0,0 1-1 0 0,0 0 1 0 0,0-1-1 0 0,0-10 1 0 0,-2 15-29 0 0,0-1-1 0 0,-1 1 1 0 0,0-1 0 0 0,1 1 0 0 0,-1 0 0 0 0,-1 0 0 0 0,1-1 0 0 0,0 1-1 0 0,-1 0 1 0 0,1 0 0 0 0,-1 0 0 0 0,0 0 0 0 0,0 0 0 0 0,-5-4-1 0 0,2 2-6 0 0,0 0 0 0 0,0 1 0 0 0,-1 0 0 0 0,1 0 0 0 0,-1 1 0 0 0,0 0 0 0 0,-8-3-1 0 0,-4-1-14 0 0,-2 1 0 0 0,1 0 0 0 0,0 2-1 0 0,-25-3 1 0 0,40 7-16 0 0,-45-4-33 0 0,45 4-92 0 0,0 0 0 0 0,1 0-1 0 0,-1 0 1 0 0,0 0 0 0 0,1 1-1 0 0,-1 0 1 0 0,0 0 0 0 0,1 0 0 0 0,-1 0-1 0 0,-5 3 1 0 0,7 1-2906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0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38 8754 0 0,'-3'0'1787'0'0,"7"-2"-395"0"0,16-4 442 0 0,30-4-319 0 0,13 1-642 0 0,15-2-645 0 0,-25 12-5369 0 0,-47 0 308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0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6913 0 0,'4'-4'-166'0'0,"0"0"-1"0"0,0 0 0 0 0,0 0 1 0 0,1 0-1 0 0,0 1 0 0 0,0 0 1 0 0,7-4-1 0 0,-11 7 265 0 0,0-1 1 0 0,-1 1-1 0 0,1-1 1 0 0,0 1-1 0 0,0-1 1 0 0,0 1 0 0 0,0 0-1 0 0,0 0 1 0 0,0-1-1 0 0,0 1 1 0 0,0 0-1 0 0,0 0 1 0 0,0 0-1 0 0,0 0 1 0 0,0 0-1 0 0,0 0 1 0 0,-1 0-1 0 0,1 1 1 0 0,0-1-1 0 0,0 0 1 0 0,0 0-1 0 0,0 1 1 0 0,0-1 0 0 0,0 1-1 0 0,1 0 1 0 0,-1 0 142 0 0,0 0 0 0 0,1 1 1 0 0,-1-1-1 0 0,0 1 1 0 0,0-1-1 0 0,-1 1 1 0 0,1-1-1 0 0,0 1 1 0 0,0 0-1 0 0,-1-1 0 0 0,1 1 1 0 0,-1 0-1 0 0,1 2 1 0 0,1 10 1121 0 0,-1-1 0 0 0,0 1 1 0 0,-2 16-1 0 0,1-10-992 0 0,0 63 742 0 0,2 29-1174 0 0,7-39-2822 0 0,-5-61 141 0 0,-2-5-2021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1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10594 0 0,'2'3'378'0'0,"0"0"-1"0"0,-1 1 1 0 0,1-1-1 0 0,-1 0 1 0 0,0 0-1 0 0,1 1 0 0 0,-1-1 1 0 0,-1 1-1 0 0,1-1 1 0 0,0 1-1 0 0,-1 0 1 0 0,0 4-1 0 0,0 59-111 0 0,0-42 437 0 0,9 161 1896 0 0,0-1-6090 0 0,-9-177-2237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1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5065 0 0,'1'-2'42'0'0,"-1"-1"0"0"0,1 1 0 0 0,0 0 0 0 0,0 0 0 0 0,0 0 0 0 0,0 0 0 0 0,0 0 0 0 0,0 0 1 0 0,1 0-1 0 0,-1 0 0 0 0,1 0 0 0 0,-1 1 0 0 0,1-1 0 0 0,0 0 0 0 0,-1 1 0 0 0,1 0 0 0 0,0-1 0 0 0,3 0 0 0 0,43-26 249 0 0,-37 22-221 0 0,-1 1 0 0 0,1 0-1 0 0,-1 1 1 0 0,1 0-1 0 0,1 0 1 0 0,-1 1-1 0 0,0 1 1 0 0,1 0-1 0 0,20-1 0 0 0,-29 3 3 0 0,0 0-1 0 0,0 0 0 0 0,0 0 0 0 0,0 1 0 0 0,0 0 0 0 0,0-1 0 0 0,0 1 0 0 0,0 0 0 0 0,0 0 0 0 0,0 1 0 0 0,0-1 0 0 0,-1 1 0 0 0,1-1 0 0 0,0 1 0 0 0,3 3 0 0 0,-4-2 22 0 0,0-1-1 0 0,0 1 1 0 0,-1 0 0 0 0,1 0 0 0 0,-1-1-1 0 0,1 1 1 0 0,-1 0 0 0 0,0 1-1 0 0,0-1 1 0 0,0 0 0 0 0,-1 0 0 0 0,1 0-1 0 0,-1 1 1 0 0,0-1 0 0 0,1 0 0 0 0,-2 0-1 0 0,1 1 1 0 0,-1 2 0 0 0,0 8 56 0 0,-1 0 0 0 0,-1-1 0 0 0,0 1 0 0 0,-1-1 1 0 0,0 0-1 0 0,-1 0 0 0 0,-1-1 0 0 0,0 1 0 0 0,0-1 1 0 0,-1-1-1 0 0,-11 14 0 0 0,1-4 272 0 0,-2 0-1 0 0,-1-1 1 0 0,0-1 0 0 0,-34 24 0 0 0,41-31 993 0 0,26-14 61 0 0,13-6-1123 0 0,1 0 1 0 0,32-5 0 0 0,-4 10-1149 0 0,5 11-3946 0 0,-46-4-437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2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44 7370 0 0,'-1'0'39'0'0,"1"0"1"0"0,0 0-1 0 0,0 0 1 0 0,-1 0 0 0 0,1-1-1 0 0,0 1 1 0 0,0 0 0 0 0,0 0-1 0 0,-1 0 1 0 0,1-1-1 0 0,0 1 1 0 0,0 0 0 0 0,0 0-1 0 0,0-1 1 0 0,-1 1 0 0 0,1 0-1 0 0,0 0 1 0 0,0-1-1 0 0,0 1 1 0 0,0 0 0 0 0,0 0-1 0 0,0-1 1 0 0,0 1 0 0 0,0 0-1 0 0,0 0 1 0 0,0-1-1 0 0,0 1 1 0 0,0 0 0 0 0,0 0-1 0 0,0-1 1 0 0,0 1 0 0 0,0 0-1 0 0,0-1 1 0 0,0 1-1 0 0,0 0 1 0 0,1 0 0 0 0,-1 0-1 0 0,0-1 1 0 0,11-12 1005 0 0,16-5-27 0 0,-23 17-875 0 0,0 0-1 0 0,0 0 1 0 0,0 1-1 0 0,-1 0 1 0 0,1 0-1 0 0,0 0 0 0 0,0 0 1 0 0,0 0-1 0 0,0 1 1 0 0,0 0-1 0 0,0 0 1 0 0,0 0-1 0 0,0 0 0 0 0,-1 1 1 0 0,1-1-1 0 0,-1 1 1 0 0,1 0-1 0 0,-1 0 1 0 0,1 0-1 0 0,-1 0 0 0 0,0 1 1 0 0,4 4-1 0 0,-3-3-21 0 0,0 1 0 0 0,0-1 0 0 0,0 1 0 0 0,-1 0 0 0 0,0 0-1 0 0,0 1 1 0 0,0-1 0 0 0,0 1 0 0 0,-1-1 0 0 0,0 1 0 0 0,-1 0-1 0 0,1 0 1 0 0,1 11 0 0 0,-3-1 3 0 0,-1 0 0 0 0,-1 0 0 0 0,0-1-1 0 0,-1 1 1 0 0,0-1 0 0 0,-1 0 0 0 0,-10 23 0 0 0,-8 36 1026 0 0,22-74-1103 0 0,0 1 0 0 0,0-1 0 0 0,0 0 0 0 0,-1 1 1 0 0,1-1-1 0 0,0 0 0 0 0,0 1 0 0 0,0-1 0 0 0,0 0 1 0 0,0 0-1 0 0,0 1 0 0 0,0-1 0 0 0,1 0 0 0 0,-1 1 1 0 0,0-1-1 0 0,0 0 0 0 0,0 1 0 0 0,0-1 1 0 0,0 0-1 0 0,0 0 0 0 0,0 1 0 0 0,1-1 0 0 0,-1 0 1 0 0,0 0-1 0 0,0 1 0 0 0,0-1 0 0 0,1 0 0 0 0,-1 0 1 0 0,0 1-1 0 0,0-1 0 0 0,1 0 0 0 0,-1 0 0 0 0,0 0 1 0 0,0 0-1 0 0,1 1 0 0 0,-1-1 0 0 0,0 0 0 0 0,1 0 1 0 0,-1 0-1 0 0,18-1 777 0 0,23-14-458 0 0,-36 13-226 0 0,37-16-128 0 0,28-10-979 0 0,-23 19-2957 0 0,-35 9-2132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29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20 12899 0 0,'-1'0'38'0'0,"1"-1"0"0"0,0 1 0 0 0,-1 0 1 0 0,1 0-1 0 0,0-1 0 0 0,-1 1 0 0 0,1 0 0 0 0,0-1 1 0 0,0 1-1 0 0,0 0 0 0 0,-1-1 0 0 0,1 1 0 0 0,0-1 0 0 0,0 1 1 0 0,0 0-1 0 0,0-1 0 0 0,0 1 0 0 0,0-1 0 0 0,-1 1 1 0 0,1-1-1 0 0,0 1 0 0 0,0 0 0 0 0,0-1 0 0 0,1 1 1 0 0,-1-1-1 0 0,0 1 0 0 0,0 0 0 0 0,0-1 0 0 0,0 1 1 0 0,0-1-1 0 0,0 1 0 0 0,1 0 0 0 0,-1-1 0 0 0,0 1 1 0 0,0-1-1 0 0,0 1 0 0 0,1 0 0 0 0,-1-1 0 0 0,0 1 1 0 0,1 0-1 0 0,-1 0 0 0 0,0-1 0 0 0,1 1 0 0 0,-1 0 1 0 0,0 0-1 0 0,1-1 0 0 0,-1 1 0 0 0,0 0 0 0 0,1 0 1 0 0,-1 0-1 0 0,1 0 0 0 0,-1 0 0 0 0,0-1 0 0 0,1 1 0 0 0,1 0-15 0 0,-1-1-1 0 0,0 1 1 0 0,1 0-1 0 0,-1 0 0 0 0,1-1 1 0 0,-1 1-1 0 0,0 0 0 0 0,1 0 1 0 0,-1 0-1 0 0,1 1 1 0 0,-1-1-1 0 0,0 0 0 0 0,1 0 1 0 0,-1 1-1 0 0,0-1 1 0 0,1 1-1 0 0,-1-1 0 0 0,3 2 1 0 0,1 3-6 0 0,0 0 0 0 0,-1 0 0 0 0,1 0 1 0 0,-1 0-1 0 0,0 1 0 0 0,-1-1 1 0 0,1 1-1 0 0,-1 0 0 0 0,0 0 0 0 0,0 0 1 0 0,3 12-1 0 0,1 10 429 0 0,7 41 0 0 0,-9-43 76 0 0,7 40 647 0 0,39 234 987 0 0,-50-287-2733 0 0,1-1-173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0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36 7370 0 0,'-3'-1'76'0'0,"0"-1"0"0"0,0 0 0 0 0,0 1 1 0 0,-1 0-1 0 0,1-1 0 0 0,0 1 1 0 0,0 0-1 0 0,-1 1 0 0 0,1-1 1 0 0,-1 1-1 0 0,1-1 0 0 0,0 1 1 0 0,-7 1-1 0 0,7-3-2970 0 0,12-1 4641 0 0,7-1 284 0 0,47-2 1326 0 0,67-2-2398 0 0,-127 8-995 0 0,0-1 1 0 0,0 1-1 0 0,0 1 1 0 0,0-1-1 0 0,0 0 1 0 0,0 1-1 0 0,0-1 1 0 0,0 1-1 0 0,0 0 1 0 0,-1 0-1 0 0,1 0 1 0 0,0 1-1 0 0,0-1 1 0 0,-1 1 0 0 0,1-1-1 0 0,-1 1 1 0 0,1 0-1 0 0,-1 0 1 0 0,4 4-1 0 0,-4-3-12 0 0,-1-1 0 0 0,0 0 0 0 0,0 1 1 0 0,0 0-1 0 0,-1-1 0 0 0,1 1 0 0 0,-1-1 0 0 0,1 1 0 0 0,-1 0 0 0 0,0 0 0 0 0,0-1 0 0 0,0 1 0 0 0,0 0 1 0 0,0-1-1 0 0,-1 1 0 0 0,1 0 0 0 0,-1-1 0 0 0,0 1 0 0 0,0-1 0 0 0,0 1 0 0 0,0-1 0 0 0,-2 4 1 0 0,-4 6 137 0 0,0 0 1 0 0,0-1 0 0 0,-1 1 0 0 0,-10 9 0 0 0,-9 13 527 0 0,26-33-502 0 0,0 0 1 0 0,0 0-1 0 0,0 0 1 0 0,0 0 0 0 0,0 1-1 0 0,1-1 1 0 0,-1 0-1 0 0,0 1 1 0 0,0-1-1 0 0,1 0 1 0 0,-1 1 0 0 0,1-1-1 0 0,-1 1 1 0 0,1-1-1 0 0,0 1 1 0 0,0-1-1 0 0,-1 1 1 0 0,1-1 0 0 0,0 1-1 0 0,0-1 1 0 0,1 1-1 0 0,-1 0 1 0 0,0-1-1 0 0,0 1 1 0 0,1-1 0 0 0,-1 1-1 0 0,1-1 1 0 0,-1 0-1 0 0,1 1 1 0 0,0-1-1 0 0,-1 0 1 0 0,1 1 0 0 0,0-1-1 0 0,0 0 1 0 0,0 0-1 0 0,0 1 1 0 0,0-1-1 0 0,0 0 1 0 0,0 0 0 0 0,1 0-1 0 0,-1 0 1 0 0,0-1-1 0 0,0 1 1 0 0,1 0-1 0 0,-1 0 1 0 0,2 0 0 0 0,4 1 76 0 0,-1 0 0 0 0,1 0 1 0 0,-1 0-1 0 0,1-1 0 0 0,-1 0 1 0 0,1 0-1 0 0,0 0 0 0 0,-1-1 1 0 0,8-1-1 0 0,2-1-92 0 0,0 1-1 0 0,0 0 1 0 0,30 4-1 0 0,-40-2-364 0 0,0 0 0 0 0,0 1 0 0 0,-1 0 0 0 0,1 0 0 0 0,7 4-1 0 0,-8-3-497 0 0,0 0 1 0 0,0 0-1 0 0,0 1 0 0 0,0 0 0 0 0,-1 0 0 0 0,5 5 0 0 0,-5-4 722 0 0,-4-1 40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0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11058 0 0,'-1'0'62'0'0,"1"0"0"0"0,-1 0 0 0 0,1 0 1 0 0,-1 0-1 0 0,1 0 0 0 0,-1 0 0 0 0,1 0 0 0 0,-1 0 0 0 0,1 0 0 0 0,0 0 0 0 0,-1 1 0 0 0,1-1 0 0 0,-1 0 0 0 0,1 0 0 0 0,-1 0 0 0 0,1 1 0 0 0,0-1 0 0 0,-1 0 0 0 0,1 1 0 0 0,0-1 0 0 0,-1 0 0 0 0,1 1 0 0 0,0-1 0 0 0,-1 0 0 0 0,1 1 0 0 0,0-1 0 0 0,0 0 0 0 0,-1 1 1 0 0,1-1-1 0 0,0 1 0 0 0,0-1 0 0 0,0 1 0 0 0,-1-1 0 0 0,1 1 0 0 0,0-1 0 0 0,0 0 0 0 0,0 1 0 0 0,0-1 0 0 0,0 1 0 0 0,0-1 0 0 0,0 1 0 0 0,0-1 0 0 0,0 1 0 0 0,0-1 0 0 0,1 1 0 0 0,-1-1 0 0 0,0 1 0 0 0,0-1 0 0 0,0 0 0 0 0,1 1 0 0 0,-1 0 0 0 0,11 40 1056 0 0,-5-17-397 0 0,1 58 1575 0 0,-4-42-935 0 0,10 54 0 0 0,-12-89-1403 0 0,0-1 1 0 0,1 1 0 0 0,0-1 0 0 0,0 0-1 0 0,0 0 1 0 0,0 0 0 0 0,1 0 0 0 0,-1 0-1 0 0,1 0 1 0 0,0 0 0 0 0,5 4 0 0 0,1 0-937 0 0,1 0 0 0 0,-1-1 0 0 0,14 7 0 0 0,-14-8 888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7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55 3681 0 0,'-44'-25'1482'0'0,"34"19"35"0"0,0 0 0 0 0,-1 0 1 0 0,-15-6-1 0 0,38 23 5700 0 0,15 20-5876 0 0,-16-18-744 0 0,79 94 683 0 0,21 25-1168 0 0,-100-122-463 0 0,0 0 0 0 0,18 13-1 0 0,9-1-3855 0 0,-25-17-1957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8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0 15667 0 0,'-1'1'49'0'0,"1"-1"0"0"0,0 0-1 0 0,-1 1 1 0 0,1-1-1 0 0,0 0 1 0 0,-1 1 0 0 0,1-1-1 0 0,0 0 1 0 0,0 1 0 0 0,0-1-1 0 0,-1 1 1 0 0,1-1-1 0 0,0 1 1 0 0,0-1 0 0 0,0 0-1 0 0,0 1 1 0 0,0-1 0 0 0,0 1-1 0 0,0-1 1 0 0,0 1-1 0 0,0-1 1 0 0,0 0 0 0 0,0 1-1 0 0,0-1 1 0 0,0 1 0 0 0,0-1-1 0 0,0 1 1 0 0,0-1-1 0 0,1 0 1 0 0,-1 1 0 0 0,0-1-1 0 0,0 1 1 0 0,1-1 0 0 0,-1 0-1 0 0,0 1 1 0 0,0-1-1 0 0,1 1 1 0 0,12 27-326 0 0,-8-18 389 0 0,-3-4-187 0 0,0 1 0 0 0,0-1 0 0 0,-1 1 0 0 0,1 0 0 0 0,-2 0 0 0 0,1-1 0 0 0,-1 1 0 0 0,0 0-1 0 0,0 0 1 0 0,-1 0 0 0 0,-2 9 0 0 0,-3 9 36 0 0,-17 43 0 0 0,14-46 871 0 0,-8 38 1 0 0,15-49-1164 0 0,-7 27 1210 0 0,2-14-6423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47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61 10594 0 0,'-29'-14'796'0'0,"29"14"-799"0"0,-1 0 0 0 0,1 0 0 0 0,-1 0 1 0 0,1 0-1 0 0,-1 0 0 0 0,1-1 0 0 0,-1 1 0 0 0,1 0 0 0 0,0 0 0 0 0,-1-1 0 0 0,1 1 1 0 0,-1 0-1 0 0,1-1 0 0 0,0 1 0 0 0,-1-1 0 0 0,1 1 0 0 0,0 0 0 0 0,0-1 1 0 0,-1 1-1 0 0,1-1 0 0 0,0 1 0 0 0,0-1 0 0 0,-1 1 0 0 0,1-1 0 0 0,0 1 0 0 0,0 0 1 0 0,0-1-1 0 0,0 1 0 0 0,0-1 0 0 0,0 1 0 0 0,0-1 0 0 0,0 1 0 0 0,0-1 1 0 0,0 1-1 0 0,0-1 0 0 0,0 1 0 0 0,0-1 0 0 0,0 1 0 0 0,1-1 0 0 0,-1 1 1 0 0,0-1-1 0 0,0 1 0 0 0,0-1 0 0 0,1 1 0 0 0,-1-1 0 0 0,0 1 0 0 0,1 0 0 0 0,-1-1 1 0 0,0 1-1 0 0,1 0 0 0 0,-1-1 0 0 0,0 1 0 0 0,1 0 0 0 0,-1-1 0 0 0,1 1 1 0 0,-1 0-1 0 0,1 0 0 0 0,-1 0 0 0 0,1-1 0 0 0,-1 1 0 0 0,1 0 0 0 0,-1 0 0 0 0,1 0 1 0 0,0 0-1 0 0,0 0 139 0 0,1-1 1 0 0,0 1-1 0 0,-1 0 0 0 0,1 0 1 0 0,-1 0-1 0 0,1 0 1 0 0,0 1-1 0 0,-1-1 0 0 0,1 0 1 0 0,0 1-1 0 0,-1-1 1 0 0,1 1-1 0 0,-1-1 0 0 0,1 1 1 0 0,-1 0-1 0 0,1 0 1 0 0,-1 0-1 0 0,0 0 1 0 0,1 0-1 0 0,-1 0 0 0 0,0 0 1 0 0,0 0-1 0 0,0 0 1 0 0,0 1-1 0 0,0-1 0 0 0,0 0 1 0 0,0 1-1 0 0,1 1 1 0 0,24 42 2587 0 0,-15-15-1421 0 0,-5-15-538 0 0,1 1 0 0 0,13 23 0 0 0,-18-35-719 0 0,0-1 0 0 0,0 0 0 0 0,0 0-1 0 0,1 0 1 0 0,-1-1 0 0 0,1 1 0 0 0,0 0-1 0 0,0-1 1 0 0,0 0 0 0 0,0 0 0 0 0,0 0 0 0 0,0 0-1 0 0,0 0 1 0 0,1 0 0 0 0,-1-1 0 0 0,1 0-1 0 0,4 2 1 0 0,-5-3-45 0 0,0 0-1 0 0,0 0 0 0 0,1-1 1 0 0,-1 1-1 0 0,0-1 1 0 0,0 1-1 0 0,0-1 0 0 0,0 0 1 0 0,0 0-1 0 0,0-1 1 0 0,0 1-1 0 0,-1 0 1 0 0,1-1-1 0 0,0 0 0 0 0,-1 0 1 0 0,1 0-1 0 0,-1 0 1 0 0,1 0-1 0 0,-1 0 1 0 0,0 0-1 0 0,0-1 0 0 0,0 1 1 0 0,0-1-1 0 0,2-4 1 0 0,1-1-51 0 0,0-1-1 0 0,-1 1 1 0 0,1-1 0 0 0,-2 0 0 0 0,1-1 0 0 0,3-15 0 0 0,-6 16-92 0 0,1 0 0 0 0,-1 0-1 0 0,-1 0 1 0 0,1 0 0 0 0,-2 0 0 0 0,-1-14 0 0 0,-9-8-3449 0 0,7 23-2779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9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12 433 7370 0 0,'-1'0'112'0'0,"0"-1"1"0"0,1 1 0 0 0,-1 0 0 0 0,0-1-1 0 0,1 1 1 0 0,-1 0 0 0 0,1-1 0 0 0,-1 1 0 0 0,1-1-1 0 0,-1 1 1 0 0,1-1 0 0 0,-1 1 0 0 0,1-1-1 0 0,-1 0 1 0 0,1 1 0 0 0,0-1 0 0 0,-1 1 0 0 0,1-1-1 0 0,0 0 1 0 0,0 1 0 0 0,-1-1 0 0 0,1 0-1 0 0,0 1 1 0 0,0-1 0 0 0,0 0 0 0 0,0 0-1 0 0,0 1 1 0 0,0-1 0 0 0,0 0 0 0 0,0 1 0 0 0,0-1-1 0 0,0 0 1 0 0,0 1 0 0 0,1-1 0 0 0,-1 0-1 0 0,1 0 1 0 0,0 0-143 0 0,0 0-1 0 0,1 0 1 0 0,0 0 0 0 0,-1 0-1 0 0,1 1 1 0 0,-1-1-1 0 0,1 0 1 0 0,0 1 0 0 0,0-1-1 0 0,-1 1 1 0 0,1 0-1 0 0,0 0 1 0 0,0 0 0 0 0,-1 0-1 0 0,4 0 1 0 0,-1 0 6 0 0,1 1 0 0 0,-1 0 0 0 0,0 0 0 0 0,0 0 1 0 0,0 0-1 0 0,0 1 0 0 0,0-1 0 0 0,0 1 0 0 0,0 0 1 0 0,0 0-1 0 0,0 1 0 0 0,-1-1 0 0 0,1 1 0 0 0,-1 0 1 0 0,0 0-1 0 0,4 4 0 0 0,6 8 494 0 0,0 1 0 0 0,13 22-1 0 0,-13-18 299 0 0,4 3 844 0 0,33 37 0 0 0,-45-54-1285 0 0,2 0-1 0 0,-1 0 1 0 0,0-1 0 0 0,1 1-1 0 0,0-2 1 0 0,1 1 0 0 0,-1-1-1 0 0,1 0 1 0 0,-1 0 0 0 0,12 3 0 0 0,-18-7-274 0 0,0 0 0 0 0,0 0 0 0 0,0 0 1 0 0,0 0-1 0 0,0 0 0 0 0,0 0 1 0 0,0 0-1 0 0,0-1 0 0 0,0 1 0 0 0,0 0 1 0 0,0-1-1 0 0,0 1 0 0 0,0 0 1 0 0,0-1-1 0 0,0 1 0 0 0,-1-1 1 0 0,1 1-1 0 0,0-1 0 0 0,0 0 0 0 0,-1 1 1 0 0,1-1-1 0 0,0 0 0 0 0,-1 1 1 0 0,1-1-1 0 0,0 0 0 0 0,-1 0 0 0 0,1 0 1 0 0,-1 1-1 0 0,1-1 0 0 0,-1 0 1 0 0,0 0-1 0 0,1 0 0 0 0,-1 0 1 0 0,0 0-1 0 0,0 0 0 0 0,0 0 0 0 0,0 0 1 0 0,1 0-1 0 0,-1 0 0 0 0,-1-1 1 0 0,2-50 412 0 0,-1 43-366 0 0,0-196 265 0 0,3 166-486 0 0,1 0-1 0 0,2 0 1 0 0,13-46 0 0 0,29-66-3713 0 0,-41 129-2911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0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16588 0 0,'1'3'198'0'0,"-1"-1"0"0"0,1 0 0 0 0,-1 1 0 0 0,1-1 1 0 0,0 0-1 0 0,0 0 0 0 0,0 0 0 0 0,0 1 0 0 0,0-1 1 0 0,1 0-1 0 0,1 1 0 0 0,1 6 44 0 0,12 29-676 0 0,14 48 0 0 0,-21-55-2334 0 0,1-1-1 0 0,2 0 1 0 0,22 41 0 0 0,-31-66 2070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0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4609 0 0,'0'-1'12'0'0,"0"0"-1"0"0,1 1 1 0 0,-1-1-1 0 0,0 0 1 0 0,0 0 0 0 0,0 1-1 0 0,0-1 1 0 0,1 0-1 0 0,-1 1 1 0 0,0-1 0 0 0,1 0-1 0 0,-1 1 1 0 0,0-1-1 0 0,1 0 1 0 0,-1 1 0 0 0,1-1-1 0 0,-1 1 1 0 0,1-1-1 0 0,-1 1 1 0 0,1-1 0 0 0,0 1-1 0 0,-1-1 1 0 0,1 1-1 0 0,0 0 1 0 0,-1-1 0 0 0,1 1-1 0 0,1-1 1 0 0,25-11-601 0 0,-19 9 532 0 0,-1 0 38 0 0,2-1 2 0 0,0 0 0 0 0,1 0 0 0 0,14-2 0 0 0,-22 5 9 0 0,1 1 1 0 0,-1-1-1 0 0,1 1 1 0 0,-1 0-1 0 0,1 0 1 0 0,-1 0-1 0 0,1 0 1 0 0,-1 1-1 0 0,1-1 1 0 0,-1 1 0 0 0,0-1-1 0 0,1 1 1 0 0,-1 0-1 0 0,0 0 1 0 0,1 0-1 0 0,-1 0 1 0 0,0 0-1 0 0,0 1 1 0 0,3 1 0 0 0,-1 1-4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1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9218 0 0,'11'0'1223'0'0,"-7"-1"-1099"0"0,-1 1 0 0 0,0 0 0 0 0,0 0 0 0 0,0 0 0 0 0,0 1 0 0 0,0-1 0 0 0,0 1 0 0 0,0 0 0 0 0,4 1 0 0 0,-6-1-94 0 0,1 0-1 0 0,-1 0 0 0 0,0 0 0 0 0,0 1 0 0 0,0-1 0 0 0,0 0 0 0 0,0 1 0 0 0,0-1 0 0 0,0 1 0 0 0,0-1 0 0 0,0 1 0 0 0,-1-1 0 0 0,1 1 0 0 0,-1 0 1 0 0,1-1-1 0 0,-1 1 0 0 0,0 0 0 0 0,1-1 0 0 0,-1 1 0 0 0,0 3 0 0 0,10 184 4277 0 0,-9-182-4022 0 0,2 20 100 0 0,-1-25-354 0 0,0-18 30 0 0,-2 16-59 0 0,2-36-93 0 0,1 1 1 0 0,9-35 0 0 0,-9 59 30 0 0,0 0 1 0 0,1 1-1 0 0,0-1 1 0 0,0 1-1 0 0,1 0 0 0 0,1 0 1 0 0,-1 0-1 0 0,1 1 1 0 0,1 0-1 0 0,13-14 1 0 0,-19 22 74 0 0,0 0-1 0 0,0 0 1 0 0,1 0 0 0 0,-1-1 0 0 0,0 1-1 0 0,1 1 1 0 0,-1-1 0 0 0,1 0 0 0 0,-1 0-1 0 0,1 0 1 0 0,0 1 0 0 0,-1-1 0 0 0,1 1-1 0 0,0 0 1 0 0,-1-1 0 0 0,1 1 0 0 0,0 0-1 0 0,-1 0 1 0 0,1 0 0 0 0,0 0 0 0 0,0 0-1 0 0,-1 0 1 0 0,1 0 0 0 0,0 1 0 0 0,-1-1-1 0 0,1 1 1 0 0,0-1 0 0 0,-1 1 0 0 0,1 0-1 0 0,-1 0 1 0 0,1-1 0 0 0,1 3 0 0 0,-1-2 48 0 0,0 1 0 0 0,1 0 1 0 0,-2 0-1 0 0,1 0 0 0 0,0 0 0 0 0,0 0 1 0 0,0 0-1 0 0,-1 0 0 0 0,1 1 0 0 0,-1-1 1 0 0,0 1-1 0 0,0-1 0 0 0,0 1 0 0 0,0-1 1 0 0,0 1-1 0 0,-1 0 0 0 0,1-1 0 0 0,-1 1 1 0 0,1 4-1 0 0,-1 9 388 0 0,1 0 1 0 0,1-1-1 0 0,0 1 0 0 0,1 0 1 0 0,7 21-1 0 0,-8-29-408 0 0,1-1 0 0 0,0 0 0 0 0,0 0 1 0 0,1 0-1 0 0,0-1 0 0 0,0 1 0 0 0,1-1 0 0 0,0 0 1 0 0,0 0-1 0 0,0 0 0 0 0,0-1 0 0 0,1 0 0 0 0,8 6 1 0 0,-4-6-1544 0 0,1 0-5628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22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40 315 15667 0 0,'-12'-1'927'0'0,"-16"-3"-4976"0"0,93-17 4891 0 0,55-3 1146 0 0,195-15-1 0 0,-63 8-850 0 0,62-4 344 0 0,210 7-619 0 0,-368 21-876 0 0,152-2 78 0 0,435-4 667 0 0,-145-2-560 0 0,289 49-128 0 0,-385 6-14 0 0,139 17 70 0 0,-215-51 355 0 0,48-8-448 0 0,-199 16-291 0 0,-97-2 594 0 0,15 0-542 0 0,187 3 300 0 0,99-29-176 0 0,-72 12 37 0 0,-318 3 71 0 0,37 2 2 0 0,211-5 24 0 0,178-11-34 0 0,-232 9 58 0 0,-104-6-29 0 0,97 0-10 0 0,-37 19-50 0 0,259-25 0 0 0,-194-1 40 0 0,-54 5 0 0 0,214-19 0 0 0,-114 18 65 0 0,-186 10-13 0 0,174 2-39 0 0,-148 3-15 0 0,360-2 183 0 0,-147-11-26 0 0,255-1-14 0 0,794-10-55 0 0,432-28-217 0 0,-1455 27 137 0 0,175-2-1 0 0,459 44-16 0 0,-938-22 189 0 0,-66 0-848 0 0,68 5 0 0 0,-109 0 185 0 0,0 0 0 0 0,0 1 0 0 0,0 1 0 0 0,0 1 0 0 0,-1 0 0 0 0,0 1 0 0 0,0 1 0 0 0,16 10 0 0 0,-22-10 76 0 0,-3 0 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24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6913 0 0,'1'19'281'0'0,"1"0"-1"0"0,1 0 1 0 0,7 24-1 0 0,2 11-281 0 0,-3 4 485 0 0,-3 0 1 0 0,-2 0-1 0 0,-7 110 0 0 0,-40 517 5789 0 0,30 1-3553 0 0,33-92-1290 0 0,0 1-627 0 0,-23-390-238 0 0,-1-32 203 0 0,22 200 0 0 0,-10-311-670 0 0,7 76 64 0 0,-14-116-164 0 0,-2 0 1 0 0,0 0 0 0 0,-1 0 0 0 0,-7 30 0 0 0,3-32-115 0 0,3-15-36 0 0,1 0 0 0 0,1 1 0 0 0,-1-1 0 0 0,1 1 0 0 0,0-1 0 0 0,0 1 0 0 0,0-1 0 0 0,1 1 0 0 0,0-1 0 0 0,0 1 1 0 0,1 6-1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3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0 159 14283 0 0,'0'-1'8'0'0,"0"0"0"0"0,0 0 0 0 0,0 0 0 0 0,0 0 0 0 0,1 0 1 0 0,-1 0-1 0 0,0 0 0 0 0,1 0 0 0 0,-1 0 0 0 0,0 0 0 0 0,1 0 0 0 0,-1 0 0 0 0,1 0 0 0 0,0 0 0 0 0,-1 0 0 0 0,1 0 1 0 0,0 1-1 0 0,-1-1 0 0 0,1 0 0 0 0,0 1 0 0 0,0-1 0 0 0,1-1 0 0 0,22-15-458 0 0,-22 17 566 0 0,0 0 1 0 0,0 1-1 0 0,1-1 1 0 0,-1 1-1 0 0,0 0 1 0 0,0 0-1 0 0,0-1 1 0 0,0 1-1 0 0,0 1 1 0 0,0-1-1 0 0,0 0 1 0 0,0 0-1 0 0,0 1 1 0 0,0-1-1 0 0,2 4 1 0 0,29 29 2368 0 0,-28-29-2322 0 0,52 61 640 0 0,4-3 0 0 0,93 76 0 0 0,-151-137-754 0 0,-1 0 0 0 0,1 0 0 0 0,0 0 0 0 0,-1 0-1 0 0,1 0 1 0 0,0-1 0 0 0,0 1 0 0 0,0-1-1 0 0,0 0 1 0 0,0 0 0 0 0,1 0 0 0 0,-1 0 0 0 0,0-1-1 0 0,0 1 1 0 0,1-1 0 0 0,-1 0 0 0 0,0 0-1 0 0,1 0 1 0 0,-1 0 0 0 0,6-2 0 0 0,-6 0 8 0 0,1 1-1 0 0,-1-1 1 0 0,0 0 0 0 0,1-1 0 0 0,-1 1 0 0 0,0-1 0 0 0,0 1 0 0 0,-1-1 0 0 0,1 0 0 0 0,-1 0 0 0 0,1 0-1 0 0,-1 0 1 0 0,0 0 0 0 0,0-1 0 0 0,0 1 0 0 0,0-1 0 0 0,1-4 0 0 0,25-69 143 0 0,37-157 1 0 0,-46 158-189 0 0,-16 66-14 0 0,1-2-3672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3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10138 0 0,'0'0'1050'0'0,"0"1"-954"0"0,0 1 0 0 0,1-1 0 0 0,0 0 0 0 0,-1 0 0 0 0,1 1 0 0 0,0-1 0 0 0,-1 0 0 0 0,1 0 0 0 0,0 0 0 0 0,0 0 0 0 0,0 0 0 0 0,0 0 0 0 0,0 0 0 0 0,0 0 0 0 0,0 0 0 0 0,0 0 0 0 0,2 0 0 0 0,12 15-532 0 0,-11-2 801 0 0,-1 1 0 0 0,-1-1 1 0 0,-1 1-1 0 0,0 0 0 0 0,-1 18 0 0 0,0-16 228 0 0,0 1 0 0 0,1-1 1 0 0,6 26-1 0 0,20 54-1460 0 0,-24-85-139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4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 9674 0 0,'0'-1'36'0'0,"0"0"0"0"0,1 0 0 0 0,-1 1 0 0 0,0-1 0 0 0,0 0 0 0 0,1 0 0 0 0,-1 0 0 0 0,0 0 0 0 0,1 0 0 0 0,-1 0 0 0 0,1 1 0 0 0,-1-1 0 0 0,1 0 0 0 0,0 1 0 0 0,-1-1 0 0 0,1 0 0 0 0,0 1 0 0 0,-1-1 0 0 0,1 0 0 0 0,0 1 0 0 0,0-1 0 0 0,0 1 0 0 0,-1-1 0 0 0,1 1 0 0 0,0 0 0 0 0,0-1 0 0 0,0 1-1 0 0,1 0 1 0 0,33-14-468 0 0,-32 13 483 0 0,3-1-95 0 0,1 0 1 0 0,0 0 0 0 0,0 1-1 0 0,0 0 1 0 0,-1 0 0 0 0,1 1 0 0 0,0 0-1 0 0,8 0 1 0 0,-9 1-157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4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10594 0 0,'0'0'472'0'0,"1"0"96"0"0,0 0-455 0 0,2-1-113 0 0,0-1 0 0 0,0 1 0 0 0,0 0 0 0 0,3-3-65 0 0,4 0 65 0 0,4-2-104 0 0,3-2 104 0 0,0-1 0 0 0,0 2 96 0 0,-1-1-23 0 0,0-1-73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47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11522 0 0,'8'10'3967'0'0,"7"16"-3291"0"0,1 30 418 0 0,-9-31-104 0 0,0-1 1 0 0,19 39-1 0 0,-23-56-1174 0 0,1 0 0 0 0,1 0 0 0 0,-1 0 0 0 0,12 11-1 0 0,-12-14-303 0 0,0-1-1 0 0,0 1 0 0 0,0-1 0 0 0,1 0 0 0 0,-1 0 0 0 0,1 0 1 0 0,0-1-1 0 0,7 3 0 0 0,-1-1-5923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4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44 3225 0 0,'-4'-4'288'0'0,"1"0"-288"0"0,2 3 0 0 0,1 0 0 0 0,0 0 88 0 0,-1-1-88 0 0,-2-3 80 0 0,-2-1-80 0 0,-1-3 0 0 0,-2-1 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4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23 194 8290 0 0,'-2'-2'149'0'0,"0"-1"-1"0"0,0 1 1 0 0,0-1 0 0 0,0 1 0 0 0,0-1 0 0 0,1 0 0 0 0,-1 0 0 0 0,1 0 0 0 0,0 0-1 0 0,-1 0 1 0 0,1 0 0 0 0,1 0 0 0 0,-1 0 0 0 0,0 0 0 0 0,1 0 0 0 0,0-1-1 0 0,0 1 1 0 0,0 0 0 0 0,0 0 0 0 0,0-1 0 0 0,1 1 0 0 0,-1 0 0 0 0,1 0-1 0 0,1-5 1 0 0,0 1 29 0 0,-1 1 0 0 0,1 0 1 0 0,1 0-1 0 0,-1 0 0 0 0,1 0 0 0 0,0 1 0 0 0,0-1 0 0 0,1 1 0 0 0,-1 0 0 0 0,1 0 0 0 0,9-9 0 0 0,-7 9 110 0 0,1 1-1 0 0,0 0 0 0 0,0 0 1 0 0,0 0-1 0 0,0 1 1 0 0,0 0-1 0 0,1 1 0 0 0,-1-1 1 0 0,15-1-1 0 0,-19 3-245 0 0,0 1 0 0 0,0 0 0 0 0,1-1 0 0 0,-1 1 0 0 0,0 0 0 0 0,0 1 1 0 0,1-1-1 0 0,-1 1 0 0 0,0-1 0 0 0,0 1 0 0 0,0 0 0 0 0,0 0 0 0 0,1 0 0 0 0,-1 1 0 0 0,-1-1 0 0 0,1 1 0 0 0,0-1 0 0 0,0 1 0 0 0,-1 0 0 0 0,1 0 1 0 0,-1 0-1 0 0,1 1 0 0 0,-1-1 0 0 0,0 0 0 0 0,3 6 0 0 0,1 3-22 0 0,0 1-1 0 0,-1 0 1 0 0,0 1 0 0 0,-1-1 0 0 0,-1 1-1 0 0,0 0 1 0 0,1 14 0 0 0,4 97 224 0 0,-7-93-207 0 0,-2-18 142 0 0,1 0 1 0 0,-2-1 0 0 0,0 1-1 0 0,0-1 1 0 0,-6 18 0 0 0,0-3 698 0 0,9-27-859 0 0,-1 1 0 0 0,0-1 0 0 0,1 0-1 0 0,-1 0 1 0 0,1 1 0 0 0,-1-1 0 0 0,0 0 0 0 0,1 0 0 0 0,-1 0-1 0 0,1 1 1 0 0,-1-1 0 0 0,1 0 0 0 0,-1 0 0 0 0,1 0 0 0 0,-1 0 0 0 0,1 0-1 0 0,-1 0 1 0 0,1 0 0 0 0,-1 0 0 0 0,1 0 0 0 0,-1 0 0 0 0,1 0-1 0 0,-1-1 1 0 0,0 1 0 0 0,1 0 0 0 0,-1 0 0 0 0,1 0 0 0 0,-1 0-1 0 0,1-1 1 0 0,-1 1 0 0 0,0 0 0 0 0,1-1 0 0 0,-1 1 0 0 0,1 0-1 0 0,-1-1 1 0 0,21-8 254 0 0,93-42 975 0 0,-53 34-2097 0 0,0 10-5262 0 0,-47 8-661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5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0 198 9218 0 0,'0'0'65'0'0,"0"-1"-1"0"0,0 1 1 0 0,1-1 0 0 0,-1 1 0 0 0,0-1-1 0 0,0 1 1 0 0,0-1 0 0 0,1 1 0 0 0,-1-1-1 0 0,0 1 1 0 0,0-1 0 0 0,1 1-1 0 0,-1 0 1 0 0,0-1 0 0 0,1 1 0 0 0,-1 0-1 0 0,1-1 1 0 0,-1 1 0 0 0,0 0 0 0 0,1-1-1 0 0,-1 1 1 0 0,1 0 0 0 0,-1 0-1 0 0,1-1 1 0 0,-1 1 0 0 0,1 0 0 0 0,-1 0-1 0 0,1 0 1 0 0,-1 0 0 0 0,1 0 0 0 0,-1 0-1 0 0,1 0 1 0 0,-1 0 0 0 0,1 0-1 0 0,-1 0 1 0 0,1 0 0 0 0,-1 0 0 0 0,1 0-1 0 0,-1 0 1 0 0,1 1 0 0 0,26 0 1092 0 0,-21 2-785 0 0,0-1 0 0 0,-1 1 0 0 0,1 0-1 0 0,-1 0 1 0 0,0 0 0 0 0,0 1-1 0 0,0 0 1 0 0,-1 0 0 0 0,1 0 0 0 0,-1 0-1 0 0,0 1 1 0 0,0 0 0 0 0,0 0-1 0 0,3 6 1 0 0,4 9 434 0 0,-1 1-1 0 0,12 34 1 0 0,-15-36-430 0 0,1 1 1 0 0,16 27-1 0 0,-20-41-334 0 0,-1 0-16 0 0,0 0 0 0 0,0-1 0 0 0,1 0 0 0 0,0 0 0 0 0,0 0 0 0 0,0 0 0 0 0,1 0 0 0 0,-1-1-1 0 0,1 0 1 0 0,0 0 0 0 0,0 0 0 0 0,6 2 0 0 0,-8-45 762 0 0,47-269-484 0 0,-35 230-632 0 0,0 15-2547 0 0,-10 47-4525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5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0 211 10594 0 0,'1'-1'162'0'0,"-1"-1"1"0"0,0 0-1 0 0,0 0 0 0 0,1 1 0 0 0,-1-1 0 0 0,1 1 0 0 0,0-1 0 0 0,-1 0 0 0 0,1 1 1 0 0,0-1-1 0 0,0 1 0 0 0,0 0 0 0 0,0-1 0 0 0,0 1 0 0 0,0 0 0 0 0,0-1 0 0 0,1 1 1 0 0,-1 0-1 0 0,0 0 0 0 0,1 0 0 0 0,-1 0 0 0 0,1 0 0 0 0,-1 0 0 0 0,3 0 0 0 0,0-2 21 0 0,1 1-1 0 0,0-1 0 0 0,0 1 0 0 0,-1 0 0 0 0,1 0 0 0 0,0 1 1 0 0,8-2-1 0 0,-10 3-149 0 0,0 0 0 0 0,0 1-1 0 0,0-1 1 0 0,0 1 0 0 0,0-1 0 0 0,0 1 0 0 0,0 0 0 0 0,0 0 0 0 0,0 0 0 0 0,0 1 0 0 0,-1-1 0 0 0,1 1 0 0 0,0-1-1 0 0,-1 1 1 0 0,1 0 0 0 0,-1 0 0 0 0,0 0 0 0 0,0 0 0 0 0,1 1 0 0 0,-1-1 0 0 0,3 5 0 0 0,3 6 502 0 0,0 1 0 0 0,0 0 0 0 0,6 19 1 0 0,9 14 562 0 0,-20-43-1018 0 0,-1 1 0 0 0,1-1-1 0 0,0 0 1 0 0,1 0-1 0 0,-1-1 1 0 0,1 1 0 0 0,-1-1-1 0 0,1 1 1 0 0,0-1 0 0 0,0 0-1 0 0,1-1 1 0 0,-1 1-1 0 0,6 1 1 0 0,-8-3-48 0 0,1 0 0 0 0,-1-1 0 0 0,1 1 0 0 0,0-1 0 0 0,-1 0 0 0 0,1 0-1 0 0,-1 0 1 0 0,1 0 0 0 0,0-1 0 0 0,-1 1 0 0 0,1-1 0 0 0,-1 1 0 0 0,1-1 0 0 0,-1 0 0 0 0,1 0 0 0 0,-1 0 0 0 0,0 0 0 0 0,0 0-1 0 0,1-1 1 0 0,-1 1 0 0 0,0-1 0 0 0,0 0 0 0 0,0 1 0 0 0,0-1 0 0 0,-1 0 0 0 0,1 0 0 0 0,1-2 0 0 0,6-7-9 0 0,-1-1 1 0 0,-1 0 0 0 0,0 0-1 0 0,-1 0 1 0 0,0-1-1 0 0,0 0 1 0 0,3-16 0 0 0,21-99-979 0 0,-25 107 570 0 0,-5 17 45 0 0,8-34-1293 0 0,-5 13-4499 0 0,-1 14 593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29 147 6449 0 0,'-3'-3'288'0'0,"1"0"0"0"0,-1 0-1 0 0,1 0 1 0 0,-1 0-1 0 0,1-1 1 0 0,0 1 0 0 0,0-1-1 0 0,1 1 1 0 0,-1-1-1 0 0,1 0 1 0 0,0 0-1 0 0,0 0 1 0 0,0 1 0 0 0,0-1-1 0 0,0 0 1 0 0,1 0-1 0 0,0 0 1 0 0,0 0 0 0 0,0 0-1 0 0,1 0 1 0 0,-1 0-1 0 0,1 0 1 0 0,0 0 0 0 0,2-8-1 0 0,-1 9-270 0 0,-1 0 1 0 0,1 1-1 0 0,-1-1 0 0 0,1 0 1 0 0,0 0-1 0 0,0 1 0 0 0,0-1 1 0 0,1 1-1 0 0,-1-1 0 0 0,1 1 1 0 0,-1 0-1 0 0,1 0 0 0 0,0 0 1 0 0,-1 1-1 0 0,1-1 0 0 0,0 1 1 0 0,0-1-1 0 0,0 1 0 0 0,1 0 1 0 0,-1 0-1 0 0,0 0 0 0 0,0 0 1 0 0,0 1-1 0 0,1 0 0 0 0,-1-1 1 0 0,0 1-1 0 0,1 0 0 0 0,-1 1 1 0 0,0-1-1 0 0,5 1 0 0 0,0 1 71 0 0,0-1 0 0 0,0 1 0 0 0,0 0 0 0 0,0 1-1 0 0,-1 0 1 0 0,1 0 0 0 0,-1 1 0 0 0,0 0 0 0 0,0 0-1 0 0,8 6 1 0 0,-12-8-60 0 0,-1 1 0 0 0,1 0 1 0 0,0 0-1 0 0,-1 0 0 0 0,0 0 0 0 0,0 0 0 0 0,0 0 0 0 0,0 1 0 0 0,0-1 0 0 0,-1 0 0 0 0,1 1 0 0 0,-1 0 1 0 0,0-1-1 0 0,0 1 0 0 0,0 0 0 0 0,-1-1 0 0 0,1 1 0 0 0,-1 0 0 0 0,0 0 0 0 0,0 0 0 0 0,0 0 1 0 0,-1-1-1 0 0,0 7 0 0 0,-14 34-43 0 0,12-38 316 0 0,0-1 0 0 0,1 1 1 0 0,0 0-1 0 0,0 1 0 0 0,0-1 1 0 0,1 0-1 0 0,0 0 0 0 0,0 1 0 0 0,1-1 1 0 0,0 10-1 0 0,0-16-222 0 0,1 1 0 0 0,-1-1-1 0 0,1 0 1 0 0,0 1 0 0 0,-1-1 0 0 0,1 0-1 0 0,0 1 1 0 0,-1-1 0 0 0,1 0 0 0 0,0 0-1 0 0,0 1 1 0 0,-1-1 0 0 0,1 0 0 0 0,0 0-1 0 0,-1 0 1 0 0,1 0 0 0 0,0 0 0 0 0,0 0-1 0 0,-1 0 1 0 0,1 0 0 0 0,0 0 0 0 0,0 0-1 0 0,-1-1 1 0 0,2 1 0 0 0,25-6-105 0 0,-24 5 88 0 0,19-4-459 0 0,35-7-4500 0 0,-48 11 3425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6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19356 0 0,'2'1'161'0'0,"0"0"0"0"0,0 0 0 0 0,0 1 0 0 0,0-1 0 0 0,0 0 0 0 0,1-1 0 0 0,-1 1 0 0 0,0 0 0 0 0,1-1 0 0 0,-1 1 0 0 0,0-1-1 0 0,1 0 1 0 0,2 0 0 0 0,0 1-5 0 0,53 6-916 0 0,-30-6-4759 0 0,45-2 0 0 0,-33-5 3810 0 0,-22 2 1423 0 0,-15 2 140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6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13827 0 0,'6'-4'608'0'0,"0"1"128"0"0,2 0-584 0 0,0 1-152 0 0,-1-1 0 0 0,0 0 0 0 0,2 0 160 0 0,6-2 8 0 0,8-4 0 0 0,15-4-2952 0 0,3 0-585 0 0,-1 2-120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6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7 7834 0 0,'-7'-1'4174'0'0,"12"-1"-1470"0"0,25-1-454 0 0,8 7-2126 0 0,-37-4-102 0 0,1 0-1 0 0,-1 1 1 0 0,0-1 0 0 0,0 1-1 0 0,0-1 1 0 0,0 1 0 0 0,1-1 0 0 0,-1 1-1 0 0,0-1 1 0 0,0 1 0 0 0,0 0-1 0 0,0 0 1 0 0,-1-1 0 0 0,1 1-1 0 0,0 0 1 0 0,0 0 0 0 0,0 0 0 0 0,-1 0-1 0 0,1 0 1 0 0,0 0 0 0 0,-1 0-1 0 0,2 3 1 0 0,-2 2 15 0 0,1 0 0 0 0,-1 1-1 0 0,0-1 1 0 0,0 0 0 0 0,0 1 0 0 0,-1-1 0 0 0,0 0-1 0 0,-3 9 1 0 0,-19 52 773 0 0,11-34-500 0 0,4-15-111 0 0,-7 25 288 0 0,14-41-426 0 0,1 1-1 0 0,-1-1 1 0 0,1 1 0 0 0,-1 0-1 0 0,1-1 1 0 0,0 1 0 0 0,0 0 0 0 0,0-1-1 0 0,0 1 1 0 0,1 0 0 0 0,-1-1-1 0 0,2 5 1 0 0,-1-5-41 0 0,0-1 1 0 0,0 0-1 0 0,0 0 1 0 0,0 0-1 0 0,0 0 1 0 0,0 0-1 0 0,0-1 1 0 0,0 1-1 0 0,0 0 1 0 0,0 0-1 0 0,0-1 0 0 0,1 1 1 0 0,-1-1-1 0 0,0 1 1 0 0,0-1-1 0 0,1 1 1 0 0,-1-1-1 0 0,0 0 1 0 0,1 0-1 0 0,-1 1 0 0 0,1-1 1 0 0,-1 0-1 0 0,3-1 1 0 0,39-3 143 0 0,-29 1-266 0 0,-4 2 47 0 0,0 1-1 0 0,0-1 0 0 0,0 2 0 0 0,0-1 1 0 0,0 1-1 0 0,0 1 0 0 0,0 0 0 0 0,0 0 0 0 0,-1 1 1 0 0,17 7-1 0 0,-21-8 60 0 0,-1 1 1 0 0,0-1-1 0 0,0 1 0 0 0,0 0 1 0 0,0 0-1 0 0,-1 1 1 0 0,1-1-1 0 0,-1 1 0 0 0,0 0 1 0 0,0 0-1 0 0,0 0 1 0 0,0 0-1 0 0,-1 0 0 0 0,0 1 1 0 0,0-1-1 0 0,0 1 1 0 0,0 0-1 0 0,-1-1 0 0 0,0 1 1 0 0,0 0-1 0 0,0 0 1 0 0,0 0-1 0 0,-1 7 0 0 0,0 0 147 0 0,-1 0-1 0 0,0 0 1 0 0,-1-1-1 0 0,-1 1 0 0 0,0-1 1 0 0,0 1-1 0 0,-1-1 1 0 0,0 0-1 0 0,-7 10 0 0 0,-56 94 230 0 0,63-109-434 0 0,-37 48-942 0 0,22-33-3211 0 0,7-8-1635 0 0,8-9 910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7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6 148 12643 0 0,'-1'-1'68'0'0,"1"0"0"0"0,-1 0 0 0 0,1 1-1 0 0,-1-1 1 0 0,1 0 0 0 0,-1 0 0 0 0,1 0 0 0 0,0 0 0 0 0,0 0 0 0 0,-1 0 0 0 0,1 0 0 0 0,0 1 0 0 0,0-1 0 0 0,0 0 0 0 0,0 0 0 0 0,0 0 0 0 0,0 0 0 0 0,0 0 0 0 0,0 0 0 0 0,0 0 0 0 0,1 0-1 0 0,-1 0 1 0 0,0 0 0 0 0,1 1 0 0 0,-1-1 0 0 0,0 0 0 0 0,1 0 0 0 0,-1 0 0 0 0,1 1 0 0 0,0-2 0 0 0,0 1-59 0 0,-1 1 0 0 0,0-1 0 0 0,1 1 1 0 0,-1 0-1 0 0,0-1 0 0 0,1 1 0 0 0,-1-1 0 0 0,0 1 0 0 0,1 0 0 0 0,-1 0 0 0 0,1-1 1 0 0,-1 1-1 0 0,0 0 0 0 0,1 0 0 0 0,-1-1 0 0 0,1 1 0 0 0,-1 0 0 0 0,1 0 1 0 0,-1 0-1 0 0,1 0 0 0 0,-1 0 0 0 0,1 0 0 0 0,0 0 0 0 0,0 0-10 0 0,-1 0 0 0 0,1 1 1 0 0,0-1-1 0 0,-1 0 0 0 0,1 1 0 0 0,0-1 0 0 0,-1 1 0 0 0,1-1 0 0 0,-1 1 0 0 0,1 0 0 0 0,-1-1 0 0 0,1 1 0 0 0,-1-1 0 0 0,0 1 1 0 0,1 0-1 0 0,-1-1 0 0 0,0 1 0 0 0,1 0 0 0 0,-1 0 0 0 0,0-1 0 0 0,0 1 0 0 0,0 1 0 0 0,8 23 1619 0 0,1 1-1 0 0,23 45 0 0 0,-26-60-1349 0 0,1 0 1 0 0,0 0-1 0 0,1-1 0 0 0,0 0 0 0 0,1-1 0 0 0,0 1 0 0 0,0-2 1 0 0,14 10-1 0 0,-10-9-73 0 0,-9-6-173 0 0,1-1 1 0 0,-1 1 0 0 0,0 0-1 0 0,0 0 1 0 0,0 1 0 0 0,0-1-1 0 0,5 7 1 0 0,-10-13 49 0 0,0-1-1 0 0,0 1 1 0 0,1 0 0 0 0,-1-1-1 0 0,1 1 1 0 0,0-1 0 0 0,0 1-1 0 0,0-1 1 0 0,1 1 0 0 0,-1 0-1 0 0,1-4 1 0 0,13-47 59 0 0,-8 32-50 0 0,3-16-158 0 0,2 2 0 0 0,24-54-1 0 0,-1 25-6454 0 0,-10 26-731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35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47 2304 0 0,'0'-2'163'0'0,"0"1"0"0"0,-1-1 0 0 0,1 0 0 0 0,0 1 0 0 0,0-1 0 0 0,0 0 0 0 0,0 0-1 0 0,0 1 1 0 0,1-1 0 0 0,-1 0 0 0 0,1 1 0 0 0,-1-1 0 0 0,1 0 0 0 0,-1 1 0 0 0,1-1-1 0 0,0 1 1 0 0,0-1 0 0 0,-1 1 0 0 0,1-1 0 0 0,1 1 0 0 0,-1-1 0 0 0,0 1-1 0 0,0 0 1 0 0,0 0 0 0 0,1 0 0 0 0,-1 0 0 0 0,0 0 0 0 0,1 0 0 0 0,-1 0 0 0 0,1 0-1 0 0,1-1 1 0 0,-49 34 419 0 0,-140 91 1597 0 0,169-116-1829 0 0,19-16 347 0 0,22-18 294 0 0,-23 26-990 0 0,0 0 0 0 0,0 0 0 0 0,0 0 0 0 0,1 0 0 0 0,-1 0 0 0 0,1 0 0 0 0,-1 0 0 0 0,1 1 0 0 0,-1-1 0 0 0,1 1 0 0 0,-1-1 0 0 0,1 1 0 0 0,-1-1 0 0 0,3 1 0 0 0,-3 0 1 0 0,0 0-1 0 0,0 0 1 0 0,-1 0 0 0 0,1 0-1 0 0,0 1 1 0 0,0-1 0 0 0,0 0-1 0 0,-1 1 1 0 0,1-1 0 0 0,0 0-1 0 0,-1 1 1 0 0,1-1 0 0 0,0 1 0 0 0,-1-1-1 0 0,1 1 1 0 0,0-1 0 0 0,-1 1-1 0 0,1-1 1 0 0,-1 1 0 0 0,2 1-1 0 0,-1 0 3 0 0,0 1 1 0 0,0-1-1 0 0,0 1 0 0 0,0-1 0 0 0,-1 1 0 0 0,1 0 0 0 0,-1-1 1 0 0,1 1-1 0 0,-1 0 0 0 0,0-1 0 0 0,0 1 0 0 0,0 0 0 0 0,0 0 1 0 0,-1-1-1 0 0,0 4 0 0 0,-29 86-12 0 0,65-129-173 0 0,-17 15 145 0 0,-9 14 1 0 0,-2-1 0 0 0,1 0 0 0 0,-1 0-1 0 0,0-1 1 0 0,-1 0 0 0 0,-1 0 0 0 0,1 0 0 0 0,4-14 0 0 0,-11 28 16 0 0,-1 2-4 0 0,0 0 0 0 0,1 0 0 0 0,0 0 0 0 0,1 0 0 0 0,-1 12 0 0 0,1-17 18 0 0,0 0-1 0 0,1 0 0 0 0,-1 0 1 0 0,0 0-1 0 0,0 0 0 0 0,1 0 1 0 0,-1 0-1 0 0,1-1 0 0 0,-1 1 1 0 0,1 0-1 0 0,-1 0 1 0 0,1 0-1 0 0,-1 0 0 0 0,1 0 1 0 0,0-1-1 0 0,0 1 0 0 0,-1 0 1 0 0,1-1-1 0 0,0 1 1 0 0,0 0-1 0 0,0-1 0 0 0,0 1 1 0 0,-1-1-1 0 0,1 1 0 0 0,0-1 1 0 0,0 0-1 0 0,0 1 1 0 0,0-1-1 0 0,0 0 0 0 0,0 0 1 0 0,0 0-1 0 0,0 1 0 0 0,0-1 1 0 0,0 0-1 0 0,0 0 1 0 0,1-1-1 0 0,-1 1 0 0 0,0 0 1 0 0,0 0-1 0 0,0 0 0 0 0,0-1 1 0 0,0 1-1 0 0,0-1 0 0 0,0 1 13 0 0,-1 0 0 0 0,1 0-1 0 0,-1-1 1 0 0,1 1-1 0 0,-1 0 1 0 0,0 0 0 0 0,1 0-1 0 0,-1-1 1 0 0,0 1-1 0 0,1 0 1 0 0,-1-1 0 0 0,0 1-1 0 0,1 0 1 0 0,-1-1-1 0 0,0 1 1 0 0,1 0 0 0 0,-1-1-1 0 0,0 1 1 0 0,0-1-1 0 0,0 1 1 0 0,1 0-1 0 0,-1-1 1 0 0,0 1 0 0 0,0-1-1 0 0,0 1 1 0 0,0-1-1 0 0,0 1 1 0 0,0 0 0 0 0,0-1-1 0 0,0 1 1 0 0,0-1-1 0 0,0 1 1 0 0,0-1 0 0 0,0 1-1 0 0,0-1 1 0 0,0 1-1 0 0,0 0 1 0 0,-1-1 0 0 0,1 1-1 0 0,0-1 1 0 0,0 1-1 0 0,0 0 1 0 0,-1-1-1 0 0,1 1 1 0 0,0-1 0 0 0,-1 1-1 0 0,1 0 1 0 0,0-1-1 0 0,0 1 1 0 0,-1 0 0 0 0,0-1-1 0 0,0 1 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48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0 145 10594 0 0,'0'-1'45'0'0,"0"0"0"0"0,0 1 0 0 0,0-1 0 0 0,0 0 0 0 0,1 1 0 0 0,-1-1 0 0 0,0 1 0 0 0,0-1 0 0 0,0 0 1 0 0,1 1-1 0 0,-1-1 0 0 0,0 1 0 0 0,0-1 0 0 0,1 0 0 0 0,-1 1 0 0 0,1-1 0 0 0,-1 1 0 0 0,0 0 0 0 0,1-1 0 0 0,-1 1 0 0 0,1-1 0 0 0,-1 1 0 0 0,1-1 0 0 0,-1 1 0 0 0,1 0 0 0 0,0 0 0 0 0,-1-1 0 0 0,1 1 0 0 0,-1 0 0 0 0,1 0 0 0 0,0-1 0 0 0,-1 1 0 0 0,1 0 0 0 0,-1 0 0 0 0,1 0 0 0 0,0 0 0 0 0,-1 0 0 0 0,1 0 0 0 0,0 0 0 0 0,0 0 0 0 0,29-2 1069 0 0,-17 3-383 0 0,0 2 0 0 0,0-1 0 0 0,0 2 0 0 0,-1 0 0 0 0,1 0 0 0 0,-1 1 0 0 0,0 1 0 0 0,0 0 0 0 0,17 12 0 0 0,-13-6-420 0 0,-1 0 1 0 0,0 1-1 0 0,-1 1 1 0 0,0 0-1 0 0,20 29 1 0 0,-25-34-318 0 0,-10-16 22 0 0,-10-21 102 0 0,-28-34-147 0 0,-15-26 152 0 0,48 77-610 0 0,1 0 1 0 0,0 0-1 0 0,1-1 0 0 0,0 1 1 0 0,1-1-1 0 0,-2-13 0 0 0,4 15-4407 0 0,1 2-1422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3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84 920 0 0,'-1'-3'200'0'0,"1"-1"0"0"0,-1 0-1 0 0,0 0 1 0 0,1 0 0 0 0,0 0-1 0 0,0 0 1 0 0,1-4 0 0 0,-1-15 1380 0 0,-1 21-1655 0 0,1-21 3852 0 0,5 22-803 0 0,7 12-1620 0 0,-7-6-1194 0 0,-1 1 0 0 0,-1-1-1 0 0,1 1 1 0 0,-1 0 0 0 0,0 0 0 0 0,-1 0 0 0 0,1 1 0 0 0,-1-1-1 0 0,-1 0 1 0 0,1 1 0 0 0,-1 0 0 0 0,0-1 0 0 0,0 11 0 0 0,-1-10-34 0 0,1 0 1 0 0,0-1-1 0 0,0 1 1 0 0,0 0 0 0 0,1-1-1 0 0,0 1 1 0 0,0-1-1 0 0,1 0 1 0 0,-1 0 0 0 0,2 0-1 0 0,-1 0 1 0 0,5 7-1 0 0,-7-12-115 0 0,1 1 0 0 0,-1-1-1 0 0,0 1 1 0 0,1-1-1 0 0,-1 0 1 0 0,1 0-1 0 0,0 0 1 0 0,-1 0 0 0 0,1 0-1 0 0,0 0 1 0 0,-1 0-1 0 0,1 0 1 0 0,0-1-1 0 0,0 1 1 0 0,0-1-1 0 0,0 1 1 0 0,-1-1 0 0 0,1 0-1 0 0,0 0 1 0 0,0 1-1 0 0,0-2 1 0 0,0 1-1 0 0,0 0 1 0 0,0 0 0 0 0,0 0-1 0 0,0-1 1 0 0,-1 1-1 0 0,1-1 1 0 0,0 0-1 0 0,0 1 1 0 0,0-1 0 0 0,-1 0-1 0 0,4-2 1 0 0,-3 1-46 0 0,0 1 1 0 0,0-1-1 0 0,0 0 1 0 0,-1 0-1 0 0,1 0 1 0 0,0 0-1 0 0,-1 0 1 0 0,1-1-1 0 0,-1 1 1 0 0,0 0-1 0 0,0-1 1 0 0,0 1 0 0 0,0-1-1 0 0,0 1 1 0 0,0-1-1 0 0,-1 1 1 0 0,1-1-1 0 0,-1 1 1 0 0,0-1-1 0 0,0 0 1 0 0,0 1-1 0 0,0-1 1 0 0,-1-5-1 0 0,-13-45 603 0 0,13 49-583 0 0,0 1 0 0 0,0 0 0 0 0,-1 0 0 0 0,1 0-1 0 0,-1 0 1 0 0,1 0 0 0 0,-1 0 0 0 0,0 1 0 0 0,0-1-1 0 0,0 0 1 0 0,-1 1 0 0 0,1 0 0 0 0,-1-1 0 0 0,-2-1-1 0 0,3 3 24 0 0,0 1-1 0 0,0 0 1 0 0,0 0 0 0 0,1 0-1 0 0,-1 0 1 0 0,0 0-1 0 0,0 0 1 0 0,1 0-1 0 0,-1 0 1 0 0,0 1-1 0 0,0-1 1 0 0,1 1-1 0 0,-1-1 1 0 0,0 1-1 0 0,1 0 1 0 0,-1 0-1 0 0,1 0 1 0 0,-1 0 0 0 0,1 0-1 0 0,-1 0 1 0 0,1 0-1 0 0,-1 0 1 0 0,1 0-1 0 0,0 1 1 0 0,0-1-1 0 0,0 0 1 0 0,0 1-1 0 0,-2 2 1 0 0,-1 2-2 0 0,-1 1 0 0 0,1 0 1 0 0,0 0-1 0 0,0 0 0 0 0,-2 8 0 0 0,3-4 34 0 0,0 1 0 0 0,0 0-1 0 0,1 0 1 0 0,1 0-1 0 0,0 0 1 0 0,1 21-1 0 0,0-27 7 0 0,0 0 0 0 0,1 0 0 0 0,0-1-1 0 0,0 1 1 0 0,0 0 0 0 0,1 0 0 0 0,0-1 0 0 0,0 1-1 0 0,1-1 1 0 0,-1 1 0 0 0,1-1 0 0 0,0 0 0 0 0,1 0-1 0 0,-1 0 1 0 0,7 6 0 0 0,-9-10-41 0 0,0 0 1 0 0,0 0-1 0 0,-1-1 0 0 0,1 1 0 0 0,0 0 1 0 0,0-1-1 0 0,0 1 0 0 0,0-1 0 0 0,0 1 1 0 0,0-1-1 0 0,0 0 0 0 0,0 1 1 0 0,0-1-1 0 0,0 0 0 0 0,0 0 0 0 0,2 1 1 0 0,-2-1-1 0 0,-1-1-1 0 0,1 1 1 0 0,-1 0 0 0 0,1 0 0 0 0,-1 0 0 0 0,1 0 0 0 0,-1-1 0 0 0,1 1 0 0 0,-1 0 0 0 0,1-1-1 0 0,-1 1 1 0 0,0 0 0 0 0,1-1 0 0 0,-1 1 0 0 0,1 0 0 0 0,-1-1 0 0 0,0 1 0 0 0,1-1 0 0 0,-1 1 0 0 0,0-1-1 0 0,0 1 1 0 0,1-1 0 0 0,-1 0 0 0 0,0 0 8 0 0,1-1 1 0 0,-1 0-1 0 0,0 1 0 0 0,1-1 0 0 0,-1 1 0 0 0,0-1 0 0 0,0 0 1 0 0,0 1-1 0 0,0-1 0 0 0,-1 0 0 0 0,1 1 0 0 0,0-1 1 0 0,-1 1-1 0 0,1-1 0 0 0,-1 1 0 0 0,1-1 0 0 0,-1 1 1 0 0,0-1-1 0 0,0 1 0 0 0,-1-2 0 0 0,0 0-12 0 0,0 1-1 0 0,0-1 1 0 0,0 1-1 0 0,0 0 0 0 0,0 0 1 0 0,-1 0-1 0 0,1 1 1 0 0,0-1-1 0 0,-1 0 1 0 0,0 1-1 0 0,1 0 1 0 0,-1-1-1 0 0,0 1 1 0 0,0 0-1 0 0,0 0 1 0 0,0 1-1 0 0,0-1 1 0 0,1 1-1 0 0,-1-1 1 0 0,-6 1-1 0 0,5 1 0 0 0,0-1 0 0 0,0 1 0 0 0,0 0 1 0 0,1 1-1 0 0,-1-1 0 0 0,0 1 0 0 0,1-1 0 0 0,-1 1 0 0 0,1 0 0 0 0,0 0 0 0 0,-1 1 0 0 0,1-1 1 0 0,0 1-1 0 0,-3 3 0 0 0,2-2 0 0 0,0 1 0 0 0,0-1 0 0 0,0 1 0 0 0,1 0-1 0 0,0 0 1 0 0,0 0 0 0 0,0 0 0 0 0,0 0 0 0 0,1 1 0 0 0,0-1 0 0 0,0 1 0 0 0,1 0 0 0 0,-1-1 0 0 0,1 1 0 0 0,0 0 0 0 0,1 0 0 0 0,0 0 0 0 0,0 0 0 0 0,0 0 0 0 0,0 0 0 0 0,2 7 0 0 0,-2-13 1 0 0,1 1 1 0 0,-1 0-1 0 0,0 0 0 0 0,1 0 1 0 0,-1 0-1 0 0,1 0 1 0 0,-1 0-1 0 0,1 0 0 0 0,-1-1 1 0 0,1 1-1 0 0,-1 0 1 0 0,1-1-1 0 0,0 1 0 0 0,0 0 1 0 0,-1-1-1 0 0,1 1 1 0 0,0 0-1 0 0,0-1 0 0 0,0 0 1 0 0,-1 1-1 0 0,1-1 1 0 0,0 1-1 0 0,0-1 0 0 0,0 0 1 0 0,1 1-1 0 0,0-1 1 0 0,0 0 0 0 0,0 0 0 0 0,0 0-1 0 0,0-1 1 0 0,0 1 0 0 0,0-1 0 0 0,0 1 0 0 0,0-1-1 0 0,0 1 1 0 0,0-1 0 0 0,2-2 0 0 0,2 0 65 0 0,-1 0 1 0 0,0-1 0 0 0,0 1 0 0 0,0-1 0 0 0,0-1-1 0 0,-1 1 1 0 0,4-5 0 0 0,-5 5-8 0 0,-1 1-1 0 0,0 0 1 0 0,0-1-1 0 0,0 0 1 0 0,-1 1 0 0 0,1-1-1 0 0,-1 0 1 0 0,0 0-1 0 0,0 0 1 0 0,0 0 0 0 0,0 0-1 0 0,-1 0 1 0 0,0 0 0 0 0,0 0-1 0 0,0 0 1 0 0,0 0-1 0 0,-1 0 1 0 0,1 0 0 0 0,-1 0-1 0 0,0 0 1 0 0,-2-4-1 0 0,2 5-49 0 0,0 0-1 0 0,-1 1 0 0 0,1-1 0 0 0,-1 1 0 0 0,0-1 0 0 0,0 1 0 0 0,0-1 1 0 0,0 1-1 0 0,0 0 0 0 0,-1 0 0 0 0,1 0 0 0 0,-1 0 0 0 0,1 1 0 0 0,-1-1 0 0 0,0 1 1 0 0,1-1-1 0 0,-1 1 0 0 0,0 0 0 0 0,0 0 0 0 0,0 0 0 0 0,0 1 0 0 0,0-1 0 0 0,0 1 1 0 0,0-1-1 0 0,0 1 0 0 0,0 0 0 0 0,0 0 0 0 0,-4 1 0 0 0,5-1-12 0 0,0 0-1 0 0,1 0 1 0 0,-1 0-1 0 0,1 0 0 0 0,-1 1 1 0 0,1-1-1 0 0,-1 1 1 0 0,1-1-1 0 0,-1 1 1 0 0,1-1-1 0 0,-1 1 0 0 0,1 0 1 0 0,0-1-1 0 0,-1 1 1 0 0,1 0-1 0 0,0 0 1 0 0,-1 0-1 0 0,1 0 0 0 0,0 0 1 0 0,0 1-1 0 0,0-1 1 0 0,0 0-1 0 0,0 0 1 0 0,1 1-1 0 0,-1-1 0 0 0,0 1 1 0 0,0 1-1 0 0,0-1 0 0 0,1-1 0 0 0,0 1 0 0 0,0 0 0 0 0,1 0 0 0 0,-1 0 0 0 0,0 0 0 0 0,0-1 0 0 0,1 1 0 0 0,-1 0 0 0 0,1 0 0 0 0,0-1 0 0 0,-1 1 0 0 0,1 0 0 0 0,0-1 0 0 0,0 1 0 0 0,0-1 0 0 0,0 1 0 0 0,0-1 0 0 0,0 1 0 0 0,1-1 0 0 0,-1 0 0 0 0,0 0 0 0 0,1 0 0 0 0,1 2 0 0 0,-1-2 5 0 0,0 1-1 0 0,0-1 1 0 0,0 0-1 0 0,0 1 1 0 0,0-1-1 0 0,1 0 1 0 0,-1 0-1 0 0,0 0 1 0 0,1-1-1 0 0,-1 1 1 0 0,0 0-1 0 0,1-1 1 0 0,-1 0-1 0 0,1 0 1 0 0,-1 1-1 0 0,1-1 1 0 0,-1-1-1 0 0,1 1 1 0 0,2-1-1 0 0,-1 0 2 0 0,0 0 1 0 0,1-1-1 0 0,-1 0 0 0 0,0 0 0 0 0,0 0 0 0 0,0 0 1 0 0,-1-1-1 0 0,1 1 0 0 0,6-7 0 0 0,-1 0 3 0 0,0-1-1 0 0,-1 0 1 0 0,0 0-1 0 0,0-1 1 0 0,-1 0 0 0 0,7-16-1 0 0,-12 22-10 0 0,0-1 1 0 0,0 1-1 0 0,-1-1 0 0 0,0 1 0 0 0,0-1 1 0 0,0 0-1 0 0,-1 1 0 0 0,1-1 0 0 0,-2 0 0 0 0,1 1 1 0 0,0-1-1 0 0,-3-8 0 0 0,3 12 9 0 0,-1 0-1 0 0,1 0 1 0 0,-1 1 0 0 0,1-1 0 0 0,-1 0-1 0 0,0 1 1 0 0,0-1 0 0 0,0 1-1 0 0,0-1 1 0 0,0 1 0 0 0,0-1-1 0 0,0 1 1 0 0,0 0 0 0 0,-1-1-1 0 0,1 1 1 0 0,0 0 0 0 0,-1 0-1 0 0,1 0 1 0 0,-1 0 0 0 0,1 0-1 0 0,-1 0 1 0 0,0 1 0 0 0,1-1-1 0 0,-1 0 1 0 0,0 1 0 0 0,0-1-1 0 0,1 1 1 0 0,-1 0 0 0 0,0 0-1 0 0,0-1 1 0 0,0 1 0 0 0,1 0-1 0 0,-1 1 1 0 0,0-1 0 0 0,0 0-1 0 0,0 0 1 0 0,1 1 0 0 0,-1-1-1 0 0,0 1 1 0 0,1-1 0 0 0,-1 1 0 0 0,-3 2-1 0 0,0-1-2 0 0,1 1 0 0 0,-1 0 0 0 0,0 0 0 0 0,1 0 0 0 0,0 0 0 0 0,0 1 0 0 0,0-1 0 0 0,0 1 0 0 0,0 0 0 0 0,1 1 0 0 0,0-1 0 0 0,0 0 0 0 0,0 1 0 0 0,0 0 0 0 0,1 0 0 0 0,0 0 0 0 0,0 0 0 0 0,0 0 0 0 0,1 0 0 0 0,-1 0 0 0 0,1 1 0 0 0,0-1 0 0 0,0 10 0 0 0,1-14 0 0 0,0-1 0 0 0,1 1 0 0 0,-1 0 0 0 0,0-1 0 0 0,0 1 0 0 0,0 0 0 0 0,0-1 0 0 0,1 1 0 0 0,-1 0 0 0 0,0-1 0 0 0,1 1 0 0 0,-1 0 0 0 0,0-1 0 0 0,1 1 0 0 0,-1-1 0 0 0,1 1 0 0 0,-1-1 0 0 0,1 1 0 0 0,-1-1 0 0 0,1 1 0 0 0,-1-1 0 0 0,1 0 0 0 0,0 1 0 0 0,-1-1 0 0 0,1 0 0 0 0,1 1 0 0 0,21-1 0 0 0,-16-2 0 0 0,-1 0 0 0 0,0 0 0 0 0,1-1 0 0 0,10-5 0 0 0,-14 5 0 0 0,1 1 0 0 0,-1 0 0 0 0,0-1 0 0 0,0 1 0 0 0,0-1 0 0 0,0 0 0 0 0,-1 0 0 0 0,1 0 0 0 0,-1-1 0 0 0,1 1 0 0 0,-1 0 0 0 0,2-6 0 0 0,-3 7 0 0 0,0 0 0 0 0,-1 0 0 0 0,1 0 0 0 0,-1 0 0 0 0,0 0 0 0 0,0 0 0 0 0,1-1 0 0 0,-1 1 0 0 0,-1 0 0 0 0,1 0 0 0 0,0 0 0 0 0,0-1 0 0 0,-1 1 0 0 0,1 0 0 0 0,-1 0 0 0 0,0 0 0 0 0,0 0 0 0 0,0 0 0 0 0,0 0 0 0 0,0 0 0 0 0,0 0 0 0 0,0 1 0 0 0,0-1 0 0 0,-3-2 0 0 0,1 0 0 0 0,-1 0 0 0 0,0 0 0 0 0,0 0 0 0 0,0 0 0 0 0,0 0 0 0 0,-1 1 0 0 0,1 0 0 0 0,-9-5 0 0 0,12 8 0 0 0,0 0 0 0 0,0-1 0 0 0,0 1 0 0 0,0 0 0 0 0,0 0 0 0 0,0-1 0 0 0,0 1 0 0 0,0 0 0 0 0,0 0 0 0 0,0 0 0 0 0,0 0 0 0 0,-1 1 0 0 0,1-1 0 0 0,0 0 0 0 0,0 0 0 0 0,0 1 0 0 0,0-1 0 0 0,0 0 0 0 0,-1 2 0 0 0,0-1 0 0 0,1 0 0 0 0,-1 1 0 0 0,1-1 0 0 0,-1 1 0 0 0,1-1 0 0 0,-1 1 0 0 0,1 0 0 0 0,0 0 0 0 0,0 0 0 0 0,0-1 0 0 0,0 1 0 0 0,0 0 0 0 0,0 4 0 0 0,0-4 0 0 0,0-1 0 0 0,0 1 0 0 0,0 0 0 0 0,1 0 0 0 0,-1 1 0 0 0,0-1 0 0 0,1 0 0 0 0,0 0 0 0 0,0 0 0 0 0,0 0 0 0 0,0 0 0 0 0,0 0 0 0 0,0 0 0 0 0,0 1 0 0 0,0-1 0 0 0,1 0 0 0 0,-1 0 0 0 0,1 0 0 0 0,0 0 0 0 0,0 0 0 0 0,0 0 0 0 0,0 0 0 0 0,0 0 0 0 0,0-1 0 0 0,0 1 0 0 0,0 0 0 0 0,1-1 0 0 0,-1 1 0 0 0,1 0 0 0 0,-1-1 0 0 0,1 0 0 0 0,-1 1 0 0 0,1-1 0 0 0,0 0 0 0 0,0 0 0 0 0,0 0 0 0 0,0 0 0 0 0,0 0 0 0 0,0 0 0 0 0,3 0 0 0 0,-2 0 0 0 0,0-1 0 0 0,1 1 0 0 0,-1-1 0 0 0,0 0 0 0 0,1 0 0 0 0,-1 0 0 0 0,1-1 0 0 0,-1 1 0 0 0,0-1 0 0 0,0 1 0 0 0,1-1 0 0 0,-1 0 0 0 0,0-1 0 0 0,0 1 0 0 0,0 0 0 0 0,0-1 0 0 0,0 0 0 0 0,0 0 0 0 0,0 1 0 0 0,-1-2 0 0 0,1 1 0 0 0,-1 0 0 0 0,1 0 0 0 0,-1-1 0 0 0,3-4 0 0 0,-2 1 0 0 0,0 1 0 0 0,-1 0 0 0 0,1-1 0 0 0,-1 1 0 0 0,-1-1 0 0 0,1 0 0 0 0,-1 0 0 0 0,0 1 0 0 0,0-1 0 0 0,-1 0 0 0 0,0 0 0 0 0,0-10 0 0 0,0 14 0 0 0,-1 0 0 0 0,1 0 0 0 0,0 0 0 0 0,-1 1 0 0 0,1-1 0 0 0,-1 0 0 0 0,1 0 0 0 0,-1 0 0 0 0,0 1 0 0 0,0-1 0 0 0,0 0 0 0 0,0 1 0 0 0,0-1 0 0 0,0 1 0 0 0,0-1 0 0 0,-1 1 0 0 0,1-1 0 0 0,-1 1 0 0 0,1 0 0 0 0,-1 0 0 0 0,1 0 0 0 0,-1 0 0 0 0,0 0 0 0 0,1 0 0 0 0,-1 0 0 0 0,0 0 0 0 0,0 1 0 0 0,1-1 0 0 0,-1 1 0 0 0,0-1 0 0 0,0 1 0 0 0,0 0 0 0 0,0 0 0 0 0,0-1 0 0 0,0 1 0 0 0,0 1 0 0 0,0-1 0 0 0,1 0 0 0 0,-1 0 0 0 0,0 1 0 0 0,0-1 0 0 0,-3 2 0 0 0,-2 0 0 0 0,1 1-1 0 0,-1 0 1 0 0,0 0-1 0 0,1 0 1 0 0,0 1 0 0 0,0 0-1 0 0,0 0 1 0 0,0 1-1 0 0,1-1 1 0 0,-1 1-1 0 0,1 1 1 0 0,-7 8 0 0 0,10-11 3 0 0,-1 0-1 0 0,1 0 1 0 0,0 1 0 0 0,-1-1 0 0 0,1 1 0 0 0,1-1 0 0 0,-1 1 0 0 0,1 0 0 0 0,-1 0 0 0 0,1 0 0 0 0,0 0-1 0 0,0 0 1 0 0,1 0 0 0 0,-1 0 0 0 0,1 0 0 0 0,0 0 0 0 0,0 0 0 0 0,0 0 0 0 0,1 0 0 0 0,-1 0 0 0 0,1 0-1 0 0,0 0 1 0 0,3 7 0 0 0,-4-10-3 0 0,0 0 0 0 0,1-1 0 0 0,-1 1 0 0 0,0 0 0 0 0,1-1 0 0 0,-1 1 0 0 0,1 0 0 0 0,-1-1 0 0 0,1 1 0 0 0,0-1 0 0 0,-1 1 0 0 0,1 0 0 0 0,-1-1 0 0 0,1 0 0 0 0,0 1 0 0 0,-1-1 0 0 0,1 1 0 0 0,0-1 0 0 0,0 0 0 0 0,-1 1 0 0 0,1-1 0 0 0,0 0 0 0 0,0 0 0 0 0,0 0 0 0 0,-1 0 0 0 0,1 0 0 0 0,0 0 0 0 0,0 0 0 0 0,1 0 0 0 0,0 0 0 0 0,1-1 0 0 0,-1 0 0 0 0,0 0 0 0 0,1 0 0 0 0,-1 0 0 0 0,0 0 0 0 0,0-1 0 0 0,0 1 0 0 0,0 0 0 0 0,2-3 0 0 0,3-2 0 0 0,0-1 0 0 0,-1 0 0 0 0,0-1 0 0 0,6-9 0 0 0,-10 14 3 0 0,0-1-1 0 0,0 1 1 0 0,0-1-1 0 0,-1 0 0 0 0,0 1 1 0 0,1-1-1 0 0,-2 0 1 0 0,1 0-1 0 0,0 0 1 0 0,-1 0-1 0 0,1 0 0 0 0,-1 0 1 0 0,-1 0-1 0 0,1 0 1 0 0,0 0-1 0 0,-2-6 1 0 0,1 8-1 0 0,0 0 1 0 0,0 0-1 0 0,1 0 1 0 0,-2 0-1 0 0,1 0 1 0 0,0 0-1 0 0,0 1 1 0 0,0-1 0 0 0,-1 1-1 0 0,1-1 1 0 0,-1 1-1 0 0,1-1 1 0 0,-1 1-1 0 0,0 0 1 0 0,0-1-1 0 0,1 1 1 0 0,-1 0-1 0 0,0 0 1 0 0,0 0 0 0 0,0 1-1 0 0,0-1 1 0 0,0 0-1 0 0,0 1 1 0 0,0-1-1 0 0,0 1 1 0 0,-1 0-1 0 0,1 0 1 0 0,0 0 0 0 0,0 0-1 0 0,0 0 1 0 0,0 0-1 0 0,0 1 1 0 0,-3 0-1 0 0,2-1-3 0 0,0 2-1 0 0,0-1 1 0 0,0 0 0 0 0,0 0-1 0 0,0 1 1 0 0,0 0-1 0 0,0 0 1 0 0,1 0-1 0 0,-1 0 1 0 0,1 0-1 0 0,-1 0 1 0 0,1 0 0 0 0,0 1-1 0 0,0-1 1 0 0,0 1-1 0 0,0 0 1 0 0,0 0-1 0 0,1-1 1 0 0,-1 1-1 0 0,1 0 1 0 0,0 0 0 0 0,0 1-1 0 0,0-1 1 0 0,-1 6-1 0 0,1-5 0 0 0,0 0 0 0 0,0 0 1 0 0,0 1-1 0 0,1-1 0 0 0,-1 0 0 0 0,1 1 0 0 0,0-1 0 0 0,1 0 0 0 0,-1 1 0 0 0,1-1 0 0 0,0 0 1 0 0,0 0-1 0 0,0 0 0 0 0,0 1 0 0 0,1-1 0 0 0,-1 0 0 0 0,1-1 0 0 0,4 7 0 0 0,-5-9 3 0 0,-1 0-1 0 0,1 0 1 0 0,0-1-1 0 0,-1 1 0 0 0,1 0 1 0 0,0-1-1 0 0,0 1 1 0 0,-1 0-1 0 0,1-1 1 0 0,0 1-1 0 0,0-1 0 0 0,0 0 1 0 0,0 1-1 0 0,0-1 1 0 0,0 0-1 0 0,0 1 1 0 0,-1-1-1 0 0,1 0 0 0 0,0 0 1 0 0,0 0-1 0 0,0 0 1 0 0,0 0-1 0 0,0 0 1 0 0,0 0-1 0 0,2 0 0 0 0,-1-1 2 0 0,-1 0 0 0 0,1 0 0 0 0,0 0 0 0 0,-1 0 0 0 0,1 0 0 0 0,-1 0 0 0 0,1 0 0 0 0,-1 0 0 0 0,1-1 0 0 0,-1 1-1 0 0,0-1 1 0 0,2-1 0 0 0,0-2 3 0 0,0 0-1 0 0,0 0 1 0 0,0 0-1 0 0,-1 0 1 0 0,0-1-1 0 0,0 1 1 0 0,2-11-1 0 0,-3 13-4 0 0,-1 0 0 0 0,0 1 0 0 0,0-1 0 0 0,0 0 0 0 0,0 0 0 0 0,-1 0 0 0 0,1 0 0 0 0,-1 1 0 0 0,0-1 0 0 0,0 0 0 0 0,0 1 0 0 0,0-1 0 0 0,0 0 0 0 0,0 1 0 0 0,-1-1 0 0 0,1 1 0 0 0,-4-4 0 0 0,4 5 0 0 0,1 1 0 0 0,-1-1 0 0 0,0 1 0 0 0,1-1 0 0 0,-1 1 0 0 0,0-1 0 0 0,1 1 0 0 0,-1 0 0 0 0,0-1 0 0 0,0 1 0 0 0,0 0 0 0 0,1-1 0 0 0,-1 1 0 0 0,0 0 0 0 0,0 0 0 0 0,0 0 0 0 0,0 0 0 0 0,1 0 0 0 0,-1 0 0 0 0,0 0 0 0 0,0 0 0 0 0,-1 0 0 0 0,0 1 0 0 0,0 0 0 0 0,1 0 0 0 0,-1 0 0 0 0,1 0 0 0 0,-1 0 0 0 0,1 0 0 0 0,-1 0 0 0 0,1 0 0 0 0,0 1 0 0 0,0-1 0 0 0,-1 1 0 0 0,1-1 0 0 0,0 1 0 0 0,0-1 0 0 0,0 2 0 0 0,-1 1-19 0 0,0-1-1 0 0,0 0 1 0 0,1 1-1 0 0,0-1 1 0 0,-1 1-1 0 0,1-1 1 0 0,1 1-1 0 0,-1 0 0 0 0,0-1 1 0 0,1 1-1 0 0,0 0 1 0 0,0 0-1 0 0,0-1 1 0 0,0 1-1 0 0,1 0 1 0 0,1 5-1 0 0,3 6-264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2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26 4609 0 0,'-44'-10'2327'0'0,"35"9"-395"0"0,0-1 1 0 0,0 0-1 0 0,1 0 1 0 0,-16-6-1 0 0,34 25 2897 0 0,1 22-4576 0 0,-10-35 44 0 0,16 94 179 0 0,6 111 1 0 0,-9-58-354 0 0,4-17-69 0 0,-3-31 24 0 0,-5-1 0 0 0,-3 142 0 0 0,-9-181 209 0 0,1-9-1163 0 0,-2-18-5304 0 0,2-29-942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2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5529 0 0,'-17'1'8354'0'0,"62"2"-5581"0"0,63 4 651 0 0,143 0-2158 0 0,-148-10-926 0 0,-38-1-289 0 0,0 3 1 0 0,0 4 0 0 0,82 12 0 0 0,-102-2-219 0 0,6 1-3580 0 0,-44-13 2236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3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57 456 0 0,'-1'0'156'0'0,"0"1"0"0"0,-1-1 1 0 0,1 0-1 0 0,0 0 0 0 0,0 0 0 0 0,0 0 0 0 0,-1 0 0 0 0,1 0 0 0 0,0 0 1 0 0,0-1-1 0 0,-1 1 0 0 0,1 0 0 0 0,0-1 0 0 0,0 1 0 0 0,0-1 1 0 0,0 1-1 0 0,0-1 0 0 0,0 0 0 0 0,0 1 0 0 0,0-1 0 0 0,0 0 0 0 0,-2-1 1 0 0,3 2-43 0 0,0 0 0 0 0,0-1 0 0 0,0 1 0 0 0,-1 0 0 0 0,1 0 0 0 0,0-1 0 0 0,0 1 1 0 0,0 0-1 0 0,0 0 0 0 0,0 0 0 0 0,0-1 0 0 0,0 1 0 0 0,-1 0 0 0 0,1-1 0 0 0,0 1 0 0 0,0 0 1 0 0,0 0-1 0 0,0-1 0 0 0,0 1 0 0 0,0 0 0 0 0,0 0 0 0 0,0-1 0 0 0,0 1 0 0 0,0 0 1 0 0,0 0-1 0 0,1-1 0 0 0,-1 1 0 0 0,0 0 0 0 0,0 0 0 0 0,0-1 0 0 0,0 1 0 0 0,0 0 0 0 0,0 0 1 0 0,1-1-1 0 0,-1 1 0 0 0,19-4 3471 0 0,-2 2-2009 0 0,-1 1 0 0 0,0-2 0 0 0,31-8 0 0 0,-30 6-1143 0 0,-1 1 0 0 0,0 1-1 0 0,34-3 1 0 0,7 6-2989 0 0,-51-1-3694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3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2016 0 0,'0'-30'14468'0'0,"20"139"-11775"0"0,10 181 0 0 0,-22-171-2350 0 0,30 149 1 0 0,5-20-155 0 0,-41-216-181 0 0,-1 0 1 0 0,-1 1-1 0 0,-1-1 1 0 0,-2 0-1 0 0,-12 56 1 0 0,5-44-1148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19 2304 0 0,'-22'-6'2562'0'0,"21"5"-2303"0"0,-1 0 1 0 0,1 1-1 0 0,-1-1 1 0 0,1 1 0 0 0,-1-1-1 0 0,1 1 1 0 0,-1-1-1 0 0,0 1 1 0 0,1 0 0 0 0,-1 0-1 0 0,0 0 1 0 0,1 0-1 0 0,-1 0 1 0 0,0 0 0 0 0,0 0-1 0 0,1 0 1 0 0,-1 1-1 0 0,1-1 1 0 0,-1 1 0 0 0,0-1-1 0 0,-2 2 1 0 0,6 1 2389 0 0,9-1-1568 0 0,11-1-289 0 0,433-17 3258 0 0,-266 15-3637 0 0,485 5 189 0 0,-618-2-608 0 0,20 0-11 0 0,0 4 0 0 0,0 2 1 0 0,82 22-1 0 0,-138-24-971 0 0,-11-2-71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4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5065 0 0,'-1'0'188'0'0,"1"0"0"0"0,0 1 0 0 0,-1-1 0 0 0,1 0 0 0 0,0 0 0 0 0,-1 0 0 0 0,1 0 0 0 0,0 0 0 0 0,-1 0 0 0 0,1 1 0 0 0,0-1 0 0 0,0 0 0 0 0,-1 0 0 0 0,1 1 1 0 0,0-1-1 0 0,0 0 0 0 0,0 0 0 0 0,-1 1 0 0 0,1-1 0 0 0,0 0 0 0 0,0 0 0 0 0,0 1 0 0 0,0-1 0 0 0,-1 0 0 0 0,1 1 0 0 0,0-1 0 0 0,0 0 0 0 0,0 1 0 0 0,0-1 0 0 0,0 0 0 0 0,0 1 0 0 0,0-1 0 0 0,0 0 0 0 0,0 1 0 0 0,0 0 0 0 0,-3 13 875 0 0,3-14-1113 0 0,-1 20 675 0 0,0 1-1 0 0,1 0 1 0 0,1-1 0 0 0,1 1 0 0 0,1-1 0 0 0,9 32-1 0 0,0 6 104 0 0,-9-38-523 0 0,2 1 1 0 0,10 27 0 0 0,1-12-5536 0 0,-12-29-359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6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4609 0 0,'-10'4'7879'0'0,"15"5"-4695"0"0,23 14-2510 0 0,-16-14 1489 0 0,-5-3-1886 0 0,-1 0-1 0 0,-1 1 0 0 0,1 0 0 0 0,-1 0 1 0 0,-1 0-1 0 0,1 0 0 0 0,-1 1 0 0 0,0 0 1 0 0,-1 0-1 0 0,0 0 0 0 0,4 15 0 0 0,-2 2-133 0 0,-2 0 0 0 0,1 42-1 0 0,-4-48-133 0 0,1 0-1 0 0,1 0 0 0 0,0 0 0 0 0,1 0 1 0 0,1 0-1 0 0,9 24 0 0 0,-4-33-1968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7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56 5529 0 0,'-2'1'-142'0'0,"-8"0"1648"0"0,23-7 4084 0 0,16-5-4344 0 0,1 1 0 0 0,0 1 0 0 0,41-6 0 0 0,-52 12-1116 0 0,0 1 0 0 0,0 1 0 0 0,0 0 0 0 0,0 2 0 0 0,0 0 1 0 0,-1 1-1 0 0,20 5 0 0 0,-35-7-129 0 0,-1 1 1 0 0,1-1-1 0 0,-1 1 1 0 0,1 0-1 0 0,-1 0 0 0 0,1 0 1 0 0,-1 0-1 0 0,0 0 1 0 0,1 1-1 0 0,-1-1 0 0 0,0 0 1 0 0,0 1-1 0 0,0 0 1 0 0,0 0-1 0 0,0-1 0 0 0,2 4 1 0 0,-4-3-5 0 0,0-1 0 0 0,1 1 0 0 0,-1 0 0 0 0,0-1 0 0 0,0 1 0 0 0,0-1-1 0 0,0 1 1 0 0,0 0 0 0 0,0-1 0 0 0,0 1 0 0 0,-1 0 0 0 0,1-1 0 0 0,-1 1 0 0 0,1-1 0 0 0,-1 1 0 0 0,0-1 0 0 0,1 1 0 0 0,-1-1 0 0 0,0 0 0 0 0,0 1 0 0 0,0-1 0 0 0,0 0 0 0 0,0 1-1 0 0,0-1 1 0 0,0 0 0 0 0,-3 2 0 0 0,-12 11-97 0 0,0 1 0 0 0,-2-2 1 0 0,1 0-1 0 0,-27 13 0 0 0,22-13 35 0 0,0 1 0 0 0,-26 22 1 0 0,47-36 64 0 0,1 1 1 0 0,-1 0-1 0 0,0-1 0 0 0,0 1 1 0 0,0-1-1 0 0,1 1 0 0 0,-1 0 1 0 0,0-1-1 0 0,1 1 1 0 0,-1 0-1 0 0,0 0 0 0 0,1 0 1 0 0,-1 0-1 0 0,1-1 1 0 0,0 1-1 0 0,-1 0 0 0 0,1 0 1 0 0,0 0-1 0 0,-1 0 0 0 0,1 0 1 0 0,0 0-1 0 0,0 0 1 0 0,0 0-1 0 0,0 0 0 0 0,0 2 1 0 0,0-3-2 0 0,1 1 0 0 0,0 0-1 0 0,0 0 1 0 0,0-1 0 0 0,-1 1 0 0 0,1 0 0 0 0,0-1 0 0 0,0 1-1 0 0,0-1 1 0 0,0 1 0 0 0,0-1 0 0 0,0 1 0 0 0,0-1 0 0 0,0 0 0 0 0,0 0-1 0 0,0 1 1 0 0,1-1 0 0 0,0 0 0 0 0,11 1-18 0 0,0-1-1 0 0,22-2 1 0 0,-33 2 17 0 0,13-2 6 0 0,36-1 47 0 0,-48 3-40 0 0,0 0 1 0 0,0 0-1 0 0,1 0 1 0 0,-1 1-1 0 0,0-1 1 0 0,0 1-1 0 0,0 0 1 0 0,0 0-1 0 0,0 0 0 0 0,0 0 1 0 0,0 1-1 0 0,3 1 1 0 0,-6-2-12 0 0,1-1 1 0 0,-1 1-1 0 0,0-1 0 0 0,0 1 1 0 0,0-1-1 0 0,0 1 0 0 0,0-1 1 0 0,1 1-1 0 0,-1-1 0 0 0,0 1 1 0 0,0-1-1 0 0,0 1 0 0 0,0-1 1 0 0,0 1-1 0 0,-1-1 0 0 0,1 1 1 0 0,0-1-1 0 0,0 1 0 0 0,0-1 1 0 0,0 1-1 0 0,0-1 0 0 0,-1 0 1 0 0,1 1-1 0 0,0-1 1 0 0,0 1-1 0 0,-1-1 0 0 0,1 1 1 0 0,0-1-1 0 0,-1 0 0 0 0,1 1 1 0 0,-1-1-1 0 0,1 0 0 0 0,0 1 1 0 0,-1-1-1 0 0,1 0 0 0 0,-1 0 1 0 0,0 1-1 0 0,-20 15-2 0 0,17-13 3 0 0,-58 38 72 0 0,-20 15 124 0 0,73-48-180 0 0,0-1-1 0 0,1 1 0 0 0,0 0 0 0 0,0 1 0 0 0,1 0 1 0 0,-9 14-1 0 0,16-23-15 0 0,-1 1 1 0 0,1-1-1 0 0,0 1 1 0 0,-1 0-1 0 0,1-1 0 0 0,0 1 1 0 0,-1 0-1 0 0,1 0 1 0 0,0-1-1 0 0,0 1 0 0 0,0 0 1 0 0,0 0-1 0 0,-1-1 1 0 0,1 1-1 0 0,0 0 0 0 0,1 0 1 0 0,-1-1-1 0 0,0 1 1 0 0,0 0-1 0 0,0 0 0 0 0,0-1 1 0 0,0 1-1 0 0,1 0 1 0 0,-1 0-1 0 0,0-1 1 0 0,1 1-1 0 0,-1 0 0 0 0,0-1 1 0 0,1 1-1 0 0,-1-1 1 0 0,1 1-1 0 0,-1 0 0 0 0,1-1 1 0 0,0 1-1 0 0,-1-1 1 0 0,1 1-1 0 0,-1-1 0 0 0,1 0 1 0 0,0 1-1 0 0,-1-1 1 0 0,1 0-1 0 0,0 1 0 0 0,-1-1 1 0 0,1 0-1 0 0,0 0 1 0 0,0 1-1 0 0,-1-1 1 0 0,1 0-1 0 0,1 0 0 0 0,48 5 129 0 0,-36-5-91 0 0,0 1 28 0 0,0 1 0 0 0,-1 1 0 0 0,1 0 0 0 0,0 1 0 0 0,18 7 0 0 0,-29-10-69 0 0,0 0 1 0 0,1 1 0 0 0,-1-1 0 0 0,0 1-1 0 0,0 0 1 0 0,0 0 0 0 0,0 0-1 0 0,-1 0 1 0 0,1 0 0 0 0,0 1 0 0 0,-1-1-1 0 0,1 1 1 0 0,-1 0 0 0 0,0-1 0 0 0,0 1-1 0 0,0 0 1 0 0,-1 0 0 0 0,1 1 0 0 0,-1-1-1 0 0,1 0 1 0 0,-1 0 0 0 0,0 1 0 0 0,0-1-1 0 0,0 1 1 0 0,-1-1 0 0 0,0 1 0 0 0,1 4-1 0 0,-2-5-2 0 0,0 1 1 0 0,0-1-1 0 0,0 1 0 0 0,-1-1 0 0 0,1 1 0 0 0,-1-1 0 0 0,0 0 0 0 0,1 0 0 0 0,-2 0 0 0 0,1 0 0 0 0,0 0 1 0 0,-1 0-1 0 0,1 0 0 0 0,-4 2 0 0 0,-45 35 13 0 0,41-32-13 0 0,-4 1-36 0 0,9-6-22 0 0,1-1 0 0 0,0 1 0 0 0,0-1 0 0 0,1 1 0 0 0,-1 0 0 0 0,1 1 0 0 0,-1-1 0 0 0,1 0 0 0 0,0 1 0 0 0,0 0 0 0 0,-2 4 0 0 0,4-5-626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4145 0 0,'-4'17'7215'0'0,"6"0"-4792"0"0,-1-14-2622 0 0,8 216 7175 0 0,13 102-5682 0 0,-20-274-1424 0 0,-3-1 0 0 0,-7 60 0 0 0,2-45-5523 0 0,6-55-1140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48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8290 0 0,'-4'7'651'0'0,"1"0"0"0"0,-1 1 1 0 0,1-1-1 0 0,1 1 0 0 0,-1-1 1 0 0,1 1-1 0 0,1 0 0 0 0,0 0 1 0 0,-1 12-1 0 0,0 0 1169 0 0,1-1 0 0 0,2 28 0 0 0,-1-40-1572 0 0,1 1 0 0 0,0-1-1 0 0,0 0 1 0 0,1 0-1 0 0,0 0 1 0 0,0 0 0 0 0,1 0-1 0 0,0 0 1 0 0,6 10 0 0 0,-9-16-225 0 0,1 1 0 0 0,0-1 0 0 0,0 0 0 0 0,0 1 0 0 0,0-1 0 0 0,1 0 1 0 0,-1 0-1 0 0,0 0 0 0 0,1 0 0 0 0,-1 0 0 0 0,0 0 0 0 0,1 0 0 0 0,-1 0 1 0 0,1-1-1 0 0,-1 1 0 0 0,1-1 0 0 0,-1 1 0 0 0,1-1 0 0 0,0 1 1 0 0,-1-1-1 0 0,1 0 0 0 0,0 0 0 0 0,-1 0 0 0 0,1 0 0 0 0,0 0 0 0 0,-1 0 1 0 0,1 0-1 0 0,0 0 0 0 0,-1-1 0 0 0,1 1 0 0 0,-1-1 0 0 0,1 1 0 0 0,-1-1 1 0 0,1 0-1 0 0,-1 1 0 0 0,1-1 0 0 0,-1 0 0 0 0,1 0 0 0 0,-1 0 1 0 0,2-2-1 0 0,24-24-1071 0 0,-9 0-5031 0 0,-11 10-1041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8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5065 0 0,'-27'13'3524'0'0,"27"-13"-3492"0"0,0 0 0 0 0,-1 0 1 0 0,1 0-1 0 0,0 0 0 0 0,0 0 0 0 0,0 0 1 0 0,0 0-1 0 0,0 0 0 0 0,0 0 0 0 0,0 0 1 0 0,0 0-1 0 0,0 0 0 0 0,-1 0 0 0 0,1 1 1 0 0,0-1-1 0 0,0 0 0 0 0,0 0 0 0 0,0 0 1 0 0,0 0-1 0 0,0 0 0 0 0,0 0 0 0 0,0 0 1 0 0,0 0-1 0 0,0 1 0 0 0,0-1 0 0 0,0 0 1 0 0,0 0-1 0 0,0 0 0 0 0,0 0 1 0 0,0 0-1 0 0,0 0 0 0 0,0 0 0 0 0,0 1 1 0 0,0-1-1 0 0,0 0 0 0 0,0 0 0 0 0,0 0 1 0 0,0 0-1 0 0,0 0 0 0 0,0 0 0 0 0,0 0 1 0 0,0 0-1 0 0,0 1 0 0 0,0-1 0 0 0,0 0 1 0 0,0 0-1 0 0,0 0 0 0 0,0 0 0 0 0,0 0 1 0 0,1 0-1 0 0,-1 0 0 0 0,0 0 0 0 0,0 0 1 0 0,0 0-1 0 0,0 1 0 0 0,0-1 1 0 0,0 0-1 0 0,19 1 1010 0 0,375-12 3507 0 0,-189 15-3613 0 0,57-1-191 0 0,281-6 303 0 0,-341 14-702 0 0,-3 0-260 0 0,-145-18-149 0 0,-21 1-1426 0 0,0 5-3802 0 0,-24 5 1713 0 0,-6-3 2341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8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24 456 0 0,'-5'-6'3447'0'0,"-12"-10"2820"0"0,10 15-2712 0 0,4 12 1176 0 0,-1 210-2719 0 0,6-172-1796 0 0,3 0 0 0 0,16 76 1 0 0,-17-108-202 0 0,0 4 31 0 0,2 0-1 0 0,0 0 0 0 0,1 0 1 0 0,0-1-1 0 0,17 28 1 0 0,0-22-6033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8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33 4145 0 0,'10'-3'8029'0'0,"6"-5"-5747"0"0,8-3-1327 0 0,31 1 1261 0 0,-52 10-2155 0 0,0 0 0 0 0,-1 0 0 0 0,1 0 0 0 0,0 0 0 0 0,-1 0 0 0 0,1 0 0 0 0,-1 1 0 0 0,1-1-1 0 0,0 1 1 0 0,-1 0 0 0 0,1 0 0 0 0,-1 0 0 0 0,0 0 0 0 0,1 0 0 0 0,-1 0 0 0 0,0 1 0 0 0,0-1 0 0 0,1 1-1 0 0,1 1 1 0 0,-4-1-60 0 0,0-1 0 0 0,0 0 0 0 0,1 0 0 0 0,-1 0-1 0 0,0 0 1 0 0,0 0 0 0 0,0 0 0 0 0,0 1 0 0 0,-1-1 0 0 0,1 0-1 0 0,0 0 1 0 0,0 0 0 0 0,-1 0 0 0 0,1 0 0 0 0,-1 0 0 0 0,1 0-1 0 0,-1 0 1 0 0,1 0 0 0 0,-1 0 0 0 0,1 0 0 0 0,-1 0 0 0 0,0 0-1 0 0,0 0 1 0 0,1 0 0 0 0,-2 0 0 0 0,-23 25-85 0 0,24-25 66 0 0,-33 30-189 0 0,18-19 278 0 0,2 1 0 0 0,0 1 0 0 0,0 0 0 0 0,-18 26 0 0 0,31-39-60 0 0,1 0-1 0 0,-1 0 0 0 0,1 0 0 0 0,-1 0 0 0 0,1 0 0 0 0,-1 0 0 0 0,1 0 1 0 0,0 0-1 0 0,-1 0 0 0 0,1 0 0 0 0,0 0 0 0 0,0 0 0 0 0,0 0 1 0 0,-1 0-1 0 0,1 0 0 0 0,0 0 0 0 0,1 0 0 0 0,-1 0 0 0 0,0 0 0 0 0,0 0 1 0 0,0 0-1 0 0,1 0 0 0 0,-1 0 0 0 0,0 0 0 0 0,1 0 0 0 0,-1 0 1 0 0,1 0-1 0 0,-1 0 0 0 0,1 0 0 0 0,0 0 0 0 0,-1 0 0 0 0,1 0 0 0 0,0-1 1 0 0,-1 1-1 0 0,1 0 0 0 0,0 0 0 0 0,0-1 0 0 0,0 1 0 0 0,0-1 1 0 0,0 1-1 0 0,0-1 0 0 0,0 1 0 0 0,0-1 0 0 0,0 0 0 0 0,1 1 0 0 0,8 2 59 0 0,1 0-1 0 0,-1 0 0 0 0,21 2 1 0 0,-10-2 105 0 0,-19-3-170 0 0,40 11 12 0 0,-40-10-16 0 0,1 0 0 0 0,-1 0-1 0 0,1 0 1 0 0,-1 0 0 0 0,1 0 0 0 0,-1 1-1 0 0,0-1 1 0 0,0 1 0 0 0,1-1-1 0 0,-1 1 1 0 0,0 0 0 0 0,-1 0 0 0 0,4 3-1 0 0,-5-4-1 0 0,0 0 1 0 0,0 1-1 0 0,0-1 0 0 0,0 0 0 0 0,0 0 0 0 0,0 0 0 0 0,0 0 1 0 0,0 1-1 0 0,0-1 0 0 0,0 0 0 0 0,-1 0 0 0 0,1 0 0 0 0,0 0 1 0 0,-1 1-1 0 0,1-1 0 0 0,-1 0 0 0 0,1 0 0 0 0,-1 0 1 0 0,0 0-1 0 0,1 0 0 0 0,-1 0 0 0 0,0 0 0 0 0,0-1 0 0 0,0 1 1 0 0,1 0-1 0 0,-1 0 0 0 0,0-1 0 0 0,-2 2 0 0 0,-34 23-68 0 0,31-21 65 0 0,-10 5-5 0 0,8-4-4 0 0,0-1 1 0 0,1 1 0 0 0,-1 0-1 0 0,1 0 1 0 0,0 1 0 0 0,1 0-1 0 0,-1 0 1 0 0,1 0 0 0 0,-6 10-1 0 0,12-16 13 0 0,-1 1 1 0 0,1-1-1 0 0,0 0 0 0 0,0 0 0 0 0,0 1 1 0 0,0-1-1 0 0,0 0 0 0 0,-1 1 0 0 0,1-1 0 0 0,0 0 1 0 0,0 1-1 0 0,0-1 0 0 0,0 0 0 0 0,0 1 1 0 0,0-1-1 0 0,0 0 0 0 0,0 1 0 0 0,0-1 0 0 0,0 0 1 0 0,0 1-1 0 0,0-1 0 0 0,1 0 0 0 0,-1 1 1 0 0,0-1-1 0 0,0 0 0 0 0,0 1 0 0 0,0-1 0 0 0,0 0 1 0 0,1 0-1 0 0,-1 1 0 0 0,0-1 0 0 0,0 0 1 0 0,1 0-1 0 0,-1 1 0 0 0,0-1 0 0 0,0 0 0 0 0,1 0 1 0 0,-1 1-1 0 0,18 3-70 0 0,18-4-72 0 0,-36 0 142 0 0,49-2-541 0 0,-47 2 472 0 0,1 0 1 0 0,-1 0 0 0 0,0 0 0 0 0,0 0 0 0 0,0 0 0 0 0,0 1 0 0 0,0-1 0 0 0,0 1 0 0 0,1 0-1 0 0,-1 0 1 0 0,-1 0 0 0 0,1 0 0 0 0,0 0 0 0 0,0 0 0 0 0,0 0 0 0 0,0 0 0 0 0,-1 1 0 0 0,1-1 0 0 0,1 3-1 0 0,-2-3-144 0 0,-1 0-1 0 0,0 1 1 0 0,1-1-1 0 0,-1 0 0 0 0,0 1 1 0 0,0-1-1 0 0,0 0 1 0 0,0 1-1 0 0,0-1 0 0 0,0 0 1 0 0,-1 1-1 0 0,1-1 1 0 0,0 0-1 0 0,-1 1 0 0 0,1-1 1 0 0,-1 0-1 0 0,1 1 0 0 0,-1-1 1 0 0,1 0-1 0 0,-1 0 1 0 0,0 0-1 0 0,0 0 0 0 0,0 0 1 0 0,-1 2-1 0 0,-1 1-1108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9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20 2304 0 0,'-1'-5'96'0'0,"-1"-10"12678"0"0,3 25-10174 0 0,6 86 757 0 0,-5 50-2763 0 0,0-6-610 0 0,23 91 129 0 0,-4-65 287 0 0,-20-147-289 0 0,-2 0-1 0 0,0-1 1 0 0,-4 23-1 0 0,0 4-89 0 0,5-43-51 0 0,0-1-1 0 0,-1 0 1 0 0,1 0 0 0 0,0 1-1 0 0,1-1 1 0 0,-1 0 0 0 0,0 0-1 0 0,0 0 1 0 0,0 1 0 0 0,1-1-1 0 0,-1 0 1 0 0,1 0 0 0 0,-1 0 0 0 0,1 0-1 0 0,-1 0 1 0 0,1 0 0 0 0,0 0-1 0 0,-1 0 1 0 0,1 0 0 0 0,0 0-1 0 0,1 1 1 0 0,1 0-711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0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5065 0 0,'7'-1'679'0'0,"0"0"0"0"0,-1 0-1 0 0,1-1 1 0 0,12-4 0 0 0,8-3 473 0 0,69-6 547 0 0,0 5 0 0 0,0 3-1 0 0,98 7 1 0 0,112 22 725 0 0,-148-7-1444 0 0,48 15-266 0 0,-59-7-362 0 0,-134-22-1237 0 0,1-1 0 0 0,-1 0 0 0 0,1-1 0 0 0,-1 0 0 0 0,16-5 0 0 0,-27 6 697 0 0,9-2-5572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0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 3225 0 0,'-1'-1'1654'0'0,"1"1"-1504"0"0,0 0 0 0 0,0 0 1 0 0,0-1-1 0 0,0 1 0 0 0,0 0 1 0 0,-1 0-1 0 0,1 0 0 0 0,0 0 1 0 0,0 0-1 0 0,0 0 1 0 0,0 0-1 0 0,0 0 0 0 0,-1 0 1 0 0,1 0-1 0 0,0 0 0 0 0,0 0 1 0 0,0 0-1 0 0,0 0 0 0 0,0 0 1 0 0,-1 0-1 0 0,1 0 0 0 0,-1 1 1655 0 0,1 0-1655 0 0,-3 8 3393 0 0,3 15-1712 0 0,25 84 1431 0 0,7 36-1965 0 0,4 15-526 0 0,-22-109-444 0 0,-3 1-1 0 0,9 84 1 0 0,-20-132-404 0 0,1-1 0 0 0,-1 1 0 0 0,0 0 0 0 0,0 0 0 0 0,0-1 0 0 0,0 1 0 0 0,0 0 0 0 0,-1-1 0 0 0,1 1 0 0 0,-1 0 0 0 0,0-1 0 0 0,0 1 0 0 0,0-1 0 0 0,0 1 0 0 0,0-1 0 0 0,0 0 0 0 0,-1 1 0 0 0,1-1 0 0 0,-1 0 0 0 0,1 0 0 0 0,-4 3 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1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2304 0 0,'-18'3'954'0'0,"0"1"-1"0"0,1 0 0 0 0,0 1 0 0 0,0 1 0 0 0,1 1 0 0 0,-1 0 0 0 0,1 1 1 0 0,1 1-1 0 0,-22 16 0 0 0,36-24-814 0 0,-1-1 1 0 0,1 1-1 0 0,0 0 1 0 0,0 0-1 0 0,0 0 1 0 0,0 0-1 0 0,0 0 1 0 0,0 0-1 0 0,0 0 1 0 0,0 0-1 0 0,1 0 1 0 0,-1 0-1 0 0,0 1 1 0 0,1-1-1 0 0,-1 0 1 0 0,0 0-1 0 0,1 1 1 0 0,0-1-1 0 0,-1 0 1 0 0,1 1-1 0 0,0-1 1 0 0,0 3-1 0 0,0-3-35 0 0,1 0-1 0 0,-1 0 1 0 0,1 0 0 0 0,0 0-1 0 0,0-1 1 0 0,0 1-1 0 0,-1 0 1 0 0,1-1-1 0 0,0 1 1 0 0,0 0 0 0 0,0-1-1 0 0,0 1 1 0 0,0-1-1 0 0,0 1 1 0 0,0-1 0 0 0,0 0-1 0 0,1 1 1 0 0,-1-1-1 0 0,0 0 1 0 0,0 0-1 0 0,1 0 1 0 0,12 2 390 0 0,0-1-1 0 0,0-1 1 0 0,15-1-1 0 0,-28 0-482 0 0,35-1 411 0 0,67-3 32 0 0,-92 5-476 0 0,0 0 0 0 0,-1 2 1 0 0,1-1-1 0 0,-1 1 0 0 0,1 1 0 0 0,-1-1 0 0 0,13 7 1 0 0,-23-9 16 0 0,1 0 1 0 0,-1 0 0 0 0,1 1 0 0 0,0-1-1 0 0,-1 0 1 0 0,1 0 0 0 0,-1 1 0 0 0,1-1-1 0 0,-1 1 1 0 0,1-1 0 0 0,-1 0 0 0 0,1 1-1 0 0,-1-1 1 0 0,1 1 0 0 0,-1-1 0 0 0,0 1-1 0 0,1 0 1 0 0,-1-1 0 0 0,0 1 0 0 0,1-1-1 0 0,-1 1 1 0 0,0 0 0 0 0,0-1 0 0 0,1 1-1 0 0,-1-1 1 0 0,0 1 0 0 0,0 0 0 0 0,0-1-1 0 0,0 1 1 0 0,0 0 0 0 0,0 1 0 0 0,-1-1-4 0 0,0 1 0 0 0,1 0 0 0 0,-1 0 0 0 0,0-1 1 0 0,0 1-1 0 0,0 0 0 0 0,-1-1 0 0 0,1 1 1 0 0,0-1-1 0 0,-1 1 0 0 0,-1 0 0 0 0,-48 34-147 0 0,45-32 116 0 0,-5 2 17 0 0,-3 2-23 0 0,1 0 1 0 0,0 1-1 0 0,0 0 1 0 0,1 1-1 0 0,0 0 1 0 0,-19 23-1 0 0,31-33 40 0 0,-1 1 0 0 0,1-1-1 0 0,-1 1 1 0 0,1-1 0 0 0,0 1-1 0 0,-1-1 1 0 0,1 1 0 0 0,0 0-1 0 0,0-1 1 0 0,-1 1 0 0 0,1-1 0 0 0,0 1-1 0 0,0 0 1 0 0,0-1 0 0 0,0 1-1 0 0,0-1 1 0 0,0 1 0 0 0,0 0-1 0 0,0-1 1 0 0,0 1 0 0 0,0 0 0 0 0,0-1-1 0 0,0 1 1 0 0,0-1 0 0 0,0 1-1 0 0,1 0 1 0 0,-1-1 0 0 0,0 1 0 0 0,0-1-1 0 0,1 1 1 0 0,-1 0 0 0 0,2 0-26 0 0,-1 0 0 0 0,0 0 1 0 0,0-1-1 0 0,1 1 1 0 0,-1 0-1 0 0,1-1 0 0 0,-1 1 1 0 0,0-1-1 0 0,1 1 1 0 0,-1-1-1 0 0,1 0 1 0 0,2 1-1 0 0,50-2-784 0 0,-50 1 749 0 0,20-2-299 0 0,46-2-345 0 0,-64 4 639 0 0,1 1 1 0 0,-1-1-1 0 0,0 1 0 0 0,1 0 0 0 0,-1 1 0 0 0,0 0 0 0 0,0 0 0 0 0,8 4 0 0 0,-13-6 70 0 0,-1 0-1 0 0,1 1 0 0 0,-1-1 0 0 0,1 1 0 0 0,-1-1 0 0 0,1 0 0 0 0,-1 1 0 0 0,1-1 1 0 0,-1 1-1 0 0,0-1 0 0 0,1 1 0 0 0,-1-1 0 0 0,0 1 0 0 0,0 0 0 0 0,1-1 0 0 0,-1 1 0 0 0,0-1 1 0 0,0 1-1 0 0,0 0 0 0 0,0-1 0 0 0,0 1 0 0 0,1-1 0 0 0,-1 1 0 0 0,0 0 0 0 0,-1-1 1 0 0,1 1-1 0 0,0-1 0 0 0,0 1 0 0 0,0 0 0 0 0,0-1 0 0 0,0 1 0 0 0,-1-1 0 0 0,1 1 0 0 0,0 0 1 0 0,0-1-1 0 0,-1 1 0 0 0,1-1 0 0 0,0 1 0 0 0,-1-1 0 0 0,1 1 0 0 0,-1-1 0 0 0,1 0 1 0 0,0 1-1 0 0,-1-1 0 0 0,1 1 0 0 0,-1-1 0 0 0,1 0 0 0 0,-2 1 0 0 0,-29 22 45 0 0,28-21-28 0 0,-51 32 383 0 0,34-23-181 0 0,0 1-1 0 0,0 2 1 0 0,2-1 0 0 0,-1 2 0 0 0,-27 30 0 0 0,45-45-210 0 0,0 1 1 0 0,0 0-1 0 0,0 0 1 0 0,1-1-1 0 0,-1 1 1 0 0,0 0-1 0 0,1 0 0 0 0,-1 0 1 0 0,1-1-1 0 0,-1 1 1 0 0,1 0-1 0 0,-1 0 1 0 0,1 0-1 0 0,-1 0 1 0 0,1 0-1 0 0,0 0 1 0 0,0 0-1 0 0,-1 0 0 0 0,1 0 1 0 0,0 0-1 0 0,0 0 1 0 0,0 0-1 0 0,0 1 1 0 0,0-1-1 0 0,1 0 1 0 0,-1 0-1 0 0,0 0 1 0 0,0 0-1 0 0,1 0 0 0 0,-1 0 1 0 0,0 0-1 0 0,1-1 1 0 0,-1 1-1 0 0,1 0 1 0 0,-1 0-1 0 0,1 0 1 0 0,0 0-1 0 0,-1 0 1 0 0,1-1-1 0 0,0 1 0 0 0,0 0 1 0 0,-1-1-1 0 0,1 1 1 0 0,0 0-1 0 0,0-1 1 0 0,0 1-1 0 0,0-1 1 0 0,0 1-1 0 0,0-1 1 0 0,0 0-1 0 0,0 1 0 0 0,0-1 1 0 0,0 0-1 0 0,0 0 1 0 0,2 1-1 0 0,9 1-348 0 0,0 0 1 0 0,0 0-1 0 0,21-1 0 0 0,-23-1-220 0 0,60 2-4591 0 0,-59-3 4041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1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2361 0 0,'0'0'50'0'0,"0"0"0"0"0,0-1 0 0 0,0 1 1 0 0,0 0-1 0 0,0-1 0 0 0,0 1 1 0 0,0 0-1 0 0,1-1 0 0 0,-1 1 0 0 0,0 0 1 0 0,0-1-1 0 0,0 1 0 0 0,0 0 0 0 0,0-1 1 0 0,0 1-1 0 0,1 0 0 0 0,-1 0 1 0 0,0-1-1 0 0,0 1 0 0 0,11 0 13452 0 0,-4 26-11716 0 0,0 1 1 0 0,3 44-1 0 0,-8-29-1684 0 0,-2 0 0 0 0,-1-1-1 0 0,-3 1 1 0 0,-11 53-1 0 0,7-52-67 0 0,2 0-1 0 0,2 1 1 0 0,3 82-1 0 0,10-43-31 0 0,23 314 549 0 0,-31-385-548 0 0,-1 16 11 0 0,2-1 1 0 0,1 0-1 0 0,9 34 0 0 0,-12-60-128 0 0,0 0 0 0 0,1 0 0 0 0,-1 0 0 0 0,0 0 0 0 0,1 0 0 0 0,-1 0 0 0 0,1 0 0 0 0,-1 0-1 0 0,1 0 1 0 0,0 0 0 0 0,-1 0 0 0 0,1-1 0 0 0,0 1 0 0 0,-1 0 0 0 0,1 0 0 0 0,0-1 0 0 0,1 2 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2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67 210 3681 0 0,'-1'-2'229'0'0,"0"0"-1"0"0,0 0 1 0 0,-1 0 0 0 0,1 0 0 0 0,-1 0 0 0 0,1 0-1 0 0,-1 0 1 0 0,0 1 0 0 0,0-1 0 0 0,0 1 0 0 0,0-1-1 0 0,0 1 1 0 0,0 0 0 0 0,0 0 0 0 0,-1 0 0 0 0,1 0-1 0 0,0 0 1 0 0,0 0 0 0 0,-1 1 0 0 0,1-1 0 0 0,-1 1-1 0 0,1-1 1 0 0,-3 1 0 0 0,-12-4 989 0 0,58-14 1075 0 0,-12 12-1744 0 0,1 2 0 0 0,-1 2 0 0 0,0 0 1 0 0,50 4-1 0 0,17-1 353 0 0,158-19 528 0 0,-65 3-843 0 0,305 4 149 0 0,-243 15-427 0 0,468-7 2155 0 0,-406-27-2263 0 0,-85 7-110 0 0,-152 17-93 0 0,263-16-20 0 0,-154 15 59 0 0,187-3-74 0 0,102 8-33 0 0,-290 0 192 0 0,107 4-222 0 0,233 17 1195 0 0,-377-16-633 0 0,-78-4-235 0 0,82 12 0 0 0,-130-8-157 0 0,-15-1-36 0 0,0-1 0 0 0,0 0 0 0 0,0 0 0 0 0,1 0 1 0 0,-1-1-1 0 0,0 0 0 0 0,1 0 0 0 0,7-2 0 0 0,-10-3-419 0 0,-4 1 94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4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32 1376 0 0,'1'-1'424'0'0,"1"0"0"0"0,-1 1 0 0 0,1-1-1 0 0,-1 0 1 0 0,1 1 0 0 0,-1-1 0 0 0,0 0-1 0 0,0 0 1 0 0,1 0 0 0 0,-1 0 0 0 0,0-1 0 0 0,0 1-1 0 0,0 0 1 0 0,0 0 0 0 0,0-1 0 0 0,0 1-1 0 0,-1 0 1 0 0,1-1 0 0 0,0 1 0 0 0,-1-1-1 0 0,1 1 1 0 0,-1-1 0 0 0,1 1 0 0 0,-1-4 0 0 0,-5 10 4327 0 0,-5 9-3560 0 0,7-4-959 0 0,1 0 0 0 0,-1 1 0 0 0,2-1 0 0 0,-1 0-1 0 0,2 1 1 0 0,-1-1 0 0 0,1 1 0 0 0,1-1 0 0 0,0 0 0 0 0,0 1-1 0 0,4 12 1 0 0,2 5 47 0 0,1-1 0 0 0,22 50 1 0 0,-7-35-256 0 0,-17-33-138 0 0,0 1 0 0 0,-1-1 0 0 0,7 17 0 0 0,-12-26 60 0 0,0 0 0 0 0,0 1 0 0 0,0-1 0 0 0,0 0 0 0 0,0 1 0 0 0,0-1 1 0 0,0 0-1 0 0,0 1 0 0 0,0-1 0 0 0,0 0 0 0 0,0 0 0 0 0,0 1 1 0 0,0-1-1 0 0,0 0 0 0 0,0 1 0 0 0,0-1 0 0 0,-1 0 0 0 0,1 1 0 0 0,0-1 1 0 0,0 0-1 0 0,0 0 0 0 0,-1 1 0 0 0,1-1 0 0 0,0 0 0 0 0,0 0 1 0 0,0 0-1 0 0,-1 1 0 0 0,1-1 0 0 0,0 0 0 0 0,0 0 0 0 0,-1 0 0 0 0,1 0 1 0 0,0 1-1 0 0,-1-1 0 0 0,1 0 0 0 0,0 0 0 0 0,-1 0 0 0 0,1 0 1 0 0,0 0-1 0 0,0 0 0 0 0,-1 0 0 0 0,1 0 0 0 0,-1 0 0 0 0,-9 0-6196 0 0,5-2 843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49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3 324 8290 0 0,'4'-1'108'0'0,"0"1"0"0"0,0-1 0 0 0,0-1 0 0 0,0 1 0 0 0,-1 0 0 0 0,1-1 0 0 0,0 0 0 0 0,-1 0 0 0 0,1 0 0 0 0,-1 0 0 0 0,1 0 0 0 0,4-6 0 0 0,0 1 465 0 0,-1 0 1 0 0,0 0 0 0 0,0-1 0 0 0,6-8 0 0 0,-9 9-31 0 0,0-1 1 0 0,0 1-1 0 0,-1-1 0 0 0,0 1 1 0 0,0-1-1 0 0,-1 0 1 0 0,0 0-1 0 0,0-1 1 0 0,0-13-1 0 0,-1 11-564 0 0,-1 0 0 0 0,0 1 0 0 0,-1-1 0 0 0,-1 0 1 0 0,1 0-1 0 0,-2 0 0 0 0,1 1 0 0 0,-1-1 0 0 0,-1 1 0 0 0,0 0 0 0 0,-8-15 0 0 0,11 24-45 0 0,1 0-1 0 0,-1 0 0 0 0,0 0 0 0 0,1 0 0 0 0,-1 0 0 0 0,0 0 0 0 0,1 0 0 0 0,-1 0 0 0 0,0 0 0 0 0,0 0 0 0 0,0 0 1 0 0,0 1-1 0 0,0-1 0 0 0,0 0 0 0 0,0 0 0 0 0,0 1 0 0 0,0-1 0 0 0,0 1 0 0 0,-1-1 0 0 0,1 1 0 0 0,0 0 0 0 0,0-1 1 0 0,0 1-1 0 0,-1 0 0 0 0,1 0 0 0 0,0 0 0 0 0,-2 0 0 0 0,1 0 15 0 0,0 1-1 0 0,0 0 1 0 0,0 0-1 0 0,0 0 1 0 0,0 0-1 0 0,0 0 1 0 0,1 1-1 0 0,-1-1 1 0 0,0 0-1 0 0,1 1 1 0 0,-1-1-1 0 0,1 1 1 0 0,-1 0-1 0 0,-1 2 1 0 0,-2 3 412 0 0,0 1 0 0 0,0 0 0 0 0,1 1-1 0 0,0-1 1 0 0,0 1 0 0 0,-3 11 0 0 0,6-9-46 0 0,-1-1-1 0 0,1 1 1 0 0,1-1-1 0 0,0 1 1 0 0,0-1-1 0 0,1 1 1 0 0,1-1-1 0 0,0 1 1 0 0,0-1-1 0 0,1 0 1 0 0,0 1 0 0 0,1-2-1 0 0,0 1 1 0 0,0 0-1 0 0,1-1 1 0 0,7 11-1 0 0,-8-14-313 0 0,0 0 1 0 0,1 0-1 0 0,-1-1 0 0 0,1 0 0 0 0,0 0 0 0 0,0 0 0 0 0,1 0 1 0 0,-1-1-1 0 0,1 0 0 0 0,0 0 0 0 0,0-1 0 0 0,0 0 0 0 0,1 0 1 0 0,-1 0-1 0 0,1-1 0 0 0,0 1 0 0 0,0-2 0 0 0,-1 1 0 0 0,1-1 1 0 0,0 0-1 0 0,1 0 0 0 0,-1-1 0 0 0,0 0 0 0 0,0 0 0 0 0,7-2 1 0 0,18-6-334 0 0,3-5-85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3137 0 0,'2'-5'664'0'0,"0"0"1"0"0,1 0-1 0 0,-1 0 0 0 0,1 0 1 0 0,-1 1-1 0 0,2-1 1 0 0,-1 1-1 0 0,0 0 1 0 0,1 0-1 0 0,6-6 0 0 0,-8 8-431 0 0,0 1 0 0 0,0 0-1 0 0,0-1 1 0 0,0 1 0 0 0,0 0-1 0 0,0 0 1 0 0,0 0 0 0 0,1 0-1 0 0,-1 0 1 0 0,0 1 0 0 0,1-1-1 0 0,-1 1 1 0 0,0-1 0 0 0,1 1-1 0 0,-1 0 1 0 0,0 0 0 0 0,1 0 0 0 0,-1 0-1 0 0,1 1 1 0 0,-1-1 0 0 0,0 1-1 0 0,1-1 1 0 0,-1 1 0 0 0,0 0-1 0 0,1 0 1 0 0,2 2 0 0 0,-3-3-149 0 0,0 1 0 0 0,-1 0 0 0 0,1 1 0 0 0,-1-1 0 0 0,1 0 0 0 0,-1 0 0 0 0,1 1 0 0 0,-1-1 0 0 0,0 1 0 0 0,0-1 1 0 0,0 1-1 0 0,0 0 0 0 0,0-1 0 0 0,0 1 0 0 0,0 0 0 0 0,0-1 0 0 0,-1 1 0 0 0,1 0 0 0 0,-1 0 0 0 0,1 3 0 0 0,-1 0-19 0 0,0 0-1 0 0,0-1 0 0 0,0 1 1 0 0,-1 0-1 0 0,1-1 0 0 0,-1 1 0 0 0,-1 0 1 0 0,-1 5-1 0 0,-4 7-24 0 0,-1-1 0 0 0,0 0 0 0 0,-15 21 0 0 0,14-17 24 0 0,9-20-55 0 0,0 0 0 0 0,0 1 1 0 0,0-1-1 0 0,0 0 0 0 0,0 1 0 0 0,0-1 0 0 0,0 0 1 0 0,1 0-1 0 0,-1 1 0 0 0,0-1 0 0 0,0 0 1 0 0,0 1-1 0 0,0-1 0 0 0,0 0 0 0 0,1 0 0 0 0,-1 1 1 0 0,0-1-1 0 0,0 0 0 0 0,0 0 0 0 0,1 1 1 0 0,-1-1-1 0 0,0 0 0 0 0,0 0 0 0 0,1 0 0 0 0,-1 0 1 0 0,0 1-1 0 0,0-1 0 0 0,1 0 0 0 0,-1 0 1 0 0,0 0-1 0 0,0 0 0 0 0,1 0 0 0 0,-1 0 0 0 0,5 0 99 0 0,0 0-1 0 0,-1 0 1 0 0,1 0-1 0 0,-1-1 1 0 0,1 0-1 0 0,5-1 1 0 0,-8 1-80 0 0,41-9 665 0 0,-11 1-672 0 0,2 2 1 0 0,-1 1-1 0 0,1 2 1 0 0,41-1-1 0 0,-59 6-927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5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6913 0 0,'-3'2'8284'0'0,"4"6"-4521"0"0,5 14-3606 0 0,-1-1 760 0 0,-3 28-345 0 0,2 23-362 0 0,-4-67-229 0 0,1-1 0 0 0,0 1 1 0 0,0-1-1 0 0,1 0 1 0 0,-1 1-1 0 0,1-1 0 0 0,0 0 1 0 0,0 0-1 0 0,0 0 1 0 0,1 0-1 0 0,-1 0 0 0 0,5 4 1 0 0,-6-7-113 0 0,0 0 1 0 0,0 0-1 0 0,0 0 1 0 0,0 0-1 0 0,0-1 1 0 0,0 1-1 0 0,1 0 1 0 0,-1-1-1 0 0,0 1 1 0 0,1 0-1 0 0,-1-1 1 0 0,0 0-1 0 0,1 1 1 0 0,-1-1-1 0 0,0 0 1 0 0,3 1-1 0 0,12-8-5043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5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 5817 0 0,'6'-5'570'0'0,"0"1"0"0"0,1-1 0 0 0,-1 1 1 0 0,1 0-1 0 0,0 0 0 0 0,0 1 0 0 0,0 0 0 0 0,1 0 0 0 0,-1 1 0 0 0,1 0 0 0 0,-1 0 0 0 0,1 1 0 0 0,0 0 0 0 0,0 0 0 0 0,-1 1 1 0 0,11 0-1 0 0,-17 0-516 0 0,-1 0 0 0 0,1 0 0 0 0,-1 0 0 0 0,1 1 0 0 0,0-1 0 0 0,-1 0 0 0 0,1 0 0 0 0,-1 0 0 0 0,0 1 0 0 0,1-1 0 0 0,-1 0 0 0 0,1 1 0 0 0,-1-1 0 0 0,1 0 0 0 0,-1 1 0 0 0,0-1 0 0 0,1 0 0 0 0,-1 1 0 0 0,0-1 0 0 0,1 1 0 0 0,-1-1 0 0 0,0 1 0 0 0,1-1 0 0 0,-1 0 0 0 0,0 1 0 0 0,0 0 0 0 0,0-1 0 0 0,1 1 0 0 0,-3 20 737 0 0,-16 20-167 0 0,16-37-505 0 0,-3 5 88 0 0,2-4-57 0 0,1-1 1 0 0,-1 1-1 0 0,1 0 0 0 0,0-1 1 0 0,0 1-1 0 0,0 0 1 0 0,1 1-1 0 0,-1-1 0 0 0,1 0 1 0 0,0 0-1 0 0,0 8 0 0 0,2-12-103 0 0,0-1 0 0 0,0 1 0 0 0,-1-1 0 0 0,1 1 0 0 0,0-1 0 0 0,0 1 0 0 0,-1-1 0 0 0,1 0 0 0 0,0 1 0 0 0,0-1 0 0 0,0 0 0 0 0,0 0 0 0 0,-1 0 0 0 0,1 1-1 0 0,0-1 1 0 0,0 0 0 0 0,0 0 0 0 0,0 0 0 0 0,0-1 0 0 0,0 1 0 0 0,-1 0 0 0 0,1 0 0 0 0,0 0 0 0 0,0-1 0 0 0,1 0 0 0 0,27-7-30 0 0,-26 7 20 0 0,39-11-2040 0 0,-33 10 659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5985 0 0,'0'0'213'0'0,"0"-1"-1"0"0,0 1 1 0 0,1 0-1 0 0,-1-1 1 0 0,0 1-1 0 0,0-1 1 0 0,0 1-1 0 0,0 0 1 0 0,0-1-1 0 0,0 1 0 0 0,1-1 1 0 0,-1 1-1 0 0,0 0 1 0 0,0-1-1 0 0,0 1 1 0 0,1 0-1 0 0,-1-1 1 0 0,0 1-1 0 0,1 0 1 0 0,-1 0-1 0 0,0-1 1 0 0,1 1-1 0 0,-1 0 1 0 0,0 0-1 0 0,1-1 1 0 0,-1 1-1 0 0,0 0 0 0 0,1 0 1 0 0,-1 0-1 0 0,0 0 1 0 0,1 0-1 0 0,-1 0 1 0 0,1-1-1 0 0,-1 1 1 0 0,1 0-1 0 0,-1 0 1 0 0,0 0-1 0 0,1 0 1 0 0,-1 1-1 0 0,1-1 1 0 0,-1 0-1 0 0,0 0 0 0 0,1 0 1 0 0,-1 0-1 0 0,1 0 1 0 0,-1 0-1 0 0,0 1 1 0 0,1-1-1 0 0,-1 0 1 0 0,0 0-1 0 0,1 0 1 0 0,0 1-1 0 0,19 13 1951 0 0,-7 2-1667 0 0,-2 1-1 0 0,0 0 0 0 0,0 1 0 0 0,-2 0 0 0 0,10 26 1 0 0,9 17-416 0 0,-13-29-179 0 0,-9-19-243 0 0,0 0 0 0 0,0 0 0 0 0,1-1 0 0 0,1 0 0 0 0,13 15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6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2673 0 0,'5'-4'266'0'0,"0"1"0"0"0,0 0 0 0 0,0-1 0 0 0,0 2 0 0 0,0-1 0 0 0,1 1 0 0 0,-1 0 0 0 0,1 0 0 0 0,9-2 0 0 0,2 0 1425 0 0,0 1-1 0 0,19 0 0 0 0,-32 2-1501 0 0,0 1-1 0 0,0 0 1 0 0,-1 0 0 0 0,1 1 0 0 0,0-1 0 0 0,0 1 0 0 0,-1 0 0 0 0,1 0 0 0 0,0 0 0 0 0,-1 0 0 0 0,1 0 0 0 0,-1 1 0 0 0,0 0 0 0 0,7 4 0 0 0,-9-5-146 0 0,0 1 1 0 0,1-1-1 0 0,-1 1 1 0 0,0-1-1 0 0,0 1 1 0 0,0 0-1 0 0,0-1 0 0 0,0 1 1 0 0,0 0-1 0 0,-1 0 1 0 0,1 0-1 0 0,-1 0 0 0 0,1 0 1 0 0,-1 0-1 0 0,0 0 1 0 0,0 0-1 0 0,0 0 0 0 0,0 0 1 0 0,0-1-1 0 0,0 1 1 0 0,0 0-1 0 0,-1 0 1 0 0,1 0-1 0 0,0 0 0 0 0,-1 0 1 0 0,0 0-1 0 0,0 0 1 0 0,1-1-1 0 0,-3 5 0 0 0,-13 21 607 0 0,-9 17 519 0 0,24-42-1053 0 0,0 0 1 0 0,0 1 0 0 0,0-1 0 0 0,1 1 0 0 0,-1-1 0 0 0,1 0 0 0 0,-1 1 0 0 0,1-1 0 0 0,0 1 0 0 0,0-1 0 0 0,0 1 0 0 0,0-1-1 0 0,1 1 1 0 0,-1-1 0 0 0,2 5 0 0 0,-1-6-28 0 0,0 1 0 0 0,0-1 0 0 0,0 1 0 0 0,1-1 0 0 0,-1 1 1 0 0,1-1-1 0 0,-1 0 0 0 0,1 0 0 0 0,-1 0 0 0 0,1 0 0 0 0,0 0 0 0 0,0 0 0 0 0,-1 0 0 0 0,1 0 0 0 0,0-1 0 0 0,0 1 0 0 0,0-1 0 0 0,0 1 0 0 0,0-1 0 0 0,0 0 0 0 0,0 0 0 0 0,0 0 0 0 0,3 0 0 0 0,48-5 902 0 0,15-10-379 0 0,-37 8-1434 0 0,56-6-1 0 0,-77 12-465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8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6 125 6913 0 0,'-1'0'92'0'0,"1"0"-1"0"0,0 0 0 0 0,0 0 1 0 0,0 0-1 0 0,-1 0 0 0 0,1 0 1 0 0,0 0-1 0 0,0 0 0 0 0,0 0 1 0 0,-1 0-1 0 0,1 0 0 0 0,0 0 1 0 0,0 0-1 0 0,0-1 0 0 0,0 1 1 0 0,-1 0-1 0 0,1 0 0 0 0,0 0 1 0 0,0 0-1 0 0,0 0 0 0 0,0 0 1 0 0,0-1-1 0 0,-1 1 0 0 0,1 0 1 0 0,0 0-1 0 0,0 0 0 0 0,0 0 1 0 0,0-1-1 0 0,0 1 0 0 0,0 0 1 0 0,0 0-1 0 0,0 0 0 0 0,0-1 1 0 0,0 1-1 0 0,0 0 0 0 0,0 0 1 0 0,0-1-1 0 0,0 1 94 0 0,0-1 1 0 0,0 1-1 0 0,0 0 1 0 0,1-1-1 0 0,-1 1 0 0 0,0 0 1 0 0,0 0-1 0 0,1-1 1 0 0,-1 1-1 0 0,0 0 0 0 0,1-1 1 0 0,-1 1-1 0 0,0 0 1 0 0,1 0-1 0 0,-1 0 0 0 0,0-1 1 0 0,1 1-1 0 0,-1 0 1 0 0,0 0-1 0 0,1 0 0 0 0,-1 0 1 0 0,1 0-1 0 0,-1 0 1 0 0,0 0-1 0 0,1 0 0 0 0,-1 0 1 0 0,1 0-1 0 0,0 0 1 0 0,7 0 129 0 0,-1 0 1 0 0,1 0-1 0 0,0 1 1 0 0,-1 0-1 0 0,1 0 1 0 0,-1 1-1 0 0,1 0 1 0 0,-1 1-1 0 0,0 0 1 0 0,0 0-1 0 0,0 0 1 0 0,0 1-1 0 0,0 0 1 0 0,8 6-1 0 0,4 7-162 0 0,0 0 0 0 0,-1 1 0 0 0,17 22 0 0 0,18 19-11 0 0,-17-28 43 0 0,-34-30-152 0 0,-1 0 0 0 0,1 0 0 0 0,-1 0 0 0 0,1 0 0 0 0,0 0 0 0 0,-1 0 0 0 0,1 0 0 0 0,0-1 0 0 0,0 1 0 0 0,-1 0 0 0 0,1-1 0 0 0,0 0 0 0 0,0 1 0 0 0,0-1 0 0 0,0 0-1 0 0,0 0 1 0 0,0 0 0 0 0,-1 0 0 0 0,1 0 0 0 0,0-1 0 0 0,0 1 0 0 0,2-1 0 0 0,-3 0-21 0 0,0 0 1 0 0,0-1-1 0 0,0 1 1 0 0,0 0-1 0 0,0 0 1 0 0,-1 0-1 0 0,1 0 0 0 0,0-1 1 0 0,-1 1-1 0 0,1 0 1 0 0,-1-1-1 0 0,0 1 0 0 0,1 0 1 0 0,-1-1-1 0 0,0 1 1 0 0,0-1-1 0 0,0 1 0 0 0,0 0 1 0 0,0-1-1 0 0,0-1 1 0 0,-5-33 169 0 0,4 30-158 0 0,-10-52-177 0 0,-6-36 129 0 0,16 85-330 0 0,0 0 0 0 0,1 0 0 0 0,0 1 0 0 0,1-1 0 0 0,0 0 0 0 0,0 0 1 0 0,1 0-1 0 0,3-10 0 0 0,-4 18 136 0 0,0-1-1 0 0,0 0 1 0 0,0 0 0 0 0,0 0-1 0 0,0 1 1 0 0,0-1 0 0 0,0 1 0 0 0,1-1-1 0 0,-1 1 1 0 0,0-1 0 0 0,1 1 0 0 0,0 0-1 0 0,-1-1 1 0 0,1 1 0 0 0,0 0-1 0 0,-1 0 1 0 0,1 0 0 0 0,0 1 0 0 0,0-1-1 0 0,0 0 1 0 0,0 1 0 0 0,0-1 0 0 0,0 1-1 0 0,-1 0 1 0 0,1-1 0 0 0,0 1 0 0 0,0 0-1 0 0,0 0 1 0 0,3 1 0 0 0,6-1 218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8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4145 0 0,'5'23'8392'0'0,"15"17"-4901"0"0,-15-30-3214 0 0,0 0-1 0 0,0 0 1 0 0,4 15-1 0 0,-6-7-219 0 0,-1 0-1 0 0,0 0 0 0 0,-2 19 1 0 0,-1-24-321 0 0,1 0 1 0 0,1 0-1 0 0,0 0 0 0 0,1 0 1 0 0,0 0-1 0 0,1-1 1 0 0,6 19-1 0 0,-7-26-5249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8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3225 0 0,'0'0'76'0'0,"0"-1"1"0"0,0 1-1 0 0,0-1 1 0 0,0 1-1 0 0,0-1 1 0 0,0 1-1 0 0,0-1 1 0 0,0 1-1 0 0,0-1 1 0 0,0 1-1 0 0,0-1 1 0 0,0 1-1 0 0,0-1 1 0 0,0 1-1 0 0,1 0 1 0 0,-1-1-1 0 0,0 1 1 0 0,0-1-1 0 0,1 1 1 0 0,-1-1-1 0 0,0 1 1 0 0,0 0-1 0 0,1-1 1 0 0,-1 1-1 0 0,0 0 1 0 0,1-1-1 0 0,-1 1 1 0 0,1 0-1 0 0,-1-1 1 0 0,0 1-1 0 0,1 0 1 0 0,-1 0-1 0 0,1-1 1 0 0,-1 1-1 0 0,1 0 1 0 0,-1 0-1 0 0,0 0 1 0 0,1 0-1 0 0,-1 0 1 0 0,1 0-1 0 0,-1 0 1 0 0,2 0-1 0 0,21-7 3091 0 0,-19 7-2882 0 0,-1 1-1 0 0,1 0 1 0 0,0 0 0 0 0,0 1 0 0 0,-1-1 0 0 0,1 1 0 0 0,-1-1 0 0 0,1 1-1 0 0,-1 0 1 0 0,0 1 0 0 0,0-1 0 0 0,0 0 0 0 0,4 5 0 0 0,37 45 676 0 0,-12-12-951 0 0,-18-27-647 0 0,1 0 0 0 0,18 13 0 0 0,-25-21-273 0 0</inkml:trace>
  <inkml:trace contextRef="#ctx0" brushRef="#br0" timeOffset="1">130 204 1376 0 0,'-13'-1'688'0'0,"16"-2"1684"0"0,24-4 2417 0 0,-18 4-5107 0 0,75-29 1685 0 0,-67 26-1367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9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7834 0 0,'2'2'746'0'0,"1"0"1"0"0,0 0 0 0 0,0-1 0 0 0,0 0-1 0 0,0 1 1 0 0,1-1 0 0 0,-1 0 0 0 0,4 1 0 0 0,14 5 1647 0 0,-15-4-2193 0 0,0 1 1 0 0,0 0-1 0 0,-1 1 1 0 0,1-1-1 0 0,-1 1 1 0 0,0 0-1 0 0,-1 0 1 0 0,1 1-1 0 0,-1 0 0 0 0,0-1 1 0 0,0 1-1 0 0,-1 0 1 0 0,4 8-1 0 0,3 11-229 0 0,-2 0-1 0 0,8 33 0 0 0,-10-32-130 0 0,16 40-1 0 0,-21-64 94 0 0,13 26-546 0 0,-2-11-2664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0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49 1376 0 0,'0'-1'124'0'0,"0"0"0"0"0,-1 1 0 0 0,1-1 0 0 0,0 0 0 0 0,0 0 0 0 0,0 1 0 0 0,0-1 0 0 0,-1 0 0 0 0,1 0 0 0 0,0 0 0 0 0,0 1 0 0 0,0-1 0 0 0,1 0 0 0 0,-1 0 0 0 0,0 0 0 0 0,0 1 0 0 0,0-1 0 0 0,0 0 0 0 0,1 0 0 0 0,-1 1 0 0 0,0-1 0 0 0,1 0 0 0 0,-1 1 0 0 0,1-1 0 0 0,-1 0 0 0 0,1 1 0 0 0,-1-1 0 0 0,1 1 0 0 0,-1-1 0 0 0,1 0 0 0 0,0 1 0 0 0,-1-1 0 0 0,1 1 0 0 0,0 0 0 0 0,-1-1 0 0 0,1 1 0 0 0,0-1 0 0 0,29-16 2171 0 0,-25 16-1972 0 0,0-1 0 0 0,0 1-1 0 0,0 0 1 0 0,0 1 0 0 0,0-1 0 0 0,0 1-1 0 0,0 0 1 0 0,0 0 0 0 0,1 1 0 0 0,-1 0-1 0 0,0 0 1 0 0,0 0 0 0 0,0 0-1 0 0,8 4 1 0 0,-11-4-284 0 0,0 0-1 0 0,0 0 0 0 0,-1 0 0 0 0,1 0 1 0 0,-1 1-1 0 0,1-1 0 0 0,-1 0 1 0 0,1 1-1 0 0,-1-1 0 0 0,0 1 0 0 0,0-1 1 0 0,0 1-1 0 0,1 0 0 0 0,-2-1 0 0 0,1 1 1 0 0,0 0-1 0 0,0 0 0 0 0,-1 0 1 0 0,1-1-1 0 0,0 1 0 0 0,-1 0 0 0 0,0 0 1 0 0,0 0-1 0 0,1 0 0 0 0,-1 0 1 0 0,0 0-1 0 0,-1 0 0 0 0,1 0 0 0 0,0 0 1 0 0,0 0-1 0 0,-1 0 0 0 0,1 0 1 0 0,-1 0-1 0 0,0 0 0 0 0,0-1 0 0 0,1 1 1 0 0,-1 0-1 0 0,0 0 0 0 0,-1-1 1 0 0,0 3-1 0 0,-71 100 2660 0 0,72-104-2681 0 0,1 0 1 0 0,0 1 0 0 0,0-1 0 0 0,-1 0-1 0 0,1 1 1 0 0,0-1 0 0 0,0 0-1 0 0,0 1 1 0 0,-1-1 0 0 0,1 1 0 0 0,0-1-1 0 0,0 0 1 0 0,0 1 0 0 0,0-1-1 0 0,0 1 1 0 0,0-1 0 0 0,0 0-1 0 0,0 1 1 0 0,0-1 0 0 0,0 1 0 0 0,0-1-1 0 0,0 0 1 0 0,0 1 0 0 0,0-1-1 0 0,0 1 1 0 0,0-1 0 0 0,1 0 0 0 0,-1 1-1 0 0,0-1 1 0 0,0 0 0 0 0,0 1-1 0 0,1 0 1 0 0,14 3 310 0 0,27-8 97 0 0,-32 2-186 0 0,-1 1-151 0 0,0 1-1 0 0,0-1 1 0 0,1 1-1 0 0,-1 1 1 0 0,0 0-1 0 0,0 0 1 0 0,12 4 0 0 0,-19-5-86 0 0,1 1 1 0 0,-1 0-1 0 0,0 0 1 0 0,0 0 0 0 0,0 1-1 0 0,0-1 1 0 0,0 0-1 0 0,0 1 1 0 0,0 0 0 0 0,0-1-1 0 0,-1 1 1 0 0,1 0 0 0 0,0 0-1 0 0,-1 0 1 0 0,0 0-1 0 0,1 0 1 0 0,-1 0 0 0 0,0 0-1 0 0,0 0 1 0 0,0 0 0 0 0,0 1-1 0 0,-1-1 1 0 0,1 0-1 0 0,-1 1 1 0 0,1-1 0 0 0,-1 1-1 0 0,0-1 1 0 0,0 0-1 0 0,0 1 1 0 0,0-1 0 0 0,0 1-1 0 0,-1 2 1 0 0,0 5 28 0 0,-1-1 1 0 0,0 0 0 0 0,0 0-1 0 0,-1 1 1 0 0,-1-2-1 0 0,-4 11 1 0 0,-8 9-5798 0 0,12-21-390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50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46 9674 0 0,'-14'-16'3566'0'0,"12"12"-2628"0"0,-1 1 1 0 0,0-1-1 0 0,0 1 0 0 0,0 0 0 0 0,0 0 0 0 0,0 0 1 0 0,-7-3-1 0 0,20 36 1138 0 0,9 5-1971 0 0,1-1-1 0 0,50 62 1 0 0,-45-65-36 0 0,-2 1 0 0 0,-1 1 1 0 0,21 41-1 0 0,-3 32 156 0 0,-29-72-62 0 0,2 0-1 0 0,18 33 0 0 0,-30-65-153 0 0,-1-1 0 0 0,1 0 0 0 0,0 0 0 0 0,-1 1 0 0 0,1-1 1 0 0,0 0-1 0 0,0 0 0 0 0,0 0 0 0 0,0 0 0 0 0,0 0 0 0 0,0 0 0 0 0,0 0 0 0 0,0-1 0 0 0,1 1 0 0 0,-1 0 0 0 0,0-1 0 0 0,0 1 0 0 0,1-1 0 0 0,-1 1 0 0 0,0-1 0 0 0,1 1 1 0 0,-1-1-1 0 0,0 0 0 0 0,3 1 0 0 0,-2-2 4 0 0,1 1 1 0 0,-1-1-1 0 0,1 0 1 0 0,-1 1-1 0 0,1-1 1 0 0,-1 0-1 0 0,0 0 0 0 0,1-1 1 0 0,-1 1-1 0 0,0 0 1 0 0,0-1-1 0 0,3-2 1 0 0,7-7 32 0 0,-1 0 1 0 0,0-1 0 0 0,13-21-1 0 0,-20 28-39 0 0,47-68-37 0 0,-25 34-1073 0 0,1 0 0 0 0,45-45 0 0 0,-57 69-6635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0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18 3681 0 0,'1'0'203'0'0,"0"0"1"0"0,1-1-1 0 0,-1 0 0 0 0,0 1 1 0 0,0-1-1 0 0,0 1 0 0 0,0-1 1 0 0,0 0-1 0 0,0 0 1 0 0,0 0-1 0 0,0 0 0 0 0,0 0 1 0 0,0 0-1 0 0,1-2 0 0 0,-2 3-86 0 0,0-1-1 0 0,0 1 0 0 0,-1 0 0 0 0,1-1 1 0 0,0 1-1 0 0,0 0 0 0 0,-1-1 0 0 0,1 1 0 0 0,0 0 1 0 0,-1 0-1 0 0,1 0 0 0 0,0-1 0 0 0,-1 1 1 0 0,1 0-1 0 0,0 0 0 0 0,-1 0 0 0 0,1-1 0 0 0,-1 1 1 0 0,1 0-1 0 0,0 0 0 0 0,-1 0 0 0 0,1 0 0 0 0,-1 0 1 0 0,1 0-1 0 0,0 0 0 0 0,-1 0 0 0 0,1 0 1 0 0,-1 0-1 0 0,1 0 0 0 0,-6 0 509 0 0,1 1 1 0 0,0-1-1 0 0,-1 1 0 0 0,1-1 1 0 0,0 2-1 0 0,-7 1 0 0 0,1 3-89 0 0,0-1 0 0 0,0 2 0 0 0,0-1 0 0 0,1 2 0 0 0,-11 9 0 0 0,17-14-423 0 0,1 1 1 0 0,-1-1-1 0 0,1 1 0 0 0,0 0 1 0 0,0-1-1 0 0,0 1 1 0 0,1 1-1 0 0,-1-1 1 0 0,1 0-1 0 0,0 0 0 0 0,1 1 1 0 0,-1-1-1 0 0,0 1 1 0 0,1 0-1 0 0,0-1 0 0 0,0 9 1 0 0,1-11-65 0 0,0 1 0 0 0,1-1 0 0 0,0 0 0 0 0,-1 0 1 0 0,1 1-1 0 0,0-1 0 0 0,0 0 0 0 0,0 0 0 0 0,0 0 0 0 0,0 0 0 0 0,1 0 0 0 0,-1 0 1 0 0,1 0-1 0 0,-1 0 0 0 0,1-1 0 0 0,0 1 0 0 0,0-1 0 0 0,0 1 0 0 0,0-1 1 0 0,0 1-1 0 0,0-1 0 0 0,0 0 0 0 0,0 0 0 0 0,0 0 0 0 0,0 0 0 0 0,1-1 0 0 0,-1 1 1 0 0,0-1-1 0 0,4 1 0 0 0,5 1 30 0 0,-1 0 1 0 0,0-1-1 0 0,0 0 1 0 0,0-1-1 0 0,16-1 1 0 0,-5-2-504 0 0,0-1-1 0 0,34-12 1 0 0,-35 9-2444 0 0,-12 6-3591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1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10138 0 0,'2'1'360'0'0,"-1"-1"-1"0"0,1 1 1 0 0,-1-1-1 0 0,1 1 0 0 0,-1 0 1 0 0,0 0-1 0 0,1-1 1 0 0,-1 1-1 0 0,0 0 1 0 0,0 0-1 0 0,0 0 1 0 0,2 2-1 0 0,23 28 2264 0 0,-19-18-2136 0 0,0 0 0 0 0,-1 1 0 0 0,-1 0 0 0 0,0 0 0 0 0,-1 1-1 0 0,5 27 1 0 0,11 36-293 0 0,-15-65-339 0 0,21 51 208 0 0,-23-60-478 0 0,-1 0 0 0 0,0 0 0 0 0,1 0 0 0 0,0 0 0 0 0,0-1 0 0 0,0 1 0 0 0,0-1 0 0 0,1 1 0 0 0,-1-1 0 0 0,1 0 0 0 0,7 4 0 0 0,-4-4-5469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2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33 920 0 0,'-5'-1'552'0'0,"1"0"0"0"0,-1 0-1 0 0,1 0 1 0 0,0 0 0 0 0,-1-1 0 0 0,-3-2 0 0 0,-21-6 5010 0 0,43 9 589 0 0,13-2-4218 0 0,34-4-986 0 0,-48 7-854 0 0,0 0 0 0 0,1 1 0 0 0,-1 1 0 0 0,0 0 0 0 0,0 0 0 0 0,-1 2 0 0 0,1-1 0 0 0,-1 2 0 0 0,19 8 0 0 0,-27-11-94 0 0,-1-1 0 0 0,1 1-1 0 0,-1 0 1 0 0,0 0-1 0 0,0 0 1 0 0,0 1-1 0 0,0-1 1 0 0,0 1 0 0 0,-1 0-1 0 0,1-1 1 0 0,-1 1-1 0 0,0 0 1 0 0,0 1 0 0 0,0-1-1 0 0,0 0 1 0 0,0 1-1 0 0,-1-1 1 0 0,1 1-1 0 0,-1-1 1 0 0,0 1 0 0 0,0-1-1 0 0,0 1 1 0 0,-1 0-1 0 0,1 0 1 0 0,-1-1-1 0 0,0 1 1 0 0,0 0 0 0 0,0 0-1 0 0,-1 0 1 0 0,1-1-1 0 0,-1 1 1 0 0,0 0-1 0 0,0-1 1 0 0,0 1 0 0 0,0-1-1 0 0,-1 1 1 0 0,-2 4-1 0 0,-2 2 85 0 0,0 0-1 0 0,0-1 1 0 0,-1 1-1 0 0,-1-1 0 0 0,0 0 1 0 0,0-1-1 0 0,0 0 0 0 0,-1 0 1 0 0,-10 6-1 0 0,-11 7-1875 0 0,-50 25-1 0 0,68-40-4613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86 5065 0 0,'-1'-1'97'0'0,"0"1"0"0"0,0-1 0 0 0,0 0 0 0 0,0 1 0 0 0,0-1 0 0 0,0 0-1 0 0,0 1 1 0 0,0-1 0 0 0,-1 1 0 0 0,1 0 0 0 0,0-1 0 0 0,0 1 0 0 0,-1 0 0 0 0,1 0 0 0 0,0 0 0 0 0,0 0-1 0 0,-1 0 1 0 0,1 0 0 0 0,0 0 0 0 0,0 0 0 0 0,-1 0 0 0 0,1 1 0 0 0,0-1 0 0 0,0 0 0 0 0,-2 2 0 0 0,0-1 69 0 0,0 1 1 0 0,0 0-1 0 0,0 0 1 0 0,1 1-1 0 0,-1-1 1 0 0,1 0-1 0 0,0 1 1 0 0,-1 0-1 0 0,-2 4 1 0 0,-1 3 64 0 0,1-1 0 0 0,-1 2 0 0 0,2-1 0 0 0,-1 1 1 0 0,-3 13-1 0 0,7-21-203 0 0,1-1 0 0 0,-1 1 0 0 0,1 0 1 0 0,-1-1-1 0 0,1 1 0 0 0,0 0 0 0 0,0 0 0 0 0,0-1 0 0 0,0 1 1 0 0,1 0-1 0 0,-1 0 0 0 0,1-1 0 0 0,0 1 0 0 0,-1 0 0 0 0,1-1 1 0 0,0 1-1 0 0,1-1 0 0 0,-1 1 0 0 0,0-1 0 0 0,1 0 0 0 0,-1 1 0 0 0,1-1 1 0 0,0 0-1 0 0,0 0 0 0 0,0 0 0 0 0,0 0 0 0 0,0-1 0 0 0,0 1 1 0 0,0 0-1 0 0,0-1 0 0 0,1 0 0 0 0,-1 1 0 0 0,1-1 0 0 0,-1 0 1 0 0,1 0-1 0 0,0 0 0 0 0,-1-1 0 0 0,1 1 0 0 0,4 0 0 0 0,0 0 188 0 0,0 0-1 0 0,1 0 0 0 0,-1 0 0 0 0,0-1 0 0 0,1-1 1 0 0,-1 1-1 0 0,0-1 0 0 0,1 0 0 0 0,-1-1 1 0 0,0 1-1 0 0,0-2 0 0 0,0 1 0 0 0,13-7 0 0 0,-3-1 29 0 0,-1-1 0 0 0,-1-1 0 0 0,15-13-1 0 0,-26 21-213 0 0,0 0-1 0 0,0 0 1 0 0,0 0-1 0 0,-1 0 0 0 0,0 0 1 0 0,0-1-1 0 0,0 1 1 0 0,0-1-1 0 0,-1 0 1 0 0,0 0-1 0 0,0 0 0 0 0,0 0 1 0 0,0 0-1 0 0,-1 0 1 0 0,1-11-1 0 0,-2 13-5 0 0,0 0 0 0 0,-1 0 0 0 0,1 0 0 0 0,-1 0 0 0 0,0-1 0 0 0,0 1 0 0 0,0 1-1 0 0,0-1 1 0 0,0 0 0 0 0,-1 0 0 0 0,1 0 0 0 0,-1 1 0 0 0,0-1 0 0 0,0 1 0 0 0,0-1 0 0 0,0 1 0 0 0,0 0 0 0 0,-1 0 0 0 0,1 0-1 0 0,-1 0 1 0 0,1 0 0 0 0,-1 0 0 0 0,0 1 0 0 0,0-1 0 0 0,0 1 0 0 0,1 0 0 0 0,-1 0 0 0 0,0 0 0 0 0,0 0 0 0 0,-1 1 0 0 0,-3-1-1 0 0,0-1 65 0 0,1 1 0 0 0,-1 1 1 0 0,0-1-1 0 0,1 1 0 0 0,-1 0 0 0 0,1 1 0 0 0,-1 0 0 0 0,0 0 0 0 0,1 0 0 0 0,0 1 0 0 0,-1 0 0 0 0,1 0 0 0 0,0 0 0 0 0,-7 5 0 0 0,10-5-88 0 0,0 0 0 0 0,0 0 0 0 0,1 0 0 0 0,-1 0 0 0 0,1 1 0 0 0,0-1 0 0 0,0 1 0 0 0,-1 0 0 0 0,2 0 0 0 0,-1-1 0 0 0,0 1 0 0 0,0 1 0 0 0,1-1 0 0 0,0 0 0 0 0,0 0 0 0 0,0 0 0 0 0,0 1 0 0 0,0-1 0 0 0,1 0 0 0 0,-1 1 0 0 0,1-1 0 0 0,0 1 0 0 0,0-1 0 0 0,0 1 0 0 0,0-1 0 0 0,1 0 0 0 0,-1 1 0 0 0,1-1 0 0 0,0 0 0 0 0,0 1 0 0 0,0-1 0 0 0,1 0 0 0 0,-1 0 0 0 0,1 0 0 0 0,0 0 0 0 0,0 0 0 0 0,0 0 0 0 0,0 0 0 0 0,0-1 0 0 0,0 1 0 0 0,1-1 0 0 0,-1 0 0 0 0,1 1 0 0 0,0-1 0 0 0,0 0 0 0 0,0-1 0 0 0,0 1 0 0 0,0 0 0 0 0,4 1 0 0 0,-6-3 5 0 0,0 1 0 0 0,0-1 0 0 0,0 1 0 0 0,0-1-1 0 0,0 0 1 0 0,0 1 0 0 0,0-1 0 0 0,0 0 0 0 0,0 0 0 0 0,0 0 0 0 0,0 0 0 0 0,1 0 0 0 0,-1 0-1 0 0,0 0 1 0 0,0 0 0 0 0,0 0 0 0 0,0-1 0 0 0,0 1 0 0 0,0 0 0 0 0,0-1 0 0 0,0 1 0 0 0,0 0 0 0 0,0-1-1 0 0,0 0 1 0 0,0 1 0 0 0,0-1 0 0 0,0 1 0 0 0,0-1 0 0 0,0 0 0 0 0,0 0 0 0 0,-1 0 0 0 0,1 1 0 0 0,0-1-1 0 0,-1 0 1 0 0,1 0 0 0 0,0 0 0 0 0,-1 0 0 0 0,1 0 0 0 0,-1 0 0 0 0,0 0 0 0 0,1 0 0 0 0,-1 0 0 0 0,0-1-1 0 0,0 1 1 0 0,1 0 0 0 0,-1 0 0 0 0,0 0 0 0 0,0-2 0 0 0,0-1 17 0 0,1-1 0 0 0,-1 0-1 0 0,0 1 1 0 0,0-1 0 0 0,-1 0 0 0 0,1 0 0 0 0,-1 1 0 0 0,0-1-1 0 0,0 1 1 0 0,-3-8 0 0 0,1 9-22 0 0,1-1 0 0 0,-1 1 0 0 0,0 0 0 0 0,0 0 0 0 0,0 0 0 0 0,0 0 0 0 0,-1 1 0 0 0,1-1 0 0 0,-1 1 0 0 0,0 0 0 0 0,1 0 0 0 0,-1 0 1 0 0,0 0-1 0 0,0 1 0 0 0,0 0 0 0 0,0 0 0 0 0,-1 0 0 0 0,1 0 0 0 0,0 0 0 0 0,0 1 0 0 0,0 0 0 0 0,-1 0 0 0 0,1 0 0 0 0,0 0 0 0 0,0 1 0 0 0,-1 0 0 0 0,1 0 0 0 0,-4 1 0 0 0,3-1 0 0 0,1 1 0 0 0,-1-1 0 0 0,1 1-1 0 0,0 0 1 0 0,0 0 0 0 0,0 0 0 0 0,0 1 0 0 0,0-1 0 0 0,1 1 0 0 0,-1 0-1 0 0,-5 6 1 0 0,7-7 0 0 0,0 0-1 0 0,1 1 1 0 0,-1-1-1 0 0,1 1 0 0 0,-1-1 1 0 0,1 1-1 0 0,0 0 1 0 0,0 0-1 0 0,0-1 1 0 0,1 1-1 0 0,-1 0 1 0 0,0 0-1 0 0,1 0 0 0 0,0 0 1 0 0,0 0-1 0 0,0-1 1 0 0,0 1-1 0 0,0 0 1 0 0,1 4-1 0 0,0-4-5 0 0,0-1 0 0 0,-1 1 1 0 0,1 0-1 0 0,0-1 0 0 0,1 1 0 0 0,-1-1 0 0 0,0 0 0 0 0,1 1 1 0 0,-1-1-1 0 0,1 0 0 0 0,0 0 0 0 0,0 0 0 0 0,-1 0 1 0 0,1 0-1 0 0,1 0 0 0 0,2 2 0 0 0,0-1-2 0 0,0-1 0 0 0,0 1-1 0 0,0-1 1 0 0,1 0 0 0 0,-1 0-1 0 0,1-1 1 0 0,8 2 0 0 0,0-1 1 0 0,1-1 1 0 0,-1 0-1 0 0,0-2 1 0 0,1 1-1 0 0,21-5 1 0 0,-22 2 9 0 0,1-1 1 0 0,21-7-1 0 0,-33 10 26 0 0,1-1 0 0 0,-1 1-1 0 0,0 0 1 0 0,0-1 0 0 0,0 1 0 0 0,-1-1 0 0 0,1 0 0 0 0,0 0 0 0 0,-1 0-1 0 0,1-1 1 0 0,-1 1 0 0 0,1 0 0 0 0,-1-1 0 0 0,0 0 0 0 0,0 1 0 0 0,-1-1 0 0 0,4-6-1 0 0,-5 6-13 0 0,0 0 0 0 0,0 0 0 0 0,0 0 0 0 0,-1 0 0 0 0,1 0-1 0 0,-1 0 1 0 0,1 0 0 0 0,-1 0 0 0 0,0 0 0 0 0,0 0 0 0 0,-1 0 0 0 0,1 1-1 0 0,-1-1 1 0 0,1 0 0 0 0,-1 1 0 0 0,0-1 0 0 0,0 1 0 0 0,-4-5-1 0 0,1 3-2 0 0,1-1 0 0 0,-1 0-1 0 0,0 1 1 0 0,0 0-1 0 0,0 0 1 0 0,-1 0 0 0 0,-11-5-1 0 0,14 8 7 0 0,0 1 0 0 0,0-1 1 0 0,-1 1-1 0 0,1 0 0 0 0,0 0 0 0 0,0 1 0 0 0,-1-1 0 0 0,1 0 1 0 0,0 1-1 0 0,0 0 0 0 0,0 0 0 0 0,0 0 0 0 0,0 0 0 0 0,0 1 1 0 0,0-1-1 0 0,0 1 0 0 0,0-1 0 0 0,0 1 0 0 0,1 0 0 0 0,-1 0 1 0 0,1 0-1 0 0,0 1 0 0 0,-1-1 0 0 0,1 1 0 0 0,0-1 0 0 0,0 1 1 0 0,0-1-1 0 0,1 1 0 0 0,-1 0 0 0 0,1 0 0 0 0,0 0 0 0 0,-1 0 1 0 0,1 0-1 0 0,1 0 0 0 0,-1 1 0 0 0,0 4 0 0 0,1-6-10 0 0,1 0-1 0 0,-1 0 0 0 0,1-1 1 0 0,0 1-1 0 0,0 0 0 0 0,0-1 1 0 0,0 1-1 0 0,0-1 0 0 0,0 1 0 0 0,0-1 1 0 0,0 0-1 0 0,0 1 0 0 0,1-1 1 0 0,-1 0-1 0 0,1 0 0 0 0,-1 0 1 0 0,1 0-1 0 0,-1 0 0 0 0,1 0 1 0 0,0-1-1 0 0,-1 1 0 0 0,1 0 1 0 0,0-1-1 0 0,0 1 0 0 0,-1-1 0 0 0,1 0 1 0 0,0 1-1 0 0,0-1 0 0 0,0 0 1 0 0,-1 0-1 0 0,3-1 0 0 0,6 2 30 0 0,-1-1-1 0 0,1 0 1 0 0,-1-1-1 0 0,15-3 0 0 0,-22 4-4 0 0,0-1 0 0 0,1 1 0 0 0,-1-1 0 0 0,1 0 0 0 0,-1 0 0 0 0,0 0 0 0 0,1 0 0 0 0,-1 0 0 0 0,0 0 0 0 0,0-1 0 0 0,0 1 0 0 0,0-1 0 0 0,0 1 0 0 0,0-1 0 0 0,-1 0-1 0 0,1 0 1 0 0,-1 0 0 0 0,1 0 0 0 0,-1 0 0 0 0,1 0 0 0 0,-1 0 0 0 0,0-1 0 0 0,1-1 0 0 0,-1 0-7 0 0,-1 0 0 0 0,1 1 0 0 0,-1-1 0 0 0,1 1 0 0 0,-1-1 0 0 0,0 0 0 0 0,-1 1 0 0 0,1-1 0 0 0,-1 0 0 0 0,1 1 0 0 0,-1-1 0 0 0,0 1 0 0 0,0-1 0 0 0,-3-4 0 0 0,2 4-8 0 0,0-1 1 0 0,-1 1 0 0 0,1 0 0 0 0,-1 0 0 0 0,0 0 0 0 0,0 0 0 0 0,-1 0 0 0 0,1 0 0 0 0,-1 1 0 0 0,-6-5 0 0 0,8 6-7 0 0,-1 1 0 0 0,1-1 0 0 0,0 1 0 0 0,-1 0 0 0 0,1 0 1 0 0,0 0-1 0 0,-1 0 0 0 0,1 1 0 0 0,-1-1 0 0 0,0 0 0 0 0,1 1 0 0 0,-1 0 1 0 0,1 0-1 0 0,-1 0 0 0 0,0 0 0 0 0,1 0 0 0 0,-1 0 0 0 0,1 1 0 0 0,-1-1 1 0 0,-3 2-1 0 0,2 1-6 0 0,-1-1-1 0 0,1 1 1 0 0,0 0 0 0 0,-1 1 0 0 0,1-1-1 0 0,1 1 1 0 0,-1 0 0 0 0,1-1 0 0 0,-1 2-1 0 0,1-1 1 0 0,0 0 0 0 0,0 1 0 0 0,1-1 0 0 0,0 1-1 0 0,-3 6 1 0 0,3-7-14 0 0,0 1-1 0 0,0-1 1 0 0,1 1-1 0 0,0-1 1 0 0,0 1 0 0 0,0 0-1 0 0,0-1 1 0 0,1 1-1 0 0,-1 0 1 0 0,1 0-1 0 0,0-1 1 0 0,1 1-1 0 0,-1 0 1 0 0,1 0 0 0 0,0-1-1 0 0,3 9 1 0 0,-3-10-1 0 0,1 0 0 0 0,0-1-1 0 0,-1 1 1 0 0,1-1 0 0 0,0 1 0 0 0,0-1 0 0 0,0 0 0 0 0,1 0 0 0 0,-1 0 0 0 0,0 0 0 0 0,1 0 0 0 0,0-1 0 0 0,-1 1-1 0 0,1-1 1 0 0,0 1 0 0 0,0-1 0 0 0,-1 0 0 0 0,1 0 0 0 0,0-1 0 0 0,0 1 0 0 0,0 0 0 0 0,0-1 0 0 0,0 0 0 0 0,0 0 0 0 0,1 0-1 0 0,-1 0 1 0 0,0 0 0 0 0,0 0 0 0 0,0-1 0 0 0,0 0 0 0 0,0 0 0 0 0,4-1 0 0 0,-3 0 26 0 0,-1 1 1 0 0,0 0-1 0 0,0-1 1 0 0,0 0-1 0 0,0 0 1 0 0,0 0-1 0 0,0 0 0 0 0,0 0 1 0 0,-1-1-1 0 0,1 1 1 0 0,-1-1-1 0 0,0 1 1 0 0,0-1-1 0 0,0 0 1 0 0,0 0-1 0 0,0 0 0 0 0,0 0 1 0 0,-1 0-1 0 0,0-1 1 0 0,1 1-1 0 0,-1 0 1 0 0,-1-1-1 0 0,1 1 1 0 0,0-1-1 0 0,-1 1 0 0 0,0-1 1 0 0,1 1-1 0 0,-2-6 1 0 0,1 6-2 0 0,0 1 1 0 0,0-1-1 0 0,-1 1 1 0 0,1-1-1 0 0,-1 1 1 0 0,0-1 0 0 0,1 1-1 0 0,-1-1 1 0 0,0 1-1 0 0,-1 0 1 0 0,1-1-1 0 0,0 1 1 0 0,-1 0-1 0 0,1 0 1 0 0,-1 0 0 0 0,1 0-1 0 0,-1 0 1 0 0,0 0-1 0 0,0 1 1 0 0,0-1-1 0 0,0 1 1 0 0,-3-2-1 0 0,1 1-1 0 0,1 1-1 0 0,-1 0 0 0 0,1 0 0 0 0,-1 1 1 0 0,0-1-1 0 0,0 1 0 0 0,1 0 1 0 0,-1 0-1 0 0,0 0 0 0 0,1 0 0 0 0,-1 1 1 0 0,0-1-1 0 0,-6 3 0 0 0,1 0-34 0 0,-1 0 0 0 0,1 1 1 0 0,0 0-1 0 0,1 0 0 0 0,-1 1 0 0 0,1 0 0 0 0,0 0 0 0 0,0 1 1 0 0,0 0-1 0 0,1 1 0 0 0,-8 8 0 0 0,5 7-1990 0 0,11-11-5369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96 5985 0 0,'-2'-1'214'0'0,"1"-1"0"0"0,-1 1 1 0 0,0 0-1 0 0,0 0 0 0 0,0 0 0 0 0,0 0 0 0 0,0 0 0 0 0,0 1 0 0 0,0-1 0 0 0,-1 1 0 0 0,1-1 1 0 0,0 1-1 0 0,0 0 0 0 0,0 0 0 0 0,-1 0 0 0 0,1 0 0 0 0,0 0 0 0 0,0 0 0 0 0,0 0 0 0 0,-1 1 1 0 0,1-1-1 0 0,0 1 0 0 0,0 0 0 0 0,0 0 0 0 0,0-1 0 0 0,-3 3 0 0 0,0-1 27 0 0,0 1 0 0 0,1 0-1 0 0,-1 0 1 0 0,1 0 0 0 0,-1 0 0 0 0,1 1-1 0 0,0 0 1 0 0,0 0 0 0 0,-5 6 0 0 0,7-7-203 0 0,1-1 1 0 0,-1 1 0 0 0,0-1-1 0 0,1 1 1 0 0,0 0 0 0 0,0 0-1 0 0,0-1 1 0 0,0 1 0 0 0,0 0-1 0 0,0 0 1 0 0,1 0 0 0 0,-1 0-1 0 0,1 0 1 0 0,0 0 0 0 0,0 0-1 0 0,0 0 1 0 0,0 0 0 0 0,1 0-1 0 0,-1 0 1 0 0,1 0 0 0 0,0 0-1 0 0,-1 0 1 0 0,1-1 0 0 0,1 1 0 0 0,-1 0-1 0 0,0 0 1 0 0,1-1 0 0 0,-1 1-1 0 0,1-1 1 0 0,0 1 0 0 0,0-1-1 0 0,4 4 1 0 0,-3-3 38 0 0,1-1 0 0 0,-1 1 1 0 0,1-1-1 0 0,0 0 0 0 0,-1 0 1 0 0,1 0-1 0 0,0 0 0 0 0,0-1 1 0 0,1 1-1 0 0,-1-1 0 0 0,0 0 0 0 0,0-1 1 0 0,0 1-1 0 0,1-1 0 0 0,-1 0 1 0 0,0 0-1 0 0,1 0 0 0 0,-1 0 1 0 0,0-1-1 0 0,1 0 0 0 0,-1 1 0 0 0,6-4 1 0 0,-6 3-14 0 0,1-1 0 0 0,-1 0 1 0 0,0 0-1 0 0,0 0 0 0 0,1 0 1 0 0,-2-1-1 0 0,1 0 0 0 0,0 0 0 0 0,-1 0 1 0 0,1 0-1 0 0,-1-1 0 0 0,0 1 1 0 0,0-1-1 0 0,0 0 0 0 0,0 1 1 0 0,2-6-1 0 0,-5 6-47 0 0,1 1 1 0 0,0 0-1 0 0,-1-1 1 0 0,1 0-1 0 0,-1 1 1 0 0,0-1 0 0 0,0 1-1 0 0,0-1 1 0 0,0 1-1 0 0,0-1 1 0 0,0 1-1 0 0,-1-1 1 0 0,1 0-1 0 0,-1 1 1 0 0,0 0-1 0 0,0-1 1 0 0,0 1-1 0 0,0-1 1 0 0,0 1-1 0 0,0 0 1 0 0,-1 0-1 0 0,1 0 1 0 0,-1 0-1 0 0,0 0 1 0 0,1 0-1 0 0,-1 0 1 0 0,0 0-1 0 0,0 1 1 0 0,0-1-1 0 0,-5-2 1 0 0,4 2-4 0 0,0 0 1 0 0,0 0-1 0 0,-1 0 1 0 0,1 1-1 0 0,-1-1 1 0 0,0 1-1 0 0,1 0 1 0 0,-1 0-1 0 0,0 0 1 0 0,0 1-1 0 0,0-1 1 0 0,0 1-1 0 0,1 0 1 0 0,-1 0-1 0 0,-6 1 1 0 0,7-1-31 0 0,0 1 0 0 0,1-1 0 0 0,-1 1 0 0 0,0 0 1 0 0,0 0-1 0 0,1 0 0 0 0,-1 0 0 0 0,0 0 0 0 0,1 1 1 0 0,0-1-1 0 0,-1 1 0 0 0,1 0 0 0 0,0 0 0 0 0,-1-1 1 0 0,1 2-1 0 0,0-1 0 0 0,1 0 0 0 0,-1 0 0 0 0,0 0 1 0 0,1 1-1 0 0,-3 3 0 0 0,3-4 11 0 0,1 0-1 0 0,0 0 1 0 0,-1 0-1 0 0,1 0 1 0 0,0 0 0 0 0,0 0-1 0 0,0 0 1 0 0,0 0-1 0 0,0 0 1 0 0,0 0 0 0 0,1 0-1 0 0,-1 0 1 0 0,1 0-1 0 0,-1 0 1 0 0,1 0 0 0 0,0 0-1 0 0,0 0 1 0 0,0-1-1 0 0,0 1 1 0 0,0 0 0 0 0,0-1-1 0 0,0 1 1 0 0,1 0 0 0 0,-1-1-1 0 0,1 0 1 0 0,-1 1-1 0 0,1-1 1 0 0,2 2 0 0 0,3 3 7 0 0,1-1 0 0 0,-1 0 0 0 0,1-1 0 0 0,0 0 0 0 0,9 4 0 0 0,-12-7 35 0 0,1 1-1 0 0,-1-1 1 0 0,1 0-1 0 0,-1-1 1 0 0,1 1-1 0 0,0-1 1 0 0,0 0 0 0 0,-1-1-1 0 0,1 1 1 0 0,0-1-1 0 0,5-1 1 0 0,-10 1-21 0 0,1 1 0 0 0,-1 0 0 0 0,0-1 0 0 0,1 1 0 0 0,-1 0 0 0 0,0-1 0 0 0,1 1 1 0 0,-1-1-1 0 0,0 0 0 0 0,0 0 0 0 0,0 1 0 0 0,0-1 0 0 0,0 0 0 0 0,0 0 0 0 0,0 0 0 0 0,0 0 0 0 0,0 0 0 0 0,0 0 0 0 0,0 0 0 0 0,-1 0 1 0 0,1-1-1 0 0,0 1 0 0 0,-1 0 0 0 0,1 0 0 0 0,-1-1 0 0 0,1 1 0 0 0,-1 0 0 0 0,0 0 0 0 0,1-1 0 0 0,-1 1 0 0 0,0-1 0 0 0,0 1 0 0 0,0 0 1 0 0,0-1-1 0 0,0 1 0 0 0,0 0 0 0 0,-1-1 0 0 0,1 1 0 0 0,0 0 0 0 0,-1-1 0 0 0,1 1 0 0 0,-1 0 0 0 0,1 0 0 0 0,-1-1 0 0 0,0 1 1 0 0,1 0-1 0 0,-1 0 0 0 0,0 0 0 0 0,0 0 0 0 0,-1-1 0 0 0,-4-7 83 0 0,0 1 1 0 0,0 0-1 0 0,-1 1 0 0 0,0-1 1 0 0,-1 2-1 0 0,1-1 1 0 0,-14-9-1 0 0,19 15-93 0 0,0 0 0 0 0,1 0 0 0 0,-1 0-1 0 0,0 0 1 0 0,1 0 0 0 0,-1 0 0 0 0,0 0 0 0 0,0 0 0 0 0,0 1 0 0 0,0-1 0 0 0,0 1-1 0 0,0-1 1 0 0,0 1 0 0 0,0 0 0 0 0,0 0 0 0 0,0 0 0 0 0,0 0 0 0 0,0 0 0 0 0,0 0-1 0 0,0 1 1 0 0,0-1 0 0 0,0 1 0 0 0,0-1 0 0 0,0 1 0 0 0,0 0 0 0 0,0 0 0 0 0,1 0-1 0 0,-1 0 1 0 0,0 0 0 0 0,0 0 0 0 0,1 0 0 0 0,-1 0 0 0 0,1 1 0 0 0,-1-1 0 0 0,1 1-1 0 0,0-1 1 0 0,0 1 0 0 0,-1 0 0 0 0,1-1 0 0 0,0 1 0 0 0,0 0 0 0 0,0 0 0 0 0,0 2-1 0 0,0-2-15 0 0,0-1-1 0 0,1 0 1 0 0,-1 1-1 0 0,1-1 0 0 0,-1 0 1 0 0,1 1-1 0 0,0-1 0 0 0,0 1 1 0 0,-1-1-1 0 0,1 1 1 0 0,0-1-1 0 0,0 0 0 0 0,0 1 1 0 0,1-1-1 0 0,-1 1 0 0 0,0-1 1 0 0,0 1-1 0 0,1-1 0 0 0,-1 0 1 0 0,1 1-1 0 0,0-1 1 0 0,-1 0-1 0 0,2 3 0 0 0,0-2 4 0 0,0 0 0 0 0,0 0-1 0 0,1 0 1 0 0,-1 0 0 0 0,0-1 0 0 0,0 1-1 0 0,1-1 1 0 0,-1 1 0 0 0,1-1-1 0 0,0 0 1 0 0,4 1 0 0 0,0 1 7 0 0,1-2-1 0 0,0 1 1 0 0,-1-1 0 0 0,1 0 0 0 0,0 0 0 0 0,0-1 0 0 0,0 0 0 0 0,9-2-1 0 0,-10 0 27 0 0,0 0 0 0 0,-1 0 0 0 0,1 0 0 0 0,0-1 0 0 0,-1 0 0 0 0,0-1 0 0 0,1 1 0 0 0,-1-1 0 0 0,10-9 0 0 0,-14 11-15 0 0,-1 1 0 0 0,1-1-1 0 0,-1 1 1 0 0,1-1 0 0 0,-1 1-1 0 0,0-1 1 0 0,1 0 0 0 0,-1 0 0 0 0,0 0-1 0 0,0 0 1 0 0,-1 0 0 0 0,1 0-1 0 0,0 0 1 0 0,-1 0 0 0 0,1 0 0 0 0,-1 0-1 0 0,1 0 1 0 0,-1 0 0 0 0,0 0-1 0 0,0-1 1 0 0,0 1 0 0 0,0 0 0 0 0,0 0-1 0 0,-1 0 1 0 0,1 0 0 0 0,-1 0-1 0 0,1 0 1 0 0,-1 0 0 0 0,0 0 0 0 0,0 0-1 0 0,0 0 1 0 0,0 0 0 0 0,0 0-1 0 0,0 0 1 0 0,0 1 0 0 0,-2-3 0 0 0,-2-1 5 0 0,1 0 1 0 0,-1 0-1 0 0,1 0 1 0 0,-1 1-1 0 0,0 0 1 0 0,-1 0-1 0 0,1 0 1 0 0,-1 1-1 0 0,0 0 1 0 0,0 0-1 0 0,-11-4 1 0 0,14 6-23 0 0,1 0 1 0 0,-1 1-1 0 0,1 0 0 0 0,-1-1 0 0 0,1 1 1 0 0,0 0-1 0 0,-1 1 0 0 0,1-1 0 0 0,-1 0 1 0 0,1 1-1 0 0,-1-1 0 0 0,1 1 0 0 0,-1-1 1 0 0,1 1-1 0 0,0 0 0 0 0,0 0 0 0 0,-1 1 1 0 0,1-1-1 0 0,0 0 0 0 0,0 1 0 0 0,0-1 1 0 0,0 1-1 0 0,0-1 0 0 0,1 1 0 0 0,-1 0 1 0 0,0 0-1 0 0,1 0 0 0 0,0 0 0 0 0,-1 0 1 0 0,1 0-1 0 0,0 0 0 0 0,0 1 0 0 0,0-1 1 0 0,-1 4-1 0 0,1-3-22 0 0,-1 0 0 0 0,1 1 0 0 0,0-1-1 0 0,0 0 1 0 0,0 1 0 0 0,1-1 0 0 0,-1 1 0 0 0,1 0 0 0 0,0-1 0 0 0,0 1 0 0 0,0-1 0 0 0,1 1 0 0 0,-1-1-1 0 0,1 1 1 0 0,0-1 0 0 0,0 1 0 0 0,0-1 0 0 0,0 1 0 0 0,3 5 0 0 0,-2-7 11 0 0,-1-1 1 0 0,1 1-1 0 0,0 0 1 0 0,-1 0-1 0 0,1-1 1 0 0,0 1-1 0 0,0-1 1 0 0,0 1-1 0 0,0-1 1 0 0,1 0-1 0 0,-1 0 1 0 0,0 0-1 0 0,0 0 1 0 0,1 0-1 0 0,-1 0 1 0 0,0-1-1 0 0,1 1 1 0 0,-1-1-1 0 0,1 0 0 0 0,-1 1 1 0 0,1-1-1 0 0,-1 0 1 0 0,1-1-1 0 0,-1 1 1 0 0,1 0-1 0 0,-1-1 1 0 0,0 1-1 0 0,1-1 1 0 0,4-2-1 0 0,-2 2 24 0 0,0-2 1 0 0,0 1-1 0 0,0 0 0 0 0,0-1 0 0 0,-1 0 0 0 0,1 0 0 0 0,-1-1 1 0 0,1 1-1 0 0,-1-1 0 0 0,0 0 0 0 0,-1 0 0 0 0,1 0 0 0 0,-1 0 1 0 0,1-1-1 0 0,2-6 0 0 0,-4 8 9 0 0,-1 1 0 0 0,0-1-1 0 0,0 1 1 0 0,0-1 0 0 0,0 0 0 0 0,0 0 0 0 0,-1 1-1 0 0,1-1 1 0 0,-1 0 0 0 0,0 0 0 0 0,0 1 0 0 0,0-1-1 0 0,0 0 1 0 0,0 0 0 0 0,-1 0 0 0 0,1 1 0 0 0,-1-1-1 0 0,0 0 1 0 0,0 1 0 0 0,0-1 0 0 0,0 0-1 0 0,0 1 1 0 0,-1-1 0 0 0,1 1 0 0 0,-1 0 0 0 0,1-1-1 0 0,-1 1 1 0 0,0 0 0 0 0,0 0 0 0 0,0 0 0 0 0,-4-3-1 0 0,4 3 11 0 0,-1 1-1 0 0,1-1 0 0 0,0 1 0 0 0,-1 0 0 0 0,1-1 0 0 0,0 1 1 0 0,-1 1-1 0 0,1-1 0 0 0,-1 0 0 0 0,0 0 0 0 0,1 1 0 0 0,-1 0 1 0 0,0-1-1 0 0,1 1 0 0 0,-1 0 0 0 0,-5 1 0 0 0,3 0 12 0 0,0 0 1 0 0,0 0-1 0 0,-1 1 0 0 0,1 0 1 0 0,0 0-1 0 0,0 0 0 0 0,-8 6 0 0 0,-1 1-1 0 0,1 1 0 0 0,1 1-1 0 0,0 0 1 0 0,-17 19 0 0 0,28-28-84 0 0,-8 8 9 0 0,1 0 0 0 0,1 0 0 0 0,-1 1 0 0 0,-5 12 1 0 0,12-21-67 0 0,0-1-1 0 0,0 1 1 0 0,0-1 0 0 0,0 1 0 0 0,1 0 0 0 0,-1-1-1 0 0,0 1 1 0 0,1-1 0 0 0,0 1 0 0 0,-1 0 0 0 0,1 0 0 0 0,0-1-1 0 0,0 1 1 0 0,0 0 0 0 0,0 0 0 0 0,0-1 0 0 0,0 1-1 0 0,0 0 1 0 0,1 0 0 0 0,-1-1 0 0 0,1 1 0 0 0,-1 0 0 0 0,1-1-1 0 0,0 1 1 0 0,-1-1 0 0 0,1 1 0 0 0,0-1 0 0 0,0 1-1 0 0,0-1 1 0 0,0 1 0 0 0,1-1 0 0 0,-1 0 0 0 0,0 0 0 0 0,0 0-1 0 0,1 1 1 0 0,-1-1 0 0 0,1-1 0 0 0,-1 1 0 0 0,1 0-1 0 0,2 1 1 0 0,13 4-6199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6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76 4145 0 0,'-3'3'650'0'0,"-1"-1"0"0"0,1 1 1 0 0,0 0-1 0 0,0 1 0 0 0,0-1 1 0 0,0 0-1 0 0,-4 8 0 0 0,4-6-333 0 0,0-1-1 0 0,0 1 0 0 0,1 0 1 0 0,-1 0-1 0 0,1 0 1 0 0,0 0-1 0 0,1 0 0 0 0,-1 0 1 0 0,1 0-1 0 0,0 1 0 0 0,0-1 1 0 0,1 7-1 0 0,0-10-223 0 0,0 1 0 0 0,1-1 0 0 0,0 0 0 0 0,-1 1 0 0 0,1-1-1 0 0,0 0 1 0 0,0 0 0 0 0,0 0 0 0 0,0 0 0 0 0,1 0 0 0 0,-1 0 0 0 0,1 0 0 0 0,-1 0-1 0 0,1 0 1 0 0,-1-1 0 0 0,1 1 0 0 0,0 0 0 0 0,0-1 0 0 0,0 0 0 0 0,0 1 0 0 0,0-1 0 0 0,0 0-1 0 0,0 0 1 0 0,0 0 0 0 0,1 0 0 0 0,-1-1 0 0 0,0 1 0 0 0,1-1 0 0 0,-1 1 0 0 0,3-1-1 0 0,-1 1-6 0 0,1 0 0 0 0,-1 0 0 0 0,1 0-1 0 0,0-1 1 0 0,-1 0 0 0 0,1 0-1 0 0,-1 0 1 0 0,1-1 0 0 0,0 1-1 0 0,-1-1 1 0 0,1 0 0 0 0,-1-1 0 0 0,0 1-1 0 0,1-1 1 0 0,-1 0 0 0 0,0 0-1 0 0,0 0 1 0 0,0 0 0 0 0,0-1-1 0 0,0 1 1 0 0,-1-1 0 0 0,1 0 0 0 0,-1-1-1 0 0,0 1 1 0 0,0 0 0 0 0,0-1-1 0 0,0 0 1 0 0,-1 1 0 0 0,1-1-1 0 0,-1 0 1 0 0,0 0 0 0 0,0-1 0 0 0,0 1-1 0 0,-1 0 1 0 0,1-1 0 0 0,-1 1-1 0 0,0-1 1 0 0,-1 1 0 0 0,1-1-1 0 0,-1 1 1 0 0,0-1 0 0 0,0 0 0 0 0,0 1-1 0 0,-1-1 1 0 0,1 1 0 0 0,-1-1-1 0 0,0 1 1 0 0,-1-1 0 0 0,-1-4-1 0 0,2 6-65 0 0,0-1 0 0 0,-1 1-1 0 0,0 0 1 0 0,0-1-1 0 0,0 1 1 0 0,0 0-1 0 0,0 0 1 0 0,0 0-1 0 0,-1 1 1 0 0,0-1 0 0 0,1 0-1 0 0,-1 1 1 0 0,0 0-1 0 0,0 0 1 0 0,0 0-1 0 0,-1 0 1 0 0,1 0-1 0 0,0 0 1 0 0,-8-1-1 0 0,7 2-1 0 0,1 1-1 0 0,-1 0 0 0 0,0-1 0 0 0,0 2 0 0 0,0-1 0 0 0,0 0 0 0 0,1 1 0 0 0,-1 0 0 0 0,0 0 0 0 0,1 0 0 0 0,-1 0 0 0 0,0 1 0 0 0,1-1 0 0 0,0 1 0 0 0,-1 0 0 0 0,1 0 0 0 0,0 0 0 0 0,0 0 1 0 0,-5 5-1 0 0,4-4-34 0 0,1 0 0 0 0,-1 1 1 0 0,0 0-1 0 0,1-1 1 0 0,0 1-1 0 0,0 1 0 0 0,0-1 1 0 0,0 0-1 0 0,0 1 1 0 0,1-1-1 0 0,0 1 0 0 0,0 0 1 0 0,0 0-1 0 0,1 0 1 0 0,0 0-1 0 0,0 0 0 0 0,0 0 1 0 0,0 0-1 0 0,1 9 0 0 0,0-9 4 0 0,1-1-1 0 0,0 0 0 0 0,0 0 0 0 0,1 0 0 0 0,-1 0 0 0 0,1 0 1 0 0,0 0-1 0 0,0 0 0 0 0,0 0 0 0 0,1-1 0 0 0,-1 1 0 0 0,1-1 1 0 0,0 0-1 0 0,0 0 0 0 0,0 0 0 0 0,0 0 0 0 0,0 0 0 0 0,1 0 1 0 0,-1-1-1 0 0,1 0 0 0 0,0 0 0 0 0,0 0 0 0 0,7 3 0 0 0,-8-4 22 0 0,0 0 0 0 0,-1 0 0 0 0,1 0 0 0 0,0 0-1 0 0,0 0 1 0 0,0 0 0 0 0,0-1 0 0 0,0 0 0 0 0,-1 1-1 0 0,1-1 1 0 0,0 0 0 0 0,0 0 0 0 0,0-1 0 0 0,0 1 0 0 0,0-1-1 0 0,0 1 1 0 0,0-1 0 0 0,-1 0 0 0 0,1 0 0 0 0,0 0-1 0 0,-1 0 1 0 0,1-1 0 0 0,0 1 0 0 0,-1-1 0 0 0,0 1-1 0 0,1-1 1 0 0,-1 0 0 0 0,0 0 0 0 0,0 0 0 0 0,0 0-1 0 0,0-1 1 0 0,0 1 0 0 0,-1 0 0 0 0,1-1 0 0 0,1-2-1 0 0,-1 0 11 0 0,1-1 0 0 0,-1 1-1 0 0,0-1 1 0 0,-1 1-1 0 0,1-1 1 0 0,-1 0 0 0 0,0 0-1 0 0,-1 0 1 0 0,1 0-1 0 0,-1 1 1 0 0,-1-1 0 0 0,1 0-1 0 0,-1 0 1 0 0,0 0-1 0 0,0 0 1 0 0,-3-8 0 0 0,2 9-14 0 0,0-1 0 0 0,-1 1 1 0 0,0 0-1 0 0,0 1 1 0 0,0-1-1 0 0,0 0 1 0 0,-1 1-1 0 0,0 0 1 0 0,0 0-1 0 0,0 0 0 0 0,0 0 1 0 0,-1 0-1 0 0,1 1 1 0 0,-1 0-1 0 0,-9-5 1 0 0,11 7-21 0 0,1 0 1 0 0,-1 0-1 0 0,0 1 1 0 0,1-1 0 0 0,-1 1-1 0 0,0-1 1 0 0,0 1-1 0 0,1 0 1 0 0,-1 0 0 0 0,0 0-1 0 0,0 0 1 0 0,1 1-1 0 0,-1-1 1 0 0,0 1 0 0 0,0-1-1 0 0,1 1 1 0 0,-1 0-1 0 0,1 0 1 0 0,-1 0 0 0 0,1 1-1 0 0,-1-1 1 0 0,1 1-1 0 0,0-1 1 0 0,-1 1 0 0 0,1 0-1 0 0,0-1 1 0 0,0 1-1 0 0,0 0 1 0 0,1 1-1 0 0,-1-1 1 0 0,0 0 0 0 0,1 0-1 0 0,0 1 1 0 0,-2 3-1 0 0,2-6 10 0 0,0 1-1 0 0,1 0 0 0 0,-1 0 0 0 0,1 0 0 0 0,-1 0 0 0 0,1 0 1 0 0,-1 0-1 0 0,1 0 0 0 0,-1 0 0 0 0,1 0 0 0 0,0 0 1 0 0,0 1-1 0 0,0-1 0 0 0,0 0 0 0 0,0 0 0 0 0,0 0 0 0 0,0 0 1 0 0,0 0-1 0 0,0 0 0 0 0,0 0 0 0 0,0 1 0 0 0,1-1 0 0 0,-1 0 1 0 0,0 0-1 0 0,1 0 0 0 0,-1 0 0 0 0,1 0 0 0 0,1 2 1 0 0,-1-2 2 0 0,1 1 1 0 0,0-1 0 0 0,0 0 0 0 0,0 1 0 0 0,0-1 0 0 0,1 0 0 0 0,-1 0-1 0 0,0-1 1 0 0,0 1 0 0 0,1 0 0 0 0,-1-1 0 0 0,5 1 0 0 0,6 1 22 0 0,1-1 0 0 0,-1-1 0 0 0,23-3 0 0 0,-28 2 20 0 0,1 0 1 0 0,-1-1 0 0 0,0 0-1 0 0,0 0 1 0 0,0-1 0 0 0,-1 0-1 0 0,14-8 1 0 0,-19 10-24 0 0,0 0 1 0 0,0 0-1 0 0,0 0 0 0 0,-1-1 1 0 0,1 1-1 0 0,0-1 1 0 0,-1 1-1 0 0,1-1 0 0 0,-1 1 1 0 0,0-1-1 0 0,1 0 1 0 0,-1 0-1 0 0,0 0 0 0 0,0 0 1 0 0,0 0-1 0 0,0 0 1 0 0,-1 0-1 0 0,1 0 0 0 0,0 0 1 0 0,-1 0-1 0 0,1 0 1 0 0,-1 0-1 0 0,0 0 0 0 0,0-1 1 0 0,0 1-1 0 0,0 0 0 0 0,0 0 1 0 0,0 0-1 0 0,-1-1 1 0 0,1 1-1 0 0,-1 0 0 0 0,0 0 1 0 0,1 0-1 0 0,-2-2 1 0 0,1 3-17 0 0,1 0 0 0 0,0 0 1 0 0,-1 1-1 0 0,1-1 0 0 0,0 0 1 0 0,-1 1-1 0 0,1-1 0 0 0,-1 1 1 0 0,1-1-1 0 0,-1 0 0 0 0,0 1 1 0 0,1-1-1 0 0,-1 1 0 0 0,0 0 1 0 0,1-1-1 0 0,-1 1 0 0 0,0-1 1 0 0,1 1-1 0 0,-1 0 0 0 0,0 0 1 0 0,0-1-1 0 0,1 1 0 0 0,-1 0 1 0 0,0 0-1 0 0,0 0 0 0 0,-1 0 1 0 0,-22 8-41 0 0,-18 24-376 0 0,2 12-83 0 0,38-41 465 0 0,0 0 0 0 0,0 1 0 0 0,0-1 0 0 0,0 0 0 0 0,0 1 0 0 0,1 0 0 0 0,-1-1 0 0 0,1 1 0 0 0,0 0 0 0 0,0-1 0 0 0,1 1 0 0 0,-1 0 0 0 0,1 4 0 0 0,0-6 29 0 0,0-1-1 0 0,1 1 1 0 0,-1-1 0 0 0,1 0 0 0 0,-1 1-1 0 0,1-1 1 0 0,0 0 0 0 0,0 1-1 0 0,-1-1 1 0 0,1 0 0 0 0,0 0 0 0 0,0 0-1 0 0,0 0 1 0 0,0 0 0 0 0,0 0 0 0 0,1 0-1 0 0,-1 0 1 0 0,0 0 0 0 0,0 0-1 0 0,0-1 1 0 0,1 1 0 0 0,-1 0 0 0 0,1-1-1 0 0,-1 1 1 0 0,0-1 0 0 0,1 0-1 0 0,-1 1 1 0 0,1-1 0 0 0,-1 0 0 0 0,1 0-1 0 0,-1 0 1 0 0,1 0 0 0 0,-1 0 0 0 0,0 0-1 0 0,1 0 1 0 0,2-1 0 0 0,3 0-5 0 0,0 0 1 0 0,1 0 0 0 0,-1-1 0 0 0,0 0-1 0 0,13-5 1 0 0,-15 5 41 0 0,-1-1 0 0 0,0 0 0 0 0,0 0 1 0 0,0 0-1 0 0,0 0 0 0 0,0 0 0 0 0,-1-1 0 0 0,0 0 0 0 0,1 0 0 0 0,2-5 0 0 0,-5 8-31 0 0,0 0 0 0 0,0 0-1 0 0,-1-1 1 0 0,1 1 0 0 0,0 0-1 0 0,-1-1 1 0 0,1 1 0 0 0,-1-1 0 0 0,1 1-1 0 0,-1 0 1 0 0,0-1 0 0 0,0 1-1 0 0,0-1 1 0 0,0 1 0 0 0,0-1 0 0 0,0 1-1 0 0,0-1 1 0 0,0 1 0 0 0,0-1-1 0 0,-1 1 1 0 0,1-1 0 0 0,0 1 0 0 0,-1 0-1 0 0,0-1 1 0 0,1 1 0 0 0,-1 0-1 0 0,0-1 1 0 0,1 1 0 0 0,-1 0 0 0 0,0 0-1 0 0,0 0 1 0 0,0-1 0 0 0,0 1-1 0 0,0 0 1 0 0,0 0 0 0 0,-1 1 0 0 0,1-1-1 0 0,0 0 1 0 0,-2 0 0 0 0,-12-4-1078 0 0,4 6-3705 0 0,-1 4-1407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52 7370 0 0,'-1'0'140'0'0,"0"1"0"0"0,0-1 0 0 0,0 0 0 0 0,0 0 0 0 0,0 1 0 0 0,0-1 0 0 0,0 1 0 0 0,0-1 0 0 0,0 1 0 0 0,0-1 0 0 0,1 1 0 0 0,-1-1 0 0 0,0 1 0 0 0,0 0 0 0 0,0-1 0 0 0,1 1 0 0 0,-1 0 0 0 0,-1 1 0 0 0,-15 17 303 0 0,0 2 95 0 0,-22 34 1 0 0,35-49-427 0 0,1 1-1 0 0,-1-1 1 0 0,1 1 0 0 0,1-1 0 0 0,-1 1-1 0 0,1 0 1 0 0,0 0 0 0 0,1 0-1 0 0,-1 0 1 0 0,1 15 0 0 0,0-20-68 0 0,2 0 1 0 0,-1 0-1 0 0,0-1 1 0 0,0 1 0 0 0,0 0-1 0 0,1 0 1 0 0,-1 0-1 0 0,1 0 1 0 0,0 0 0 0 0,0 0-1 0 0,-1 0 1 0 0,1-1-1 0 0,0 1 1 0 0,1 0-1 0 0,-1-1 1 0 0,0 1 0 0 0,0-1-1 0 0,1 1 1 0 0,-1-1-1 0 0,1 1 1 0 0,-1-1-1 0 0,1 0 1 0 0,-1 0 0 0 0,1 0-1 0 0,0 0 1 0 0,0 0-1 0 0,-1 0 1 0 0,1 0 0 0 0,0-1-1 0 0,0 1 1 0 0,0-1-1 0 0,0 1 1 0 0,0-1-1 0 0,0 0 1 0 0,0 0 0 0 0,0 0-1 0 0,0 0 1 0 0,0 0-1 0 0,0 0 1 0 0,0 0-1 0 0,0-1 1 0 0,2 0 0 0 0,4 0 47 0 0,0-1 0 0 0,0 0 0 0 0,0-1 0 0 0,0 1-1 0 0,0-2 1 0 0,-1 1 0 0 0,1-1 0 0 0,11-8 0 0 0,-8 3-56 0 0,0 0 0 0 0,-1 0-1 0 0,0-1 1 0 0,0 0 0 0 0,11-17-1 0 0,-18 23-25 0 0,0-1 0 0 0,0 1 0 0 0,-1-1 0 0 0,0 0 0 0 0,0 1 0 0 0,0-1 0 0 0,0 0-1 0 0,-1 0 1 0 0,1-1 0 0 0,-2 1 0 0 0,1 0 0 0 0,0 0 0 0 0,-1-1 0 0 0,0 1 0 0 0,0 0 0 0 0,-1 0 0 0 0,-1-9-1 0 0,2 12-15 0 0,-1 0 0 0 0,1 1 0 0 0,-1-1 0 0 0,0 0 0 0 0,1 0 0 0 0,-1 1 0 0 0,0-1 0 0 0,0 0 0 0 0,0 1 0 0 0,0-1 0 0 0,-1 1-1 0 0,1 0 1 0 0,0-1 0 0 0,-1 1 0 0 0,1 0 0 0 0,0 0 0 0 0,-1-1 0 0 0,0 1 0 0 0,1 1 0 0 0,-1-1 0 0 0,-2-1 0 0 0,1 1-22 0 0,-1 0 1 0 0,0 0 0 0 0,1 1-1 0 0,-1-1 1 0 0,1 1 0 0 0,-1 0 0 0 0,0 0-1 0 0,1 0 1 0 0,-1 1 0 0 0,-5 0-1 0 0,0 2-33 0 0,-1-1-1 0 0,1 1 0 0 0,0 1 0 0 0,0-1 0 0 0,0 2 1 0 0,1-1-1 0 0,-13 9 0 0 0,20-12 52 0 0,0 0 1 0 0,-1 0-1 0 0,1 0 0 0 0,0 0 0 0 0,-1 0 0 0 0,1 0 1 0 0,0 0-1 0 0,0 0 0 0 0,0 0 0 0 0,0 1 0 0 0,0-1 1 0 0,0 0-1 0 0,0 1 0 0 0,1-1 0 0 0,-1 0 0 0 0,0 1 0 0 0,1-1 1 0 0,-1 1-1 0 0,1 0 0 0 0,0-1 0 0 0,-1 1 0 0 0,1-1 1 0 0,0 1-1 0 0,0-1 0 0 0,0 4 0 0 0,1-4 21 0 0,0 0 0 0 0,0 0 0 0 0,0 1 0 0 0,0-1 0 0 0,0 0 0 0 0,1 0 1 0 0,-1 0-1 0 0,0 0 0 0 0,1-1 0 0 0,-1 1 0 0 0,0 0 0 0 0,1-1 0 0 0,-1 1 0 0 0,1 0 0 0 0,-1-1 0 0 0,1 0 0 0 0,-1 1 0 0 0,1-1 0 0 0,-1 0 0 0 0,1 0 0 0 0,0 0 0 0 0,-1 0 0 0 0,1 0 0 0 0,-1 0 0 0 0,4-1 0 0 0,4 0 143 0 0,1 0-1 0 0,-1-1 1 0 0,1 0-1 0 0,-1 0 0 0 0,0-1 1 0 0,15-6-1 0 0,-21 7-128 0 0,1 0 0 0 0,-1 1-1 0 0,1-1 1 0 0,-1 0 0 0 0,0-1 0 0 0,0 1-1 0 0,0 0 1 0 0,0-1 0 0 0,0 0-1 0 0,-1 0 1 0 0,1 1 0 0 0,-1-2 0 0 0,1 1-1 0 0,-1 0 1 0 0,0 0 0 0 0,-1-1-1 0 0,1 1 1 0 0,-1-1 0 0 0,2-4 0 0 0,-3 8-28 0 0,1-1 1 0 0,-1 1 0 0 0,0-1 0 0 0,0 1 0 0 0,0-1 0 0 0,0 1 0 0 0,0-1 0 0 0,0 0 0 0 0,0 1 0 0 0,0-1 0 0 0,0 1 0 0 0,0-1 0 0 0,0 1-1 0 0,0-1 1 0 0,0 1 0 0 0,-1-1 0 0 0,1 1 0 0 0,0-1 0 0 0,0 1 0 0 0,-1-1 0 0 0,1 1 0 0 0,0-1 0 0 0,-1 1 0 0 0,1-1 0 0 0,0 1 0 0 0,-1-1-1 0 0,1 1 1 0 0,0 0 0 0 0,-1-1 0 0 0,1 1 0 0 0,-1-1 0 0 0,-20 1-93 0 0,-19 15-48 0 0,31-9 73 0 0,0-1-1 0 0,1 1 0 0 0,-1 1 1 0 0,1 0-1 0 0,0 0 0 0 0,1 0 1 0 0,0 1-1 0 0,0 0 0 0 0,0 0 1 0 0,1 1-1 0 0,-6 12 0 0 0,11-21 80 0 0,1 1 1 0 0,0-1-1 0 0,0 1 0 0 0,-1 0 0 0 0,1-1 0 0 0,0 1 0 0 0,0-1 0 0 0,0 1 1 0 0,-1-1-1 0 0,1 1 0 0 0,0 0 0 0 0,0-1 0 0 0,0 1 0 0 0,0-1 1 0 0,0 1-1 0 0,0 0 0 0 0,0-1 0 0 0,1 1 0 0 0,-1-1 0 0 0,0 1 0 0 0,0 0 1 0 0,0-1-1 0 0,1 1 0 0 0,-1-1 0 0 0,0 1 0 0 0,0-1 0 0 0,1 1 1 0 0,-1-1-1 0 0,0 1 0 0 0,1-1 0 0 0,0 1 0 0 0,0 0 13 0 0,1 0-1 0 0,-1-1 0 0 0,0 1 1 0 0,1-1-1 0 0,-1 0 1 0 0,1 1-1 0 0,-1-1 1 0 0,1 0-1 0 0,-1 0 0 0 0,1 0 1 0 0,-1 0-1 0 0,3 0 1 0 0,3-1 109 0 0,0 0-1 0 0,-1 0 1 0 0,1-1 0 0 0,12-4 0 0 0,-11 2-51 0 0,1-1 0 0 0,-1-1 0 0 0,0 0 0 0 0,0 0 0 0 0,-1 0 0 0 0,0-1 0 0 0,0 0 0 0 0,9-12 0 0 0,-14 17-48 0 0,0-1 0 0 0,-1 0 0 0 0,1 0 0 0 0,0 0 0 0 0,-1 0 0 0 0,0 0 0 0 0,0 0 0 0 0,0 0 0 0 0,0-1 0 0 0,0 1 0 0 0,0 0 0 0 0,-1-6 0 0 0,0 7-24 0 0,0 0 0 0 0,0 0 0 0 0,-1 0-1 0 0,1 0 1 0 0,-1 0 0 0 0,0 0 0 0 0,1 0 0 0 0,-1 0 0 0 0,0 1 0 0 0,0-1 0 0 0,0 0 0 0 0,-1 0 0 0 0,1 1 0 0 0,0-1 0 0 0,-1 1 0 0 0,1-1 0 0 0,-1 1 0 0 0,1-1 0 0 0,-1 1 0 0 0,0 0 0 0 0,1 0 0 0 0,-3-1 0 0 0,0 0-17 0 0,1 1 0 0 0,-1 0 0 0 0,1 0 1 0 0,-1 0-1 0 0,0 0 0 0 0,1 0 0 0 0,-1 1 0 0 0,0 0 1 0 0,1 0-1 0 0,-1 0 0 0 0,0 0 0 0 0,1 1 0 0 0,-1-1 0 0 0,0 1 1 0 0,1 0-1 0 0,-1 0 0 0 0,1 0 0 0 0,-1 0 0 0 0,1 1 1 0 0,-5 2-1 0 0,4-2-2 0 0,0 0-1 0 0,0 0 1 0 0,0 1 0 0 0,1-1-1 0 0,-1 1 1 0 0,1 0 0 0 0,0 0 0 0 0,0 0-1 0 0,0 0 1 0 0,0 0 0 0 0,1 1-1 0 0,-1 0 1 0 0,1-1 0 0 0,0 1 0 0 0,0 0-1 0 0,0 0 1 0 0,-2 5 0 0 0,4-8 14 0 0,0 1 0 0 0,-1-1 0 0 0,1 0 0 0 0,0 0 0 0 0,0 1 0 0 0,0-1 0 0 0,-1 0 0 0 0,1 1 1 0 0,1-1-1 0 0,-1 0 0 0 0,0 1 0 0 0,0-1 0 0 0,0 0 0 0 0,1 0 0 0 0,-1 1 0 0 0,1-1 0 0 0,-1 0 0 0 0,1 0 0 0 0,-1 0 0 0 0,1 0 1 0 0,0 1-1 0 0,0-1 0 0 0,-1 0 0 0 0,1 0 0 0 0,0 0 0 0 0,2 1 0 0 0,-1-1 19 0 0,1 0 1 0 0,-1 1-1 0 0,1-2 1 0 0,-1 1-1 0 0,1 0 0 0 0,0 0 1 0 0,-1-1-1 0 0,1 1 1 0 0,0-1-1 0 0,-1 0 0 0 0,1 0 1 0 0,3 0-1 0 0,5-1 117 0 0,0-1-1 0 0,-1 0 1 0 0,0 0-1 0 0,1-1 1 0 0,15-6-1 0 0,-16 4 22 0 0,0 0-1 0 0,0-1 1 0 0,-1-1-1 0 0,13-9 1 0 0,-20 14-141 0 0,0 0 0 0 0,-1 1 0 0 0,1-1 0 0 0,0 0 0 0 0,-1 0 0 0 0,1-1 0 0 0,-1 1 0 0 0,0 0 0 0 0,1 0 0 0 0,-1-1 0 0 0,1-3 0 0 0,-2 5-16 0 0,0 0 0 0 0,0 0 0 0 0,0 0 0 0 0,0-1 0 0 0,0 1 0 0 0,0 0 0 0 0,0 0 0 0 0,0 0 0 0 0,0 0 0 0 0,-1-1 0 0 0,1 1-1 0 0,-1 0 1 0 0,1 0 0 0 0,-1 0 0 0 0,1 0 0 0 0,-1 0 0 0 0,1 0 0 0 0,-1 0 0 0 0,0 0 0 0 0,0 0 0 0 0,1 0 0 0 0,-1 1 0 0 0,0-1 0 0 0,0 0 0 0 0,0 0 0 0 0,-1 0 0 0 0,-1-1 7 0 0,-1 0 1 0 0,0 1 0 0 0,1-1-1 0 0,-1 1 1 0 0,0 0-1 0 0,1 0 1 0 0,-1 0-1 0 0,0 0 1 0 0,0 1-1 0 0,0-1 1 0 0,0 1 0 0 0,0 0-1 0 0,0 0 1 0 0,1 1-1 0 0,-1-1 1 0 0,0 1-1 0 0,0 0 1 0 0,0 0 0 0 0,0 0-1 0 0,1 0 1 0 0,-5 3-1 0 0,-4 1 65 0 0,-1 1 1 0 0,2 0-1 0 0,-1 1 0 0 0,-19 15 0 0 0,-9 15-23 0 0,37-34-57 0 0,0 0 0 0 0,1 0-1 0 0,0 0 1 0 0,-1 0 0 0 0,1 1 0 0 0,1-1 0 0 0,-1 1-1 0 0,0 0 1 0 0,1-1 0 0 0,0 1 0 0 0,-2 6-1 0 0,3-9-45 0 0,0-1-1 0 0,0 1 0 0 0,0 0 1 0 0,0-1-1 0 0,1 1 0 0 0,-1-1 0 0 0,0 1 1 0 0,0 0-1 0 0,0-1 0 0 0,1 1 1 0 0,-1-1-1 0 0,0 1 0 0 0,1 0 0 0 0,-1-1 1 0 0,0 1-1 0 0,1-1 0 0 0,-1 1 1 0 0,1-1-1 0 0,-1 0 0 0 0,0 1 0 0 0,1-1 1 0 0,0 1-1 0 0,-1-1 0 0 0,1 0 1 0 0,-1 1-1 0 0,1-1 0 0 0,-1 0 1 0 0,1 0-1 0 0,0 1 0 0 0,0-1 0 0 0,6 1-1081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8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146 134 5065 0 0,'-2'-2'247'0'0,"0"0"0"0"0,-1 0 0 0 0,1 1 0 0 0,-1-1 0 0 0,0 1 0 0 0,0-1 0 0 0,1 1 0 0 0,-1 0 0 0 0,0 0 0 0 0,0 0 1 0 0,0 0-1 0 0,0 0 0 0 0,0 1 0 0 0,0 0 0 0 0,0-1 0 0 0,0 1 0 0 0,-1 0 0 0 0,1 0 0 0 0,0 1 0 0 0,0-1 0 0 0,0 1 0 0 0,0-1 0 0 0,0 1 0 0 0,0 0 0 0 0,-2 2 0 0 0,1-1-147 0 0,0 0 1 0 0,1 0-1 0 0,0 1 1 0 0,-1 0-1 0 0,1 0 0 0 0,0 0 1 0 0,1 0-1 0 0,-1 0 0 0 0,0 0 1 0 0,1 1-1 0 0,0-1 0 0 0,0 1 1 0 0,0 0-1 0 0,0 0 0 0 0,0 0 1 0 0,1 0-1 0 0,0 0 1 0 0,-1 5-1 0 0,0-4-55 0 0,2-1 0 0 0,-1 1 1 0 0,0 0-1 0 0,1-1 0 0 0,0 1 0 0 0,0 0 1 0 0,0-1-1 0 0,1 1 0 0 0,0 0 1 0 0,0-1-1 0 0,2 7 0 0 0,-3-9-17 0 0,1-1-1 0 0,0 0 1 0 0,0 1-1 0 0,-1-1 1 0 0,1 0-1 0 0,0 1 1 0 0,0-1-1 0 0,1 0 1 0 0,-1 0-1 0 0,0 0 1 0 0,0 0-1 0 0,1 0 1 0 0,-1 0-1 0 0,0 0 1 0 0,1 0-1 0 0,-1-1 1 0 0,1 1 0 0 0,-1-1-1 0 0,1 1 1 0 0,-1-1-1 0 0,1 1 1 0 0,-1-1-1 0 0,1 0 1 0 0,-1 0-1 0 0,1 1 1 0 0,0-1-1 0 0,-1 0 1 0 0,1-1-1 0 0,-1 1 1 0 0,1 0-1 0 0,0 0 1 0 0,-1-1-1 0 0,1 1 1 0 0,-1-1-1 0 0,1 1 1 0 0,1-2 0 0 0,8-2 181 0 0,0-1 1 0 0,0 0-1 0 0,0-1 1 0 0,-1 0-1 0 0,1 0 1 0 0,-2-2 0 0 0,1 1-1 0 0,-1-1 1 0 0,14-15-1 0 0,-18 18-218 0 0,-1 0 1 0 0,1 0-1 0 0,-1-1 0 0 0,0 1 0 0 0,0-1 0 0 0,-1 0 0 0 0,0-1 0 0 0,0 1 0 0 0,0 0 0 0 0,-1-1 0 0 0,0 0 0 0 0,0 1 0 0 0,-1-1 0 0 0,0 0 0 0 0,0 0 0 0 0,0 0 1 0 0,-2-13-1 0 0,1 17-9 0 0,0 0 0 0 0,-1 0 1 0 0,1 0-1 0 0,-1 0 1 0 0,0 0-1 0 0,1 1 0 0 0,-1-1 1 0 0,-1 0-1 0 0,1 0 1 0 0,0 1-1 0 0,-1-1 0 0 0,1 1 1 0 0,-1-1-1 0 0,0 1 1 0 0,0 0-1 0 0,0 0 0 0 0,0 0 1 0 0,0 0-1 0 0,-1 0 1 0 0,1 0-1 0 0,0 0 0 0 0,-1 1 1 0 0,1-1-1 0 0,-1 1 1 0 0,0 0-1 0 0,0 0 0 0 0,1 0 1 0 0,-1 0-1 0 0,0 0 1 0 0,0 0-1 0 0,-4 0 0 0 0,1 1-4 0 0,1 1-1 0 0,0-1 1 0 0,0 1-1 0 0,0 0 0 0 0,0 0 1 0 0,0 0-1 0 0,0 0 1 0 0,0 1-1 0 0,1 0 1 0 0,-1 0-1 0 0,1 1 0 0 0,-1-1 1 0 0,1 1-1 0 0,0 0 1 0 0,-1 0-1 0 0,2 0 1 0 0,-6 6-1 0 0,1 0-39 0 0,0 0 1 0 0,1 0-1 0 0,0 1 0 0 0,1 0 1 0 0,0 0-1 0 0,1 1 0 0 0,0-1 1 0 0,-6 19-1 0 0,10-26 53 0 0,1 0 0 0 0,-1 0 0 0 0,1 0 1 0 0,-1 0-1 0 0,1 1 0 0 0,0-1 0 0 0,0 0 1 0 0,0 0-1 0 0,0 0 0 0 0,1 0 0 0 0,-1 0 0 0 0,1 0 1 0 0,0 0-1 0 0,0 0 0 0 0,2 5 0 0 0,-1-6 17 0 0,0 0 0 0 0,0 0 0 0 0,0 1 0 0 0,0-1 0 0 0,0-1 0 0 0,0 1 0 0 0,1 0 0 0 0,-1 0 0 0 0,1-1-1 0 0,-1 1 1 0 0,1-1 0 0 0,0 0 0 0 0,-1 0 0 0 0,1 0 0 0 0,0 0 0 0 0,0 0 0 0 0,0-1 0 0 0,-1 1 0 0 0,7-1 0 0 0,-5 0 66 0 0,0 0 0 0 0,0 0 0 0 0,1 0 0 0 0,-1-1 0 0 0,0 1 0 0 0,0-1 0 0 0,0 0 0 0 0,0-1 1 0 0,0 1-1 0 0,0-1 0 0 0,0 1 0 0 0,0-1 0 0 0,-1-1 0 0 0,1 1 0 0 0,-1 0 0 0 0,1-1 0 0 0,-1 1 0 0 0,0-1 1 0 0,0 0-1 0 0,0 0 0 0 0,0-1 0 0 0,-1 1 0 0 0,1 0 0 0 0,-1-1 0 0 0,0 0 0 0 0,3-6 0 0 0,-3 7-51 0 0,-1 0 0 0 0,1-1 0 0 0,-1 0 0 0 0,0 1-1 0 0,0-1 1 0 0,0 0 0 0 0,0 1 0 0 0,-1-1 0 0 0,1 0-1 0 0,-1 0 1 0 0,0 0 0 0 0,0 0 0 0 0,-1 1-1 0 0,1-1 1 0 0,-1 0 0 0 0,0 0 0 0 0,0 1 0 0 0,0-1-1 0 0,0 0 1 0 0,-1 1 0 0 0,1-1 0 0 0,-1 1 0 0 0,0 0-1 0 0,0-1 1 0 0,0 1 0 0 0,0 0 0 0 0,-1 0 0 0 0,1 0-1 0 0,-5-3 1 0 0,4 4 45 0 0,0-1-1 0 0,-1 1 1 0 0,1 0 0 0 0,-1 1-1 0 0,1-1 1 0 0,-1 1-1 0 0,0-1 1 0 0,1 1-1 0 0,-1 0 1 0 0,0 0 0 0 0,0 1-1 0 0,0-1 1 0 0,0 1-1 0 0,0 0 1 0 0,0 0 0 0 0,1 0-1 0 0,-1 0 1 0 0,0 1-1 0 0,0 0 1 0 0,-7 2-1 0 0,9-3-58 0 0,-1 1-1 0 0,1 0 0 0 0,0 1 1 0 0,0-1-1 0 0,0 0 0 0 0,0 1 1 0 0,0-1-1 0 0,1 1 0 0 0,-1-1 1 0 0,0 1-1 0 0,1 0 0 0 0,-1 0 1 0 0,1 0-1 0 0,-1 0 0 0 0,1 0 1 0 0,0 0-1 0 0,0 0 0 0 0,0 0 1 0 0,0 0-1 0 0,0 1 0 0 0,1-1 1 0 0,-1 0-1 0 0,0 1 0 0 0,1-1 1 0 0,0 1-1 0 0,0-1 0 0 0,0 0 1 0 0,0 1-1 0 0,0-1 0 0 0,0 1 1 0 0,0-1-1 0 0,1 0 0 0 0,0 1 1 0 0,-1-1-1 0 0,2 3 0 0 0,-1-2-8 0 0,0 0 1 0 0,1 1-1 0 0,-1-1 0 0 0,1 0 0 0 0,0 0 1 0 0,0 0-1 0 0,0 0 0 0 0,0 0 0 0 0,1 0 1 0 0,-1-1-1 0 0,1 1 0 0 0,-1-1 0 0 0,1 1 1 0 0,0-1-1 0 0,0 0 0 0 0,6 3 0 0 0,-4-3-1 0 0,1 1 0 0 0,-1-1 0 0 0,1 0 0 0 0,0 0 0 0 0,0-1 0 0 0,0 0 0 0 0,0 0 0 0 0,0 0 0 0 0,11-1 0 0 0,-12 0 2 0 0,0 0 0 0 0,-1-1-1 0 0,1 1 1 0 0,0-1 0 0 0,-1 0 0 0 0,1-1 0 0 0,-1 1-1 0 0,1-1 1 0 0,-1 0 0 0 0,1 0 0 0 0,-1 0 0 0 0,5-4 0 0 0,-7 4 2 0 0,0 0 0 0 0,1 0 0 0 0,-1 0 0 0 0,0-1 1 0 0,-1 1-1 0 0,1 0 0 0 0,0-1 0 0 0,-1 1 1 0 0,1-1-1 0 0,-1 1 0 0 0,0-1 0 0 0,0 0 0 0 0,0 0 1 0 0,0 1-1 0 0,-1-1 0 0 0,1 0 0 0 0,-1 0 1 0 0,1 0-1 0 0,-1 0 0 0 0,0-5 0 0 0,-1 3 4 0 0,1 1 0 0 0,-1 0 0 0 0,0 0 0 0 0,0 0 0 0 0,-1-1 0 0 0,1 1 0 0 0,-1 0-1 0 0,0 1 1 0 0,0-1 0 0 0,0 0 0 0 0,0 1 0 0 0,-1-1 0 0 0,1 1 0 0 0,-1-1 0 0 0,0 1 0 0 0,0 0-1 0 0,0 0 1 0 0,-1 1 0 0 0,1-1 0 0 0,0 1 0 0 0,-1-1 0 0 0,0 1 0 0 0,0 0 0 0 0,0 1 0 0 0,-5-3 0 0 0,3 2 11 0 0,1 0 1 0 0,0 1-1 0 0,-1 0 1 0 0,1 0-1 0 0,-1 0 1 0 0,1 1-1 0 0,-1-1 1 0 0,1 2-1 0 0,-1-1 1 0 0,1 0-1 0 0,-1 1 1 0 0,1 0-1 0 0,-1 0 1 0 0,1 1-1 0 0,0-1 1 0 0,0 1-1 0 0,-1 0 1 0 0,1 1-1 0 0,-5 3 1 0 0,4-2-4 0 0,0 0 1 0 0,1 1 0 0 0,-1 0 0 0 0,1 0-1 0 0,0 0 1 0 0,1 1 0 0 0,-1-1 0 0 0,1 1-1 0 0,-5 10 1 0 0,8-15-21 0 0,0 1 0 0 0,1 0 0 0 0,-1-1 0 0 0,1 1 0 0 0,-1 0 0 0 0,1-1 0 0 0,-1 1 0 0 0,1 0 0 0 0,0 0 0 0 0,0 0 1 0 0,0-1-1 0 0,0 1 0 0 0,0 0 0 0 0,0 0 0 0 0,1-1 0 0 0,-1 1 0 0 0,0 0 0 0 0,1 0 0 0 0,0-1 0 0 0,-1 1 0 0 0,1 0 0 0 0,0-1 0 0 0,0 1 0 0 0,0-1 0 0 0,0 1 0 0 0,0-1 0 0 0,0 1 0 0 0,0-1 0 0 0,0 0 0 0 0,1 0 0 0 0,-1 0 0 0 0,0 1 0 0 0,1-1 0 0 0,-1 0 0 0 0,1-1 0 0 0,0 1 0 0 0,-1 0 1 0 0,1 0-1 0 0,0-1 0 0 0,-1 1 0 0 0,1-1 0 0 0,3 1 0 0 0,8 3-97 0 0,0 0 1 0 0,0-1 0 0 0,0-1-1 0 0,0 0 1 0 0,23-1 0 0 0,-28-1 57 0 0,0 0 0 0 0,0-1 0 0 0,0 0 0 0 0,0 0 0 0 0,0-1 0 0 0,0 0 0 0 0,0 0 1 0 0,-1-1-1 0 0,1 0 0 0 0,11-7 0 0 0,-18 10 37 0 0,0-1 0 0 0,1 0 0 0 0,-1 1 0 0 0,0-1-1 0 0,0 0 1 0 0,0 0 0 0 0,0 0 0 0 0,0 0 0 0 0,0 0 0 0 0,0 0 0 0 0,0 0 0 0 0,0 0 0 0 0,0 0 0 0 0,-1 0 0 0 0,1 0 0 0 0,0-1 0 0 0,-1 1 0 0 0,1 0-1 0 0,-1 0 1 0 0,0-1 0 0 0,1 1 0 0 0,-1 0 0 0 0,0-1 0 0 0,0 1 0 0 0,1-2 0 0 0,-2 1 9 0 0,0 0-1 0 0,1 1 1 0 0,-1-1-1 0 0,0 0 1 0 0,0 1 0 0 0,0-1-1 0 0,0 1 1 0 0,0-1 0 0 0,0 1-1 0 0,-1-1 1 0 0,1 1-1 0 0,0 0 1 0 0,-1 0 0 0 0,1 0-1 0 0,-4-2 1 0 0,-5-3 57 0 0,-1 0 1 0 0,1 1-1 0 0,-1 0 0 0 0,-16-4 0 0 0,20 7-180 0 0,0 0-1 0 0,1 0 0 0 0,-1 1 0 0 0,0-1 1 0 0,0 2-1 0 0,1-1 0 0 0,-1 1 0 0 0,0 0 1 0 0,0 0-1 0 0,0 0 0 0 0,0 1 0 0 0,0 0 1 0 0,1 1-1 0 0,-1 0 0 0 0,0 0 0 0 0,-11 5 1 0 0,4 2-6161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10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64 4609 0 0,'-1'0'38'0'0,"0"0"1"0"0,0 1-1 0 0,0-1 0 0 0,0 0 0 0 0,0 0 1 0 0,1 1-1 0 0,-1-1 0 0 0,0 0 1 0 0,0 1-1 0 0,0-1 0 0 0,1 1 0 0 0,-1-1 1 0 0,0 1-1 0 0,1 0 0 0 0,-1-1 1 0 0,0 1-1 0 0,1 0 0 0 0,-1-1 0 0 0,1 1 1 0 0,-1 0-1 0 0,1 0 0 0 0,-1-1 1 0 0,1 1-1 0 0,0 0 0 0 0,-1 0 0 0 0,1 1 1 0 0,-13 30 752 0 0,11-26-613 0 0,-3 5 140 0 0,2 0-1 0 0,-1 1 1 0 0,2-1-1 0 0,-1 0 1 0 0,2 1-1 0 0,-1 0 1 0 0,1 16-1 0 0,1-25-224 0 0,0 0-1 0 0,1-1 1 0 0,-1 1 0 0 0,0-1-1 0 0,1 1 1 0 0,-1-1-1 0 0,1 1 1 0 0,0-1-1 0 0,0 1 1 0 0,0-1-1 0 0,0 0 1 0 0,0 0-1 0 0,1 1 1 0 0,-1-1 0 0 0,1 0-1 0 0,-1 0 1 0 0,1 0-1 0 0,0 0 1 0 0,0-1-1 0 0,0 1 1 0 0,0 0-1 0 0,0-1 1 0 0,0 1-1 0 0,0-1 1 0 0,0 0 0 0 0,1 0-1 0 0,-1 0 1 0 0,0 0-1 0 0,1 0 1 0 0,-1 0-1 0 0,1-1 1 0 0,-1 1-1 0 0,1-1 1 0 0,-1 0-1 0 0,1 1 1 0 0,0-1 0 0 0,-1 0-1 0 0,1-1 1 0 0,-1 1-1 0 0,4-1 1 0 0,1 0 154 0 0,1-1 0 0 0,-1 1 0 0 0,0-2 0 0 0,0 1 0 0 0,0-1 0 0 0,0 0 0 0 0,0 0 0 0 0,-1-1 0 0 0,1 0 0 0 0,-1 0 1 0 0,0-1-1 0 0,0 1 0 0 0,0-1 0 0 0,-1-1 0 0 0,9-10 0 0 0,-12 13-194 0 0,1 1 0 0 0,-1-1 0 0 0,0 0 0 0 0,0 0 0 0 0,-1 0 1 0 0,1 0-1 0 0,-1-1 0 0 0,1 1 0 0 0,-1 0 0 0 0,0-1 0 0 0,-1 1 0 0 0,1-1 0 0 0,0 1 0 0 0,-1-1 1 0 0,0 1-1 0 0,0-1 0 0 0,0 1 0 0 0,0-1 0 0 0,0 1 0 0 0,-1-1 0 0 0,0 1 0 0 0,1-1 1 0 0,-1 1-1 0 0,-1-1 0 0 0,1 1 0 0 0,0 0 0 0 0,-1 0 0 0 0,0-1 0 0 0,1 1 0 0 0,-1 1 0 0 0,0-1 1 0 0,-1 0-1 0 0,1 0 0 0 0,0 1 0 0 0,-4-3 0 0 0,4 3-16 0 0,0 0 0 0 0,0 1-1 0 0,0-1 1 0 0,-1 1 0 0 0,1-1-1 0 0,0 1 1 0 0,-1 0 0 0 0,1 0 0 0 0,-1 0-1 0 0,1 0 1 0 0,-1 1 0 0 0,1-1 0 0 0,-1 1-1 0 0,1-1 1 0 0,-1 1 0 0 0,0 0 0 0 0,1 0-1 0 0,-1 0 1 0 0,0 0 0 0 0,1 1 0 0 0,-1-1-1 0 0,0 1 1 0 0,1-1 0 0 0,-1 1 0 0 0,1 0-1 0 0,-1 0 1 0 0,1 0 0 0 0,0 1-1 0 0,-1-1 1 0 0,1 0 0 0 0,0 1 0 0 0,0-1-1 0 0,0 1 1 0 0,0 0 0 0 0,0 0 0 0 0,0 0-1 0 0,1 0 1 0 0,-3 3 0 0 0,3-3-42 0 0,-1 0 0 0 0,1 0 1 0 0,-1 0-1 0 0,1 0 0 0 0,0 0 1 0 0,0 1-1 0 0,0-1 0 0 0,0 0 1 0 0,0 1-1 0 0,0-1 0 0 0,1 1 0 0 0,-1-1 1 0 0,1 1-1 0 0,0-1 0 0 0,0 1 1 0 0,0-1-1 0 0,0 1 0 0 0,0-1 1 0 0,0 1-1 0 0,1-1 0 0 0,-1 1 1 0 0,1-1-1 0 0,0 1 0 0 0,0-1 0 0 0,0 1 1 0 0,0-1-1 0 0,0 0 0 0 0,0 0 1 0 0,1 0-1 0 0,-1 1 0 0 0,1-1 1 0 0,-1-1-1 0 0,1 1 0 0 0,0 0 0 0 0,0 0 1 0 0,0 0-1 0 0,0-1 0 0 0,0 1 1 0 0,0-1-1 0 0,4 2 0 0 0,1 0 10 0 0,-1 0-1 0 0,1-1 1 0 0,0 0-1 0 0,0 0 1 0 0,0 0-1 0 0,1-1 1 0 0,-1 0 0 0 0,0 0-1 0 0,0-1 1 0 0,1 0-1 0 0,-1-1 1 0 0,14-2-1 0 0,-16 3 48 0 0,1-1-1 0 0,-1-1 1 0 0,1 1 0 0 0,-1-1-1 0 0,0 0 1 0 0,0 0 0 0 0,0 0-1 0 0,0-1 1 0 0,0 0-1 0 0,0 0 1 0 0,-1 0 0 0 0,1-1-1 0 0,-1 1 1 0 0,0-1 0 0 0,0 0-1 0 0,-1 0 1 0 0,7-8 0 0 0,-9 10-49 0 0,0 0 1 0 0,0-1 0 0 0,0 1 0 0 0,0 0 0 0 0,0 0 0 0 0,-1 0 0 0 0,1-1 0 0 0,0 1 0 0 0,-1-1 0 0 0,0 1 0 0 0,0 0 0 0 0,0-1 0 0 0,0 1 0 0 0,0-1 0 0 0,0 1-1 0 0,0 0 1 0 0,-1-1 0 0 0,1 1 0 0 0,-1 0 0 0 0,0-1 0 0 0,0 1 0 0 0,0 0 0 0 0,0 0 0 0 0,0 0 0 0 0,0 0 0 0 0,0 0 0 0 0,-1 0 0 0 0,1 0 0 0 0,-1 0 0 0 0,1 0 0 0 0,-1 1-1 0 0,0-1 1 0 0,0 0 0 0 0,0 1 0 0 0,0 0 0 0 0,-4-3 0 0 0,3 2 8 0 0,-1 0 0 0 0,0 0-1 0 0,0 0 1 0 0,0 1 0 0 0,-1-1-1 0 0,1 1 1 0 0,0 0 0 0 0,0 0 0 0 0,-1 1-1 0 0,1-1 1 0 0,-1 1 0 0 0,1 0 0 0 0,0 0-1 0 0,-1 0 1 0 0,1 1 0 0 0,-1 0-1 0 0,1 0 1 0 0,0 0 0 0 0,-8 3 0 0 0,9-3-15 0 0,0 1 1 0 0,-1-1 0 0 0,1 1 0 0 0,0 0 0 0 0,1 0-1 0 0,-1 0 1 0 0,0 1 0 0 0,0-1 0 0 0,1 1 0 0 0,0-1 0 0 0,-1 1-1 0 0,1 0 1 0 0,0 0 0 0 0,-3 6 0 0 0,5-7-4 0 0,-1 0 0 0 0,1 0-1 0 0,0-1 1 0 0,0 1 0 0 0,0 0 0 0 0,0 0 0 0 0,0 0 0 0 0,0 0 0 0 0,1-1 0 0 0,-1 1 0 0 0,1 0-1 0 0,-1 0 1 0 0,1 0 0 0 0,-1-1 0 0 0,1 1 0 0 0,0 0 0 0 0,0-1 0 0 0,0 1 0 0 0,0-1 0 0 0,0 1 0 0 0,0-1-1 0 0,1 0 1 0 0,-1 1 0 0 0,0-1 0 0 0,1 0 0 0 0,-1 0 0 0 0,1 0 0 0 0,-1 0 0 0 0,4 2 0 0 0,6 4 2 0 0,0 1 1 0 0,1-2 0 0 0,0 1 0 0 0,0-2 0 0 0,1 0-1 0 0,13 4 1 0 0,-24-8 18 0 0,0 0-1 0 0,1-1 0 0 0,-1 1 0 0 0,0-1 1 0 0,0 0-1 0 0,1 1 0 0 0,-1-1 1 0 0,0 0-1 0 0,0 0 0 0 0,1-1 1 0 0,-1 1-1 0 0,0 0 0 0 0,0-1 0 0 0,1 1 1 0 0,-1-1-1 0 0,0 0 0 0 0,0 0 1 0 0,0 0-1 0 0,0 0 0 0 0,0 0 1 0 0,0 0-1 0 0,0-1 0 0 0,0 1 1 0 0,-1 0-1 0 0,1-1 0 0 0,0 0 0 0 0,-1 1 1 0 0,1-1-1 0 0,-1 0 0 0 0,0 0 1 0 0,1 0-1 0 0,-1 0 0 0 0,0 0 1 0 0,0 0-1 0 0,0 0 0 0 0,-1 0 1 0 0,1 0-1 0 0,0 0 0 0 0,-1-1 0 0 0,0 1 1 0 0,1 0-1 0 0,-1 0 0 0 0,0-1 1 0 0,0-2-1 0 0,0-3-7 0 0,-1 0 0 0 0,0 1 0 0 0,0-1-1 0 0,0 0 1 0 0,-1 1 0 0 0,0-1 0 0 0,-1 1 0 0 0,0-1 0 0 0,0 1-1 0 0,0 0 1 0 0,-1 0 0 0 0,0 0 0 0 0,-8-8 0 0 0,9 10-3 0 0,-1 1-1 0 0,1 0 1 0 0,-1 0 0 0 0,0 0 0 0 0,-1 0 0 0 0,1 1 0 0 0,-1-1 0 0 0,-9-4 0 0 0,12 7 0 0 0,-1 0 0 0 0,0 0 0 0 0,1 0 0 0 0,-1 0 1 0 0,0 1-1 0 0,0-1 0 0 0,1 1 0 0 0,-1-1 1 0 0,0 1-1 0 0,0 0 0 0 0,0 0 0 0 0,0 1 0 0 0,1-1 1 0 0,-1 0-1 0 0,0 1 0 0 0,0 0 0 0 0,1 0 0 0 0,-4 1 1 0 0,2 0-11 0 0,1 0 0 0 0,-1 0 0 0 0,1 0 1 0 0,0 0-1 0 0,-1 1 0 0 0,1 0 0 0 0,0-1 0 0 0,0 1 1 0 0,1 1-1 0 0,-1-1 0 0 0,1 0 0 0 0,-1 0 0 0 0,1 1 1 0 0,0 0-1 0 0,0-1 0 0 0,1 1 0 0 0,-1 0 1 0 0,1 0-1 0 0,0 0 0 0 0,0 0 0 0 0,0 0 0 0 0,0 0 1 0 0,1 0-1 0 0,0 0 0 0 0,0 0 0 0 0,0 5 0 0 0,0-3-10 0 0,1 0-1 0 0,-1 1 1 0 0,2-1-1 0 0,-1 0 1 0 0,0 0-1 0 0,1 0 1 0 0,0-1-1 0 0,1 1 1 0 0,-1 0-1 0 0,1-1 0 0 0,0 1 1 0 0,0-1-1 0 0,1 0 1 0 0,0 0-1 0 0,0 0 1 0 0,7 7-1 0 0,-7-10 18 0 0,-1 1 1 0 0,1 0-1 0 0,0-1 0 0 0,0 0 0 0 0,-1 0 0 0 0,1 0 0 0 0,1 0 0 0 0,-1 0 0 0 0,0-1 0 0 0,0 0 1 0 0,1 0-1 0 0,-1 0 0 0 0,9 0 0 0 0,-11-1 10 0 0,-1 0 1 0 0,1-1-1 0 0,0 1 1 0 0,0-1-1 0 0,-1 1 1 0 0,1-1-1 0 0,0 1 1 0 0,-1-1-1 0 0,1 0 0 0 0,-1 0 1 0 0,1 0-1 0 0,-1 0 1 0 0,0 0-1 0 0,1 0 1 0 0,-1 0-1 0 0,0-1 1 0 0,0 1-1 0 0,1 0 1 0 0,-1-1-1 0 0,0 1 0 0 0,0 0 1 0 0,-1-1-1 0 0,1 0 1 0 0,0 1-1 0 0,0-1 1 0 0,-1 1-1 0 0,1-1 1 0 0,-1 0-1 0 0,1 1 0 0 0,-1-1 1 0 0,0 0-1 0 0,0 0 1 0 0,0 1-1 0 0,0-1 1 0 0,0 0-1 0 0,0 0 1 0 0,-1-1-1 0 0,2-5 18 0 0,-2 1-1 0 0,1 0 1 0 0,-1 0-1 0 0,0 0 1 0 0,-1 0 0 0 0,1 0-1 0 0,-1 0 1 0 0,-1 0-1 0 0,1 0 1 0 0,-1 1-1 0 0,-6-10 1 0 0,7 13-25 0 0,0 1 1 0 0,0-1-1 0 0,0 1 1 0 0,-1 0-1 0 0,1-1 1 0 0,0 1-1 0 0,-1 1 0 0 0,0-1 1 0 0,1 0-1 0 0,-1 1 1 0 0,0-1-1 0 0,0 1 0 0 0,0 0 1 0 0,0 0-1 0 0,0 0 1 0 0,0 0-1 0 0,0 0 1 0 0,-1 1-1 0 0,1 0 0 0 0,0-1 1 0 0,0 1-1 0 0,0 0 1 0 0,-1 1-1 0 0,1-1 1 0 0,0 0-1 0 0,0 1 0 0 0,-5 1 1 0 0,0 1 1 0 0,1 0 1 0 0,-1 0-1 0 0,1 0 1 0 0,0 1-1 0 0,1 0 1 0 0,-1 1-1 0 0,1 0 1 0 0,-12 10-1 0 0,16-13-6 0 0,-1 1 0 0 0,1-1 0 0 0,0 1 0 0 0,0-1 0 0 0,1 1 0 0 0,-1 0 0 0 0,0 0 0 0 0,1 0 0 0 0,0 0 0 0 0,-2 6 0 0 0,2-7-9 0 0,1-1 0 0 0,0 1 0 0 0,0 0 0 0 0,0-1 0 0 0,0 1 0 0 0,0 0 0 0 0,0 0 0 0 0,1-1 0 0 0,-1 1 0 0 0,0 0 0 0 0,1-1 1 0 0,0 1-1 0 0,-1-1 0 0 0,1 1 0 0 0,0 0 0 0 0,0-1 0 0 0,0 0 0 0 0,-1 1 0 0 0,2-1 0 0 0,-1 1 0 0 0,2 1 0 0 0,1 0-107 0 0,-1-1-1 0 0,1 1 1 0 0,0-1-1 0 0,0 0 0 0 0,0 0 1 0 0,0 0-1 0 0,0 0 1 0 0,0-1-1 0 0,1 0 1 0 0,-1 0-1 0 0,0 0 1 0 0,1 0-1 0 0,-1-1 1 0 0,1 1-1 0 0,5-1 0 0 0,-2 0-499 0 0,0-1-1 0 0,0 0 0 0 0,-1 0 1 0 0,1 0-1 0 0,0-1 0 0 0,-1 0 1 0 0,1-1-1 0 0,7-3 0 0 0,-3-1 193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0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6 106 456 0 0,'6'-26'1319'0'0,"-5"18"-997"0"0,0 0-1 0 0,1 0 0 0 0,0 0 1 0 0,0 0-1 0 0,1 0 1 0 0,0 0-1 0 0,7-11 0 0 0,-10 19-273 0 0,0 0 0 0 0,0-1 0 0 0,1 1 0 0 0,-1 0-1 0 0,0-1 1 0 0,1 1 0 0 0,-1 0 0 0 0,0 0 0 0 0,1-1 0 0 0,-1 1-1 0 0,0 0 1 0 0,1 0 0 0 0,-1 0 0 0 0,0-1 0 0 0,1 1 0 0 0,-1 0-1 0 0,1 0 1 0 0,-1 0 0 0 0,0 0 0 0 0,1 0 0 0 0,-1 0 0 0 0,1 0-1 0 0,-1 0 1 0 0,0 0 0 0 0,1 0 0 0 0,-1 0 0 0 0,1 0 0 0 0,-1 0-1 0 0,0 0 1 0 0,1 0 0 0 0,-1 1 0 0 0,1-1 0 0 0,-1 0 0 0 0,1 0-1 0 0,12 14 573 0 0,4 20-393 0 0,-15-27-170 0 0,0 0 1 0 0,0 1 0 0 0,-1-1-1 0 0,0 1 1 0 0,-1-1 0 0 0,0 1-1 0 0,0-1 1 0 0,0 1-1 0 0,-1-1 1 0 0,-2 10 0 0 0,-4 12 229 0 0,-13 37 0 0 0,1-6 479 0 0,13-25-384 0 0,1 1 1 0 0,-2 68 0 0 0,7-66-1023 0 0,-3 0 0 0 0,-9 50-1 0 0,8-71-2314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50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55 9130 0 0,'-3'-16'150'0'0,"0"7"1224"0"0,-5 23 600 0 0,-46 115 4261 0 0,50-114-5888 0 0,-1 0-1 0 0,2 0 1 0 0,0 0-1 0 0,0 0 1 0 0,2 0-1 0 0,0 0 1 0 0,1 18-1 0 0,0-30-334 0 0,0 0 0 0 0,0 0 1 0 0,1-1-1 0 0,-1 1 0 0 0,0 0 0 0 0,1 0 0 0 0,0 0 0 0 0,0-1 0 0 0,0 1 0 0 0,0 0 0 0 0,0-1 0 0 0,1 1 0 0 0,-1-1 0 0 0,1 1 0 0 0,-1-1 1 0 0,1 0-1 0 0,0 0 0 0 0,0 0 0 0 0,0 0 0 0 0,0 0 0 0 0,0 0 0 0 0,1 0 0 0 0,-1-1 0 0 0,0 1 0 0 0,1-1 0 0 0,-1 1 0 0 0,1-1 1 0 0,0 0-1 0 0,-1 0 0 0 0,1-1 0 0 0,0 1 0 0 0,0 0 0 0 0,0-1 0 0 0,-1 1 0 0 0,1-1 0 0 0,0 0 0 0 0,0 0 0 0 0,0 0 0 0 0,0-1 0 0 0,-1 1 1 0 0,5-1-1 0 0,4-2 12 0 0,-1 0 0 0 0,1 0-1 0 0,0 0 1 0 0,-1-2 0 0 0,0 1 0 0 0,0-1 0 0 0,-1-1 0 0 0,1 0 0 0 0,13-10 0 0 0,-17 11-34 0 0,-1-1 0 0 0,1 1 0 0 0,-1-1 0 0 0,1 0 0 0 0,-2 0 0 0 0,1-1 0 0 0,-1 1 0 0 0,0-1 0 0 0,0 0 0 0 0,-1 0 0 0 0,0 0 0 0 0,0-1 0 0 0,-1 1 0 0 0,0-1 0 0 0,0 0 0 0 0,0 1 0 0 0,-1-1 0 0 0,0-8 0 0 0,-2 8-29 0 0,1 1 0 0 0,-1 0 0 0 0,0 0 0 0 0,-1 0 0 0 0,1 0 0 0 0,-1 0 0 0 0,-1 0 0 0 0,0 0 0 0 0,0 1 0 0 0,0-1 0 0 0,0 1 0 0 0,-1 0 0 0 0,0 0 0 0 0,-1 0 0 0 0,1 0 0 0 0,-1 1 0 0 0,0 0 0 0 0,0 0 1 0 0,-11-8-1 0 0,-38-22 4 0 0,24 22-1301 0 0,-1 10-4363 0 0,18 4-474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1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3689 0 0,'0'1'3'0'0,"0"0"0"0"0,0 0 0 0 0,0 0 0 0 0,0 0 0 0 0,1 0 0 0 0,-1-1 0 0 0,0 1 0 0 0,0 0 0 0 0,1 0 0 0 0,-1 0 0 0 0,1-1 0 0 0,-1 1 0 0 0,1 0 0 0 0,-1 0 0 0 0,1-1 0 0 0,-1 1 0 0 0,1 0 0 0 0,0-1 0 0 0,-1 1 0 0 0,1-1 0 0 0,0 1 0 0 0,0-1 0 0 0,-1 1 0 0 0,1-1 0 0 0,0 0 0 0 0,0 1 0 0 0,0-1 0 0 0,0 0 0 0 0,-1 1 0 0 0,1-1 0 0 0,0 0 0 0 0,0 0 0 0 0,0 0 0 0 0,0 0 0 0 0,0 0 0 0 0,0 0 0 0 0,-1 0 0 0 0,1 0 0 0 0,0 0 0 0 0,0 0 0 0 0,0-1 0 0 0,0 1 0 0 0,0 0 0 0 0,-1-1 0 0 0,1 1 0 0 0,0 0 0 0 0,0-1 0 0 0,0 1 0 0 0,-1-1 0 0 0,1 1 0 0 0,0-1 0 0 0,-1 0 0 0 0,1 1 0 0 0,0-1 0 0 0,-1 0-1 0 0,2-1 1 0 0,-1 1-12 0 0,0 0 0 0 0,0 0-1 0 0,0 0 1 0 0,1 0-1 0 0,-1 0 1 0 0,0-1-1 0 0,0 1 1 0 0,-1 0-1 0 0,1-1 1 0 0,0 1-1 0 0,0-1 1 0 0,-1 1-1 0 0,1-1 1 0 0,-1 1-1 0 0,1-1 1 0 0,-1 0-1 0 0,0 1 1 0 0,1-1-1 0 0,-1 1 1 0 0,0-1-1 0 0,0 0 1 0 0,0 1-1 0 0,0-1 1 0 0,-1 0-1 0 0,1 1 1 0 0,0-1 0 0 0,-2-2-1 0 0,0-2-34 0 0,-1 0-1 0 0,0 0 1 0 0,-1 1-1 0 0,1 0 1 0 0,-7-8-1 0 0,6 8 9 0 0,-1-1 26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1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12 3225 0 0,'0'-1'-20'0'0,"1"0"0"0"0,-1 0 0 0 0,1 1 0 0 0,0-1 0 0 0,0 0 0 0 0,-1 0 0 0 0,1 1 0 0 0,0-1 0 0 0,0 1 0 0 0,0-1 0 0 0,0 0 0 0 0,0 1 0 0 0,0 0 0 0 0,0-1 0 0 0,0 1 0 0 0,0-1 0 0 0,0 1 0 0 0,2 0 0 0 0,4 1 1073 0 0,-15 11-613 0 0,7-10-338 0 0,-1 0 0 0 0,0 0-1 0 0,0-1 1 0 0,0 1-1 0 0,0-1 1 0 0,0 1 0 0 0,0-1-1 0 0,0 0 1 0 0,0 0 0 0 0,-1 0-1 0 0,1 0 1 0 0,0 0 0 0 0,-4 1-1 0 0,9 2 315 0 0,0 1-416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3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3225 0 0,'-1'1'653'0'0,"0"0"1"0"0,1 0 0 0 0,-1 0 0 0 0,1 1-1 0 0,0-1 1 0 0,-1 0 0 0 0,1 0 0 0 0,0 1-1 0 0,0-1 1 0 0,0 0 0 0 0,0 1-1 0 0,0-1 1 0 0,0 0 0 0 0,0 0 0 0 0,0 1-1 0 0,1 1 1 0 0,10 37 3049 0 0,-3-17-2970 0 0,18 32 0 0 0,111 172 1098 0 0,-133-220-1784 0 0,2 0-1 0 0,-1 0 1 0 0,0-1 0 0 0,1 1 0 0 0,10 7 0 0 0,-15-13-27 0 0,0 0 0 0 0,1 0 0 0 0,-1 0 1 0 0,0 0-1 0 0,1-1 0 0 0,-1 1 0 0 0,1 0 1 0 0,-1-1-1 0 0,1 1 0 0 0,-1-1 1 0 0,1 0-1 0 0,-1 1 0 0 0,1-1 0 0 0,-1 0 1 0 0,1 0-1 0 0,-1 0 0 0 0,1 0 0 0 0,-1 0 1 0 0,1 0-1 0 0,-1-1 0 0 0,1 1 0 0 0,-1 0 1 0 0,1-1-1 0 0,-1 1 0 0 0,1-1 1 0 0,-1 0-1 0 0,1 1 0 0 0,-1-1 0 0 0,0 0 1 0 0,0 0-1 0 0,1 0 0 0 0,-1 0 0 0 0,0 0 1 0 0,0 0-1 0 0,0 0 0 0 0,0 0 1 0 0,1-2-1 0 0,14-18 126 0 0,-2 0 0 0 0,0-1 0 0 0,12-28 1 0 0,-12 22-180 0 0,32-46 1 0 0,-1 17-2411 0 0,-28 36-4948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3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8290 0 0,'0'0'969'0'0,"-8"28"3431"0"0,4 5-3491 0 0,2 0-1 0 0,1 0 1 0 0,2 1 0 0 0,7 47 0 0 0,35 131 581 0 0,2 12-1668 0 0,-38-177-1713 0 0,-4-23-4475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4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5873 0 0,'1'13'1015'0'0,"1"0"0"0"0,-1-1 0 0 0,2 1 0 0 0,0-1 0 0 0,0 0 0 0 0,2 0 0 0 0,-1 0 0 0 0,9 15 0 0 0,-9-19-725 0 0,0 0 0 0 0,1 0 0 0 0,0-1 0 0 0,0 1-1 0 0,1-1 1 0 0,-1 0 0 0 0,2-1 0 0 0,-1 1 0 0 0,1-1 0 0 0,0-1-1 0 0,0 1 1 0 0,11 5 0 0 0,-15-10-259 0 0,-1 0-1 0 0,1 0 1 0 0,0 0-1 0 0,0 0 1 0 0,-1-1 0 0 0,1 1-1 0 0,0-1 1 0 0,0 0-1 0 0,0 0 1 0 0,0 0 0 0 0,0 0-1 0 0,0 0 1 0 0,0-1-1 0 0,-1 1 1 0 0,1-1 0 0 0,0 0-1 0 0,0 0 1 0 0,-1 0-1 0 0,1 0 1 0 0,0 0 0 0 0,-1 0-1 0 0,1-1 1 0 0,-1 0-1 0 0,0 1 1 0 0,1-1 0 0 0,-1 0-1 0 0,0 0 1 0 0,0 0-1 0 0,0 0 1 0 0,0-1 0 0 0,3-4-1 0 0,4-7 179 0 0,0-1 0 0 0,0 0 0 0 0,-1-1 0 0 0,6-18 0 0 0,-9 22-181 0 0,14-35-5759 0 0,-10 26-748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4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5529 0 0,'0'0'246'0'0,"-1"0"-1"0"0,0 0 1 0 0,0 0-1 0 0,1 0 1 0 0,-1 0-1 0 0,0 0 1 0 0,1 1 0 0 0,-1-1-1 0 0,0 0 1 0 0,1 0-1 0 0,-1 1 1 0 0,0-1-1 0 0,1 0 1 0 0,-1 1-1 0 0,1-1 1 0 0,-1 1-1 0 0,0-1 1 0 0,1 1-1 0 0,-1-1 1 0 0,1 1 0 0 0,-1-1-1 0 0,1 1 1 0 0,0 0-1 0 0,-1-1 1 0 0,1 1-1 0 0,-1 0 1 0 0,-2 24 3286 0 0,11 29-1082 0 0,-7-51-2275 0 0,28 154 1609 0 0,11 204-1 0 0,-33-283-1659 0 0,-5-64-159 0 0,1 64 214 0 0,-3-72-239 0 0,0 0 0 0 0,-1 0 0 0 0,0 0 0 0 0,0 0 0 0 0,0 0 0 0 0,-1 0 0 0 0,0 0 0 0 0,0-1 0 0 0,0 1 0 0 0,-5 6 0 0 0,5-9-683 0 0,-1-3-209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5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13 3225 0 0,'-18'-2'3426'0'0,"24"9"4758"0"0,11 11-6453 0 0,-15-14-1457 0 0,27 33 1800 0 0,63 65 0 0 0,-91-101-2055 0 0,-1 0 0 0 0,1-1 0 0 0,0 1 0 0 0,-1 0 0 0 0,1-1 0 0 0,0 1-1 0 0,0-1 1 0 0,0 1 0 0 0,-1-1 0 0 0,1 0 0 0 0,0 1 0 0 0,0-1 0 0 0,0 0-1 0 0,0 0 1 0 0,-1 1 0 0 0,1-1 0 0 0,0 0 0 0 0,0 0 0 0 0,0 0 0 0 0,0 0-1 0 0,0 0 1 0 0,0 0 0 0 0,0 0 0 0 0,0 0 0 0 0,-1-1 0 0 0,3 1 0 0 0,-2-1 8 0 0,1-1 1 0 0,0 1 0 0 0,-1 0-1 0 0,1 0 1 0 0,-1-1-1 0 0,0 1 1 0 0,1 0 0 0 0,-1-1-1 0 0,0 0 1 0 0,0 1 0 0 0,0-1-1 0 0,1-2 1 0 0,3-7 56 0 0,0-1-1 0 0,-1-1 1 0 0,3-13 0 0 0,-5 19-71 0 0,18-74-704 0 0,-16 66 45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0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6913 0 0,'-4'0'6906'0'0,"3"0"-6733"0"0,0 28 1832 0 0,2 42-1030 0 0,10 151 1049 0 0,7 279-692 0 0,-18-481-1408 0 0,-1 1-1 0 0,-1 0 1 0 0,-5 25-1 0 0,-7-3-2807 0 0,12-39 1893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0.5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205 3 456 0 0,'0'0'27'0'0,"-1"0"0"0"0,1-1-1 0 0,0 1 1 0 0,0 0 0 0 0,0 0 0 0 0,0 0-1 0 0,-1 0 1 0 0,1-1 0 0 0,0 1 0 0 0,0 0 0 0 0,-1 0-1 0 0,1 0 1 0 0,0 0 0 0 0,0 0 0 0 0,0 0-1 0 0,-1-1 1 0 0,1 1 0 0 0,0 0 0 0 0,-1 0-1 0 0,1 0 1 0 0,0 0 0 0 0,0 0 0 0 0,-1 0 0 0 0,1 0-1 0 0,0 0 1 0 0,0 0 0 0 0,-1 0 0 0 0,1 0-1 0 0,0 1 1 0 0,0-1 0 0 0,-1 0 0 0 0,1 0-1 0 0,0 0 1 0 0,0 0 0 0 0,-1 0 0 0 0,1 0-1 0 0,0 0 1 0 0,0 1 0 0 0,0-1 0 0 0,-1 0 0 0 0,1 0-1 0 0,0 0 1 0 0,0 1 0 0 0,-18 14 1475 0 0,-15 21 818 0 0,4-1-425 0 0,5-5 194 0 0,-2 0 0 0 0,-39 35 1 0 0,76-76-2163 0 0,-1 0-1 0 0,-1-1 1 0 0,15-25-1 0 0,-14 21 311 0 0,0 1 0 0 0,1 0 0 0 0,0 1-1 0 0,1 0 1 0 0,21-18 0 0 0,-31 30-124 0 0,0 1 0 0 0,0 0 0 0 0,0 0 0 0 0,1 0 0 0 0,-1 0 0 0 0,0 1 0 0 0,0-1 0 0 0,1 1 0 0 0,-1-1 0 0 0,0 1 0 0 0,1 0 1 0 0,-1 0-1 0 0,0 0 0 0 0,1 0 0 0 0,-1 0 0 0 0,0 0 0 0 0,1 1 0 0 0,-1-1 0 0 0,0 1 0 0 0,1-1 0 0 0,-1 1 0 0 0,4 2 0 0 0,6 3 443 0 0,-1 0 0 0 0,0 1 1 0 0,12 9-1 0 0,6 3 197 0 0,-4-4 85 0 0,39 32 1 0 0,-27-17-5275 0 0,-30-24 2516 0 0,4 3-4803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1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55 4145 0 0,'-1'-3'266'0'0,"0"0"0"0"0,0 0 0 0 0,0 0 0 0 0,-1 0-1 0 0,1 0 1 0 0,-1 0 0 0 0,0 1 0 0 0,0-1 0 0 0,0 0 0 0 0,0 1 0 0 0,0 0 0 0 0,-1 0 0 0 0,1-1 0 0 0,-1 1 0 0 0,0 1-1 0 0,1-1 1 0 0,-1 0 0 0 0,0 1 0 0 0,0-1 0 0 0,0 1 0 0 0,-4-1 0 0 0,5 1-40 0 0,0 0-1 0 0,0 1 1 0 0,0-1-1 0 0,0 1 1 0 0,0 0 0 0 0,0-1-1 0 0,0 1 1 0 0,0 0 0 0 0,0 0-1 0 0,0 0 1 0 0,0 0-1 0 0,0 1 1 0 0,0-1 0 0 0,0 1-1 0 0,0-1 1 0 0,0 1 0 0 0,0 0-1 0 0,0-1 1 0 0,0 1-1 0 0,1 0 1 0 0,-1 0 0 0 0,0 0-1 0 0,0 1 1 0 0,1-1 0 0 0,-1 0-1 0 0,1 1 1 0 0,-1-1-1 0 0,1 1 1 0 0,0-1 0 0 0,-1 1-1 0 0,1 0 1 0 0,0-1 0 0 0,0 1-1 0 0,-1 3 1 0 0,-4 15 261 0 0,2 0 0 0 0,0 1 1 0 0,1 0-1 0 0,1-1 0 0 0,1 1 1 0 0,2 34-1 0 0,-1-23-172 0 0,22 420 512 0 0,-15-340-2880 0 0,-5-100-5272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51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51 4577 0 0,'-28'-22'2340'0'0,"5"-5"3643"0"0,22 27-5814 0 0,1 0 1 0 0,-1-1-1 0 0,1 1 1 0 0,-1 0-1 0 0,1 0 0 0 0,-1 0 1 0 0,0 0-1 0 0,1 0 0 0 0,-1 0 1 0 0,1 0-1 0 0,-1 0 1 0 0,1 0-1 0 0,-1 0 0 0 0,0 0 1 0 0,1 0-1 0 0,-1 0 0 0 0,1 1 1 0 0,-1-1-1 0 0,1 0 0 0 0,-1 0 1 0 0,1 1-1 0 0,-1-1 1 0 0,1 0-1 0 0,-1 1 0 0 0,1-1 1 0 0,-1 0-1 0 0,1 1 0 0 0,-1-1 1 0 0,1 1-1 0 0,0-1 0 0 0,-1 1 1 0 0,1-1-1 0 0,0 0 1 0 0,-1 2-1 0 0,-14 15 1647 0 0,10-8-1692 0 0,1 1 0 0 0,0-1 0 0 0,0 1 0 0 0,1 0 0 0 0,0 0 0 0 0,1 0-1 0 0,0 0 1 0 0,0 0 0 0 0,1 0 0 0 0,1 14 0 0 0,0-17-86 0 0,0-1 0 0 0,0 1 0 0 0,1-1 0 0 0,0 0 0 0 0,0 1 0 0 0,1-1 1 0 0,-1 0-1 0 0,1 0 0 0 0,1 0 0 0 0,-1 0 0 0 0,1 0 0 0 0,0 0 0 0 0,0-1 0 0 0,1 1 0 0 0,0-1 1 0 0,0 0-1 0 0,7 7 0 0 0,-10-11-27 0 0,0 0 1 0 0,0 0 0 0 0,0-1-1 0 0,0 1 1 0 0,0 0 0 0 0,0 0-1 0 0,0-1 1 0 0,1 1 0 0 0,-1-1-1 0 0,0 1 1 0 0,0-1 0 0 0,1 0-1 0 0,-1 1 1 0 0,0-1-1 0 0,0 0 1 0 0,1 0 0 0 0,-1 0-1 0 0,0 0 1 0 0,1 0 0 0 0,-1 0-1 0 0,0 0 1 0 0,1 0 0 0 0,-1-1-1 0 0,0 1 1 0 0,0 0-1 0 0,2-1 1 0 0,-1-1-6 0 0,1 1 0 0 0,-1-1 0 0 0,0 0 0 0 0,0 0 0 0 0,0 0 1 0 0,0 0-1 0 0,0 0 0 0 0,-1 0 0 0 0,1 0 0 0 0,-1-1 0 0 0,3-3 0 0 0,2-8-39 0 0,0 1 0 0 0,-2-1 1 0 0,6-21-1 0 0,-10 34 32 0 0,2-5-30 0 0,3-13-269 0 0,-1 0 0 0 0,0 0 1 0 0,-1-1-1 0 0,-1-33 0 0 0,-1 53 292 0 0,-1 0 0 0 0,0-1 1 0 0,0 1-1 0 0,0 0 0 0 0,0 0 0 0 0,0 0 1 0 0,0-1-1 0 0,0 1 0 0 0,0 0 0 0 0,0 0 1 0 0,0 0-1 0 0,0-1 0 0 0,0 1 0 0 0,0 0 0 0 0,0 0 1 0 0,0 0-1 0 0,0-1 0 0 0,0 1 0 0 0,-1 0 1 0 0,1 0-1 0 0,0 0 0 0 0,0 0 0 0 0,0-1 1 0 0,0 1-1 0 0,0 0 0 0 0,0 0 0 0 0,-1 0 1 0 0,1 0-1 0 0,0 0 0 0 0,0-1 0 0 0,0 1 1 0 0,0 0-1 0 0,0 0 0 0 0,-1 0 0 0 0,1 0 0 0 0,0 0 1 0 0,0 0-1 0 0,0 0 0 0 0,-1 0 0 0 0,1 0 1 0 0,0 0-1 0 0,0 0 0 0 0,0-1 0 0 0,-1 1 1 0 0,1 0-1 0 0,0 0 0 0 0,0 1 0 0 0,0-1 1 0 0,-1 0-1 0 0,1 0 0 0 0,0 0 0 0 0,-11 10 311 0 0,-7 18 697 0 0,16-25-961 0 0,1 0 0 0 0,0 0 1 0 0,0 0-1 0 0,0 0 0 0 0,0 0 1 0 0,1 0-1 0 0,-1 1 0 0 0,1-1 0 0 0,0 0 1 0 0,0 0-1 0 0,0 0 0 0 0,0 0 1 0 0,0 0-1 0 0,1 1 0 0 0,-1-1 1 0 0,1 0-1 0 0,0 0 0 0 0,0 0 0 0 0,0 0 1 0 0,1 0-1 0 0,-1 0 0 0 0,1-1 1 0 0,-1 1-1 0 0,1 0 0 0 0,0-1 1 0 0,0 1-1 0 0,0-1 0 0 0,0 0 0 0 0,0 0 1 0 0,1 1-1 0 0,2 1 0 0 0,9 5-65 0 0,1 0 0 0 0,0 0 0 0 0,0-1 0 0 0,28 9-1 0 0,-6-1-52 0 0,34 23-2196 0 0,-49-23-5323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1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197 64 2761 0 0,'-3'1'419'0'0,"1"0"1"0"0,0 0-1 0 0,0 1 1 0 0,0-1-1 0 0,0 1 0 0 0,0-1 1 0 0,0 1-1 0 0,0-1 1 0 0,0 1-1 0 0,1 0 1 0 0,-1 0-1 0 0,-1 3 1 0 0,-2 0 291 0 0,-39 41 1921 0 0,23-22-2002 0 0,-2-1-1 0 0,0-2 1 0 0,-30 23-1 0 0,52-49 255 0 0,8-11-470 0 0,9-17-33 0 0,-1 8-387 0 0,1 1 0 0 0,29-33 0 0 0,-35 45 102 0 0,1 1-1 0 0,0 1 1 0 0,1 0-1 0 0,0 0 1 0 0,0 1-1 0 0,21-12 1 0 0,-29 20 83 0 0,-1 0 1 0 0,1 0-1 0 0,-1 0 0 0 0,1 0 1 0 0,-1 0-1 0 0,1 1 0 0 0,-1-1 1 0 0,1 1-1 0 0,0 0 1 0 0,-1 0-1 0 0,1 1 0 0 0,-1-1 1 0 0,1 1-1 0 0,-1 0 0 0 0,1-1 1 0 0,-1 2-1 0 0,1-1 1 0 0,-1 0-1 0 0,0 1 0 0 0,1-1 1 0 0,-1 1-1 0 0,0 0 0 0 0,0 0 1 0 0,4 4-1 0 0,8 6 120 0 0,0 2 1 0 0,-1 0-1 0 0,17 22 0 0 0,-3-4-271 0 0,46 38-487 0 0,-41-41-5227 0 0,-6-7-1177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2.4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4609 0 0,'0'0'83'0'0,"0"0"1"0"0,0-1-1 0 0,0 1 0 0 0,0 0 0 0 0,1 0 1 0 0,-1 0-1 0 0,0 0 0 0 0,0-1 0 0 0,0 1 1 0 0,1 0-1 0 0,-1 0 0 0 0,0 0 0 0 0,0 0 1 0 0,1 0-1 0 0,-1 0 0 0 0,0 0 1 0 0,1 0-1 0 0,-1 0 0 0 0,0 0 0 0 0,0-1 1 0 0,1 1-1 0 0,-1 0 0 0 0,0 1 0 0 0,0-1 1 0 0,1 0-1 0 0,-1 0 0 0 0,0 0 1 0 0,0 0-1 0 0,1 0 0 0 0,-1 0 0 0 0,0 0 1 0 0,0 0-1 0 0,1 1 0 0 0,5 9 7735 0 0,3 81-3384 0 0,-10 57-2595 0 0,-1-51-1291 0 0,35 451 90 0 0,-29-498-535 0 0,2 11-3101 0 0,-5-53-4189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3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0 920 0 0,'-1'2'793'0'0,"-1"-1"1"0"0,0 1-1 0 0,0-1 0 0 0,0 1 1 0 0,0-1-1 0 0,0 0 0 0 0,0 0 1 0 0,0 0-1 0 0,0 0 0 0 0,-3 1 1 0 0,2 0-1407 0 0,-3 1 1032 0 0,1 1-1 0 0,0 0 1 0 0,0 1-1 0 0,0-1 1 0 0,0 1-1 0 0,1 0 1 0 0,-1 0 0 0 0,1 1-1 0 0,-3 5 1 0 0,-27 56 1009 0 0,23-44-871 0 0,5-11-485 0 0,-4 8 132 0 0,1 0 1 0 0,0 0-1 0 0,2 0 1 0 0,-9 38-1 0 0,44-98-1700 0 0,-15 13 902 0 0,5-10 323 0 0,36-54 0 0 0,-47 80 694 0 0,0 1 0 0 0,2 0 0 0 0,-1 1 0 0 0,1-1 1 0 0,0 2-1 0 0,1-1 0 0 0,0 2 0 0 0,0-1 0 0 0,18-8 0 0 0,-27 15-365 0 0,0 0 0 0 0,1 1-1 0 0,-1-1 1 0 0,1 0 0 0 0,0 1-1 0 0,-1 0 1 0 0,1-1 0 0 0,-1 1-1 0 0,1 0 1 0 0,0 0 0 0 0,-1 0-1 0 0,1 0 1 0 0,0 0 0 0 0,-1 0-1 0 0,1 0 1 0 0,-1 1-1 0 0,1-1 1 0 0,0 0 0 0 0,-1 1-1 0 0,1 0 1 0 0,-1-1 0 0 0,1 1-1 0 0,-1 0 1 0 0,0 0 0 0 0,1-1-1 0 0,-1 1 1 0 0,0 0 0 0 0,1 0-1 0 0,-1 1 1 0 0,0-1 0 0 0,0 0-1 0 0,0 0 1 0 0,0 1-1 0 0,0-1 1 0 0,0 0 0 0 0,0 1-1 0 0,-1-1 1 0 0,1 1 0 0 0,0 1-1 0 0,4 9 157 0 0,-1-1 0 0 0,0 1-1 0 0,0 1 1 0 0,1 13-1 0 0,-1-9 0 0 0,-3-13-188 0 0,9 41 425 0 0,25 63-1 0 0,-31-97-525 0 0,1 0 0 0 0,0 0-1 0 0,1 0 1 0 0,0-1 0 0 0,0 0 0 0 0,1 0-1 0 0,0-1 1 0 0,1 0 0 0 0,0 0-1 0 0,1-1 1 0 0,11 9 0 0 0,-6-9-948 0 0,0-1-282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29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15 13363 0 0,'0'0'82'0'0,"0"-1"1"0"0,0 0-1 0 0,0 1 1 0 0,0-1-1 0 0,0 0 1 0 0,0 0-1 0 0,1 1 1 0 0,-1-1-1 0 0,0 0 1 0 0,0 1-1 0 0,1-1 0 0 0,-1 0 1 0 0,0 1-1 0 0,1-1 1 0 0,-1 1-1 0 0,1-1 1 0 0,-1 1-1 0 0,0-1 1 0 0,1 1-1 0 0,0-1 1 0 0,-1 1-1 0 0,1-1 1 0 0,0 0-1 0 0,5 2-32 0 0,-5 13 209 0 0,-44 194 3327 0 0,20-111-1967 0 0,-12 129 0 0 0,28-6-800 0 0,9-178-1853 0 0,2 0 0 0 0,2 0 0 0 0,13 50-1 0 0,-16-79-5991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29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33 109 8754 0 0,'-3'-1'362'0'0,"0"1"-1"0"0,0 0 1 0 0,0-1 0 0 0,0 1 0 0 0,0-1-1 0 0,0 0 1 0 0,1 0 0 0 0,-5-2 0 0 0,7 3-339 0 0,0 0 0 0 0,0 0 0 0 0,0 0 0 0 0,0 0 0 0 0,-1 0 0 0 0,1 0 0 0 0,0 0 0 0 0,0 0 0 0 0,0 0 0 0 0,0 0 0 0 0,0 0 0 0 0,0 0 0 0 0,-1-1 0 0 0,1 1 0 0 0,0 0 0 0 0,0 0 0 0 0,0 0 1 0 0,0 0-1 0 0,0 0 0 0 0,0 0 0 0 0,0-1 0 0 0,0 1 0 0 0,-1 0 0 0 0,1 0 0 0 0,0 0 0 0 0,0 0 0 0 0,0 0 0 0 0,0-1 0 0 0,0 1 0 0 0,0 0 0 0 0,0 0 0 0 0,0 0 0 0 0,0 0 0 0 0,0-1 0 0 0,0 1 0 0 0,0 0 0 0 0,0 0 0 0 0,0 0 1 0 0,0 0-1 0 0,0-1 0 0 0,1 1 0 0 0,-1 0 0 0 0,0 0 0 0 0,0 0 0 0 0,0 0 0 0 0,17-5 699 0 0,177-8 3475 0 0,-46 4-2606 0 0,115-17-173 0 0,400-16-467 0 0,-612 44-1460 0 0,-17 1-5158 0 0,-11 0-1112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0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21 10594 0 0,'-1'0'150'0'0,"1"-1"0"0"0,0 1 0 0 0,-1-1-1 0 0,1 1 1 0 0,0-1 0 0 0,0 1 0 0 0,0-1-1 0 0,-1 0 1 0 0,1 1 0 0 0,0-1 0 0 0,0 1-1 0 0,0-1 1 0 0,0 1 0 0 0,0-1 0 0 0,0 0 0 0 0,0 1-1 0 0,0-1 1 0 0,0 1 0 0 0,1-1 0 0 0,-1 1-1 0 0,0-1 1 0 0,0 0 0 0 0,0 1 0 0 0,1-1-1 0 0,-1 1 1 0 0,0-1 0 0 0,1 1 0 0 0,-1-1 0 0 0,0 1-1 0 0,1-1 1 0 0,-1 1 0 0 0,1 0 0 0 0,-1-1-1 0 0,0 1 1 0 0,1 0 0 0 0,-1-1 0 0 0,1 1-1 0 0,-1 0 1 0 0,1-1 0 0 0,0 1 0 0 0,-1 0 0 0 0,1 0-1 0 0,-1 0 1 0 0,1-1 0 0 0,0 1 0 0 0,0 0-26 0 0,0 1 1 0 0,0-1 0 0 0,0 0 0 0 0,0 0 0 0 0,0 1-1 0 0,0-1 1 0 0,0 1 0 0 0,-1-1 0 0 0,1 1-1 0 0,0-1 1 0 0,0 1 0 0 0,0 0 0 0 0,-1-1 0 0 0,1 1-1 0 0,0 0 1 0 0,-1-1 0 0 0,1 1 0 0 0,0 0-1 0 0,-1 0 1 0 0,1 0 0 0 0,-1-1 0 0 0,1 1 0 0 0,-1 0-1 0 0,0 0 1 0 0,1 0 0 0 0,-1 0 0 0 0,0 0-1 0 0,0 0 1 0 0,0 0 0 0 0,1 0 0 0 0,-1 1 0 0 0,4 50 449 0 0,-2 0 1 0 0,-6 70-1 0 0,1-6-337 0 0,4-44-157 0 0,4 1 0 0 0,3-1 0 0 0,4 0 0 0 0,26 95 0 0 0,-32-154-616 0 0,-6-13 516 0 0,0 1 0 0 0,0-1 0 0 0,0 0 0 0 0,0 1 0 0 0,0-1 0 0 0,1 0 0 0 0,-1 0 0 0 0,0 1 0 0 0,0-1 0 0 0,0 0 0 0 0,1 1 0 0 0,-1-1 0 0 0,0 0 0 0 0,0 0 0 0 0,0 0 0 0 0,1 1 0 0 0,-1-1 0 0 0,0 0 0 0 0,1 0 0 0 0,-1 0 0 0 0,0 0 0 0 0,0 1 0 0 0,1-1 0 0 0,-1 0 0 0 0,0 0 0 0 0,1 0 0 0 0,-1 0 0 0 0,0 0 0 0 0,1 0 0 0 0,-1 0 0 0 0,0 0 0 0 0,1 0 0 0 0,-1 0 0 0 0,0 0 0 0 0,1 0 0 0 0,-1 0 0 0 0,1 0 0 0 0,2-4-428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1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24 136 3681 0 0,'-1'-4'304'0'0,"0"0"0"0"0,0 0 0 0 0,0 0 0 0 0,0-1 0 0 0,1 1 0 0 0,0 0 0 0 0,0 0 1 0 0,0-1-1 0 0,0 1 0 0 0,0 0 0 0 0,1 0 0 0 0,0 0 0 0 0,0 0 0 0 0,0-1 0 0 0,0 1 0 0 0,1 0 0 0 0,0 1 0 0 0,0-1 1 0 0,0 0-1 0 0,0 0 0 0 0,4-4 0 0 0,-4 5-82 0 0,0 0 0 0 0,0 0 1 0 0,0 0-1 0 0,0 1 0 0 0,1-1 0 0 0,-1 0 1 0 0,1 1-1 0 0,0 0 0 0 0,0 0 0 0 0,-1 0 1 0 0,2 0-1 0 0,-1 0 0 0 0,0 1 0 0 0,0-1 1 0 0,0 1-1 0 0,1 0 0 0 0,-1 0 0 0 0,1 0 1 0 0,-1 0-1 0 0,1 0 0 0 0,-1 1 0 0 0,1 0 1 0 0,-1 0-1 0 0,1 0 0 0 0,0 0 0 0 0,3 1 0 0 0,-5 0-147 0 0,-1 0 0 0 0,1 0 0 0 0,0 0 0 0 0,0 0 0 0 0,0 0-1 0 0,-1 0 1 0 0,1 1 0 0 0,-1-1 0 0 0,1 1 0 0 0,-1-1-1 0 0,1 1 1 0 0,-1 0 0 0 0,0 0 0 0 0,0-1 0 0 0,0 1-1 0 0,0 0 1 0 0,0 0 0 0 0,0 0 0 0 0,0 0 0 0 0,-1 0-1 0 0,1 0 1 0 0,-1 0 0 0 0,0 1 0 0 0,1-1 0 0 0,-1 0-1 0 0,0 0 1 0 0,0 0 0 0 0,0 0 0 0 0,-1 0 0 0 0,0 3-1 0 0,0 10 163 0 0,-1-1 0 0 0,-1 1 0 0 0,-4 14 0 0 0,6-25-169 0 0,-11 29 206 0 0,-1-1 1 0 0,-2 0 0 0 0,-1-1 0 0 0,-1 0-1 0 0,-43 55 1 0 0,60-85-248 0 0,-1-1 1 0 0,1 1 1 0 0,-1-1 0 0 0,1 1-1 0 0,-1-1 1 0 0,1 1 0 0 0,0-1 0 0 0,-1 1-1 0 0,1-1 1 0 0,0 1 0 0 0,-1-1-1 0 0,1 1 1 0 0,0-1 0 0 0,0 1 0 0 0,0 0-1 0 0,-1-1 1 0 0,1 1 0 0 0,0-1-1 0 0,0 1 1 0 0,0 0 0 0 0,0-1 0 0 0,0 1-1 0 0,0 0 1 0 0,0-1 0 0 0,0 1-1 0 0,1-1 1 0 0,-1 1 0 0 0,0 0 0 0 0,0-1-1 0 0,0 1 1 0 0,1-1 0 0 0,-1 1-1 0 0,1 0 1 0 0,0 0-3 0 0,0 0 1 0 0,1-1-1 0 0,-1 1 0 0 0,0-1 1 0 0,1 1-1 0 0,-1-1 0 0 0,0 1 0 0 0,1-1 1 0 0,-1 0-1 0 0,1 0 0 0 0,-1 0 1 0 0,1 0-1 0 0,1 0 0 0 0,58-9-18 0 0,-51 7 32 0 0,4-1-105 0 0,0 0-1 0 0,0 1 1 0 0,0 1 0 0 0,0 0 0 0 0,1 1 0 0 0,-1 0 0 0 0,0 1 0 0 0,1 1 0 0 0,-1 0 0 0 0,0 1 0 0 0,16 6 0 0 0,-8-1-910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1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6913 0 0,'0'0'529'0'0,"0"-1"676"0"0,3 22 6583 0 0,6 13-4422 0 0,1 0-2188 0 0,6 68 61 0 0,15 64-450 0 0,-25-144-1065 0 0,1 1 0 0 0,1-1 0 0 0,0 0 0 0 0,2-1 0 0 0,14 24 0 0 0,-15-31-7368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1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14 185 10594 0 0,'-1'0'43'0'0,"1"0"0"0"0,0 0-1 0 0,-1 0 1 0 0,1 0-1 0 0,-1 0 1 0 0,1 0 0 0 0,-1 0-1 0 0,1 0 1 0 0,0 0 0 0 0,-1 0-1 0 0,1 0 1 0 0,-1 0 0 0 0,1 0-1 0 0,-1 0 1 0 0,1-1 0 0 0,0 1-1 0 0,-1 0 1 0 0,1 0-1 0 0,-1 0 1 0 0,1-1 0 0 0,0 1-1 0 0,-1 0 1 0 0,1 0 0 0 0,0-1-1 0 0,-1 1 1 0 0,1 0 0 0 0,0-1-1 0 0,0 1 1 0 0,-1 0-1 0 0,1-1 1 0 0,0 1 0 0 0,0-1-1 0 0,0 1 1 0 0,-1 0 0 0 0,1-1-1 0 0,0 1 1 0 0,0-1 0 0 0,0 1-1 0 0,0-1 1 0 0,0 1 0 0 0,0 0-1 0 0,0-1 1 0 0,0 0-1 0 0,12-23 1425 0 0,27-21 865 0 0,-28 34-2543 0 0,-1 1 0 0 0,1 1 0 0 0,1 0 0 0 0,0 0 0 0 0,0 1 0 0 0,0 1 0 0 0,1 0 1 0 0,0 0-1 0 0,1 2 0 0 0,-1-1 0 0 0,1 2 0 0 0,0 0 0 0 0,19-3 0 0 0,-7 5 114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2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39 292 6913 0 0,'-5'9'456'0'0,"0"0"0"0"0,0 0-1 0 0,1 0 1 0 0,0 0-1 0 0,1 1 1 0 0,0-1-1 0 0,0 1 1 0 0,1 0-1 0 0,0 0 1 0 0,1 0 0 0 0,0 0-1 0 0,1 1 1 0 0,1 10-1 0 0,-1-14-183 0 0,1-1 0 0 0,0 1 1 0 0,0 0-1 0 0,1-1 0 0 0,0 1 0 0 0,0-1 0 0 0,0 0 0 0 0,1 1 0 0 0,4 6 0 0 0,-4-9-105 0 0,-1-1-1 0 0,1 0 1 0 0,-1 0-1 0 0,1 0 0 0 0,0 0 1 0 0,0 0-1 0 0,1 0 1 0 0,-1-1-1 0 0,0 1 0 0 0,1-1 1 0 0,-1 0-1 0 0,1 0 1 0 0,0-1-1 0 0,0 1 0 0 0,7 2 1 0 0,-8-4-71 0 0,-1 1 1 0 0,1-1-1 0 0,-1 1 1 0 0,1-1 0 0 0,0 0-1 0 0,-1 0 1 0 0,1 0-1 0 0,0 0 1 0 0,-1 0-1 0 0,1 0 1 0 0,-1-1 0 0 0,1 1-1 0 0,-1-1 1 0 0,1 0-1 0 0,-1 0 1 0 0,1 0 0 0 0,-1 0-1 0 0,0 0 1 0 0,1-1-1 0 0,-1 1 1 0 0,3-3-1 0 0,-1 0-36 0 0,-1 1 0 0 0,0-1-1 0 0,-1 0 1 0 0,1 0 0 0 0,-1 0-1 0 0,1 0 1 0 0,-1 0 0 0 0,0-1-1 0 0,-1 1 1 0 0,1-1 0 0 0,0-5-1 0 0,1-4-31 0 0,0-1 0 0 0,-2 0-1 0 0,0 0 1 0 0,0 0-1 0 0,-2 0 1 0 0,-3-25 0 0 0,3 31-28 0 0,-2 0 1 0 0,1 0 0 0 0,-1 0 0 0 0,0 1 0 0 0,-1-1 0 0 0,-5-8 0 0 0,7 14-231 0 0,0-1 1 0 0,0 1 0 0 0,0 0 0 0 0,-1 0-1 0 0,0 0 1 0 0,1 0 0 0 0,-1 0-1 0 0,0 0 1 0 0,0 1 0 0 0,0-1 0 0 0,-1 1-1 0 0,1 0 1 0 0,-1 0 0 0 0,1 0 0 0 0,-1 1-1 0 0,-5-3 1 0 0,1 3-6266 0 0</inkml:trace>
  <inkml:trace contextRef="#ctx0" brushRef="#br0" timeOffset="1">380 5 8290 0 0,'0'-1'76'0'0,"0"1"1"0"0,0 0 0 0 0,0 0-1 0 0,1-1 1 0 0,-1 1 0 0 0,0 0-1 0 0,0 0 1 0 0,0-1 0 0 0,1 1-1 0 0,-1 0 1 0 0,0 0 0 0 0,1 0-1 0 0,-1-1 1 0 0,0 1 0 0 0,0 0-1 0 0,1 0 1 0 0,-1 0 0 0 0,0 0-1 0 0,1 0 1 0 0,-1 0 0 0 0,0 0 0 0 0,1-1-1 0 0,-1 1 1 0 0,0 0 0 0 0,1 0-1 0 0,-1 0 1 0 0,0 0 0 0 0,1 0-1 0 0,-1 1 1 0 0,0-1 0 0 0,1 0-1 0 0,-1 0 1 0 0,0 0 0 0 0,1 0-1 0 0,-1 0 1 0 0,0 0 0 0 0,0 0-1 0 0,1 1 1 0 0,-1-1 0 0 0,0 0-1 0 0,1 0 1 0 0,4 19 2462 0 0,-4 39 770 0 0,-1-39-2479 0 0,0 3-492 0 0,2 0 0 0 0,1 0 0 0 0,0 0 0 0 0,2 0 0 0 0,1 0 0 0 0,0-1-1 0 0,1 0 1 0 0,2 0 0 0 0,18 34 0 0 0,-24-51-394 0 0,17 31-892 0 0,18 44 0 0 0,-34-65-6104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4:51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198 409 8754 0 0,'-1'-1'72'0'0,"1"0"0"0"0,0 0 0 0 0,0 0 1 0 0,0 0-1 0 0,-1 0 0 0 0,1 1 0 0 0,0-1 1 0 0,-1 0-1 0 0,1 0 0 0 0,-1 1 0 0 0,1-1 0 0 0,-1 0 1 0 0,1 0-1 0 0,-1 1 0 0 0,1-1 0 0 0,-1 1 0 0 0,0-1 1 0 0,1 1-1 0 0,-1-1 0 0 0,0 1 0 0 0,1-1 0 0 0,-1 1 1 0 0,0-1-1 0 0,0 1 0 0 0,0 0 0 0 0,1-1 0 0 0,-1 1 1 0 0,0 0-1 0 0,0 0 0 0 0,0 0 0 0 0,0 0 0 0 0,1-1 1 0 0,-1 1-1 0 0,0 0 0 0 0,0 1 0 0 0,0-1 0 0 0,0 0 1 0 0,0 0-1 0 0,-1 1 0 0 0,-1 1 239 0 0,0 0 1 0 0,0 0-1 0 0,0 1 0 0 0,0-1 0 0 0,0 1 0 0 0,1 0 1 0 0,-1 0-1 0 0,-2 4 0 0 0,-8 11 207 0 0,1-1 1 0 0,0 2-1 0 0,2-1 1 0 0,0 1-1 0 0,1 1 0 0 0,1 0 1 0 0,1 0-1 0 0,0 1 0 0 0,-4 29 1 0 0,11-48-494 0 0,0 0-1 0 0,-1 1 1 0 0,1-1 0 0 0,0 0 0 0 0,0 0 0 0 0,1 0-1 0 0,-1 1 1 0 0,0-1 0 0 0,1 0 0 0 0,-1 0 0 0 0,1 0-1 0 0,0 0 1 0 0,0 0 0 0 0,0 0 0 0 0,0 0-1 0 0,2 4 1 0 0,-2-5 5 0 0,0-1-1 0 0,0 1 0 0 0,0 0 0 0 0,1 0 0 0 0,-1 0 1 0 0,0-1-1 0 0,0 1 0 0 0,1-1 0 0 0,-1 1 1 0 0,0-1-1 0 0,1 1 0 0 0,-1-1 0 0 0,0 0 1 0 0,1 1-1 0 0,-1-1 0 0 0,0 0 0 0 0,1 0 1 0 0,-1 0-1 0 0,1 0 0 0 0,0-1 0 0 0,3 0 4 0 0,-1 0 0 0 0,0 0 0 0 0,0 0 0 0 0,-1-1 0 0 0,1 1-1 0 0,0-1 1 0 0,0 0 0 0 0,-1 0 0 0 0,1-1 0 0 0,-1 1 0 0 0,0-1-1 0 0,0 1 1 0 0,0-1 0 0 0,0 0 0 0 0,0 0 0 0 0,3-5 0 0 0,0-3-192 0 0,-1 0 1 0 0,0 0 0 0 0,0-1 0 0 0,-1 0 0 0 0,-1 1 0 0 0,0-1 0 0 0,0-1 0 0 0,-1 1 0 0 0,-1 0 0 0 0,0 0 0 0 0,-1-1 0 0 0,0 1 0 0 0,-2-16 0 0 0,-4-16-248 0 0,-3-1-1 0 0,-15-50 1 0 0,21 81 399 0 0,-5-18 137 0 0,-1 0 1 0 0,-2 0-1 0 0,-1 1 1 0 0,-1 0 0 0 0,-30-49-1 0 0,26 59 1305 0 0,16 21-1339 0 0,1-1-1 0 0,-1 0 1 0 0,1 0-1 0 0,-1 1 1 0 0,0-1-1 0 0,1 0 1 0 0,-1 1-1 0 0,0-1 1 0 0,0 1-1 0 0,1-1 1 0 0,-1 1-1 0 0,0-1 1 0 0,0 1-1 0 0,0 0 1 0 0,0-1-1 0 0,0 1 1 0 0,1 0-1 0 0,-1 0 1 0 0,0-1-1 0 0,0 1 1 0 0,0 0-1 0 0,0 0 0 0 0,0 0 1 0 0,-2 0-1 0 0,3 1-68 0 0,-1 0 0 0 0,1 0 1 0 0,0 0-1 0 0,-1 0 0 0 0,1 0 0 0 0,0-1 0 0 0,-1 1 0 0 0,1 0 0 0 0,0 0 0 0 0,0 0 0 0 0,0 0 0 0 0,0 0 0 0 0,0 0 0 0 0,0 0 0 0 0,0 0 0 0 0,0 0 0 0 0,1 0 0 0 0,-1 0 0 0 0,0 0 0 0 0,0 0 0 0 0,1-1 0 0 0,0 3 0 0 0,9 21 143 0 0,-10-23-143 0 0,10 17 51 0 0,1 0 1 0 0,1 0-1 0 0,0-1 0 0 0,1 0 0 0 0,17 16 0 0 0,82 71 543 0 0,-61-59-520 0 0,-47-41-103 0 0,90 88-1710 0 0,-80-77 685 0 0,-1 0 1 0 0,-1 1-1 0 0,-1 1 1 0 0,15 27-1 0 0,-11-12-6513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2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74 6913 0 0,'-13'2'609'0'0,"7"0"-481"0"0,0-1-128 0 0,2-1 0 0 0,0 0 2584 0 0,3-1-1656 0 0,-1-1 97 0 0,1 0 15 0 0,4-2 8 0 0,2-1 0 0 0,4-3-672 0 0,2 1-136 0 0,2-2-24 0 0,10-7-3056 0 0,1 4-609 0 0,1-1-120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2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96 6449 0 0,'63'-52'6141'0'0,"-53"44"-5716"0"0,1 1-1 0 0,1 0 1 0 0,-1 1-1 0 0,15-6 0 0 0,-25 11-549 0 0,0 1 0 0 0,-1-1 0 0 0,1 1 0 0 0,0 0 0 0 0,0-1 0 0 0,0 1 0 0 0,-1 0 0 0 0,1 0 0 0 0,0-1-1 0 0,0 1 1 0 0,0 0 0 0 0,0 0 0 0 0,0 0 0 0 0,-1 0 0 0 0,1 0 0 0 0,0 0 0 0 0,0 0 0 0 0,0 0-1 0 0,0 1 1 0 0,0-1 0 0 0,-1 0 0 0 0,1 0 0 0 0,0 1 0 0 0,0-1 0 0 0,0 1 0 0 0,-1-1 0 0 0,1 0-1 0 0,0 1 1 0 0,0 0 0 0 0,-1-1 0 0 0,1 1 0 0 0,-1-1 0 0 0,1 1 0 0 0,0 0 0 0 0,-1-1 0 0 0,1 2-1 0 0,1 4 85 0 0</inkml:trace>
  <inkml:trace contextRef="#ctx0" brushRef="#br0" timeOffset="1">118 180 3225 0 0,'0'1'126'0'0,"-1"-1"0"0"0,1 0 1 0 0,0 1-1 0 0,-1-1 1 0 0,1 0-1 0 0,-1 1 0 0 0,1-1 1 0 0,0 0-1 0 0,-1 1 0 0 0,1-1 1 0 0,0 1-1 0 0,-1-1 0 0 0,1 1 1 0 0,0-1-1 0 0,0 0 1 0 0,0 1-1 0 0,-1-1 0 0 0,1 1 1 0 0,0-1-1 0 0,0 1 0 0 0,0 0 1 0 0,0-1-1 0 0,0 1 1 0 0,0-1-1 0 0,0 1 0 0 0,0-1 1 0 0,0 1-1 0 0,13-6 3153 0 0,21-17-922 0 0,34-29-1745 0 0,-58 43-612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3.2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12 12899 0 0,'-2'-12'3646'0'0,"5"17"-336"0"0,8 23-1651 0 0,-3 65-838 0 0,-4 96 0 0 0,-5-107-612 0 0,20 154-1 0 0,29-20-32 0 0,-21-125-6921 0 0,-19-69-569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3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19 8290 0 0,'-120'13'3033'0'0,"40"-10"2340"0"0,319-9-637 0 0,2-5-3424 0 0,285-7-963 0 0,-174 29-185 0 0,-160-4-271 0 0,-173-6-1513 0 0,-4 1-6091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4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12443 0 0,'4'10'6758'0'0,"1"21"-5708"0"0,-4-22-337 0 0,26 237 1607 0 0,-9-55-1983 0 0,-6-112-400 0 0,3 22-253 0 0,-11-34-3811 0 0,-4-60-2897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4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7 101 3889 0 0,'2'-6'274'0'0,"0"0"0"0"0,1 0 0 0 0,0 0 0 0 0,0 0 0 0 0,0 1 0 0 0,1-1-1 0 0,0 1 1 0 0,0 0 0 0 0,0 0 0 0 0,0 1 0 0 0,1-1 0 0 0,0 1 0 0 0,0 0 0 0 0,0 0 0 0 0,8-4 0 0 0,-9 6 68 0 0,-1 0-1 0 0,1 0 1 0 0,0 0 0 0 0,0 0 0 0 0,1 1-1 0 0,-1 0 1 0 0,0 0 0 0 0,0 0-1 0 0,1 0 1 0 0,6 0 0 0 0,-8 2-105 0 0,-1-1 0 0 0,1 0 0 0 0,-1 1 0 0 0,1-1 0 0 0,-1 1 0 0 0,1 0 0 0 0,-1-1 0 0 0,0 1 0 0 0,1 0 0 0 0,-1 1 0 0 0,0-1 0 0 0,0 0 0 0 0,0 1 0 0 0,0-1 0 0 0,0 1 0 0 0,0 0 0 0 0,0-1 1 0 0,0 1-1 0 0,1 3 0 0 0,0-1-68 0 0,-1 1 0 0 0,1-1 0 0 0,-1 1 1 0 0,-1 0-1 0 0,1 0 0 0 0,-1 0 0 0 0,0 0 1 0 0,0 0-1 0 0,0 0 0 0 0,0 0 0 0 0,-1 0 1 0 0,0 0-1 0 0,0 1 0 0 0,-1-1 0 0 0,1 0 1 0 0,-1 0-1 0 0,-3 9 0 0 0,-1 5 14 0 0,-1 0 1 0 0,-1 0-1 0 0,-11 21 0 0 0,2-7-108 0 0,-2 0-1 0 0,-1-1 1 0 0,-2-1 0 0 0,-1-1-1 0 0,-31 33 1 0 0,84-69 1000 0 0,-20 3-1063 0 0,18-8 309 0 0,39-8 0 0 0,-58 18-566 0 0,0-1 0 0 0,0 1 0 0 0,0 0 1 0 0,0 1-1 0 0,0 0 0 0 0,0 1 0 0 0,0 0 0 0 0,11 3 0 0 0,3 2-7132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4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3681 0 0,'0'0'553'0'0,"1"4"4057"0"0,5 18-1057 0 0,-3-8-2048 0 0,36 125 6912 0 0,-25-96-9570 0 0,23 49-1 0 0,-31-81-6087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5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64 3225 0 0,'3'-4'303'0'0,"0"-1"0"0"0,0 1 0 0 0,1 0 0 0 0,0 0 1 0 0,0 1-1 0 0,0-1 0 0 0,0 1 0 0 0,0 0 0 0 0,6-3 1 0 0,-5 2 594 0 0,1 1 0 0 0,-1 0 0 0 0,1 0 0 0 0,0 1 0 0 0,0 0 0 0 0,0 0 0 0 0,10-2 1 0 0,-15 4-745 0 0,0 0 1 0 0,0 0 0 0 0,-1 0 0 0 0,1 0 0 0 0,0 0 0 0 0,0 0 0 0 0,0 0 0 0 0,0 0 0 0 0,0 0 0 0 0,0 0 0 0 0,0 1 0 0 0,0-1-1 0 0,0 0 1 0 0,0 1 0 0 0,-1-1 0 0 0,1 1 0 0 0,0-1 0 0 0,0 1 0 0 0,0-1 0 0 0,-1 1 0 0 0,1 0 0 0 0,0-1 0 0 0,-1 1 0 0 0,1 0-1 0 0,0 1 1 0 0,0 0-5 0 0,0-1 0 0 0,0 1-1 0 0,-1 0 1 0 0,1 0-1 0 0,-1 0 1 0 0,0 0 0 0 0,0 0-1 0 0,1 0 1 0 0,-1 0-1 0 0,0 0 1 0 0,-1 3 0 0 0,-1 5 94 0 0,0 0 1 0 0,0-1-1 0 0,-7 17 1 0 0,-9 12-71 0 0,13-29-134 0 0,0 0-1 0 0,1 0 0 0 0,0 0 1 0 0,1 0-1 0 0,0 0 0 0 0,-2 12 0 0 0,5-21-39 0 0,0 0 0 0 0,0 0 0 0 0,0 0-1 0 0,0 1 1 0 0,0-1 0 0 0,0 0-1 0 0,0 0 1 0 0,0 1 0 0 0,0-1-1 0 0,0 0 1 0 0,1 0 0 0 0,-1 0 0 0 0,0 1-1 0 0,0-1 1 0 0,0 0 0 0 0,0 0-1 0 0,0 1 1 0 0,0-1 0 0 0,0 0-1 0 0,1 0 1 0 0,-1 0 0 0 0,0 0 0 0 0,0 1-1 0 0,0-1 1 0 0,0 0 0 0 0,1 0-1 0 0,-1 0 1 0 0,0 0 0 0 0,0 0 0 0 0,0 0-1 0 0,1 1 1 0 0,-1-1 0 0 0,0 0-1 0 0,0 0 1 0 0,1 0 0 0 0,-1 0-1 0 0,0 0 1 0 0,1 0 0 0 0,13-2-28 0 0,11-7-38 0 0,13-10-106 0 0,-25 10 146 0 0,2 2-1 0 0,-1 0 1 0 0,1 0 0 0 0,1 2-1 0 0,-1 0 1 0 0,1 0 0 0 0,24-3-1 0 0,-38 8 30 0 0,0 0-1 0 0,0 0 1 0 0,0 0-1 0 0,0 0 1 0 0,0 0-1 0 0,-1 0 1 0 0,1 0-1 0 0,0 1 1 0 0,0-1 0 0 0,0 1-1 0 0,0-1 1 0 0,-1 1-1 0 0,1 0 1 0 0,0 0-1 0 0,-1 0 1 0 0,1 0-1 0 0,0 0 1 0 0,-1 0-1 0 0,1 0 1 0 0,-1 0-1 0 0,0 1 1 0 0,1-1-1 0 0,-1 0 1 0 0,1 3-1 0 0,0-1 40 0 0,-1 0-1 0 0,0 0 1 0 0,0 0-1 0 0,0 0 0 0 0,0 1 1 0 0,-1-1-1 0 0,1 0 1 0 0,-1 0-1 0 0,0 1 0 0 0,0-1 1 0 0,0 0-1 0 0,-1 6 1 0 0,-2 6 124 0 0,-1-1 1 0 0,0 1 0 0 0,0-1 0 0 0,-14 27-1 0 0,2-11-833 0 0,-22 29 1 0 0,26-41-380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5.4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1 129 6913 0 0,'79'-27'3841'0'0,"113"-35"2600"0"0,-146 50-5333 0 0,0 2 1 0 0,58-6-1 0 0,-85 15-1821 0 0,-1 1-4172 0 0,-2 0-1523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5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12899 0 0,'-2'1'231'0'0,"0"1"0"0"0,0 0 0 0 0,0-1 1 0 0,1 1-1 0 0,-1 0 0 0 0,0 0 0 0 0,1 0 0 0 0,-1 0 1 0 0,1 0-1 0 0,0 1 0 0 0,-1-1 0 0 0,1 0 0 0 0,0 1 0 0 0,1-1 1 0 0,-1 1-1 0 0,0-1 0 0 0,1 1 0 0 0,-1 4 0 0 0,-6 55 2866 0 0,6-53-2424 0 0,-2 159 1264 0 0,11-57-3821 0 0,-5-84-5683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22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12443 0 0,'2'1'306'0'0,"-1"1"0"0"0,0 0 0 0 0,0 0 0 0 0,0 0 1 0 0,0 0-1 0 0,0 0 0 0 0,-1 0 0 0 0,1 1 0 0 0,-1-1 1 0 0,1 0-1 0 0,-1 0 0 0 0,0 3 0 0 0,8 22 1671 0 0,-8-26-1962 0 0,1-1 0 0 0,0 1 1 0 0,0 0-1 0 0,0 0 0 0 0,0 0 0 0 0,0 0 0 0 0,0-1 1 0 0,0 1-1 0 0,0 0 0 0 0,0-1 0 0 0,0 1 1 0 0,0-1-1 0 0,0 0 0 0 0,0 1 0 0 0,1-1 1 0 0,-1 0-1 0 0,0 1 0 0 0,0-1 0 0 0,0 0 0 0 0,1 0 1 0 0,-1 0-1 0 0,0 0 0 0 0,2-1 0 0 0,7 0-422 0 0,1-1 0 0 0,-1 0-1 0 0,0-1 1 0 0,0-1 0 0 0,0 1-1 0 0,11-7 1 0 0,-2 2-325 0 0,11-5-407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5:17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688 637 3225 0 0,'-19'-3'-114'0'0,"0"1"1"0"0,1 1 0 0 0,-1 1 0 0 0,-35 3 0 0 0,21-1 156 0 0,18-1-52 0 0,-120 6 3045 0 0,-212-15 0 0 0,345 8-2900 0 0,0 0 0 0 0,0-1 1 0 0,0 1-1 0 0,0 0 1 0 0,0-1-1 0 0,0 1 1 0 0,0-1-1 0 0,0 0 1 0 0,0 0-1 0 0,1 0 1 0 0,-1 0-1 0 0,-2-1 0 0 0,3-7 1401 0 0,13-3-377 0 0,21-5-697 0 0,0 1-1 0 0,1 1 1 0 0,0 2 0 0 0,40-10 0 0 0,1-1-549 0 0,285-72-886 0 0,8 30-124 0 0,-189 35 904 0 0,-32 5 137 0 0,1375-216-10 0 0,-870 208 1247 0 0,-1 60 1493 0 0,-496-20-3366 0 0,287-27 1 0 0,-391 15-1046 0 0,-4-2-3381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6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10138 0 0,'1'-1'197'0'0,"-1"1"0"0"0,1-1 0 0 0,-1 1-1 0 0,1-1 1 0 0,-1 1 0 0 0,1-1 0 0 0,-1 1-1 0 0,1-1 1 0 0,-1 1 0 0 0,1-1 0 0 0,0 1 0 0 0,-1 0-1 0 0,1-1 1 0 0,0 1 0 0 0,-1 0 0 0 0,1 0-1 0 0,0 0 1 0 0,-1-1 0 0 0,1 1 0 0 0,0 0 0 0 0,0 0-1 0 0,-1 0 1 0 0,1 0 0 0 0,0 0 0 0 0,-1 0 0 0 0,1 0-1 0 0,0 0 1 0 0,0 1 0 0 0,-1-1 0 0 0,2 0-1 0 0,-1 2 68 0 0,1-1 0 0 0,-1 0 0 0 0,0 0 0 0 0,0 0 0 0 0,0 1 0 0 0,0-1 0 0 0,-1 0-1 0 0,1 1 1 0 0,0-1 0 0 0,0 1 0 0 0,-1-1 0 0 0,1 1 0 0 0,0 1 0 0 0,7 49 2224 0 0,-6 180-547 0 0,0 4-1744 0 0,0-197-567 0 0,3 1 0 0 0,1-1 0 0 0,21 71 1 0 0,-16-78-554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6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24 117 4609 0 0,'-23'1'870'0'0,"22"-2"-803"0"0,1 1 0 0 0,0 0 0 0 0,0 0 0 0 0,0 0 0 0 0,0-1 0 0 0,0 1 0 0 0,0 0 0 0 0,0 0 0 0 0,0 0 0 0 0,0-1 0 0 0,0 1 0 0 0,1 0 0 0 0,-1 0 0 0 0,0 0 0 0 0,0-1 0 0 0,0 1 0 0 0,0 0 0 0 0,0 0 0 0 0,0 0 0 0 0,0 0 0 0 0,0-1-1 0 0,0 1 1 0 0,1 0 0 0 0,-1 0 0 0 0,0 0 0 0 0,0 0 0 0 0,0 0 0 0 0,0 0 0 0 0,0-1 0 0 0,1 1 0 0 0,-1 0 0 0 0,0 0 0 0 0,0 0 0 0 0,0 0 0 0 0,1 0 0 0 0,-1 0 0 0 0,0 0 0 0 0,0 0 0 0 0,0 0 0 0 0,0 0 0 0 0,1 0 0 0 0,-1 0 0 0 0,0 0 0 0 0,0 0 0 0 0,0 0 0 0 0,1 0 0 0 0,-1 0 0 0 0,48-17 6299 0 0,-34 12-6349 0 0,39-12 2780 0 0,61-12 0 0 0,59 3-875 0 0,175 8-1494 0 0,-324 18-833 0 0,0 1 1 0 0,0 1-1 0 0,0 0 1 0 0,-1 2-1 0 0,31 9 1 0 0,-29-4-7027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6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14283 0 0,'1'0'170'0'0,"0"0"1"0"0,0 0-1 0 0,0 0 1 0 0,-1 0-1 0 0,1 0 1 0 0,0 0-1 0 0,0 0 0 0 0,0 1 1 0 0,0-1-1 0 0,0 0 1 0 0,0 0-1 0 0,-1 1 1 0 0,1-1-1 0 0,0 1 0 0 0,0-1 1 0 0,0 1-1 0 0,-1-1 1 0 0,1 1-1 0 0,0-1 1 0 0,-1 1-1 0 0,1-1 0 0 0,0 1 1 0 0,-1 0-1 0 0,1 0 1 0 0,-1-1-1 0 0,1 1 1 0 0,-1 0-1 0 0,0 0 0 0 0,1-1 1 0 0,-1 1-1 0 0,0 0 1 0 0,1 0-1 0 0,-1 1 1 0 0,13 33 1188 0 0,-2 16-553 0 0,-3 0 0 0 0,5 104 0 0 0,4 38-656 0 0,12-65-683 0 0,-14-73-3029 0 0,-12-46-3713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7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39 1840 0 0,'9'-6'1015'0'0,"1"1"0"0"0,0 0-1 0 0,0 1 1 0 0,0 0 0 0 0,1 0-1 0 0,12-2 1 0 0,-19 5-616 0 0,0 0 1 0 0,1 0-1 0 0,-1 1 0 0 0,0-1 1 0 0,1 1-1 0 0,-1 0 0 0 0,1 0 1 0 0,-1 0-1 0 0,0 1 0 0 0,1-1 1 0 0,-1 1-1 0 0,0 0 1 0 0,1 1-1 0 0,-1-1 0 0 0,0 1 1 0 0,0 0-1 0 0,7 4 0 0 0,-9-4-273 0 0,0 0 0 0 0,-1 0-1 0 0,1 1 1 0 0,-1-1 0 0 0,1 1-1 0 0,-1-1 1 0 0,0 1 0 0 0,1-1-1 0 0,-2 1 1 0 0,1 0-1 0 0,0 0 1 0 0,0-1 0 0 0,-1 1-1 0 0,0 0 1 0 0,1 0 0 0 0,-1 0-1 0 0,0 0 1 0 0,0 0 0 0 0,-1 0-1 0 0,1-1 1 0 0,-1 1 0 0 0,1 0-1 0 0,-1 0 1 0 0,0 0-1 0 0,0-1 1 0 0,0 1 0 0 0,-2 3-1 0 0,-4 9 66 0 0,0 0 0 0 0,-1 0 0 0 0,-12 16-1 0 0,-66 80 617 0 0,4-7 75 0 0,81-102-842 0 0,-1 0 0 0 0,1 0 0 0 0,-1 1 0 0 0,1-1-1 0 0,0 0 1 0 0,0 1 0 0 0,0-1 0 0 0,0 0 0 0 0,0 1 0 0 0,0-1 0 0 0,1 1 0 0 0,-1-1 0 0 0,1 1 0 0 0,0 4 0 0 0,0-7-26 0 0,0 1 0 0 0,0 0 0 0 0,1-1 0 0 0,-1 1 0 0 0,0-1 0 0 0,1 1 1 0 0,-1 0-1 0 0,0-1 0 0 0,1 1 0 0 0,-1-1 0 0 0,0 1 0 0 0,1-1 0 0 0,-1 1 0 0 0,1-1 0 0 0,-1 1 0 0 0,1-1 0 0 0,0 0 0 0 0,-1 1 1 0 0,1-1-1 0 0,-1 0 0 0 0,2 1 0 0 0,22 1 141 0 0,47-9 16 0 0,-40 2-206 0 0,1 2 1 0 0,0 2-1 0 0,0 0 0 0 0,40 6 0 0 0,-49-1-1085 0 0,0 0-4294 0 0,-2-1-1740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7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47 920 0 0,'0'-2'361'0'0,"0"0"-1"0"0,0 0 1 0 0,0 1 0 0 0,0-1-1 0 0,0 0 1 0 0,-1 0 0 0 0,1 1-1 0 0,0-1 1 0 0,-1 0 0 0 0,1 0-1 0 0,-1 1 1 0 0,1-1 0 0 0,-1 1-1 0 0,0-1 1 0 0,0 1-1 0 0,0-1 1 0 0,0 1 0 0 0,0-1-1 0 0,0 1 1 0 0,0 0 0 0 0,0-1-1 0 0,-1 1 1 0 0,1 0 0 0 0,0 0-1 0 0,-1 0 1 0 0,1 0-1 0 0,-1 0 1 0 0,1 0 0 0 0,-1 1-1 0 0,0-1 1 0 0,1 0 0 0 0,-1 1-1 0 0,0-1 1 0 0,-3 0 0 0 0,3 1-89 0 0,-1 1-1 0 0,1-1 1 0 0,-1 0 0 0 0,0 1 0 0 0,1-1 0 0 0,0 1 0 0 0,-1 0 0 0 0,1-1 0 0 0,-1 1 0 0 0,1 1 0 0 0,0-1-1 0 0,0 0 1 0 0,-1 0 0 0 0,1 1 0 0 0,0-1 0 0 0,0 1 0 0 0,0 0 0 0 0,1 0 0 0 0,-1-1 0 0 0,0 1 0 0 0,1 0-1 0 0,-1 1 1 0 0,-1 3 0 0 0,-5 10 36 0 0,1 0 0 0 0,0 0 0 0 0,2 1-1 0 0,0-1 1 0 0,1 1 0 0 0,-4 32 0 0 0,7-36-247 0 0,0 0 0 0 0,1-1-1 0 0,0 1 1 0 0,1 0 0 0 0,0 0 0 0 0,1-1 0 0 0,1 1 0 0 0,0-1 0 0 0,0 0 0 0 0,6 13 0 0 0,-6-20-31 0 0,0 1 1 0 0,0-1-1 0 0,0 0 1 0 0,0 0-1 0 0,1 0 0 0 0,0 0 1 0 0,0-1-1 0 0,0 1 1 0 0,1-1-1 0 0,-1 0 0 0 0,1-1 1 0 0,0 1-1 0 0,0-1 1 0 0,1 0-1 0 0,-1 0 0 0 0,0 0 1 0 0,1-1-1 0 0,0 0 1 0 0,0 0-1 0 0,-1 0 0 0 0,1-1 1 0 0,0 0-1 0 0,0 0 1 0 0,1-1-1 0 0,-1 1 1 0 0,6-2-1 0 0,-3 1-146 0 0,1-1 0 0 0,0-1 0 0 0,-1 0 1 0 0,0 0-1 0 0,1-1 0 0 0,-1 0 0 0 0,0-1 0 0 0,0 0 0 0 0,-1 0 1 0 0,1-1-1 0 0,-1 0 0 0 0,0-1 0 0 0,0 1 0 0 0,-1-2 1 0 0,12-10-1 0 0,3-8-7718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9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10138 0 0,'68'-6'4946'0'0,"-4"0"-3737"0"0,-5 6-2555 0 0,-41 0-4031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9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11522 0 0,'1'0'214'0'0,"1"0"-1"0"0,-1 1 1 0 0,1-1-1 0 0,-1 1 1 0 0,1-1-1 0 0,-1 1 0 0 0,1-1 1 0 0,-1 1-1 0 0,0 0 1 0 0,1 0-1 0 0,-1 0 1 0 0,0-1-1 0 0,0 1 0 0 0,0 0 1 0 0,0 1-1 0 0,0-1 1 0 0,0 0-1 0 0,0 0 1 0 0,0 0-1 0 0,0 1 0 0 0,0-1 1 0 0,0 0-1 0 0,-1 1 1 0 0,1-1-1 0 0,-1 1 0 0 0,1-1 1 0 0,-1 0-1 0 0,0 1 1 0 0,1 2-1 0 0,4 51 1281 0 0,-4-49-1210 0 0,-1 46 311 0 0,5 68-1303 0 0,8-42-6509 0 0,-5-46 2758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9.8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11522 0 0,'0'-8'1361'0'0,"8"11"552"0"0,9 12 521 0 0,-11-1-1946 0 0,-1 0-1 0 0,-1 0 1 0 0,0 0 0 0 0,-1 1-1 0 0,0-1 1 0 0,-1 1-1 0 0,-1 0 1 0 0,-1 17-1 0 0,4 23 150 0 0,3 6-836 0 0,3-1 0 0 0,2-1 0 0 0,3 0-1 0 0,44 112 1 0 0,-45-137-7417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0.2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43 106 9674 0 0,'-4'1'384'0'0,"1"0"-153"0"0,1 0 0 0 0,-1 0 0 0 0,0 0 0 0 0,0 0-1 0 0,0-1 1 0 0,0 0 0 0 0,0 0 0 0 0,0 1 0 0 0,0-2-1 0 0,0 1 1 0 0,-4-1 0 0 0,12-2 298 0 0,0 0 0 0 0,-1 1 0 0 0,1-1 0 0 0,0 1 0 0 0,0 0 0 0 0,6-2 1 0 0,42-7 1262 0 0,0 3 0 0 0,91-3 0 0 0,-45 4-1255 0 0,122-15 155 0 0,123-9-496 0 0,-328 30-324 0 0,0 1 0 0 0,0 0 0 0 0,0 1 0 0 0,15 3 0 0 0,-17 0-496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0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9218 0 0,'0'0'154'0'0,"-1"-1"-1"0"0,0 1 1 0 0,1 0 0 0 0,-1 0 0 0 0,0 0-1 0 0,1 0 1 0 0,-1 0 0 0 0,0 0 0 0 0,1 0-1 0 0,-1 0 1 0 0,0 1 0 0 0,1-1-1 0 0,-1 0 1 0 0,0 0 0 0 0,1 0 0 0 0,-1 1-1 0 0,0-1 1 0 0,1 0 0 0 0,-1 1 0 0 0,1-1-1 0 0,-1 0 1 0 0,1 1 0 0 0,-1-1-1 0 0,1 1 1 0 0,-1-1 0 0 0,1 1 0 0 0,-1-1-1 0 0,1 1 1 0 0,-1 0 0 0 0,1-1 0 0 0,0 1-1 0 0,-1-1 1 0 0,1 1 0 0 0,0 1-1 0 0,6 24 5033 0 0,-5-22-5489 0 0,50 124 3893 0 0,-30-80-3332 0 0,-3 0-1 0 0,21 81 1 0 0,-19 32-83 0 0,-18-119-801 0 0,3-1-1 0 0,1 0 0 0 0,17 58 1 0 0,-22-93-643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5:17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0 11522 0 0,'-3'3'91'0'0,"1"0"0"0"0,-1 0 0 0 0,0 0 0 0 0,1 0-1 0 0,-1 0 1 0 0,1 0 0 0 0,0 1 0 0 0,0-1 0 0 0,0 1-1 0 0,0 0 1 0 0,1-1 0 0 0,0 1 0 0 0,-2 4 0 0 0,-4 55-1857 0 0,4-29 739 0 0,-23 167 722 0 0,-16 164 3494 0 0,22 622 2615 0 0,106-6-4851 0 0,-29-615-822 0 0,100 721 708 0 0,-106-627-613 0 0,58 462 4 0 0,36-6-1223 0 0,-121-780-145 0 0,-11-44-4387 0 0,-6-38-253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0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94 4609 0 0,'-1'0'112'0'0,"0"-1"0"0"0,0 1 0 0 0,1-1 0 0 0,-1 1 1 0 0,0-1-1 0 0,1 1 0 0 0,-1-1 0 0 0,0 1 0 0 0,1-1 0 0 0,-1 0 0 0 0,0 1 0 0 0,1-1 1 0 0,-1 0-1 0 0,1 0 0 0 0,-1 1 0 0 0,1-1 0 0 0,0 0 0 0 0,-1 0 0 0 0,1 0 1 0 0,0 1-1 0 0,0-1 0 0 0,-1 0 0 0 0,1 0 0 0 0,0 0 0 0 0,0 0 0 0 0,0 0 0 0 0,0 0 1 0 0,0 1-1 0 0,0-1 0 0 0,0 0 0 0 0,0 0 0 0 0,1 0 0 0 0,-1 0 0 0 0,0 0 0 0 0,1 1 1 0 0,-1-1-1 0 0,0 0 0 0 0,1 0 0 0 0,0-1 0 0 0,0-1 230 0 0,0 0 1 0 0,0 0-1 0 0,1-1 1 0 0,0 1-1 0 0,-1 0 0 0 0,1 0 1 0 0,0 1-1 0 0,1-1 0 0 0,-1 0 1 0 0,4-3-1 0 0,1 2 192 0 0,-1 1 0 0 0,0-1 0 0 0,1 2 1 0 0,0-1-1 0 0,-1 1 0 0 0,1 0 0 0 0,0 0 0 0 0,0 1 0 0 0,0 0 0 0 0,10-1 1 0 0,-9 2-313 0 0,-1 0 1 0 0,0 0 0 0 0,0 0 0 0 0,0 1-1 0 0,0 0 1 0 0,0 0 0 0 0,0 1 0 0 0,0 0-1 0 0,0 0 1 0 0,9 5 0 0 0,-14-6-199 0 0,0 1 1 0 0,0 0-1 0 0,0 0 0 0 0,0-1 1 0 0,0 1-1 0 0,0 1 0 0 0,-1-1 1 0 0,1 0-1 0 0,-1 0 1 0 0,0 1-1 0 0,1-1 0 0 0,-1 0 1 0 0,0 1-1 0 0,0 0 0 0 0,-1-1 1 0 0,1 1-1 0 0,0-1 1 0 0,-1 1-1 0 0,0 0 0 0 0,0-1 1 0 0,0 1-1 0 0,0 0 0 0 0,0 4 1 0 0,-2 9 31 0 0,0 0 0 0 0,-9 29 0 0 0,7-27 23 0 0,-20 52-4 0 0,17-53 33 0 0,1 1 0 0 0,1-1 0 0 0,-5 24 0 0 0,10-39-95 0 0,0-1 0 0 0,-1 1 0 0 0,1-1 0 0 0,0 1 0 0 0,0-1 0 0 0,1 1 0 0 0,-1-1 0 0 0,0 1 0 0 0,0-1 0 0 0,1 1 0 0 0,-1-1 0 0 0,1 0 0 0 0,-1 1 0 0 0,1-1 0 0 0,0 1 0 0 0,-1-1 0 0 0,1 0 0 0 0,0 0 0 0 0,0 0 0 0 0,0 1 0 0 0,2 1 0 0 0,-1-2 5 0 0,0 1 0 0 0,1 0 0 0 0,0-1 1 0 0,-1 0-1 0 0,1 0 0 0 0,0 1 0 0 0,-1-2 1 0 0,1 1-1 0 0,0 0 0 0 0,5 0 0 0 0,6 1 41 0 0,0-2-1 0 0,1 0 1 0 0,22-3-1 0 0,-31 3-42 0 0,2-1-362 0 0,13-1 397 0 0,0 0 0 0 0,40 3 0 0 0,-19 9-6594 0 0,-30-5-564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1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8754 0 0,'0'0'41'0'0,"0"0"0"0"0,0 0 0 0 0,0 0 0 0 0,0 0 0 0 0,0 0 0 0 0,0 0 1 0 0,0 0-1 0 0,0 0 0 0 0,0 0 0 0 0,0 0 0 0 0,1 0 0 0 0,-1 0 0 0 0,0 0 0 0 0,0 0 0 0 0,0 0 0 0 0,0 0 0 0 0,0 0 1 0 0,0 0-1 0 0,0 1 0 0 0,0-1 0 0 0,0 0 0 0 0,0 0 0 0 0,0-1 0 0 0,0 1 0 0 0,1 0 0 0 0,-1 0 0 0 0,0 0 0 0 0,0 0 1 0 0,0 0-1 0 0,0 0 0 0 0,0 0 0 0 0,0 0 0 0 0,0 0 0 0 0,0 0 0 0 0,0 0 0 0 0,0 0 0 0 0,0 0 0 0 0,0 0 1 0 0,0 0-1 0 0,0 0 0 0 0,1 0 0 0 0,-1 0 0 0 0,0 0 0 0 0,0 0 0 0 0,0 0 0 0 0,0 0 0 0 0,0 0 0 0 0,0-1 0 0 0,0 1 1 0 0,0 0-1 0 0,0 0 0 0 0,0 0 0 0 0,0 0 0 0 0,0 0 0 0 0,0 0 0 0 0,0 0 0 0 0,0 0 0 0 0,0 0 0 0 0,0 0 0 0 0,0 0 1 0 0,0 0-1 0 0,0-1 0 0 0,0 1 0 0 0,0 0 0 0 0,6 9 2037 0 0,5 12 512 0 0,2 29 250 0 0,12 89 0 0 0,-10-46-2542 0 0,-11-68-319 0 0,11 75-1662 0 0,-14-92 448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2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21 6817 0 0,'-4'2'657'0'0,"1"1"0"0"0,-1-1 0 0 0,1 0 0 0 0,-1 0 0 0 0,0 0 0 0 0,0 0 0 0 0,0-1-1 0 0,0 1 1 0 0,0-1 0 0 0,-7 1 0 0 0,11-2-432 0 0,0-1 257 0 0,13-6 16 0 0,1 1 0 0 0,-1 0 0 0 0,1 1 0 0 0,0 0 0 0 0,1 2 0 0 0,24-5 0 0 0,-33 8-462 0 0,-1-1-1 0 0,1 2 1 0 0,-1-1 0 0 0,0 0-1 0 0,1 1 1 0 0,-1 0 0 0 0,0 0-1 0 0,1 1 1 0 0,-1-1-1 0 0,0 1 1 0 0,0 0 0 0 0,0 1-1 0 0,-1-1 1 0 0,1 1 0 0 0,0 0-1 0 0,-1 0 1 0 0,0 0 0 0 0,1 1-1 0 0,-1 0 1 0 0,-1 0-1 0 0,6 6 1 0 0,0 2 83 0 0,0-1-1 0 0,-1 1 1 0 0,-1 1-1 0 0,0-1 1 0 0,0 1-1 0 0,-1 0 1 0 0,-1 1-1 0 0,5 17 1 0 0,-9-25-52 0 0,0-1 0 0 0,0 1 0 0 0,0 0 0 0 0,-1-1 0 0 0,0 1 1 0 0,0 0-1 0 0,0 0 0 0 0,-1-1 0 0 0,0 1 0 0 0,0-1 0 0 0,0 1 0 0 0,-1 0 1 0 0,0-1-1 0 0,0 0 0 0 0,0 1 0 0 0,-1-1 0 0 0,1 0 0 0 0,-1 0 0 0 0,-1-1 0 0 0,1 1 1 0 0,-1-1-1 0 0,1 1 0 0 0,-7 4 0 0 0,0 0 16 0 0,0 0 0 0 0,-1-1-1 0 0,0 0 1 0 0,-1-1 0 0 0,-16 8 0 0 0,-13-3-6253 0 0,28-11-701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3.2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55 104 10594 0 0,'-2'-3'133'0'0,"1"-1"0"0"0,0 1-1 0 0,0-1 1 0 0,0 1 0 0 0,0-1 0 0 0,0 1-1 0 0,1-1 1 0 0,-1 1 0 0 0,1-1-1 0 0,0 0 1 0 0,0 1 0 0 0,0-1 0 0 0,1 0-1 0 0,-1 1 1 0 0,1-1 0 0 0,1-4-1 0 0,3-20 1573 0 0,-7 18-407 0 0,-5 16-120 0 0,-6 18-89 0 0,4 8-630 0 0,2 1 0 0 0,0 0 0 0 0,3 1 1 0 0,0-1-1 0 0,3 61 0 0 0,25 169 511 0 0,16-51-894 0 0,-30-170-256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4.1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14283 0 0,'7'2'197'0'0,"-1"0"0"0"0,1 1 0 0 0,0 0-1 0 0,-1 0 1 0 0,7 4 0 0 0,-11-4-138 0 0,1-1-1 0 0,0 1 1 0 0,-1-1-1 0 0,1 1 1 0 0,-1 0-1 0 0,0-1 1 0 0,0 1-1 0 0,0 0 1 0 0,-1 1-1 0 0,1-1 1 0 0,-1 0-1 0 0,2 6 1 0 0,4 12 469 0 0,-2 0 1 0 0,3 27-1 0 0,-6-33-11 0 0,0-1 1 0 0,1 1-1 0 0,0 0 0 0 0,2-1 1 0 0,-1 0-1 0 0,2 0 0 0 0,8 16 1 0 0,-7-20-434 0 0,1 1 1 0 0,1-1-1 0 0,-1 0 1 0 0,18 14-1 0 0,-3-2-4583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4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21 3225 0 0,'-5'-1'458'0'0,"-1"1"0"0"0,1-1 1 0 0,0 0-1 0 0,0 0 1 0 0,0-1-1 0 0,0 1 0 0 0,-6-3 1 0 0,-15-5-100 0 0,107 22 9135 0 0,52-8-5776 0 0,-22-1-2655 0 0,47 16-499 0 0,-96-10-965 0 0,91 2 1 0 0,-114-16-2490 0 0,-20 1-3859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6.0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620 33 10594 0 0,'-6'4'142'0'0,"0"-1"0"0"0,0 1 0 0 0,-1-1 0 0 0,1 0-1 0 0,-1 0 1 0 0,1-1 0 0 0,-1 0 0 0 0,0 0 0 0 0,0 0-1 0 0,-7 0 1 0 0,-20 6-37 0 0,19-4 492 0 0,-1-1 1 0 0,0 0-1 0 0,0-1 1 0 0,0 0-1 0 0,0-2 1 0 0,0 0-1 0 0,0 0 1 0 0,-26-6-1 0 0,-2-3 1109 0 0,-74-28 0 0 0,73 22-1527 0 0,35 11-326 0 0,-2 1 0 0 0,1 0 0 0 0,0 0 0 0 0,-1 1 0 0 0,1 1 0 0 0,-1 0 0 0 0,1 1 0 0 0,-18 1 0 0 0,18 2-985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6.7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41 11522 0 0,'-19'7'1925'0'0,"27"-7"-1454"0"0,37-9-964 0 0,-36 7 692 0 0,81-13 1929 0 0,0 3-1 0 0,174 2 0 0 0,182 37 69 0 0,87 45-1946 0 0,-472-62-233 0 0,-49-8-19 0 0,136 17 8 0 0,-126-17-16 0 0,0-2-1 0 0,0 0 1 0 0,0-1-1 0 0,37-8 1 0 0,-47 6-232 0 0,-1-2-52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7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54 5041 0 0,'-7'-8'597'0'0,"6"6"-614"0"0,0 0-1 0 0,0 1 0 0 0,0-1 0 0 0,-1 1 0 0 0,1 0 0 0 0,0-1 0 0 0,0 1 1 0 0,-1 0-1 0 0,1 0 0 0 0,-1 0 0 0 0,1 0 0 0 0,-1 0 0 0 0,0 0 1 0 0,1 0-1 0 0,-1 0 0 0 0,0 1 0 0 0,1-1 0 0 0,-1 1 0 0 0,0-1 1 0 0,0 1-1 0 0,0 0 0 0 0,1-1 0 0 0,-1 1 0 0 0,0 0 0 0 0,-3 1 0 0 0,11 2 5021 0 0,8 0-3666 0 0,76-17 3678 0 0,-62 8-3682 0 0,52-3 1 0 0,140 16 755 0 0,-216-7-2043 0 0,-5-2-747 0 0,-2-1-61 0 0,2 1 250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8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59 1208 0 0,'-1'-2'31'0'0,"1"1"-1"0"0,0 0 0 0 0,0-1 1 0 0,0 1-1 0 0,0 0 1 0 0,0-1-1 0 0,0 1 0 0 0,0 0 1 0 0,0-1-1 0 0,0 1 0 0 0,0 0 1 0 0,1-1-1 0 0,-1 1 1 0 0,1-2-1 0 0,0 2 39 0 0,-1-1 0 0 0,1 1 0 0 0,-1-1 0 0 0,1 1 0 0 0,-1-1 0 0 0,0 0 0 0 0,0 1 0 0 0,0-1 0 0 0,0 1 0 0 0,0-1 0 0 0,0 0 0 0 0,0 1 0 0 0,0-1 1 0 0,-1 0-1 0 0,0-1 0 0 0,1 3 312 0 0,0-1 0 0 0,0 1 0 0 0,0 0 1 0 0,0-1-1 0 0,0 1 0 0 0,0-1 1 0 0,0 1-1 0 0,0-1 0 0 0,-1 1 0 0 0,1 0 1 0 0,0-1-1 0 0,0 1 0 0 0,-1 0 1 0 0,1-1-1 0 0,0 1 0 0 0,0 0 0 0 0,-1-1 1 0 0,1 1-1 0 0,0 0 0 0 0,-1 0 1 0 0,1-1-1 0 0,-1 1 0 0 0,1 0 0 0 0,0 0 1 0 0,-1 0-1 0 0,1-1 0 0 0,-1 1 0 0 0,1 0 1 0 0,0 0-1 0 0,-1 0 0 0 0,1 0 1 0 0,-1 0-1 0 0,1 0 0 0 0,-1 0 0 0 0,-6 15 4119 0 0,2 41-5743 0 0,5-44 2291 0 0,-6 98-286 0 0,5-1-1 0 0,5 1 1 0 0,22 134 0 0 0,-11-94-1377 0 0,-15-85-2220 0 0,-1-53-4417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5:18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5555 46 17940 0 0,'-36'-12'-324'0'0,"0"3"0"0"0,0 1 0 0 0,-1 1 0 0 0,0 2 0 0 0,0 2 0 0 0,-43 1 0 0 0,-224 29-2845 0 0,189-13 2749 0 0,-101 11-882 0 0,-252 24 1463 0 0,-504-53 6189 0 0,409-18-2150 0 0,-272-17-3151 0 0,259 8-1329 0 0,0 45-20 0 0,109 40 752 0 0,341-32-879 0 0,89-15-42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9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335 0 6913 0 0,'1'0'207'0'0,"0"1"-1"0"0,0-1 0 0 0,0 0 0 0 0,0 0 0 0 0,0 0 0 0 0,-1 0 0 0 0,1 1 1 0 0,0-1-1 0 0,0 0 0 0 0,0 1 0 0 0,-1-1 0 0 0,1 1 0 0 0,0-1 0 0 0,0 1 0 0 0,-1-1 1 0 0,1 1-1 0 0,-1-1 0 0 0,1 1 0 0 0,0 0 0 0 0,-1-1 0 0 0,1 2 0 0 0,-1-1-106 0 0,0-1 0 0 0,0 1 0 0 0,0 0-1 0 0,0-1 1 0 0,0 1 0 0 0,0 0 0 0 0,0-1-1 0 0,0 1 1 0 0,0 0 0 0 0,-1-1-1 0 0,1 1 1 0 0,0 0 0 0 0,-1-1 0 0 0,1 1-1 0 0,0-1 1 0 0,-1 1 0 0 0,1-1 0 0 0,-1 1-1 0 0,1-1 1 0 0,-1 1 0 0 0,0 0-1 0 0,-40 28 144 0 0,29-21-662 0 0,-36 25-1098 0 0,-141 93-342 0 0,183-122 2022 0 0,-25 16 450 0 0,29-19-508 0 0,1 0 1 0 0,0 0-1 0 0,-1 0 1 0 0,1 0-1 0 0,0 0 1 0 0,-1 1-1 0 0,1-1 1 0 0,0 0-1 0 0,0 1 1 0 0,0-1-1 0 0,0 0 0 0 0,0 1 1 0 0,1 0-1 0 0,-1-1 1 0 0,0 1-1 0 0,0 1 1 0 0,2-2-43 0 0,-1 0-1 0 0,0 0 1 0 0,1-1 0 0 0,-1 1 0 0 0,1 0 0 0 0,0 0 0 0 0,-1-1 0 0 0,1 1 0 0 0,-1 0-1 0 0,1-1 1 0 0,0 1 0 0 0,0-1 0 0 0,-1 1 0 0 0,1-1 0 0 0,0 1 0 0 0,0-1 0 0 0,0 0 0 0 0,-1 1-1 0 0,1-1 1 0 0,0 0 0 0 0,0 0 0 0 0,0 0 0 0 0,0 1 0 0 0,0-1 0 0 0,1 0 0 0 0,24 3 213 0 0,9-3 927 0 0,1-2 0 0 0,43-7 0 0 0,-51 4-566 0 0,-1 2 0 0 0,1 1 0 0 0,-1 1 0 0 0,56 5 1 0 0,-78-3-602 0 0,0 0 1 0 0,0 0 0 0 0,0 1 0 0 0,0-1 0 0 0,0 1-1 0 0,-1 0 1 0 0,1 1 0 0 0,0-1 0 0 0,-1 1 0 0 0,0 0-1 0 0,0 0 1 0 0,1 0 0 0 0,-2 0 0 0 0,7 7 0 0 0,-8-7-39 0 0,0 0 1 0 0,-1-1-1 0 0,1 1 1 0 0,-1 0-1 0 0,0 0 1 0 0,0 0 0 0 0,0 0-1 0 0,0 0 1 0 0,0 0-1 0 0,-1 0 1 0 0,1 0-1 0 0,-1 0 1 0 0,0 0 0 0 0,0 0-1 0 0,0 0 1 0 0,0 0-1 0 0,-1 1 1 0 0,1-1-1 0 0,-1 0 1 0 0,0 0-1 0 0,0 0 1 0 0,0 0 0 0 0,0-1-1 0 0,0 1 1 0 0,-3 4-1 0 0,-1 2-29 0 0,-1 0-1 0 0,0-1 0 0 0,0 1 0 0 0,-1-2 0 0 0,1 1 0 0 0,-2-1 1 0 0,1 0-1 0 0,-18 12 0 0 0,-4 0 23 0 0,-43 20 0 0 0,46-26 18 0 0,1 1-1 0 0,-36 26 1 0 0,68-40-93 0 0,0 0 0 0 0,0 0 0 0 0,0 0 0 0 0,13-4 0 0 0,11-3-5 0 0,80-16 13 0 0,-101 21 95 0 0,0 1 0 0 0,0 1 1 0 0,0 0-1 0 0,0 0 0 0 0,0 1 0 0 0,0 0 0 0 0,0 1 0 0 0,18 5 1 0 0,-26-6-21 0 0,0-1 1 0 0,-1 1 0 0 0,1 0 0 0 0,0-1-1 0 0,-1 1 1 0 0,1 0 0 0 0,0 0 0 0 0,-1 0 0 0 0,1 0-1 0 0,-1 1 1 0 0,0-1 0 0 0,1 0 0 0 0,-1 1 0 0 0,0-1-1 0 0,0 1 1 0 0,0-1 0 0 0,0 1 0 0 0,0-1 0 0 0,0 1-1 0 0,0 0 1 0 0,0-1 0 0 0,0 3 0 0 0,-1-1 0 0 0,0 0 1 0 0,0-1-1 0 0,0 1 1 0 0,0 0 0 0 0,0-1-1 0 0,-1 1 1 0 0,1 0-1 0 0,-1-1 1 0 0,0 1-1 0 0,0 0 1 0 0,0-1-1 0 0,0 1 1 0 0,-3 3 0 0 0,-5 8 17 0 0,-1 0 1 0 0,-1-1 0 0 0,0 0 0 0 0,-13 11-1 0 0,13-13 20 0 0,-17 15 136 0 0,-57 42-1 0 0,17-16-38 0 0,68-52-140 0 0,0 0 0 0 0,0 0 0 0 0,-1 1 0 0 0,1-1 1 0 0,0 0-1 0 0,0 0 0 0 0,0 0 0 0 0,0 0 0 0 0,-1 0 1 0 0,1 0-1 0 0,0 0 0 0 0,0 1 0 0 0,0-1 0 0 0,0 0 0 0 0,-1 0 1 0 0,1 0-1 0 0,0 0 0 0 0,0 1 0 0 0,0-1 0 0 0,0 0 1 0 0,0 0-1 0 0,0 0 0 0 0,0 1 0 0 0,0-1 0 0 0,0 0 1 0 0,0 0-1 0 0,0 0 0 0 0,0 1 0 0 0,0-1 0 0 0,0 0 0 0 0,0 0 1 0 0,0 0-1 0 0,0 1 0 0 0,0-1 0 0 0,0 0 0 0 0,0 0 1 0 0,0 0-1 0 0,0 1 0 0 0,0-1 0 0 0,0 0 0 0 0,0 0 1 0 0,0 0-1 0 0,0 0 0 0 0,1 1 0 0 0,10 2-1044 0 0,14-4-3201 0 0,-13 0-7 0 0,-1 0-958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9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7370 0 0,'1'1'269'0'0,"0"0"0"0"0,0 0 0 0 0,0 0 1 0 0,0 0-1 0 0,0 0 0 0 0,0 1 1 0 0,-1-1-1 0 0,1 0 0 0 0,-1 0 0 0 0,1 1 1 0 0,-1-1-1 0 0,1 0 0 0 0,-1 1 1 0 0,0-1-1 0 0,0 0 0 0 0,1 1 0 0 0,-1-1 1 0 0,0 1-1 0 0,-1 1 0 0 0,1-2-48 0 0,1 23 2063 0 0,-2-1-1 0 0,-5 32 1 0 0,-1 23-388 0 0,16 203-116 0 0,0-81-1066 0 0,-7-128-845 0 0,-1 94 635 0 0,-3-137-1449 0 0,0-1 0 0 0,-2 1 0 0 0,-13 47 0 0 0,12-63-6582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50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0 104 10138 0 0,'8'1'685'0'0,"-1"1"-1"0"0,1-1 1 0 0,-1 1 0 0 0,9 3-1 0 0,31 8 207 0 0,53-4 1752 0 0,155-4-1 0 0,103-27-1412 0 0,-177 9-686 0 0,1083-32 1542 0 0,-1217 45-2153 0 0,174-5-116 0 0,-165 0 221 0 0,105-20 1 0 0,-104 7-23 0 0,-35 9-203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1.1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3 5617 0 0,'1'-2'504'0'0,"-2"1"-408"0"0,-1 1-96 0 0,1 0 0 0 0,0 0 0 0 0,-2 0 0 0 0,1 1 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1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 3681 0 0,'0'0'-35'0'0,"0"0"1"0"0,0 0-1 0 0,0 0 1 0 0,0 0-1 0 0,0 0 1 0 0,1 0-1 0 0,-1 0 1 0 0,0 0 0 0 0,0 0-1 0 0,0 0 1 0 0,0 0-1 0 0,0-1 1 0 0,0 1-1 0 0,0 0 1 0 0,0 0-1 0 0,0 0 1 0 0,0 0-1 0 0,0 0 1 0 0,0 0-1 0 0,0 0 1 0 0,0 0-1 0 0,0 0 1 0 0,0 0-1 0 0,0 0 1 0 0,0-1 0 0 0,0 1-1 0 0,0 0 1 0 0,0 0-1 0 0,0 0 1 0 0,0 0-1 0 0,0 0 1 0 0,0 0-1 0 0,0 0 1 0 0,0 0-1 0 0,0 0 1 0 0,0 0-1 0 0,0 0 1 0 0,0-1-1 0 0,0 1 1 0 0,0 0-1 0 0,0 0 1 0 0,0 0 0 0 0,0 0-1 0 0,0 0 1 0 0,0 0-1 0 0,0 0 1 0 0,-1 0-1 0 0,1 0 1 0 0,0 0-1 0 0,0 0 1 0 0,0 0-1 0 0,0 0 1 0 0,0 0-1 0 0,0 0 1 0 0,0 0-1 0 0,0 0 1 0 0,0 0-1 0 0,0 0 1 0 0,-1 0-1 0 0,14-9-30 0 0,21-7 3086 0 0,-16 11-829 0 0,1 0 0 0 0,0 1 0 0 0,20-1 0 0 0,59 0-2393 0 0,-47 3-1892 0 0,-38 1-1980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5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9674 0 0,'72'-13'7870'0'0,"-43"10"-6641"0"0,0 0 1 0 0,53 4-1 0 0,-25 0-4034 0 0,-49-1 1838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5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9 3225 0 0,'17'-7'401'0'0,"-16"7"66"0"0,0-1 0 0 0,1 1 0 0 0,-1 0 0 0 0,0 0 0 0 0,1 0 0 0 0,-1 0 1 0 0,0 0-1 0 0,1 0 0 0 0,-1 0 0 0 0,0 0 0 0 0,0 0 0 0 0,1 0 0 0 0,0 1 0 0 0,-1 0-170 0 0,0-1-1 0 0,-1 0 1 0 0,1 1-1 0 0,-1-1 1 0 0,1 1-1 0 0,-1-1 1 0 0,1 1-1 0 0,-1-1 1 0 0,1 1-1 0 0,-1-1 1 0 0,1 1-1 0 0,-1-1 0 0 0,0 1 1 0 0,1 0-1 0 0,-1-1 1 0 0,0 1-1 0 0,0-1 1 0 0,1 1-1 0 0,-1 0 1 0 0,0-1-1 0 0,0 1 1 0 0,0 0-1 0 0,0 0 1 0 0,-2 17 1127 0 0,-14 60 333 0 0,-13 141 0 0 0,16 83-1085 0 0,8-152-150 0 0,-3 89-35 0 0,-8 185-573 0 0,13-365-588 0 0,3-36 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2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3681 0 0,'3'-3'328'0'0,"1"1"-264"0"0,0 0-64 0 0,-1 1 0 0 0,-1 1 0 0 0,2-2 80 0 0,4-2-80 0 0,3-2 80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3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26 294 9218 0 0,'-1'0'148'0'0,"-1"-1"1"0"0,0-1-1 0 0,1 1 1 0 0,-1 0-1 0 0,0 0 1 0 0,1-1-1 0 0,0 1 0 0 0,-1 0 1 0 0,1-1-1 0 0,0 0 1 0 0,0 1-1 0 0,-1-1 1 0 0,1 0-1 0 0,1 1 0 0 0,-1-1 1 0 0,0 0-1 0 0,0 0 1 0 0,1 0-1 0 0,-2-3 1 0 0,2-1 216 0 0,0 1 1 0 0,0-1 0 0 0,0 0 0 0 0,1 1 0 0 0,0-1-1 0 0,1-5 1 0 0,-2 11-341 0 0,0-1-1 0 0,1 1 0 0 0,-1 0 1 0 0,0 0-1 0 0,0-1 0 0 0,1 1 1 0 0,-1 0-1 0 0,0 0 1 0 0,0 0-1 0 0,1 0 0 0 0,-1 0 1 0 0,0-1-1 0 0,1 1 0 0 0,-1 0 1 0 0,0 0-1 0 0,0 0 1 0 0,1 0-1 0 0,-1 0 0 0 0,0 0 1 0 0,1 0-1 0 0,-1 0 1 0 0,0 0-1 0 0,1 0 0 0 0,-1 0 1 0 0,0 0-1 0 0,1 0 0 0 0,-1 0 1 0 0,0 0-1 0 0,1 1 1 0 0,-1-1-1 0 0,0 0 0 0 0,0 0 1 0 0,1 0-1 0 0,-1 0 0 0 0,0 1 1 0 0,0-1-1 0 0,1 0 1 0 0,-1 0-1 0 0,0 0 0 0 0,0 1 1 0 0,1-1-1 0 0,-1 0 0 0 0,0 0 1 0 0,0 1-1 0 0,0-1 1 0 0,13 11 1431 0 0,-13-10-1424 0 0,24 19 417 0 0,0 0-1 0 0,1-2 1 0 0,2-1 0 0 0,51 26-1 0 0,-53-31-110 0 0,-1 2 0 0 0,0 0 0 0 0,-1 1-1 0 0,0 1 1 0 0,-1 1 0 0 0,33 34 0 0 0,-46-39-290 0 0,-6-8 19 0 0,0-1 1 0 0,0 1-1 0 0,0 0 1 0 0,1-1-1 0 0,-1 1 0 0 0,8 4 1 0 0,-11-8-57 0 0,1 1 0 0 0,0-1 0 0 0,0 0 0 0 0,0 1 0 0 0,0-1 0 0 0,1 0 0 0 0,-1 0 0 0 0,0 0 0 0 0,0 0 1 0 0,0 0-1 0 0,0 0 0 0 0,0 0 0 0 0,0 0 0 0 0,0 0 0 0 0,0 0 0 0 0,0 0 0 0 0,0-1 0 0 0,0 1 0 0 0,0 0 0 0 0,0-1 0 0 0,0 1 0 0 0,0-1 0 0 0,0 1 0 0 0,0-1 0 0 0,-1 0 1 0 0,1 1-1 0 0,0-1 0 0 0,0 0 0 0 0,0 1 0 0 0,-1-1 0 0 0,1 0 0 0 0,0 0 0 0 0,-1 0 0 0 0,1 0 0 0 0,-1 0 0 0 0,1-1 0 0 0,16-25 151 0 0,-1 0 0 0 0,-1-1 0 0 0,-2 0 0 0 0,0-1 0 0 0,12-47 0 0 0,-7 1-285 0 0,10-83 1 0 0,-27 152-85 0 0,6-30 287 0 0,-7 35-233 0 0,1 0 1 0 0,-1-1 0 0 0,1 1 0 0 0,-1 0-1 0 0,1-1 1 0 0,-1 1 0 0 0,1 0 0 0 0,0 0-1 0 0,-1 0 1 0 0,1 0 0 0 0,0-1 0 0 0,0 1-1 0 0,0 0 1 0 0,0 0 0 0 0,0 1 0 0 0,0-1 0 0 0,0 0-1 0 0,0 0 1 0 0,1 0 0 0 0,-1 1 0 0 0,2-2-1 0 0,4 2-7164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3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15 6449 0 0,'0'-1'75'0'0,"0"0"0"0"0,0 0 0 0 0,1 0 0 0 0,-1 1 0 0 0,0-1 0 0 0,1 0 0 0 0,-1 0 0 0 0,1 1 0 0 0,-1-1 0 0 0,0 0 0 0 0,1 0 0 0 0,0 1 0 0 0,-1-1 0 0 0,1 1 0 0 0,-1-1 0 0 0,1 0 0 0 0,0 1 0 0 0,-1-1 0 0 0,2 0 0 0 0,-1 1 35 0 0,-1 1 0 0 0,1-1 0 0 0,-1 0 0 0 0,1 0 0 0 0,-1 0 0 0 0,0 1 0 0 0,1-1 0 0 0,-1 0 0 0 0,0 1 0 0 0,1-1 0 0 0,-1 0 0 0 0,0 1 0 0 0,1-1 0 0 0,-1 0 0 0 0,0 1 0 0 0,0-1 0 0 0,1 0-1 0 0,-1 1 1 0 0,0-1 0 0 0,0 1 0 0 0,0-1 0 0 0,0 1 0 0 0,1-1 0 0 0,-1 0 0 0 0,0 1 0 0 0,1 4 239 0 0,0-1-1 0 0,0 0 1 0 0,-1 0-1 0 0,1 1 1 0 0,-1-1 0 0 0,-1 8-1 0 0,-25 105 1194 0 0,-3 24 1116 0 0,27-123-2451 0 0,0 0-1 0 0,2 0 1 0 0,0 0-1 0 0,1 0 1 0 0,1 0-1 0 0,4 18 0 0 0,-2-17-687 0 0,3 10-1600 0 0,-4-11-3042 0 0,-2-8 268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5:19.2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20 14747 0 0,'-2'-1'134'0'0,"0"-1"0"0"0,1 0 0 0 0,-1 0 0 0 0,0 1 0 0 0,0-1 0 0 0,0 1 0 0 0,0 0 1 0 0,0 0-1 0 0,0 0 0 0 0,-1 0 0 0 0,1 0 0 0 0,0 0 0 0 0,0 0 0 0 0,-1 1 0 0 0,1-1 0 0 0,-3 0 0 0 0,-43 2 369 0 0,47-1-498 0 0,-7 0 73 0 0,0 1 0 0 0,0 1-1 0 0,0-1 1 0 0,0 1-1 0 0,0 1 1 0 0,1-1-1 0 0,-1 1 1 0 0,1 1 0 0 0,0-1-1 0 0,0 1 1 0 0,0 0-1 0 0,0 1 1 0 0,1 0 0 0 0,0 0-1 0 0,0 0 1 0 0,0 1-1 0 0,1 0 1 0 0,-1 0-1 0 0,2 0 1 0 0,-1 1 0 0 0,0 0-1 0 0,1-1 1 0 0,1 2-1 0 0,-1-1 1 0 0,1 0-1 0 0,0 1 1 0 0,1-1 0 0 0,-3 14-1 0 0,-25 223 441 0 0,9-60-488 0 0,6-46 220 0 0,6 1 0 0 0,11 188-1 0 0,14-134-131 0 0,47 215 0 0 0,10-12 372 0 0,93 427-76 0 0,157 411-166 0 0,-187-588-241 0 0,-53 11 107 0 0,-12-79-67 0 0,-42-285 241 0 0,-2-21-1994 0 0,-22-234-5886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3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1840 0 0,'1'-2'223'0'0,"1"1"-1"0"0,-1 0 1 0 0,1-1-1 0 0,-1 1 1 0 0,1 0-1 0 0,0 0 1 0 0,0 0-1 0 0,0 0 1 0 0,-1 1-1 0 0,1-1 1 0 0,0 0-1 0 0,0 1 1 0 0,0-1-1 0 0,0 1 1 0 0,0 0-1 0 0,0-1 1 0 0,0 1-1 0 0,0 0 1 0 0,0 0-1 0 0,0 1 1 0 0,0-1-1 0 0,0 0 1 0 0,0 1-1 0 0,0-1 1 0 0,0 1-1 0 0,0-1 1 0 0,0 1-1 0 0,-1 0 1 0 0,1 0-1 0 0,0 0 1 0 0,0 0-1 0 0,1 1 1 0 0,7 6 1346 0 0,1 0 1 0 0,-2 1 0 0 0,1-1-1 0 0,9 13 1 0 0,5 5-915 0 0,-5-7-496 0 0,-1 1 0 0 0,-1 1 1 0 0,-1 1-1 0 0,-1 0 0 0 0,16 32 0 0 0,-20-35-903 0 0,-7-12-572 0 0,0-3-2890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4.2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0 114 14283 0 0,'4'-5'-9'0'0,"0"0"0"0"0,0 0 0 0 0,0 1-1 0 0,0 0 1 0 0,1 0 0 0 0,6-5 0 0 0,3-2-330 0 0,1 1-1 0 0,0 0 1 0 0,1 1-1 0 0,0 0 1 0 0,1 1-1 0 0,30-9 1 0 0,-31 14 459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2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96 456 0 0,'-19'-32'2109'0'0,"-24"-10"8202"0"0,20 21-3391 0 0,26 27-6472 0 0,0 0 0 0 0,0 0-1 0 0,-1 0 1 0 0,0 0 0 0 0,0 0-1 0 0,1 9 1 0 0,5 13-369 0 0,52 160 131 0 0,-37-108-115 0 0,4-1 0 0 0,63 131 0 0 0,-71-178-60 0 0,-12-21-165 0 0,0 0 1 0 0,-1 0 0 0 0,-1 0 0 0 0,8 22 0 0 0,-13-31-420 0 0,-1-5-1929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3.5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48 203 1896 0 0,'-2'0'125'0'0,"0"0"0"0"0,0 0-1 0 0,0-1 1 0 0,0 1-1 0 0,0-1 1 0 0,0 1-1 0 0,0-1 1 0 0,0 0 0 0 0,1 0-1 0 0,-1 0 1 0 0,0 0-1 0 0,0 0 1 0 0,1 0 0 0 0,-1-1-1 0 0,0 1 1 0 0,1 0-1 0 0,-2-3 1 0 0,2 3 155 0 0,-1-1 0 0 0,1 1 1 0 0,0-1-1 0 0,0 1 0 0 0,0-1 0 0 0,0 0 0 0 0,0 0 1 0 0,0 1-1 0 0,0-1 0 0 0,0 0 0 0 0,1 0 1 0 0,-1 0-1 0 0,1 0 0 0 0,0 0 0 0 0,-1 0 1 0 0,1 0-1 0 0,0 0 0 0 0,0 0 0 0 0,0 0 0 0 0,0 0 1 0 0,1 0-1 0 0,-1 0 0 0 0,1 0 0 0 0,-1 0 1 0 0,1 0-1 0 0,-1 0 0 0 0,2-2 0 0 0,7-9 683 0 0,1 1 0 0 0,0 0 0 0 0,0 1 0 0 0,1 0 0 0 0,13-9 0 0 0,-16 13-748 0 0,0 1-1 0 0,1 0 0 0 0,0 0 1 0 0,0 1-1 0 0,0 0 0 0 0,1 1 1 0 0,-1 0-1 0 0,14-3 0 0 0,-21 6-180 0 0,0 1 0 0 0,1-1 0 0 0,-1 1 0 0 0,1-1 0 0 0,-1 1-1 0 0,0 0 1 0 0,1 0 0 0 0,-1 0 0 0 0,1 0 0 0 0,-1 1 0 0 0,0-1 0 0 0,1 1-1 0 0,-1-1 1 0 0,0 1 0 0 0,1 0 0 0 0,-1 0 0 0 0,0 0 0 0 0,0 0 0 0 0,0 0 0 0 0,4 3-1 0 0,-4-2-11 0 0,-1 1 0 0 0,1-1-1 0 0,0 0 1 0 0,-1 1 0 0 0,1 0-1 0 0,-1-1 1 0 0,0 1-1 0 0,0 0 1 0 0,0 0 0 0 0,0-1-1 0 0,0 1 1 0 0,0 0 0 0 0,-1 0-1 0 0,1 4 1 0 0,-1 9 20 0 0,-1 1 1 0 0,0-1-1 0 0,-1 0 1 0 0,-7 28-1 0 0,-17 38-1 0 0,18-61-35 0 0,0 0 0 0 0,2 1 0 0 0,-4 25-1 0 0,10-47-2 0 0,0 1 0 0 0,0-1 0 0 0,0 1 0 0 0,0-1 0 0 0,0 0 0 0 0,0 1 0 0 0,0-1 0 0 0,0 1 0 0 0,0-1 0 0 0,0 0 0 0 0,0 1 0 0 0,0-1-1 0 0,0 1 1 0 0,0-1 0 0 0,1 0 0 0 0,-1 1 0 0 0,0-1 0 0 0,0 0 0 0 0,0 1 0 0 0,1-1 0 0 0,-1 0 0 0 0,0 1 0 0 0,0-1 0 0 0,1 0-1 0 0,-1 1 1 0 0,0-1 0 0 0,1 0 0 0 0,-1 0 0 0 0,0 1 0 0 0,1-1 0 0 0,-1 0 0 0 0,0 0 0 0 0,1 0 0 0 0,0 1 0 0 0,18-2 351 0 0,20-12 467 0 0,-38 13-802 0 0,18-8 131 0 0,1 2 1 0 0,-1 0-1 0 0,1 2 1 0 0,0 0-1 0 0,1 1 1 0 0,21 0-1 0 0,28 5-6926 0 0,-57-1-352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4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56 4609 0 0,'-2'-5'1260'0'0,"-1"0"-1"0"0,0 0 1 0 0,0 0 0 0 0,0 1 0 0 0,-1-1-1 0 0,1 1 1 0 0,-1 0 0 0 0,0 0-1 0 0,0 1 1 0 0,-1-1 0 0 0,-6-4 0 0 0,22 45 1646 0 0,15 11-2820 0 0,3-2 1 0 0,1-1-1 0 0,42 48 1 0 0,35 51-283 0 0,-92-116-941 0 0,-9-17-56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4.3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2 212 920 0 0,'-1'-1'78'0'0,"1"-1"-1"0"0,0 1 0 0 0,0 0 1 0 0,0 0-1 0 0,-1-1 1 0 0,1 1-1 0 0,0 0 0 0 0,1-1 1 0 0,-1 1-1 0 0,0 0 1 0 0,0 0-1 0 0,1-1 0 0 0,-1 1 1 0 0,0 0-1 0 0,1 0 1 0 0,-1-1-1 0 0,1 1 0 0 0,1-2 1 0 0,16-27 2686 0 0,-13 22-2379 0 0,3-5 453 0 0,0 1-1 0 0,0 0 1 0 0,2 0 0 0 0,-1 1 0 0 0,2 0 0 0 0,-1 0-1 0 0,1 1 1 0 0,21-14 0 0 0,-23 19-1441 0 0,0 0 0 0 0,1 0 1 0 0,-1 1-1 0 0,17-5 0 0 0,-12 6-3718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4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31 5529 0 0,'-1'1'234'0'0,"1"0"0"0"0,-1-1 0 0 0,0 1 0 0 0,1 0 0 0 0,-1 0 0 0 0,1-1 0 0 0,-1 1 0 0 0,1 0 0 0 0,-1 0 0 0 0,1 0 0 0 0,0 0 0 0 0,-1-1 0 0 0,1 1 0 0 0,0 0 0 0 0,0 0 0 0 0,0 0 0 0 0,-1 0 0 0 0,1 0 0 0 0,0 0 0 0 0,0 0 0 0 0,0 0 0 0 0,1 0 0 0 0,-1 0 0 0 0,0 0 0 0 0,0 0 0 0 0,0-1 0 0 0,1 1 0 0 0,-1 0 0 0 0,0 0 0 0 0,1 1 0 0 0,15 33 2469 0 0,-12-26-1911 0 0,2 3-345 0 0,1 0 1 0 0,0-1-1 0 0,1 0 0 0 0,0 0 1 0 0,1 0-1 0 0,0-1 0 0 0,0 0 0 0 0,21 15 1 0 0,-26-22-349 0 0,0 0-1 0 0,0-1 1 0 0,1 1 0 0 0,-1-1 0 0 0,1 0 0 0 0,0 0 0 0 0,0 0 0 0 0,-1-1 0 0 0,1 1 0 0 0,0-1-1 0 0,10 0 1 0 0,-11-1-47 0 0,-1 0-1 0 0,1-1 0 0 0,-1 1 0 0 0,1-1 0 0 0,-1 0 1 0 0,0 0-1 0 0,1 0 0 0 0,-1 0 0 0 0,0-1 0 0 0,0 0 0 0 0,0 1 1 0 0,0-1-1 0 0,0 0 0 0 0,0 0 0 0 0,0-1 0 0 0,-1 1 1 0 0,1-1-1 0 0,-1 1 0 0 0,3-4 0 0 0,-1 1-35 0 0,0-1 1 0 0,0 0-1 0 0,0 0 0 0 0,-1 0 0 0 0,1 0 1 0 0,-2-1-1 0 0,1 1 0 0 0,-1-1 1 0 0,0 0-1 0 0,0 0 0 0 0,-1 0 0 0 0,1 0 1 0 0,-2 0-1 0 0,1 0 0 0 0,-1-11 0 0 0,-1 14-18 0 0,1 0 0 0 0,-1 0-1 0 0,0 0 1 0 0,0 0-1 0 0,0 0 1 0 0,-1 0-1 0 0,1 0 1 0 0,-1 1-1 0 0,0-1 1 0 0,0 0-1 0 0,0 1 1 0 0,-1 0-1 0 0,1-1 1 0 0,-1 1-1 0 0,0 0 1 0 0,0 0-1 0 0,0 0 1 0 0,0 1-1 0 0,0-1 1 0 0,-1 1-1 0 0,1 0 1 0 0,-1 0-1 0 0,1 0 1 0 0,-1 0-1 0 0,0 1 1 0 0,0-1-1 0 0,-7-1 1 0 0,1 1-141 0 0,0 1 0 0 0,0 0 1 0 0,0 0-1 0 0,0 1 0 0 0,0 0 0 0 0,-1 1 1 0 0,-14 3-1 0 0,-37 10-5186 0 0,56-13 3914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5.0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5065 0 0,'0'-2'170'0'0,"0"1"0"0"0,0 0 1 0 0,0-1-1 0 0,0 1 0 0 0,0-1 0 0 0,1 1 0 0 0,-1 0 0 0 0,0-1 1 0 0,1 1-1 0 0,-1 0 0 0 0,1-1 0 0 0,-1 1 0 0 0,1 0 0 0 0,0 0 0 0 0,0 0 1 0 0,0-1-1 0 0,-1 1 0 0 0,1 0 0 0 0,0 0 0 0 0,0 0 0 0 0,0 0 1 0 0,1 1-1 0 0,-1-1 0 0 0,0 0 0 0 0,0 0 0 0 0,0 1 0 0 0,1-1 1 0 0,-1 0-1 0 0,0 1 0 0 0,0-1 0 0 0,1 1 0 0 0,-1 0 0 0 0,1-1 0 0 0,-1 1 1 0 0,0 0-1 0 0,1 0 0 0 0,-1 0 0 0 0,1 0 0 0 0,-1 0 0 0 0,0 0 1 0 0,3 1-1 0 0,0 0 316 0 0,0 1 0 0 0,0 0 0 0 0,0-1 0 0 0,0 1 0 0 0,-1 1 0 0 0,1-1 0 0 0,-1 1 0 0 0,1-1 0 0 0,-1 1 0 0 0,0 0 0 0 0,0 0 1 0 0,4 6-1 0 0,15 22 772 0 0,-2 1 1 0 0,16 35 0 0 0,-18-34-1027 0 0,38 58 0 0 0,-48-81-355 0 0,0 0 1 0 0,1-1-1 0 0,0 0 0 0 0,1 0 1 0 0,0-1-1 0 0,0 0 1 0 0,1 0-1 0 0,-1-1 0 0 0,17 7 1 0 0,-19-10-5106 0 0,-1-1-1783 0 0</inkml:trace>
  <inkml:trace contextRef="#ctx0" brushRef="#br0" timeOffset="1">128 187 8290 0 0,'0'-1'736'0'0,"0"-2"-584"0"0,1 2-152 0 0,0-2 0 0 0,1 1 992 0 0,0-1 176 0 0,1-2 33 0 0,2-2 7 0 0,3-4-280 0 0,2-1-64 0 0,1-2 1 0 0,2 1-9 0 0,1 0-856 0 0,1 3-280 0 0,2 0 0 0 0,7 1-2729 0 0,-4 0-552 0 0,-2-1-112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6.3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3681 0 0,'-1'6'5789'0'0,"2"33"-3874"0"0,71 404 2239 0 0,-57-362-4154 0 0,-11-50 0 0 0,2 0 0 0 0,1 0 0 0 0,2-1 0 0 0,15 38 0 0 0,-21-63-285 0 0,-1-1 0 0 0,1 1 0 0 0,0-1-1 0 0,0 0 1 0 0,0 0 0 0 0,0 0 0 0 0,1 0-1 0 0,6 5 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6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14 6449 0 0,'-8'-13'1501'0'0,"11"19"1183"0"0,14 29-590 0 0,39 119-523 0 0,-46-130-1483 0 0,2 0 0 0 0,0-2-1 0 0,1 1 1 0 0,22 26 0 0 0,-33-47-11 0 0,-1 0 0 0 0,0 0 1 0 0,0-1-1 0 0,1 1 0 0 0,-1-1 1 0 0,1 1-1 0 0,-1-1 0 0 0,1 0 1 0 0,0 0-1 0 0,0 1 0 0 0,-1-1 1 0 0,1 0-1 0 0,0-1 0 0 0,0 1 0 0 0,0 0 1 0 0,0 0-1 0 0,0-1 0 0 0,0 1 1 0 0,0-1-1 0 0,0 0 0 0 0,1 0 1 0 0,-1 0-1 0 0,0 0 0 0 0,2 0 1 0 0,-1-1 50 0 0,0 0 0 0 0,-1 0 1 0 0,1-1-1 0 0,-1 1 0 0 0,1-1 1 0 0,-1 1-1 0 0,1-1 0 0 0,-1 0 0 0 0,0 0 1 0 0,0 0-1 0 0,0 0 0 0 0,0-1 1 0 0,0 1-1 0 0,0 0 0 0 0,0-1 1 0 0,1-4-1 0 0,11-19 629 0 0,13-35 0 0 0,-17 37-1710 0 0,25-44 0 0 0,-30 60 369 0 0,0 0 1 0 0,1 1-1 0 0,0 0 1 0 0,1 0-1 0 0,-1 1 1 0 0,1-1 0 0 0,0 1-1 0 0,1 1 1 0 0,10-7-1 0 0,4-1 434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7:39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28 9218 0 0,'-1'0'29'0'0,"0"-1"1"0"0,0 1-1 0 0,1-1 0 0 0,-1 1 0 0 0,0-1 1 0 0,1 1-1 0 0,-1-1 0 0 0,0 0 1 0 0,1 0-1 0 0,-1 1 0 0 0,1-1 0 0 0,-1 0 1 0 0,1 0-1 0 0,-1 0 0 0 0,1 1 0 0 0,-1-1 1 0 0,1 0-1 0 0,0 0 0 0 0,0 0 1 0 0,-1 0-1 0 0,1 0 0 0 0,0 0 0 0 0,0 0 1 0 0,0 0-1 0 0,0 0 0 0 0,0 0 1 0 0,0-1-1 0 0,0-2-17 0 0,1 5 119 0 0,0 0 0 0 0,0 0-1 0 0,0 1 1 0 0,0-1 0 0 0,0 0 0 0 0,0 0 0 0 0,0 0-1 0 0,0 0 1 0 0,0 0 0 0 0,1 0 0 0 0,-1 0-1 0 0,0-1 1 0 0,1 1 0 0 0,-1 0 0 0 0,0-1-1 0 0,2 2 1 0 0,12 6 871 0 0,-9-2-726 0 0,0 0-1 0 0,0 0 1 0 0,0 1 0 0 0,-1 0-1 0 0,0 0 1 0 0,-1 0 0 0 0,6 12-1 0 0,23 59 1422 0 0,-27-64-1534 0 0,6 25 505 0 0,14 66 0 0 0,3 15-38 0 0,-23-105-1070 0 0,-1 1-1 0 0,2-1 0 0 0,0 0 1 0 0,1 0-1 0 0,12 17 0 0 0,-11-24-5108 0 0,-4-6 733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7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2 4145 0 0,'-2'0'330'0'0,"0"-1"-1"0"0,-1 1 1 0 0,1 0 0 0 0,-1-1 0 0 0,1 1 0 0 0,-1 1 0 0 0,1-1-1 0 0,0 0 1 0 0,-1 0 0 0 0,1 1 0 0 0,-1 0 0 0 0,1-1-1 0 0,0 1 1 0 0,0 0 0 0 0,-1 0 0 0 0,1 0 0 0 0,0 0-1 0 0,0 1 1 0 0,0-1 0 0 0,-3 3 0 0 0,3-2-39 0 0,1 1 0 0 0,-1 0 0 0 0,0-1 0 0 0,1 1 0 0 0,-1 0 0 0 0,1 0 0 0 0,0 0 0 0 0,0 0 0 0 0,0 0 0 0 0,0 0 0 0 0,0 0 0 0 0,1 1 0 0 0,-1 4 0 0 0,1 8 136 0 0,1 0 0 0 0,0 0-1 0 0,1 0 1 0 0,8 30-1 0 0,-1-12-342 0 0,2 0-1 0 0,1-1 1 0 0,21 42-1 0 0,-25-59-175 0 0,1 0 0 0 0,1 0 0 0 0,0-1 0 0 0,1-1 0 0 0,1 1 0 0 0,0-2 0 0 0,1 0 0 0 0,19 15 0 0 0,-3-12-2257 0 0,-15-12-2948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8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75 920 0 0,'-2'10'6774'0'0,"2"-10"-6665"0"0,22-2 2669 0 0,30-16-1068 0 0,20-28-2343 0 0,-60 37-1740 0 0,3-1-1623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8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 9674 0 0,'-1'1'188'0'0,"0"1"0"0"0,0 0 0 0 0,0-1 0 0 0,0 1 0 0 0,0 0 0 0 0,1 0 0 0 0,-1 0 0 0 0,1-1-1 0 0,0 1 1 0 0,-1 0 0 0 0,1 0 0 0 0,0 0 0 0 0,0 0 0 0 0,0 0 0 0 0,0 0 0 0 0,0 0 0 0 0,1 0 0 0 0,-1 0 0 0 0,1 0 0 0 0,-1-1 0 0 0,1 1 0 0 0,0 0 0 0 0,-1 0 0 0 0,1 0-1 0 0,2 2 1 0 0,27 53 1067 0 0,-27-52-1012 0 0,9 16-785 0 0,2-1 1 0 0,0-1-1 0 0,30 31 0 0 0,-30-37-4547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9.1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3681 0 0,'-1'0'171'0'0,"0"1"1"0"0,1-1-1 0 0,-1 0 1 0 0,0 1-1 0 0,1-1 1 0 0,-1 1-1 0 0,0-1 1 0 0,1 1-1 0 0,-1-1 1 0 0,1 1-1 0 0,-1 0 1 0 0,1-1-1 0 0,-1 1 1 0 0,1 0-1 0 0,0-1 1 0 0,-1 1-1 0 0,1 0 1 0 0,0 0-1 0 0,-1-1 1 0 0,1 1-1 0 0,0 0 1 0 0,0 0-1 0 0,0-1 1 0 0,-1 1-1 0 0,1 0 1 0 0,0 0-1 0 0,1 1 1 0 0,-3 27 1832 0 0,2-27-1730 0 0,3 33 694 0 0,0 0 1 0 0,3-1-1 0 0,12 44 1 0 0,-3-14-571 0 0,-4-11-241 0 0,17 94-3620 0 0,-25-123-934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9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29 113 5529 0 0,'-3'-2'275'0'0,"0"-1"0"0"0,1 1 1 0 0,0-1-1 0 0,0 0 0 0 0,-1 0 0 0 0,2 0 0 0 0,-1 0 0 0 0,0 0 0 0 0,1 0 0 0 0,-1 0 0 0 0,1-1 1 0 0,0 1-1 0 0,0 0 0 0 0,0-1 0 0 0,0 1 0 0 0,1-1 0 0 0,0 1 0 0 0,-1-1 0 0 0,1 0 0 0 0,1 1 1 0 0,-1-1-1 0 0,0 1 0 0 0,1-1 0 0 0,0 1 0 0 0,0-1 0 0 0,0 1 0 0 0,0 0 0 0 0,0-1 0 0 0,1 1 1 0 0,3-5-1 0 0,-4 7-234 0 0,0 0 0 0 0,1 0 0 0 0,-1 0 0 0 0,0 1 0 0 0,1-1 0 0 0,-1 0 0 0 0,1 1 0 0 0,-1-1 0 0 0,1 1 0 0 0,-1 0 0 0 0,1 0 0 0 0,0-1 0 0 0,-1 1 0 0 0,1 0 1 0 0,-1 0-1 0 0,1 1 0 0 0,0-1 0 0 0,-1 0 0 0 0,1 0 0 0 0,-1 1 0 0 0,1-1 0 0 0,-1 1 0 0 0,1-1 0 0 0,-1 1 0 0 0,0 0 0 0 0,1-1 0 0 0,-1 1 0 0 0,1 0 0 0 0,-1 0 0 0 0,0 0 0 0 0,0 0 1 0 0,0 0-1 0 0,2 3 0 0 0,3 1 17 0 0,0 1 0 0 0,-1 0 1 0 0,1 0-1 0 0,-1 0 0 0 0,5 10 0 0 0,-8-14-5 0 0,-1-1-1 0 0,1 1 0 0 0,0 0 0 0 0,-1-1 0 0 0,1 1 0 0 0,0-1 1 0 0,0 1-1 0 0,0-1 0 0 0,0 0 0 0 0,0 0 0 0 0,1 0 0 0 0,-1 0 1 0 0,4 1-1 0 0,-3-1 21 0 0,0 0 0 0 0,0 0 1 0 0,0 0-1 0 0,-1 0 0 0 0,1 1 0 0 0,0-1 1 0 0,-1 1-1 0 0,0 0 0 0 0,1 0 0 0 0,3 3 1 0 0,-1 3 70 0 0,0 0 1 0 0,-1 0 0 0 0,0 0 0 0 0,-1 1-1 0 0,4 10 1 0 0,-5-11-71 0 0,1 0-1 0 0,0-1 1 0 0,1 1 0 0 0,-1-1 0 0 0,1 0-1 0 0,8 11 1 0 0,-11-17-75 0 0,-1-1 0 0 0,1 0 0 0 0,-1 1 0 0 0,0-1 0 0 0,1 0 0 0 0,-1 1 1 0 0,1-1-1 0 0,-1 0 0 0 0,1 0 0 0 0,-1 0 0 0 0,1 1 0 0 0,-1-1 0 0 0,1 0 0 0 0,-1 0 0 0 0,1 0 0 0 0,-1 0 0 0 0,1 0 0 0 0,-1 0 0 0 0,1 0 1 0 0,-1 0-1 0 0,1 0 0 0 0,-1 0 0 0 0,1 0 0 0 0,-1 0 0 0 0,1 0 0 0 0,-1 0 0 0 0,1-1 0 0 0,-1 1 0 0 0,1 0 0 0 0,-1 0 0 0 0,1-1 1 0 0,-1 1-1 0 0,0 0 0 0 0,1 0 0 0 0,-1-1 0 0 0,1 1 0 0 0,-1 0 0 0 0,0-1 0 0 0,1 1 0 0 0,-1-1 0 0 0,0 1 0 0 0,1-1 0 0 0,-1 1 0 0 0,0 0 1 0 0,0-1-1 0 0,1 1 0 0 0,-1-1 0 0 0,0 1 0 0 0,0-1 0 0 0,0 1 0 0 0,0-2 0 0 0,13-31-606 0 0,-12 29 396 0 0,28-109-4144 0 0,-22 86-650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0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6449 0 0,'3'-2'5092'0'0,"5"7"-2165"0"0,7 11-1023 0 0,-13-15-2174 0 0,1 7 416 0 0,1 0-1 0 0,-1 0 1 0 0,0 0 0 0 0,0 0-1 0 0,-1 1 1 0 0,0-1-1 0 0,-1 1 1 0 0,1 12 0 0 0,1 0 26 0 0,5 32-24 0 0,20 111 358 0 0,-22-140-1215 0 0,1 0-1 0 0,1 0 1 0 0,1 0 0 0 0,17 32-1 0 0,-25-54 399 0 0,0-1-1 0 0,0 1 0 0 0,0-1 0 0 0,0 1 0 0 0,0-1 0 0 0,0 1 0 0 0,1-1 1 0 0,-1 0-1 0 0,1 1 0 0 0,-1-1 0 0 0,1 0 0 0 0,2 1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0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20 134 4665 0 0,'-2'-3'191'0'0,"0"1"1"0"0,0-1-1 0 0,0 1 0 0 0,0-1 0 0 0,1 0 1 0 0,-1 1-1 0 0,1-1 0 0 0,0 0 1 0 0,0 0-1 0 0,0 0 0 0 0,0 0 0 0 0,1 0 1 0 0,-1 0-1 0 0,1 0 0 0 0,-1-1 1 0 0,1 1-1 0 0,0 0 0 0 0,1 0 1 0 0,-1 0-1 0 0,0 0 0 0 0,1 0 0 0 0,0 0 1 0 0,-1 0-1 0 0,1 0 0 0 0,1 0 1 0 0,-1 0-1 0 0,0 0 0 0 0,1 0 0 0 0,-1 1 1 0 0,1-1-1 0 0,2-3 0 0 0,-1 3-185 0 0,0-1 0 0 0,0 0-1 0 0,0 1 1 0 0,1 0-1 0 0,-1 0 1 0 0,1 0 0 0 0,-1 0-1 0 0,1 1 1 0 0,6-3-1 0 0,2 0-269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0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16 125 3225 0 0,'-1'0'47'0'0,"1"1"0"0"0,0-1 1 0 0,-1 0-1 0 0,1 0 0 0 0,0 0 0 0 0,-1 0 1 0 0,1 1-1 0 0,-1-1 0 0 0,1 0 1 0 0,0 0-1 0 0,-1 0 0 0 0,1 0 0 0 0,-1 0 1 0 0,1 0-1 0 0,-1 0 0 0 0,1 0 0 0 0,0 0 1 0 0,-1 0-1 0 0,1-1 0 0 0,-1 1 1 0 0,1 0-1 0 0,0 0 0 0 0,-1 0 0 0 0,1 0 1 0 0,0-1-1 0 0,-1 1 0 0 0,1 0 1 0 0,0 0-1 0 0,-1-1 0 0 0,1 1 0 0 0,0 0 1 0 0,-1 0-1 0 0,1-1 0 0 0,0 1 1 0 0,0 0-1 0 0,-1-1 0 0 0,1 1 0 0 0,0 0 1 0 0,0-1-1 0 0,0 1 0 0 0,-1-1 1 0 0,1 1-1 0 0,0 0 0 0 0,0-1 0 0 0,0 1 1 0 0,0-1-1 0 0,0 1 0 0 0,0 0 0 0 0,0-1 1 0 0,0 1-1 0 0,0-1 0 0 0,0 1 1 0 0,0-1-1 0 0,0 1 0 0 0,0 0 0 0 0,0-1 1 0 0,0 1-1 0 0,1-1 0 0 0,-1 1 1 0 0,0 0-1 0 0,0-1 0 0 0,12-24 2125 0 0,-2 14-2774 0 0,1 2-1 0 0,1-1 0 0 0,0 1 0 0 0,19-10 0 0 0,-6 3-1138 0 0,-6 4 1289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1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 3681 0 0,'-3'1'303'0'0,"0"0"-1"0"0,-1 0 1 0 0,1 0 0 0 0,0 1 0 0 0,0-1 0 0 0,0 1 0 0 0,0 0 0 0 0,0 0-1 0 0,1 0 1 0 0,-1 0 0 0 0,1 0 0 0 0,-1 1 0 0 0,1-1 0 0 0,0 1 0 0 0,0-1-1 0 0,0 1 1 0 0,0 0 0 0 0,0 0 0 0 0,1 0 0 0 0,-1 0 0 0 0,1 0-1 0 0,0 0 1 0 0,0 0 0 0 0,0 1 0 0 0,0-1 0 0 0,0 0 0 0 0,1 1 0 0 0,0-1-1 0 0,-1 1 1 0 0,1-1 0 0 0,0 0 0 0 0,1 1 0 0 0,0 3 0 0 0,3 95 1967 0 0,-1 14-1509 0 0,5 0 0 0 0,27 132 1 0 0,-31-230-829 0 0,1 0 0 0 0,13 31 0 0 0,11 3-3669 0 0,-26-47 2240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2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1376 0 0,'20'-2'7866'0'0,"22"9"-4985"0"0,-30-2-2230 0 0,-2 0 1 0 0,21 13 0 0 0,-24-13-408 0 0,1 0-1 0 0,0-1 0 0 0,1 1 0 0 0,-1-2 1 0 0,15 5-1 0 0,-22-8-217 0 0,0 0 0 0 0,0 0 0 0 0,1 0 0 0 0,-1 0 0 0 0,0 0 1 0 0,0 0-1 0 0,0 0 0 0 0,0-1 0 0 0,0 1 0 0 0,0-1 0 0 0,0 1 0 0 0,0-1 0 0 0,0 1 0 0 0,0-1 0 0 0,0 1 1 0 0,0-1-1 0 0,0 0 0 0 0,0 0 0 0 0,0 1 0 0 0,-1-1 0 0 0,1 0 0 0 0,0 0 0 0 0,-1 0 0 0 0,1 0 0 0 0,0 0 1 0 0,-1 0-1 0 0,1 0 0 0 0,-1 0 0 0 0,0 0 0 0 0,1 0 0 0 0,-1 0 0 0 0,1-2 0 0 0,8-42-417 0 0,-8 38 22 0 0,2-9-1071 0 0,0 0-3733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7:40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34 6449 0 0,'-1'-1'-5'0'0,"-1"1"0"0"0,1-1-1 0 0,0 0 1 0 0,0 0 0 0 0,0 1-1 0 0,0-1 1 0 0,-1 0 0 0 0,1 0-1 0 0,1 0 1 0 0,-1 0 0 0 0,0-1-1 0 0,0 1 1 0 0,0 0 0 0 0,0 0-1 0 0,1 0 1 0 0,-1-1 0 0 0,1 1-1 0 0,-1 0 1 0 0,1-1 0 0 0,-1 1-1 0 0,1-1 1 0 0,0 1 0 0 0,0 0-1 0 0,0-1 1 0 0,-1 1 0 0 0,2-3-1 0 0,-1 4 16 0 0,0 0-1 0 0,0 0 1 0 0,0 0-1 0 0,0 0 1 0 0,0 0-1 0 0,0 0 1 0 0,0 0-1 0 0,0-1 1 0 0,1 1-1 0 0,-1 0 1 0 0,0 0-1 0 0,0 0 1 0 0,0 0-1 0 0,0 0 1 0 0,0 0-1 0 0,0 0 1 0 0,0 0-1 0 0,1 0 1 0 0,-1 0-1 0 0,0 0 1 0 0,0 0-1 0 0,0 0 1 0 0,0 0-1 0 0,0 0 1 0 0,0 0-1 0 0,1 0 1 0 0,-1 0-1 0 0,0 0 1 0 0,0 0-1 0 0,0 0 1 0 0,0 0-1 0 0,0 0 1 0 0,0 0-1 0 0,0 1 1 0 0,1-1-1 0 0,-1 0 1 0 0,0 0-1 0 0,0 0 1 0 0,0 0-1 0 0,0 0 1 0 0,0 0-1 0 0,0 0 1 0 0,0 0-1 0 0,0 0 1 0 0,0 1-1 0 0,0-1 1 0 0,0 0-1 0 0,1 0 1 0 0,-1 0-1 0 0,0 0 1 0 0,0 0-1 0 0,0 0 1 0 0,0 0-1 0 0,0 1 1 0 0,0-1-1 0 0,0 0 1 0 0,0 0-1 0 0,0 0 1 0 0,0 0-1 0 0,0 0 1 0 0,0 0-1 0 0,0 1 1 0 0,0-1-1 0 0,0 0 1 0 0,-1 0-1 0 0,4 15 1662 0 0,-4-7-1770 0 0,-1 26 3108 0 0,2-32-2892 0 0,1-1-1 0 0,-1 0 1 0 0,0 0 0 0 0,1 0-1 0 0,-1 0 1 0 0,0 0-1 0 0,1 0 1 0 0,-1 0 0 0 0,1 0-1 0 0,0 0 1 0 0,-1 0-1 0 0,1 0 1 0 0,0-1 0 0 0,0 1-1 0 0,-1 0 1 0 0,1 0-1 0 0,0-1 1 0 0,0 1 0 0 0,0 0-1 0 0,0-1 1 0 0,0 1-1 0 0,0-1 1 0 0,0 1 0 0 0,0-1-1 0 0,0 1 1 0 0,0-1-1 0 0,0 0 1 0 0,0 0 0 0 0,2 1-1 0 0,8 1 190 0 0,0 0-1 0 0,0 1 1 0 0,0 0 0 0 0,-1 1-1 0 0,0 1 1 0 0,17 8 0 0 0,57 43 834 0 0,-6-3-499 0 0,-25-22-607 0 0,55 29 634 0 0,-94-53-1066 0 0,-1-2 0 0 0,1 0 0 0 0,0-1 0 0 0,0 0 0 0 0,0-1 0 0 0,20 2 0 0 0,-26-5-5712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2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8290 0 0,'-1'2'167'0'0,"0"-1"0"0"0,0 1 0 0 0,0 0 0 0 0,0-1 1 0 0,1 1-1 0 0,-1 0 0 0 0,1 0 0 0 0,-1 0 0 0 0,1-1 1 0 0,0 1-1 0 0,0 0 0 0 0,-1 0 0 0 0,1 0 0 0 0,1 0 0 0 0,-1-1 1 0 0,0 3-1 0 0,7 38 883 0 0,-4-27-605 0 0,8 37-86 0 0,2 1 1 0 0,22 58 0 0 0,23 28-2502 0 0,-50-122 1036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2.8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94 6449 0 0,'0'-2'93'0'0,"-1"0"0"0"0,1 1 0 0 0,0-1 0 0 0,1 0 0 0 0,-1 0-1 0 0,0 0 1 0 0,0 0 0 0 0,1 0 0 0 0,-1 1 0 0 0,1-1-1 0 0,0 0 1 0 0,0 0 0 0 0,-1 1 0 0 0,1-1 0 0 0,0 0 0 0 0,0 1-1 0 0,0-1 1 0 0,1 1 0 0 0,-1 0 0 0 0,0-1 0 0 0,0 1 0 0 0,1 0-1 0 0,-1-1 1 0 0,1 1 0 0 0,2-1 0 0 0,42-31 1158 0 0,-42 31-1379 0 0,-1 0 0 0 0,1 0-1 0 0,0 0 1 0 0,-1 0 0 0 0,1 1-1 0 0,0-1 1 0 0,0 1 0 0 0,0 0 0 0 0,0 0-1 0 0,1 1 1 0 0,-1-1 0 0 0,0 1 0 0 0,0 0-1 0 0,0 0 1 0 0,0 0 0 0 0,1 1-1 0 0,-1-1 1 0 0,0 1 0 0 0,0 0 0 0 0,6 3-1 0 0,-5-2 183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3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84 7834 0 0,'1'-3'128'0'0,"1"0"0"0"0,0 0 0 0 0,0 0 0 0 0,0 1 0 0 0,0-1 0 0 0,0 0 0 0 0,1 1 0 0 0,-1 0 0 0 0,1 0 0 0 0,-1-1 0 0 0,7-2 0 0 0,35-20 389 0 0,-35 21-629 0 0,17-8-136 0 0,-20 10-545 0 0,0 0-1 0 0,1 1 1 0 0,-1 0-1 0 0,0 0 1 0 0,1 0-1 0 0,-1 1 1 0 0,12 0-1 0 0,-8 0 672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3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2761 0 0,'0'-3'248'0'0,"1"1"1"0"0,0-1 0 0 0,0 0 0 0 0,0 1 0 0 0,1-1 0 0 0,-1 1 0 0 0,0-1 0 0 0,1 1 0 0 0,0 0 0 0 0,-1 0 0 0 0,1 0-1 0 0,0-1 1 0 0,0 2 0 0 0,0-1 0 0 0,3-2 0 0 0,0-1 329 0 0,1 1-1 0 0,-1 0 1 0 0,1 1 0 0 0,0-1-1 0 0,8-3 1 0 0,-13 7-493 0 0,0-1-1 0 0,0 1 1 0 0,0-1 0 0 0,0 1 0 0 0,0 0-1 0 0,0-1 1 0 0,0 1 0 0 0,0 0 0 0 0,0 0-1 0 0,0 0 1 0 0,0 0 0 0 0,0 0 0 0 0,0 0-1 0 0,0 0 1 0 0,0 0 0 0 0,0 0 0 0 0,0 1-1 0 0,0-1 1 0 0,0 0 0 0 0,0 1 0 0 0,0-1-1 0 0,0 0 1 0 0,0 1 0 0 0,-1-1 0 0 0,1 1-1 0 0,0 0 1 0 0,0-1 0 0 0,0 1 0 0 0,0 1-1 0 0,1 0-16 0 0,-1 0-1 0 0,0 0 0 0 0,0 0 1 0 0,-1 1-1 0 0,1-1 0 0 0,0 0 1 0 0,-1 1-1 0 0,1-1 0 0 0,-1 0 1 0 0,0 1-1 0 0,0-1 0 0 0,0 3 1 0 0,-1 10-94 0 0,0-1 1 0 0,-2 1-1 0 0,-3 14 1 0 0,6-28 34 0 0,-4 12-114 0 0,2-8 55 0 0,1-1 0 0 0,-1 1 0 0 0,1 0-1 0 0,0 0 1 0 0,0-1 0 0 0,0 1 0 0 0,1 0 0 0 0,0 0-1 0 0,0 0 1 0 0,0 0 0 0 0,2 9 0 0 0,-2-14 47 0 0,1 0 1 0 0,0 1-1 0 0,-1-1 0 0 0,1 1 1 0 0,-1-1-1 0 0,1 0 0 0 0,0 1 1 0 0,-1-1-1 0 0,1 0 1 0 0,0 0-1 0 0,0 1 0 0 0,-1-1 1 0 0,1 0-1 0 0,0 0 0 0 0,-1 0 1 0 0,1 0-1 0 0,0 0 1 0 0,0 0-1 0 0,-1 0 0 0 0,1 0 1 0 0,0 0-1 0 0,0 0 1 0 0,-1-1-1 0 0,1 1 0 0 0,0 0 1 0 0,-1 0-1 0 0,1-1 0 0 0,0 1 1 0 0,-1 0-1 0 0,2-1 1 0 0,25-15 128 0 0,-21 13-73 0 0,10-7 168 0 0,45-24 374 0 0,-56 32-561 0 0,-1 0 0 0 0,2 0 0 0 0,-1 0 0 0 0,0 1 0 0 0,0 0 0 0 0,0 0 0 0 0,1 0 0 0 0,-1 0 0 0 0,0 1 0 0 0,7 0 0 0 0,-11 0-33 0 0,0 0 1 0 0,0 1-1 0 0,0-1 0 0 0,1 0 0 0 0,-1 0 1 0 0,0 1-1 0 0,0-1 0 0 0,0 1 0 0 0,0-1 1 0 0,0 1-1 0 0,0 0 0 0 0,0-1 0 0 0,0 1 1 0 0,0 0-1 0 0,0-1 0 0 0,-1 1 0 0 0,1 0 1 0 0,0 0-1 0 0,0 0 0 0 0,-1 0 0 0 0,1 0 1 0 0,0 0-1 0 0,-1 0 0 0 0,1 2 1 0 0,0 0 6 0 0,0 0 1 0 0,0 0 0 0 0,-1 0-1 0 0,0 0 1 0 0,0 1 0 0 0,0-1-1 0 0,0 0 1 0 0,0 0 0 0 0,-1 4-1 0 0,-2 8-9 0 0,-1-1 0 0 0,-1 0 0 0 0,-6 13 0 0 0,11-25-16 0 0,-8 17-303 0 0,-1-1-89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2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14 7834 0 0,'0'-1'147'0'0,"0"0"1"0"0,0 1 0 0 0,-1-1-1 0 0,1 0 1 0 0,0 0-1 0 0,-1 1 1 0 0,1-1 0 0 0,-1 0-1 0 0,1 1 1 0 0,-1-1 0 0 0,1 1-1 0 0,-1-1 1 0 0,1 0-1 0 0,-1 1 1 0 0,0-1 0 0 0,1 1-1 0 0,-1 0 1 0 0,0-1 0 0 0,1 1-1 0 0,-1 0 1 0 0,0-1-1 0 0,0 1 1 0 0,1 0 0 0 0,-1 0-1 0 0,0-1 1 0 0,0 1 0 0 0,1 0-1 0 0,-1 0 1 0 0,0 0 0 0 0,0 0-1 0 0,0 0 1 0 0,1 0-1 0 0,-1 0 1 0 0,0 0 0 0 0,0 1-1 0 0,1-1 1 0 0,-1 0 0 0 0,0 0-1 0 0,-1 1 1 0 0,1 0 63 0 0,0 0-1 0 0,0 0 1 0 0,-1 0 0 0 0,1 0 0 0 0,0 0 0 0 0,0 0 0 0 0,0 0 0 0 0,0 1-1 0 0,0-1 1 0 0,1 0 0 0 0,-1 1 0 0 0,0-1 0 0 0,0 1 0 0 0,1-1 0 0 0,-1 0-1 0 0,1 1 1 0 0,-1 0 0 0 0,1-1 0 0 0,0 3 0 0 0,-1 25 931 0 0,1 0-1 0 0,7 50 1 0 0,0-8-577 0 0,-2 80 109 0 0,-4-70-512 0 0,4 0 0 0 0,16 88 0 0 0,-12-136-23 0 0,22 57 0 0 0,-1-8-2801 0 0,-26-69-4809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3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1 126 8754 0 0,'0'-3'214'0'0,"1"0"0"0"0,0 0 0 0 0,0 0 0 0 0,0 0 0 0 0,0 0 0 0 0,1 0 0 0 0,-1 0 0 0 0,1 0 0 0 0,0 0 0 0 0,0 1 0 0 0,0-1 0 0 0,0 1 0 0 0,0-1 0 0 0,0 1 0 0 0,1 0 0 0 0,-1 0 0 0 0,5-3-1 0 0,50-32 2553 0 0,-51 34-2350 0 0,4-2-258 0 0,0 0 0 0 0,0 0-1 0 0,1 1 1 0 0,0 0-1 0 0,0 1 1 0 0,0 0 0 0 0,0 1-1 0 0,0 1 1 0 0,1-1-1 0 0,-1 2 1 0 0,0-1 0 0 0,1 2-1 0 0,-1-1 1 0 0,0 2-1 0 0,1-1 1 0 0,11 4 0 0 0,-8-1-773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3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5 8754 0 0,'0'0'109'0'0,"0"0"0"0"0,-1-1 1 0 0,1 1-1 0 0,0 0 0 0 0,0-1 1 0 0,-1 1-1 0 0,1 0 0 0 0,0 0 1 0 0,0-1-1 0 0,-1 1 0 0 0,1 0 0 0 0,0 0 1 0 0,-1-1-1 0 0,1 1 0 0 0,0 0 1 0 0,-1 0-1 0 0,1 0 0 0 0,-1 0 1 0 0,1-1-1 0 0,0 1 0 0 0,-1 0 0 0 0,1 0 1 0 0,-1 0-1 0 0,1 0 0 0 0,0 0 1 0 0,-1 0-1 0 0,1 0 0 0 0,-1 0 1 0 0,0 1-1 0 0,-4 3 5136 0 0,23 195-2868 0 0,-6-55-1129 0 0,-9-108-1163 0 0,2-1 0 0 0,16 62 0 0 0,-18-91-479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4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83 5529 0 0,'0'0'67'0'0,"0"0"-1"0"0,0 0 1 0 0,-1 0-1 0 0,1 0 1 0 0,0 0-1 0 0,0 0 1 0 0,0 0-1 0 0,-1 0 1 0 0,1 0-1 0 0,0 0 1 0 0,0 0-1 0 0,0 0 1 0 0,0 0-1 0 0,0 0 1 0 0,-1 0 0 0 0,1-1-1 0 0,0 1 1 0 0,0 0-1 0 0,0 0 1 0 0,0 0-1 0 0,-1 0 1 0 0,1 0-1 0 0,0 0 1 0 0,0 0-1 0 0,0 0 1 0 0,0-1-1 0 0,0 1 1 0 0,0 0-1 0 0,0 0 1 0 0,-1 0-1 0 0,1 0 1 0 0,0 0-1 0 0,0-1 1 0 0,0 1-1 0 0,0 0 1 0 0,0 0-1 0 0,0 0 1 0 0,0 0-1 0 0,0-1 1 0 0,0 1-1 0 0,0 0 1 0 0,0 0 0 0 0,0 0-1 0 0,0 0 1 0 0,0-1-1 0 0,0 1 1 0 0,0 0-1 0 0,0 0 1 0 0,0 0-1 0 0,0 0 1 0 0,0-1-1 0 0,0 1 1 0 0,0 0-1 0 0,0 0 1 0 0,1 0-1 0 0,-1 0 1 0 0,0 0-1 0 0,0-1 1 0 0,0 1-1 0 0,0 0 1 0 0,0 0-1 0 0,14-15 2251 0 0,19-13 4 0 0,-24 24-2092 0 0,-1-1 1 0 0,1 1-1 0 0,0 1 0 0 0,0 0 0 0 0,0 0 1 0 0,13-2-1 0 0,30-1-5109 0 0,-35 6 145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4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0 123 6913 0 0,'30'-26'2592'0'0,"-1"3"-925"0"0,36-25 1312 0 0,-17 26-3929 0 0,-35 18-3793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4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41 7370 0 0,'-4'-18'2863'0'0,"4"17"-2301"0"0,0-1 0 0 0,0 0 0 0 0,-1 1 0 0 0,1-1 0 0 0,-1 0 0 0 0,1 1 0 0 0,-1-1 1 0 0,1 1-1 0 0,-1-1 0 0 0,0 0 0 0 0,0 1 0 0 0,-1-3 0 0 0,1 6-328 0 0,0 0 1 0 0,0 0 0 0 0,0 0-1 0 0,0 0 1 0 0,0 0-1 0 0,1 0 1 0 0,-1 0 0 0 0,1 0-1 0 0,0 0 1 0 0,-1 0-1 0 0,1 2 1 0 0,9 380 1734 0 0,-7-347-1840 0 0,16 128 276 0 0,-14-143-718 0 0,1 0-1 0 0,1 0 1 0 0,1 0 0 0 0,1-1-1 0 0,13 27 1 0 0,-17-42-1245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7:40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17 297 11058 0 0,'-1'0'43'0'0,"0"0"-1"0"0,1 0 1 0 0,-1 0-1 0 0,0 0 1 0 0,1-1-1 0 0,-1 1 1 0 0,0 0-1 0 0,1 0 1 0 0,-1 0-1 0 0,1 0 1 0 0,-1-1-1 0 0,0 1 1 0 0,1 0-1 0 0,-1-1 0 0 0,1 1 1 0 0,-1 0-1 0 0,1-1 1 0 0,-1 1-1 0 0,1-1 1 0 0,-1 1-1 0 0,1-1 1 0 0,0 1-1 0 0,-1-1 1 0 0,1 1-1 0 0,-1-1 1 0 0,1 1-1 0 0,0-1 1 0 0,0 1-1 0 0,-1-1 1 0 0,1 0-1 0 0,0 0 1 0 0,14-16 8 0 0,-5 9 116 0 0,170-140 923 0 0,-59 53-557 0 0,-101 78-533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5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14 3225 0 0,'-8'-2'13953'0'0,"18"-3"-7025"0"0,-5-1-9857 0 0,-4 5 2977 0 0,-1 2-54 0 0,0-1-74 0 0,-2 9-226 0 0,-1-1-778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6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21 1840 0 0,'0'-10'1124'0'0,"0"10"-783"0"0,0-1 0 0 0,-1 0 1 0 0,1 1-1 0 0,-1-1 0 0 0,1 1 1 0 0,0-1-1 0 0,-1 1 0 0 0,1-1 0 0 0,-1 0 1 0 0,1 1-1 0 0,-1 0 0 0 0,0-1 1 0 0,1 1-1 0 0,-1-1 0 0 0,1 1 1 0 0,-1 0-1 0 0,0-1 0 0 0,1 1 1 0 0,-1 0-1 0 0,0 0 0 0 0,1-1 0 0 0,-1 1 1 0 0,0 0-1 0 0,0 0 0 0 0,1 0 1 0 0,-1 0-1 0 0,0 0 0 0 0,1 0 1 0 0,-1 0-1 0 0,0 0 0 0 0,0 0 0 0 0,1 0 1 0 0,-1 1-1 0 0,0-1 0 0 0,1 0 1 0 0,-1 0-1 0 0,-1 1 0 0 0,2 0-190 0 0,-1 0 0 0 0,0-1-1 0 0,1 1 1 0 0,-1 0 0 0 0,1 0-1 0 0,-1-1 1 0 0,1 1 0 0 0,-1 0-1 0 0,1 0 1 0 0,0 0 0 0 0,-1 0-1 0 0,1 0 1 0 0,0 0 0 0 0,0 0-1 0 0,0 0 1 0 0,0 1 0 0 0,-2 23 685 0 0,1-1 0 0 0,5 41 1 0 0,-3-54-963 0 0,1 0 1 0 0,0 0-1 0 0,1 0 1 0 0,0-1 0 0 0,0 1-1 0 0,1-1 1 0 0,1 0-1 0 0,7 13 1 0 0,-11-23-64 0 0,-1 1-1 0 0,0 0 1 0 0,1-1-1 0 0,-1 1 1 0 0,0-1 0 0 0,1 1-1 0 0,-1-1 1 0 0,1 1 0 0 0,-1-1-1 0 0,1 1 1 0 0,-1-1-1 0 0,1 0 1 0 0,0 1 0 0 0,-1-1-1 0 0,1 0 1 0 0,-1 1 0 0 0,1-1-1 0 0,0 0 1 0 0,-1 0-1 0 0,1 0 1 0 0,0 1 0 0 0,-1-1-1 0 0,2 0 1 0 0,0-1-1298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6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33 1368 0 0,'-16'-13'1963'0'0,"15"12"-1780"0"0,1 1 0 0 0,0-1 1 0 0,-1 1-1 0 0,1 0 0 0 0,-1-1 0 0 0,1 1 1 0 0,0-1-1 0 0,-1 1 0 0 0,1-1 0 0 0,0 1 1 0 0,0-1-1 0 0,-1 1 0 0 0,1-1 0 0 0,0 1 1 0 0,0-1-1 0 0,0 0 0 0 0,0 1 0 0 0,-1-1 0 0 0,1 1 1 0 0,0-1-1 0 0,0 1 0 0 0,0-1 0 0 0,0 0 1 0 0,1 1-1 0 0,-1-1 0 0 0,0 1 0 0 0,0-1 1 0 0,0 1-1 0 0,0-1 0 0 0,0 0 0 0 0,1 1 1 0 0,-1-1-1 0 0,0 1 0 0 0,1-1 0 0 0,-1 0 0 0 0,20 19-320 0 0,-12-15 77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6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 3225 0 0,'0'-1'172'0'0,"0"0"1"0"0,0 1 0 0 0,1-1-1 0 0,-1 0 1 0 0,0 0 0 0 0,1 1 0 0 0,-1-1-1 0 0,1 0 1 0 0,-1 1 0 0 0,1-1-1 0 0,-1 1 1 0 0,1-1 0 0 0,0 0-1 0 0,-1 1 1 0 0,1-1 0 0 0,-1 1 0 0 0,1 0-1 0 0,0-1 1 0 0,0 1 0 0 0,-1-1-1 0 0,1 1 1 0 0,0 0 0 0 0,0 0-1 0 0,-1-1 1 0 0,1 1 0 0 0,0 0 0 0 0,1 0-1 0 0,-1 0 37 0 0,0 1-1 0 0,0-1 0 0 0,0 1 1 0 0,1-1-1 0 0,-1 1 0 0 0,0 0 1 0 0,0-1-1 0 0,0 1 1 0 0,0 0-1 0 0,0 0 0 0 0,0 0 1 0 0,-1 0-1 0 0,1-1 0 0 0,0 1 1 0 0,1 2-1 0 0,1 2 286 0 0,0 0 0 0 0,0 1 0 0 0,0-1 0 0 0,-1 0-1 0 0,0 1 1 0 0,2 9 0 0 0,2 20 856 0 0,-4-15-965 0 0,2 0 0 0 0,6 21 0 0 0,-11-48-434 0 0,0 0 1 0 0,1 0 0 0 0,0 0-1 0 0,1 0 1 0 0,-1 0-1 0 0,1 0 1 0 0,1 0 0 0 0,-1 0-1 0 0,1 0 1 0 0,4-11 0 0 0,-3 11-1 0 0,0-1 1 0 0,0 1-1 0 0,0-1 1 0 0,1 1 0 0 0,0 0-1 0 0,1 0 1 0 0,0 1 0 0 0,0-1-1 0 0,0 1 1 0 0,9-8-1 0 0,-13 13 64 0 0,0 0 0 0 0,1 0 0 0 0,-1 0 0 0 0,0 0 0 0 0,1 0 0 0 0,-1 1 0 0 0,1-1 0 0 0,-1 0 0 0 0,1 1 0 0 0,-1-1 0 0 0,1 1 1 0 0,-1 0-1 0 0,1-1 0 0 0,-1 1 0 0 0,1 0 0 0 0,0 0 0 0 0,-1 0 0 0 0,1 0 0 0 0,-1 0 0 0 0,1 1 0 0 0,3 0 0 0 0,-3 0 38 0 0,0 0 1 0 0,0 0 0 0 0,0 1 0 0 0,0-1 0 0 0,0 1 0 0 0,-1-1 0 0 0,1 1 0 0 0,0 0 0 0 0,-1 0 0 0 0,1 0 0 0 0,-1 0 0 0 0,0 0 0 0 0,2 2 0 0 0,3 9 221 0 0,0 0 0 0 0,-2 0 0 0 0,1 1 1 0 0,2 14-1 0 0,-5-18-215 0 0,5 18-112 0 0,-2-8-508 0 0,0 1-1 0 0,2-1 0 0 0,10 24 0 0 0,-9-31-5435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7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6913 0 0,'3'-10'6324'0'0,"-2"10"-6223"0"0,-1-1 0 0 0,1 1 0 0 0,0 0 0 0 0,-1 0-1 0 0,1 0 1 0 0,-1 0 0 0 0,1 0 0 0 0,-1 1 0 0 0,1-1-1 0 0,0 0 1 0 0,-1 0 0 0 0,1 0 0 0 0,-1 0 0 0 0,1 1 0 0 0,-1-1-1 0 0,1 0 1 0 0,-1 0 0 0 0,1 1 0 0 0,-1-1 0 0 0,1 0 0 0 0,-1 1-1 0 0,0-1 1 0 0,1 1 0 0 0,20 22 445 0 0,0 16 186 0 0,-1 0-1 0 0,21 61 0 0 0,19 90 21 0 0,-32-95-605 0 0,-26-87-260 0 0,1 1-283 0 0,0 0 0 0 0,-1 0 0 0 0,0 0 0 0 0,1 16 1 0 0,-4-23-2679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8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1 111 456 0 0,'1'-6'396'0'0,"1"0"0"0"0,0 0 0 0 0,0 1 0 0 0,1-1 0 0 0,0 1 0 0 0,0 0 1 0 0,0-1-1 0 0,0 1 0 0 0,5-5 0 0 0,2-5 1407 0 0,-7 12-1248 0 0,0 0 0 0 0,1 0 0 0 0,-1 0 0 0 0,0 0 0 0 0,1 1 0 0 0,0 0 0 0 0,-1-1 0 0 0,8-2 0 0 0,-9 4-359 0 0,0 0-1 0 0,0 0 0 0 0,1 0 0 0 0,-1 0 0 0 0,1 0 0 0 0,-1 0 0 0 0,1 1 1 0 0,-1-1-1 0 0,1 1 0 0 0,0-1 0 0 0,-1 1 0 0 0,1 0 0 0 0,0 0 0 0 0,-1 1 1 0 0,5 0-1 0 0,-6-1-137 0 0,0 1 0 0 0,0 0 1 0 0,0 0-1 0 0,-1 0 1 0 0,1 0-1 0 0,0 0 0 0 0,0 0 1 0 0,-1 0-1 0 0,1 0 1 0 0,-1 0-1 0 0,1 1 0 0 0,-1-1 1 0 0,0 0-1 0 0,1 0 0 0 0,-1 0 1 0 0,0 1-1 0 0,0-1 1 0 0,1 0-1 0 0,-1 0 0 0 0,0 1 1 0 0,0-1-1 0 0,-1 0 1 0 0,1 0-1 0 0,0 1 0 0 0,-1 1 1 0 0,-9 35 143 0 0,9-36-165 0 0,-14 38 51 0 0,-2-2 0 0 0,-37 61 0 0 0,39-74 149 0 0,15-24-202 0 0,-1 0 0 0 0,0 0 0 0 0,1 0 0 0 0,-1 0 0 0 0,0 0 0 0 0,1 0 0 0 0,-1 0 0 0 0,1 1 0 0 0,0-1 0 0 0,-1 0 0 0 0,1 0 0 0 0,0 1 0 0 0,0-1 0 0 0,0 0 0 0 0,0 0 1 0 0,0 0-1 0 0,0 1 0 0 0,0-1 0 0 0,0 0 0 0 0,1 3 0 0 0,0-4-12 0 0,-1 1 0 0 0,1 0 0 0 0,0-1 0 0 0,-1 1 1 0 0,1-1-1 0 0,0 1 0 0 0,0-1 0 0 0,-1 1 0 0 0,1-1 0 0 0,0 0 1 0 0,0 1-1 0 0,0-1 0 0 0,0 0 0 0 0,0 1 0 0 0,-1-1 0 0 0,1 0 1 0 0,0 0-1 0 0,0 0 0 0 0,0 0 0 0 0,0 0 0 0 0,1 0 0 0 0,9-1 225 0 0,1-1-1 0 0,-1 0 1 0 0,18-6 0 0 0,-16 5 199 0 0,10-2 157 0 0,-1 0 1 0 0,37-1 0 0 0,-53 5-618 0 0,0 1-1 0 0,0 0 1 0 0,0 0 0 0 0,0 1 0 0 0,0 0 0 0 0,0 0-1 0 0,0 0 1 0 0,0 0 0 0 0,0 1 0 0 0,-1 0 0 0 0,1 1 0 0 0,0-1-1 0 0,-1 1 1 0 0,0 0 0 0 0,6 4 0 0 0,-9-4-314 0 0,0-1-1 0 0,0 1 1 0 0,0-1 0 0 0,0 1-1 0 0,0-1 1 0 0,-1 1 0 0 0,0 0 0 0 0,1 0-1 0 0,0 4 1 0 0,2 6-6128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8.8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95 3225 0 0,'0'-6'534'0'0,"1"0"0"0"0,0-1 1 0 0,0 1-1 0 0,1 0 1 0 0,0 0-1 0 0,0 0 0 0 0,1 0 1 0 0,-1 0-1 0 0,6-7 0 0 0,-7 11-367 0 0,-1 0 0 0 0,1 1-1 0 0,0-1 1 0 0,0 1 0 0 0,0-1-1 0 0,0 1 1 0 0,0 0 0 0 0,0-1 0 0 0,1 1-1 0 0,-1 0 1 0 0,0 0 0 0 0,1 0-1 0 0,-1 0 1 0 0,1 0 0 0 0,-1 0-1 0 0,1 0 1 0 0,-1 0 0 0 0,1 1-1 0 0,0-1 1 0 0,-1 1 0 0 0,1-1-1 0 0,0 1 1 0 0,0-1 0 0 0,-1 1-1 0 0,1 0 1 0 0,0 0 0 0 0,0 0-1 0 0,-1 0 1 0 0,1 0 0 0 0,0 0-1 0 0,0 1 1 0 0,-1-1 0 0 0,1 1-1 0 0,0-1 1 0 0,-1 1 0 0 0,1 0-1 0 0,0-1 1 0 0,-1 1 0 0 0,2 1-1 0 0,0 0-55 0 0,0 1-1 0 0,-1 0 1 0 0,1-1-1 0 0,-1 1 1 0 0,0 0-1 0 0,0 0 1 0 0,0 1-1 0 0,0-1 1 0 0,0 0-1 0 0,-1 1 1 0 0,1-1-1 0 0,-1 1 1 0 0,0-1-1 0 0,0 1 1 0 0,0-1-1 0 0,-1 1 1 0 0,1 5-1 0 0,0 10 11 0 0,0 0-1 0 0,-3 20 0 0 0,2-27-21 0 0,-5 45 193 0 0,2-34 57 0 0,1 0 0 0 0,2 0 0 0 0,1 24 0 0 0,-1-47-312 0 0,0 1 1 0 0,1-1-1 0 0,-1 0 0 0 0,0 1 0 0 0,0-1 0 0 0,0 1 1 0 0,1-1-1 0 0,-1 1 0 0 0,0-1 0 0 0,1 0 0 0 0,-1 1 0 0 0,0-1 1 0 0,1 0-1 0 0,-1 1 0 0 0,1-1 0 0 0,-1 0 0 0 0,0 1 1 0 0,1-1-1 0 0,-1 0 0 0 0,1 0 0 0 0,-1 0 0 0 0,1 1 1 0 0,-1-1-1 0 0,1 0 0 0 0,-1 0 0 0 0,1 0 0 0 0,-1 0 1 0 0,1 0-1 0 0,-1 0 0 0 0,1 0 0 0 0,-1 0 0 0 0,1 0 1 0 0,-1 0-1 0 0,1 0 0 0 0,-1 0 0 0 0,1-1 0 0 0,-1 1 1 0 0,1 0-1 0 0,-1 0 0 0 0,1 0 0 0 0,-1-1 0 0 0,0 1 0 0 0,1 0 1 0 0,0-1-1 0 0,24-12 372 0 0,-23 12-302 0 0,49-35 315 0 0,-32 22-336 0 0,37-23 1 0 0,-50 34-577 0 0,-1 1 1 0 0,1-1-1 0 0,0 1 0 0 0,0 0 1 0 0,0 0-1 0 0,0 1 0 0 0,0 0 1 0 0,0 0-1 0 0,0 0 0 0 0,0 1 0 0 0,12 0 1 0 0,-7 2-5566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9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124 106 5985 0 0,'-36'10'847'0'0,"-52"14"5292"0"0,159-44-744 0 0,16-5-4450 0 0,93-6 386 0 0,244-12 0 0 0,186 45-492 0 0,-455 6-687 0 0,280-21 1 0 0,-385 6-215 0 0,-23 3-61 0 0,0 1 0 0 0,0 0 1 0 0,1 3-1 0 0,33 2 0 0 0,-49 1-1727 0 0,-3 1-5594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0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10138 0 0,'1'0'203'0'0,"-1"0"-1"0"0,0-1 1 0 0,0 1-1 0 0,1 0 1 0 0,-1 0-1 0 0,0 0 1 0 0,1 1-1 0 0,-1-1 1 0 0,0 0-1 0 0,0 0 1 0 0,1 0-1 0 0,-1 0 1 0 0,0 0-1 0 0,0 0 1 0 0,1 0-1 0 0,-1 0 1 0 0,0 0-1 0 0,0 1 1 0 0,1-1 0 0 0,-1 0-1 0 0,0 0 1 0 0,0 0-1 0 0,0 0 1 0 0,1 1-1 0 0,-1-1 1 0 0,0 0-1 0 0,0 0 1 0 0,0 1-1 0 0,0-1 1 0 0,1 0-1 0 0,-1 0 1 0 0,0 1-1 0 0,0-1 1 0 0,0 0-1 0 0,0 1 1 0 0,11 19 1748 0 0,7 27-2149 0 0,-16-43 796 0 0,23 63-124 0 0,-2 1 0 0 0,-3 1 1 0 0,20 134-1 0 0,-39-180-1849 0 0,-1-15-1497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0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1 157 456 0 0,'22'-29'2759'0'0,"1"1"1"0"0,49-45-1 0 0,-69 70-2282 0 0,0 0 0 0 0,1 0 0 0 0,0 0 0 0 0,0 0 0 0 0,0 0 0 0 0,0 1 0 0 0,7-3 0 0 0,-11 4-376 0 0,1 1 0 0 0,0 0 1 0 0,-1 0-1 0 0,1 0 0 0 0,0 0 0 0 0,-1 0 1 0 0,1 0-1 0 0,0 0 0 0 0,-1 0 0 0 0,1 0 1 0 0,0 0-1 0 0,-1 0 0 0 0,1 0 0 0 0,0 0 1 0 0,-1 0-1 0 0,1 1 0 0 0,-1-1 0 0 0,1 0 1 0 0,0 0-1 0 0,-1 1 0 0 0,1-1 1 0 0,-1 0-1 0 0,1 1 0 0 0,0 0-11 0 0,0 1 0 0 0,0-1 0 0 0,0 0 0 0 0,-1 1 0 0 0,1-1 0 0 0,-1 0-1 0 0,1 1 1 0 0,-1-1 0 0 0,1 1 0 0 0,-1-1 0 0 0,0 0 0 0 0,1 1 0 0 0,-1-1 0 0 0,0 4 0 0 0,-1 17 75 0 0,0-1 0 0 0,-1 1-1 0 0,-2 0 1 0 0,0-1 0 0 0,-1 1 0 0 0,-1-1 0 0 0,-1 0 0 0 0,-1-1 0 0 0,-1 0-1 0 0,-1 0 1 0 0,0-1 0 0 0,-16 21 0 0 0,24-37-115 0 0,0-1 1 0 0,0 0 0 0 0,1 1-1 0 0,-1-1 1 0 0,1 1-1 0 0,-1-1 1 0 0,1 1-1 0 0,0 0 1 0 0,0 0-1 0 0,0-1 1 0 0,0 4-1 0 0,1-5 9 0 0,1 0 1 0 0,-1 0-1 0 0,0 0 0 0 0,1 0 0 0 0,-1 0 0 0 0,1 0 1 0 0,-1 0-1 0 0,1 0 0 0 0,-1 0 0 0 0,1 0 1 0 0,0 0-1 0 0,0 0 0 0 0,-1-1 0 0 0,1 1 1 0 0,0 0-1 0 0,0-1 0 0 0,0 1 0 0 0,0 0 0 0 0,0-1 1 0 0,0 1-1 0 0,0-1 0 0 0,0 1 0 0 0,0-1 1 0 0,0 0-1 0 0,0 1 0 0 0,0-1 0 0 0,0 0 0 0 0,0 0 1 0 0,0 0-1 0 0,0 0 0 0 0,0 0 0 0 0,3 0 0 0 0,122 14 953 0 0,-41-13-7491 0 0,-73-1 628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7:41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11058 0 0,'0'1'46'0'0,"-1"0"0"0"0,1 0 0 0 0,0 0 0 0 0,0 0 0 0 0,0 0 0 0 0,0 0 0 0 0,0 0 0 0 0,0 0 0 0 0,0 0-1 0 0,1 0 1 0 0,-1 0 0 0 0,0 0 0 0 0,0-1 0 0 0,1 1 0 0 0,-1 0 0 0 0,1 0 0 0 0,-1 0 0 0 0,1 0 0 0 0,-1 0 0 0 0,1 0 0 0 0,-1-1-1 0 0,1 1 1 0 0,0 0 0 0 0,1 1 0 0 0,21 24 777 0 0,-21-24-801 0 0,38 40 682 0 0,-2 1 0 0 0,-2 2 0 0 0,-2 1 0 0 0,48 88 1 0 0,-68-107-818 0 0,-6-14-311 0 0,-1 0 1 0 0,0 1-1 0 0,-1 0 1 0 0,0 1 0 0 0,-2-1-1 0 0,5 18 1 0 0,-9-23-4526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1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20 3225 0 0,'-2'-5'-307'0'0,"-1"-9"16697"0"0,20 14-16381 0 0,-14 0 3149 0 0,-24 2-2940 0 0,20-2-218 0 0,0 1 488 0 0,-7 8-385 0 0,7-8-87 0 0,0-1 1 0 0,1 1-1 0 0,-1-1 1 0 0,0 1-1 0 0,0-1 0 0 0,0 1 1 0 0,1-1-1 0 0,-1 1 0 0 0,0 0 1 0 0,1 0-1 0 0,-1-1 0 0 0,1 1 1 0 0,-1 0-1 0 0,1 0 0 0 0,-1 0 1 0 0,1-1-1 0 0,-1 1 1 0 0,1 0-1 0 0,0 0 0 0 0,-1 0 1 0 0,1 0-1 0 0,0 0 0 0 0,0 0 1 0 0,0 2-1 0 0,29 135 142 0 0,-21-90-157 0 0,3-1 1 0 0,1 0-1 0 0,2-1 0 0 0,24 53 0 0 0,-14-60-582 0 0,-10-26-6243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2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86 6913 0 0,'8'-8'6988'0'0,"17"-11"-5063"0"0,-14 11-1310 0 0,1 0-1 0 0,0 2 1 0 0,0-1 0 0 0,1 2-1 0 0,0-1 1 0 0,17-4 0 0 0,-16 7-1300 0 0,-1 1 0 0 0,1 0 0 0 0,23 0 0 0 0,-21 2-5630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2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5 3681 0 0,'-1'0'316'0'0,"0"-1"0"0"0,0 1 0 0 0,0-1 0 0 0,0 1-1 0 0,0-1 1 0 0,0 1 0 0 0,0 0 0 0 0,0-1 0 0 0,0 1 0 0 0,0 0 0 0 0,0 0 0 0 0,0 0 0 0 0,0 0 0 0 0,0 0 0 0 0,-1 0 0 0 0,1 0 0 0 0,0 0 0 0 0,0 0 0 0 0,0 0 0 0 0,0 1-1 0 0,0-1 1 0 0,0 0 0 0 0,0 1 0 0 0,0-1 0 0 0,-1 1 0 0 0,1 1 10 0 0,0-1-1 0 0,-1 0 1 0 0,1 1 0 0 0,0-1-1 0 0,1 1 1 0 0,-1-1 0 0 0,0 1-1 0 0,0 0 1 0 0,1-1 0 0 0,-1 1-1 0 0,1 0 1 0 0,-1-1 0 0 0,1 1-1 0 0,0 2 1 0 0,-1 10 596 0 0,0 0 0 0 0,2 0-1 0 0,2 18 1 0 0,-2-20-563 0 0,2 17 48 0 0,9 37 0 0 0,8-5-2756 0 0,-10-42-4627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2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3 1368 0 0,'-4'-2'8113'0'0,"6"8"-4417"0"0,-1 1-5008 0 0,23 175 9632 0 0,0-6-8005 0 0,-23-170-459 0 0,3 25-1979 0 0,3-14-2288 0 0,-5-15 2880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3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3201 0 0,'0'-4'120'0'0,"1"0"0"0"0,0-1 0 0 0,1 1 0 0 0,-1 0 0 0 0,1 0 0 0 0,-1 0 0 0 0,1 0 0 0 0,0 1 0 0 0,1-1 1 0 0,-1 0-1 0 0,1 1 0 0 0,-1-1 0 0 0,1 1 0 0 0,0 0 0 0 0,1 0 0 0 0,3-3 0 0 0,-1 0 453 0 0,1 1-1 0 0,0 0 1 0 0,0 1 0 0 0,0-1-1 0 0,1 1 1 0 0,-1 0 0 0 0,13-3-1 0 0,-18 6-509 0 0,0 0-1 0 0,0 0 0 0 0,0 1 1 0 0,0-1-1 0 0,1 1 0 0 0,-1-1 0 0 0,0 1 1 0 0,0 0-1 0 0,0 0 0 0 0,1 0 1 0 0,-1 0-1 0 0,0 0 0 0 0,0 1 0 0 0,1-1 1 0 0,-1 1-1 0 0,0-1 0 0 0,0 1 1 0 0,0 0-1 0 0,0 0 0 0 0,0 0 1 0 0,0 0-1 0 0,0 0 0 0 0,0 0 0 0 0,0 0 1 0 0,-1 1-1 0 0,1-1 0 0 0,0 1 1 0 0,-1-1-1 0 0,1 1 0 0 0,-1 0 0 0 0,0 0 1 0 0,1 0-1 0 0,-1-1 0 0 0,0 1 1 0 0,0 0-1 0 0,0 0 0 0 0,0 1 0 0 0,-1-1 1 0 0,1 0-1 0 0,0 0 0 0 0,-1 0 1 0 0,0 0-1 0 0,1 5 0 0 0,0 2-100 0 0,-1 1-1 0 0,0 0 1 0 0,0-1 0 0 0,-1 1-1 0 0,0 0 1 0 0,-1-1-1 0 0,0 1 1 0 0,-6 16 0 0 0,5-19 218 0 0,-23 49-740 0 0,25-54 836 0 0,0 1-1 0 0,0-1 1 0 0,0 0-1 0 0,-1 0 0 0 0,1 0 1 0 0,-1 0-1 0 0,0 0 1 0 0,1 0-1 0 0,-1-1 1 0 0,0 1-1 0 0,0 0 1 0 0,0-1-1 0 0,0 0 1 0 0,0 1-1 0 0,-1-1 0 0 0,1 0 1 0 0,0 0-1 0 0,-1 0 1 0 0,1 0-1 0 0,-4 0 1 0 0,9 1 27 0 0,1-1 1 0 0,0 1-1 0 0,0 0 1 0 0,-1 0-1 0 0,1 1 1 0 0,-1-1-1 0 0,4 4 1 0 0,6 4 7 0 0,-9-8-349 0 0,19 13 533 0 0,48 21 0 0 0,-22-23-1503 0 0,-40-11 120 0 0,0-2 0 0 0,1 1 0 0 0,-1-1-1 0 0,9-1 1 0 0,-6 0-775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3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 9674 0 0,'3'-3'390'0'0,"3"-3"539"0"0,0 0 1 0 0,0 1-1 0 0,0 0 1 0 0,1 0-1 0 0,11-7 1 0 0,-17 11-819 0 0,0 1 0 0 0,0-1 0 0 0,0 1 1 0 0,0 0-1 0 0,0-1 0 0 0,0 1 0 0 0,1 0 1 0 0,-1 0-1 0 0,0 0 0 0 0,0 0 1 0 0,0 0-1 0 0,0 0 0 0 0,0 0 0 0 0,0 0 1 0 0,0 0-1 0 0,0 0 0 0 0,1 1 0 0 0,-1-1 1 0 0,0 0-1 0 0,1 2 0 0 0,0-1-50 0 0,-1 0 1 0 0,1 1-1 0 0,-1-1 0 0 0,0 0 0 0 0,0 1 0 0 0,0 0 1 0 0,0-1-1 0 0,0 1 0 0 0,0 0 0 0 0,0-1 0 0 0,-1 1 0 0 0,1 0 1 0 0,-1 0-1 0 0,1 0 0 0 0,-1-1 0 0 0,1 5 0 0 0,1 15 286 0 0,-1 0 0 0 0,-1 0 0 0 0,-1 0-1 0 0,-7 41 1 0 0,-1 13 107 0 0,9-74-441 0 0,0 0 0 0 0,-1 0 0 0 0,1 0 0 0 0,0-1 0 0 0,0 1 0 0 0,0 0 0 0 0,0 0 0 0 0,0 0 0 0 0,0-1 0 0 0,1 1 0 0 0,-1 0 0 0 0,0 0 0 0 0,0 0 0 0 0,1-1 0 0 0,-1 1 0 0 0,0 0 0 0 0,1 0 0 0 0,-1-1 0 0 0,0 1 0 0 0,1 0 0 0 0,-1-1 0 0 0,1 1 0 0 0,-1 0 0 0 0,1-1 0 0 0,0 1 0 0 0,-1-1 0 0 0,1 1 0 0 0,1 0 0 0 0,-1-1 17 0 0,1 0 0 0 0,-1 1-1 0 0,1-1 1 0 0,-1 0 0 0 0,1 0-1 0 0,0-1 1 0 0,-1 1 0 0 0,1 0-1 0 0,-1 0 1 0 0,1-1 0 0 0,-1 1 0 0 0,0-1-1 0 0,1 1 1 0 0,1-2 0 0 0,9-4 158 0 0,-1-1 0 0 0,20-15 1 0 0,-25 18-196 0 0,0 0-71 0 0,11-9-266 0 0,0 0 0 0 0,1 1-1 0 0,0 2 1 0 0,1 0 0 0 0,34-14 0 0 0,-40 21-7024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4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0 9674 0 0,'-19'53'11528'0'0,"0"22"-9193"0"0,-12 86-5918 0 0,29-150 2329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5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3 10594 0 0,'-1'-1'130'0'0,"1"1"0"0"0,-1 0 0 0 0,1 0 0 0 0,-1 0 0 0 0,1-1 0 0 0,0 1-1 0 0,-1 0 1 0 0,1 0 0 0 0,-1 0 0 0 0,1 0 0 0 0,-1 0 0 0 0,1 0 0 0 0,-1 0 0 0 0,1 0 0 0 0,-1 0-1 0 0,1 0 1 0 0,-1 0 0 0 0,1 0 0 0 0,-1 0 0 0 0,1 0 0 0 0,-1 0 0 0 0,1 0 0 0 0,0 1-1 0 0,-1-1 1 0 0,1 0 0 0 0,-1 0 0 0 0,1 1 0 0 0,0-1 0 0 0,-1 0 0 0 0,1 0 0 0 0,-1 1 0 0 0,1-1-1 0 0,0 0 1 0 0,-1 1 0 0 0,1 0 0 0 0,-6 21 3442 0 0,8 6-2334 0 0,3-9-3564 0 0,6-5 1358 0 0,-6-10 938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5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10594 0 0,'0'0'819'0'0,"2"1"-545"0"0,-1 1 0 0 0,1-1 0 0 0,-1 0 0 0 0,1 1 0 0 0,-1-1 0 0 0,0 1-1 0 0,1-1 1 0 0,-1 1 0 0 0,0 0 0 0 0,0 0 0 0 0,0-1 0 0 0,0 1 0 0 0,-1 0 0 0 0,2 2 0 0 0,-1 0 293 0 0,15 30 810 0 0,-2 1 1 0 0,-1 0-1 0 0,12 60 1 0 0,10 115-475 0 0,11 44-643 0 0,1-103-202 0 0,-29-101-369 0 0,-2 0 0 0 0,-3 2 0 0 0,-1 0 0 0 0,4 57 0 0 0,-15-87-846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6.0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63 130 1840 0 0,'-10'2'4'0'0,"2"-1"789"0"0,0 1 0 0 0,0-1 0 0 0,0-1 0 0 0,-10 0 0 0 0,18 0-754 0 0,0 0 0 0 0,0 0-1 0 0,0 0 1 0 0,0 0-1 0 0,0 0 1 0 0,0 0 0 0 0,-1 0-1 0 0,1 0 1 0 0,0 0 0 0 0,0 0-1 0 0,0 0 1 0 0,0 0 0 0 0,0 0-1 0 0,0 0 1 0 0,0 0-1 0 0,-1 0 1 0 0,1 0 0 0 0,0 0-1 0 0,0 0 1 0 0,0 0 0 0 0,0 0-1 0 0,0-1 1 0 0,0 1-1 0 0,0 0 1 0 0,0 0 0 0 0,0 0-1 0 0,-1 0 1 0 0,1 0 0 0 0,0 0-1 0 0,0 0 1 0 0,0 0 0 0 0,0-1-1 0 0,0 1 1 0 0,0 0-1 0 0,0 0 1 0 0,0 0 0 0 0,0 0-1 0 0,0 0 1 0 0,0 0 0 0 0,0 0-1 0 0,0-1 1 0 0,0 1 0 0 0,0 0-1 0 0,0 0 1 0 0,0 0-1 0 0,0 0 1 0 0,0 0 0 0 0,0 0-1 0 0,0-1 1 0 0,0 1 0 0 0,0 0-1 0 0,0 0 1 0 0,0 0 0 0 0,1 0-1 0 0,-1 0 1 0 0,0 0-1 0 0,0 0 1 0 0,0 0 0 0 0,0-1-1 0 0,10-8 1300 0 0,11-6 74 0 0,4 1-730 0 0,93-46 2841 0 0,-98 51-5512 0 0,42-11 0 0 0,-43 16-2770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7:42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66 385 8290 0 0,'-3'-1'33'0'0,"1"1"1"0"0,-1-1 0 0 0,0 1-1 0 0,1-1 1 0 0,-1 0-1 0 0,0 0 1 0 0,1 0 0 0 0,-1 0-1 0 0,1-1 1 0 0,0 1 0 0 0,-1-1-1 0 0,1 1 1 0 0,0-1-1 0 0,0 0 1 0 0,0 0 0 0 0,0 0-1 0 0,0 0 1 0 0,0 0-1 0 0,-2-4 1 0 0,2 3 12 0 0,0-1 1 0 0,0 1-1 0 0,0 0 1 0 0,1-1-1 0 0,-1 1 0 0 0,1-1 1 0 0,0 1-1 0 0,0-1 1 0 0,0 1-1 0 0,0-1 0 0 0,1 0 1 0 0,-1 0-1 0 0,1 1 1 0 0,0-5-1 0 0,2 0 114 0 0,-1 0 1 0 0,1 0-1 0 0,1 0 0 0 0,-1 1 1 0 0,1-1-1 0 0,1 1 0 0 0,-1 0 0 0 0,1 0 1 0 0,1 0-1 0 0,-1 0 0 0 0,1 0 1 0 0,0 1-1 0 0,1 0 0 0 0,-1 0 1 0 0,1 1-1 0 0,0-1 0 0 0,13-7 0 0 0,5-2 580 0 0,2 2 0 0 0,0 0 0 0 0,47-15-1 0 0,-39 16-736 0 0,38-20-1 0 0,-49 18-108 0 0,-14 9-39 0 0,0-1 0 0 0,1 1 0 0 0,-1 0 0 0 0,1 1 0 0 0,0 0 0 0 0,0 1-1 0 0,12-3 1 0 0,-21 6 88 0 0,1 0 0 0 0,-1 0 1 0 0,0 0-1 0 0,0 0 0 0 0,1 0 0 0 0,-1 0 0 0 0,0 0 0 0 0,0 1 0 0 0,0-1 0 0 0,1 0 0 0 0,-1 1 0 0 0,0-1 0 0 0,0 1 0 0 0,0-1 0 0 0,0 1 0 0 0,0 0 0 0 0,0-1 0 0 0,0 1 0 0 0,0 0 0 0 0,0 0 0 0 0,0 0 0 0 0,0 0 0 0 0,0-1 0 0 0,-1 1 0 0 0,2 2 0 0 0,0 0-4 0 0,-1 0 0 0 0,1 0 0 0 0,-1 1 0 0 0,0-1-1 0 0,0 1 1 0 0,0-1 0 0 0,-1 1 0 0 0,1 6-1 0 0,-1 5 219 0 0,0 0 0 0 0,-1 0 0 0 0,-4 17 0 0 0,1-8 160 0 0,-1 0 0 0 0,-2-1 0 0 0,-11 29 0 0 0,14-43-240 0 0,0 0-1 0 0,0-1 1 0 0,0 0 0 0 0,-1 0 0 0 0,-1 0 0 0 0,1-1 0 0 0,-1 1 0 0 0,0-1-1 0 0,-1-1 1 0 0,0 1 0 0 0,-12 8 0 0 0,19-15-55 0 0,0 0 0 0 0,0 0 1 0 0,0-1-1 0 0,0 1 0 0 0,0 0 0 0 0,0-1 1 0 0,0 1-1 0 0,0 0 0 0 0,0 0 0 0 0,0-1 0 0 0,0 1 1 0 0,0 0-1 0 0,0-1 0 0 0,0 1 0 0 0,0 0 1 0 0,0 0-1 0 0,0-1 0 0 0,0 1 0 0 0,0 0 1 0 0,-1 0-1 0 0,1-1 0 0 0,0 1 0 0 0,0 0 1 0 0,0 0-1 0 0,0-1 0 0 0,-1 1 0 0 0,1 0 0 0 0,0 0 1 0 0,0 0-1 0 0,-1-1 0 0 0,1 1 0 0 0,0 0 1 0 0,0 0-1 0 0,-1 0 0 0 0,1 0 0 0 0,0 0 1 0 0,0 0-1 0 0,-1-1 0 0 0,1 1 0 0 0,0 0 1 0 0,-1 0-1 0 0,1 0 0 0 0,0 0 0 0 0,0 0 1 0 0,-1 0-1 0 0,1 0 0 0 0,0 0 0 0 0,-1 0 0 0 0,1 0 1 0 0,0 1-1 0 0,0-1 0 0 0,-1 0 0 0 0,1 0 1 0 0,0 0-1 0 0,0 0 0 0 0,-1 0 0 0 0,1 0 1 0 0,0 1-1 0 0,0-1 0 0 0,-1 0 0 0 0,1 0 1 0 0,0 0-1 0 0,0 0 0 0 0,0 1 0 0 0,-1-1 0 0 0,1 0 1 0 0,0 0-1 0 0,0 1 0 0 0,0-2 31 0 0,0-1-1 0 0,1 1 0 0 0,-1 0 1 0 0,1-1-1 0 0,-1 1 1 0 0,1 0-1 0 0,0-1 1 0 0,-1 1-1 0 0,1 0 0 0 0,0 0 1 0 0,0-1-1 0 0,0 1 1 0 0,0 0-1 0 0,1-1 0 0 0,25-12-168 0 0,0 1-1 0 0,1 2 0 0 0,0 0 1 0 0,1 2-1 0 0,54-10 0 0 0,-78 18 101 0 0,0 0 0 0 0,1 0 0 0 0,-1 1 0 0 0,1-1 0 0 0,-1 1 0 0 0,1 1 0 0 0,-1-1 0 0 0,0 1-1 0 0,1 0 1 0 0,-1 0 0 0 0,0 0 0 0 0,1 1 0 0 0,-1-1 0 0 0,0 1 0 0 0,0 1 0 0 0,6 3 0 0 0,-7-3 2 0 0,0 0-1 0 0,-1 0 1 0 0,1 1 0 0 0,-1 0-1 0 0,0 0 1 0 0,0 0 0 0 0,0 0-1 0 0,0 0 1 0 0,0 0 0 0 0,-1 1 0 0 0,0 0-1 0 0,0-1 1 0 0,0 1 0 0 0,-1 0-1 0 0,0 0 1 0 0,0 0 0 0 0,1 7-1 0 0,0-2 85 0 0,-1 1 0 0 0,0-1-1 0 0,-1 0 1 0 0,0 1 0 0 0,-1-1-1 0 0,0 0 1 0 0,-1 1 0 0 0,0-1-1 0 0,0 0 1 0 0,-1 0-1 0 0,0 0 1 0 0,-1-1 0 0 0,0 1-1 0 0,-1-1 1 0 0,0 0 0 0 0,0 0-1 0 0,-1 0 1 0 0,0-1 0 0 0,0 0-1 0 0,-1 0 1 0 0,0 0-1 0 0,-1-1 1 0 0,0 0 0 0 0,0-1-1 0 0,0 0 1 0 0,-1 0 0 0 0,-12 6-1 0 0,-25 12 76 0 0,-26 14-844 0 0,28-9-3755 0 0,37-25 2991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6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94 11058 0 0,'44'-29'3585'0'0,"-26"16"-1995"0"0,0 1-1 0 0,31-14 0 0 0,-42 23-1872 0 0,0 0-1 0 0,-1 1 1 0 0,1 0 0 0 0,12-1-1 0 0,-14 2-452 0 0,0 1 0 0 0,0 0-1 0 0,0 0 1 0 0,0 1 0 0 0,0-1-1 0 0,0 1 1 0 0,7 2 0 0 0,18 6-1866 0 0,-15-6 2534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6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34 133 2304 0 0,'-2'-1'150'0'0,"0"1"0"0"0,0-1 0 0 0,0 0 0 0 0,0 0-1 0 0,0 0 1 0 0,0 0 0 0 0,0 0 0 0 0,1 0 0 0 0,-1-1-1 0 0,0 1 1 0 0,1-1 0 0 0,-1 1 0 0 0,1-1-1 0 0,-1 1 1 0 0,1-1 0 0 0,0 0 0 0 0,0 0 0 0 0,-2-3-1 0 0,3 4 35 0 0,0-1 0 0 0,0 1 0 0 0,0-1 0 0 0,0 0 0 0 0,0 1 0 0 0,0-1 0 0 0,0 1 0 0 0,0-1 0 0 0,1 1 0 0 0,-1-1-1 0 0,0 1 1 0 0,1-1 0 0 0,0 1 0 0 0,-1-1 0 0 0,1 1 0 0 0,0-1 0 0 0,0 1 0 0 0,-1 0 0 0 0,3-2 0 0 0,3-4 404 0 0,0 1 0 0 0,0 1 0 0 0,0-1 0 0 0,1 1-1 0 0,0 0 1 0 0,0 0 0 0 0,14-6 0 0 0,-13 7-139 0 0,0 0-1 0 0,0 1 0 0 0,0 0 1 0 0,0 0-1 0 0,1 1 0 0 0,-1 0 1 0 0,14-1-1 0 0,-20 3-376 0 0,1 0 0 0 0,-1 0 0 0 0,1 1 0 0 0,-1-1 0 0 0,0 1 0 0 0,1-1 0 0 0,-1 1 0 0 0,0 0 0 0 0,1 0 0 0 0,-1 0 0 0 0,0 0 1 0 0,0 0-1 0 0,0 0 0 0 0,0 1 0 0 0,0-1 0 0 0,0 1 0 0 0,0-1 0 0 0,0 1 0 0 0,-1 0 0 0 0,1 0 0 0 0,0 0 0 0 0,-1 0 0 0 0,0 0 0 0 0,1 0 0 0 0,-1 0 0 0 0,0 0 0 0 0,0 1 0 0 0,0-1 0 0 0,-1 0 0 0 0,2 5 0 0 0,1 4-102 0 0,-1 0 0 0 0,0 0 1 0 0,-1 1-1 0 0,0-1 0 0 0,-1 1 0 0 0,0-1 0 0 0,-1 0 0 0 0,-2 13 1 0 0,-24 92-367 0 0,7-37 1169 0 0,20-77-691 0 0,-1-1 0 0 0,1 1 0 0 0,-1-1 0 0 0,1 1 0 0 0,0-1-1 0 0,0 1 1 0 0,0-1 0 0 0,0 1 0 0 0,0-1 0 0 0,0 1 0 0 0,0-1-1 0 0,0 1 1 0 0,1-1 0 0 0,-1 1 0 0 0,0-1 0 0 0,1 1 0 0 0,0-1-1 0 0,0 3 1 0 0,0-4-38 0 0,0 0 1 0 0,0 1-1 0 0,1-1 0 0 0,-1 0 1 0 0,0 0-1 0 0,0 0 0 0 0,0 1 0 0 0,0-1 1 0 0,0 0-1 0 0,0-1 0 0 0,1 1 1 0 0,-1 0-1 0 0,0 0 0 0 0,0 0 0 0 0,0-1 1 0 0,0 1-1 0 0,0 0 0 0 0,0-1 0 0 0,0 1 1 0 0,0-1-1 0 0,0 1 0 0 0,0-1 1 0 0,0 0-1 0 0,0 1 0 0 0,1-2 0 0 0,27-16-235 0 0,20-12-415 0 0,-14 12-5865 0 0,-17 10 54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7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99 6449 0 0,'-1'0'167'0'0,"0"1"-1"0"0,0-1 0 0 0,0 0 0 0 0,-1 0 1 0 0,1 0-1 0 0,0 0 0 0 0,0 0 0 0 0,0 0 0 0 0,0 0 1 0 0,0-1-1 0 0,0 1 0 0 0,-1 0 0 0 0,1-1 1 0 0,0 1-1 0 0,0-1 0 0 0,0 1 0 0 0,0-1 0 0 0,0 1 1 0 0,0-1-1 0 0,0 0 0 0 0,0 1 0 0 0,1-1 1 0 0,-1 0-1 0 0,0 0 0 0 0,0 0 0 0 0,0 1 1 0 0,1-1-1 0 0,-2-2 0 0 0,3 2 78 0 0,-1-1-1 0 0,0 1 1 0 0,0-1 0 0 0,1 1-1 0 0,-1-1 1 0 0,1 1 0 0 0,-1 0-1 0 0,1-1 1 0 0,-1 1-1 0 0,1 0 1 0 0,0-1 0 0 0,0 1-1 0 0,0 0 1 0 0,0 0 0 0 0,0-1-1 0 0,0 1 1 0 0,0 0 0 0 0,0 0-1 0 0,0 0 1 0 0,0 0 0 0 0,3-1-1 0 0,7-6 231 0 0,1 0 0 0 0,-1 1 0 0 0,19-9-1 0 0,16 1-3816 0 0,-35 12-2253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7.5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58 3225 0 0,'0'0'288'0'0,"1"0"-288"0"0,1-2 0 0 0,-1 2 560 0 0,1-1 56 0 0,2 0 16 0 0,2-3 0 0 0,5 0-176 0 0,1-2-32 0 0,4-2-7 0 0,-1 1-1 0 0,1 0-312 0 0,1 1-104 0 0,-4 1 64 0 0,-1-2-64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7.8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16 6449 0 0,'-5'-2'1153'0'0,"-22"-10"4426"0"0,26 12-5498 0 0,1-1 1 0 0,0 1-1 0 0,-1 0 1 0 0,1 0-1 0 0,0 0 1 0 0,-1 0 0 0 0,1 0-1 0 0,-1 0 1 0 0,1 0-1 0 0,0 0 1 0 0,-1 0-1 0 0,1 0 1 0 0,0 0 0 0 0,-1 0-1 0 0,1 0 1 0 0,0 0-1 0 0,-1 0 1 0 0,1 0-1 0 0,-1 0 1 0 0,1 0-1 0 0,0 0 1 0 0,-1 0 0 0 0,1 1-1 0 0,0-1 1 0 0,0 0-1 0 0,-1 0 1 0 0,1 0-1 0 0,0 1 1 0 0,-1-1 0 0 0,1 0-1 0 0,0 0 1 0 0,0 1-1 0 0,-1-1 1 0 0,1 0-1 0 0,0 1 1 0 0,0-1-1 0 0,0 0 1 0 0,-1 1 0 0 0,1-1-1 0 0,0 0 1 0 0,0 1-1 0 0,0-1 1 0 0,0 0-1 0 0,0 1 1 0 0,0-1 0 0 0,0 0-1 0 0,0 1 1 0 0,0-1-1 0 0,0 0 1 0 0,0 1-1 0 0,0-1 1 0 0,0 1-1 0 0,0-1 1 0 0,0 0 0 0 0,0 1-1 0 0,0-1 1 0 0,0 0-1 0 0,1 1 1 0 0,-1-1-1 0 0,0 0 1 0 0,0 1 0 0 0,0-1-1 0 0,1 0 1 0 0,-1 0-1 0 0,0 1 1 0 0,1-1-1 0 0,10 37 1315 0 0,-2 0-1 0 0,9 71 1 0 0,2 15-1175 0 0,19 16-45 0 0,-22-87-815 0 0,-3 1 0 0 0,-2 0 0 0 0,5 57-1 0 0,-16-93-4477 0 0,-2-1-1588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8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0 155 2040 0 0,'10'-4'0'0'0,"-1"0"88"0"0,1 0-24 0 0,-4 3 0 0 0,-3 0-64 0 0,1-2 0 0 0,3 1 0 0 0,4-2 0 0 0,8-3 537 0 0,4-1 95 0 0,2-1 16 0 0,-3-1 8 0 0,-2 2-864 0 0,-2 2-176 0 0,-1 0-32 0 0,-1 3 0 0 0,2 1 320 0 0,-2 1 96 0 0</inkml:trace>
  <inkml:trace contextRef="#ctx0" brushRef="#br0" timeOffset="1">459 1 7370 0 0,'0'0'333'0'0,"8"16"4745"0"0,-1 8-1079 0 0,8 25-567 0 0,2-1-6814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8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15 103 6737 0 0,'-2'-8'-238'0'0,"-9"-38"2297"0"0,10 43-1679 0 0,1 0 0 0 0,0 1 0 0 0,-1-1 0 0 0,1 0-1 0 0,0 1 1 0 0,0-1 0 0 0,1 0 0 0 0,-1 0 0 0 0,1 1 0 0 0,-1-1 0 0 0,1 0 0 0 0,0 1-1 0 0,1-5 1 0 0,-1 7-439 0 0,-1-1-1 0 0,0 1 0 0 0,1-1 1 0 0,-1 1-1 0 0,0 0 0 0 0,1-1 1 0 0,-1 1-1 0 0,1 0 0 0 0,-1-1 1 0 0,1 1-1 0 0,-1 0 0 0 0,1-1 1 0 0,-1 1-1 0 0,1 0 0 0 0,-1 0 1 0 0,1-1-1 0 0,-1 1 1 0 0,1 0-1 0 0,-1 0 0 0 0,1 0 1 0 0,-1 0-1 0 0,1 0 0 0 0,-1 0 1 0 0,1 0-1 0 0,0 0 0 0 0,-1 0 1 0 0,1 0-1 0 0,-1 0 0 0 0,1 0 1 0 0,-1 1-1 0 0,1-1 0 0 0,-1 0 1 0 0,1 0-1 0 0,-1 0 0 0 0,1 1 1 0 0,-1-1-1 0 0,1 0 0 0 0,-1 1 1 0 0,1-1-1 0 0,-1 0 0 0 0,0 1 1 0 0,1-1-1 0 0,-1 1 0 0 0,1-1 1 0 0,-1 0-1 0 0,0 1 1 0 0,1-1-1 0 0,-1 1 0 0 0,0-1 1 0 0,0 1-1 0 0,0-1 0 0 0,1 2 1 0 0,13 26-683 0 0,-13-27 779 0 0,2 8-37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8.8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3225 0 0,'1'4'165'0'0,"0"-1"-1"0"0,0 1 1 0 0,0-1 0 0 0,1 0 0 0 0,-1 0 0 0 0,1 0-1 0 0,0 0 1 0 0,0 0 0 0 0,0 0 0 0 0,0 0 0 0 0,1 0 0 0 0,-1-1-1 0 0,1 1 1 0 0,0-1 0 0 0,-1 0 0 0 0,1 0 0 0 0,5 3-1 0 0,12 11 3775 0 0,-19-26-2989 0 0,2-3-842 0 0,12-37-835 0 0,-14 47 772 0 0,0 0-1 0 0,0 0 1 0 0,1 0-1 0 0,-1 0 1 0 0,1 0 0 0 0,-1 1-1 0 0,1-1 1 0 0,0 0-1 0 0,0 1 1 0 0,0 0-1 0 0,0-1 1 0 0,1 1-1 0 0,3-3 1 0 0,-5 5 188 0 0,0-1 0 0 0,1 1 0 0 0,-1-1 0 0 0,0 1 0 0 0,0 0 0 0 0,0 0 0 0 0,1-1 0 0 0,-1 1 0 0 0,0 0 0 0 0,0 0 0 0 0,1 0 0 0 0,-1 0 0 0 0,0 1 0 0 0,0-1 1 0 0,1 0-1 0 0,-1 0 0 0 0,0 1 0 0 0,0-1 0 0 0,0 1 0 0 0,1-1 0 0 0,0 2 0 0 0,1-1 85 0 0,0 1 0 0 0,0 1 1 0 0,0-1-1 0 0,-1 0 0 0 0,1 1 0 0 0,-1 0 1 0 0,4 4-1 0 0,-1 2 81 0 0,1-1 1 0 0,-2 1-1 0 0,1 0 1 0 0,4 15-1 0 0,-4-5-664 0 0,-1 0 0 0 0,-1 1 1 0 0,-1-1-1 0 0,0 21 0 0 0,-1-28-1090 0 0,-1 0-5255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9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10594 0 0,'0'1'114'0'0,"0"-1"-1"0"0,0 0 1 0 0,1 0 0 0 0,-1 0-1 0 0,0 0 1 0 0,0 1-1 0 0,0-1 1 0 0,1 0-1 0 0,-1 0 1 0 0,0 0 0 0 0,0 0-1 0 0,0 0 1 0 0,1 0-1 0 0,-1 0 1 0 0,0 0-1 0 0,0 1 1 0 0,1-1 0 0 0,-1 0-1 0 0,0 0 1 0 0,0 0-1 0 0,1 0 1 0 0,-1 0-1 0 0,0 0 1 0 0,0 0 0 0 0,1 0-1 0 0,-1-1 1 0 0,0 1-1 0 0,0 0 1 0 0,0 0-1 0 0,1 0 1 0 0,-1 0 0 0 0,0 0-1 0 0,0 0 1 0 0,0 0-1 0 0,1 0 1 0 0,-1-1-1 0 0,0 1 1 0 0,0 0 0 0 0,0 0-1 0 0,1 0 1 0 0,-1 0-1 0 0,0-1 1 0 0,0 1-1 0 0,0 0 1 0 0,0 0 0 0 0,0 0-1 0 0,0-1 1 0 0,1 1-1 0 0,-1 0 1 0 0,0 0-1 0 0,0-1 1 0 0,0 1 0 0 0,0 0-1 0 0,0 0 1 0 0,0-1-1 0 0,0 1 1 0 0,0 0-1 0 0,0-1 1 0 0,12 19 2665 0 0,-11-17-3266 0 0,7 20 1204 0 0,-2 0 0 0 0,0 0 0 0 0,5 34 0 0 0,-4-19-585 0 0,46 360-282 0 0,-54-351-2767 0 0,-1-38-4160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0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3 140 3225 0 0,'-1'-5'84'0'0,"0"1"1"0"0,1-1 0 0 0,0 1-1 0 0,0-1 1 0 0,0 1 0 0 0,0-1-1 0 0,1 1 1 0 0,0-1 0 0 0,0 1-1 0 0,0-1 1 0 0,0 1 0 0 0,1 0-1 0 0,-1-1 1 0 0,1 1 0 0 0,3-5-1 0 0,-2 4 290 0 0,0 1 0 0 0,1-1-1 0 0,-1 1 1 0 0,1 0-1 0 0,0 0 1 0 0,0 0-1 0 0,0 0 1 0 0,0 1-1 0 0,1 0 1 0 0,-1-1 0 0 0,1 2-1 0 0,0-1 1 0 0,0 1-1 0 0,0-1 1 0 0,0 1-1 0 0,1 1 1 0 0,-1-1-1 0 0,0 1 1 0 0,11-2 0 0 0,-15 3-259 0 0,1 0 0 0 0,-1 0 1 0 0,1 0-1 0 0,-1 0 0 0 0,1 0 1 0 0,-1 0-1 0 0,1 1 0 0 0,-1-1 1 0 0,0 0-1 0 0,1 1 0 0 0,-1-1 1 0 0,1 1-1 0 0,-1-1 0 0 0,0 1 1 0 0,1 0-1 0 0,-1 0 0 0 0,0-1 1 0 0,0 1-1 0 0,0 0 0 0 0,0 0 1 0 0,0 0-1 0 0,0 0 0 0 0,0 0 1 0 0,2 3-1 0 0,-2-2-36 0 0,0 1 0 0 0,0 0 0 0 0,0 0-1 0 0,0 0 1 0 0,0 0 0 0 0,0 0 0 0 0,-1 1 0 0 0,0-1 0 0 0,1 0 0 0 0,-1 0 0 0 0,-1 3 0 0 0,0 10-65 0 0,-2-1 0 0 0,0 1 1 0 0,-7 22-1 0 0,9-38-5 0 0,-9 29 151 0 0,-3-1-1 0 0,0-1 0 0 0,-1 0 1 0 0,-34 45-1 0 0,33-49 399 0 0,14-22-456 0 0,0 0-1 0 0,0 0 1 0 0,0 0-1 0 0,1 0 1 0 0,-1 1-1 0 0,0-1 1 0 0,1 0-1 0 0,-1 1 1 0 0,1-1-1 0 0,-1 0 1 0 0,1 1-1 0 0,0-1 1 0 0,-1 0-1 0 0,1 1 1 0 0,0-1-1 0 0,0 1 1 0 0,0-1-1 0 0,0 0 1 0 0,0 1-1 0 0,1-1 1 0 0,-1 1-1 0 0,1 1 1 0 0,-1-2-12 0 0,1 0 1 0 0,0 0 0 0 0,0 0-1 0 0,0 0 1 0 0,0 0 0 0 0,1 0 0 0 0,-1 0-1 0 0,0 0 1 0 0,0 0 0 0 0,0 0-1 0 0,1-1 1 0 0,-1 1 0 0 0,0-1-1 0 0,1 1 1 0 0,-1-1 0 0 0,1 1-1 0 0,1-1 1 0 0,10 2 236 0 0,0-1-1 0 0,0 0 1 0 0,25-2-1 0 0,-27 0-360 0 0,10 0-74 0 0,43 0 182 0 0,-23 10-3165 0 0,-29-4-3970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3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0 10138 0 0,'-8'1'459'0'0,"0"0"0"0"0,0 0 1 0 0,0 1-1 0 0,0 0 0 0 0,0 0 0 0 0,1 1 0 0 0,-1 0 0 0 0,1 0 0 0 0,-1 1 1 0 0,1 0-1 0 0,0 0 0 0 0,1 1 0 0 0,-10 7 0 0 0,20-10-183 0 0,0 0 0 0 0,-1 1 0 0 0,1 0 0 0 0,-1 0 1 0 0,0 0-1 0 0,0 0 0 0 0,0 0 0 0 0,5 8 0 0 0,0 4-118 0 0,1 1 1 0 0,-2 0-1 0 0,0 0 1 0 0,-1 1-1 0 0,-1 0 1 0 0,5 27-1 0 0,10 111 250 0 0,-15-111-412 0 0,-1-4 30 0 0,1-1-1 0 0,3 0 0 0 0,18 57 1 0 0,-21-81-208 0 0,1-1 1 0 0,0 1 0 0 0,1-2-1 0 0,1 1 1 0 0,0-1 0 0 0,1 0-1 0 0,0-1 1 0 0,1 0-1 0 0,0 0 1 0 0,1-1 0 0 0,1-1-1 0 0,12 10 1 0 0,-4-7-6412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0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6913 0 0,'11'-15'-249'0'0,"-11"14"452"0"0,0 1-1 0 0,1-1 0 0 0,-1 1 1 0 0,1-1-1 0 0,-1 1 0 0 0,1-1 1 0 0,0 1-1 0 0,-1 0 0 0 0,1-1 0 0 0,-1 1 1 0 0,1 0-1 0 0,0-1 0 0 0,-1 1 1 0 0,1 0-1 0 0,0 0 0 0 0,-1 0 1 0 0,1-1-1 0 0,0 1 0 0 0,-1 0 0 0 0,1 0 1 0 0,0 0-1 0 0,1 0 0 0 0,-1 1 167 0 0,0 0-1 0 0,0 0 0 0 0,1 0 0 0 0,-1 0 1 0 0,0 0-1 0 0,0 0 0 0 0,0 0 0 0 0,0 0 0 0 0,0 1 1 0 0,0-1-1 0 0,-1 0 0 0 0,1 1 0 0 0,0-1 1 0 0,0 0-1 0 0,-1 1 0 0 0,1-1 0 0 0,-1 1 1 0 0,0-1-1 0 0,1 1 0 0 0,-1-1 0 0 0,0 1 1 0 0,0 1-1 0 0,7 83 2782 0 0,-6-62-3144 0 0,0 0-1 0 0,6 26 1 0 0,-2-28-1213 0 0,0 1-4007 0 0,0 1-1893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0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23 218 5985 0 0,'-22'-6'2984'0'0,"22"5"-2873"0"0,0 1 0 0 0,0 0 0 0 0,0-1 0 0 0,0 1 1 0 0,0 0-1 0 0,0-1 0 0 0,1 1 0 0 0,-1 0 0 0 0,0-1 0 0 0,0 1 0 0 0,0 0 1 0 0,0-1-1 0 0,1 1 0 0 0,-1 0 0 0 0,0 0 0 0 0,0-1 0 0 0,1 1 0 0 0,-1 0 1 0 0,0 0-1 0 0,0-1 0 0 0,1 1 0 0 0,-1 0 0 0 0,0 0 0 0 0,1 0 0 0 0,-1-1 1 0 0,0 1-1 0 0,1 0 0 0 0,-1 0 0 0 0,0 0 0 0 0,1 0 0 0 0,-1 0 0 0 0,0 0 1 0 0,1 0-1 0 0,52-15 5080 0 0,-38 11-5529 0 0,333-66 4352 0 0,5 26-2880 0 0,420-21-774 0 0,-654 59-831 0 0,-69 7-6276 0 0,-35 0-94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1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21 5985 0 0,'-10'-20'11980'0'0,"11"26"-8966"0"0,-1 7-3470 0 0,3 44 1656 0 0,12 69-1 0 0,-5-50-991 0 0,-1-10-293 0 0,4 43 207 0 0,-11-37-4078 0 0,-3-59-3092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2.0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8 130 3225 0 0,'-1'-4'200'0'0,"0"1"0"0"0,-1-1 0 0 0,1 1 0 0 0,1-1 0 0 0,-1 1 0 0 0,0-1 0 0 0,1 1 0 0 0,0-1 0 0 0,0 1 0 0 0,0-1 0 0 0,0 0 0 0 0,1 1 0 0 0,-1-1 0 0 0,1 1 0 0 0,0-1 0 0 0,0 1 0 0 0,0-1 0 0 0,0 1 0 0 0,1 0 0 0 0,-1-1 0 0 0,1 1 0 0 0,0 0 0 0 0,0 0 0 0 0,0 0 0 0 0,1 1 0 0 0,-1-1 0 0 0,0 0 0 0 0,1 1 0 0 0,0-1 0 0 0,0 1 0 0 0,0 0 0 0 0,5-3 0 0 0,-4 2 114 0 0,-1 1 1 0 0,1-1 0 0 0,1 1-1 0 0,-1 0 1 0 0,0 0-1 0 0,0 1 1 0 0,1-1-1 0 0,-1 1 1 0 0,1 0 0 0 0,-1 0-1 0 0,1 1 1 0 0,-1-1-1 0 0,1 1 1 0 0,0 0-1 0 0,-1 0 1 0 0,1 0 0 0 0,-1 1-1 0 0,1 0 1 0 0,-1 0-1 0 0,1 0 1 0 0,-1 0 0 0 0,1 1-1 0 0,-1-1 1 0 0,0 1-1 0 0,6 4 1 0 0,-8-4-271 0 0,0 0 0 0 0,0 1 1 0 0,0-1-1 0 0,0 1 0 0 0,0-1 0 0 0,-1 1 1 0 0,1 0-1 0 0,-1 0 0 0 0,0 0 0 0 0,0 0 1 0 0,0 0-1 0 0,0 0 0 0 0,-1 0 0 0 0,1 0 1 0 0,-1 0-1 0 0,0 0 0 0 0,0 0 0 0 0,0 0 1 0 0,0 0-1 0 0,0 1 0 0 0,-1-1 0 0 0,1 0 1 0 0,-1 0-1 0 0,0 0 0 0 0,-1 3 0 0 0,-3 10-279 0 0,-1 1-1 0 0,0-1 1 0 0,-9 15-1 0 0,4-11 8 0 0,7-13 204 0 0,0-1 0 0 0,1 1 0 0 0,-1 0 0 0 0,1 0 0 0 0,1 0 0 0 0,-1 0 0 0 0,1 1 0 0 0,-1 12 0 0 0,3-20 126 0 0,0 1 1 0 0,1 0 0 0 0,-1-1-1 0 0,0 1 1 0 0,1 0-1 0 0,-1-1 1 0 0,1 1-1 0 0,-1 0 1 0 0,1-1 0 0 0,-1 1-1 0 0,1-1 1 0 0,-1 1-1 0 0,1-1 1 0 0,-1 1 0 0 0,1-1-1 0 0,0 0 1 0 0,-1 1-1 0 0,1-1 1 0 0,0 0 0 0 0,-1 1-1 0 0,1-1 1 0 0,1 0-1 0 0,23 8 560 0 0,-11-4-569 0 0,28 16-160 0 0,28 9-3943 0 0,-54-24-2185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2.3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6449 0 0,'1'-1'405'0'0,"0"0"-1"0"0,0 0 0 0 0,0 0 0 0 0,0 1 0 0 0,0-1 1 0 0,0 0-1 0 0,0 1 0 0 0,0-1 0 0 0,0 1 1 0 0,0-1-1 0 0,0 1 0 0 0,0-1 0 0 0,0 1 0 0 0,0 0 1 0 0,1 0-1 0 0,-1 0 0 0 0,0-1 0 0 0,0 1 0 0 0,3 1 1 0 0,-3-1-72 0 0,1 0 0 0 0,0 1 1 0 0,-1-1-1 0 0,1 1 1 0 0,0 0-1 0 0,-1 0 0 0 0,1-1 1 0 0,-1 1-1 0 0,0 0 1 0 0,1 0-1 0 0,-1 1 1 0 0,2 0-1 0 0,0 2-24 0 0,0-1 1 0 0,0 1-1 0 0,0 0 1 0 0,0 0-1 0 0,-1 0 0 0 0,0 0 1 0 0,1 0-1 0 0,1 9 1 0 0,2 14-81 0 0,-1 1 0 0 0,-2-1 0 0 0,1 34 0 0 0,-3-28-1581 0 0,10 57-1 0 0,-7-73-219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2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78 5985 0 0,'1'-1'124'0'0,"0"0"0"0"0,-1 0 0 0 0,1 0 0 0 0,-1 0 0 0 0,1 0 0 0 0,0 0 0 0 0,0 0 0 0 0,0 1 0 0 0,0-1 0 0 0,-1 0 0 0 0,1 0-1 0 0,0 1 1 0 0,0-1 0 0 0,0 0 0 0 0,1 1 0 0 0,-1-1 0 0 0,0 1 0 0 0,2-1 0 0 0,27-11 1825 0 0,-24 10-1413 0 0,96-32 5501 0 0,-33 20-5653 0 0,-64 14-1347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3.0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1840 0 0,'2'-3'9377'0'0,"0"11"-4153"0"0,3 15-2486 0 0,-3 131 287 0 0,-2-45-4155 0 0,1-83 124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3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7834 0 0,'0'0'117'0'0,"0"0"0"0"0,0-1 0 0 0,0 1 1 0 0,1 0-1 0 0,-1-1 0 0 0,0 1 0 0 0,0 0 1 0 0,0-1-1 0 0,0 1 0 0 0,1 0 0 0 0,-1-1 0 0 0,0 1 1 0 0,0 0-1 0 0,1 0 0 0 0,-1-1 0 0 0,0 1 1 0 0,1 0-1 0 0,-1 0 0 0 0,0 0 0 0 0,1-1 1 0 0,-1 1-1 0 0,0 0 0 0 0,1 0 0 0 0,-1 0 0 0 0,0 0 1 0 0,1 0-1 0 0,-1 0 0 0 0,0 0 0 0 0,1 0 1 0 0,-1 0-1 0 0,0 0 0 0 0,1 0 0 0 0,-1 0 1 0 0,1 0-1 0 0,-1 0 0 0 0,0 0 0 0 0,1 0 0 0 0,11 13 2805 0 0,5 22-60 0 0,-13-15-2300 0 0,-1 0 0 0 0,0 0 1 0 0,-2 0-1 0 0,0 0 0 0 0,-1 1 1 0 0,-4 29-1 0 0,1-27-621 0 0,2 1 0 0 0,1-1 1 0 0,0 1-1 0 0,7 35 0 0 0,3-26-278 0 0,0 2-3664 0 0,-10-29-2389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3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 6449 0 0,'33'-30'1027'0'0,"-13"12"172"0"0,31-22 0 0 0,-46 36-869 0 0,1 0-1 0 0,0 1 1 0 0,0 0-1 0 0,1 0 1 0 0,-1 0-1 0 0,1 1 1 0 0,-1-1-1 0 0,1 2 1 0 0,0-1-1 0 0,9 0 1 0 0,-14 1-182 0 0,0 1 0 0 0,0 0 0 0 0,0 0 1 0 0,1 0-1 0 0,-1 1 0 0 0,0-1 0 0 0,0 0 0 0 0,0 1 0 0 0,0-1 1 0 0,0 1-1 0 0,-1 0 0 0 0,1-1 0 0 0,0 1 0 0 0,0 0 0 0 0,0 0 1 0 0,-1 0-1 0 0,1 1 0 0 0,0-1 0 0 0,-1 0 0 0 0,1 1 0 0 0,-1-1 1 0 0,3 3-1 0 0,-3-1-41 0 0,1 1 1 0 0,0-1-1 0 0,-1 0 1 0 0,0 1-1 0 0,0-1 1 0 0,0 1 0 0 0,0 0-1 0 0,0-1 1 0 0,-1 1-1 0 0,1 0 1 0 0,-1 5-1 0 0,-1 9-57 0 0,-1 0 0 0 0,-1-1 0 0 0,-10 35 0 0 0,8-35 148 0 0,-2 0 0 0 0,-11 21-1 0 0,3-6 1648 0 0,15-32-1796 0 0,0 1 1 0 0,0-1-1 0 0,-1 1 1 0 0,1-1-1 0 0,0 0 0 0 0,0 1 1 0 0,0-1-1 0 0,0 1 0 0 0,-1-1 1 0 0,1 0-1 0 0,0 1 1 0 0,0-1-1 0 0,0 1 0 0 0,0-1 1 0 0,0 1-1 0 0,0-1 0 0 0,0 1 1 0 0,0-1-1 0 0,0 0 0 0 0,0 1 1 0 0,1-1-1 0 0,-1 1 1 0 0,0-1-1 0 0,0 1 0 0 0,0-1 1 0 0,0 0-1 0 0,1 1 0 0 0,-1-1 1 0 0,0 0-1 0 0,0 1 1 0 0,1-1-1 0 0,-1 0 0 0 0,1 1 1 0 0,16 1 604 0 0,27-12-529 0 0,-37 8 19 0 0,-7 2-185 0 0,17-5 88 0 0,0 1-1 0 0,0 1 0 0 0,28-2 0 0 0,-4 9-7146 0 0,-33-2 13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4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60 6449 0 0,'0'0'69'0'0,"0"0"0"0"0,0 0 0 0 0,-1 0 0 0 0,1 0 1 0 0,0 0-1 0 0,0 0 0 0 0,-1 0 0 0 0,1 0 0 0 0,0 0 0 0 0,0 0 0 0 0,0 0 0 0 0,-1 0 0 0 0,1 0 0 0 0,0 0 0 0 0,0 0 0 0 0,0 0 0 0 0,-1 0 0 0 0,1 0 0 0 0,0 0 0 0 0,0 0 0 0 0,-1-1 0 0 0,1 1 0 0 0,0 0 0 0 0,0 0 0 0 0,0 0 0 0 0,0 0 0 0 0,-1 0 0 0 0,1-1 0 0 0,0 1 0 0 0,0 0 0 0 0,0 0 0 0 0,0 0 0 0 0,0 0 0 0 0,0-1 0 0 0,-1 1 0 0 0,1 0 0 0 0,0 0 0 0 0,0 0 0 0 0,0-1 0 0 0,0 1 0 0 0,0 0 1 0 0,0 0-1 0 0,0-1 0 0 0,0 1 0 0 0,0 0 0 0 0,0 0 0 0 0,0 0 0 0 0,0-1 0 0 0,0 1 0 0 0,0 0 0 0 0,0-1 0 0 0,11-13 2889 0 0,20-11 1249 0 0,-27 23-3893 0 0,1 0 1 0 0,0 0-1 0 0,0 0 1 0 0,0 1-1 0 0,0-1 1 0 0,1 1-1 0 0,-1 1 1 0 0,0-1-1 0 0,1 1 1 0 0,-1 0-1 0 0,0 0 1 0 0,0 0-1 0 0,1 1 1 0 0,9 2-1 0 0,-12-2-283 0 0,0 0 0 0 0,0 0 0 0 0,0 1 0 0 0,0-1-1 0 0,0 1 1 0 0,0-1 0 0 0,-1 1 0 0 0,1 0 0 0 0,0 0 0 0 0,-1 0 0 0 0,1 1 0 0 0,-1-1-1 0 0,0 1 1 0 0,0-1 0 0 0,0 1 0 0 0,0-1 0 0 0,-1 1 0 0 0,1 0 0 0 0,0 0 0 0 0,-1 0-1 0 0,0 0 1 0 0,0 0 0 0 0,0 0 0 0 0,1 6 0 0 0,0 15-40 0 0,0 0 1 0 0,-2 0 0 0 0,-1 0-1 0 0,-6 40 1 0 0,-1 38 346 0 0,8-102-330 0 0,0 0 0 0 0,0 1 0 0 0,0-1 1 0 0,0 0-1 0 0,0 0 0 0 0,0 1 0 0 0,0-1 0 0 0,0 0 0 0 0,0 1 0 0 0,0-1 1 0 0,0 0-1 0 0,0 1 0 0 0,0-1 0 0 0,1 0 0 0 0,-1 0 0 0 0,0 1 0 0 0,0-1 1 0 0,0 0-1 0 0,0 0 0 0 0,0 1 0 0 0,1-1 0 0 0,-1 0 0 0 0,0 0 0 0 0,0 0 1 0 0,0 1-1 0 0,1-1 0 0 0,-1 0 0 0 0,0 0 0 0 0,0 0 0 0 0,1 1 0 0 0,-1-1 1 0 0,0 0-1 0 0,0 0 0 0 0,1 0 0 0 0,-1 0 0 0 0,1 0 0 0 0,11-5 128 0 0,17-21-191 0 0,-22 20-24 0 0,23-15-1355 0 0,-18 14 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32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244 136 3225 0 0,'-2'-1'408'0'0,"0"0"1"0"0,-1-1 0 0 0,1 1-1 0 0,0 0 1 0 0,0-1 0 0 0,0 1-1 0 0,0-1 1 0 0,0 0 0 0 0,1 0-1 0 0,-1 1 1 0 0,0-1 0 0 0,1 0-1 0 0,-1-1 1 0 0,1 1 0 0 0,0 0-1 0 0,-1-3 1 0 0,1 3-174 0 0,1 1 0 0 0,0-1 0 0 0,-1 0 0 0 0,1 0 0 0 0,0 0 0 0 0,0 0 0 0 0,0 0 0 0 0,1 0 0 0 0,-1 0-1 0 0,0 0 1 0 0,1 0 0 0 0,-1 1 0 0 0,1-1 0 0 0,-1 0 0 0 0,1 0 0 0 0,0 0 0 0 0,0 1 0 0 0,0-1 0 0 0,0 1 0 0 0,2-4 0 0 0,-3 5-141 0 0,0 1-1 0 0,0-1 1 0 0,0 0 0 0 0,-1 0-1 0 0,1 0 1 0 0,0 0 0 0 0,0 0 0 0 0,0 0-1 0 0,-1 1 1 0 0,1-1 0 0 0,0 0-1 0 0,0 0 1 0 0,-1 0 0 0 0,1 0 0 0 0,0 0-1 0 0,0 0 1 0 0,-1 0 0 0 0,1 0-1 0 0,0 0 1 0 0,0 0 0 0 0,0 0 0 0 0,-1 0-1 0 0,1 0 1 0 0,0 0 0 0 0,0-1-1 0 0,-1 1 1 0 0,1 0 0 0 0,0 0 0 0 0,0 0-1 0 0,0 0 1 0 0,-1 0 0 0 0,1 0-1 0 0,0-1 1 0 0,0 1 0 0 0,0 0 0 0 0,0 0-1 0 0,-1 0 1 0 0,1 0 0 0 0,0-1-1 0 0,0 1 1 0 0,0 0 0 0 0,0 0 0 0 0,0 0-1 0 0,0-1 1 0 0,-1 1 0 0 0,1 0-1 0 0,0-1 1 0 0,-13 23 7 0 0,-26 32 0 0 0,25-36-105 0 0,0 1-1 0 0,2 0 1 0 0,-14 26-1 0 0,23-38 6 0 0,-21 47 222 0 0,-25 77-1 0 0,44-116-184 0 0,1 1 0 0 0,1 0 0 0 0,0 0 0 0 0,1 0 0 0 0,1 0 0 0 0,0 0 0 0 0,1 0 0 0 0,1 1 0 0 0,1-1 0 0 0,3 18 0 0 0,-1-23-41 0 0,0 0 0 0 0,0 0 0 0 0,1 0-1 0 0,1 0 1 0 0,0-1 0 0 0,0 0 0 0 0,16 18-1 0 0,63 60-35 0 0,-46-50 32 0 0,-25-24 37 0 0,1-1-1 0 0,1 0 0 0 0,0-2 1 0 0,1 1-1 0 0,0-2 0 0 0,0 0 1 0 0,23 8-1 0 0,-9-7 162 0 0,0-1 1 0 0,0-1-1 0 0,55 7 1 0 0,-69-14-124 0 0,23 5 78 0 0,1-2 1 0 0,74-2-1 0 0,-103-3-137 0 0,0-1 0 0 0,0-1-1 0 0,0 0 1 0 0,0-1 0 0 0,-1 0 0 0 0,1-1 0 0 0,-1 0 0 0 0,0-1 0 0 0,0 0-1 0 0,0-1 1 0 0,-1 0 0 0 0,0 0 0 0 0,0-1 0 0 0,10-10 0 0 0,-2-2 8 0 0,0-2 0 0 0,-1 0 0 0 0,-2-1 0 0 0,0-1 0 0 0,-1 0 0 0 0,-2-1 1 0 0,0 0-1 0 0,-2-1 0 0 0,0 0 0 0 0,-2-1 0 0 0,10-47 0 0 0,-16 59 18 0 0,-1-1 0 0 0,0 1-1 0 0,-1-1 1 0 0,-1 1 0 0 0,0-1 0 0 0,-1 1-1 0 0,0 0 1 0 0,-1-1 0 0 0,-1 1-1 0 0,-10-26 1 0 0,-6-3-40 0 0,-49-81-1 0 0,61 112 31 0 0,-1 1 0 0 0,0 0 1 0 0,0 0-1 0 0,-1 0 0 0 0,-1 1 0 0 0,1 1 0 0 0,-2 0 1 0 0,1 0-1 0 0,-1 1 0 0 0,-26-12 0 0 0,12 4 85 0 0,-30-24-1 0 0,42 29-122 0 0,0 0 0 0 0,0 1 1 0 0,-1 1-1 0 0,0 0 0 0 0,-1 1 0 0 0,0 1 0 0 0,-29-9 0 0 0,37 13-91 0 0,-1 1-1 0 0,1 1 1 0 0,-1-1-1 0 0,0 1 1 0 0,0 1-1 0 0,1 0 1 0 0,-1 0 0 0 0,0 0-1 0 0,0 1 1 0 0,1 1-1 0 0,-1-1 1 0 0,0 1-1 0 0,1 1 1 0 0,-10 3-1 0 0,18-6 31 0 0,0 1 0 0 0,-1-1 1 0 0,1 0-1 0 0,0 0 0 0 0,0 0 0 0 0,-1 1 0 0 0,1-1 0 0 0,0 0 0 0 0,0 0 0 0 0,-1 0 0 0 0,1 1 0 0 0,0-1 0 0 0,0 0 0 0 0,0 0 0 0 0,0 1 0 0 0,0-1 1 0 0,-1 0-1 0 0,1 1 0 0 0,0-1 0 0 0,0 0 0 0 0,0 1 0 0 0,0-1 0 0 0,0 0 0 0 0,0 0 0 0 0,0 1 0 0 0,0-1 0 0 0,0 0 0 0 0,0 1 0 0 0,0-1 1 0 0,0 0-1 0 0,0 1 0 0 0,0-1 0 0 0,0 0 0 0 0,1 1 0 0 0,-1-1 0 0 0,0 0 0 0 0,0 0 0 0 0,0 1 0 0 0,0-1 0 0 0,0 0 0 0 0,1 0 0 0 0,-1 1 0 0 0,0-1 1 0 0,5 7-6640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4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2304 0 0,'-24'28'98'0'0,"19"-22"268"0"0,-1 1 1 0 0,1-1 0 0 0,-1 0 0 0 0,0-1 0 0 0,-8 7-1 0 0,13-12 6 0 0,0 0-1 0 0,0-1 0 0 0,0 1 0 0 0,0 0 1 0 0,0 0-1 0 0,0-1 0 0 0,0 1 0 0 0,0 0 0 0 0,1-1 1 0 0,-1 1-1 0 0,0-1 0 0 0,0 1 0 0 0,0-1 1 0 0,1 0-1 0 0,-1 1 0 0 0,0-1 0 0 0,1 0 1 0 0,-1 1-1 0 0,1-1 0 0 0,-1 0 0 0 0,1 0 1 0 0,-1 0-1 0 0,1 1 0 0 0,-1-3 0 0 0,0 3-210 0 0,1 0 0 0 0,0-1 0 0 0,0 1 0 0 0,0 0 0 0 0,0-1 0 0 0,-1 1 0 0 0,1-1 0 0 0,0 1 0 0 0,0 0 0 0 0,0-1 0 0 0,0 1 0 0 0,0 0 1 0 0,0-1-1 0 0,0 1 0 0 0,0-1 0 0 0,0 1 0 0 0,0 0 0 0 0,0-1 0 0 0,0 1 0 0 0,0-1 0 0 0,0 1 0 0 0,0 0 0 0 0,1-1 0 0 0,-1 1 0 0 0,0 0 0 0 0,0-1 0 0 0,0 1 0 0 0,1-1-17 0 0,0 1 1 0 0,0 0-1 0 0,0-1 1 0 0,0 1 0 0 0,-1 0-1 0 0,1 0 1 0 0,0 0-1 0 0,0 0 1 0 0,0 0-1 0 0,0 0 1 0 0,0 0 0 0 0,-1 0-1 0 0,1 0 1 0 0,0 0-1 0 0,0 0 1 0 0,0 1 0 0 0,0-1-1 0 0,-1 0 1 0 0,2 1-1 0 0,20 6-12 0 0,0 0 0 0 0,-1 2 1 0 0,-1 1-1 0 0,1 0 0 0 0,-1 1 0 0 0,-1 1 0 0 0,0 1 0 0 0,-1 1 0 0 0,-1 1 0 0 0,0 0 0 0 0,-1 1 0 0 0,0 1 1 0 0,-1 0-1 0 0,-1 1 0 0 0,-1 1 0 0 0,-1 0 0 0 0,15 31 0 0 0,20 36-49 0 0,-41-78-119 0 0,-1 0-1 0 0,1 0 1 0 0,1-1-1 0 0,-1 1 0 0 0,1-1 1 0 0,1-1-1 0 0,13 11 1 0 0,-18-16-77 0 0,-1 1 0 0 0,0-1-1 0 0,1 0 1 0 0,-1 0 0 0 0,0-1 0 0 0,1 1 0 0 0,-1 0 0 0 0,1-1 0 0 0,4 1 0 0 0,12-3-3533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05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908 518 5985 0 0,'1'-4'-82'0'0,"-1"0"-1"0"0,1 0 0 0 0,1 0 1 0 0,-1 0-1 0 0,0 0 0 0 0,1 0 1 0 0,0 0-1 0 0,3-5 0 0 0,-2 5 129 0 0,-1-1 0 0 0,0 1 0 0 0,0-1 0 0 0,0 1 0 0 0,0-1 0 0 0,-1 0 0 0 0,2-6 0 0 0,-4 6 124 0 0,1 0 1 0 0,-1 0-1 0 0,0 0 0 0 0,-1 0 0 0 0,1 0 1 0 0,-1 0-1 0 0,0 1 0 0 0,0-1 0 0 0,0 1 1 0 0,-1-1-1 0 0,0 1 0 0 0,0 0 0 0 0,0 0 0 0 0,-7-7 1 0 0,-18-31 1323 0 0,-3-48 1662 0 0,24 66-2259 0 0,-1 2 1 0 0,0-1-1 0 0,-15-24 0 0 0,19 40-723 0 0,0 0 0 0 0,-1 0 1 0 0,0 1-1 0 0,-1-1 1 0 0,1 1-1 0 0,-1 0 0 0 0,-1 1 1 0 0,1-1-1 0 0,-1 1 0 0 0,0 1 1 0 0,0-1-1 0 0,0 1 0 0 0,-9-4 1 0 0,2 3-160 0 0,0 0 0 0 0,0 1 0 0 0,-1 0 0 0 0,0 1 1 0 0,1 1-1 0 0,-1 0 0 0 0,0 1 0 0 0,0 1 0 0 0,0 0 1 0 0,0 1-1 0 0,0 1 0 0 0,0 0 0 0 0,0 1 0 0 0,1 0 0 0 0,-15 6 1 0 0,13-3-44 0 0,0 1 1 0 0,1 0 0 0 0,-1 1 0 0 0,2 1 0 0 0,-1 0-1 0 0,1 1 1 0 0,0 0 0 0 0,1 1 0 0 0,1 1 0 0 0,-1 0-1 0 0,2 1 1 0 0,-18 25 0 0 0,-18 32 546 0 0,4 3-1 0 0,-35 81 1 0 0,60-113-414 0 0,3 0 0 0 0,2 1 0 0 0,1 0 1 0 0,2 1-1 0 0,-7 78 0 0 0,12-51-51 0 0,3 0-1 0 0,4-1 1 0 0,2 1 0 0 0,17 81-1 0 0,-13-112 45 0 0,2 0 0 0 0,1-2 0 0 0,2 1 0 0 0,2-1 0 0 0,1-1 0 0 0,2-1 0 0 0,1 0 0 0 0,44 59 0 0 0,-33-59-72 0 0,2-1 1 0 0,1-2 0 0 0,1-1 0 0 0,1-1-1 0 0,2-2 1 0 0,1-2 0 0 0,58 30 0 0 0,-38-27 2 0 0,2-2 0 0 0,1-3 0 0 0,0-3 1 0 0,108 23-1 0 0,-142-39-18 0 0,0-1 0 0 0,1-1 1 0 0,-1-1-1 0 0,0-2 0 0 0,1-1 1 0 0,-1-1-1 0 0,0-1 0 0 0,0-1 1 0 0,0-2-1 0 0,0-1 0 0 0,-1 0 1 0 0,0-2-1 0 0,-1-2 0 0 0,0 0 1 0 0,39-24-1 0 0,-18 8-5 0 0,65-52 0 0 0,-97 68-6 0 0,-1-1 0 0 0,-1 0-1 0 0,0-1 1 0 0,-1 0 0 0 0,0-1 0 0 0,-1 0 0 0 0,-1-1 0 0 0,15-29 0 0 0,-7-1 15 0 0,-2 0 0 0 0,-1-1 0 0 0,12-89 0 0 0,-5-146-11 0 0,-21 239 38 0 0,-1 1 0 0 0,-3 0 1 0 0,-16-76-1 0 0,13 88-24 0 0,-2 2 0 0 0,0-1 0 0 0,-2 1 0 0 0,-2 1 1 0 0,0 0-1 0 0,-22-32 0 0 0,14 30-8 0 0,-1 1 1 0 0,-2 0 0 0 0,0 2-1 0 0,-2 0 1 0 0,0 2-1 0 0,-34-22 1 0 0,14 15-132 0 0,-1 1 1 0 0,-1 3-1 0 0,-64-25 1 0 0,101 47-120 0 0,1 0 0 0 0,-1 0 1 0 0,-1 1-1 0 0,1 0 0 0 0,0 1 1 0 0,-1 0-1 0 0,1 1 0 0 0,-1 0 0 0 0,1 1 1 0 0,-1 0-1 0 0,-19 4 0 0 0,0 4-6885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07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830 114 8290 0 0,'-34'-38'1205'0'0,"27"28"-1119"0"0,-1 1 0 0 0,-1 0 0 0 0,-17-14-1 0 0,22 20-81 0 0,-1 0-1 0 0,0 0 0 0 0,0 1 1 0 0,0-1-1 0 0,0 1 1 0 0,0 0-1 0 0,-1 1 0 0 0,1-1 1 0 0,0 1-1 0 0,-1 0 0 0 0,1 1 1 0 0,-7-1-1 0 0,-12 1 163 0 0,0 1 0 0 0,0 2 0 0 0,1 0 0 0 0,-1 1 0 0 0,1 1 0 0 0,-1 2 0 0 0,2 0 0 0 0,-1 1 0 0 0,1 2 0 0 0,0 0 0 0 0,1 1 1 0 0,1 1-1 0 0,-25 19 0 0 0,32-19-27 0 0,0 0 0 0 0,1 2 1 0 0,0-1-1 0 0,1 2 0 0 0,0-1 1 0 0,1 2-1 0 0,1-1 1 0 0,0 1-1 0 0,-11 32 0 0 0,0 11 543 0 0,-19 94-1 0 0,22-82-257 0 0,-23 122-181 0 0,9 2 0 0 0,-9 284-1 0 0,30-317 940 0 0,-4 72 1024 0 0,14-171-1506 0 0,12 105 0 0 0,-7-139-678 0 0,1 0-1 0 0,1 0 0 0 0,2-1 1 0 0,1-1-1 0 0,1 0 1 0 0,1 0-1 0 0,1-1 0 0 0,1 0 1 0 0,2-1-1 0 0,0-1 1 0 0,2 0-1 0 0,1-2 1 0 0,0 0-1 0 0,2-1 0 0 0,0-1 1 0 0,41 30-1 0 0,-2-6 214 0 0,1-2 0 0 0,2-3 0 0 0,124 58 0 0 0,-170-91-213 0 0,0-1 0 0 0,1-1-1 0 0,-1 0 1 0 0,1-1-1 0 0,0-1 1 0 0,0 0-1 0 0,0-2 1 0 0,0 0-1 0 0,0-1 1 0 0,23-4 0 0 0,-10-1-13 0 0,-1-1 1 0 0,1-1 0 0 0,-1-2 0 0 0,-1-1 0 0 0,30-16-1 0 0,-39 16 19 0 0,-1-1 0 0 0,0-1 0 0 0,-1 0-1 0 0,-1-2 1 0 0,0 0 0 0 0,28-33-1 0 0,75-115 152 0 0,-111 150-170 0 0,18-30-19 0 0,-2-1 0 0 0,-2-1 0 0 0,-2-1 0 0 0,-2-1 0 0 0,-2-1 0 0 0,-2-1 0 0 0,10-58 0 0 0,3-16 10 0 0,56-307 0 0 0,-75 358 0 0 0,-3-1 0 0 0,-3 0 0 0 0,-12-144 0 0 0,2 171 2 0 0,-2 2 0 0 0,-2-1 0 0 0,-1 1 0 0 0,-3 1 0 0 0,-1 0 0 0 0,-27-48 0 0 0,24 56 25 0 0,-1 2-1 0 0,-2 0 1 0 0,-1 1-1 0 0,-1 1 1 0 0,-2 1-1 0 0,-1 2 1 0 0,-46-38 0 0 0,42 41-57 0 0,-6-5-264 0 0,0 2 0 0 0,-2 1 0 0 0,-60-31 0 0 0,79 49-704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09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644 128 2304 0 0,'1'-8'218'0'0,"0"1"0"0"0,-1-1 0 0 0,0 0 0 0 0,0 0 0 0 0,-1 0 0 0 0,0 1 0 0 0,0-1 0 0 0,-3-10 0 0 0,3 15-212 0 0,0 1 0 0 0,0-1 1 0 0,0 1-1 0 0,0-1 0 0 0,-1 1 1 0 0,1-1-1 0 0,-1 1 0 0 0,1 0 1 0 0,-1 0-1 0 0,0-1 0 0 0,0 1 1 0 0,0 0-1 0 0,0 1 0 0 0,0-1 1 0 0,0 0-1 0 0,-1 1 0 0 0,1-1 1 0 0,0 1-1 0 0,-1 0 0 0 0,1 0 1 0 0,-1-1-1 0 0,0 2 0 0 0,1-1 1 0 0,-1 0-1 0 0,-5 0 0 0 0,-13 1 470 0 0,0 0 0 0 0,0 2 0 0 0,1 0 0 0 0,-1 1 0 0 0,0 1 0 0 0,1 1 0 0 0,0 1 0 0 0,0 1 0 0 0,1 1 0 0 0,-35 19 0 0 0,40-18-315 0 0,0 0 0 0 0,0 2-1 0 0,1-1 1 0 0,1 2 0 0 0,0 0 0 0 0,0 0 0 0 0,1 1-1 0 0,1 0 1 0 0,-15 25 0 0 0,-5 16 58 0 0,-31 75-1 0 0,34-67-58 0 0,15-37-150 0 0,1-1 0 0 0,1 2 0 0 0,2-1 0 0 0,0 1 0 0 0,2 0 0 0 0,1 1 0 0 0,1 0 1 0 0,1 0-1 0 0,1 28 0 0 0,3-12 330 0 0,1 1-1 0 0,12 55 1 0 0,-11-84-227 0 0,1 1 1 0 0,1-1-1 0 0,0 0 0 0 0,1 0 0 0 0,1-1 0 0 0,0 0 0 0 0,1 0 1 0 0,0 0-1 0 0,18 20 0 0 0,-2-8-112 0 0,1-1-1 0 0,2-2 1 0 0,0 0-1 0 0,1-2 1 0 0,39 22 0 0 0,-15-15 16 0 0,1-1 0 0 0,75 26 0 0 0,-109-47 18 0 0,-1 0 1 0 0,1-1 0 0 0,0-1 0 0 0,0-1-1 0 0,0-1 1 0 0,0-1 0 0 0,0 0-1 0 0,0-1 1 0 0,1-1 0 0 0,-1-1 0 0 0,0-1-1 0 0,0 0 1 0 0,-1-2 0 0 0,1 0-1 0 0,-1-1 1 0 0,0-1 0 0 0,30-15 0 0 0,-4-2 151 0 0,16-7 3 0 0,-1-3 0 0 0,79-60 0 0 0,-131 88-136 0 0,-1-1 0 0 0,1 0 0 0 0,-1-1 0 0 0,-1 1 0 0 0,1-1 0 0 0,-1 0 0 0 0,0 0 0 0 0,-1-1 0 0 0,0 1 0 0 0,0-1 0 0 0,-1 0 1 0 0,0 0-1 0 0,-1-1 0 0 0,0 1 0 0 0,0 0 0 0 0,0-18 0 0 0,-1-11 470 0 0,-2 1 1 0 0,-11-72 0 0 0,9 88-392 0 0,-8-52 518 0 0,-32-113 1 0 0,32 149-447 0 0,-2 0-1 0 0,-2 0 1 0 0,-1 2 0 0 0,-36-59 0 0 0,44 83-213 0 0,0 2 1 0 0,0-1-1 0 0,0 1 1 0 0,-2 0-1 0 0,1 1 0 0 0,-1 0 1 0 0,0 1-1 0 0,0 0 0 0 0,-1 0 1 0 0,0 1-1 0 0,0 0 0 0 0,-1 1 1 0 0,1 1-1 0 0,-1-1 1 0 0,0 2-1 0 0,0 0 0 0 0,-23-3 1 0 0,11 4-653 0 0,0 1 1 0 0,0 0 0 0 0,0 2 0 0 0,0 1-1 0 0,0 1 1 0 0,1 1 0 0 0,-1 1 0 0 0,-32 11-1 0 0,11 1-4766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10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1320 344 2761 0 0,'-7'-35'1541'0'0,"-23"-67"0"0"0,25 88-1183 0 0,0-2-60 0 0,0 0-1 0 0,-2 0 1 0 0,0 1-1 0 0,-1 0 1 0 0,0 0-1 0 0,-11-14 1 0 0,14 23-139 0 0,0 1 0 0 0,0-1-1 0 0,-1 1 1 0 0,0 0 0 0 0,0 0 0 0 0,0 1 0 0 0,-1 0 0 0 0,1 0 0 0 0,-1 0 0 0 0,0 1 0 0 0,0 0 0 0 0,0 1 0 0 0,-1-1-1 0 0,1 1 1 0 0,-14-1 0 0 0,-9-1 833 0 0,0 2 0 0 0,-1 1-1 0 0,1 2 1 0 0,-35 5 0 0 0,-118 25 258 0 0,180-30-1241 0 0,-18 4 174 0 0,1 1 0 0 0,0 0 1 0 0,0 2-1 0 0,0 1 1 0 0,1 0-1 0 0,-31 21 0 0 0,-100 86 243 0 0,92-68-1007 0 0,-97 92-953 0 0,130-113 1633 0 0,1 1 1 0 0,1 1 0 0 0,-31 52 0 0 0,43-60 19 0 0,0 1-1 0 0,2-1 1 0 0,0 2-1 0 0,2-1 1 0 0,0 1-1 0 0,2 0 1 0 0,-5 37-1 0 0,9-48-106 0 0,0 1 0 0 0,1-1-1 0 0,0 1 1 0 0,1-1 0 0 0,0 1-1 0 0,1-1 1 0 0,1 0 0 0 0,-1 0-1 0 0,2 0 1 0 0,0 0 0 0 0,1 0-1 0 0,0-1 1 0 0,0 0 0 0 0,1 0-1 0 0,14 20 1 0 0,2-5 132 0 0,1 0 0 0 0,1-1 0 0 0,1-2 0 0 0,1 0 0 0 0,1-2 0 0 0,1-1 0 0 0,1-1 0 0 0,0-1 0 0 0,2-2 0 0 0,63 24 0 0 0,-34-19-2 0 0,2-2-1 0 0,0-4 0 0 0,117 15 1 0 0,-149-28-83 0 0,0 0 0 0 0,-1-3 1 0 0,1 0-1 0 0,0-2 1 0 0,-1-1-1 0 0,0-1 1 0 0,0-1-1 0 0,0-2 0 0 0,-1-1 1 0 0,43-20-1 0 0,8-11 484 0 0,-2-3 1 0 0,131-98-1 0 0,-199 133-543 0 0,0 1 0 0 0,0-2 0 0 0,-1 1 0 0 0,0-1 0 0 0,-1 0 0 0 0,0-1 0 0 0,0 0 0 0 0,-1 0 0 0 0,0 0 0 0 0,-1-1 0 0 0,0 0 0 0 0,-1 0 0 0 0,0 0 0 0 0,-1-1 0 0 0,0 1 0 0 0,-1-1 0 0 0,0 1 0 0 0,-1-1 0 0 0,0-14 0 0 0,1-18 38 0 0,2-6 10 0 0,-3 0 0 0 0,-2 0 0 0 0,-13-86 0 0 0,12 123-29 0 0,-1 0-1 0 0,-1 0 1 0 0,0 0-1 0 0,0 0 1 0 0,-2 1 0 0 0,1 0-1 0 0,-2 0 1 0 0,1 0 0 0 0,-2 1-1 0 0,1 0 1 0 0,-1 1 0 0 0,-1-1-1 0 0,0 1 1 0 0,-1 1-1 0 0,0 0 1 0 0,0 0 0 0 0,-1 1-1 0 0,-22-13 1 0 0,4 7-6 0 0,0 2 0 0 0,-1 0 0 0 0,-1 2 0 0 0,-54-10 0 0 0,-131-9-755 0 0,192 26 553 0 0,-5 0-292 0 0,-1 2 0 0 0,-42 2-1 0 0,28 5-345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20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756 136 6913 0 0,'-47'-44'1580'0'0,"40"35"-1394"0"0,-1 2 0 0 0,1-1 0 0 0,-2 1 0 0 0,1 0 0 0 0,-1 0 0 0 0,0 1 0 0 0,0 0 0 0 0,-1 1 0 0 0,-18-8 0 0 0,11 9-131 0 0,1 0 0 0 0,-1 1 0 0 0,0 0 0 0 0,0 2 0 0 0,1 0 0 0 0,-1 1 0 0 0,0 1 0 0 0,0 0 1 0 0,0 1-1 0 0,0 1 0 0 0,0 0 0 0 0,1 2 0 0 0,0 0 0 0 0,-22 10 0 0 0,20-7 32 0 0,-1 1-1 0 0,2 1 1 0 0,0 0 0 0 0,0 2 0 0 0,0 0-1 0 0,2 1 1 0 0,0 0 0 0 0,0 1 0 0 0,1 1-1 0 0,1 0 1 0 0,-20 30 0 0 0,15-15 292 0 0,2 0 1 0 0,1 2 0 0 0,1-1-1 0 0,2 2 1 0 0,1 0-1 0 0,1 0 1 0 0,-8 57-1 0 0,14-48-293 0 0,1 0 0 0 0,2 1 1 0 0,2-1-1 0 0,1 0 0 0 0,17 80 0 0 0,-8-70-279 0 0,2-2 0 0 0,2 0 1 0 0,3 0-1 0 0,2-2 0 0 0,1 0 1 0 0,43 66-1 0 0,-46-85 386 0 0,2-2 0 0 0,2 0 0 0 0,0-1 0 0 0,1-2 0 0 0,2 0 0 0 0,0-1 0 0 0,2-2 0 0 0,0-1 0 0 0,1-1 0 0 0,1-1 0 0 0,34 15 0 0 0,-28-16 7 0 0,2-3 0 0 0,0 0 0 0 0,1-3 0 0 0,0-1 0 0 0,1-1 0 0 0,75 5 0 0 0,-96-13-147 0 0,0-1 0 0 0,1 0 0 0 0,-1-2-1 0 0,0 0 1 0 0,0-1 0 0 0,-1-1 0 0 0,1-1 0 0 0,-1 0 0 0 0,0-1-1 0 0,0-1 1 0 0,-1-1 0 0 0,1 0 0 0 0,-2-1 0 0 0,1-1-1 0 0,-2 0 1 0 0,1-1 0 0 0,17-17 0 0 0,-3-6 78 0 0,0 0 0 0 0,-3-2-1 0 0,-1-1 1 0 0,-2-1 0 0 0,20-43 0 0 0,-33 58-37 0 0,-1 1 0 0 0,0-2 1 0 0,-2 1-1 0 0,-1-1 0 0 0,-1 0 0 0 0,-1 0 0 0 0,0-1 0 0 0,-2 0 0 0 0,-2 1 0 0 0,0-1 1 0 0,-4-31-1 0 0,-8-25 427 0 0,-4 1 0 0 0,-28-84 1 0 0,7 28-423 0 0,30 109-90 0 0,0 0 0 0 0,-2 0 1 0 0,-1 1-1 0 0,-2 1 0 0 0,0-1 1 0 0,-1 2-1 0 0,-31-42 0 0 0,34 54-13 0 0,0 0 0 0 0,-1 1 0 0 0,0 1 0 0 0,-1-1 0 0 0,0 2 0 0 0,0-1 0 0 0,-1 2 0 0 0,-1 0 0 0 0,1 0 0 0 0,-1 2 0 0 0,0-1-1 0 0,-1 2 1 0 0,0 0 0 0 0,0 0 0 0 0,-24-3 0 0 0,17 6-257 0 0,0 0-1 0 0,0 1 1 0 0,0 1 0 0 0,0 1-1 0 0,0 1 1 0 0,0 1-1 0 0,1 1 1 0 0,-32 10 0 0 0,9 2-901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22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1042 212 3681 0 0,'-5'-14'413'0'0,"0"0"0"0"0,-1 0 0 0 0,-1 0 0 0 0,0 1 0 0 0,-17-23 0 0 0,18 27-59 0 0,-1 1 0 0 0,0-1 0 0 0,-1 1 1 0 0,0 1-1 0 0,0 0 0 0 0,-1 0 0 0 0,1 0 0 0 0,-18-9 0 0 0,16 12-187 0 0,0 1 1 0 0,-1 0-1 0 0,0 0 0 0 0,1 1 1 0 0,-1 0-1 0 0,0 1 0 0 0,0 0 0 0 0,0 1 1 0 0,-12 1-1 0 0,-19 3 276 0 0,-40 10 1 0 0,67-11-186 0 0,-6 0-30 0 0,1 1 0 0 0,-1 1 0 0 0,1 0 1 0 0,0 2-1 0 0,1 1 0 0 0,-1 0 0 0 0,2 1 0 0 0,-1 1 0 0 0,1 1 1 0 0,1 1-1 0 0,-23 19 0 0 0,-169 178 1532 0 0,188-183-1658 0 0,0 2 0 0 0,2 0 1 0 0,1 1-1 0 0,2 0 0 0 0,-15 35 0 0 0,20-38-84 0 0,2 1 1 0 0,0 0-1 0 0,2 0 1 0 0,1 1-1 0 0,1 0 0 0 0,-2 42 1 0 0,7-56 94 0 0,1-1 0 0 0,1 1 0 0 0,0-1 0 0 0,1 0 0 0 0,0 1 0 0 0,1-2 0 0 0,1 1 0 0 0,0 0 0 0 0,0-1 0 0 0,2 0 0 0 0,-1 0 0 0 0,1 0 0 0 0,1-1 0 0 0,9 10 0 0 0,16 17 229 0 0,1-2-1 0 0,58 47 1 0 0,-58-54-374 0 0,12 11 114 0 0,1-3-1 0 0,65 41 0 0 0,-85-63-31 0 0,0-1-1 0 0,1-1 0 0 0,0-2 1 0 0,0 0-1 0 0,1-2 0 0 0,44 8 1 0 0,-40-12 77 0 0,0 0 0 0 0,1-3-1 0 0,-1-1 1 0 0,1-1 0 0 0,50-7 0 0 0,-65 4-69 0 0,-1-1 0 0 0,0 0 1 0 0,0-2-1 0 0,0 0 0 0 0,-1-1 0 0 0,0-1 0 0 0,0 0 0 0 0,-1-1 0 0 0,0-1 0 0 0,-1-1 1 0 0,21-17-1 0 0,-11 3-43 0 0,0 0 0 0 0,-3-2 1 0 0,22-31-1 0 0,52-93 99 0 0,-50 75-71 0 0,-25 43 7 0 0,-3 0 0 0 0,0 0-1 0 0,-2-2 1 0 0,19-62-1 0 0,-30 79-36 0 0,-1-1-1 0 0,0-1 0 0 0,-2 1 0 0 0,0 0 0 0 0,-1-1 1 0 0,-1 1-1 0 0,-1-1 0 0 0,-1 1 0 0 0,-1 0 1 0 0,0 0-1 0 0,-7-21 0 0 0,1 13-30 0 0,-1 0 0 0 0,-2 0 0 0 0,0 2 0 0 0,-2-1 0 0 0,0 2 0 0 0,-2 0 0 0 0,-1 0 0 0 0,-1 2 0 0 0,0 0 0 0 0,-2 1 0 0 0,-1 1 0 0 0,0 1 0 0 0,-1 1 0 0 0,-38-23 0 0 0,33 25-564 0 0,-1 1 0 0 0,0 1 1 0 0,-1 2-1 0 0,-1 0 1 0 0,1 3-1 0 0,-2 0 0 0 0,1 2 1 0 0,-35-4-1 0 0,-4 5-5817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23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925 233 6913 0 0,'-6'-13'196'0'0,"1"-1"0"0"0,-2 1 0 0 0,1 0-1 0 0,-2 1 1 0 0,0 0 0 0 0,0 0 0 0 0,-1 0-1 0 0,-1 1 1 0 0,1 1 0 0 0,-2 0-1 0 0,0 0 1 0 0,0 1 0 0 0,-1 0 0 0 0,1 1-1 0 0,-2 0 1 0 0,1 1 0 0 0,-15-6 0 0 0,13 6-99 0 0,0 2 1 0 0,0-1 0 0 0,-1 2 0 0 0,1 0-1 0 0,-1 0 1 0 0,0 2 0 0 0,0-1 0 0 0,0 2-1 0 0,0 0 1 0 0,0 1 0 0 0,-1 1 0 0 0,1 0 0 0 0,0 1-1 0 0,0 1 1 0 0,0 0 0 0 0,-17 6 0 0 0,11 1 2 0 0,0 0 0 0 0,0 2 0 0 0,1 0 0 0 0,1 1 0 0 0,0 1 0 0 0,1 1 0 0 0,0 1 0 0 0,-21 24 0 0 0,10-6 347 0 0,2 0 0 0 0,2 2 0 0 0,-33 61 0 0 0,38-57-202 0 0,1 2 0 0 0,3-1-1 0 0,1 2 1 0 0,2 0 0 0 0,-12 80-1 0 0,13-27-36 0 0,2 158 1 0 0,6-75 548 0 0,1 86-435 0 0,6-212-235 0 0,2 0 0 0 0,2-1 1 0 0,15 53-1 0 0,-8-55-1 0 0,2-1-1 0 0,2 0 1 0 0,3-2 0 0 0,1 0 0 0 0,54 82 0 0 0,-50-93 23 0 0,1-2 0 0 0,2 0 0 0 0,1-2 0 0 0,1-2 1 0 0,2 0-1 0 0,1-3 0 0 0,49 32 0 0 0,-20-21 240 0 0,1-2-1 0 0,3-3 1 0 0,99 35-1 0 0,-113-51-115 0 0,0-2-1 0 0,1-3 0 0 0,1-2 0 0 0,0-3 0 0 0,69 2 0 0 0,-73-9-104 0 0,-1-2-1 0 0,83-13 0 0 0,-108 10-85 0 0,0-1-1 0 0,0-2 1 0 0,0 0-1 0 0,-1-1 1 0 0,0-2-1 0 0,-1-1 0 0 0,22-14 1 0 0,-18 8-23 0 0,0-2 0 0 0,-2 0 0 0 0,-1-2 0 0 0,0 0 0 0 0,-2-2 1 0 0,0 0-1 0 0,-2-2 0 0 0,26-41 0 0 0,-35 48-5 0 0,-1-1 0 0 0,0 0 0 0 0,-2 0 0 0 0,0-1 0 0 0,-1 0 0 0 0,-2-1 0 0 0,0 1 0 0 0,-1-1 0 0 0,-1 0 0 0 0,-1-1 0 0 0,-1 1 0 0 0,-1 0 0 0 0,-3-30 0 0 0,-51-238 262 0 0,18 108-152 0 0,20 90-124 0 0,-40-183 0 0 0,46 242 0 0 0,-1 0 0 0 0,-2 1 0 0 0,-1 1 0 0 0,-1 0 0 0 0,-2 1 0 0 0,-23-32 0 0 0,-39-38 117 0 0,-170-163 1 0 0,199 215-382 0 0,-1 2 1 0 0,-3 2 0 0 0,-1 3-1 0 0,-3 2 1 0 0,-78-40-1 0 0,121 72-184 0 0,0 1 0 0 0,-1 0-1 0 0,0 1 1 0 0,0 1-1 0 0,0 0 1 0 0,-17-1-1 0 0,-15 4-6572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0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86 3225 0 0,'-3'-2'218'0'0,"1"0"0"0"0,-1 1-1 0 0,0-1 1 0 0,0 1 0 0 0,0 0 0 0 0,0 0 0 0 0,0 0 0 0 0,0 0 0 0 0,0 1 0 0 0,0-1 0 0 0,0 1 0 0 0,-1 0 0 0 0,1 0 0 0 0,0 0 0 0 0,0 0 0 0 0,-6 1-1 0 0,-7 0 1040 0 0,30-2-64 0 0,1-1 0 0 0,27-8 0 0 0,-3 0-3 0 0,111-12 1694 0 0,155-5 1 0 0,-212 25-2166 0 0,135 12 0 0 0,91 30-432 0 0,180 11-308 0 0,-81-51 593 0 0,309 16 1084 0 0,-651-11-1583 0 0,1-3 1 0 0,79-8-1 0 0,-112 1-33 0 0,0-2 0 0 0,-1-1 1 0 0,1-3-1 0 0,79-30 0 0 0,-107 33-186 0 0,1 2-1 0 0,0 0 1 0 0,32-6-1 0 0,-35 10-475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1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11 7370 0 0,'-10'-5'2529'0'0,"-3"-1"1668"0"0,12 6-4117 0 0,1 1 0 0 0,-1-1 1 0 0,1 0-1 0 0,-1 0 1 0 0,1 1-1 0 0,-1-1 0 0 0,1 0 1 0 0,0 1-1 0 0,-1-1 1 0 0,1 1-1 0 0,-1-1 1 0 0,1 0-1 0 0,0 1 0 0 0,-1-1 1 0 0,1 1-1 0 0,0-1 1 0 0,0 1-1 0 0,-1-1 0 0 0,1 1 1 0 0,0-1-1 0 0,0 1 1 0 0,0-1-1 0 0,0 1 1 0 0,0-1-1 0 0,-1 1 0 0 0,1 0 1 0 0,0-1-1 0 0,0 1 1 0 0,0-1-1 0 0,1 1 0 0 0,-1 0 1 0 0,-7 96 2010 0 0,8 152 1 0 0,3-199-1916 0 0,2-1 0 0 0,3 1 0 0 0,1-1 1 0 0,33 90-1 0 0,-8-54-188 0 0,40 118-867 0 0,-68-176 121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2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38 6913 0 0,'-4'1'296'0'0,"-1"-1"-1"0"0,0 1 1 0 0,1 0-1 0 0,-1 0 0 0 0,-7 4 1 0 0,-21 3 4404 0 0,84-31 702 0 0,-23 15-5221 0 0,0 1 1 0 0,1 1-1 0 0,-1 1 1 0 0,1 2-1 0 0,0 1 0 0 0,0 1 1 0 0,0 2-1 0 0,1 1 0 0 0,-2 1 1 0 0,1 1-1 0 0,0 2 0 0 0,53 18 1 0 0,-72-21-180 0 0,-1 1 0 0 0,1 0 0 0 0,-1 0 0 0 0,15 11 1 0 0,-24-15-3 0 0,0 1 1 0 0,0-1 0 0 0,0 1 0 0 0,0-1 0 0 0,0 1 0 0 0,0-1-1 0 0,0 1 1 0 0,0-1 0 0 0,0 1 0 0 0,0-1 0 0 0,0 0 0 0 0,0 1-1 0 0,0-1 1 0 0,0 1 0 0 0,-1-1 0 0 0,1 1 0 0 0,0-1 0 0 0,0 0 0 0 0,0 1-1 0 0,-1-1 1 0 0,1 1 0 0 0,0-1 0 0 0,0 0 0 0 0,-1 1 0 0 0,1-1-1 0 0,0 0 1 0 0,-1 1 0 0 0,1-1 0 0 0,-1 0 0 0 0,1 0 0 0 0,0 1-1 0 0,-1-1 1 0 0,1 0 0 0 0,-1 0 0 0 0,-17 12 33 0 0,18-11-33 0 0,-100 58-8 0 0,46-29-4 0 0,2 2-1 0 0,2 3 0 0 0,-56 49 0 0 0,104-83 12 0 0,0 1-1 0 0,-1 0 1 0 0,2 0-1 0 0,-1 0 1 0 0,0 0-1 0 0,0 0 1 0 0,1 1-1 0 0,-1-1 1 0 0,1 0-1 0 0,0 1 1 0 0,-1-1-1 0 0,0 4 1 0 0,2-5 0 0 0,0-1-1 0 0,0 0 1 0 0,0 1 0 0 0,0-1 0 0 0,1 1-1 0 0,-1-1 1 0 0,0 0 0 0 0,0 1-1 0 0,0-1 1 0 0,0 1 0 0 0,0-1 0 0 0,1 0-1 0 0,-1 1 1 0 0,0-1 0 0 0,0 0-1 0 0,1 1 1 0 0,-1-1 0 0 0,0 0 0 0 0,0 1-1 0 0,1-1 1 0 0,-1 0 0 0 0,0 1-1 0 0,1-1 1 0 0,-1 0 0 0 0,0 0-1 0 0,1 0 1 0 0,0 1 0 0 0,22 2-60 0 0,78-7 59 0 0,-63 1 29 0 0,-1 2-1 0 0,67 6 1 0 0,-102-5-24 0 0,0 0 0 0 0,0 0 0 0 0,0 0 1 0 0,0 1-1 0 0,0-1 0 0 0,0 1 0 0 0,0-1 0 0 0,0 1 0 0 0,0 0 0 0 0,0-1 0 0 0,-1 1 0 0 0,1 0 0 0 0,0 0 1 0 0,0 0-1 0 0,-1 1 0 0 0,1-1 0 0 0,-1 0 0 0 0,1 1 0 0 0,-1-1 0 0 0,0 1 0 0 0,1-1 0 0 0,-1 1 0 0 0,2 3 1 0 0,-3-3-1 0 0,0 0 1 0 0,0 1-1 0 0,0-1 1 0 0,0 0 0 0 0,0 0-1 0 0,-1 1 1 0 0,1-1-1 0 0,-1 0 1 0 0,1 0-1 0 0,-1 0 1 0 0,0 0 0 0 0,0 1-1 0 0,0-1 1 0 0,0 0-1 0 0,0-1 1 0 0,0 1 0 0 0,-1 0-1 0 0,1 0 1 0 0,-1 0-1 0 0,-2 2 1 0 0,-21 21 102 0 0,0-1-1 0 0,-49 34 1 0 0,48-40-67 0 0,1 2 1 0 0,1 1 0 0 0,-33 36 0 0 0,57-56-41 0 0,-1-1 0 0 0,1 0 0 0 0,-1 1 0 0 0,1-1 1 0 0,0 1-1 0 0,-1-1 0 0 0,1 0 0 0 0,0 1 0 0 0,0-1 0 0 0,-1 1 1 0 0,1-1-1 0 0,0 1 0 0 0,0-1 0 0 0,0 1 0 0 0,-1-1 1 0 0,1 1-1 0 0,0-1 0 0 0,0 1 0 0 0,0-1 0 0 0,0 1 0 0 0,0-1 1 0 0,0 1-1 0 0,0-1 0 0 0,0 1 0 0 0,0-1 0 0 0,1 1 1 0 0,-1-1-1 0 0,0 1 0 0 0,0 0 0 0 0,15 6-8 0 0,32-6-39 0 0,-38-2 25 0 0,13 1 25 0 0,1 1 0 0 0,-1 1-1 0 0,34 7 1 0 0,-48-8-13 0 0,-1 2 0 0 0,1-1-1 0 0,0 1 1 0 0,-1 0 0 0 0,1 1-1 0 0,-1-1 1 0 0,0 2-1 0 0,-1-1 1 0 0,1 1 0 0 0,-1 0-1 0 0,1 0 1 0 0,-2 1 0 0 0,8 7-1 0 0,-12-12-5 0 0,0 0-1 0 0,-1 0 0 0 0,1 0 0 0 0,0 0 0 0 0,0 1 1 0 0,-1-1-1 0 0,1 0 0 0 0,-1 0 0 0 0,1 1 1 0 0,-1-1-1 0 0,1 0 0 0 0,-1 0 0 0 0,0 1 1 0 0,0-1-1 0 0,0 1 0 0 0,0-1 0 0 0,0 0 0 0 0,0 1 1 0 0,0-1-1 0 0,0 0 0 0 0,0 1 0 0 0,0-1 1 0 0,-1 0-1 0 0,1 1 0 0 0,-1-1 0 0 0,1 0 1 0 0,-1 0-1 0 0,-1 2 0 0 0,-1 3 3 0 0,-1-2-1 0 0,0 1 1 0 0,-1 0 0 0 0,1-1 0 0 0,-7 5-1 0 0,7-6-159 0 0,1 0 0 0 0,-1 0 0 0 0,1 0-1 0 0,0 1 1 0 0,0-1 0 0 0,0 1 0 0 0,-4 6 0 0 0,7-10 90 0 0,0 0 0 0 0,0 0 1 0 0,0 0-1 0 0,0 1 0 0 0,0-1 0 0 0,0 0 1 0 0,0 0-1 0 0,0 0 0 0 0,0 0 1 0 0,0 0-1 0 0,0 0 0 0 0,0 1 1 0 0,0-1-1 0 0,0 0 0 0 0,0 0 1 0 0,0 0-1 0 0,0 0 0 0 0,0 0 1 0 0,0 1-1 0 0,0-1 0 0 0,0 0 1 0 0,0 0-1 0 0,0 0 0 0 0,0 0 1 0 0,0 0-1 0 0,0 0 0 0 0,0 1 1 0 0,0-1-1 0 0,0 0 0 0 0,0 0 1 0 0,0 0-1 0 0,1 0 0 0 0,-1 0 1 0 0,0 0-1 0 0,0 0 0 0 0,0 0 0 0 0,0 1 1 0 0,0-1-1 0 0,0 0 0 0 0,0 0 1 0 0,1 0-1 0 0,-1 0 0 0 0,0 0 1 0 0,0 0-1 0 0,0 0 0 0 0,1 0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5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6 6449 0 0,'-24'16'431'0'0,"-23"12"4175"0"0,72-37 3982 0 0,5 1-6191 0 0,34-11-2819 0 0,-49 13-393 0 0,-4 2-4878 0 0,-3 1-990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2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27 6481 0 0,'5'-26'7161'0'0,"-7"39"-4816"0"0,-6 21 23 0 0,-21 54-1 0 0,18-63-2242 0 0,2 2 0 0 0,1-1 0 0 0,-8 53 0 0 0,13-34-56 0 0,2-1 1 0 0,2 1 0 0 0,2-1-1 0 0,15 74 1 0 0,56 172 346 0 0,-37-160-349 0 0,-13-46 11 0 0,13 53-278 0 0,-33-119-129 0 0,-2 1 1 0 0,0-1-1 0 0,-1 1 0 0 0,-1-1 1 0 0,-3 32-1 0 0,2-41-6851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3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103 293 5529 0 0,'-16'9'1027'0'0,"0"0"0"0"0,0 0 1 0 0,1 1-1 0 0,-23 21 0 0 0,38-31-997 0 0,0 0-1 0 0,0 0 1 0 0,0 0 0 0 0,0 0-1 0 0,-1 0 1 0 0,1 0 0 0 0,0 0-1 0 0,0 0 1 0 0,0 0 0 0 0,0 0-1 0 0,0 0 1 0 0,0 0 0 0 0,0 1-1 0 0,0-1 1 0 0,0 0 0 0 0,0 0-1 0 0,0 0 1 0 0,-1 0-1 0 0,1 0 1 0 0,0 0 0 0 0,0 0-1 0 0,0 1 1 0 0,0-1 0 0 0,0 0-1 0 0,0 0 1 0 0,0 0 0 0 0,0 0-1 0 0,0 0 1 0 0,0 0 0 0 0,0 1-1 0 0,0-1 1 0 0,0 0 0 0 0,0 0-1 0 0,0 0 1 0 0,0 0 0 0 0,0 0-1 0 0,1 0 1 0 0,-1 1 0 0 0,0-1-1 0 0,0 0 1 0 0,0 0 0 0 0,0 0-1 0 0,0 0 1 0 0,0 0 0 0 0,0 0-1 0 0,0 0 1 0 0,0 0 0 0 0,0 0-1 0 0,1 1 1 0 0,-1-1 0 0 0,0 0-1 0 0,0 0 1 0 0,0 0 0 0 0,11 1 626 0 0,10-2-61 0 0,11-6 422 0 0,0-1 1 0 0,0-2-1 0 0,36-17 1 0 0,15-4-82 0 0,55-9 330 0 0,238-36-1 0 0,-142 58-344 0 0,-79 10-636 0 0,506 2 255 0 0,-601 8-533 0 0,648-10 99 0 0,-350-11 81 0 0,60-13 53 0 0,-235-4-271 0 0,-9 0 147 0 0,-156 34-117 0 0,1 0-1 0 0,0 1 0 0 0,28 2 0 0 0,-38-1-28 0 0,0 2-1 0 0,0-1 0 0 0,0 1 0 0 0,0 0 1 0 0,0 1-1 0 0,0 0 0 0 0,-1 0 0 0 0,0 1 0 0 0,10 6 1 0 0,-2 1-141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4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72 116 6913 0 0,'-27'-22'885'0'0,"22"19"-609"0"0,0 0 1 0 0,0-1 0 0 0,1 0 0 0 0,0 1 0 0 0,-1-2-1 0 0,2 1 1 0 0,-1 0 0 0 0,-6-10 0 0 0,10 13-205 0 0,0 0 1 0 0,0 1 0 0 0,0-1-1 0 0,0 0 1 0 0,0 0-1 0 0,0 0 1 0 0,1 0-1 0 0,-1 0 1 0 0,0 0 0 0 0,0 0-1 0 0,1 1 1 0 0,-1-1-1 0 0,0 0 1 0 0,1 0-1 0 0,-1 0 1 0 0,1 1 0 0 0,-1-1-1 0 0,1 0 1 0 0,0 0-1 0 0,-1 1 1 0 0,1-1-1 0 0,0 0 1 0 0,-1 1 0 0 0,1-1-1 0 0,0 1 1 0 0,0-1-1 0 0,-1 1 1 0 0,1 0-1 0 0,0-1 1 0 0,0 1-1 0 0,0 0 1 0 0,0-1 0 0 0,0 1-1 0 0,-1 0 1 0 0,3 0-1 0 0,36-12 984 0 0,-36 12-954 0 0,27-6 337 0 0,2 2 0 0 0,-1 1 0 0 0,46 1 0 0 0,98 14 458 0 0,-55-2-363 0 0,611 24 1187 0 0,-162-31-629 0 0,1-28-329 0 0,-559 25-751 0 0,124-8 113 0 0,37-2-34 0 0,192 12 0 0 0,-250 6-119 0 0,310 38-313 0 0,-411-43-472 0 0,-1 2-262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4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45 2761 0 0,'1'-1'188'0'0,"0"-1"1"0"0,0 1-1 0 0,0-1 0 0 0,0 0 1 0 0,-1 0-1 0 0,1 1 1 0 0,0-1-1 0 0,-1 0 1 0 0,1 0-1 0 0,-1 0 1 0 0,0 0-1 0 0,0 1 1 0 0,1-4-1 0 0,-1 4 272 0 0,0 0-1 0 0,0 0 1 0 0,0 0-1 0 0,-1 0 1 0 0,1 0-1 0 0,0 0 1 0 0,0 0 0 0 0,0 0-1 0 0,-1 0 1 0 0,1 0-1 0 0,-1 0 1 0 0,1 0-1 0 0,-1 0 1 0 0,1 0 0 0 0,-2-1-1 0 0,8 18 5719 0 0,-3 20-5109 0 0,-2-24-430 0 0,8 120 787 0 0,7 58-992 0 0,7-49-325 0 0,72 247 0 0 0,-84-344-1959 0 0,-9-31-5637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6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13 920 0 0,'0'-1'400'0'0,"0"1"0"0"0,-1-1-1 0 0,1 0 1 0 0,-1 0 0 0 0,1 0-1 0 0,-1 1 1 0 0,0-1 0 0 0,1 0-1 0 0,-1 1 1 0 0,0-1 0 0 0,0 0-1 0 0,1 1 1 0 0,-1-1 0 0 0,0 1-1 0 0,0-1 1 0 0,0 1 0 0 0,0-1-1 0 0,-1 1-216 0 0,1 0 0 0 0,0 0-1 0 0,-1 0 1 0 0,1 0-1 0 0,0 0 1 0 0,-1 0 0 0 0,1 0-1 0 0,0 0 1 0 0,-1 0-1 0 0,1 1 1 0 0,0-1-1 0 0,-1 1 1 0 0,1-1 0 0 0,0 1-1 0 0,0-1 1 0 0,0 1-1 0 0,-2 1 1 0 0,0 0-82 0 0,1-1 0 0 0,-1 1-1 0 0,1 0 1 0 0,0 0 0 0 0,0 1 0 0 0,0-1 0 0 0,0 0 0 0 0,0 1-1 0 0,0-1 1 0 0,1 1 0 0 0,-1 0 0 0 0,1-1 0 0 0,0 1 0 0 0,-2 4-1 0 0,3-7-80 0 0,0 1 0 0 0,0-1 0 0 0,0 0-1 0 0,0 0 1 0 0,0 1 0 0 0,0-1 0 0 0,0 0-1 0 0,0 0 1 0 0,0 1 0 0 0,0-1 0 0 0,0 0-1 0 0,0 0 1 0 0,0 1 0 0 0,1-1 0 0 0,-1 0-1 0 0,0 0 1 0 0,0 1 0 0 0,0-1-1 0 0,0 0 1 0 0,0 0 0 0 0,1 1 0 0 0,-1-1-1 0 0,0 0 1 0 0,0 0 0 0 0,0 0 0 0 0,0 0-1 0 0,1 1 1 0 0,-1-1 0 0 0,0 0 0 0 0,0 0-1 0 0,1 0 1 0 0,-1 0 0 0 0,0 0 0 0 0,0 0-1 0 0,1 0 1 0 0,-1 0 0 0 0,0 0 0 0 0,1 1-1 0 0,14-2 374 0 0,15-6 281 0 0,-30 7-644 0 0,51-12 767 0 0,-1 3 0 0 0,1 1 0 0 0,1 3-1 0 0,80 1 1 0 0,-129 4-783 0 0,1 0 1 0 0,0 0-1 0 0,0 1 0 0 0,0-1 1 0 0,0 1-1 0 0,0 0 0 0 0,0 0 0 0 0,5 2 1 0 0,-9-3-16 0 0,1 1 1 0 0,-1-1-1 0 0,1 0 1 0 0,-1 0-1 0 0,0 1 1 0 0,1-1-1 0 0,-1 0 0 0 0,0 1 1 0 0,1-1-1 0 0,-1 0 1 0 0,0 1-1 0 0,0-1 1 0 0,1 0-1 0 0,-1 1 1 0 0,0-1-1 0 0,0 1 1 0 0,1-1-1 0 0,-1 1 0 0 0,0-1 1 0 0,0 1-1 0 0,0-1 1 0 0,0 0-1 0 0,0 1 1 0 0,0-1-1 0 0,0 1 1 0 0,0 0-1 0 0,0 1 2 0 0,-1-1 1 0 0,0 1-1 0 0,1-1 0 0 0,-1 1 1 0 0,0-1-1 0 0,0 0 0 0 0,1 1 0 0 0,-1-1 1 0 0,0 0-1 0 0,-1 0 0 0 0,1 0 0 0 0,-2 2 1 0 0,-34 27 112 0 0,-1-1 0 0 0,-2-2 0 0 0,-1-2-1 0 0,-54 24 1 0 0,-7 6-110 0 0,101-54-5 0 0,-1 0 0 0 0,1 0-1 0 0,-1 0 1 0 0,0 0 0 0 0,1 0-1 0 0,0 0 1 0 0,-1 0 0 0 0,1 1 0 0 0,0-1-1 0 0,-1 0 1 0 0,1 1 0 0 0,-1 1-1 0 0,6 3-38 0 0,12-5 14 0 0,8-4-166 0 0,49-13 0 0 0,-58 12 129 0 0,1 0 0 0 0,-1 0-1 0 0,1 2 1 0 0,0 0 0 0 0,0 0-1 0 0,0 2 1 0 0,26 2 0 0 0,-40-2 62 0 0,-1 0 1 0 0,0 0 0 0 0,0 0-1 0 0,0 0 1 0 0,1 1 0 0 0,-1-1-1 0 0,0 1 1 0 0,0-1 0 0 0,0 0-1 0 0,0 1 1 0 0,0 0 0 0 0,0-1-1 0 0,0 1 1 0 0,0 0 0 0 0,0-1-1 0 0,0 1 1 0 0,0 0 0 0 0,0 0-1 0 0,0 0 1 0 0,-1 0 0 0 0,1 0-1 0 0,0 0 1 0 0,-1 0 0 0 0,1 0-1 0 0,-1 0 1 0 0,1 0 0 0 0,0 2-1 0 0,-1-1 1 0 0,0 0 0 0 0,0 0 0 0 0,0 0-1 0 0,-1 1 1 0 0,1-1 0 0 0,0 0 0 0 0,-1 0-1 0 0,0 0 1 0 0,1 1 0 0 0,-1-1 0 0 0,0 0-1 0 0,0 0 1 0 0,-2 2 0 0 0,-5 8 4 0 0,0-1 0 0 0,-1 0-1 0 0,-15 15 1 0 0,-57 43 243 0 0,54-48-145 0 0,-37 38 0 0 0,62-58-102 0 0,1 0 0 0 0,0 0 0 0 0,0 0 0 0 0,0 0 0 0 0,0 1 0 0 0,0-1 0 0 0,0 0 0 0 0,1 0-1 0 0,-1 1 1 0 0,0-1 0 0 0,1 0 0 0 0,-1 1 0 0 0,0-1 0 0 0,1 1 0 0 0,0-1 0 0 0,-1 0 0 0 0,1 1 0 0 0,0 1 0 0 0,0-2-3 0 0,0-1 1 0 0,1 1 0 0 0,-1 0 0 0 0,1-1-1 0 0,-1 1 1 0 0,1-1 0 0 0,-1 1 0 0 0,1-1-1 0 0,-1 0 1 0 0,1 1 0 0 0,-1-1 0 0 0,1 0-1 0 0,0 1 1 0 0,-1-1 0 0 0,1 0 0 0 0,0 1-1 0 0,-1-1 1 0 0,1 0 0 0 0,0 0 0 0 0,-1 0-1 0 0,1 0 1 0 0,0 0 0 0 0,-1 0 0 0 0,1 0-1 0 0,0 0 1 0 0,0 0 0 0 0,10 0-18 0 0,-1-1 0 0 0,0 0 0 0 0,16-5 1 0 0,33-11-104 0 0,-32 8 105 0 0,38-7-1 0 0,-58 14-40 0 0,0 1 0 0 0,0 1 0 0 0,0-1 0 0 0,0 1 0 0 0,0 0 0 0 0,0 1 0 0 0,-1-1 0 0 0,1 2 0 0 0,0-1 0 0 0,11 4 1 0 0,-15-4-208 0 0,-1 0 1 0 0,1 1 0 0 0,-1-1 0 0 0,0 0 0 0 0,1 1 0 0 0,-1-1 0 0 0,0 1 0 0 0,0 0 0 0 0,0 0 0 0 0,0 0-1 0 0,0 0 1 0 0,-1 0 0 0 0,1 0 0 0 0,-1 0 0 0 0,1 1 0 0 0,-1-1 0 0 0,1 3 0 0 0,0 2-4672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7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1 920 0 0,'-3'0'421'0'0,"-36"4"7774"0"0,38-4-7932 0 0,0 0 0 0 0,0 1 0 0 0,0-1 0 0 0,0 0 0 0 0,0 1 0 0 0,0 0 0 0 0,0-1 0 0 0,0 1 0 0 0,0-1 0 0 0,0 1 0 0 0,0 0 0 0 0,0 0 0 0 0,0 0 0 0 0,1-1 0 0 0,-1 1 0 0 0,0 0 0 0 0,1 0 0 0 0,-1 0 0 0 0,1 0 0 0 0,-1 0 0 0 0,1 0 0 0 0,-1 0 0 0 0,1 0 0 0 0,0 0 0 0 0,-1 1 0 0 0,1-1 0 0 0,0 0 0 0 0,0 0 0 0 0,0 2 0 0 0,-5 106 2643 0 0,2-66-2768 0 0,1-1 0 0 0,5 47 0 0 0,30 156-65 0 0,10 118-80 0 0,15 120 336 0 0,-56-471-359 0 0,4 21 228 0 0,-1-1 1 0 0,0 36-1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7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97 5985 0 0,'-3'2'349'0'0,"1"0"0"0"0,0 1 0 0 0,-1-1 0 0 0,1 1 0 0 0,0 0 0 0 0,0 0 0 0 0,1 0 0 0 0,-1 0 0 0 0,0 0 0 0 0,1 0 0 0 0,0 0 0 0 0,-2 6 0 0 0,3-7-254 0 0,0 0 1 0 0,0 0-1 0 0,1 0 0 0 0,-1-1 1 0 0,0 1-1 0 0,1 0 1 0 0,-1 0-1 0 0,1-1 0 0 0,0 1 1 0 0,0 0-1 0 0,-1-1 1 0 0,1 1-1 0 0,0-1 0 0 0,0 1 1 0 0,1-1-1 0 0,-1 1 1 0 0,0-1-1 0 0,0 0 0 0 0,1 1 1 0 0,-1-1-1 0 0,0 0 0 0 0,1 0 1 0 0,-1 0-1 0 0,1 0 1 0 0,0 0-1 0 0,2 0 0 0 0,3 3 116 0 0,0-1-1 0 0,1 0 0 0 0,-1-1 0 0 0,1 0 0 0 0,0 0 0 0 0,0-1 0 0 0,11 1 0 0 0,61-1 1170 0 0,-60-2-1096 0 0,545-40 3304 0 0,-461 30-3102 0 0,384-60 1001 0 0,-147 18-904 0 0,-174 38-485 0 0,180 8 1 0 0,-289 7-72 0 0,705 32 124 0 0,-711-27-108 0 0,35 4 56 0 0,-1-4 0 0 0,107-8 0 0 0,-141-3-1638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0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9218 0 0,'0'0'1046'0'0,"2"8"6705"0"0,194 215-3649 0 0,-165-191-3910 0 0,-16-17-72 0 0,-1 2 1 0 0,16 21-1 0 0,-10 4-1195 0 0,-18-37 279 0 0,0 1 0 0 0,-1-1 0 0 0,0 1 0 0 0,0 0 0 0 0,0 10 1 0 0,-1-6-934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0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10 136 456 0 0,'-1'-4'465'0'0,"-1"1"0"0"0,1 0 0 0 0,0-1 0 0 0,0 1 0 0 0,0-1 0 0 0,0 0 0 0 0,0 1 0 0 0,1-1 0 0 0,0 0 0 0 0,0 1 0 0 0,0-1 0 0 0,0 0 0 0 0,0 1 0 0 0,1-1-1 0 0,0 0 1 0 0,-1 1 0 0 0,4-7 0 0 0,-2 5-278 0 0,0 1-1 0 0,0 0 0 0 0,1 0 1 0 0,0 0-1 0 0,0 0 0 0 0,0 1 1 0 0,0-1-1 0 0,0 1 0 0 0,1 0 1 0 0,-1-1-1 0 0,1 2 1 0 0,0-1-1 0 0,0 0 0 0 0,0 1 1 0 0,0 0-1 0 0,1 0 0 0 0,-1 0 1 0 0,1 0-1 0 0,-1 1 0 0 0,8-2 1 0 0,-12 3-146 0 0,1 0 1 0 0,0 0 0 0 0,-1-1 0 0 0,1 1-1 0 0,0 0 1 0 0,-1 0 0 0 0,1 0 0 0 0,0 0-1 0 0,0 0 1 0 0,-1 1 0 0 0,1-1 0 0 0,0 0-1 0 0,-1 0 1 0 0,1 0 0 0 0,0 1 0 0 0,-1-1-1 0 0,1 0 1 0 0,-1 1 0 0 0,1-1 0 0 0,0 0-1 0 0,-1 1 1 0 0,1-1 0 0 0,-1 1-1 0 0,1-1 1 0 0,-1 1 0 0 0,1-1 0 0 0,-1 1-1 0 0,1-1 1 0 0,-1 1 0 0 0,1 1 0 0 0,0 0 31 0 0,-1 0 0 0 0,1 0 0 0 0,0 1 1 0 0,-1-1-1 0 0,0 1 0 0 0,1-1 0 0 0,-1 0 0 0 0,0 1 1 0 0,-1 3-1 0 0,-10 49 707 0 0,-6-8-571 0 0,12-34-154 0 0,0 1 0 0 0,0-1 1 0 0,2 1-1 0 0,0 0 1 0 0,-3 27-1 0 0,6-40-23 0 0,0-1-1 0 0,0 1 1 0 0,0 0 0 0 0,0 0-1 0 0,0 0 1 0 0,0 0-1 0 0,1-1 1 0 0,-1 1 0 0 0,0 0-1 0 0,0 0 1 0 0,1 0-1 0 0,-1-1 1 0 0,1 1 0 0 0,-1 0-1 0 0,1 0 1 0 0,-1-1-1 0 0,1 1 1 0 0,-1 0 0 0 0,1-1-1 0 0,-1 1 1 0 0,1-1-1 0 0,0 1 1 0 0,0-1 0 0 0,-1 1-1 0 0,1-1 1 0 0,0 1-1 0 0,1-1 1 0 0,0 1 66 0 0,1 0 0 0 0,0-1 0 0 0,0 1 0 0 0,-1-1 0 0 0,1 1 0 0 0,0-1 0 0 0,0 0-1 0 0,4-1 1 0 0,5 0 272 0 0,-1-2 0 0 0,1 1 0 0 0,11-5 0 0 0,20-12 667 0 0,-35 15-1040 0 0,1-1 0 0 0,0 1-1 0 0,0 1 1 0 0,0 0 0 0 0,0 0 0 0 0,1 1 0 0 0,-1 0 0 0 0,1 0 0 0 0,10 0 0 0 0,-13 4-1310 0 0,0 2-3384 0 0,-1 0-1477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1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6913 0 0,'0'-1'186'0'0,"0"1"-1"0"0,0-1 0 0 0,0 1 1 0 0,0-1-1 0 0,0 1 0 0 0,1 0 0 0 0,-1-1 1 0 0,0 1-1 0 0,0-1 0 0 0,0 1 0 0 0,1 0 1 0 0,-1-1-1 0 0,0 1 0 0 0,1 0 0 0 0,-1-1 1 0 0,0 1-1 0 0,1 0 0 0 0,-1 0 0 0 0,0-1 1 0 0,1 1-1 0 0,-1 0 0 0 0,1 0 1 0 0,-1-1-1 0 0,0 1 0 0 0,1 0 0 0 0,-1 0 1 0 0,1 0-1 0 0,-1 0 0 0 0,1 0 0 0 0,-1 0 1 0 0,1 0-1 0 0,-1 0 0 0 0,0 0 0 0 0,1 0 1 0 0,-1 0-1 0 0,1 0 0 0 0,-1 0 0 0 0,1 0 1 0 0,-1 0-1 0 0,1 0 0 0 0,-1 1 1 0 0,0-1-1 0 0,1 0 0 0 0,19 9 4382 0 0,-5 11-3655 0 0,-1 0-1 0 0,22 41 0 0 0,-23-37-892 0 0,30 41 1 0 0,-26-44-437 0 0,1-2 1 0 0,27 24-1 0 0,-26-27-70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6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5065 0 0,'-1'1'212'0'0,"-1"1"0"0"0,1 0 0 0 0,0-1 0 0 0,0 1 0 0 0,0 0 0 0 0,0-1 0 0 0,1 1 1 0 0,-1 0-1 0 0,0 0 0 0 0,1 0 0 0 0,-1 0 0 0 0,1 0 0 0 0,0 0 0 0 0,-1-1 0 0 0,1 1 0 0 0,0 0 0 0 0,0 0 0 0 0,0 0 0 0 0,1 0 0 0 0,-1 0 0 0 0,0 0 0 0 0,1 0 0 0 0,-1 0 0 0 0,1 0 1 0 0,0 0-1 0 0,-1-1 0 0 0,1 1 0 0 0,0 0 0 0 0,0 0 0 0 0,0-1 0 0 0,2 2 0 0 0,5 11 602 0 0,1 0 0 0 0,20 21 0 0 0,-19-23-88 0 0,92 120 2125 0 0,33 80-3133 0 0,-131-205-602 0 0,0 0 0 0 0,0 0 1 0 0,-1 1-1 0 0,3 11 0 0 0,-5-11-643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1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62 6913 0 0,'-34'-18'1645'0'0,"29"17"-1094"0"0,0-1 0 0 0,0-1 0 0 0,0 1 0 0 0,0-1 0 0 0,0 0 0 0 0,0 0 0 0 0,1 0 0 0 0,0-1 0 0 0,0 0 0 0 0,-7-7 0 0 0,11 7 1344 0 0,8 4-617 0 0,9 8 166 0 0,-7 4-1096 0 0,-1 0 0 0 0,0 1 0 0 0,-1 1 0 0 0,-1-1 0 0 0,0 1 0 0 0,6 18-1 0 0,9 17-221 0 0,67 112-968 0 0,-79-144 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2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44 113 4609 0 0,'-2'-2'265'0'0,"1"-1"0"0"0,0 0 0 0 0,0 0 0 0 0,-1-1 0 0 0,2 1 1 0 0,-1 0-1 0 0,0 0 0 0 0,1 0 0 0 0,-1-1 0 0 0,1 1 0 0 0,0 0 0 0 0,0-5 0 0 0,1 7-202 0 0,-1 0 0 0 0,0 0 0 0 0,0-1 0 0 0,0 1 0 0 0,1 0 0 0 0,-1 0 0 0 0,1 0 0 0 0,-1-1 0 0 0,1 1 0 0 0,-1 0 0 0 0,1 0-1 0 0,0 0 1 0 0,-1 0 0 0 0,1 0 0 0 0,0 0 0 0 0,0 0 0 0 0,0 0 0 0 0,0 1 0 0 0,0-1 0 0 0,0 0 0 0 0,0 0 0 0 0,0 1 0 0 0,0-1 0 0 0,0 0 0 0 0,0 1 0 0 0,0 0 0 0 0,1-1 0 0 0,-1 1 0 0 0,0-1-1 0 0,0 1 1 0 0,1 0 0 0 0,-1 0 0 0 0,0 0 0 0 0,2 0 0 0 0,-6 2 115 0 0,0 1 1 0 0,0-1-1 0 0,1 1 0 0 0,-1 0 1 0 0,0-1-1 0 0,1 1 0 0 0,0 1 1 0 0,0-1-1 0 0,-3 4 0 0 0,1-1 117 0 0,-1 0-1 0 0,0 0 1 0 0,0 0 0 0 0,-9 7-1 0 0,11-11 340 0 0,24-18-496 0 0,15-17 2083 0 0,14-9 354 0 0,-46 39-2545 0 0,0 1-1 0 0,-1-1 1 0 0,1 1-1 0 0,1 0 1 0 0,-1 1-1 0 0,0-1 1 0 0,0 1-1 0 0,0 0 1 0 0,1 0-1 0 0,-1 0 1 0 0,9 0-1 0 0,-12 1-31 0 0,0 0 0 0 0,1 0 0 0 0,-1 0 1 0 0,0 0-1 0 0,1 0 0 0 0,-1 1 0 0 0,0-1 0 0 0,0 1 0 0 0,1-1 0 0 0,-1 1 0 0 0,0-1 0 0 0,0 1 0 0 0,0 0 1 0 0,0-1-1 0 0,0 1 0 0 0,1 0 0 0 0,-2 0 0 0 0,1 0 0 0 0,0 0 0 0 0,0 0 0 0 0,0 0 0 0 0,1 2 0 0 0,0 0-8 0 0,-1 0-1 0 0,0 1 0 0 0,1-1 1 0 0,-1 0-1 0 0,0 1 0 0 0,-1-1 1 0 0,1 1-1 0 0,0 4 0 0 0,-1 5-24 0 0,0 0 0 0 0,0 0 0 0 0,-5 22 0 0 0,-9 13 269 0 0,10-38-153 0 0,1 0 0 0 0,0 0 0 0 0,1 0 0 0 0,0 0 0 0 0,-1 15 0 0 0,3-24-46 0 0,0-1 0 0 0,0 1 0 0 0,0 0 0 0 0,1-1 0 0 0,-1 1 0 0 0,0 0-1 0 0,0-1 1 0 0,0 1 0 0 0,0 0 0 0 0,1-1 0 0 0,-1 1 0 0 0,0-1 0 0 0,1 1 0 0 0,-1 0 0 0 0,0-1 0 0 0,1 1-1 0 0,-1-1 1 0 0,1 1 0 0 0,-1-1 0 0 0,1 1 0 0 0,-1-1 0 0 0,1 0 0 0 0,-1 1 0 0 0,1-1 0 0 0,-1 1-1 0 0,1-1 1 0 0,0 0 0 0 0,-1 0 0 0 0,1 1 0 0 0,0-1 0 0 0,-1 0 0 0 0,1 0 0 0 0,0 0 0 0 0,-1 0 0 0 0,1 0-1 0 0,0 0 1 0 0,-1 0 0 0 0,1 0 0 0 0,0 0 0 0 0,-1 0 0 0 0,1 0 0 0 0,0 0 0 0 0,-1 0 0 0 0,1 0-1 0 0,0-1 1 0 0,-1 1 0 0 0,1 0 0 0 0,-1-1 0 0 0,1 1 0 0 0,0 0 0 0 0,0-1 0 0 0,37-19-337 0 0,-33 17 207 0 0,35-21-2320 0 0,-27 17 988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3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32 2745 0 0,'-4'4'151'0'0,"1"0"-144"0"0,1-2 0 0 0,-1 1 0 0 0,0 0 0 0 0,0 0 1 0 0,0-1-1 0 0,0 1 0 0 0,0-1 0 0 0,-1 0 0 0 0,1 0 1 0 0,-1-1-1 0 0,-5 3 0 0 0,9-4 92 0 0,0 0 0 0 0,0 0 0 0 0,-1-1 0 0 0,1 1 0 0 0,0 0 1 0 0,0 0-1 0 0,0 0 0 0 0,0-1 0 0 0,-1 1 0 0 0,1 0 0 0 0,0 0 0 0 0,0-1 0 0 0,0 1 0 0 0,0 0 1 0 0,0-1-1 0 0,0 1 0 0 0,0 0 0 0 0,0 0 0 0 0,0-1 0 0 0,0 1 0 0 0,0 0 0 0 0,0 0 0 0 0,0-1 0 0 0,0 1 1 0 0,0 0-1 0 0,0-1 0 0 0,0 1 0 0 0,0 0 0 0 0,0 0 0 0 0,0-1 0 0 0,0 1 0 0 0,0 0 0 0 0,0 0 1 0 0,1-1-1 0 0,-1 1 0 0 0,0 0 0 0 0,7-6 8543 0 0,9 2-7925 0 0,-12 4-453 0 0,-1-1 0 0 0,1 1 1 0 0,-1-1-1 0 0,1 0 0 0 0,-1 0 0 0 0,1 0 1 0 0,-1-1-1 0 0,0 1 0 0 0,1-1 0 0 0,-1 0 1 0 0,0 0-1 0 0,0 0 0 0 0,0 0 0 0 0,-1-1 1 0 0,1 1-1 0 0,0-1 0 0 0,-1 0 0 0 0,3-3 0 0 0,-5 5-262 0 0,1 0 0 0 0,-1 1-1 0 0,0-1 1 0 0,0 0-1 0 0,1 1 1 0 0,-1-1-1 0 0,0 1 1 0 0,1-1-1 0 0,-1 0 1 0 0,1 1 0 0 0,-1-1-1 0 0,1 1 1 0 0,-1-1-1 0 0,1 1 1 0 0,-1-1-1 0 0,1 1 1 0 0,0 0-1 0 0,-1-1 1 0 0,1 1 0 0 0,0 0-1 0 0,-1-1 1 0 0,1 1-1 0 0,0 0 1 0 0,-1 0-1 0 0,1-1 1 0 0,0 1-1 0 0,0 0 1 0 0,-1 0 0 0 0,1 0-1 0 0,0 0 1 0 0,-1 0-1 0 0,3 0 1 0 0,-2 1 7 0 0,1 0 1 0 0,0 0-1 0 0,0 0 0 0 0,-1 0 1 0 0,1 1-1 0 0,0-1 1 0 0,-1 0-1 0 0,1 1 0 0 0,-1-1 1 0 0,0 1-1 0 0,3 2 1 0 0,1 4 22 0 0,0 0 1 0 0,-1 1 0 0 0,1-1 0 0 0,3 13 0 0 0,-5-7 1 0 0,0 1 0 0 0,-1 0 0 0 0,-1 0 1 0 0,-1 0-1 0 0,0 0 0 0 0,0 0 0 0 0,-2 0 1 0 0,0 0-1 0 0,-6 23 0 0 0,1 1 33 0 0,6-38-52 0 0,1-1 1 0 0,0 1-1 0 0,0 0 0 0 0,0-1 1 0 0,0 1-1 0 0,0-1 1 0 0,0 1-1 0 0,0 0 0 0 0,0-1 1 0 0,0 1-1 0 0,0-1 0 0 0,0 1 1 0 0,0 0-1 0 0,0-1 0 0 0,0 1 1 0 0,1-1-1 0 0,-1 1 0 0 0,0-1 1 0 0,0 1-1 0 0,1-1 1 0 0,-1 1-1 0 0,0-1 0 0 0,1 1 1 0 0,-1-1-1 0 0,0 1 0 0 0,1-1 1 0 0,-1 1-1 0 0,1-1 0 0 0,-1 0 1 0 0,1 1-1 0 0,1-1 2 0 0,-1 1 0 0 0,1-1 0 0 0,-1 0 0 0 0,0 0 0 0 0,1 1 0 0 0,-1-1 0 0 0,1 0 0 0 0,-1-1 0 0 0,1 1 0 0 0,-1 0-1 0 0,1 0 1 0 0,1-1 0 0 0,49-21 137 0 0,-42 17-69 0 0,2 0-435 0 0,16-7 648 0 0,-9 6-6557 0 0,-8 4-777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1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16 146 3225 0 0,'-1'-10'-148'0'0,"1"-1"1"0"0,0 1-1 0 0,2-14 1 0 0,-1 18 559 0 0,0-1 0 0 0,0 0 0 0 0,-1 1 1 0 0,0-1-1 0 0,-1 1 0 0 0,1-1 0 0 0,-1 1 1 0 0,0-1-1 0 0,-1 1 0 0 0,-3-12 1 0 0,-2 11 3824 0 0,5 16-1725 0 0,3 15-710 0 0,34 252 1493 0 0,-28-186-2185 0 0,34 157-1 0 0,-36-229-1420 0 0,29 131 1493 0 0,-26-99-3085 0 0,-4 1-3306 0 0,-3-37-1239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2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620 115 456 0 0,'16'-14'117'0'0,"-15"14"199"0"0,0-1 1 0 0,0 1-1 0 0,0-1 1 0 0,0 0-1 0 0,-1 0 1 0 0,1 1-1 0 0,0-1 1 0 0,0 0-1 0 0,0 0 1 0 0,-1 0-1 0 0,1 0 1 0 0,-1 0-1 0 0,1 0 1 0 0,-1 0-1 0 0,2-1 1 0 0,-3 0 19 0 0,0 1 1 0 0,1 0 0 0 0,-1 0-1 0 0,0 0 1 0 0,0 0 0 0 0,1 1 0 0 0,-1-1-1 0 0,0 0 1 0 0,0 0 0 0 0,0 0-1 0 0,0 1 1 0 0,0-1 0 0 0,0 0-1 0 0,0 1 1 0 0,-1-1 0 0 0,1 1 0 0 0,0-1-1 0 0,0 1 1 0 0,-2-1 0 0 0,-54-19 4969 0 0,45 18-5042 0 0,0-1 0 0 0,0 1 0 0 0,1 1 0 0 0,-1 0-1 0 0,0 1 1 0 0,0 1 0 0 0,0-1 0 0 0,0 2-1 0 0,-17 3 1 0 0,6 1-183 0 0,0 0 0 0 0,0 1 0 0 0,0 2 0 0 0,1 0-1 0 0,1 2 1 0 0,-1 0 0 0 0,2 1 0 0 0,0 1 0 0 0,0 1 0 0 0,1 1 0 0 0,1 0 0 0 0,0 2 0 0 0,2 0-1 0 0,0 0 1 0 0,0 2 0 0 0,2 0 0 0 0,0 1 0 0 0,2 0 0 0 0,-16 32 0 0 0,20-34-83 0 0,0 1 1 0 0,2-1-1 0 0,0 1 1 0 0,0 1-1 0 0,2-1 0 0 0,1 1 1 0 0,0 0-1 0 0,1-1 1 0 0,2 28-1 0 0,1-30-15 0 0,1-1 0 0 0,1 1 0 0 0,0-1 0 0 0,1 0 0 0 0,1 0 0 0 0,0 0 0 0 0,1-1 0 0 0,1 0 0 0 0,0 0 0 0 0,2 0 0 0 0,15 21 0 0 0,-5-11 24 0 0,2-1 1 0 0,1-1 0 0 0,1-1 0 0 0,0-1-1 0 0,2-1 1 0 0,1-1 0 0 0,0-1-1 0 0,1-1 1 0 0,1-2 0 0 0,38 16 0 0 0,-42-21-1 0 0,0-2 0 0 0,0 0 1 0 0,1-2-1 0 0,0 0 0 0 0,1-2 1 0 0,-1-1-1 0 0,1-1 1 0 0,-1-1-1 0 0,1-1 0 0 0,0-2 1 0 0,-1 0-1 0 0,1-2 0 0 0,29-8 1 0 0,-28 3 0 0 0,0-2 0 0 0,-1-1 0 0 0,0-1 0 0 0,-1-1 0 0 0,0-1 0 0 0,-1-1 0 0 0,31-29 0 0 0,-26 18 16 0 0,-2-2 0 0 0,-1-2 0 0 0,-1 0 0 0 0,-2-1 0 0 0,-1-1 0 0 0,-1-2 0 0 0,18-43 0 0 0,-31 62-21 0 0,-2 0 0 0 0,0-1 1 0 0,-1 1-1 0 0,-1-1 0 0 0,0 0 1 0 0,-1-1-1 0 0,-1 1 0 0 0,-1-26 1 0 0,-1 30-2 0 0,-2 0 1 0 0,1 1-1 0 0,-2-1 1 0 0,1 1 0 0 0,-2 0-1 0 0,0 0 1 0 0,0 0 0 0 0,-1 0-1 0 0,-1 1 1 0 0,0-1 0 0 0,0 1-1 0 0,-11-13 1 0 0,-19-18 111 0 0,-2 2 1 0 0,-1 1 0 0 0,-70-51 0 0 0,97 82-106 0 0,1 0 0 0 0,-1 1 1 0 0,-1 1-1 0 0,1 0 1 0 0,-1 1-1 0 0,0 0 1 0 0,-1 1-1 0 0,1 0 1 0 0,-1 1-1 0 0,0 1 0 0 0,1 0 1 0 0,-1 0-1 0 0,0 2 1 0 0,0 0-1 0 0,-24 3 1 0 0,3 2-111 0 0,1 1-1 0 0,0 2 1 0 0,0 1 0 0 0,1 2 0 0 0,-37 17-1 0 0,41-16-604 0 0,0 2 0 0 0,1 1 0 0 0,-32 24 0 0 0,38-22-513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2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40 6913 0 0,'-1'-2'409'0'0,"1"-1"0"0"0,-1 1 0 0 0,1-1 0 0 0,-1 1 0 0 0,0-1 0 0 0,0 1 0 0 0,0-1 0 0 0,-1 1 0 0 0,1 0 0 0 0,-2-3 0 0 0,-4-6 2175 0 0,9 17-1951 0 0,-1 1-1 0 0,1-1 0 0 0,-1 1 0 0 0,0 11 0 0 0,1 4 264 0 0,13 100 1675 0 0,-10-67-2364 0 0,3 0 0 0 0,2 0 1 0 0,2-1-1 0 0,20 53 1 0 0,-30-101-126 0 0,1 0 0 0 0,-2 0 0 0 0,1 0 0 0 0,-1 0 0 0 0,0 0 0 0 0,1 8 0 0 0,-2-12-218 0 0,0 0-1 0 0,0 0 1 0 0,-1 0-1 0 0,1 0 1 0 0,0 0-1 0 0,-1-1 1 0 0,1 1 0 0 0,-1 0-1 0 0,0 0 1 0 0,0 0-1 0 0,1 0 1 0 0,-3 2 0 0 0,-13 9-5492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3.2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125 136 1376 0 0,'-9'2'825'0'0,"0"0"-1"0"0,0 1 0 0 0,0 0 1 0 0,1 0-1 0 0,-1 1 0 0 0,1 0 1 0 0,-1 1-1 0 0,-9 7 0 0 0,5-5 279 0 0,-10 14 1161 0 0,23-17-916 0 0,13-13-603 0 0,-1-4-408 0 0,1-1-1 0 0,-2 0 1 0 0,0-1-1 0 0,13-22 1 0 0,-16 22-317 0 0,1 1 1 0 0,1 1 0 0 0,0 0 0 0 0,1 0-1 0 0,21-19 1 0 0,-32 32-8 0 0,0-1-1 0 0,1 1 1 0 0,-1 0-1 0 0,1 0 1 0 0,-1-1-1 0 0,0 1 1 0 0,1 0 0 0 0,-1 0-1 0 0,1-1 1 0 0,-1 1-1 0 0,1 0 1 0 0,-1 0-1 0 0,1 0 1 0 0,-1 0 0 0 0,1 0-1 0 0,-1 0 1 0 0,1 0-1 0 0,-1 0 1 0 0,1 0-1 0 0,-1 0 1 0 0,1 0-1 0 0,-1 0 1 0 0,0 0 0 0 0,1 0-1 0 0,-1 0 1 0 0,1 0-1 0 0,-1 0 1 0 0,1 1-1 0 0,-1-1 1 0 0,1 0-1 0 0,10 16 923 0 0,2 35 903 0 0,-9-33-1762 0 0,2 2 178 0 0,2 0 0 0 0,0 0 0 0 0,1 0-1 0 0,1-1 1 0 0,1 0 0 0 0,16 21 0 0 0,-17-28-550 0 0,1 1 1 0 0,0-1-1 0 0,1-1 1 0 0,0 0 0 0 0,18 11-1 0 0,-16-12-6637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4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38 3225 0 0,'-2'-12'923'0'0,"-7"-14"16668"0"0,9 27-17584 0 0,0 0-1 0 0,0 0 0 0 0,0 0 1 0 0,-1-1-1 0 0,1 1 0 0 0,0 0 1 0 0,-1 0-1 0 0,1 0 0 0 0,0-1 1 0 0,-1 1-1 0 0,1 0 0 0 0,-1-1 1 0 0,1 1-1 0 0,-1 0 0 0 0,1-1 0 0 0,-1 1 1 0 0,0 0-1 0 0,-7 11 31 0 0,5-3 36 0 0,1 0 0 0 0,0 1 0 0 0,0-1-1 0 0,1 0 1 0 0,0 1 0 0 0,1 0 0 0 0,0-1 0 0 0,2 14 0 0 0,17 80 6 0 0,-9-56 29 0 0,47 332-108 0 0,-23-181 119 0 0,0 5-86 0 0,-17-76-18 0 0,-4-45 9 0 0,1 112 1 0 0,-1-111 271 0 0,-16-63-101 0 0,-2 24 52 0 0,5-43-243 0 0,0 0 0 0 0,0 0 0 0 0,0 0 0 0 0,0 0 0 0 0,0 0 0 0 0,0 0 0 0 0,0-1 0 0 0,0 1 0 0 0,0 0-1 0 0,1 0 1 0 0,-1 0 0 0 0,0 0 0 0 0,1 0 0 0 0,-1-1 0 0 0,0 1 0 0 0,1 0 0 0 0,-1 0 0 0 0,1-1 0 0 0,-1 1-1 0 0,1 0 1 0 0,0-1 0 0 0,-1 1 0 0 0,1 0 0 0 0,0-1 0 0 0,-1 1 0 0 0,1-1 0 0 0,0 1 0 0 0,0-1 0 0 0,-1 1 0 0 0,1-1-1 0 0,0 0 1 0 0,0 1 0 0 0,0-1 0 0 0,0 0 0 0 0,0 0 0 0 0,0 0 0 0 0,0 0 0 0 0,8-2-1970 0 0,-2 0-5893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7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20 4609 0 0,'-15'-6'1521'0'0,"9"4"-906"0"0,1 0 1 0 0,-1 0-1 0 0,0 0 0 0 0,0 0 0 0 0,1 1 1 0 0,-1 0-1 0 0,0 0 0 0 0,0 1 0 0 0,-8 0 1 0 0,13 0-459 0 0,1 1 0 0 0,-1 0 0 0 0,0 0 0 0 0,1-1 1 0 0,-1 1-1 0 0,0 0 0 0 0,1 0 0 0 0,-1 0 0 0 0,1 0 1 0 0,-1 0-1 0 0,1 0 0 0 0,0 0 0 0 0,-1 0 0 0 0,1 0 1 0 0,0 0-1 0 0,0 0 0 0 0,0 0 0 0 0,0 0 0 0 0,0 0 1 0 0,0 0-1 0 0,0 0 0 0 0,0 0 0 0 0,0 0 0 0 0,0 0 1 0 0,1 1-1 0 0,3 31 1053 0 0,-3-30-1010 0 0,22 101 1347 0 0,4 0 0 0 0,43 104 0 0 0,-54-172-1449 0 0,2 0-1 0 0,37 56 1 0 0,-34-59-309 0 0,-1 1 1 0 0,26 63-1 0 0,-40-81-418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7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94 4609 0 0,'-24'7'1544'0'0,"44"-11"2109"0"0,13-8-2178 0 0,212-65 3992 0 0,-231 74-6685 0 0,0-1-4358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6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12 125 4145 0 0,'-2'-5'226'0'0,"0"0"0"0"0,0 0 0 0 0,1 0 0 0 0,-1 0 0 0 0,1-1 0 0 0,1 1 0 0 0,-1 0 0 0 0,1-9 0 0 0,0 8 578 0 0,0-1 1 0 0,1 1-1 0 0,0 0 0 0 0,0 0 0 0 0,1 0 1 0 0,-1 0-1 0 0,4-7 0 0 0,-4 12-592 0 0,0 0 0 0 0,0 0 0 0 0,0 0-1 0 0,0 0 1 0 0,0 0 0 0 0,1 0 0 0 0,-1 0-1 0 0,0 0 1 0 0,1 0 0 0 0,-1 1 0 0 0,1-1-1 0 0,-1 0 1 0 0,1 1 0 0 0,-1-1 0 0 0,1 1 0 0 0,-1 0-1 0 0,1 0 1 0 0,-1-1 0 0 0,1 1 0 0 0,-1 0-1 0 0,1 0 1 0 0,-1 0 0 0 0,1 1 0 0 0,-1-1-1 0 0,1 0 1 0 0,0 0 0 0 0,1 1 0 0 0,3 1-51 0 0,1-1 1 0 0,0 1 0 0 0,-1 0-1 0 0,12 5 1 0 0,-12-3-124 0 0,0 1 0 0 0,0-1 0 0 0,0 1 0 0 0,0 0 0 0 0,-1 0 0 0 0,0 1 0 0 0,0 0 0 0 0,-1 0 0 0 0,1 0 0 0 0,-1 0 0 0 0,-1 1 0 0 0,5 9 1 0 0,-3-6-66 0 0,-1 1 1 0 0,0-1 0 0 0,-1 1 0 0 0,0 0 0 0 0,-1 0 0 0 0,0 0-1 0 0,0 19 1 0 0,-1-37-921 0 0,-1 1 0 0 0,1-1 1 0 0,1 1-1 0 0,-1 0 0 0 0,1 0 0 0 0,0 0 0 0 0,4-8 0 0 0,-1 3 212 0 0,1 0 0 0 0,1 0 1 0 0,14-18-1 0 0,-16 22 757 0 0,0 1 0 0 0,0 0 0 0 0,1 0-1 0 0,0 0 1 0 0,1 1 0 0 0,-1 0 0 0 0,1 0 0 0 0,0 0 0 0 0,0 1 0 0 0,0 0 0 0 0,1 1 0 0 0,-1-1 0 0 0,1 1 0 0 0,0 1 0 0 0,11-3 0 0 0,-17 5 57 0 0,0 0 1 0 0,0 0-1 0 0,0 0 1 0 0,0 0 0 0 0,1 0-1 0 0,-1 0 1 0 0,0 0-1 0 0,0 1 1 0 0,0-1 0 0 0,0 1-1 0 0,0 0 1 0 0,0 0-1 0 0,0-1 1 0 0,0 1 0 0 0,0 0-1 0 0,0 1 1 0 0,0-1-1 0 0,-1 0 1 0 0,1 0 0 0 0,0 1-1 0 0,2 2 1 0 0,-2 0 46 0 0,0-1 1 0 0,0 0-1 0 0,0 1 1 0 0,0 0-1 0 0,-1-1 1 0 0,1 1-1 0 0,-1 0 1 0 0,0 0-1 0 0,0 0 1 0 0,-1 0-1 0 0,1 4 1 0 0,0 8 385 0 0,-2 1 0 0 0,1-1 1 0 0,-2 0-1 0 0,-5 27 0 0 0,-4-2 1465 0 0,-1 0-1 0 0,-32 70 1 0 0,44-110-2009 0 0,0 0 6 0 0,0-1-1 0 0,0 1 1 0 0,-1-1 0 0 0,1 1-1 0 0,0-1 1 0 0,0 1-1 0 0,-1 0 1 0 0,1-1 0 0 0,0 1-1 0 0,-1-1 1 0 0,1 1-1 0 0,0-1 1 0 0,-1 1 0 0 0,1-1-1 0 0,-1 1 1 0 0,1-1 0 0 0,-1 0-1 0 0,1 1 1 0 0,-1-1-1 0 0,1 0 1 0 0,-1 1 0 0 0,1-1-1 0 0,-1 0 1 0 0,0 0-1 0 0,0 1 1 0 0,-1-2-805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8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8 107 3681 0 0,'-1'-1'141'0'0,"0"-1"1"0"0,0 1 0 0 0,0-1 0 0 0,1 1-1 0 0,-1-1 1 0 0,0 1 0 0 0,1-1-1 0 0,0 0 1 0 0,-1 1 0 0 0,1-1 0 0 0,0 0-1 0 0,0 1 1 0 0,0-1 0 0 0,0 0-1 0 0,0 1 1 0 0,0-1 0 0 0,0 0-1 0 0,0 1 1 0 0,1-1 0 0 0,-1 0 0 0 0,1 1-1 0 0,-1-1 1 0 0,1 1 0 0 0,1-3-1 0 0,1 0 106 0 0,-1 1 0 0 0,1 0 0 0 0,0 0 0 0 0,0 0 0 0 0,0 1 0 0 0,0-1 0 0 0,0 1 0 0 0,1-1 0 0 0,-1 1 0 0 0,5-2 0 0 0,6-2-3 0 0,-1 1 1 0 0,1 0-1 0 0,0 0 1 0 0,0 2-1 0 0,15-3 0 0 0,12 4-788 0 0,-19 1-3317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8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12 4145 0 0,'-8'-11'4762'0'0,"6"20"-1342"0"0,7 20-1280 0 0,5 18-355 0 0,-5-16-1038 0 0,3 0-1 0 0,20 55 1 0 0,-27-82-824 0 0,1 1-373 0 0,0-1-1 0 0,-1-1 1 0 0,1 1-1 0 0,1 0 1 0 0,-1 0 0 0 0,4 3-1 0 0,-6-6 386 0 0,0-1 0 0 0,1 0-1 0 0,-1 1 1 0 0,0-1 0 0 0,1 0-1 0 0,-1 0 1 0 0,0 0 0 0 0,1 1 0 0 0,-1-1-1 0 0,0 0 1 0 0,1 0 0 0 0,-1 0-1 0 0,1 0 1 0 0,-1 1 0 0 0,0-1 0 0 0,1 0-1 0 0,-1 0 1 0 0,1 0 0 0 0,-1 0-1 0 0,1 0 1 0 0,-1 0 0 0 0,0 0 0 0 0,1 0-1 0 0,-1 0 1 0 0,1-1 0 0 0,-1 1-1 0 0,1 0 1 0 0,0-1 7 0 0,0 0 1 0 0,0 0-1 0 0,0 1 0 0 0,0-1 1 0 0,0-1-1 0 0,0 1 0 0 0,0 0 1 0 0,0 0-1 0 0,0 0 0 0 0,-1 0 1 0 0,1-1-1 0 0,0 1 0 0 0,0-1 1 0 0,3-8 57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9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53 2304 0 0,'-2'-1'109'0'0,"0"0"-1"0"0,0-1 0 0 0,0 1 0 0 0,0-1 1 0 0,0 1-1 0 0,0-1 0 0 0,0 0 0 0 0,1 1 0 0 0,-1-1 1 0 0,1 0-1 0 0,-2-3 0 0 0,2 4 36 0 0,0 1-1 0 0,1-1 1 0 0,-1 0-1 0 0,0 0 1 0 0,1 0-1 0 0,0 0 1 0 0,-1 0-1 0 0,1 0 1 0 0,-1 0 0 0 0,1 0-1 0 0,0 0 1 0 0,0 0-1 0 0,-1 0 1 0 0,1 0-1 0 0,0 0 1 0 0,0 0-1 0 0,0 0 1 0 0,0 0 0 0 0,0 0-1 0 0,1 0 1 0 0,-1 0-1 0 0,0 0 1 0 0,0 0-1 0 0,1 0 1 0 0,-1 0-1 0 0,0 0 1 0 0,1 0 0 0 0,-1 0-1 0 0,2-1 1 0 0,0 3-97 0 0,0 0 1 0 0,-1 1 0 0 0,1-1-1 0 0,0 0 1 0 0,-1 1-1 0 0,1 0 1 0 0,-1-1 0 0 0,1 1-1 0 0,-1 0 1 0 0,0 0-1 0 0,0 0 1 0 0,0 0 0 0 0,2 4-1 0 0,-1-3-71 0 0,20 25-2296 0 0,-15-20 1425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9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6 105 2304 0 0,'-1'-1'161'0'0,"0"0"0"0"0,1 0 0 0 0,-1 0 0 0 0,1 0 0 0 0,-1 0-1 0 0,1 0 1 0 0,-1 0 0 0 0,1 0 0 0 0,0 0 0 0 0,0 0-1 0 0,-1 0 1 0 0,1 0 0 0 0,0 0 0 0 0,0 0 0 0 0,0 0 0 0 0,0 0-1 0 0,0 0 1 0 0,0 0 0 0 0,1 0 0 0 0,-1 0 0 0 0,0 0-1 0 0,0-1 1 0 0,1 1 0 0 0,-1 0 0 0 0,1 0 0 0 0,-1 1 0 0 0,1-1-1 0 0,-1 0 1 0 0,1 0 0 0 0,1-1 0 0 0,-1 1-95 0 0,0 1 0 0 0,0 0-1 0 0,0-1 1 0 0,0 1 0 0 0,0 0 0 0 0,0 0 0 0 0,0 0 0 0 0,0 0 0 0 0,0 0 0 0 0,1 0-1 0 0,-1 0 1 0 0,0 0 0 0 0,0 0 0 0 0,0 1 0 0 0,0-1 0 0 0,0 0 0 0 0,0 1-1 0 0,0-1 1 0 0,0 1 0 0 0,0-1 0 0 0,0 1 0 0 0,0-1 0 0 0,0 1 0 0 0,0 0 0 0 0,0 0-1 0 0,-1-1 1 0 0,1 1 0 0 0,0 0 0 0 0,0 1 0 0 0,5 4 373 0 0,102 110 3942 0 0,-95-91-4264 0 0,-11-10 131 0 0,-2-15-217 0 0,0 0-1 0 0,0 0 1 0 0,0 1 0 0 0,0-1 0 0 0,0 0-1 0 0,0 0 1 0 0,0 1 0 0 0,0-1 0 0 0,0 0-1 0 0,0 0 1 0 0,0 1 0 0 0,-1-1 0 0 0,1 0-1 0 0,0 0 1 0 0,0 1 0 0 0,0-1 0 0 0,0 0-1 0 0,-1 0 1 0 0,1 0 0 0 0,0 1 0 0 0,0-1-1 0 0,0 0 1 0 0,-1 0 0 0 0,1 0 0 0 0,0 0-1 0 0,0 0 1 0 0,-1 1 0 0 0,1-1 0 0 0,0 0-1 0 0,-1 0 1 0 0,1 0 0 0 0,0 0 0 0 0,0 0-1 0 0,-1 0 1 0 0,1 0 0 0 0,-1 0 0 0 0,1 0 74 0 0,-2-7 407 0 0,2 6-440 0 0,1-202-107 0 0,-1 201 39 0 0,1 0 0 0 0,-1 1 0 0 0,0-1 0 0 0,0 0 0 0 0,1 0 0 0 0,-1 1-1 0 0,1-1 1 0 0,-1 0 0 0 0,1 1 0 0 0,0-1 0 0 0,0 0 0 0 0,0 1-1 0 0,0-1 1 0 0,0 1 0 0 0,0-1 0 0 0,0 1 0 0 0,0 0 0 0 0,1-1 0 0 0,-1 1-1 0 0,0 0 1 0 0,1 0 0 0 0,-1 0 0 0 0,4-2 0 0 0,-3 3 0 0 0,-1 0-1 0 0,0 0 1 0 0,1-1 0 0 0,-1 1-1 0 0,1 0 1 0 0,-1 0 0 0 0,0 0-1 0 0,1 0 1 0 0,-1 1 0 0 0,1-1-1 0 0,-1 0 1 0 0,0 1 0 0 0,1-1-1 0 0,-1 1 1 0 0,0-1 0 0 0,1 1 0 0 0,-1-1-1 0 0,0 1 1 0 0,0 0 0 0 0,0 0-1 0 0,1 0 1 0 0,-1 0 0 0 0,0 0-1 0 0,0 0 1 0 0,0 0 0 0 0,0 0-1 0 0,-1 0 1 0 0,1 0 0 0 0,0 0 0 0 0,1 3-1 0 0,24 41 1303 0 0,-20-32-1167 0 0,2 1 0 0 0,-1-2 0 0 0,1 1 1 0 0,1-1-1 0 0,0-1 0 0 0,1 0 0 0 0,15 14 0 0 0,-8-16-5409 0 0,-8-5-575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3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20 163 2761 0 0,'-2'-4'433'0'0,"-1"-1"-1"0"0,1 0 1 0 0,0 0 0 0 0,1 0 0 0 0,-1 0 0 0 0,1 0 0 0 0,-1-7 0 0 0,-3-6 3478 0 0,5 17-3783 0 0,0 0 0 0 0,0 1-1 0 0,1-1 1 0 0,-1 1 0 0 0,0-1-1 0 0,0 0 1 0 0,0 1 0 0 0,1-1-1 0 0,-1 1 1 0 0,0-1 0 0 0,0 1-1 0 0,1-1 1 0 0,-1 1 0 0 0,1-1-1 0 0,-1 1 1 0 0,0-1 0 0 0,1 1-1 0 0,-1-1 1 0 0,1 1 0 0 0,-1 0-1 0 0,1-1 1 0 0,-1 1 0 0 0,1 0-1 0 0,0-1 1 0 0,-1 1-1 0 0,1 0 1 0 0,-1 0 0 0 0,1 0-1 0 0,0 0 1 0 0,-1-1 0 0 0,1 1-1 0 0,-1 0 1 0 0,1 0 0 0 0,0 0-1 0 0,-1 0 1 0 0,1 0 0 0 0,0 0-1 0 0,-1 0 1 0 0,1 1 0 0 0,-1-1-1 0 0,1 0 1 0 0,0 0 0 0 0,-1 0-1 0 0,1 1 1 0 0,-1-1 0 0 0,1 0-1 0 0,-1 1 1 0 0,1-1 0 0 0,-1 0-1 0 0,1 1 1 0 0,-1-1-1 0 0,1 1 1 0 0,-1-1 0 0 0,1 1-1 0 0,-1-1 1 0 0,1 1 0 0 0,6 20 1247 0 0,1 7-445 0 0,2-1 1 0 0,17 32-1 0 0,-25-56-913 0 0,0 0-1 0 0,0 0 1 0 0,0 0 0 0 0,0-1 0 0 0,1 1-1 0 0,-1 0 1 0 0,1-1 0 0 0,0 0 0 0 0,0 1-1 0 0,0-1 1 0 0,0 0 0 0 0,0-1 0 0 0,5 3-1 0 0,45 12 182 0 0,-24-10 2 0 0,-10 1 1 0 0,32 17 0 0 0,-50-24-188 0 0,1 0 1 0 0,-1-1 0 0 0,0 1 0 0 0,0 0 0 0 0,1 0-1 0 0,-1-1 1 0 0,0 1 0 0 0,0-1 0 0 0,0 1 0 0 0,0-1-1 0 0,1 1 1 0 0,-1-1 0 0 0,0 0 0 0 0,0 0 0 0 0,0 1 0 0 0,0-1-1 0 0,0 0 1 0 0,-1 0 0 0 0,1 0 0 0 0,0 0 0 0 0,0 0-1 0 0,-1 0 1 0 0,1 0 0 0 0,0-2 0 0 0,1 1-14 0 0,-1-1 0 0 0,1 1 0 0 0,-1 0 0 0 0,1-1 0 0 0,-1 1 0 0 0,1 0 0 0 0,0 0 0 0 0,0 0 0 0 0,0 1 0 0 0,0-1 0 0 0,1 0 0 0 0,-1 1 0 0 0,0-1 0 0 0,1 1 0 0 0,-1 0 0 0 0,1 0 0 0 0,2-1 0 0 0,24 4 0 0 0,-23-2 0 0 0,0 1 0 0 0,0-1 0 0 0,0 0 0 0 0,0 0 0 0 0,-1-1 0 0 0,1 0 0 0 0,0 0 0 0 0,6-1 0 0 0,-11 1 0 0 0,0 0 0 0 0,0 0 1 0 0,1-1-1 0 0,-1 1 0 0 0,0 0 0 0 0,0 0 1 0 0,0 0-1 0 0,0-1 0 0 0,0 1 0 0 0,0 0 0 0 0,-1-1 1 0 0,1 1-1 0 0,0-1 0 0 0,-1 1 0 0 0,1-1 1 0 0,-1 0-1 0 0,1 1 0 0 0,-1-1 0 0 0,0 1 1 0 0,0-1-1 0 0,0-3 0 0 0,2-43 56 0 0,-3 38-42 0 0,0-28 99 0 0,0 21-102 0 0,1 0-1 0 0,0 0 0 0 0,1 0 1 0 0,7-33-1 0 0,-1 36-2425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5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38 177 2304 0 0,'-6'-6'1246'0'0,"1"-1"-1"0"0,0 1 0 0 0,0-1 0 0 0,0 0 0 0 0,1 0 0 0 0,-4-9 0 0 0,19 23 6845 0 0,41 33-6962 0 0,-14 17-966 0 0,-28-39-58 0 0,1-2-1 0 0,25 31 1 0 0,-33-44-95 0 0,0 1-1 0 0,1-1 1 0 0,-1-1 0 0 0,0 1-1 0 0,1 0 1 0 0,0-1 0 0 0,-1 1 0 0 0,1-1-1 0 0,0 0 1 0 0,0-1 0 0 0,0 1-1 0 0,1-1 1 0 0,-1 1 0 0 0,0-1 0 0 0,1-1-1 0 0,-1 1 1 0 0,0 0 0 0 0,7-1-1 0 0,-8 0 18 0 0,0-1 0 0 0,0 0 0 0 0,1 1 0 0 0,-1-1-1 0 0,0 0 1 0 0,0-1 0 0 0,0 1 0 0 0,0 0 0 0 0,-1-1 0 0 0,1 0-1 0 0,0 1 1 0 0,0-1 0 0 0,-1 0 0 0 0,0 0 0 0 0,1-1-1 0 0,-1 1 1 0 0,0-1 0 0 0,0 1 0 0 0,0-1 0 0 0,0 1-1 0 0,0-1 1 0 0,-1 0 0 0 0,3-5 0 0 0,2-8 223 0 0,0 0 0 0 0,-1 0 0 0 0,4-26 0 0 0,1-1-8 0 0,-2 18-221 0 0,0 3-213 0 0,-1-1 1 0 0,-2 0 0 0 0,5-32-1 0 0,-12 43-2639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5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47 118 5985 0 0,'-31'-70'3186'0'0,"16"22"3284"0"0,24 56-1274 0 0,4 8-4670 0 0,3 17-217 0 0,-2 0 0 0 0,-1 0 0 0 0,8 36 0 0 0,-9-30-262 0 0,31 72 0 0 0,-5-40-51 0 0,-24-48-19 0 0,-1 0 1 0 0,-1 1-1 0 0,-1 1 1 0 0,-1 0 0 0 0,13 52-1 0 0,-24-59-1684 0 0,0-17 496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6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95 3225 0 0,'-17'-8'-546'0'0,"15"6"990"0"0,-1 0 0 0 0,1 1 0 0 0,0 0 0 0 0,-1 0 0 0 0,0 0 0 0 0,1 0 0 0 0,-1 0 0 0 0,0 0 0 0 0,1 0-1 0 0,-1 1 1 0 0,0 0 0 0 0,0-1 0 0 0,0 1 0 0 0,-3 1 0 0 0,-7 39 2135 0 0,7-33-2415 0 0,0-1 0 0 0,-1 0-1 0 0,0 0 1 0 0,0 0 0 0 0,0-1-1 0 0,0 0 1 0 0,-14 8 0 0 0,46-41 3493 0 0,-3 8-3058 0 0,0 1 0 0 0,1 1 0 0 0,1 2 0 0 0,1 0 0 0 0,0 1 1 0 0,37-15-1 0 0,-59 29-745 0 0,1 0 1 0 0,0 0-1 0 0,-1 0 1 0 0,1 0-1 0 0,0 0 1 0 0,0 1-1 0 0,-1 0 1 0 0,1 0-1 0 0,4 0 1 0 0,1 2-994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6.4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0 160 6449 0 0,'13'-15'3678'0'0,"63"-46"3890"0"0,-53 44-6714 0 0,1 1 0 0 0,1 2-1 0 0,31-14 1 0 0,-33 21-2468 0 0,-11 6-5375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6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4609 0 0,'5'3'8337'0'0,"1"1"-3929"0"0,-2-1-4063 0 0,-1 0 0 0 0,1 0 0 0 0,-1 0 1 0 0,0 1-1 0 0,1-1 0 0 0,-1 1 0 0 0,-1 0 0 0 0,5 7 0 0 0,104 238 2024 0 0,-91-183-4850 0 0,-17-55-4864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7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47 13827 0 0,'-1'-1'76'0'0,"1"0"1"0"0,-1-1-1 0 0,1 1 1 0 0,-1 0-1 0 0,1-1 1 0 0,0 1-1 0 0,0-1 1 0 0,0 1-1 0 0,-1 0 1 0 0,1-1-1 0 0,1 1 1 0 0,-1-1-1 0 0,0 1 1 0 0,0 0-1 0 0,0-1 1 0 0,1 1-1 0 0,-1 0 1 0 0,1-1-1 0 0,-1 1 1 0 0,1 0-1 0 0,-1 0 1 0 0,1-1-1 0 0,0 1 1 0 0,0 0-1 0 0,-1 0 1 0 0,1 0-1 0 0,0 0 1 0 0,0 0-1 0 0,0 0 1 0 0,0 0-1 0 0,0 0 1 0 0,1 0-1 0 0,-1 1 1 0 0,0-1-1 0 0,0 0 1 0 0,0 1-1 0 0,1-1 1 0 0,-1 1-1 0 0,0-1 1 0 0,1 1-1 0 0,-1 0 1 0 0,0-1-1 0 0,1 1 1 0 0,-1 0-1 0 0,1 0 1 0 0,-1 0-1 0 0,0 0 1 0 0,1 0-1 0 0,-1 0 1 0 0,1 1-1 0 0,-1-1 1 0 0,0 0-1 0 0,1 1 1 0 0,-1-1-1 0 0,2 2 1 0 0,13 9 249 0 0,-1 1 0 0 0,0 0 1 0 0,-1 1-1 0 0,16 20 0 0 0,27 23 172 0 0,-19-26-309 0 0,66 38 0 0 0,-66-45-167 0 0,-1 2 0 0 0,44 38 0 0 0,-39-26-71 0 0,-23-22-5684 0 0,-10-9-679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7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1 187 2304 0 0,'0'-1'167'0'0,"2"-2"335"0"0,1 1 0 0 0,-1-1 0 0 0,1 1 0 0 0,-1 0 0 0 0,1 0 0 0 0,0 0 0 0 0,0 1 0 0 0,0-1 0 0 0,0 1 0 0 0,0-1 0 0 0,0 1 0 0 0,0 0 0 0 0,0 0 0 0 0,1 1-1 0 0,-1-1 1 0 0,0 1 0 0 0,1-1 0 0 0,-1 1 0 0 0,0 0 0 0 0,1 0 0 0 0,4 1 0 0 0,-2 1 33 0 0,0 0 0 0 0,-1 0-1 0 0,1 0 1 0 0,-1 1 0 0 0,1 0-1 0 0,-1 0 1 0 0,0 0 0 0 0,0 1 0 0 0,0-1-1 0 0,7 8 1 0 0,8 7-287 0 0,1-1-1 0 0,1-1 1 0 0,0 0-1 0 0,1-2 1 0 0,0-1-1 0 0,29 11 1 0 0,-50-23-217 0 0,-1 0 0 0 0,0 0 0 0 0,1-1 0 0 0,-1 1 1 0 0,0-1-1 0 0,1 1 0 0 0,-1-1 0 0 0,1 0 1 0 0,-1 1-1 0 0,1-1 0 0 0,-1 0 0 0 0,1 0 1 0 0,-1 0-1 0 0,1 0 0 0 0,-1 0 0 0 0,1-1 1 0 0,-1 1-1 0 0,1 0 0 0 0,-1-1 0 0 0,1 1 1 0 0,-1-1-1 0 0,0 1 0 0 0,1-1 0 0 0,-1 0 1 0 0,0 1-1 0 0,1-1 0 0 0,-1 0 0 0 0,0 0 1 0 0,0 0-1 0 0,0 0 0 0 0,0 0 0 0 0,0 0 1 0 0,0-1-1 0 0,0 1 0 0 0,0 0 0 0 0,0 0 1 0 0,0-1-1 0 0,-1 1 0 0 0,1 0 0 0 0,0-3 1 0 0,2-6 28 0 0,0-1 0 0 0,-2 1 0 0 0,1-1 0 0 0,-1 1 0 0 0,0-12 1 0 0,1-13 13 0 0,3 6-36 0 0,2 1 0 0 0,10-29 0 0 0,-12 45-890 0 0,0 0 0 0 0,1 0 1 0 0,13-21-1 0 0,-14 28-1382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8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87 2761 0 0,'0'-7'981'0'0,"1"0"1"0"0,-1 1-1 0 0,2-1 1 0 0,-1 1 0 0 0,4-12-1 0 0,-4 16-688 0 0,0 0 0 0 0,-1 0 0 0 0,1 0 0 0 0,0 0 0 0 0,0 0-1 0 0,0 0 1 0 0,0 0 0 0 0,1 1 0 0 0,-1-1 0 0 0,0 0 0 0 0,1 1 0 0 0,-1-1-1 0 0,1 1 1 0 0,0-1 0 0 0,-1 1 0 0 0,1 0 0 0 0,0 0 0 0 0,0 0 0 0 0,0 0-1 0 0,0 0 1 0 0,0 0 0 0 0,2 0 0 0 0,-3 1-176 0 0,1 0 0 0 0,-1 0-1 0 0,0 0 1 0 0,1 1 0 0 0,-1-1 0 0 0,0 0 0 0 0,0 1 0 0 0,1-1 0 0 0,-1 1-1 0 0,0 0 1 0 0,0-1 0 0 0,0 1 0 0 0,0 0 0 0 0,0 0 0 0 0,0 0-1 0 0,0 0 1 0 0,0 0 0 0 0,0 0 0 0 0,0 0 0 0 0,0 0 0 0 0,0 0 0 0 0,0 2-1 0 0,18 32 558 0 0,-14-25-378 0 0,15 28-52 0 0,2 0 1 0 0,1-2 0 0 0,2-1-1 0 0,1-1 1 0 0,2-1-1 0 0,38 35 1 0 0,-64-66-212 0 0,0 0 1 0 0,0 0-1 0 0,1 0 1 0 0,-1 0-1 0 0,1 0 0 0 0,-1-1 1 0 0,1 1-1 0 0,0-1 0 0 0,0 1 1 0 0,0-1-1 0 0,0 0 1 0 0,0 0-1 0 0,0-1 0 0 0,0 1 1 0 0,0 0-1 0 0,0-1 0 0 0,0 0 1 0 0,0 0-1 0 0,0 0 0 0 0,0 0 1 0 0,0 0-1 0 0,0-1 1 0 0,0 1-1 0 0,0-1 0 0 0,0 0 1 0 0,0 0-1 0 0,0 0 0 0 0,0 0 1 0 0,0 0-1 0 0,-1-1 1 0 0,1 0-1 0 0,0 1 0 0 0,-1-1 1 0 0,1 0-1 0 0,-1 0 0 0 0,0 0 1 0 0,0 0-1 0 0,0-1 0 0 0,0 1 1 0 0,0 0-1 0 0,0-1 1 0 0,0 0-1 0 0,-1 1 0 0 0,1-1 1 0 0,-1 0-1 0 0,0 0 0 0 0,1-5 1 0 0,17-50 66 0 0,2-5-917 0 0,1 23-2806 0 0,-13 27-3000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9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61 6913 0 0,'4'-30'1358'0'0,"4"1"3534"0"0,-8 29-4839 0 0,0 0 0 0 0,0 0 0 0 0,0 0 0 0 0,0 0 1 0 0,0 0-1 0 0,0 0 0 0 0,0 0 0 0 0,0 0 0 0 0,0 0 0 0 0,0-1 1 0 0,0 1-1 0 0,0 0 0 0 0,0 0 0 0 0,0 0 0 0 0,0 0 0 0 0,0 0 1 0 0,0 0-1 0 0,0 0 0 0 0,0 0 0 0 0,0 0 0 0 0,0 0 0 0 0,1 0 1 0 0,-1 0-1 0 0,0 0 0 0 0,0 0 0 0 0,0 0 0 0 0,0-1 0 0 0,0 1 1 0 0,0 0-1 0 0,0 0 0 0 0,0 0 0 0 0,0 0 0 0 0,0 0 0 0 0,0 0 1 0 0,1 0-1 0 0,-1 0 0 0 0,0 0 0 0 0,0 0 0 0 0,0 0 0 0 0,0 0 1 0 0,0 0-1 0 0,0 0 0 0 0,0 0 0 0 0,0 0 0 0 0,0 0 0 0 0,0 1 1 0 0,1-1-1 0 0,-1 0 0 0 0,0 0 0 0 0,0 0 0 0 0,0 0 0 0 0,0 0 1 0 0,0 0-1 0 0,0 0 0 0 0,0 0 0 0 0,0 0 0 0 0,0 0 0 0 0,0 0 1 0 0,0 0-1 0 0,0 0 0 0 0,0 0 0 0 0,0 0 0 0 0,0 1 0 0 0,1-1 1 0 0,-1 0-1 0 0,5 10 1787 0 0,2 12-460 0 0,5 25-235 0 0,21 56 0 0 0,2 4-906 0 0,7 20 29 0 0,-23-74-74 0 0,16 73 0 0 0,-32-123-1910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9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27 187 1368 0 0,'-2'0'148'0'0,"1"0"1"0"0,0 0-1 0 0,0-1 0 0 0,-1 1 0 0 0,1-1 1 0 0,0 1-1 0 0,0-1 0 0 0,-1 0 0 0 0,1 1 0 0 0,0-1 1 0 0,0 0-1 0 0,0 0 0 0 0,0 0 0 0 0,0 1 0 0 0,0-1 1 0 0,0 0-1 0 0,1-1 0 0 0,-1 1 0 0 0,0 0 0 0 0,0 0 1 0 0,1 0-1 0 0,-1 0 0 0 0,1-1 0 0 0,-1 1 0 0 0,1 0 1 0 0,-1-3-1 0 0,1 2 133 0 0,0 0 1 0 0,1-1-1 0 0,-1 1 1 0 0,1 0-1 0 0,0-1 1 0 0,-1 1-1 0 0,1 0 1 0 0,0 0-1 0 0,0 0 1 0 0,1 0-1 0 0,-1 0 1 0 0,0 0-1 0 0,4-4 1 0 0,5-5 883 0 0,0 1 0 0 0,1-1 0 0 0,21-13 0 0 0,-15 11-212 0 0,1 2 0 0 0,0 1 1 0 0,20-9-1 0 0,-31 15-1139 0 0,0 1 1 0 0,1 1-1 0 0,-1 0 0 0 0,1 0 1 0 0,0 0-1 0 0,0 1 1 0 0,-1 0-1 0 0,1 0 0 0 0,0 1 1 0 0,0 0-1 0 0,10 1 1 0 0,-9 1-5506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0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77 9218 0 0,'0'0'118'0'0,"0"0"0"0"0,0 1 0 0 0,-1-1 0 0 0,1 0 0 0 0,0 0 0 0 0,0 1 0 0 0,-1-1 0 0 0,1 1-1 0 0,0-1 1 0 0,0 0 0 0 0,0 1 0 0 0,0-1 0 0 0,0 0 0 0 0,0 1 0 0 0,-1-1 0 0 0,1 1 0 0 0,0-1 0 0 0,0 0 0 0 0,0 1 0 0 0,0-1 0 0 0,0 1 0 0 0,0-1 0 0 0,1 0 0 0 0,-1 1 0 0 0,0-1-1 0 0,0 1 1 0 0,0-1 0 0 0,0 0 0 0 0,0 1 0 0 0,0-1 0 0 0,1 0 0 0 0,-1 1 0 0 0,0-1 0 0 0,0 0 0 0 0,1 1 0 0 0,-1-1 0 0 0,0 0 0 0 0,1 1 0 0 0,17-3 3059 0 0,21-15-444 0 0,-15 1-1770 0 0,-6 4-661 0 0,-1 1 0 0 0,38-16 0 0 0,-40 21-702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0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7 142 4145 0 0,'-1'-2'317'0'0,"0"1"0"0"0,1-1 0 0 0,-1 1 0 0 0,0-1-1 0 0,1 0 1 0 0,-1 1 0 0 0,1-1 0 0 0,-1 0 0 0 0,1 0 0 0 0,0 1 0 0 0,0-1 0 0 0,0 0 0 0 0,0 0 0 0 0,0 1 0 0 0,0-1 0 0 0,0 0-1 0 0,1 0 1 0 0,0-3 0 0 0,11-31 2605 0 0,-12 36-2911 0 0,2-5 184 0 0,1 0 1 0 0,-1 0 0 0 0,1 1-1 0 0,0-1 1 0 0,0 1-1 0 0,0 0 1 0 0,1 0-1 0 0,0 0 1 0 0,0 0 0 0 0,0 1-1 0 0,0-1 1 0 0,0 1-1 0 0,1 0 1 0 0,-1 0-1 0 0,7-2 1 0 0,-10 4-119 0 0,1 0 0 0 0,0 1 1 0 0,0-1-1 0 0,0 1 0 0 0,0-1 0 0 0,0 1 0 0 0,1 0 0 0 0,-1 0 1 0 0,0-1-1 0 0,0 1 0 0 0,0 1 0 0 0,0-1 0 0 0,0 0 1 0 0,0 0-1 0 0,0 1 0 0 0,0 0 0 0 0,0-1 0 0 0,0 1 0 0 0,0 0 1 0 0,0 0-1 0 0,0 0 0 0 0,-1 0 0 0 0,1 0 0 0 0,0 0 0 0 0,-1 0 1 0 0,1 1-1 0 0,0-1 0 0 0,-1 1 0 0 0,0-1 0 0 0,1 1 1 0 0,-1-1-1 0 0,0 1 0 0 0,0 0 0 0 0,0 0 0 0 0,0 0 0 0 0,0-1 1 0 0,0 1-1 0 0,0 0 0 0 0,-1 0 0 0 0,1 0 0 0 0,-1 3 0 0 0,3 3 13 0 0,-1 1-1 0 0,0 0 0 0 0,-1 0 1 0 0,0 0-1 0 0,0 0 0 0 0,-1 0 0 0 0,-2 17 1 0 0,-15 62 45 0 0,0-9 550 0 0,17-79-670 0 0,0 0-1 0 0,0 0 0 0 0,0 0 0 0 0,0 1 0 0 0,0-1 0 0 0,0 0 0 0 0,0 0 0 0 0,0 0 1 0 0,0 1-1 0 0,0-1 0 0 0,0 0 0 0 0,0 0 0 0 0,0 0 0 0 0,0 1 0 0 0,0-1 0 0 0,0 0 0 0 0,0 0 1 0 0,0 0-1 0 0,0 0 0 0 0,0 1 0 0 0,0-1 0 0 0,0 0 0 0 0,0 0 0 0 0,0 0 0 0 0,0 1 0 0 0,1-1 1 0 0,-1 0-1 0 0,0 0 0 0 0,0 0 0 0 0,0 0 0 0 0,0 0 0 0 0,0 0 0 0 0,1 1 0 0 0,-1-1 0 0 0,0 0 1 0 0,0 0-1 0 0,0 0 0 0 0,0 0 0 0 0,1 0 0 0 0,-1 0 0 0 0,0 0 0 0 0,0 0 0 0 0,0 0 0 0 0,1 0 1 0 0,-1 0-1 0 0,0 0 0 0 0,0 0 0 0 0,0 0 0 0 0,1 0 0 0 0,13-7 340 0 0,17-18-181 0 0,-27 22-152 0 0,29-24 22 0 0,2 1 0 0 0,1 2 0 0 0,0 1 0 0 0,2 2 0 0 0,69-27-1 0 0,-99 45-662 0 0,-2 2-174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28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5 5985 0 0,'-7'-1'2731'0'0,"14"0"-1074"0"0,12-1-900 0 0,17 6 1177 0 0,1 2-1 0 0,45 13 0 0 0,22 4-407 0 0,158 23-1145 0 0,-261-46-460 0 0,0 0 0 0 0,1 0 0 0 0,-1 0 0 0 0,0 0 0 0 0,0 0 0 0 0,0 1-1 0 0,0-1 1 0 0,0 1 0 0 0,0-1 0 0 0,0 1 0 0 0,0-1 0 0 0,0 1 0 0 0,0-1 0 0 0,0 1-1 0 0,0 0 1 0 0,0-1 0 0 0,1 3 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28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29 7834 0 0,'2'-28'2737'0'0,"-5"48"918"0"0,-49 287 371 0 0,28-176-3405 0 0,19-102-658 0 0,1 0 0 0 0,1 1-1 0 0,1-1 1 0 0,2 1 0 0 0,6 58-1 0 0,-1-64-503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0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52 6449 0 0,'-41'-10'4518'0'0,"38"9"-4105"0"0,1 0-1 0 0,-1 0 1 0 0,0 0 0 0 0,1 0 0 0 0,-1-1-1 0 0,1 1 1 0 0,0-1 0 0 0,-1 0 0 0 0,1 1 0 0 0,0-1-1 0 0,0 0 1 0 0,-3-4 0 0 0,5 6-359 0 0,0 0 0 0 0,0 0 0 0 0,0-1 0 0 0,0 1 1 0 0,-1 0-1 0 0,1-1 0 0 0,0 1 0 0 0,0 0 0 0 0,0 0 0 0 0,0-1 0 0 0,0 1 1 0 0,0 0-1 0 0,0 0 0 0 0,0-1 0 0 0,0 1 0 0 0,0 0 0 0 0,0-1 1 0 0,0 1-1 0 0,0 0 0 0 0,0 0 0 0 0,0-1 0 0 0,1 1 0 0 0,-1 0 0 0 0,0 0 1 0 0,0-1-1 0 0,0 1 0 0 0,0 0 0 0 0,0 0 0 0 0,1-1 0 0 0,-1 1 0 0 0,0 0 1 0 0,0 0-1 0 0,0 0 0 0 0,1-1 0 0 0,-1 1 0 0 0,14-6 896 0 0,15 2 20 0 0,17 5-615 0 0,1 2 0 0 0,-1 2 0 0 0,-1 2 0 0 0,1 2 1 0 0,51 18-1 0 0,-89-25-571 0 0,0 0 1 0 0,-1 0-1 0 0,1-1 1 0 0,0 0-1 0 0,0 0 1 0 0,0-1-1 0 0,0 0 1 0 0,0-1-1 0 0,9-1 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0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177 344 456 0 0,'-45'-43'746'0'0,"-19"-15"4131"0"0,-3 2 4646 0 0,79 67-8565 0 0,1 0 1 0 0,-1 1-1 0 0,-1 0 1 0 0,0 1-1 0 0,10 16 1 0 0,46 80-727 0 0,-3-6 41 0 0,-62-100-271 0 0,56 74 52 0 0,-51-69-39 0 0,1 0 0 0 0,-1 0 0 0 0,2-1 0 0 0,-1 0 0 0 0,1 0 0 0 0,16 9 0 0 0,-25-16-2 0 0,1 1-1 0 0,0-1 1 0 0,-1 0 0 0 0,1 1-1 0 0,0-1 1 0 0,0 0-1 0 0,-1 0 1 0 0,1 0-1 0 0,0 1 1 0 0,0-1-1 0 0,-1 0 1 0 0,1 0 0 0 0,0 0-1 0 0,0 0 1 0 0,0 0-1 0 0,-1-1 1 0 0,1 1-1 0 0,0 0 1 0 0,0 0-1 0 0,-1 0 1 0 0,1-1-1 0 0,0 1 1 0 0,0 0 0 0 0,-1-1-1 0 0,1 1 1 0 0,0-1-1 0 0,1 0 12 0 0,-1-1 0 0 0,0 1 1 0 0,0-1-1 0 0,0 1 0 0 0,0-1 0 0 0,0 1 0 0 0,0-1 0 0 0,0 0 0 0 0,0 0 0 0 0,-1 1 0 0 0,1-3 1 0 0,2-8 113 0 0,-1-1 0 0 0,1-22 1 0 0,-2 21-53 0 0,42-459-198 0 0,-42 468-31 0 0,-1-2-363 0 0,1 0 0 0 0,0 0-1 0 0,1 1 1 0 0,-1-1-1 0 0,1 1 1 0 0,3-7-1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7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9 232 8754 0 0,'-2'-5'163'0'0,"0"-1"0"0"0,1 0 0 0 0,0 0 0 0 0,0-1 0 0 0,0 1 0 0 0,1 0 0 0 0,-1 0 0 0 0,2 0 0 0 0,-1-1 0 0 0,3-10 0 0 0,17-64 1755 0 0,-15 64-1347 0 0,-3 12-167 0 0,-1-1-1 0 0,1 0 1 0 0,1 0 0 0 0,-1 1-1 0 0,1-1 1 0 0,5-7 0 0 0,-7 12-307 0 0,-1 0 0 0 0,1 1 0 0 0,0-1 0 0 0,-1 0 0 0 0,1 1 0 0 0,0-1 0 0 0,-1 1 0 0 0,1-1 0 0 0,0 1 0 0 0,0-1 0 0 0,0 1 0 0 0,0 0 0 0 0,-1-1 0 0 0,1 1 0 0 0,0 0 0 0 0,0 0 0 0 0,0-1 0 0 0,0 1 0 0 0,1 0 0 0 0,0 1-46 0 0,0-1-1 0 0,0 0 1 0 0,-1 1 0 0 0,1 0-1 0 0,-1-1 1 0 0,1 1 0 0 0,0 0 0 0 0,-1 0-1 0 0,1 0 1 0 0,-1 0 0 0 0,0 0-1 0 0,1 0 1 0 0,-1 0 0 0 0,2 2 0 0 0,9 10-37 0 0,-1 1 0 0 0,0 0 0 0 0,0 1 0 0 0,-2 0 0 0 0,0 1 0 0 0,0 0 0 0 0,-2 0 0 0 0,0 1 0 0 0,9 33 0 0 0,-7-10-61 0 0,-1 1 0 0 0,-2 1 1 0 0,0 46-1 0 0,-1-63 44 0 0,-5-25 3 0 0,0 0 0 0 0,1 1 0 0 0,-1-1 0 0 0,0 0 0 0 0,0 0 0 0 0,1 0 0 0 0,-1 0 0 0 0,0 0 0 0 0,0 0 0 0 0,1 0 0 0 0,-1 0 1 0 0,0 0-1 0 0,1 0 0 0 0,-1 0 0 0 0,0 0 0 0 0,0 0 0 0 0,1 0 0 0 0,-1 0 0 0 0,0 0 0 0 0,0 0 0 0 0,1 0 0 0 0,-1 0 0 0 0,0 0 0 0 0,1 0 0 0 0,-1 0 0 0 0,0-1 0 0 0,0 1 0 0 0,0 0 1 0 0,1 0-1 0 0,-1 0 0 0 0,0 0 0 0 0,0-1 0 0 0,0 1 0 0 0,1 0 0 0 0,-1 0 0 0 0,0 0 0 0 0,0-1 0 0 0,0 1 0 0 0,0 0 0 0 0,1 0 0 0 0,-1-1 0 0 0,23-44 73 0 0,-15 29 8 0 0,2-4 382 0 0,2 1 0 0 0,0-1 0 0 0,22-24 0 0 0,-26 35-703 0 0,0 0-1 0 0,1 1 1 0 0,0 0 0 0 0,1 1-1 0 0,0 0 1 0 0,0 0-1 0 0,0 1 1 0 0,14-6-1 0 0,-14 8-6401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1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11979 0 0,'11'-2'1922'0'0,"-8"1"-1718"0"0,0 1-1 0 0,-1-1 1 0 0,1 1-1 0 0,0-1 1 0 0,-1 1-1 0 0,1 0 1 0 0,0 0 0 0 0,-1 1-1 0 0,6 0 1 0 0,10 5 222 0 0,-1 1 0 0 0,1 0 0 0 0,-2 2 0 0 0,1 0 0 0 0,18 13 0 0 0,75 65 2878 0 0,-61-47-2728 0 0,146 132-2502 0 0,-183-163 451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1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1 7370 0 0,'-8'40'5432'0'0,"-20"28"-2770"0"0,15-41-1690 0 0,-10 26 162 0 0,-63 152 1360 0 0,11 4-4237 0 0,67-182-4847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5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11 6449 0 0,'-1'1'80'0'0,"0"-1"0"0"0,-1 1-1 0 0,1 0 1 0 0,0 0 0 0 0,-1 0-1 0 0,1 0 1 0 0,0 0 0 0 0,0 0-1 0 0,0 0 1 0 0,0 0 0 0 0,0 1-1 0 0,0-1 1 0 0,0 0-1 0 0,1 1 1 0 0,-1-1 0 0 0,0 0-1 0 0,1 1 1 0 0,-1-1 0 0 0,1 1-1 0 0,0-1 1 0 0,-1 2 0 0 0,-9 37 673 0 0,9-34-566 0 0,0 0 0 0 0,1 1 0 0 0,0-1 0 0 0,1 1 0 0 0,-1-1 0 0 0,1 1 0 0 0,0-1 0 0 0,1 1 0 0 0,-1-1 0 0 0,1 0 0 0 0,1 0 0 0 0,-1 0 0 0 0,5 7 0 0 0,-1-2-22 0 0,0-1 0 0 0,1-1 0 0 0,0 1 0 0 0,1-1 0 0 0,0 0 0 0 0,13 11 0 0 0,-20-19-161 0 0,0 0 0 0 0,0 0 0 0 0,0 0 1 0 0,0 0-1 0 0,1 0 0 0 0,-1 0 0 0 0,0 0 0 0 0,0-1 0 0 0,1 1 1 0 0,-1 0-1 0 0,0-1 0 0 0,1 1 0 0 0,-1-1 0 0 0,1 1 0 0 0,-1-1 0 0 0,1 0 1 0 0,-1 0-1 0 0,1 0 0 0 0,-1 0 0 0 0,0 0 0 0 0,1 0 0 0 0,2 0 0 0 0,-3-1 11 0 0,1 0-1 0 0,-1 0 1 0 0,0 0-1 0 0,0 1 1 0 0,0-1-1 0 0,0-1 0 0 0,0 1 1 0 0,0 0-1 0 0,0 0 1 0 0,0 0-1 0 0,0 0 0 0 0,-1-1 1 0 0,1 1-1 0 0,0 0 1 0 0,-1-1-1 0 0,1 1 1 0 0,-1-1-1 0 0,1-1 0 0 0,1-6 147 0 0,-1 0-1 0 0,0 0 0 0 0,0 0 0 0 0,-1 0 1 0 0,0 0-1 0 0,-2-10 0 0 0,0 8-38 0 0,0 1-1 0 0,0-1 1 0 0,-1 1-1 0 0,-1 0 1 0 0,1 0 0 0 0,-2 0-1 0 0,0 0 1 0 0,0 1 0 0 0,-12-17-1 0 0,15 23-81 0 0,0 0-1 0 0,-1 0 1 0 0,0 0-1 0 0,0 1 1 0 0,1-1 0 0 0,-1 1-1 0 0,-1-1 1 0 0,1 1-1 0 0,0 0 1 0 0,-1 1 0 0 0,1-1-1 0 0,-1 0 1 0 0,1 1-1 0 0,-1 0 1 0 0,1 0-1 0 0,-1 0 1 0 0,0 0 0 0 0,0 1-1 0 0,0-1 1 0 0,1 1-1 0 0,-1 0 1 0 0,0 0 0 0 0,0 0-1 0 0,0 1 1 0 0,0 0-1 0 0,1-1 1 0 0,-1 1-1 0 0,0 0 1 0 0,1 1 0 0 0,-6 2-1 0 0,2-1-31 0 0,1 0-1 0 0,0 0 1 0 0,0 1-1 0 0,0 0 1 0 0,0 0-1 0 0,1 1 1 0 0,0-1-1 0 0,0 1 1 0 0,0 0-1 0 0,1 1 1 0 0,-1-1 0 0 0,1 1-1 0 0,0 0 1 0 0,-5 11-1 0 0,7-13-10 0 0,1 0 0 0 0,0 0 0 0 0,0 0 0 0 0,0 0 0 0 0,0 0 0 0 0,1 0-1 0 0,-1 0 1 0 0,1 0 0 0 0,0 0 0 0 0,0 0 0 0 0,1 0 0 0 0,-1 0 0 0 0,1 0 0 0 0,0 0 0 0 0,0 0 0 0 0,0 0-1 0 0,0-1 1 0 0,1 1 0 0 0,-1 0 0 0 0,1-1 0 0 0,0 1 0 0 0,0-1 0 0 0,1 1 0 0 0,-1-1 0 0 0,1 0 0 0 0,5 5 0 0 0,-5-4 25 0 0,1-1 1 0 0,0 0 0 0 0,-1 1 0 0 0,2-1 0 0 0,-1-1 0 0 0,0 1 0 0 0,1 0-1 0 0,-1-1 1 0 0,1 0 0 0 0,-1 0 0 0 0,1-1 0 0 0,0 1 0 0 0,0-1 0 0 0,0 0-1 0 0,0 0 1 0 0,0-1 0 0 0,0 1 0 0 0,0-1 0 0 0,0 0 0 0 0,0-1 0 0 0,8 0-1 0 0,-9-1 39 0 0,0 1 0 0 0,1-1 0 0 0,-1 0 0 0 0,0 0 0 0 0,0 0 0 0 0,0 0-1 0 0,-1-1 1 0 0,1 1 0 0 0,0-1 0 0 0,-1 0 0 0 0,0 0 0 0 0,1 0 0 0 0,-1-1-1 0 0,-1 1 1 0 0,1-1 0 0 0,0 0 0 0 0,-1 0 0 0 0,0 0 0 0 0,0 0 0 0 0,0 0 0 0 0,0 0-1 0 0,-1-1 1 0 0,0 1 0 0 0,1-5 0 0 0,0 2-34 0 0,-2-1-1 0 0,1 1 1 0 0,-1-1 0 0 0,-1 0-1 0 0,1 1 1 0 0,-1-1-1 0 0,0 1 1 0 0,-1-1 0 0 0,0 1-1 0 0,-5-14 1 0 0,5 17-37 0 0,1 0 1 0 0,-1 0-1 0 0,1 0 0 0 0,-1 0 1 0 0,0 1-1 0 0,-1-1 0 0 0,1 1 0 0 0,-1-1 1 0 0,1 1-1 0 0,-1 0 0 0 0,0 0 1 0 0,0 0-1 0 0,-1 1 0 0 0,1-1 1 0 0,0 0-1 0 0,-1 1 0 0 0,0 0 0 0 0,1 0 1 0 0,-1 0-1 0 0,-7-2 0 0 0,9 4-58 0 0,0 0 0 0 0,0 0-1 0 0,0 0 1 0 0,1 0 0 0 0,-1 1-1 0 0,0-1 1 0 0,0 1-1 0 0,0-1 1 0 0,1 1 0 0 0,-1-1-1 0 0,0 1 1 0 0,1 0 0 0 0,-1 0-1 0 0,0 0 1 0 0,1 0-1 0 0,-1 0 1 0 0,1 0 0 0 0,0 0-1 0 0,-1 1 1 0 0,1-1 0 0 0,0 0-1 0 0,0 1 1 0 0,-1-1 0 0 0,1 1-1 0 0,0-1 1 0 0,1 1-1 0 0,-1 0 1 0 0,0-1 0 0 0,0 1-1 0 0,1 0 1 0 0,-1-1 0 0 0,1 1-1 0 0,-1 4 1 0 0,-3 14-5891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6.7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2 9674 0 0,'-3'4'85'0'0,"0"0"1"0"0,0 0-1 0 0,0 0 1 0 0,0 1-1 0 0,1-1 1 0 0,0 1-1 0 0,0 0 0 0 0,0-1 1 0 0,0 1-1 0 0,-1 10 1 0 0,-2-1-47 0 0,2-6-42 0 0,1 0 0 0 0,0 0 0 0 0,0 1 0 0 0,1-1-1 0 0,0 0 1 0 0,0 1 0 0 0,1-1 0 0 0,0 0 0 0 0,0 1 0 0 0,3 14 0 0 0,-2-20 4 0 0,0 0-1 0 0,0 0 1 0 0,0 0 0 0 0,0 0-1 0 0,0 0 1 0 0,1 0 0 0 0,0 0 0 0 0,-1-1-1 0 0,1 1 1 0 0,0-1 0 0 0,0 1 0 0 0,0-1-1 0 0,1 0 1 0 0,-1 1 0 0 0,1-1 0 0 0,-1-1-1 0 0,1 1 1 0 0,-1 0 0 0 0,1 0-1 0 0,0-1 1 0 0,0 0 0 0 0,0 1 0 0 0,0-1-1 0 0,0 0 1 0 0,0-1 0 0 0,0 1 0 0 0,0-1-1 0 0,1 1 1 0 0,-1-1 0 0 0,0 0 0 0 0,5 0-1 0 0,-6 0 5 0 0,0 0 1 0 0,1 0-1 0 0,-1 0 0 0 0,0-1 0 0 0,0 1 0 0 0,0-1 0 0 0,1 1 0 0 0,-1-1 1 0 0,0 0-1 0 0,0 0 0 0 0,0 0 0 0 0,0 0 0 0 0,0 0 0 0 0,0 0 0 0 0,-1 0 1 0 0,1-1-1 0 0,0 1 0 0 0,-1-1 0 0 0,1 1 0 0 0,2-3 0 0 0,-2 0 12 0 0,0 1 0 0 0,0-1 1 0 0,-1 0-1 0 0,1 1 0 0 0,-1-1 0 0 0,0 0 0 0 0,0 0 0 0 0,0 0 0 0 0,0 0 0 0 0,0-6 0 0 0,-1-2 33 0 0,0 1 0 0 0,-1 0 0 0 0,0 0 0 0 0,-1 0 0 0 0,0 0 0 0 0,0 0 0 0 0,-6-13 0 0 0,6 19-14 0 0,-1 0-1 0 0,0 0 0 0 0,0 0 1 0 0,0 0-1 0 0,0 0 0 0 0,-1 1 1 0 0,0 0-1 0 0,0-1 1 0 0,0 1-1 0 0,0 1 0 0 0,0-1 1 0 0,-9-4-1 0 0,12 7-24 0 0,-1 0-1 0 0,0 0 1 0 0,1 0 0 0 0,-1 1 0 0 0,0-1-1 0 0,0 0 1 0 0,1 1 0 0 0,-1 0 0 0 0,0-1-1 0 0,0 1 1 0 0,0 0 0 0 0,0 0 0 0 0,0 0-1 0 0,1 0 1 0 0,-1 1 0 0 0,0-1 0 0 0,0 0-1 0 0,0 1 1 0 0,1-1 0 0 0,-1 1 0 0 0,0 0-1 0 0,0-1 1 0 0,1 1 0 0 0,-1 0 0 0 0,1 0-1 0 0,-1 0 1 0 0,0 0 0 0 0,1 0 0 0 0,0 1-1 0 0,-1-1 1 0 0,1 0 0 0 0,0 1 0 0 0,0-1-1 0 0,0 1 1 0 0,0-1 0 0 0,0 1 0 0 0,0-1-1 0 0,0 1 1 0 0,0 0 0 0 0,1 0 0 0 0,-2 3-1 0 0,0 0 26 0 0,0 1-1 0 0,0 0 0 0 0,0 0 0 0 0,1-1 1 0 0,0 1-1 0 0,0 0 0 0 0,1 0 1 0 0,0 0-1 0 0,0 0 0 0 0,0 0 1 0 0,0 0-1 0 0,1 0 0 0 0,0 0 0 0 0,1 0 1 0 0,-1 0-1 0 0,1-1 0 0 0,0 1 1 0 0,0 0-1 0 0,1-1 0 0 0,0 0 1 0 0,5 9-1 0 0,-5-10 21 0 0,0 0-1 0 0,0-1 1 0 0,0 0-1 0 0,1 1 1 0 0,-1-1 0 0 0,1 0-1 0 0,0-1 1 0 0,-1 1 0 0 0,1-1-1 0 0,0 1 1 0 0,1-1-1 0 0,-1-1 1 0 0,0 1 0 0 0,1 0-1 0 0,-1-1 1 0 0,1 0 0 0 0,-1 0-1 0 0,1 0 1 0 0,-1-1-1 0 0,1 0 1 0 0,0 0 0 0 0,-1 0-1 0 0,1 0 1 0 0,-1 0 0 0 0,1-1-1 0 0,0 0 1 0 0,-1 0 0 0 0,8-3-1 0 0,-9 3 9 0 0,0 0-1 0 0,1 0 1 0 0,-1-1 0 0 0,0 1-1 0 0,0-1 1 0 0,0 0 0 0 0,0 0-1 0 0,0 0 1 0 0,0 0-1 0 0,-1-1 1 0 0,1 1 0 0 0,-1 0-1 0 0,0-1 1 0 0,1 0 0 0 0,-1 0-1 0 0,0 0 1 0 0,-1 0 0 0 0,1 0-1 0 0,0 0 1 0 0,-1 0-1 0 0,0 0 1 0 0,0-1 0 0 0,0 1-1 0 0,0 0 1 0 0,0-1 0 0 0,-1 1-1 0 0,1-1 1 0 0,-1 1 0 0 0,0-1-1 0 0,0 1 1 0 0,0-1-1 0 0,-1 1 1 0 0,1-1 0 0 0,-1 1-1 0 0,0 0 1 0 0,0-1 0 0 0,0 1-1 0 0,-3-6 1 0 0,2 4-74 0 0,0-1 1 0 0,-1 1-1 0 0,0 0 1 0 0,0 0-1 0 0,0 1 1 0 0,0-1-1 0 0,-1 0 0 0 0,0 1 1 0 0,0 0-1 0 0,0 0 1 0 0,0 0-1 0 0,-1 1 1 0 0,0-1-1 0 0,1 1 1 0 0,-1 0-1 0 0,0 1 0 0 0,-1-1 1 0 0,1 1-1 0 0,0 0 1 0 0,-1 0-1 0 0,1 0 1 0 0,-1 1-1 0 0,-8-1 1 0 0,8 2-156 0 0,0 1 1 0 0,0-1 0 0 0,0 1 0 0 0,0 1 0 0 0,0-1-1 0 0,0 1 1 0 0,0 0 0 0 0,0 1 0 0 0,1-1 0 0 0,-1 1-1 0 0,1 0 1 0 0,0 0 0 0 0,0 1 0 0 0,0 0 0 0 0,-7 7-1 0 0,-13 13-5041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7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 1 7834 0 0,'-1'0'97'0'0,"0"0"0"0"0,-1 0 0 0 0,1 0 0 0 0,-1 0 0 0 0,1 0 0 0 0,0 0 0 0 0,-1 0 0 0 0,1 0 0 0 0,0 1 0 0 0,-1-1 0 0 0,1 0 0 0 0,0 1 0 0 0,0-1 0 0 0,-1 1 0 0 0,1-1 0 0 0,0 1 0 0 0,0 0 0 0 0,0 0 0 0 0,0-1 0 0 0,0 1 0 0 0,0 0 0 0 0,-2 2 0 0 0,1 0 26 0 0,0-1-1 0 0,0 1 0 0 0,1 0 1 0 0,-1 0-1 0 0,1 1 0 0 0,-1-1 1 0 0,1 0-1 0 0,-1 7 0 0 0,-1 1 44 0 0,2 0 0 0 0,0 1-1 0 0,0 0 1 0 0,2 17 0 0 0,1-3-110 0 0,1 0 1 0 0,7 26 0 0 0,-9-45-84 0 0,1-1 0 0 0,0 0 0 0 0,0 0 0 0 0,0 0 1 0 0,1 0-1 0 0,0 0 0 0 0,0 0 0 0 0,0-1 0 0 0,1 0 1 0 0,0 1-1 0 0,0-1 0 0 0,0 0 0 0 0,1-1 0 0 0,5 5 1 0 0,-9-8 12 0 0,1 0 0 0 0,0 0 1 0 0,-1 0-1 0 0,1 0 1 0 0,0 0-1 0 0,0 0 1 0 0,0-1-1 0 0,0 1 1 0 0,0-1-1 0 0,0 1 0 0 0,0-1 1 0 0,0 0-1 0 0,0 0 1 0 0,0 0-1 0 0,0 0 1 0 0,0 0-1 0 0,-1 0 1 0 0,1-1-1 0 0,0 1 0 0 0,2-1 1 0 0,0-1 10 0 0,-1 1-1 0 0,0-1 1 0 0,0 0-1 0 0,0 0 1 0 0,0 0 0 0 0,0 0-1 0 0,-1 0 1 0 0,1-1-1 0 0,-1 1 1 0 0,4-5 0 0 0,0-1 87 0 0,0 0 0 0 0,-1-1 0 0 0,0 1 1 0 0,-1-1-1 0 0,0 0 0 0 0,0-1 0 0 0,2-10 1 0 0,-3 9 86 0 0,-1 0 1 0 0,-1-1 0 0 0,0 1-1 0 0,-1-1 1 0 0,0 0 0 0 0,-2-17-1 0 0,1 23-59 0 0,0-1-1 0 0,0 0 1 0 0,-1 1-1 0 0,0-1 1 0 0,0 1-1 0 0,-1 0 1 0 0,0-1-1 0 0,0 1 1 0 0,0 1-1 0 0,0-1 1 0 0,-1 0-1 0 0,-7-7 1 0 0,10 12-88 0 0,0 0 0 0 0,-1 0-1 0 0,1 0 1 0 0,0 0 0 0 0,-1 0 0 0 0,1 0 0 0 0,-1 0 0 0 0,0 0 0 0 0,1 0-1 0 0,-1 1 1 0 0,0-1 0 0 0,1 1 0 0 0,-1 0 0 0 0,0-1 0 0 0,0 1-1 0 0,1 0 1 0 0,-1 0 0 0 0,0 0 0 0 0,-3 0 0 0 0,1 1 27 0 0,0 0 0 0 0,0 0 1 0 0,1 0-1 0 0,-1 1 0 0 0,0-1 0 0 0,1 1 1 0 0,-1 0-1 0 0,-4 3 0 0 0,-2 3-1 0 0,1-1 0 0 0,0 1 0 0 0,1 0 0 0 0,0 1 0 0 0,-8 10-1 0 0,15-17-47 0 0,-1 0-1 0 0,0 1 0 0 0,1-1 0 0 0,-1 0 1 0 0,1 1-1 0 0,0-1 0 0 0,0 1 0 0 0,0 0 0 0 0,0-1 1 0 0,1 1-1 0 0,-1 0 0 0 0,0 4 0 0 0,1-5-9 0 0,1-1 0 0 0,-1 1 0 0 0,0 0-1 0 0,1-1 1 0 0,-1 1 0 0 0,1-1 0 0 0,-1 1 0 0 0,1-1-1 0 0,0 1 1 0 0,0-1 0 0 0,0 0 0 0 0,0 1-1 0 0,0-1 1 0 0,0 0 0 0 0,0 0 0 0 0,0 0 0 0 0,0 1-1 0 0,0-1 1 0 0,1 0 0 0 0,-1-1 0 0 0,0 1-1 0 0,1 0 1 0 0,1 1 0 0 0,9 4-195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8.5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47 12875 0 0,'6'-12'812'0'0,"-4"10"-656"0"0,-1 0 0 0 0,0-1 0 0 0,1 1 0 0 0,-1 0 0 0 0,0 0 0 0 0,-1-1 0 0 0,1 1 0 0 0,0-1 0 0 0,-1 1 0 0 0,1-1 0 0 0,-1 1 0 0 0,1-5 0 0 0,-17 27 428 0 0,10-9-615 0 0,1 1 0 0 0,1-1 0 0 0,0 1 0 0 0,1 0 0 0 0,0 0 0 0 0,-2 23 0 0 0,5-30 26 0 0,-1 0-1 0 0,1 0 1 0 0,0 0-1 0 0,1 0 1 0 0,-1 0-1 0 0,1 0 1 0 0,0 0-1 0 0,0 0 0 0 0,1 0 1 0 0,-1 0-1 0 0,1-1 1 0 0,0 1-1 0 0,0 0 1 0 0,1-1-1 0 0,-1 0 1 0 0,1 1-1 0 0,0-1 1 0 0,0 0-1 0 0,5 4 0 0 0,-7-8 14 0 0,-1 1 0 0 0,0-1-1 0 0,0 1 1 0 0,1-1-1 0 0,-1 0 1 0 0,0 0 0 0 0,0 1-1 0 0,1-1 1 0 0,-1 0-1 0 0,0 1 1 0 0,1-1 0 0 0,-1 0-1 0 0,1 0 1 0 0,-1 0-1 0 0,0 1 1 0 0,1-1 0 0 0,-1 0-1 0 0,1 0 1 0 0,-1 0-1 0 0,0 0 1 0 0,1 0-1 0 0,-1 0 1 0 0,1 0 0 0 0,-1 0-1 0 0,1 0 1 0 0,-1 0-1 0 0,0 0 1 0 0,1 0 0 0 0,-1 0-1 0 0,1 0 1 0 0,-1 0-1 0 0,0 0 1 0 0,1-1 0 0 0,-1 1-1 0 0,1 0 1 0 0,-1 0-1 0 0,0 0 1 0 0,1-1 0 0 0,4-19 798 0 0,-9-24 412 0 0,-15-20-909 0 0,18 58-317 0 0,-1 1 1 0 0,-1 0-1 0 0,1 0 0 0 0,-1 0 0 0 0,0 0 1 0 0,0 0-1 0 0,0 1 0 0 0,-1-1 1 0 0,-6-6-1 0 0,9 11 42 0 0,1 0 0 0 0,0-1 0 0 0,-1 1 1 0 0,1 0-1 0 0,0-1 0 0 0,-1 1 0 0 0,1 0 0 0 0,-1 0 0 0 0,1 0 0 0 0,0-1 1 0 0,-1 1-1 0 0,1 0 0 0 0,-1 0 0 0 0,1 0 0 0 0,-1 0 0 0 0,1 0 0 0 0,0 0 1 0 0,-1 0-1 0 0,1 0 0 0 0,-1 0 0 0 0,1 0 0 0 0,-1 0 0 0 0,1 0 0 0 0,-1 0 0 0 0,1 0 1 0 0,0 1-1 0 0,-1-1 0 0 0,1 0 0 0 0,-1 0 0 0 0,1 0 0 0 0,-1 1 0 0 0,-8 14 850 0 0,-1 25 89 0 0,10-35-927 0 0,-1 1-1 0 0,0 0-1 0 0,1 0 0 0 0,0 0 1 0 0,0 0-1 0 0,0 0 1 0 0,1 0-1 0 0,0 0 0 0 0,0 0 1 0 0,1 0-1 0 0,0 0 1 0 0,3 7-1 0 0,-4-11-41 0 0,-1-1 1 0 0,1 1-1 0 0,0 0 0 0 0,0-1 0 0 0,0 1 1 0 0,0-1-1 0 0,1 1 0 0 0,-1-1 0 0 0,0 0 1 0 0,0 1-1 0 0,1-1 0 0 0,-1 0 0 0 0,1 0 1 0 0,-1 0-1 0 0,1 0 0 0 0,0 0 1 0 0,-1 0-1 0 0,1-1 0 0 0,0 1 0 0 0,0 0 1 0 0,-1-1-1 0 0,1 1 0 0 0,0-1 0 0 0,0 0 1 0 0,0 0-1 0 0,0 0 0 0 0,-1 0 1 0 0,1 0-1 0 0,0 0 0 0 0,0 0 0 0 0,0 0 1 0 0,0-1-1 0 0,-1 1 0 0 0,1-1 0 0 0,0 1 1 0 0,0-1-1 0 0,-1 0 0 0 0,1 0 1 0 0,0 0-1 0 0,2-1 0 0 0,-2 0 3 0 0,0 0 0 0 0,0 0 0 0 0,0 0-1 0 0,0 0 1 0 0,0 0 0 0 0,0 0 0 0 0,0 0 0 0 0,-1-1 0 0 0,1 1 0 0 0,-1-1-1 0 0,0 1 1 0 0,1-1 0 0 0,-1 1 0 0 0,0-1 0 0 0,-1 0 0 0 0,1 0 0 0 0,0 1-1 0 0,-1-1 1 0 0,0 0 0 0 0,1 0 0 0 0,-1 0 0 0 0,0 0 0 0 0,0 1-1 0 0,-2-7 1 0 0,1-5-1157 0 0,-2 0 0 0 0,0 1 0 0 0,-7-21 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48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15 720 6913 0 0,'-10'17'1111'0'0,"6"-8"2294"0"0,16-22-175 0 0,-2 4-2575 0 0,0 0 0 0 0,1 0 0 0 0,0 1 0 0 0,17-9 0 0 0,23-19 252 0 0,323-250 2271 0 0,-321 248-3016 0 0,-2-2 0 0 0,47-48 0 0 0,-48 41-359 0 0,92-66 0 0 0,-126 101-102 0 0,14-8-2692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48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33 216 1376 0 0,'-1'-10'359'0'0,"0"-1"1"0"0,1 1-1 0 0,0-1 0 0 0,1 1 0 0 0,0-1 0 0 0,0 1 0 0 0,5-16 0 0 0,3-5 4297 0 0,15-32-1 0 0,-24 62-4529 0 0,1 1 0 0 0,-1-1 0 0 0,0 1 0 0 0,1-1 0 0 0,-1 0-1 0 0,0 1 1 0 0,1-1 0 0 0,-1 0 0 0 0,0 0 0 0 0,0 1 0 0 0,0-1 0 0 0,0 0 0 0 0,0 0 0 0 0,0 1-1 0 0,0-1 1 0 0,0 0 0 0 0,0 0 0 0 0,0 1 0 0 0,0-1 0 0 0,0 0 0 0 0,0 1 0 0 0,-1-1-1 0 0,1 0 1 0 0,0 0 0 0 0,-1 1 0 0 0,1-1 0 0 0,0 1 0 0 0,-1-1 0 0 0,1 0 0 0 0,-1 1-1 0 0,0-2 1 0 0,0 2-77 0 0,1 1-1 0 0,-1-1 0 0 0,0 0 1 0 0,0 0-1 0 0,1 0 1 0 0,-1 0-1 0 0,0 1 0 0 0,0-1 1 0 0,1 0-1 0 0,-1 1 0 0 0,0-1 1 0 0,1 0-1 0 0,-1 1 1 0 0,0-1-1 0 0,1 1 0 0 0,-1-1 1 0 0,1 1-1 0 0,-1-1 1 0 0,1 1-1 0 0,-1 0 0 0 0,1-1 1 0 0,-1 1-1 0 0,1-1 0 0 0,-1 1 1 0 0,1 0-1 0 0,0 0 1 0 0,0-1-1 0 0,-1 1 0 0 0,1 0 1 0 0,0 1-1 0 0,-11 24 32 0 0,1 1 0 0 0,1 1 0 0 0,-6 38 0 0 0,11-48-10 0 0,2-1-1 0 0,0 1 1 0 0,2 0-1 0 0,-1 0 1 0 0,2 0-1 0 0,5 28 1 0 0,-6-44-51 0 0,0 0 0 0 0,1 0 0 0 0,-1 0 0 0 0,1-1-1 0 0,-1 1 1 0 0,1 0 0 0 0,0 0 0 0 0,0 0 0 0 0,0-1 0 0 0,0 1 0 0 0,0-1 0 0 0,0 1 0 0 0,0-1 0 0 0,1 1-1 0 0,-1-1 1 0 0,1 0 0 0 0,-1 1 0 0 0,1-1 0 0 0,-1 0 0 0 0,1 0 0 0 0,1 1 0 0 0,0-1 3 0 0,0-1 0 0 0,0 1 0 0 0,-1 0 0 0 0,1-1 0 0 0,0 0 1 0 0,0 0-1 0 0,0 0 0 0 0,0 0 0 0 0,0 0 0 0 0,0 0 0 0 0,-1-1 0 0 0,6-1 0 0 0,8-3 85 0 0,-1-1 0 0 0,0-1-1 0 0,0-1 1 0 0,15-9 0 0 0,-17 9 46 0 0,8-4-96 0 0,3-3 289 0 0,47-19 0 0 0,-66 31-482 0 0,1 1-1 0 0,0 0 1 0 0,0 0-1 0 0,0 1 1 0 0,0 0-1 0 0,0 0 1 0 0,0 0-1 0 0,1 1 1 0 0,-1 0-1 0 0,0 0 1 0 0,0 0-1 0 0,0 1 1 0 0,0 0-1 0 0,8 2 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5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12 777 5529 0 0,'-11'31'4719'0'0,"11"-30"-4650"0"0,0-1 0 0 0,0 0 1 0 0,0 0-1 0 0,0 1 0 0 0,0-1 1 0 0,0 0-1 0 0,0 1 0 0 0,0-1 1 0 0,0 0-1 0 0,0 1 0 0 0,0-1 1 0 0,0 0-1 0 0,0 1 0 0 0,1-1 0 0 0,-1 0 1 0 0,0 0-1 0 0,0 1 0 0 0,0-1 1 0 0,0 0-1 0 0,1 0 0 0 0,-1 1 1 0 0,0-1-1 0 0,0 0 0 0 0,0 0 1 0 0,1 0-1 0 0,-1 1 0 0 0,0-1 1 0 0,1 0-1 0 0,-1 0 0 0 0,0 0 1 0 0,1 1-1 0 0,18-7 972 0 0,16-15 208 0 0,-1-2 0 0 0,43-36 0 0 0,-5 2-274 0 0,150-122 23 0 0,-134 104-358 0 0,133-89 1 0 0,-81 74-1969 0 0,69-42-3109 0 0,-191 121-1056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51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97 153 456 0 0,'-5'-12'323'0'0,"1"0"0"0"0,0 0 0 0 0,-3-17 0 0 0,5 20-59 0 0,0-1-1 0 0,0 1 1 0 0,-1 0 0 0 0,0 1-1 0 0,-1-1 1 0 0,-18-24 10889 0 0,11 82-10645 0 0,6-34-333 0 0,1 1 0 0 0,1-1 1 0 0,1 1-1 0 0,0 0 0 0 0,1 0 0 0 0,0 0 1 0 0,3 25-1 0 0,1-19 9 0 0,-2 0 0 0 0,-1 0 1 0 0,0 1-1 0 0,-1-1 0 0 0,-8 35 1 0 0,6-35-158 0 0,2-18-21 0 0,1-1-1 0 0,-1 0 0 0 0,1 0 1 0 0,0 0-1 0 0,0 1 0 0 0,0-1 0 0 0,1 0 1 0 0,-1 0-1 0 0,1 0 0 0 0,-1 0 1 0 0,1 1-1 0 0,0-1 0 0 0,3 4 0 0 0,-3-5-3 0 0,0-1 0 0 0,0 0 0 0 0,0 0-1 0 0,0 0 1 0 0,0 0 0 0 0,1-1 0 0 0,-1 1-1 0 0,0 0 1 0 0,1 0 0 0 0,-1-1 0 0 0,0 1-1 0 0,1-1 1 0 0,-1 1 0 0 0,1-1 0 0 0,-1 0-1 0 0,1 1 1 0 0,-1-1 0 0 0,1 0 0 0 0,-1 0-1 0 0,1 0 1 0 0,-1 0 0 0 0,1 0 0 0 0,0-1-1 0 0,-1 1 1 0 0,1 0 0 0 0,-1-1 0 0 0,0 1-1 0 0,1-1 1 0 0,-1 1 0 0 0,3-2-1 0 0,43-18 491 0 0,-35 15-374 0 0,0-1 0 0 0,1 1 0 0 0,0 1 0 0 0,0 1 1 0 0,18-4-1 0 0,19 4-106 0 0,65 4 0 0 0,-35 1-1074 0 0,-53-2 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8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24 259 9218 0 0,'0'0'78'0'0,"-1"1"0"0"0,1-1 0 0 0,-1 1 0 0 0,0-1 0 0 0,1 0 0 0 0,-1 1-1 0 0,1-1 1 0 0,-1 0 0 0 0,0 0 0 0 0,1 1 0 0 0,-1-1 0 0 0,0 0 0 0 0,1 0 0 0 0,-1 0 0 0 0,0 0 0 0 0,1 0 0 0 0,-1 0 0 0 0,0 0 0 0 0,1 0 0 0 0,-1 0-1 0 0,0 0 1 0 0,1 0 0 0 0,-1 0 0 0 0,0-1 0 0 0,1 1 0 0 0,-1 0 0 0 0,1 0 0 0 0,-1-1 0 0 0,0 1 0 0 0,1 0 0 0 0,-1-1 0 0 0,1 1 0 0 0,-1-1 0 0 0,1 1-1 0 0,-1-1 1 0 0,1 1 0 0 0,-1-2 0 0 0,3-28 2057 0 0,1 17-1983 0 0,0-1 1 0 0,1 1 0 0 0,1 0 0 0 0,0 0 0 0 0,1 0-1 0 0,1 1 1 0 0,0 0 0 0 0,0 0 0 0 0,14-15-1 0 0,16-13-3589 0 0,4 7-3966 0 0,-26 23 6595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55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7834 0 0,'1'3'310'0'0,"-1"-1"0"0"0,0 1 0 0 0,1-1 1 0 0,-1 0-1 0 0,1 1 0 0 0,0-1 0 0 0,0 0 1 0 0,0 1-1 0 0,0-1 0 0 0,1 0 0 0 0,-1 0 1 0 0,0 0-1 0 0,1 0 0 0 0,1 2 0 0 0,30 27 992 0 0,-13-12-544 0 0,73 80 459 0 0,-4 4 0 0 0,105 162 1 0 0,-171-231-1287 0 0,1 0 1 0 0,1-1-1 0 0,2-1 0 0 0,2-2 1 0 0,1 0-1 0 0,0-3 1 0 0,43 30-1 0 0,-71-55-140 0 0,1 0 0 0 0,0 0 0 0 0,0 0 0 0 0,-1 1-1 0 0,1-1 1 0 0,-1 1 0 0 0,4 4 0 0 0,-2 0-1013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5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72 920 0 0,'-9'-18'724'0'0,"1"0"3520"0"0,11 28-3395 0 0,-1 0 1 0 0,0-1-1 0 0,0 1 0 0 0,1 15 1 0 0,1 10-341 0 0,25 93 333 0 0,3 14-317 0 0,-37-189-1975 0 0,1-54 0 0 0,0-10 1466 0 0,-3 55 198 0 0,-1-33 2063 0 0,8 89-2174 0 0,1 0-1 0 0,-1 0 1 0 0,0 0-1 0 0,1 0 0 0 0,-1 0 1 0 0,0 0-1 0 0,1 0 1 0 0,-1 0-1 0 0,0 0 0 0 0,1 0 1 0 0,-1 0-1 0 0,1 0 1 0 0,-1 0-1 0 0,0 0 0 0 0,1 0 1 0 0,-1 0-1 0 0,0 0 1 0 0,1 0-1 0 0,-1 0 0 0 0,0 0 1 0 0,1 1-1 0 0,-1-1 1 0 0,0 0-1 0 0,0 0 0 0 0,1 0 1 0 0,-1 1-1 0 0,0-1 1 0 0,0 0-1 0 0,1 0 0 0 0,-1 1 1 0 0,0-1-1 0 0,0 0 1 0 0,0 1-1 0 0,1-1 0 0 0,-1 1 1 0 0,15 12 938 0 0,-14-12-751 0 0,7 6 77 0 0,1 0 1 0 0,0 0-1 0 0,0-1 1 0 0,0 0-1 0 0,1-1 1 0 0,14 7-1 0 0,-13-8-589 0 0,1-1-1 0 0,-1 0 1 0 0,0-1-1 0 0,1 0 1 0 0,0 0-1 0 0,12-1 0 0 0,3-1-6113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58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5529 0 0,'-1'1'317'0'0,"-1"-1"0"0"0,0 1-1 0 0,1 0 1 0 0,-1 0 0 0 0,1 0-1 0 0,-1 0 1 0 0,1 0 0 0 0,-1 0-1 0 0,1 0 1 0 0,0 0 0 0 0,-1 1-1 0 0,1-1 1 0 0,-1 2 0 0 0,2-2-156 0 0,0 0 1 0 0,0 0-1 0 0,0 0 1 0 0,1-1-1 0 0,-1 1 1 0 0,0 0 0 0 0,1 0-1 0 0,-1 0 1 0 0,0-1-1 0 0,1 1 1 0 0,-1 0-1 0 0,1 0 1 0 0,-1-1-1 0 0,1 1 1 0 0,-1 0-1 0 0,1-1 1 0 0,0 1-1 0 0,-1-1 1 0 0,1 1-1 0 0,0 0 1 0 0,-1-1 0 0 0,1 0-1 0 0,0 1 1 0 0,0-1-1 0 0,-1 1 1 0 0,1-1-1 0 0,1 0 1 0 0,33 25 958 0 0,-1 1-1 0 0,-1 2 1 0 0,-1 1 0 0 0,34 42 0 0 0,6 3-803 0 0,-23-27-550 0 0,1-2-1 0 0,2-3 1 0 0,3-2 0 0 0,1-2 0 0 0,77 39 0 0 0,-116-68-3384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7:5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96 3681 0 0,'-1'1'321'0'0,"0"1"0"0"0,0-1 0 0 0,1 1 0 0 0,-1-1 0 0 0,0 1 0 0 0,1-1 0 0 0,-1 1 0 0 0,1 0 0 0 0,0-1 0 0 0,-1 1 0 0 0,1 0 0 0 0,0-1 0 0 0,0 1 0 0 0,0 0 0 0 0,0-1 0 0 0,0 1 0 0 0,1 0 0 0 0,-1-1 0 0 0,0 1 0 0 0,1 0 0 0 0,-1-1 0 0 0,1 1 0 0 0,1 2 0 0 0,24 47 583 0 0,-13-29-86 0 0,12 35-42 0 0,-17-35-689 0 0,2-1 0 0 0,0 0 0 0 0,2 0 0 0 0,20 29 0 0 0,-31-50-110 0 0,-1 0-1 0 0,0 0 1 0 0,0 0 0 0 0,0 1 0 0 0,0-1 0 0 0,0 0 0 0 0,0 0-1 0 0,0 0 1 0 0,0 0 0 0 0,0 0 0 0 0,0 1 0 0 0,1-1-1 0 0,-1 0 1 0 0,0 0 0 0 0,0 0 0 0 0,0 0 0 0 0,0 0 0 0 0,0 0-1 0 0,1 0 1 0 0,-1 0 0 0 0,0 0 0 0 0,0 1 0 0 0,0-1 0 0 0,0 0-1 0 0,1 0 1 0 0,-1 0 0 0 0,0 0 0 0 0,0 0 0 0 0,0 0 0 0 0,0 0-1 0 0,1 0 1 0 0,-1 0 0 0 0,0 0 0 0 0,0 0 0 0 0,0 0-1 0 0,0 0 1 0 0,1-1 0 0 0,-1 1 0 0 0,0 0 0 0 0,0 0 0 0 0,0 0-1 0 0,0 0 1 0 0,0 0 0 0 0,1 0 0 0 0,-1 0 0 0 0,0 0 0 0 0,0 0-1 0 0,0-1 1 0 0,3-10-752 0 0,-2-13-102 0 0,-7 1 609 0 0,0 0 0 0 0,-2 1-1 0 0,0 0 1 0 0,-2 0 0 0 0,0 1-1 0 0,-18-27 1 0 0,-9-20 418 0 0,36 66-43 0 0,0 0 0 0 0,-1 0 0 0 0,2 0-1 0 0,-1-1 1 0 0,0 1 0 0 0,0 0 0 0 0,1 0 0 0 0,-1-1 0 0 0,1 1-1 0 0,-1 0 1 0 0,1 0 0 0 0,0-1 0 0 0,0 1 0 0 0,0 0 0 0 0,1-1-1 0 0,-1 1 1 0 0,0 0 0 0 0,1-1 0 0 0,-1 1 0 0 0,1 0 0 0 0,0 0-1 0 0,0 0 1 0 0,0-1 0 0 0,0 1 0 0 0,0 0 0 0 0,0 0 0 0 0,1 1-1 0 0,-1-1 1 0 0,1 0 0 0 0,-1 0 0 0 0,1 1 0 0 0,0-1 0 0 0,-1 1-1 0 0,1-1 1 0 0,0 1 0 0 0,0 0 0 0 0,0-1 0 0 0,0 1 0 0 0,0 0-1 0 0,1 1 1 0 0,1-2 0 0 0,11-3 645 0 0,0 0-1 0 0,1 1 1 0 0,-1 0 0 0 0,28-2-1 0 0,-34 5-415 0 0,27-5-2195 0 0,-25 3-1277 0 0,10 0-2618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1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28 190 4609 0 0,'-28'-18'11037'0'0,"59"47"-10608"0"0,0-1 1 0 0,1-1-1 0 0,2-2 0 0 0,38 22 1 0 0,19 15-152 0 0,-76-51-157 0 0,47 30 691 0 0,-58-38-774 0 0,0-1 0 0 0,0 0-1 0 0,0-1 1 0 0,1 1 0 0 0,-1-1 0 0 0,0 1-1 0 0,1-1 1 0 0,-1-1 0 0 0,1 1-1 0 0,-1 0 1 0 0,1-1 0 0 0,-1 0-1 0 0,7-1 1 0 0,-10 1-11 0 0,1-1 0 0 0,-1 1 0 0 0,0-1 0 0 0,0 1 0 0 0,0-1 0 0 0,0 0 0 0 0,0 0 0 0 0,0 1 0 0 0,0-1 0 0 0,0 0 0 0 0,0 0 0 0 0,0 0 0 0 0,0 0 0 0 0,0 0 0 0 0,-1 0 0 0 0,1 0 0 0 0,0 0 0 0 0,-1-1 0 0 0,1 1 0 0 0,-1 0 0 0 0,1 0 0 0 0,-1-1 0 0 0,0 1 0 0 0,0 0 0 0 0,1 0 0 0 0,-1-1 0 0 0,0 1 0 0 0,0 0 0 0 0,0 0 0 0 0,0-1 0 0 0,0 1 0 0 0,-1 0 0 0 0,1-1 0 0 0,0 1 0 0 0,-1-3 0 0 0,-2-8 448 0 0,0 0-1 0 0,-9-22 1 0 0,7 21-286 0 0,-102-264 291 0 0,102 263-480 0 0,4 10 0 0 0,0 0 0 0 0,0 0 0 0 0,-1 0 0 0 0,1 0 0 0 0,-1 1 0 0 0,0-1 0 0 0,-1 0 0 0 0,1 1 0 0 0,0-1 0 0 0,-1 1 0 0 0,0 0 0 0 0,0 0 0 0 0,-5-4 0 0 0,9 16-122 0 0,16 16-10166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2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51 1840 0 0,'-37'-50'13050'0'0,"50"61"-12240"0"0,0 2 0 0 0,-1-1 0 0 0,-1 2 0 0 0,0-1 0 0 0,-1 1 0 0 0,16 29 0 0 0,17 23 443 0 0,-42-65-1263 0 0,47 56 659 0 0,-24-37-3239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4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11 154 5065 0 0,'1'11'5607'0'0,"0"-9"-5515"0"0,-1 0 0 0 0,1 0 1 0 0,-1 0-1 0 0,1-1 0 0 0,0 1 0 0 0,0 0 1 0 0,0 0-1 0 0,0-1 0 0 0,0 1 1 0 0,0 0-1 0 0,1-1 0 0 0,-1 1 0 0 0,0-1 1 0 0,1 0-1 0 0,-1 1 0 0 0,1-1 1 0 0,0 0-1 0 0,-1 0 0 0 0,1 0 0 0 0,0 0 1 0 0,0 0-1 0 0,-1 0 0 0 0,1-1 1 0 0,3 2-1 0 0,-1-1 19 0 0,0 0 0 0 0,0-1 0 0 0,0 1 0 0 0,0-1-1 0 0,0 0 1 0 0,0 0 0 0 0,0 0 0 0 0,0 0 0 0 0,1-1 0 0 0,-1 1 0 0 0,0-1 0 0 0,0 0 0 0 0,0 0 0 0 0,0-1 0 0 0,-1 1 0 0 0,1-1 0 0 0,0 0 0 0 0,-1 0 0 0 0,1 0 0 0 0,-1-1 0 0 0,1 1-1 0 0,-1-1 1 0 0,0 0 0 0 0,0 0 0 0 0,0 0 0 0 0,-1 0 0 0 0,1 0 0 0 0,-1 0 0 0 0,0-1 0 0 0,0 0 0 0 0,0 1 0 0 0,0-1 0 0 0,0 0 0 0 0,-1 0 0 0 0,0 0 0 0 0,1 0 0 0 0,-2 0-1 0 0,1 0 1 0 0,0 0 0 0 0,-1 0 0 0 0,0 0 0 0 0,0 0 0 0 0,0 0 0 0 0,0-1 0 0 0,-1 1 0 0 0,1 0 0 0 0,-3-5 0 0 0,2 4-97 0 0,-1 1 0 0 0,0 0 0 0 0,0 0 0 0 0,-1 0 0 0 0,1 0 0 0 0,-1 0 1 0 0,0 0-1 0 0,0 0 0 0 0,0 1 0 0 0,0 0 0 0 0,0-1 0 0 0,-1 1 0 0 0,0 1 0 0 0,-7-6 0 0 0,9 7-17 0 0,1 0-1 0 0,-1 1 1 0 0,0-1-1 0 0,0 0 1 0 0,0 1-1 0 0,1-1 0 0 0,-1 1 1 0 0,0 0-1 0 0,0-1 1 0 0,0 1-1 0 0,0 0 1 0 0,0 0-1 0 0,0 0 1 0 0,0 0-1 0 0,0 1 1 0 0,1-1-1 0 0,-1 1 1 0 0,0-1-1 0 0,0 1 0 0 0,0-1 1 0 0,1 1-1 0 0,-1 0 1 0 0,0 0-1 0 0,1 0 1 0 0,-1 0-1 0 0,0 0 1 0 0,1 0-1 0 0,-1 0 1 0 0,1 1-1 0 0,0-1 1 0 0,-1 0-1 0 0,1 1 0 0 0,0-1 1 0 0,0 1-1 0 0,0 0 1 0 0,0-1-1 0 0,0 1 1 0 0,0 2-1 0 0,1-4 3 0 0,-15 31-186 0 0,15-30 182 0 0,-1 0 0 0 0,1 1 0 0 0,-1-1 0 0 0,1 0 0 0 0,-1 1 0 0 0,1-1 0 0 0,0 0 0 0 0,0 1 0 0 0,0-1 0 0 0,-1 0 0 0 0,1 1 0 0 0,1-1 0 0 0,-1 1 0 0 0,0-1 0 0 0,0 0 0 0 0,0 1 0 0 0,1-1 0 0 0,-1 0 0 0 0,1 1 0 0 0,-1-1 0 0 0,2 2 0 0 0,-2-3 5 0 0,1 0 1 0 0,0 1-1 0 0,0-1 1 0 0,0 0-1 0 0,0 0 1 0 0,-1 0-1 0 0,1 0 1 0 0,0 0-1 0 0,0 0 1 0 0,0 0 0 0 0,0 0-1 0 0,-1 0 1 0 0,1-1-1 0 0,0 1 1 0 0,0 0-1 0 0,0 0 1 0 0,0-1-1 0 0,-1 1 1 0 0,1 0-1 0 0,0-1 1 0 0,-1 1-1 0 0,1-1 1 0 0,0 1 0 0 0,-1-1-1 0 0,1 1 1 0 0,0-1-1 0 0,-1 0 1 0 0,1 1-1 0 0,-1-1 1 0 0,2-1-1 0 0,16-21 45 0 0,-17 21-35 0 0,-1 0 1 0 0,1-1-1 0 0,-1 1 0 0 0,0 0 1 0 0,0-1-1 0 0,0 1 1 0 0,0 0-1 0 0,0 0 1 0 0,0-1-1 0 0,-1 1 0 0 0,1 0 1 0 0,-1 0-1 0 0,0-1 1 0 0,1 1-1 0 0,-1 0 0 0 0,0 0 1 0 0,0 0-1 0 0,-1 0 1 0 0,1 0-1 0 0,0 0 0 0 0,-1 1 1 0 0,1-1-1 0 0,-1 0 1 0 0,-2-2-1 0 0,3 3-2 0 0,0-1 0 0 0,0 1 0 0 0,-1-1-1 0 0,1 1 1 0 0,-1 0 0 0 0,1-1 0 0 0,-1 1 0 0 0,1 0 0 0 0,-1 0 0 0 0,0 0-1 0 0,1 0 1 0 0,-1 0 0 0 0,0 1 0 0 0,0-1 0 0 0,0 0 0 0 0,1 1 0 0 0,-1 0 0 0 0,0-1-1 0 0,0 1 1 0 0,0 0 0 0 0,0 0 0 0 0,0 0 0 0 0,0 0 0 0 0,0 0 0 0 0,0 0 0 0 0,0 1-1 0 0,0-1 1 0 0,1 1 0 0 0,-4 0 0 0 0,5-1-14 0 0,-1 1 0 0 0,1-1-1 0 0,-1 1 1 0 0,0-1 0 0 0,1 1 0 0 0,-1-1 0 0 0,1 1-1 0 0,-1 0 1 0 0,1-1 0 0 0,-1 1 0 0 0,1-1 0 0 0,0 1 0 0 0,-1 0-1 0 0,1-1 1 0 0,0 1 0 0 0,-1 0 0 0 0,1 0 0 0 0,0-1-1 0 0,0 1 1 0 0,0 0 0 0 0,0 0 0 0 0,0-1 0 0 0,0 1-1 0 0,0 1 1 0 0,1 6-287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5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32 140 4145 0 0,'-2'2'621'0'0,"-24"29"3442"0"0,25-31-3981 0 0,1 1 0 0 0,0-1 0 0 0,-1 1 0 0 0,1-1 0 0 0,0 1 0 0 0,0 0 0 0 0,-1-1 0 0 0,1 1 0 0 0,0 0 0 0 0,0-1 0 0 0,0 1-1 0 0,0 0 1 0 0,0-1 0 0 0,0 1 0 0 0,0 0 0 0 0,0-1 0 0 0,0 1 0 0 0,0 0 0 0 0,0-1 0 0 0,1 2 0 0 0,-1-2-24 0 0,1 1 0 0 0,-1 0 0 0 0,1-1 0 0 0,0 1 1 0 0,0-1-1 0 0,-1 1 0 0 0,1-1 0 0 0,0 0 0 0 0,0 1 0 0 0,-1-1 0 0 0,1 0 1 0 0,0 1-1 0 0,0-1 0 0 0,0 0 0 0 0,-1 0 0 0 0,1 0 0 0 0,0 0 1 0 0,0 0-1 0 0,0 0 0 0 0,0 0 0 0 0,1 0 0 0 0,0-1 20 0 0,1 1 0 0 0,-1-1-1 0 0,1 0 1 0 0,-1 1 0 0 0,1-1-1 0 0,-1-1 1 0 0,0 1 0 0 0,1 0 0 0 0,-1 0-1 0 0,0-1 1 0 0,0 0 0 0 0,0 1-1 0 0,0-1 1 0 0,0 0 0 0 0,0 0 0 0 0,-1 0-1 0 0,1 0 1 0 0,1-3 0 0 0,24-41 1795 0 0,-22 36-1526 0 0,-1 0 0 0 0,0 0 0 0 0,4-15 1 0 0,-7 21-334 0 0,-1 1 0 0 0,1 0 0 0 0,-1 0 1 0 0,1-1-1 0 0,-1 1 0 0 0,0 0 0 0 0,0 0 1 0 0,0-1-1 0 0,-1 1 0 0 0,1 0 0 0 0,-1-1 1 0 0,0 1-1 0 0,0 0 0 0 0,0 0 0 0 0,-2-5 1 0 0,2 7-18 0 0,1 1 0 0 0,0 0 0 0 0,0-1 0 0 0,0 1 0 0 0,0 0 1 0 0,-1-1-1 0 0,1 1 0 0 0,0 0 0 0 0,0-1 0 0 0,-1 1 0 0 0,1 0 1 0 0,0 0-1 0 0,-1 0 0 0 0,1-1 0 0 0,0 1 0 0 0,-1 0 0 0 0,1 0 1 0 0,0 0-1 0 0,-1 0 0 0 0,1-1 0 0 0,0 1 0 0 0,-1 0 0 0 0,1 0 1 0 0,0 0-1 0 0,-1 0 0 0 0,1 0 0 0 0,-1 0 0 0 0,1 0 0 0 0,0 0 1 0 0,-1 0-1 0 0,1 0 0 0 0,0 0 0 0 0,-1 0 0 0 0,1 1 0 0 0,-1-1 1 0 0,-10 12-158 0 0,-2 20-29 0 0,12-28 180 0 0,1 1 1 0 0,-1 0 0 0 0,1-1-1 0 0,0 1 1 0 0,0-1 0 0 0,1 1-1 0 0,-1 0 1 0 0,1-1 0 0 0,0 1-1 0 0,1-1 1 0 0,-1 1 0 0 0,1-1-1 0 0,-1 0 1 0 0,1 0 0 0 0,1 0-1 0 0,-1 0 1 0 0,0 0 0 0 0,1 0-1 0 0,0 0 1 0 0,0-1 0 0 0,0 1-1 0 0,0-1 1 0 0,6 4 0 0 0,-6-4 58 0 0,0 0 1 0 0,1-1-1 0 0,-1 0 1 0 0,1 1 0 0 0,0-1-1 0 0,0-1 1 0 0,0 1-1 0 0,0 0 1 0 0,0-1-1 0 0,0 0 1 0 0,0 0 0 0 0,0 0-1 0 0,0 0 1 0 0,1-1-1 0 0,-1 0 1 0 0,0 0 0 0 0,1 0-1 0 0,-1 0 1 0 0,0-1-1 0 0,0 1 1 0 0,0-1-1 0 0,1 0 1 0 0,-1-1 0 0 0,0 1-1 0 0,5-3 1 0 0,-7 2 15 0 0,0 1 0 0 0,0-1 0 0 0,0 1 0 0 0,0-1 0 0 0,0 0 0 0 0,-1 0 1 0 0,1 0-1 0 0,-1 0 0 0 0,1 0 0 0 0,-1 0 0 0 0,0 0 0 0 0,0-1 0 0 0,0 1 0 0 0,0 0 1 0 0,0-1-1 0 0,0 1 0 0 0,-1-1 0 0 0,1 1 0 0 0,-1-1 0 0 0,0 1 0 0 0,0-1 0 0 0,0 1 1 0 0,0-1-1 0 0,0 1 0 0 0,0-1 0 0 0,-1 1 0 0 0,1-1 0 0 0,-1 1 0 0 0,0 0 0 0 0,1-1 1 0 0,-1 1-1 0 0,0 0 0 0 0,-2-3 0 0 0,1 0-301 0 0,1 1 0 0 0,-1 0 0 0 0,-1 0 0 0 0,1-1-1 0 0,-1 1 1 0 0,0 1 0 0 0,1-1 0 0 0,-2 0 0 0 0,1 1 0 0 0,0-1 0 0 0,-1 1 0 0 0,1 0 0 0 0,-1 0 0 0 0,0 0 0 0 0,0 1-1 0 0,-8-4 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6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91 3225 0 0,'-11'-5'-528'0'0,"-4"-5"3117"0"0,15 10-2480 0 0,1-1 1 0 0,-1 0 0 0 0,1 0 0 0 0,-1 1 0 0 0,1-1 0 0 0,0 0-1 0 0,-1 1 1 0 0,1-1 0 0 0,0 1 0 0 0,-1-1 0 0 0,1 1 0 0 0,0-1-1 0 0,0 1 1 0 0,-1-1 0 0 0,1 1 0 0 0,0 0 0 0 0,0-1 0 0 0,0 1-1 0 0,0 0 1 0 0,0 0 0 0 0,0 0 0 0 0,-1 0 0 0 0,2 0 0 0 0,57-20 1937 0 0,-15 6-753 0 0,46-10 0 0 0,-73 21-1060 0 0,-1 1 0 0 0,1 0 0 0 0,0 1 1 0 0,-1 1-1 0 0,1 1 0 0 0,25 4 0 0 0,87 21 540 0 0,58 10-670 0 0,-177-34-1220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7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21 2761 0 0,'-13'-19'451'0'0,"13"19"-408"0"0,0-1-1 0 0,-1 1 1 0 0,1 0-1 0 0,0 0 1 0 0,0 0-1 0 0,-1 0 1 0 0,1 0 0 0 0,0-1-1 0 0,0 1 1 0 0,-1 0-1 0 0,1 0 1 0 0,0 0 0 0 0,0 0-1 0 0,-1 0 1 0 0,1 0-1 0 0,0 0 1 0 0,0 0 0 0 0,-1 0-1 0 0,1 0 1 0 0,0 0-1 0 0,-1 0 1 0 0,1 0 0 0 0,0 0-1 0 0,0 1 1 0 0,-1-1-1 0 0,1 0 1 0 0,0 0 0 0 0,0 0-1 0 0,0 0 1 0 0,-1 0-1 0 0,1 1 1 0 0,0-1-1 0 0,0 0 1 0 0,-1 0 0 0 0,1 0-1 0 0,0 1 1 0 0,-2 3 365 0 0,0 0 0 0 0,0 0 0 0 0,0 1 0 0 0,1-1 0 0 0,0 0 0 0 0,-2 7 0 0 0,3-9-373 0 0,-9 49 1127 0 0,3-1 0 0 0,0 96 0 0 0,4-66-438 0 0,0 47-41 0 0,1-15-1084 0 0,-3-38-3024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8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16 194 6449 0 0,'-15'37'2285'0'0,"23"-47"1104"0"0,2-19-2437 0 0,-8 23-279 0 0,46-125 1649 0 0,-34 92-5032 0 0,-8 24 1441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0 920 0 0,'-3'1'17'0'0,"1"0"0"0"0,0 0 0 0 0,-1 0-1 0 0,1 1 1 0 0,0-1 0 0 0,0 1 0 0 0,0-1 0 0 0,0 1-1 0 0,0 0 1 0 0,0-1 0 0 0,0 1 0 0 0,0 0 0 0 0,1 0-1 0 0,-1 0 1 0 0,1 1 0 0 0,-2 2 0 0 0,-20 44 517 0 0,16-33-368 0 0,-17 45 1201 0 0,18-42-345 0 0,-1 0 1 0 0,0-1 0 0 0,-2 0-1 0 0,-18 28 1 0 0,58-115-143 0 0,0 4-1097 0 0,-21 42 287 0 0,0 1 0 0 0,2 1 0 0 0,0 0 0 0 0,19-24 0 0 0,-30 44-13 0 0,-1 1-1 0 0,0-1 1 0 0,1 1-1 0 0,-1-1 1 0 0,1 1-1 0 0,-1-1 0 0 0,1 1 1 0 0,-1 0-1 0 0,1-1 1 0 0,-1 1-1 0 0,1 0 1 0 0,-1-1-1 0 0,1 1 0 0 0,-1 0 1 0 0,1 0-1 0 0,0 0 1 0 0,-1-1-1 0 0,1 1 1 0 0,-1 0-1 0 0,1 0 0 0 0,0 0 1 0 0,-1 0-1 0 0,1 0 1 0 0,0 0-1 0 0,-1 0 1 0 0,1 0-1 0 0,-1 0 0 0 0,1 1 1 0 0,0-1-1 0 0,-1 0 1 0 0,1 0-1 0 0,-1 0 1 0 0,1 1-1 0 0,-1-1 0 0 0,1 0 1 0 0,-1 1-1 0 0,1-1 1 0 0,-1 0-1 0 0,1 1 1 0 0,-1-1-1 0 0,1 1 0 0 0,-1-1 1 0 0,1 1-1 0 0,-1-1 1 0 0,0 1-1 0 0,1-1 1 0 0,-1 1-1 0 0,0-1 1 0 0,1 1-1 0 0,-1-1 0 0 0,0 1 1 0 0,0 0-1 0 0,0-1 1 0 0,1 2-1 0 0,13 42 335 0 0,-11-35-242 0 0,5 17-172 0 0,1-1 1 0 0,1 0 0 0 0,19 31-1 0 0,-18-36-111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8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3225 0 0,'0'0'115'0'0,"1"0"1"0"0,-1 1-1 0 0,0-1 0 0 0,0 0 1 0 0,0 0-1 0 0,0 1 1 0 0,0-1-1 0 0,0 0 1 0 0,0 1-1 0 0,-3 4 2194 0 0,2-5-2194 0 0,1 0 1 0 0,0 1-1 0 0,-1-1 1 0 0,1 0-1 0 0,0 0 1 0 0,0 0-1 0 0,-1 0 0 0 0,1 0 1 0 0,0 0-1 0 0,-1 0 1 0 0,1 0-1 0 0,0 0 1 0 0,-1 0-1 0 0,1 0 0 0 0,0 0 1 0 0,-6-3 2193 0 0,6 3-2194 0 0,0 0 1 0 0,0-1-1 0 0,2 29 2073 0 0,8 18-1583 0 0,-2 0 0 0 0,3 62 1 0 0,-8 93 1485 0 0,-3-141-1924 0 0,2 33-2232 0 0,-2-85 1401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0:48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29 1376 0 0,'-9'-23'6836'0'0,"10"34"-4846"0"0,0-4-1593 0 0,1 1 0 0 0,0-1-1 0 0,0 0 1 0 0,1 0 0 0 0,0 0-1 0 0,0 0 1 0 0,8 12 0 0 0,35 44 1446 0 0,-28-39-1068 0 0,-13-17-570 0 0,0 0-1 0 0,1-1 1 0 0,0 0 0 0 0,0 0-1 0 0,0 0 1 0 0,0-1 0 0 0,1 0-1 0 0,9 6 1 0 0,-12-9-134 0 0,0 0 1 0 0,0-1-1 0 0,0 0 0 0 0,0 0 0 0 0,0 0 1 0 0,1 0-1 0 0,-1 0 0 0 0,0-1 0 0 0,0 0 0 0 0,1 0 1 0 0,-1 0-1 0 0,0 0 0 0 0,0-1 0 0 0,0 1 1 0 0,1-1-1 0 0,-1 0 0 0 0,0-1 0 0 0,5-1 0 0 0,2-2 151 0 0,1 0-1 0 0,-1-1 1 0 0,0-1-1 0 0,-1 1 1 0 0,0-2 0 0 0,0 1-1 0 0,0-1 1 0 0,-1-1-1 0 0,10-12 1 0 0,3-6-74 0 0,-2-2 1 0 0,18-31-1 0 0,-38 59-154 0 0,2-3-257 0 0,1 0 1 0 0,0 0-1 0 0,0 0 0 0 0,0 0 0 0 0,6-5 0 0 0,-2 3-360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1:52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637 78 3225 0 0,'-30'-28'1934'0'0,"28"25"-1805"0"0,-1 0-1 0 0,1 0 0 0 0,-1 0 1 0 0,0 1-1 0 0,0-1 1 0 0,0 1-1 0 0,0-1 0 0 0,0 1 1 0 0,-1 0-1 0 0,1 0 0 0 0,-1 1 1 0 0,1-1-1 0 0,-1 1 0 0 0,0-1 1 0 0,1 1-1 0 0,-8-1 1 0 0,-48-3 2549 0 0,-99 4 1 0 0,148 2-2523 0 0,-1 1 1 0 0,0 0-1 0 0,1 1 1 0 0,-1 0-1 0 0,1 1 1 0 0,0 0 0 0 0,0 0-1 0 0,1 1 1 0 0,-1 0-1 0 0,1 1 1 0 0,0 0-1 0 0,-15 14 1 0 0,-3 5-51 0 0,0 1-1 0 0,-31 42 1 0 0,49-56-106 0 0,0 1 0 0 0,2 0-1 0 0,-1 0 1 0 0,1 1 0 0 0,1 0 0 0 0,1 0-1 0 0,0 0 1 0 0,1 1 0 0 0,0-1-1 0 0,1 1 1 0 0,1 0 0 0 0,-1 26 0 0 0,3 11 9 0 0,2 0 0 0 0,13 70 0 0 0,-6-56 31 0 0,-6-42-40 0 0,2-1 0 0 0,0 1 0 0 0,1-1 0 0 0,2-1 0 0 0,0 1 0 0 0,1-1 0 0 0,2-1 0 0 0,0 0 0 0 0,27 39 0 0 0,-14-26 26 0 0,2 0 0 0 0,1-2-1 0 0,2-1 1 0 0,38 33 0 0 0,-55-54 51 0 0,1 0 1 0 0,1 0-1 0 0,-1-1 1 0 0,2-1-1 0 0,-1-1 1 0 0,1 0-1 0 0,0-1 1 0 0,0 0-1 0 0,1-1 1 0 0,0-1-1 0 0,0 0 1 0 0,0-1-1 0 0,32 1 1 0 0,-38-5-1 0 0,0 0 0 0 0,1-1 1 0 0,-1 0-1 0 0,0-1 0 0 0,0 0 0 0 0,0 0 0 0 0,0-1 1 0 0,-1 0-1 0 0,1-1 0 0 0,-1 0 0 0 0,0-1 1 0 0,-1 0-1 0 0,1 0 0 0 0,12-13 0 0 0,1-3 19 0 0,0-1 1 0 0,-1 0-1 0 0,27-43 0 0 0,-17 13 35 0 0,-2 0 0 0 0,25-65 1 0 0,-35 76 22 0 0,-10 20-118 0 0,0 1 0 0 0,0-2 0 0 0,-2 1 0 0 0,-1-1 0 0 0,-1 0 0 0 0,-1-1 0 0 0,-1 1 0 0 0,-1-1 0 0 0,-1 1 0 0 0,-1-1 0 0 0,-1 0 0 0 0,-2 1 0 0 0,0-1 0 0 0,-1 1 0 0 0,-1 0 0 0 0,-1 0 0 0 0,-12-29 0 0 0,3 19 190 0 0,0 0 0 0 0,-3 1 0 0 0,-23-35 0 0 0,28 49-209 0 0,-1 0 0 0 0,0 1 0 0 0,-1 0 1 0 0,-1 2-1 0 0,-1-1 0 0 0,-24-16 0 0 0,35 28-85 0 0,0 0-1 0 0,-1 1 0 0 0,1 0 0 0 0,-1 0 1 0 0,1 0-1 0 0,-1 1 0 0 0,0 0 0 0 0,0 1 1 0 0,0-1-1 0 0,-1 1 0 0 0,1 1 0 0 0,0-1 1 0 0,0 1-1 0 0,0 0 0 0 0,-1 1 0 0 0,1 0 1 0 0,0 0-1 0 0,0 0 0 0 0,0 1 0 0 0,0 0 1 0 0,-9 5-1 0 0,-1 1-915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1:54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576 129 7370 0 0,'0'-4'83'0'0,"-1"-1"0"0"0,1 1 1 0 0,-1 0-1 0 0,-1-1 0 0 0,1 1 0 0 0,0 0 1 0 0,-1 0-1 0 0,0 0 0 0 0,0 0 1 0 0,0 0-1 0 0,-1 0 0 0 0,1 1 1 0 0,-1-1-1 0 0,0 1 0 0 0,0-1 1 0 0,0 1-1 0 0,0 0 0 0 0,-1 1 1 0 0,1-1-1 0 0,-1 0 0 0 0,0 1 1 0 0,0 0-1 0 0,-4-2 0 0 0,-8-4 175 0 0,0 1 0 0 0,-1 0 0 0 0,1 2-1 0 0,-28-6 1 0 0,35 9-79 0 0,0 1 0 0 0,0 0 0 0 0,0 1 0 0 0,0-1 0 0 0,0 2 0 0 0,0 0 0 0 0,1 0 0 0 0,-1 0 0 0 0,0 1 0 0 0,0 0 0 0 0,1 1 0 0 0,-1 0 0 0 0,1 0 0 0 0,0 1 0 0 0,-10 6 0 0 0,8-4-75 0 0,0 1 0 0 0,0 0 0 0 0,1 1 0 0 0,0 0 0 0 0,1 0 1 0 0,0 1-1 0 0,0 0 0 0 0,1 1 0 0 0,0-1 0 0 0,-11 22 0 0 0,-12 27-215 0 0,12-26-64 0 0,1 2 0 0 0,2 0 0 0 0,1 0 1 0 0,2 1-1 0 0,-10 46 0 0 0,12-24 155 0 0,-4 93 0 0 0,13-131 19 0 0,2 1 0 0 0,0-1 0 0 0,1 0 0 0 0,1 0 0 0 0,1 0 1 0 0,0 0-1 0 0,2-1 0 0 0,13 32 0 0 0,2-8 5 0 0,2-2-1 0 0,2 0 1 0 0,1-2 0 0 0,62 69-1 0 0,-65-84 48 0 0,1 0 0 0 0,0-2-1 0 0,2 0 1 0 0,1-2 0 0 0,0-1 0 0 0,1-1-1 0 0,57 25 1 0 0,-73-38-54 0 0,0-1-1 0 0,0 0 1 0 0,0 0 0 0 0,0-1-1 0 0,0-1 1 0 0,1 0 0 0 0,-1 0-1 0 0,1-2 1 0 0,-1 1 0 0 0,0-2-1 0 0,1 0 1 0 0,-1 0 0 0 0,0-1-1 0 0,0 0 1 0 0,0-1 0 0 0,18-9-1 0 0,-4 0 99 0 0,-2-1 0 0 0,1-1 0 0 0,-2-1 0 0 0,0-1 0 0 0,-1-1 0 0 0,24-26 0 0 0,-33 30-50 0 0,-2 0-1 0 0,1-1 1 0 0,-2-1-1 0 0,0 0 1 0 0,-1 0-1 0 0,0-1 1 0 0,-2 0 0 0 0,10-31-1 0 0,-7 14 38 0 0,-1-1 0 0 0,-3 0-1 0 0,5-59 1 0 0,-11 67 24 0 0,0 0-1 0 0,-2 0 0 0 0,-2 1 0 0 0,0-1 1 0 0,-1 1-1 0 0,-2 0 0 0 0,-1 0 0 0 0,-1 1 1 0 0,-19-40-1 0 0,5 22 275 0 0,-1 1 0 0 0,-3 1 0 0 0,-1 1 0 0 0,-48-53 0 0 0,63 80-393 0 0,-1-1 1 0 0,-1 2-1 0 0,0 0 1 0 0,0 1-1 0 0,-1 0 0 0 0,0 1 1 0 0,-1 1-1 0 0,-29-11 1 0 0,22 11-1043 0 0,-1 1 1 0 0,0 2 0 0 0,-32-5 0 0 0,49 10 608 0 0,-1 1-1 0 0,1-1 1 0 0,-1 2 0 0 0,0-1 0 0 0,1 2 0 0 0,-1-1 0 0 0,1 1 0 0 0,0 0 0 0 0,-1 0 0 0 0,1 1 0 0 0,0 1-1 0 0,1-1 1 0 0,-1 1 0 0 0,1 0 0 0 0,-9 7 0 0 0,-12 9-81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1:56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0 4609 0 0,'-58'2'5300'0'0,"-1"-1"-4863"0"0,53 0-438 0 0,1 0-1 0 0,-1 1 1 0 0,0-1-1 0 0,1 1 1 0 0,0 0 0 0 0,-1 0-1 0 0,1 1 1 0 0,0-1-1 0 0,0 1 1 0 0,0 0-1 0 0,-4 4 1 0 0,-48 43-46 0 0,51-44 142 0 0,0 1 0 0 0,1 0 0 0 0,0 0-1 0 0,1 1 1 0 0,0 0 0 0 0,0-1 0 0 0,0 1-1 0 0,-3 12 1 0 0,-16 73 987 0 0,14-52-752 0 0,5-16-149 0 0,1 1 0 0 0,1-1 0 0 0,2 1 1 0 0,0 0-1 0 0,8 49 0 0 0,0 48 332 0 0,-11-56-293 0 0,1 51 124 0 0,3-101-304 0 0,1-1-1 0 0,1 0 1 0 0,0 0-1 0 0,1-1 1 0 0,8 22 0 0 0,99 256 2615 0 0,-99-261-2504 0 0,0-2 0 0 0,2 1 0 0 0,1-2 1 0 0,22 32-1 0 0,-32-54-125 0 0,0 0-1 0 0,0 0 1 0 0,0-1-1 0 0,1 0 1 0 0,0 1 0 0 0,1-2-1 0 0,-1 1 1 0 0,1-1 0 0 0,0 0-1 0 0,1-1 1 0 0,-1 1 0 0 0,1-2-1 0 0,-1 1 1 0 0,1-1 0 0 0,1 0-1 0 0,-1 0 1 0 0,0-1-1 0 0,0 0 1 0 0,1-1 0 0 0,-1 0-1 0 0,13 0 1 0 0,-9-2 6 0 0,-1-1 0 0 0,0 0-1 0 0,1-1 1 0 0,-1 0 0 0 0,0-1 0 0 0,0 0-1 0 0,20-12 1 0 0,69-47 252 0 0,-97 61-282 0 0,15-12 89 0 0,0 0 0 0 0,-1-1-1 0 0,0-1 1 0 0,-1-1 0 0 0,-1 0 0 0 0,-1-1-1 0 0,15-23 1 0 0,3-15 79 0 0,33-76 0 0 0,-4-19-296 0 0,-55 132 5 0 0,-1 0-1 0 0,-1-1 0 0 0,-1 1 0 0 0,-1-1 1 0 0,0 0-1 0 0,-2-23 0 0 0,-2 4 347 0 0,1-10 68 0 0,-2 1 0 0 0,-3-1 0 0 0,-18-78-1 0 0,18 110-269 0 0,-2 0-1 0 0,1 1 1 0 0,-2 0-1 0 0,0 0 1 0 0,-1 1-1 0 0,0 0 1 0 0,-2 1-1 0 0,1 0 1 0 0,-20-17-1 0 0,-8-3 111 0 0,-1 1 1 0 0,-45-28-1 0 0,-42-12-749 0 0,55 34-2026 0 0,54 29-3983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2:20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535 237 2304 0 0,'-1'-5'199'0'0,"-1"-1"-1"0"0,1 1 1 0 0,0 0-1 0 0,0 0 1 0 0,1 0-1 0 0,-1-1 1 0 0,1 1-1 0 0,0 0 0 0 0,2-8 1 0 0,-3-30-15 0 0,-1 38-16 0 0,0 0-1 0 0,0 0 1 0 0,0 1 0 0 0,-1-1-1 0 0,1 1 1 0 0,-1 0-1 0 0,0 0 1 0 0,-1 0 0 0 0,1 0-1 0 0,-1 0 1 0 0,0 1 0 0 0,1-1-1 0 0,-1 1 1 0 0,-8-5-1 0 0,-9-5 1045 0 0,-35-18-1 0 0,47 27-1171 0 0,-1 0 0 0 0,1 1 1 0 0,-1 0-1 0 0,0 0 0 0 0,0 1 0 0 0,0 0 1 0 0,0 1-1 0 0,-1 0 0 0 0,1 1 0 0 0,0 0 1 0 0,-1 0-1 0 0,1 1 0 0 0,0 1 0 0 0,0 0 0 0 0,0 0 1 0 0,0 1-1 0 0,0 0 0 0 0,1 0 0 0 0,-1 1 1 0 0,1 1-1 0 0,0 0 0 0 0,0 0 0 0 0,-8 7 1 0 0,9-3 168 0 0,0 1 1 0 0,1 1-1 0 0,0-1 1 0 0,1 1 0 0 0,0 0-1 0 0,1 1 1 0 0,1-1 0 0 0,-7 21-1 0 0,2-6-204 0 0,-12 31-662 0 0,2 0 1 0 0,-22 116 0 0 0,39-150 910 0 0,1 0 1 0 0,1 0-1 0 0,1 0 0 0 0,0 0 1 0 0,2-1-1 0 0,1 1 0 0 0,1-1 0 0 0,1 0 1 0 0,1 0-1 0 0,13 30 0 0 0,-8-26-235 0 0,1-1 0 0 0,1 0 0 0 0,1-1 0 0 0,2-1 1 0 0,0 0-1 0 0,1-1 0 0 0,1-1 0 0 0,23 19 0 0 0,-30-31 57 0 0,0 0 0 0 0,0-1 0 0 0,1 0 0 0 0,0-1 0 0 0,0-1 1 0 0,1 0-1 0 0,0 0 0 0 0,0-2 0 0 0,1 0 0 0 0,27 4 0 0 0,-30-6-49 0 0,-1-1 0 0 0,1 0 0 0 0,-1-1 0 0 0,1 0 0 0 0,-1-1 0 0 0,1 0 0 0 0,-1-1 0 0 0,0-1 0 0 0,0 1 0 0 0,0-2 0 0 0,0 0 0 0 0,0 0 0 0 0,0 0-1 0 0,14-10 1 0 0,-13 4 26 0 0,-1 1-1 0 0,0-1 1 0 0,-1-1-1 0 0,0 0 1 0 0,-1 0-1 0 0,0-1 1 0 0,-1 0-1 0 0,14-26 1 0 0,-8 9 103 0 0,-1-1 0 0 0,18-62 0 0 0,-25 65-102 0 0,-2 0-1 0 0,0 0 1 0 0,-2 0 0 0 0,-1 0 0 0 0,-1 0 0 0 0,-2-1 0 0 0,-5-31 0 0 0,-47-189 886 0 0,43 209-740 0 0,7 20-185 0 0,-2 0 1 0 0,0 0-1 0 0,-1 1 1 0 0,-15-29 0 0 0,18 41-15 0 0,0 0 1 0 0,0 1-1 0 0,0-1 0 0 0,0 1 1 0 0,-1 0-1 0 0,0 1 1 0 0,0-1-1 0 0,0 1 1 0 0,-1 0-1 0 0,1 0 1 0 0,-1 1-1 0 0,0-1 0 0 0,0 1 1 0 0,0 1-1 0 0,0-1 1 0 0,-1 1-1 0 0,-8-2 1 0 0,-2 0-405 0 0,0 1 0 0 0,0 1 1 0 0,0 0-1 0 0,0 1 1 0 0,0 1-1 0 0,0 0 0 0 0,-1 2 1 0 0,1 0-1 0 0,0 1 0 0 0,-17 5 1 0 0,18-1-4307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2:21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632 257 5985 0 0,'-2'-2'-25'0'0,"0"0"-1"0"0,1-1 1 0 0,-1 1-1 0 0,0 0 1 0 0,1-1-1 0 0,0 1 1 0 0,-1-1 0 0 0,1 1-1 0 0,0-1 1 0 0,0 1-1 0 0,0-1 1 0 0,1 0-1 0 0,-2-5 1 0 0,2 5 31 0 0,-1 0 1 0 0,1-1 0 0 0,-1 1 0 0 0,0 0-1 0 0,0 0 1 0 0,-1 0 0 0 0,1 0-1 0 0,-1 0 1 0 0,0 0 0 0 0,1 0-1 0 0,-1 0 1 0 0,0 0 0 0 0,-1 1 0 0 0,-2-4-1 0 0,-11-4 614 0 0,0 1 1 0 0,0 1-1 0 0,-1 0 0 0 0,-23-6 0 0 0,-8-5 251 0 0,34 13-694 0 0,-1 0 0 0 0,1 1 0 0 0,-1 0 1 0 0,0 2-1 0 0,-22-4 0 0 0,30 7-174 0 0,-1 0 0 0 0,0 0-1 0 0,1 0 1 0 0,-1 1 0 0 0,0 0-1 0 0,1 1 1 0 0,-1 0 0 0 0,1 0 0 0 0,0 0-1 0 0,0 1 1 0 0,0 0 0 0 0,0 1 0 0 0,-7 4-1 0 0,-7 5-50 0 0,0 2 0 0 0,2 0 0 0 0,-1 1 0 0 0,2 1 0 0 0,-29 34 0 0 0,39-42 28 0 0,0 1-1 0 0,1 1 1 0 0,0-1-1 0 0,1 1 0 0 0,0 1 1 0 0,1-1-1 0 0,1 1 1 0 0,-1-1-1 0 0,2 1 0 0 0,0 1 1 0 0,0-1-1 0 0,1 0 1 0 0,-1 19-1 0 0,3-5 21 0 0,9 221-34 0 0,-6-217 29 0 0,2-1 1 0 0,0 0 0 0 0,2-1 0 0 0,1 0 0 0 0,1 0-1 0 0,18 36 1 0 0,-19-50 8 0 0,1 0-1 0 0,0-1 0 0 0,1 0 1 0 0,0-1-1 0 0,1 0 0 0 0,16 14 1 0 0,82 58 43 0 0,-68-53-30 0 0,-19-15 44 0 0,1 0-1 0 0,1-1 0 0 0,0-1 1 0 0,1-2-1 0 0,0 0 1 0 0,39 11-1 0 0,-51-19 77 0 0,0-1-1 0 0,1 0 1 0 0,-1-2 0 0 0,1 1-1 0 0,0-1 1 0 0,-1-1-1 0 0,1-1 1 0 0,0 0 0 0 0,-1 0-1 0 0,1-1 1 0 0,-1-1-1 0 0,0-1 1 0 0,1 0 0 0 0,-2 0-1 0 0,14-7 1 0 0,-5 0 45 0 0,-1-2 1 0 0,-1 0 0 0 0,0-1 0 0 0,-1 0-1 0 0,0-2 1 0 0,-1 0 0 0 0,-1-1-1 0 0,-1 0 1 0 0,0-2 0 0 0,-1 0-1 0 0,-1 0 1 0 0,-1-1 0 0 0,-1-1 0 0 0,16-40-1 0 0,-14 27-166 0 0,-2-1-1 0 0,-2 0 1 0 0,0 0 0 0 0,-3-1-1 0 0,-1 0 1 0 0,-2 0-1 0 0,-1-1 1 0 0,-6-70-1 0 0,2 81 133 0 0,-2 1 0 0 0,-1-1 0 0 0,-1 1 0 0 0,0 1 1 0 0,-2-1-1 0 0,-2 1 0 0 0,0 0 0 0 0,-1 1 0 0 0,-1 0 0 0 0,-1 1 0 0 0,-1 1 0 0 0,-1 0 0 0 0,-1 1 0 0 0,-1 0 0 0 0,0 1 0 0 0,-2 1 0 0 0,0 1 0 0 0,-1 1 0 0 0,0 0 0 0 0,-2 2 0 0 0,1 0 0 0 0,-2 2 0 0 0,-32-14 0 0 0,33 16-391 0 0,-1 2 0 0 0,-26-6 0 0 0,41 12-173 0 0,-1 1 0 0 0,1-1 0 0 0,-1 2 0 0 0,1-1 0 0 0,-1 1-1 0 0,1 1 1 0 0,-1-1 0 0 0,1 1 0 0 0,-14 4 0 0 0,1 3-943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2:30.4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171 138 2040 0 0,'-1'-1'104'0'0,"0"-1"0"0"0,0 0-1 0 0,0 1 1 0 0,-1-1 0 0 0,2 0-1 0 0,-1 0 1 0 0,0 1 0 0 0,0-1-1 0 0,0 0 1 0 0,1 0-1 0 0,-1 0 1 0 0,1 0 0 0 0,0 0-1 0 0,-1 0 1 0 0,1 0 0 0 0,0 0-1 0 0,0 0 1 0 0,1-2 0 0 0,8-41 1950 0 0,0 2 2390 0 0,-10 42-4240 0 0,1 0 0 0 0,-1 0 1 0 0,1 0-1 0 0,-1 0 0 0 0,0 1 0 0 0,1-1 1 0 0,-1 0-1 0 0,0 1 0 0 0,1-1 1 0 0,-1 0-1 0 0,0 1 0 0 0,0-1 1 0 0,0 1-1 0 0,0-1 0 0 0,0 1 1 0 0,1 0-1 0 0,-1-1 0 0 0,0 1 1 0 0,0 0-1 0 0,0 0 0 0 0,0-1 1 0 0,0 1-1 0 0,0 0 0 0 0,0 0 1 0 0,0 0-1 0 0,0 0 0 0 0,-1 1 0 0 0,-29 0 1361 0 0,26 2-1448 0 0,1 0-1 0 0,-1 0 1 0 0,0 0 0 0 0,1 0-1 0 0,0 1 1 0 0,0-1 0 0 0,0 1-1 0 0,1 0 1 0 0,-1 1 0 0 0,1-1-1 0 0,0 0 1 0 0,-4 7 0 0 0,-2 6-22 0 0,0 0 1 0 0,-7 20-1 0 0,8-14-65 0 0,1 1 0 0 0,2 0 0 0 0,0 1 0 0 0,1-1 1 0 0,2 1-1 0 0,0-1 0 0 0,2 1 0 0 0,0 0 0 0 0,2-1 0 0 0,1 1 0 0 0,1-1 0 0 0,1 1 0 0 0,1-1 0 0 0,1-1 0 0 0,1 1 0 0 0,1-1 0 0 0,1-1 0 0 0,1 1 0 0 0,1-2 1 0 0,1 0-1 0 0,20 26 0 0 0,-30-44-22 0 0,-1 0 0 0 0,1 0 0 0 0,-1-1 0 0 0,1 1 0 0 0,0 0 0 0 0,0-1 0 0 0,0 0 0 0 0,1 0 0 0 0,-1 0 0 0 0,0 0 0 0 0,1 0 0 0 0,0-1 0 0 0,-1 1 0 0 0,7 0 0 0 0,-9-1-4 0 0,0-1 1 0 0,1 0-1 0 0,-1 0 1 0 0,0 0-1 0 0,0-1 1 0 0,1 1-1 0 0,-1 0 1 0 0,0 0-1 0 0,1-1 1 0 0,-1 1-1 0 0,0-1 1 0 0,0 1-1 0 0,0-1 1 0 0,1 1-1 0 0,-1-1 1 0 0,0 0-1 0 0,2-1 1 0 0,-2 0 15 0 0,1 0 1 0 0,0 0-1 0 0,-1 0 1 0 0,1-1-1 0 0,-1 1 1 0 0,0 0-1 0 0,0-1 1 0 0,0 1-1 0 0,0 0 0 0 0,0-1 1 0 0,1-4-1 0 0,-1 0 89 0 0,3-5-34 0 0,-1 0 0 0 0,-1-1 0 0 0,0 1-1 0 0,-1-1 1 0 0,0 1 0 0 0,-2-22 0 0 0,0 32-93 0 0,1 1-1 0 0,-1 0 1 0 0,0-1 0 0 0,0 1 0 0 0,0 0 0 0 0,0 0 0 0 0,0 0 0 0 0,0 0 0 0 0,0 0 0 0 0,0 0 0 0 0,0 0 0 0 0,0 0 0 0 0,-1 0 0 0 0,1 1 0 0 0,0-1 0 0 0,0 0 0 0 0,-1 1 0 0 0,1-1 0 0 0,-1 1 0 0 0,1 0 0 0 0,0-1 0 0 0,-1 1 0 0 0,-2 0 0 0 0,2-1 8 0 0,0 1 1 0 0,0 0 0 0 0,0-1-1 0 0,0 1 1 0 0,0-1 0 0 0,0 0-1 0 0,1 0 1 0 0,-1 0-1 0 0,0 0 1 0 0,0 0 0 0 0,1 0-1 0 0,-1 0 1 0 0,1 0 0 0 0,-1-1-1 0 0,1 1 1 0 0,-1-1-1 0 0,0-1 1 0 0,0-1-10 0 0,0-1 0 0 0,1 1 0 0 0,0-1-1 0 0,0 1 1 0 0,0-1 0 0 0,1 1 0 0 0,0-1 0 0 0,-1 1 0 0 0,2-1 0 0 0,-1 0-1 0 0,0 1 1 0 0,1-1 0 0 0,0 1 0 0 0,0-1 0 0 0,0 1 0 0 0,1-1 0 0 0,-1 1-1 0 0,1 0 1 0 0,0 0 0 0 0,1 0 0 0 0,-1 0 0 0 0,5-7 0 0 0,7-7-90 0 0,0 1 1 0 0,1 0-1 0 0,22-19 0 0 0,-36 35 109 0 0,10-9 17 0 0,0 1 0 0 0,19-12 0 0 0,-26 19-12 0 0,-1-1-1 0 0,1 1 1 0 0,-1 0 0 0 0,1 1 0 0 0,0-1-1 0 0,0 1 1 0 0,0 0 0 0 0,0-1 0 0 0,0 2 0 0 0,0-1-1 0 0,0 0 1 0 0,0 1 0 0 0,7 0 0 0 0,-8 1 16 0 0,0 0 0 0 0,0 0 1 0 0,-1 0-1 0 0,1 1 0 0 0,-1-1 0 0 0,1 1 1 0 0,-1 0-1 0 0,1 0 0 0 0,-1-1 1 0 0,0 2-1 0 0,0-1 0 0 0,0 0 1 0 0,3 4-1 0 0,22 37 333 0 0,-19-30-276 0 0,68 129 226 0 0,-36-64-173 0 0,-39-76-125 0 0,1 1-16 0 0,-1 1 0 0 0,1-1 1 0 0,0 0-1 0 0,0 0 0 0 0,0 0 0 0 0,0 0 0 0 0,0 0 0 0 0,0-1 0 0 0,1 1 0 0 0,0-1 0 0 0,-1 1 0 0 0,4 1 0 0 0,-5-4-110 0 0,-1-1 0 0 0,1 1-1 0 0,-1 0 1 0 0,1-1-1 0 0,-1 1 1 0 0,0-1-1 0 0,1 1 1 0 0,-1-1-1 0 0,0 1 1 0 0,1-1-1 0 0,-1 1 1 0 0,0-1-1 0 0,0 1 1 0 0,1-1-1 0 0,-1 1 1 0 0,0-1-1 0 0,0 0 1 0 0,0 1-1 0 0,0-1 1 0 0,0 1-1 0 0,0-1 1 0 0,0 0 0 0 0,0 1-1 0 0,0-1 1 0 0,0 1-1 0 0,0-2 1 0 0,-2-20-1811 0 0,2 19 1457 0 0,-1-12-1014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2:30.8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1376 0 0,'6'-12'-5'0'0,"-5"10"505"0"0,0-1 0 0 0,0 1 0 0 0,0 0 0 0 0,1 0 0 0 0,-1 0-1 0 0,0 0 1 0 0,1 0 0 0 0,-1 0 0 0 0,1 0 0 0 0,0 0 0 0 0,3-2 0 0 0,-3 6 9 0 0,-1 0 1 0 0,1 1 0 0 0,-1-1-1 0 0,1 1 1 0 0,-1-1 0 0 0,0 1-1 0 0,0 0 1 0 0,0-1 0 0 0,0 6-1 0 0,0-4-58 0 0,50 127 2976 0 0,-35-96-3316 0 0,2-1-1 0 0,1-1 1 0 0,35 48-1 0 0,-53-80-378 0 0,19 22 342 0 0,-8-16-1719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9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4 311 6913 0 0,'0'0'-3'0'0,"0"0"0"0"0,0 0-1 0 0,0-1 1 0 0,0 1 0 0 0,0 0-1 0 0,0 0 1 0 0,0 0-1 0 0,0 0 1 0 0,0 0 0 0 0,0 0-1 0 0,0 0 1 0 0,0 0 0 0 0,0-1-1 0 0,0 1 1 0 0,0 0-1 0 0,0 0 1 0 0,0 0 0 0 0,0 0-1 0 0,0 0 1 0 0,0 0 0 0 0,0 0-1 0 0,0 0 1 0 0,0 0-1 0 0,0 0 1 0 0,0-1 0 0 0,0 1-1 0 0,0 0 1 0 0,0 0 0 0 0,0 0-1 0 0,-1 0 1 0 0,1 0-1 0 0,0 0 1 0 0,0 0 0 0 0,0 0-1 0 0,0 0 1 0 0,0 0 0 0 0,0 0-1 0 0,0 0 1 0 0,0 0-1 0 0,0 0 1 0 0,-1 0 0 0 0,1 0-1 0 0,0 0 1 0 0,0 0 0 0 0,0 0-1 0 0,0 0 1 0 0,0 0-1 0 0,0 0 1 0 0,0 0 0 0 0,0 0-1 0 0,-1 0 1 0 0,1 0 0 0 0,0 0-1 0 0,0 0 1 0 0,0 0-1 0 0,0 0 1 0 0,0 0 0 0 0,0 0-1 0 0,0 0 1 0 0,0 0-1 0 0,0 0 1 0 0,0 0 0 0 0,-1 1-1 0 0,1-1 1 0 0,0 0 0 0 0,0 0-1 0 0,4-16-447 0 0,11-28-51 0 0,-9 29 901 0 0,7-24 231 0 0,24-62 1741 0 0,-31 88-1554 0 0,0 0-1 0 0,1 0 1 0 0,1 0 0 0 0,0 1 0 0 0,9-12 0 0 0,-16 24-735 0 0,0-1-1 0 0,-1 0 1 0 0,1 1 0 0 0,0-1-1 0 0,0 1 1 0 0,0 0-1 0 0,-1-1 1 0 0,1 1 0 0 0,0 0-1 0 0,0-1 1 0 0,0 1 0 0 0,0 0-1 0 0,-1 0 1 0 0,1 0 0 0 0,0 0-1 0 0,0 0 1 0 0,0 0-1 0 0,0 0 1 0 0,0 0 0 0 0,0 0-1 0 0,0 0 1 0 0,-1 0 0 0 0,1 1-1 0 0,0-1 1 0 0,0 0 0 0 0,0 1-1 0 0,0-1 1 0 0,-1 0-1 0 0,1 1 1 0 0,0-1 0 0 0,0 1-1 0 0,-1-1 1 0 0,1 1 0 0 0,0 0-1 0 0,-1-1 1 0 0,1 1 0 0 0,-1 0-1 0 0,1-1 1 0 0,-1 1-1 0 0,1 0 1 0 0,0 1 0 0 0,30 43 768 0 0,-19-26-345 0 0,30 36 159 0 0,2-2 1 0 0,74 67-1 0 0,-74-88-358 0 0,-24-20-4633 0 0,-16-10 2470 0 0,2 2-4563 0 0</inkml:trace>
  <inkml:trace contextRef="#ctx0" brushRef="#br0" timeOffset="1">239 439 12443 0 0,'0'-4'110'0'0,"-1"-1"1"0"0,1 0 0 0 0,0 1-1 0 0,0-1 1 0 0,0 1 0 0 0,1-1-1 0 0,-1 0 1 0 0,1 1 0 0 0,0-1 0 0 0,2-4-1 0 0,-2 5 230 0 0,9-30 579 0 0,2 1 0 0 0,1 0 0 0 0,2 1 0 0 0,1 0 0 0 0,34-49 0 0 0,8-16-3364 0 0,-47 75-3758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2:31.1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6 258 1376 0 0,'-6'-30'10678'0'0,"7"30"-10477"0"0,15 1 777 0 0,15 8 506 0 0,0 1-1 0 0,38 18 1 0 0,9 3-440 0 0,-41-16-868 0 0,-30-11-171 0 0,1 0 0 0 0,0-1 1 0 0,0 0-1 0 0,0 0 0 0 0,0-1 0 0 0,0 0 1 0 0,0 0-1 0 0,1-1 0 0 0,-1 0 0 0 0,0 0 0 0 0,12-2 1 0 0,-19 1 10 0 0,0 0-1 0 0,0-1 1 0 0,1 1 0 0 0,-1-1 0 0 0,0 1 0 0 0,0-1 0 0 0,0 0 0 0 0,0 1 0 0 0,0-1 0 0 0,0 0-1 0 0,0 0 1 0 0,0 0 0 0 0,0 0 0 0 0,-1 0 0 0 0,1 0 0 0 0,0 0 0 0 0,-1 0 0 0 0,1 0-1 0 0,0 0 1 0 0,-1 0 0 0 0,1 0 0 0 0,-1-1 0 0 0,0 1 0 0 0,1 0 0 0 0,-1 0 0 0 0,0 0 0 0 0,0-1-1 0 0,0 1 1 0 0,0 0 0 0 0,0 0 0 0 0,0-1 0 0 0,0 1 0 0 0,0 0 0 0 0,0 0 0 0 0,0-1-1 0 0,-1 0 1 0 0,-1-8 137 0 0,-1-1-1 0 0,1 1 1 0 0,-7-13-1 0 0,5 12-22 0 0,-69-175 198 0 0,60 153-1066 0 0,12 31 634 0 0,-5-12-944 0 0,1 4-2401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2:31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1376 0 0,'0'1'152'0'0,"-1"-1"0"0"0,1 0 0 0 0,0 1-1 0 0,-1-1 1 0 0,1 1 0 0 0,0-1 0 0 0,-1 1 0 0 0,1-1-1 0 0,0 1 1 0 0,0-1 0 0 0,-1 1 0 0 0,1-1 0 0 0,0 1-1 0 0,0-1 1 0 0,0 1 0 0 0,0-1 0 0 0,0 1 0 0 0,0 0-1 0 0,0-1 1 0 0,0 1 0 0 0,0-1 0 0 0,0 1-1 0 0,0-1 1 0 0,0 1 0 0 0,0-1 0 0 0,0 1 0 0 0,1-1-1 0 0,-1 1 1 0 0,1 0 0 0 0,4 19 1685 0 0,9 10-3 0 0,1-1 0 0 0,37 52 0 0 0,-28-46-1079 0 0,19 39 0 0 0,-36-63-754 0 0,0-1 0 0 0,0 1 0 0 0,1-1 0 0 0,0 0 0 0 0,1-1-1 0 0,17 16 1 0 0,1 1-3114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2:31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102 164 2737 0 0,'-27'-12'254'0'0,"20"10"76"0"0,0-1 0 0 0,0 0 0 0 0,0-1 0 0 0,0 1 0 0 0,0-1 0 0 0,1 0 0 0 0,0-1 0 0 0,0 0 0 0 0,-7-6 0 0 0,13 10-162 0 0,-1-1 0 0 0,1 1-1 0 0,0 0 1 0 0,0-1 0 0 0,-1 1 0 0 0,1-1 0 0 0,0 1 0 0 0,0 0 0 0 0,0-1 0 0 0,1 1 0 0 0,-1-1 0 0 0,0 1 0 0 0,1 0 0 0 0,-1-1 0 0 0,0 1 0 0 0,1 0-1 0 0,-1-1 1 0 0,1 1 0 0 0,0 0 0 0 0,0 0 0 0 0,-1-1 0 0 0,1 1 0 0 0,0 0 0 0 0,0 0 0 0 0,0 0 0 0 0,0 0 0 0 0,0 0 0 0 0,0 0 0 0 0,2-1-1 0 0,35-26 1756 0 0,-27 21-1605 0 0,0 2 0 0 0,1-1 0 0 0,0 1 0 0 0,-1 1 0 0 0,2 0 0 0 0,23-4 1 0 0,-33 7-298 0 0,1 1 0 0 0,0 0 0 0 0,0 0 0 0 0,0 0 0 0 0,0 0 0 0 0,-1 1 0 0 0,1-1 0 0 0,0 1 1 0 0,0 0-1 0 0,-1 0 0 0 0,1 1 0 0 0,0-1 0 0 0,-1 1 0 0 0,1 0 0 0 0,-1 0 0 0 0,0 0 0 0 0,0 0 0 0 0,0 0 1 0 0,0 1-1 0 0,0-1 0 0 0,0 1 0 0 0,-1 0 0 0 0,1 0 0 0 0,-1 0 0 0 0,0 0 0 0 0,3 5 0 0 0,44 82 518 0 0,-44-78-389 0 0,0 0 0 0 0,0 0-1 0 0,-1 1 1 0 0,-1 0-1 0 0,4 22 1 0 0,-8-28-67 0 0,0 1 0 0 0,0-1 0 0 0,-1 0 0 0 0,0 0-1 0 0,0 0 1 0 0,0 0 0 0 0,-1 0 0 0 0,0-1 0 0 0,0 1 0 0 0,-7 9 0 0 0,-6 15 36 0 0,2-4-69 0 0,10-20-328 0 0,0 0-1 0 0,1 0 1 0 0,0 0 0 0 0,0 0-1 0 0,0 1 1 0 0,-1 8 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3:09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4609 0 0,'2'28'808'0'0,"-20"186"1378"0"0,-2 116 229 0 0,92 493-261 0 0,-7-149-2006 0 0,-33 92-68 0 0,-5-112-85 0 0,-3-134 76 0 0,90 1396 761 0 0,-45-856-575 0 0,128 1504 2151 0 0,-142-2120-2137 0 0,54 496 1995 0 0,-80-608-1349 0 0,19 166-458 0 0,-45-463-493 0 0,5 37-283 0 0,-7-66 52 0 0,0 0 0 0 0,0 0 0 0 0,1 0-1 0 0,0 0 1 0 0,1 0 0 0 0,-1-1 0 0 0,1 1 0 0 0,5 7-1 0 0,-2-6-1013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3:1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5529 0 0,'5'-4'74'0'0,"1"0"0"0"0,0 0 0 0 0,-1 0 0 0 0,1 1 0 0 0,1 0 0 0 0,-1 0 0 0 0,0 1 0 0 0,12-4 0 0 0,58-11 110 0 0,-61 14-26 0 0,49-6 345 0 0,1 3-1 0 0,111 4 1 0 0,-20 1-150 0 0,12-5 35 0 0,234-15 787 0 0,798-6 715 0 0,-108 59-1954 0 0,188-35 479 0 0,-492-6 677 0 0,1 26-52 0 0,523 22-1027 0 0,-69 12-13 0 0,-916-34 0 0 0,1132 45-231 0 0,-7-1-34 0 0,-687-44 191 0 0,56 2 23 0 0,-234 33 33 0 0,45 2 100 0 0,-494-48 97 0 0,257 19 198 0 0,-312-15-473 0 0,-1 4 1 0 0,139 41-1 0 0,-68-9-3065 0 0,-118-37-904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3:12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15525 1 3225 0 0,'19'96'1507'0'0,"11"146"0"0"0,-21-139-17 0 0,27 118-1 0 0,52 114 81 0 0,26 117-1062 0 0,35 386 40 0 0,-94-511-365 0 0,23 209 4 0 0,11 58-124 0 0,-49-360 53 0 0,16 421-1 0 0,-73 26-119 0 0,1-87 4 0 0,26 1017-88 0 0,-5-1200 321 0 0,-1 86-1574 0 0,-26 0 867 0 0,-37 70 496 0 0,26-263-544 0 0,-17 82 2395 0 0,-6 66 1406 0 0,47-356-3006 0 0,6 187 1 0 0,5-259-290 0 0,-2 1 0 0 0,-4 30 0 0 0,-24 102 620 0 0,-2 11 371 0 0,28-158-1216 0 0,0 0 0 0 0,-1 0 0 0 0,0-1 1 0 0,-1 0-1 0 0,0 1 0 0 0,-1-1 0 0 0,0-1 1 0 0,0 1-1 0 0,-1-1 0 0 0,-6 8 0 0 0,-27-16-1459 0 0,-46 9 1483 0 0,-182 14-1859 0 0,-397 2 4114 0 0,171-2-567 0 0,-196 1 273 0 0,-301-100 46 0 0,487 27-671 0 0,-280-38-444 0 0,2-25-986 0 0,691 99 275 0 0,-1025-125 784 0 0,591 79-546 0 0,88 13-162 0 0,-111-13-719 0 0,-1343-93-3089 0 0,569 103 5065 0 0,723 57-1015 0 0,108 1-148 0 0,-398 16 237 0 0,225-23-790 0 0,122 10-73 0 0,63 1 98 0 0,325-16 855 0 0,-244 0 1556 0 0,3 27-2081 0 0,300-14-2612 0 0,77-9-3306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3:29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953 103 6449 0 0,'-3'-6'105'0'0,"-1"-1"0"0"0,0 1 0 0 0,0 0 0 0 0,0 0 0 0 0,-1 0-1 0 0,0 1 1 0 0,0 0 0 0 0,0 0 0 0 0,-1 0 0 0 0,0 0-1 0 0,1 1 1 0 0,-2 0 0 0 0,1 0 0 0 0,0 1 0 0 0,-11-5 0 0 0,3 4-266 0 0,1 0 0 0 0,-1 1 1 0 0,0 0-1 0 0,-1 2 0 0 0,1-1 1 0 0,0 2-1 0 0,-17 0 0 0 0,-50 1-35 0 0,36-2 1039 0 0,-62 8 0 0 0,91-4-528 0 0,0 0 0 0 0,0 1 0 0 0,0 0 0 0 0,0 1 0 0 0,1 1 0 0 0,-1 1-1 0 0,-19 12 1 0 0,3 1-285 0 0,1 2 0 0 0,2 0 0 0 0,0 3 0 0 0,1 0 0 0 0,-34 41 0 0 0,44-44-58 0 0,1 1 1 0 0,0 0-1 0 0,2 1 0 0 0,1 1 0 0 0,1 1 0 0 0,1 0 0 0 0,-14 46 1 0 0,23-60 194 0 0,1-1 0 0 0,0 1 1 0 0,1 0-1 0 0,0 0 1 0 0,1-1-1 0 0,0 1 0 0 0,1 0 1 0 0,0 0-1 0 0,1-1 1 0 0,0 1-1 0 0,1-1 1 0 0,0 1-1 0 0,1-1 0 0 0,1 0 1 0 0,-1 0-1 0 0,12 18 1 0 0,7 6-43 0 0,2 0 1 0 0,1-2-1 0 0,41 40 1 0 0,-38-43-63 0 0,2 4-16 0 0,2-1 1 0 0,2-3-1 0 0,44 33 0 0 0,-55-48-14 0 0,1 0-1 0 0,0-1 1 0 0,1-1-1 0 0,0-2 0 0 0,1 0 1 0 0,37 8-1 0 0,-18-7 297 0 0,0-3-1 0 0,50 4 1 0 0,-79-12-217 0 0,0-1 0 0 0,0 0 0 0 0,0-1 0 0 0,0-1 0 0 0,0-1 0 0 0,0 0 0 0 0,0-1 0 0 0,-1-1 0 0 0,18-8 0 0 0,-1-1 166 0 0,18-8 296 0 0,77-45-1 0 0,-113 58-523 0 0,0-2-1 0 0,-1 0 1 0 0,0 0-1 0 0,-1-1 1 0 0,0-1-1 0 0,-1 0 1 0 0,-1-1-1 0 0,0 0 1 0 0,11-18-1 0 0,-10 10 21 0 0,-1-1-1 0 0,-1-1 0 0 0,-1 0 0 0 0,0 0 1 0 0,-3-1-1 0 0,0 0 0 0 0,-1 0 0 0 0,-1 0 0 0 0,-2-1 1 0 0,0 1-1 0 0,-3-42 0 0 0,-1 57-27 0 0,0 1 0 0 0,0 0 0 0 0,-1-1 0 0 0,0 1 0 0 0,0 1 0 0 0,-1-1 0 0 0,-9-16 0 0 0,-4 0 261 0 0,-23-27 0 0 0,-6-9-29 0 0,-48-69 14 0 0,77 109-229 0 0,-2 1-1 0 0,-1 0 0 0 0,-40-31 0 0 0,38 36-580 0 0,0 0 0 0 0,-1 1 0 0 0,-42-18 1 0 0,52 27 23 0 0,1 1 0 0 0,-2 0 1 0 0,1 0-1 0 0,0 2 0 0 0,-1 0 0 0 0,1 0 1 0 0,-1 1-1 0 0,1 1 0 0 0,-18 1 0 0 0,-7 5-5600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4:27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6 189 4145 0 0,'0'0'39'0'0,"-1"0"0"0"0,1-1 1 0 0,-1 1-1 0 0,1 0 0 0 0,0-1 0 0 0,0 1 1 0 0,-1 0-1 0 0,1-1 0 0 0,0 1 0 0 0,-1 0 1 0 0,1-1-1 0 0,0 1 0 0 0,0 0 0 0 0,0-1 1 0 0,0 1-1 0 0,-1-1 0 0 0,1 1 0 0 0,0 0 1 0 0,0-1-1 0 0,0 1 0 0 0,0-1 0 0 0,0 1 0 0 0,0 0 1 0 0,0-1-1 0 0,0 1 0 0 0,0-1 0 0 0,0 1 1 0 0,0-1-1 0 0,0 1 0 0 0,0 0 0 0 0,0-1 1 0 0,1 1-1 0 0,-1-1 0 0 0,0 1 0 0 0,0 0 1 0 0,0-1-1 0 0,1 1 0 0 0,-1 0 0 0 0,0-1 1 0 0,0 1-1 0 0,1 0 0 0 0,-1-1 0 0 0,1 1 1 0 0,24-10 619 0 0,36 3 368 0 0,522-35 2753 0 0,-357 29-2669 0 0,36-3-261 0 0,-44-11-308 0 0,426-30 1852 0 0,-14 90-1717 0 0,-144-11 483 0 0,-1-35-425 0 0,-386 10-416 0 0,1 3 0 0 0,0 6 0 0 0,171 30 0 0 0,-249-31-797 0 0,36 13 0 0 0,-26-3-6254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4:28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5529 0 0,'1'0'90'0'0,"0"-1"0"0"0,0 1 0 0 0,-1-1 0 0 0,1 1 0 0 0,0-1 0 0 0,0 1 0 0 0,0 0 0 0 0,0-1 0 0 0,0 1 0 0 0,0 0 0 0 0,0 0 0 0 0,0-1 0 0 0,0 1 0 0 0,0 0-1 0 0,0 0 1 0 0,0 0 0 0 0,0 0 0 0 0,0 1 0 0 0,-1-1 0 0 0,1 0 0 0 0,0 0 0 0 0,0 1 0 0 0,0-1 0 0 0,1 1 0 0 0,28 5 142 0 0,-1 5 262 0 0,-1 1 1 0 0,0 1-1 0 0,-1 2 0 0 0,34 24 1 0 0,0-2 139 0 0,-19-10-63 0 0,-2 1 1 0 0,0 2 0 0 0,53 53 0 0 0,96 120 969 0 0,-120-126-1090 0 0,-17-13 40 0 0,-3 2-1 0 0,50 88 1 0 0,-53-78 137 0 0,92 114 1 0 0,82 47-248 0 0,-159-173-346 0 0,-30-32-112 0 0,1-2-1 0 0,64 48 1 0 0,-81-68-130 0 0,0-1 1 0 0,1 0 0 0 0,0 0-1 0 0,1-2 1 0 0,0 0-1 0 0,0-1 1 0 0,0-1-1 0 0,1 0 1 0 0,28 3-1 0 0,-21-6-5666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4:29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2212 82 2304 0 0,'-2'-3'402'0'0,"1"-1"-1"0"0,0 0 0 0 0,0 0 1 0 0,0 0-1 0 0,0 0 0 0 0,1 0 1 0 0,-1-6-1 0 0,1 6-223 0 0,0 1 1 0 0,0-1-1 0 0,-1 0 0 0 0,0 0 1 0 0,0 1-1 0 0,0-1 0 0 0,-2-5 0 0 0,3 9-129 0 0,-1-1-1 0 0,0 0 1 0 0,1 0-1 0 0,-1 1 1 0 0,0-1-1 0 0,1 0 1 0 0,-1 1-1 0 0,0-1 1 0 0,0 1-1 0 0,0-1 1 0 0,0 1-1 0 0,0-1 1 0 0,1 1-1 0 0,-1-1 1 0 0,0 1-1 0 0,0 0 0 0 0,0 0 1 0 0,0 0-1 0 0,0-1 1 0 0,0 1-1 0 0,0 0 1 0 0,0 0-1 0 0,0 0 1 0 0,0 1-1 0 0,0-1 1 0 0,0 0-1 0 0,0 0 1 0 0,0 0-1 0 0,0 1 1 0 0,0-1-1 0 0,0 0 0 0 0,0 1 1 0 0,0-1-1 0 0,0 1 1 0 0,1-1-1 0 0,-1 1 1 0 0,-1 1-1 0 0,-34 23 758 0 0,35-24-769 0 0,-78 68 727 0 0,4 2 0 0 0,3 4 0 0 0,-104 139-1 0 0,-99 132 1010 0 0,117-168-1315 0 0,-126 131 193 0 0,-254 297 1134 0 0,400-425-969 0 0,-54 63 512 0 0,147-197-945 0 0,28-32-221 0 0,1 2 0 0 0,1 0 0 0 0,1 0-1 0 0,-13 21 1 0 0,26-37-216 0 0,1 0 0 0 0,-1-1 0 0 0,1 1 0 0 0,-1 0 0 0 0,1 0 0 0 0,0 0 0 0 0,-1-1 0 0 0,1 1-1 0 0,0 0 1 0 0,0 0 0 0 0,-1 0 0 0 0,1 0 0 0 0,0 0 0 0 0,0-1 0 0 0,0 1 0 0 0,0 0 0 0 0,0 0-1 0 0,0 0 1 0 0,0 0 0 0 0,1 0 0 0 0,-1 0 0 0 0,0 0 0 0 0,0-1 0 0 0,1 1 0 0 0,-1 0 0 0 0,1 0 0 0 0,0 1-1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9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16 6913 0 0,'-1'-1'1586'0'0,"14"20"1315"0"0,3 30 464 0 0,-12-34-2719 0 0,1-1-1 0 0,0 0 0 0 0,1 0 1 0 0,1 0-1 0 0,8 13 0 0 0,-12-23-586 0 0,0 0-1 0 0,0-1 1 0 0,0 1-1 0 0,1-1 0 0 0,-1 0 1 0 0,1 1-1 0 0,0-2 1 0 0,0 1-1 0 0,0 0 1 0 0,1-1-1 0 0,-1 0 0 0 0,0 0 1 0 0,1 0-1 0 0,0 0 1 0 0,-1-1-1 0 0,1 0 1 0 0,0 0-1 0 0,0 0 0 0 0,0 0 1 0 0,5-1-1 0 0,-5 1-16 0 0,0-1-1 0 0,0 0 1 0 0,0 0 0 0 0,1-1-1 0 0,-1 1 1 0 0,0-1-1 0 0,0 0 1 0 0,0-1-1 0 0,0 1 1 0 0,0-1 0 0 0,0 0-1 0 0,5-3 1 0 0,-8 4-20 0 0,-1-1 1 0 0,1 1 0 0 0,0-1-1 0 0,-1 0 1 0 0,1 1 0 0 0,-1-1-1 0 0,0 0 1 0 0,1 0 0 0 0,-1 0-1 0 0,0 0 1 0 0,0 0 0 0 0,0 0-1 0 0,-1-1 1 0 0,1 1 0 0 0,0 0-1 0 0,-1 0 1 0 0,0-1 0 0 0,1 1-1 0 0,-1 0 1 0 0,0-1 0 0 0,0 1-1 0 0,0 0 1 0 0,0-1 0 0 0,-1 1-1 0 0,1 0 1 0 0,-1 0 0 0 0,1-1-1 0 0,-1 1 1 0 0,-1-3-1 0 0,0-1 18 0 0,-1-1-1 0 0,1 0 0 0 0,-1 1 0 0 0,-1-1 0 0 0,1 1 0 0 0,-1 0 0 0 0,0 0 0 0 0,-1 0 0 0 0,1 1 0 0 0,-1 0 0 0 0,0 0 0 0 0,-1 0 0 0 0,1 0 0 0 0,-1 1 0 0 0,0 0 0 0 0,0 0 0 0 0,0 0 0 0 0,-10-4 0 0 0,-1 1-364 0 0,0 1-1 0 0,-34-8 1 0 0,-7 2-3817 0 0,45 10 2677 0 0,4 0-5088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1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12443 0 0,'1'-2'21'0'0,"-1"0"0"0"0,1 1 0 0 0,-1-1 0 0 0,1 1 0 0 0,0-1 0 0 0,0 1 0 0 0,0-1 0 0 0,-1 1 0 0 0,2 0 0 0 0,-1-1 0 0 0,0 1 0 0 0,0 0 0 0 0,0 0 0 0 0,0 0 0 0 0,1 0 0 0 0,-1 0 0 0 0,1 0 0 0 0,-1 0 0 0 0,0 0 0 0 0,1 0 0 0 0,0 1 0 0 0,1-1 0 0 0,40-18-178 0 0,-8 7 329 0 0,2 3 0 0 0,-1 1 0 0 0,55-5 0 0 0,118 1 583 0 0,-131 10-467 0 0,512-15 1592 0 0,282-14-303 0 0,-4-24 513 0 0,-690 51-1984 0 0,-145 5-370 0 0,1 2 0 0 0,-1 2 0 0 0,42 10 0 0 0,-62-11-1352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12 132 10594 0 0,'-2'-3'-36'0'0,"1"0"-1"0"0,-1 0 1 0 0,1 0-1 0 0,0 0 1 0 0,0 0-1 0 0,0-1 1 0 0,0 1-1 0 0,1-1 1 0 0,-1 1-1 0 0,1 0 1 0 0,0-1-1 0 0,0 1 1 0 0,1-7-1 0 0,0 5-97 0 0,1 1 0 0 0,0-1-1 0 0,0 1 1 0 0,0-1 0 0 0,0 1 0 0 0,1 0-1 0 0,0 0 1 0 0,0 0 0 0 0,4-5 0 0 0,-3 5 292 0 0,-1 0 1 0 0,1 0-1 0 0,0 0 1 0 0,0 0-1 0 0,1 1 1 0 0,7-6-1 0 0,-12 44 1077 0 0,-1 15 388 0 0,3 0 0 0 0,8 61 0 0 0,26 99-530 0 0,-9-68-442 0 0,4 64-131 0 0,25 135-142 0 0,-14-186 182 0 0,0 3-1513 0 0,-39-141-3491 0 0,0-1-1473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3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736 12 11979 0 0,'-19'-4'80'0'0,"-1"1"1"0"0,0 0-1 0 0,0 2 1 0 0,0 0-1 0 0,0 1 1 0 0,0 2-1 0 0,0 0 1 0 0,1 0 0 0 0,-1 2-1 0 0,1 1 1 0 0,-32 11-1 0 0,24-6-258 0 0,1 1 0 0 0,0 2 1 0 0,0 0-1 0 0,1 2 0 0 0,1 1 0 0 0,0 1 0 0 0,-30 28 0 0 0,33-23 275 0 0,0 1-1 0 0,2 0 1 0 0,1 2-1 0 0,1 0 0 0 0,1 1 1 0 0,1 0-1 0 0,1 2 0 0 0,-16 47 1 0 0,14-26 321 0 0,3 0 1 0 0,1 0 0 0 0,3 1-1 0 0,-4 73 1 0 0,11-97-303 0 0,2 0-1 0 0,1 1 1 0 0,1-1 0 0 0,1 0-1 0 0,1 0 1 0 0,11 35 0 0 0,-9-43-200 0 0,1 1 0 0 0,1-2 0 0 0,0 1 0 0 0,2-1 0 0 0,0-1 0 0 0,0 1 0 0 0,2-2 0 0 0,0 0-1 0 0,19 20 1 0 0,15 6 292 0 0,2-2 0 0 0,1-2 0 0 0,2-2 0 0 0,1-2 0 0 0,81 37-1 0 0,-114-61-5 0 0,1-1 0 0 0,0-1-1 0 0,0-1 1 0 0,0 0 0 0 0,1-2-1 0 0,0 0 1 0 0,0-1 0 0 0,1-1 0 0 0,-1-1-1 0 0,0-1 1 0 0,0-1 0 0 0,1-1-1 0 0,-1-1 1 0 0,0-1 0 0 0,-1 0-1 0 0,1-2 1 0 0,-1 0 0 0 0,0-2-1 0 0,0 0 1 0 0,-1-1 0 0 0,0-1-1 0 0,-1 0 1 0 0,0-2 0 0 0,0 0-1 0 0,19-18 1 0 0,-2-7-98 0 0,-2-1-1 0 0,-2-1 1 0 0,-1-2-1 0 0,39-73 1 0 0,-60 97-94 0 0,0 1 1 0 0,-2-1-1 0 0,0-1 1 0 0,-1 0-1 0 0,0 1 1 0 0,-2-2-1 0 0,0 1 1 0 0,-1 0-1 0 0,-1-1 1 0 0,-1 0-1 0 0,-1-29 1 0 0,-3 15 4 0 0,-2 1 0 0 0,-1-1 0 0 0,-2 1 0 0 0,-1 0 0 0 0,-22-52 0 0 0,13 38-68 0 0,-3 0 0 0 0,-2 1 1 0 0,-36-55-1 0 0,48 85 19 0 0,-1 0-1 0 0,-1 0 1 0 0,0 1 0 0 0,0 1 0 0 0,-1 0 0 0 0,-1 0-1 0 0,0 2 1 0 0,-1 0 0 0 0,0 1 0 0 0,-1 0-1 0 0,-34-13 1 0 0,25 14-520 0 0,0 0 1 0 0,-1 2-1 0 0,-31-4 0 0 0,43 9 15 0 0,0 1-1 0 0,0 0 0 0 0,1 1 1 0 0,-1 1-1 0 0,0 0 0 0 0,0 1 1 0 0,-22 6-1 0 0,3 3-4845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24 3681 0 0,'-5'-24'10052'0'0,"5"24"-9915"0"0,2 4-99 0 0,-1 0 0 0 0,1-1 0 0 0,-1 1 0 0 0,0 0 0 0 0,0 0 1 0 0,-1 0-1 0 0,1 0 0 0 0,-1 0 0 0 0,0 7 0 0 0,0-10-22 0 0,2 124-241 0 0,4 74 188 0 0,-2-162 15 0 0,1-1 0 0 0,2 1 0 0 0,16 50 1 0 0,5-7-2923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4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137 123 3225 0 0,'-24'-4'1379'0'0,"21"4"-846"0"0,1 0 0 0 0,-1 0-1 0 0,0 0 1 0 0,1 0 0 0 0,-1 0 0 0 0,1 0-1 0 0,-1 1 1 0 0,1 0 0 0 0,-1-1 0 0 0,1 1-1 0 0,0 0 1 0 0,-1 0 0 0 0,1 0 0 0 0,0 0-1 0 0,0 1 1 0 0,-4 2 0 0 0,-16 23-2174 0 0,15-14 1379 0 0,0 0 0 0 0,1 0 0 0 0,0 1 0 0 0,1 0 0 0 0,0 0 0 0 0,-4 25 0 0 0,9-39 262 0 0,0 0-1 0 0,0 0 1 0 0,0 0 0 0 0,0 0-1 0 0,0 0 1 0 0,0 0-1 0 0,0 0 1 0 0,0 0-1 0 0,1 0 1 0 0,-1 0 0 0 0,0 0-1 0 0,0-1 1 0 0,0 1-1 0 0,0 0 1 0 0,0 0 0 0 0,0 0-1 0 0,0 0 1 0 0,0 0-1 0 0,0 0 1 0 0,0 0 0 0 0,1 0-1 0 0,-1 0 1 0 0,0 0-1 0 0,0 0 1 0 0,0 0 0 0 0,0 0-1 0 0,0 0 1 0 0,0 0-1 0 0,0 1 1 0 0,0-1-1 0 0,0 0 1 0 0,1 0 0 0 0,-1 0-1 0 0,0 0 1 0 0,0 0-1 0 0,0 0 1 0 0,0 0 0 0 0,0 0-1 0 0,0 0 1 0 0,0 0-1 0 0,0 0 1 0 0,0 0 0 0 0,0 0-1 0 0,0 0 1 0 0,0 0-1 0 0,0 1 1 0 0,0-1 0 0 0,0 0-1 0 0,0 0 1 0 0,0 0-1 0 0,1 0 1 0 0,-1 0-1 0 0,0 0 1 0 0,0 0 0 0 0,0 0-1 0 0,0 0 1 0 0,0 1-1 0 0,10-14 520 0 0,13-23 802 0 0,-22 34-1231 0 0,31-50 605 0 0,44-99 1 0 0,-75 150-618 0 0,-1-1 1 0 0,1 0-1 0 0,-1 0 1 0 0,1 1-1 0 0,0-1 1 0 0,0 0 0 0 0,0 1-1 0 0,0-1 1 0 0,0 1-1 0 0,0-1 1 0 0,1 1-1 0 0,-1 0 1 0 0,0-1-1 0 0,1 1 1 0 0,-1 0-1 0 0,2-1 1 0 0,7 6 1683 0 0,-2 15-849 0 0,2 18-844 0 0,2-1-1 0 0,2-1 1 0 0,33 62 0 0 0,-30-68-4353 0 0,1 3-1502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4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9218 0 0,'0'-36'4272'0'0,"1"29"-1350"0"0,0 25-2485 0 0,-2 133 725 0 0,0 41 325 0 0,22 191-1 0 0,-11-303-1409 0 0,3 0-1 0 0,4-1 0 0 0,3-1 0 0 0,35 86 0 0 0,-36-121-242 0 0,-11-24-617 0 0,0-1 0 0 0,-1 1 1 0 0,9 35-1 0 0,-14-36-5811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5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9218 0 0,'3'1'49'0'0,"0"1"0"0"0,-1 0 1 0 0,1 0-1 0 0,-1 0 0 0 0,0 0 0 0 0,0 0 1 0 0,0 0-1 0 0,0 1 0 0 0,0-1 0 0 0,0 1 1 0 0,0-1-1 0 0,-1 1 0 0 0,1 0 1 0 0,-1-1-1 0 0,0 1 0 0 0,0 0 0 0 0,0 0 1 0 0,0 0-1 0 0,-1 0 0 0 0,1 0 0 0 0,-1 4 1 0 0,4 17-143 0 0,0 40 0 0 0,-3-45 229 0 0,35 391 2802 0 0,-26-354-2694 0 0,2-1 0 0 0,2-1-1 0 0,2 0 1 0 0,3-1 0 0 0,34 67-1 0 0,-45-105-5509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5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86 7370 0 0,'-12'3'558'0'0,"9"-3"-339"0"0,-1 1 0 0 0,1 0 0 0 0,-1 0 0 0 0,1 0 0 0 0,-1 1 0 0 0,1-1 0 0 0,-6 13 5456 0 0,9-14-5548 0 0,16 3 822 0 0,24-6-2415 0 0,-37 3 1835 0 0,667-47 4095 0 0,-521 43-3730 0 0,661-34 958 0 0,-309 18-1564 0 0,-328 20 49 0 0,174 24 0 0 0,-193-3 11 0 0,104 10 495 0 0,-78-25-2088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6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 7834 0 0,'-15'-7'1213'0'0,"15"7"-1214"0"0,0 0 0 0 0,-1 0 0 0 0,1 0-1 0 0,0 0 1 0 0,0 0 0 0 0,-1 1 0 0 0,1-1-1 0 0,0 0 1 0 0,0 0 0 0 0,-1 0 0 0 0,1 0-1 0 0,0 0 1 0 0,0 0 0 0 0,-1 0 0 0 0,1 0 0 0 0,0 1-1 0 0,0-1 1 0 0,-1 0 0 0 0,1 0 0 0 0,0 0-1 0 0,0 0 1 0 0,0 1 0 0 0,0-1 0 0 0,-1 0-1 0 0,1 0 1 0 0,0 0 0 0 0,0 1 0 0 0,0-1-1 0 0,0 0 1 0 0,0 0 0 0 0,0 1 0 0 0,0-1-1 0 0,-1 0 1 0 0,1 0 0 0 0,0 1 0 0 0,0-1-1 0 0,0 0 1 0 0,0 1 0 0 0,0-1 0 0 0,0 0 0 0 0,0 0-1 0 0,0 1 1 0 0,0-1 0 0 0,1 0 0 0 0,-1 0-1 0 0,0 1 1 0 0,0-1 0 0 0,0 0 0 0 0,0 0-1 0 0,0 1 1 0 0,0-1 0 0 0,0 0 0 0 0,1 0-1 0 0,-1 0 1 0 0,0 1 0 0 0,1 0 10 0 0,0 0 0 0 0,0 0 0 0 0,0 0 0 0 0,0 0 0 0 0,0 0 0 0 0,0 0-1 0 0,1 0 1 0 0,-1 0 0 0 0,0-1 0 0 0,0 1 0 0 0,1 0 0 0 0,-1-1 0 0 0,0 1 0 0 0,1-1 0 0 0,-1 1 0 0 0,0-1 0 0 0,1 0 0 0 0,-1 0 0 0 0,1 0 0 0 0,2 0 0 0 0,35 2 503 0 0,-34-2-516 0 0,460 12 3145 0 0,-255-5-1085 0 0,833 55 61 0 0,-859-46-2309 0 0,164 10-1279 0 0,-264-25 448 0 0,-1-3 0 0 0,98-14 0 0 0,-148 10-4240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6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23 1376 0 0,'-1'-1'291'0'0,"-1"0"-1"0"0,1 1 1 0 0,0-1-1 0 0,-1 0 0 0 0,1 1 1 0 0,-1-1-1 0 0,1 1 1 0 0,0-1-1 0 0,-1 1 0 0 0,0 0 1 0 0,1-1-1 0 0,-1 1 1 0 0,1 0-1 0 0,-1 0 0 0 0,1 0 1 0 0,-1 0-1 0 0,1 0 1 0 0,-1 1-1 0 0,1-1 1 0 0,-1 0-1 0 0,1 1 0 0 0,-3 0 1 0 0,3 0-33 0 0,0 0 1 0 0,0 0 0 0 0,0 0 0 0 0,0 0-1 0 0,1 0 1 0 0,-1 0 0 0 0,0 0-1 0 0,0 1 1 0 0,1-1 0 0 0,-1 0 0 0 0,0 0-1 0 0,1 1 1 0 0,-1 0 0 0 0,-3 18-2384 0 0,4-10 2138 0 0,0-1 1 0 0,0 1 0 0 0,1-1-1 0 0,0 1 1 0 0,0-1 0 0 0,1 0-1 0 0,1 1 1 0 0,0-1 0 0 0,0 0-1 0 0,0-1 1 0 0,1 1 0 0 0,1 0-1 0 0,-1-1 1 0 0,1 0 0 0 0,1 0-1 0 0,0-1 1 0 0,0 1 0 0 0,0-1-1 0 0,1 0 1 0 0,8 6 0 0 0,-7-6 130 0 0,-1-1 0 0 0,1 0 0 0 0,0-1 0 0 0,0 1 1 0 0,1-2-1 0 0,0 1 0 0 0,-1-1 0 0 0,1 0 0 0 0,1-1 0 0 0,-1 0 0 0 0,1-1 1 0 0,-1 0-1 0 0,1 0 0 0 0,-1-1 0 0 0,1 0 0 0 0,0-1 0 0 0,0 0 0 0 0,-1 0 1 0 0,16-4-1 0 0,-15 1 53 0 0,0 0 0 0 0,0-1 0 0 0,-1-1 1 0 0,1 0-1 0 0,-1 0 0 0 0,0-1 0 0 0,0 0 0 0 0,-1 0 1 0 0,0-1-1 0 0,0 0 0 0 0,0-1 0 0 0,8-10 1 0 0,-10 10-55 0 0,0 0 0 0 0,0 0 0 0 0,-1 0 0 0 0,0-1 1 0 0,0 0-1 0 0,-1 0 0 0 0,0 0 0 0 0,-1 0 1 0 0,0-1-1 0 0,0 1 0 0 0,-1-1 0 0 0,-1 0 0 0 0,2-13 1 0 0,-3 20-140 0 0,0 0 0 0 0,-1 0 1 0 0,1 0-1 0 0,0 1 1 0 0,-1-1-1 0 0,0 0 0 0 0,1 0 1 0 0,-1 1-1 0 0,0-1 0 0 0,0 0 1 0 0,-1 1-1 0 0,1-1 0 0 0,0 1 1 0 0,-1 0-1 0 0,0-1 0 0 0,0 1 1 0 0,1 0-1 0 0,-1 0 1 0 0,0 0-1 0 0,-1 0 0 0 0,1 0 1 0 0,0 1-1 0 0,0-1 0 0 0,-1 1 1 0 0,1-1-1 0 0,-1 1 0 0 0,-4-2 1 0 0,-2 0-439 0 0,0 1 1 0 0,-1 0 0 0 0,1 0-1 0 0,-1 1 1 0 0,0 0 0 0 0,-18 1-1 0 0,-5 2-4856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32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4145 0 0,'0'-7'4859'0'0,"13"7"-2235"0"0,-12 0-2496 0 0,0 0 0 0 0,0 1 1 0 0,1-1-1 0 0,-1 1 0 0 0,0 0 0 0 0,0-1 1 0 0,0 1-1 0 0,0 0 0 0 0,0 0 0 0 0,0 0 1 0 0,0 0-1 0 0,0 0 0 0 0,0 0 1 0 0,0 0-1 0 0,0 0 0 0 0,0 0 0 0 0,-1 0 1 0 0,1 0-1 0 0,0 0 0 0 0,-1 1 0 0 0,1 1 1 0 0,2 19 792 0 0,-1 0 0 0 0,-1 0 0 0 0,-1 0 1 0 0,-4 32-1 0 0,0 19-241 0 0,2-27-397 0 0,-16 89-1 0 0,9-76-275 0 0,9-59-36 0 0,-3 39 184 0 0,7-21-521 0 0,-4-17 310 0 0,0-1 0 0 0,1 0-1 0 0,-1 1 1 0 0,0-1 0 0 0,0 0 0 0 0,1 1 0 0 0,-1-1 0 0 0,0 0 0 0 0,1 1 0 0 0,-1-1-1 0 0,1 0 1 0 0,-1 0 0 0 0,0 1 0 0 0,1-1 0 0 0,-1 0 0 0 0,1 0 0 0 0,-1 0 0 0 0,1 1-1 0 0,-1-1 1 0 0,0 0 0 0 0,1 0 0 0 0,-1 0 0 0 0,1 0 0 0 0,-1 0 0 0 0,1 0 0 0 0,-1 0-1 0 0,1 0 1 0 0,-1 0 0 0 0,1 0 0 0 0,0-1 0 0 0,1 0-1764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49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63 631 6913 0 0,'2'-1'231'0'0,"0"-1"0"0"0,0 1 0 0 0,0-1 0 0 0,1 1 0 0 0,-1 0 0 0 0,0 0 0 0 0,0 0 0 0 0,1 0 0 0 0,-1 0-1 0 0,1 0 1 0 0,-1 1 0 0 0,1-1 0 0 0,-1 1 0 0 0,5 0 0 0 0,11-4 1428 0 0,-8 0-1037 0 0,0 0 0 0 0,0 0 0 0 0,0-1 0 0 0,-1-1-1 0 0,0 0 1 0 0,0 0 0 0 0,0 0 0 0 0,-1-1 0 0 0,1-1 0 0 0,-2 1 0 0 0,1-1 0 0 0,-1-1 0 0 0,0 1 0 0 0,8-15 0 0 0,-60 3-636 0 0,25 8-324 0 0,2 0-1 0 0,0-2 1 0 0,0 0 0 0 0,1-1-1 0 0,1-1 1 0 0,1 0 0 0 0,0-1-1 0 0,1-1 1 0 0,0 0-1 0 0,-11-23 1 0 0,22 36 360 0 0,0-1 0 0 0,0 0 1 0 0,1 0-1 0 0,-1 0 0 0 0,1 0 0 0 0,1-1 0 0 0,-1 1 0 0 0,1 0 1 0 0,1-1-1 0 0,-1 1 0 0 0,1-1 0 0 0,0 1 0 0 0,0-1 0 0 0,1 1 1 0 0,0-1-1 0 0,0 1 0 0 0,0 0 0 0 0,1-1 0 0 0,0 1 0 0 0,0 0 1 0 0,1 0-1 0 0,0 0 0 0 0,0 0 0 0 0,0 1 0 0 0,0-1 0 0 0,1 1 1 0 0,0 0-1 0 0,6-6 0 0 0,-9 10 6 0 0,0 0 1 0 0,0 1-1 0 0,0-1 1 0 0,0 1-1 0 0,0-1 1 0 0,1 1-1 0 0,-1 0 1 0 0,0-1-1 0 0,0 1 1 0 0,0 0-1 0 0,0 0 1 0 0,0 0-1 0 0,1 0 1 0 0,-1 0-1 0 0,0 0 1 0 0,0 0-1 0 0,0 0 1 0 0,0 0-1 0 0,0 1 1 0 0,1-1-1 0 0,-1 0 1 0 0,0 1-1 0 0,0-1 1 0 0,0 1-1 0 0,0-1 1 0 0,0 1-1 0 0,0 0 1 0 0,0-1-1 0 0,0 1 1 0 0,0 0-1 0 0,1 1 1 0 0,33 34-149 0 0,-19-18 183 0 0,-8-13-40 0 0,-1 1 1 0 0,1-2-1 0 0,0 1 1 0 0,1-1-1 0 0,-1 0 1 0 0,1-1-1 0 0,10 3 0 0 0,-10-3-3 0 0,0 0 1 0 0,-1 0-1 0 0,1 1 0 0 0,-1 0 0 0 0,0 0 0 0 0,0 1 0 0 0,9 7 0 0 0,-17-12 36 0 0,1 1 0 0 0,-1-1 0 0 0,1 1-1 0 0,-1-1 1 0 0,1 0 0 0 0,-1 0 0 0 0,1 1 0 0 0,-1-1 0 0 0,0 0 0 0 0,1 1 0 0 0,0-1 0 0 0,-1 0 0 0 0,1 0-1 0 0,-1 0 1 0 0,1 0 0 0 0,-1 0 0 0 0,1 0 0 0 0,-1 0 0 0 0,1 0 0 0 0,-1 0 0 0 0,1 0 0 0 0,0 0 0 0 0,-1 0-1 0 0,1 0 1 0 0,-1 0 0 0 0,1 0 0 0 0,-1 0 0 0 0,1 0 0 0 0,-1-1 0 0 0,2 1 0 0 0,11-18 888 0 0,5-40-362 0 0,-14 39-447 0 0,2 1-49 0 0,-3 5-30 0 0,1 0 0 0 0,1-1-1 0 0,0 1 1 0 0,0 1 0 0 0,2-1 0 0 0,-1 1-1 0 0,14-17 1 0 0,-11 22-1678 0 0,0 3-6178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7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6913 0 0,'1'-1'159'0'0,"-1"0"-1"0"0,0 0 0 0 0,1 1 1 0 0,-1-1-1 0 0,1 0 0 0 0,-1 0 1 0 0,1 1-1 0 0,0-1 0 0 0,-1 0 0 0 0,1 1 1 0 0,0-1-1 0 0,-1 1 0 0 0,1-1 1 0 0,0 1-1 0 0,-1-1 0 0 0,1 1 0 0 0,0 0 1 0 0,0-1-1 0 0,0 1 0 0 0,1-1 1 0 0,23-7 1120 0 0,-19 6-1009 0 0,17-5 323 0 0,1 2 0 0 0,-1 0 1 0 0,1 2-1 0 0,36-1 0 0 0,100 9 882 0 0,-46 0-498 0 0,392 24 1806 0 0,-409-19-2256 0 0,451 41 1319 0 0,2-48-1709 0 0,-389-8-4276 0 0,-135 5-2610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58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3 11522 0 0,'-3'-1'153'0'0,"0"1"-1"0"0,0-1 0 0 0,0 1 0 0 0,-1 0 0 0 0,1 0 0 0 0,0 0 0 0 0,0 0 0 0 0,0 0 0 0 0,0 1 0 0 0,0-1 0 0 0,0 1 1 0 0,0 0-1 0 0,0 0 0 0 0,-6 3 0 0 0,7-3-162 0 0,0 1 0 0 0,0 0 0 0 0,0 0 0 0 0,1 0 1 0 0,-1 0-1 0 0,0 0 0 0 0,1 1 0 0 0,0-1 0 0 0,-1 0 1 0 0,1 1-1 0 0,0-1 0 0 0,0 1 0 0 0,0 0 0 0 0,1-1 0 0 0,-1 1 1 0 0,0 0-1 0 0,1 4 0 0 0,-1 3-25 0 0,0-1 0 0 0,1 0 0 0 0,0 0 0 0 0,1 1 1 0 0,0-1-1 0 0,0 0 0 0 0,1 0 0 0 0,0 0 0 0 0,1 0 0 0 0,0 0 0 0 0,0 0 0 0 0,1-1 0 0 0,0 1 1 0 0,0-1-1 0 0,7 8 0 0 0,-7-9 181 0 0,1-1 0 0 0,0 0 0 0 0,1 0 0 0 0,-1-1 0 0 0,1 1 0 0 0,0-1 0 0 0,1-1 0 0 0,-1 1 0 0 0,1-1 0 0 0,0 0 0 0 0,0 0 0 0 0,0-1 0 0 0,0 0 0 0 0,1-1 0 0 0,-1 1 0 0 0,1-1 0 0 0,0-1 0 0 0,9 2 0 0 0,-10-3 67 0 0,-1-1 0 0 0,1 0 0 0 0,-1 0-1 0 0,1 0 1 0 0,-1-1 0 0 0,1 0 0 0 0,-1 0 0 0 0,0 0-1 0 0,0-1 1 0 0,0 0 0 0 0,-1 0 0 0 0,1-1-1 0 0,-1 1 1 0 0,1-1 0 0 0,6-7 0 0 0,0 1 118 0 0,-1-2 1 0 0,0 1-1 0 0,0-1 1 0 0,-1-1-1 0 0,10-17 1 0 0,-18 27-312 0 0,0 0 0 0 0,0 0 0 0 0,-1 0 0 0 0,1-1 0 0 0,-1 1 0 0 0,0 0 0 0 0,0-1 1 0 0,0 1-1 0 0,0-1 0 0 0,0 0 0 0 0,-1 1 0 0 0,0-1 0 0 0,1 0 0 0 0,-1 1 1 0 0,-1-1-1 0 0,1 0 0 0 0,0 1 0 0 0,-1-1 0 0 0,0 0 0 0 0,0 1 0 0 0,0-1 0 0 0,0 1 1 0 0,-1 0-1 0 0,1-1 0 0 0,-1 1 0 0 0,0 0 0 0 0,0 0 0 0 0,-4-5 0 0 0,3 4-640 0 0,-1 1-1 0 0,1 1 0 0 0,-1-1 1 0 0,0 0-1 0 0,1 1 1 0 0,-1 0-1 0 0,0 0 0 0 0,0 0 1 0 0,-8-2-1 0 0,-12-3-6095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43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45 13363 0 0,'1'-39'2381'0'0,"1"34"-2077"0"0,-3 28-247 0 0,-7 325 3855 0 0,29-1-2039 0 0,31 138-1302 0 0,-48-457-1383 0 0,2 1-1 0 0,14 43 1 0 0,12 12-7305 0 0,-30-80 7692 0 0,-1-2 280 0 0,0 1 0 0 0,0-1 1 0 0,0 1-1 0 0,0 0 1 0 0,0-1-1 0 0,0 1 0 0 0,-1 0 1 0 0,1 0-1 0 0,-1-1 0 0 0,0 1 1 0 0,0 4-1 0 0,-2-4 145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43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15 11058 0 0,'-43'-9'2318'0'0,"92"18"-1240"0"0,660 11 1456 0 0,-496-38-2163 0 0,-42 1-1712 0 0,-58 18-4261 0 0,-87 1 1099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4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13363 0 0,'2'-1'48'0'0,"-1"0"0"0"0,1 0 0 0 0,0 0 0 0 0,0 0 0 0 0,-1 0-1 0 0,1 1 1 0 0,0-1 0 0 0,0 0 0 0 0,0 1 0 0 0,0 0 0 0 0,0-1 0 0 0,0 1 0 0 0,0 0 0 0 0,3 0 0 0 0,43-6-595 0 0,-48 6 560 0 0,10-1-63 0 0,283-21 1240 0 0,-168 29-3642 0 0,-109-5-2038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7:4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12899 0 0,'8'45'2984'0'0,"6"17"-1109"0"0,12 122 0 0 0,-17-107-1053 0 0,6 98 85 0 0,-7 200 0 0 0,2-178-1247 0 0,9-67-4512 0 0,-15-111-1455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34 317 2761 0 0,'-2'0'19'0'0,"0"-1"0"0"0,1 1-1 0 0,-1-1 1 0 0,1 1 0 0 0,-1-1 0 0 0,0 0 0 0 0,1 0 0 0 0,0 0 0 0 0,-1 0 0 0 0,1 0 0 0 0,-1 0 0 0 0,1 0 0 0 0,0 0 0 0 0,0-1 0 0 0,0 1 0 0 0,0 0 0 0 0,0-1 0 0 0,-1-1 0 0 0,1 2-3 0 0,0 0-1 0 0,1 1 1 0 0,-1-1 0 0 0,1 0 0 0 0,-1 0 0 0 0,1 1-1 0 0,0-1 1 0 0,-1 0 0 0 0,1 0 0 0 0,0 0-1 0 0,0 0 1 0 0,-1 0 0 0 0,1 1 0 0 0,0-1 0 0 0,0 0-1 0 0,0 0 1 0 0,0 0 0 0 0,0 0 0 0 0,0 0-1 0 0,0 0 1 0 0,0 0 0 0 0,1 0 0 0 0,-1 1-1 0 0,0-1 1 0 0,0 0 0 0 0,1 0 0 0 0,-1 0 0 0 0,1 0-1 0 0,-1 1 1 0 0,1-1 0 0 0,-1 0 0 0 0,1 0-1 0 0,-1 1 1 0 0,1-1 0 0 0,1-1 0 0 0,51-45-234 0 0,-52 47 212 0 0,0-1 0 0 0,0 0 0 0 0,0 0 0 0 0,0 1 0 0 0,0-1 0 0 0,0 0 0 0 0,0 0 0 0 0,0 0 0 0 0,0 0 0 0 0,0 0-1 0 0,-1-1 1 0 0,1 1 0 0 0,0 0 0 0 0,-1 0 0 0 0,1 0 0 0 0,-1-1 0 0 0,1 1 0 0 0,-1 0 0 0 0,0-1 0 0 0,0 1 0 0 0,1 0-1 0 0,-1-1 1 0 0,0 1 0 0 0,0 0 0 0 0,0-1 0 0 0,-1-1 0 0 0,4-19 1465 0 0,-3 20-943 0 0,1 1 1 0 0,0-1-1 0 0,-1 1 0 0 0,1-1 0 0 0,0 1 0 0 0,0-1 0 0 0,0 1 0 0 0,-1-1 0 0 0,2 1 0 0 0,-1 0 1 0 0,0 0-1 0 0,0-1 0 0 0,0 1 0 0 0,2-1 0 0 0,-2 2-425 0 0,-1 0-1 0 0,1 0 1 0 0,0 1 0 0 0,-1-1 0 0 0,1 0 0 0 0,0 0-1 0 0,-1 1 1 0 0,1-1 0 0 0,0 0 0 0 0,-1 1-1 0 0,1-1 1 0 0,-1 1 0 0 0,1-1 0 0 0,-1 1-1 0 0,1-1 1 0 0,-1 1 0 0 0,1-1 0 0 0,-1 1-1 0 0,0-1 1 0 0,1 1 0 0 0,-1 0 0 0 0,0-1 0 0 0,1 1-1 0 0,-1-1 1 0 0,0 1 0 0 0,0 0 0 0 0,0-1-1 0 0,1 1 1 0 0,-1 0 0 0 0,0 0 0 0 0,0-1-1 0 0,0 1 1 0 0,0 0 0 0 0,0 0 0 0 0,6 23 305 0 0,-2-4-174 0 0,1 0-1 0 0,0 0 1 0 0,2-1 0 0 0,1 0 0 0 0,19 34 0 0 0,-8-23-181 0 0,1-1 0 0 0,29 30 1 0 0,-39-48-33 0 0,1 0 1 0 0,0-1-1 0 0,0-1 1 0 0,1 0-1 0 0,0 0 1 0 0,1-1-1 0 0,25 12 1 0 0,-37-20 6 0 0,1 1 1 0 0,0 0 0 0 0,-1-1-1 0 0,1 1 1 0 0,0-1-1 0 0,-1 0 1 0 0,1 1 0 0 0,0-1-1 0 0,0 0 1 0 0,-1 0 0 0 0,1 0-1 0 0,0 0 1 0 0,2-1-1 0 0,-3 1 12 0 0,0-1 1 0 0,0 1-1 0 0,0 0 0 0 0,-1-1 0 0 0,1 1 0 0 0,0-1 0 0 0,-1 1 0 0 0,1-1 0 0 0,0 0 0 0 0,-1 1 1 0 0,1-1-1 0 0,0 1 0 0 0,-1-1 0 0 0,1 0 0 0 0,-1 0 0 0 0,1 1 0 0 0,-1-1 0 0 0,0 0 0 0 0,1-1 0 0 0,0-4 158 0 0,0 0 0 0 0,0 0-1 0 0,0-1 1 0 0,-1 1-1 0 0,0 0 1 0 0,-1-9-1 0 0,0-9 138 0 0,6-47 369 0 0,16-75 1 0 0,-3 21-909 0 0,-14 99-1683 0 0,10-43 1 0 0,-8 52-4500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15611 0 0,'10'63'1519'0'0,"-12"155"-1932"0"0,-1-31-566 0 0,4-157-182 0 0,2 0-1 0 0,1 1 0 0 0,2-1 0 0 0,10 33 0 0 0,-11-49-396 0 0,0-4-1660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 8754 0 0,'0'-2'202'0'0,"0"0"0"0"0,0 0 0 0 0,0 1 0 0 0,1-1 0 0 0,-1 0 0 0 0,1 0 0 0 0,-1 0 0 0 0,1 1 0 0 0,0-1 0 0 0,0 0 0 0 0,0 1 0 0 0,0-1 0 0 0,0 0 0 0 0,0 1 0 0 0,0-1 0 0 0,0 1 0 0 0,0 0 0 0 0,1-1 1 0 0,-1 1-1 0 0,1 0 0 0 0,-1 0 0 0 0,4-2 0 0 0,43-27 51 0 0,-37 23-127 0 0,59-29 221 0 0,-22 19-3197 0 0,-35 13-1345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2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37 17052 0 0,'-3'3'1732'0'0,"13"-1"-1752"0"0,14-1-790 0 0,17-6 851 0 0,41-10-1 0 0,-43 6-1107 0 0,53-3-1 0 0,-78 11-272 0 0,0 1 0 0 0,1 0-1 0 0,-1 1 1 0 0,16 4 0 0 0,-7 0-1106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1:5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111 229 4609 0 0,'-4'-4'360'0'0,"1"0"0"0"0,-1 1 0 0 0,-1-1 1 0 0,1 1-1 0 0,0 0 0 0 0,-1 0 0 0 0,0 0 0 0 0,1 1 0 0 0,-1-1 1 0 0,0 1-1 0 0,-7-1 0 0 0,8 1 420 0 0,-1 1 0 0 0,1 0 0 0 0,-1 0 0 0 0,1 0 0 0 0,-1 0 0 0 0,1 1 0 0 0,-9 0 0 0 0,13 0-669 0 0,0 0 0 0 0,-1 0 0 0 0,1 0 0 0 0,0 0 0 0 0,0 0 0 0 0,-1 0 0 0 0,1 0 0 0 0,0 0-1 0 0,0 0 1 0 0,0 0 0 0 0,-1 0 0 0 0,1 0 0 0 0,0 0 0 0 0,0 1 0 0 0,-1-1 0 0 0,1 0 0 0 0,0 0 0 0 0,0 0 0 0 0,0 0-1 0 0,0 0 1 0 0,-1 0 0 0 0,1 1 0 0 0,0-1 0 0 0,0 0 0 0 0,0 0 0 0 0,0 0 0 0 0,0 1 0 0 0,0-1 0 0 0,-1 0 0 0 0,1 0-1 0 0,0 0 1 0 0,0 1 0 0 0,0-1 0 0 0,0 0 0 0 0,0 0 0 0 0,0 1 0 0 0,0-1 0 0 0,0 0 0 0 0,0 0 0 0 0,0 0 0 0 0,0 1-1 0 0,0-1 1 0 0,0 0 0 0 0,8 12 1543 0 0,19 12-1609 0 0,-25-22 243 0 0,117 98 229 0 0,-45-36-228 0 0,123 82 0 0 0,-161-121-178 0 0,-22-15-46 0 0,0-1 0 0 0,1 0 0 0 0,27 12 0 0 0,-42-21-61 0 0,1 0 0 0 0,-1 0 1 0 0,1 1-1 0 0,-1-1 0 0 0,1 0 0 0 0,-1 0 1 0 0,1 0-1 0 0,-1 0 0 0 0,1 0 1 0 0,-1 0-1 0 0,1 0 0 0 0,-1 0 0 0 0,1 0 1 0 0,-1 0-1 0 0,1 0 0 0 0,-1 0 1 0 0,1 0-1 0 0,-1-1 0 0 0,0 1 0 0 0,1 0 1 0 0,-1 0-1 0 0,1 0 0 0 0,-1-1 1 0 0,1 1-1 0 0,-1 0 0 0 0,0-1 0 0 0,1 1 1 0 0,-1 0-1 0 0,0-1 0 0 0,1 1 1 0 0,-1 0-1 0 0,0-1 0 0 0,1 1 1 0 0,-1-1-1 0 0,0 1 0 0 0,0 0 0 0 0,0-1 1 0 0,1 1-1 0 0,-1-1 0 0 0,0 1 1 0 0,0-1-1 0 0,0 1 0 0 0,0-1 0 0 0,0 1 1 0 0,0-1-1 0 0,0 1 0 0 0,0-1 1 0 0,0 1-1 0 0,0-1 0 0 0,0 1 0 0 0,0-1 1 0 0,0 1-1 0 0,0-1 0 0 0,0 1 1 0 0,-1 0-1 0 0,1-1 0 0 0,0 0 1 0 0,-8-31 126 0 0,7 31-122 0 0,-11-31 95 0 0,-1 1 1 0 0,-2 0-1 0 0,-31-48 1 0 0,-69-77 45 0 0,78 112-119 0 0,23 30-30 0 0,0-2-1 0 0,1 0 1 0 0,1 0 0 0 0,1-1-1 0 0,0-1 1 0 0,1 0 0 0 0,-12-28-1 0 0,22 45-42 0 0,0 0-1 0 0,-1 0 0 0 0,1 0 0 0 0,-1 1 1 0 0,1-1-1 0 0,0 0 0 0 0,0 0 0 0 0,0 0 1 0 0,-1 0-1 0 0,1 0 0 0 0,0 0 1 0 0,0 0-1 0 0,0 0 0 0 0,0 0 0 0 0,1 0 1 0 0,-1 0-1 0 0,0 1 0 0 0,0-1 1 0 0,1 0-1 0 0,-1 0 0 0 0,0 0 0 0 0,1 0 1 0 0,-1 0-1 0 0,1 0 0 0 0,-1 1 1 0 0,1-1-1 0 0,-1 0 0 0 0,1 0 0 0 0,-1 1 1 0 0,2-2-1 0 0,3 0-701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4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14283 0 0,'-1'1'130'0'0,"1"0"1"0"0,-1 0-1 0 0,1 1 1 0 0,-1-1-1 0 0,1 0 1 0 0,-1 0-1 0 0,1 0 0 0 0,0 0 1 0 0,-1 0-1 0 0,1 1 1 0 0,0-1-1 0 0,0 0 1 0 0,0 0-1 0 0,0 0 0 0 0,0 0 1 0 0,0 1-1 0 0,0-1 1 0 0,1 0-1 0 0,-1 2 0 0 0,4 39-580 0 0,-4-37 433 0 0,5 42-333 0 0,1 0 0 0 0,2-1 0 0 0,2 0 1 0 0,23 61-1 0 0,-15-67-127 0 0,1-1 1 0 0,3-1-1 0 0,41 57 0 0 0,-62-94 527 0 0,0 1 0 0 0,-1-1 0 0 0,1 0 0 0 0,0 0 0 0 0,0 0 0 0 0,0 0-1 0 0,0 1 1 0 0,0-1 0 0 0,0-1 0 0 0,0 1 0 0 0,1 0 0 0 0,-1 0 0 0 0,0 0 0 0 0,1-1 0 0 0,-1 1 0 0 0,0-1-1 0 0,1 1 1 0 0,-1-1 0 0 0,0 1 0 0 0,1-1 0 0 0,-1 0 0 0 0,1 1 0 0 0,1-1 0 0 0,-2-1 87 0 0,1 1 0 0 0,-1-1-1 0 0,1 0 1 0 0,-1 1 0 0 0,0-1 0 0 0,1 0 0 0 0,-1 0 0 0 0,0 0 0 0 0,0 0 0 0 0,0 0-1 0 0,1 0 1 0 0,-1 0 0 0 0,0-1 0 0 0,0 1 0 0 0,-1 0 0 0 0,1-1 0 0 0,1-1 0 0 0,4-10 806 0 0,-1 0 1 0 0,0 0 0 0 0,5-25 0 0 0,-8 31-969 0 0,33-176 2055 0 0,-20 60-5250 0 0,-8 68-1270 0 0,-3 21-1760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12443 0 0,'49'52'1785'0'0,"41"43"863"0"0,-40-48-2808 0 0,-49-47 163 0 0,0 1 1 0 0,-1-1 0 0 0,1 0 0 0 0,0 1 0 0 0,0-1 0 0 0,0 0 0 0 0,0 0 0 0 0,-1 1 0 0 0,1-1-1 0 0,0 0 1 0 0,0 0 0 0 0,0 0 0 0 0,0 0 0 0 0,0 0 0 0 0,-1 0 0 0 0,1-1 0 0 0,0 1 0 0 0,0 0-1 0 0,0 0 1 0 0,0-1 0 0 0,-1 1 0 0 0,1 0 0 0 0,0-1 0 0 0,0 1 0 0 0,-1-1 0 0 0,1 1 0 0 0,0-1 0 0 0,0 1-1 0 0,-1-1 1 0 0,1 0 0 0 0,-1 1 0 0 0,1-1 0 0 0,-1 0 0 0 0,1 1 0 0 0,-1-1 0 0 0,1-1-1 0 0,18-25 663 0 0,-13 14 1290 0 0,-4 4-5361 0 0,-16 24-2397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6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2304 0 0,'6'-2'919'0'0,"0"-1"0"0"0,0 1 0 0 0,1 0 0 0 0,-1 1 0 0 0,0 0 0 0 0,1 0 0 0 0,-1 0 0 0 0,1 0-1 0 0,-1 1 1 0 0,10 1 0 0 0,10-2-1524 0 0,8-1 751 0 0,4 0-502 0 0,-1-2 1 0 0,64-15-1 0 0,-78 10 344 0 0,-2-4 12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 10138 0 0,'-1'0'75'0'0,"0"0"0"0"0,0-1 0 0 0,0 1-1 0 0,0 0 1 0 0,0 0 0 0 0,0-1 0 0 0,0 1 0 0 0,0 0-1 0 0,0 0 1 0 0,0 0 0 0 0,0 0 0 0 0,0 0 0 0 0,0 1-1 0 0,0-1 1 0 0,0 0 0 0 0,0 0 0 0 0,0 1 0 0 0,1-1 0 0 0,-1 0-1 0 0,0 1 1 0 0,0-1 0 0 0,0 1 0 0 0,0-1 0 0 0,0 1-1 0 0,0 0 1 0 0,-8 25 901 0 0,7-17-1102 0 0,-7 47-563 0 0,2 0 0 0 0,2 0 0 0 0,6 97 0 0 0,0-110 394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13827 0 0,'2'2'131'0'0,"0"1"-1"0"0,-1 0 1 0 0,1 0 0 0 0,-1 0-1 0 0,1 0 1 0 0,-1 0 0 0 0,0 0-1 0 0,0 1 1 0 0,-1-1 0 0 0,1 0 0 0 0,0 7-1 0 0,1 46-508 0 0,-1-34 478 0 0,1 190-2356 0 0,-2-172-688 0 0,0-9-1332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7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51 6913 0 0,'-3'1'58'0'0,"-1"1"0"0"0,1-1 0 0 0,0 1-1 0 0,0 0 1 0 0,0 0 0 0 0,0 0-1 0 0,1 0 1 0 0,-1 1 0 0 0,1-1-1 0 0,-1 1 1 0 0,1-1 0 0 0,0 1-1 0 0,0 0 1 0 0,0 0 0 0 0,-3 6 0 0 0,-24 56 100 0 0,22-47-7 0 0,6-16-122 0 0,-13 40 62 0 0,14-41-124 0 0,-1 0 0 0 0,1 0-1 0 0,-1 0 1 0 0,1 0 0 0 0,0 0-1 0 0,0 0 1 0 0,-1 0 0 0 0,1 0-1 0 0,0 1 1 0 0,0-1 0 0 0,0 0 0 0 0,0 0-1 0 0,0 0 1 0 0,1 0 0 0 0,-1 0-1 0 0,0 0 1 0 0,0 0 0 0 0,1 1-1 0 0,-1-1 1 0 0,1 0 0 0 0,-1 0-1 0 0,1 0 1 0 0,-1 0 0 0 0,1 0-1 0 0,0-1 1 0 0,-1 1 0 0 0,1 0-1 0 0,0 0 1 0 0,0 0 0 0 0,0-1-1 0 0,-1 1 1 0 0,3 1 0 0 0,-2-2 28 0 0,0 0-1 0 0,0 0 1 0 0,0 0-1 0 0,1-1 1 0 0,-1 1 0 0 0,0 0-1 0 0,0 0 1 0 0,0-1 0 0 0,0 1-1 0 0,0-1 1 0 0,1 1 0 0 0,-1-1-1 0 0,0 1 1 0 0,0-1 0 0 0,0 0-1 0 0,0 1 1 0 0,-1-1 0 0 0,1 0-1 0 0,0 0 1 0 0,0 0 0 0 0,0 0-1 0 0,0 1 1 0 0,0-3 0 0 0,18-26 588 0 0,-17 25-529 0 0,14-26 831 0 0,18-49 0 0 0,2-5 887 0 0,-36 84-1712 0 0,0-1-1 0 0,1 0 0 0 0,-1 0 1 0 0,0 0-1 0 0,1 1 0 0 0,-1-1 1 0 0,1 0-1 0 0,-1 1 0 0 0,1-1 1 0 0,-1 0-1 0 0,1 1 0 0 0,0-1 1 0 0,-1 1-1 0 0,1-1 0 0 0,0 1 1 0 0,-1-1-1 0 0,1 1 0 0 0,0-1 1 0 0,0 1-1 0 0,-1 0 0 0 0,1 0 1 0 0,0-1-1 0 0,0 1 0 0 0,0 0 1 0 0,1 0-1 0 0,-1 0-6 0 0,1 0 0 0 0,-1 1 0 0 0,0-1 0 0 0,1 1 0 0 0,-1-1 0 0 0,0 1 0 0 0,0-1 1 0 0,1 1-1 0 0,-1 0 0 0 0,0 0 0 0 0,0 0 0 0 0,0 0 0 0 0,0 0 0 0 0,1 1 0 0 0,5 7 46 0 0,0 0 1 0 0,0 0-1 0 0,6 13 1 0 0,-8-13-52 0 0,57 95-89 0 0,-42-76-246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6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15203 0 0,'22'-1'5127'0'0,"26"-1"-5663"0"0,-9-7 144 0 0,0-1 1 0 0,38-15-1 0 0,23-15-3804 0 0,-62 25 1896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13363 0 0,'-2'14'3476'0'0,"6"21"-3373"0"0,-4-34-44 0 0,15 87 25 0 0,1 0-245 0 0,6 127 1 0 0,-22-180 144 0 0,1-1-866 0 0,0-12-3007 0 0,-1-4-1255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8:0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16588 0 0,'27'13'2055'0'0,"-9"0"-1820"0"0,-1 0 1 0 0,1 1 0 0 0,17 20 0 0 0,-23-21-391 0 0,1-1 0 0 0,1 0-1 0 0,-1-1 1 0 0,2 0 0 0 0,-1-1 0 0 0,18 8 0 0 0,-30-18 141 0 0,0 1-1 0 0,0 0 1 0 0,0 0 0 0 0,0-1 0 0 0,0 1-1 0 0,0-1 1 0 0,1 1 0 0 0,-1-1-1 0 0,0 0 1 0 0,0 0 0 0 0,0 0 0 0 0,1 0-1 0 0,-1-1 1 0 0,0 1 0 0 0,0 0-1 0 0,0-1 1 0 0,0 0 0 0 0,0 1 0 0 0,1-1-1 0 0,1-2 1 0 0,19-15-1389 0 0,-9 2-2589 0 0,-3 2-1515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5:58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31 6449 0 0,'-27'-25'2298'0'0,"12"19"147"0"0,14 7-2369 0 0,1-1-1 0 0,0 0 1 0 0,-1 0-1 0 0,1 1 1 0 0,0-1-1 0 0,-1 0 1 0 0,1 0-1 0 0,0 1 1 0 0,-1-1-1 0 0,1 0 1 0 0,0 1-1 0 0,0-1 0 0 0,-1 1 1 0 0,1-1-1 0 0,0 0 1 0 0,0 1-1 0 0,0-1 1 0 0,0 1-1 0 0,0-1 1 0 0,-1 1-1 0 0,1-1 1 0 0,0 0-1 0 0,0 1 1 0 0,0-1-1 0 0,0 1 0 0 0,0-1 1 0 0,0 1-1 0 0,0-1 1 0 0,1 0-1 0 0,-1 1 1 0 0,0-1-1 0 0,0 1 1 0 0,0-1-1 0 0,0 1 1 0 0,15 30 616 0 0,-3-8-336 0 0,1 17 264 0 0,-2 0 1 0 0,10 66-1 0 0,-2 85 123 0 0,1 5-580 0 0,-14-156-120 0 0,2 0 0 0 0,25 72 0 0 0,20 16 314 0 0,-13-34-6007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00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11 205 5065 0 0,'-1'-1'200'0'0,"1"1"0"0"0,-1-1 0 0 0,0 1-1 0 0,1-1 1 0 0,-1 1 0 0 0,1-1 0 0 0,-1 1 0 0 0,1-1 0 0 0,-1 0 0 0 0,1 1-1 0 0,-1-1 1 0 0,1 0 0 0 0,0 1 0 0 0,-1-1 0 0 0,1 0 0 0 0,0 0 0 0 0,0 1-1 0 0,-1-1 1 0 0,1 0 0 0 0,0 0 0 0 0,0 1 0 0 0,0-1 0 0 0,0 0 0 0 0,0-1-1 0 0,-1-23 1568 0 0,1 25-1634 0 0,0-15 817 0 0,1 0 0 0 0,1 0 0 0 0,0 0-1 0 0,6-17 1 0 0,14-25-1466 0 0,-15 44-5260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5:59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7370 0 0,'0'0'15'0'0,"0"0"1"0"0,0 0 0 0 0,0 0 0 0 0,0-1 0 0 0,0 1-1 0 0,0 0 1 0 0,-1 0 0 0 0,1 0 0 0 0,0 0 0 0 0,0 0 0 0 0,0 0-1 0 0,0 0 1 0 0,0 0 0 0 0,0 0 0 0 0,0-1 0 0 0,0 1-1 0 0,0 0 1 0 0,0 0 0 0 0,0 0 0 0 0,0 0 0 0 0,0 0-1 0 0,0 0 1 0 0,0 0 0 0 0,0-1 0 0 0,0 1 0 0 0,0 0 0 0 0,0 0-1 0 0,0 0 1 0 0,0 0 0 0 0,0 0 0 0 0,0 0 0 0 0,0 0-1 0 0,0 0 1 0 0,0-1 0 0 0,1 1 0 0 0,-1 0 0 0 0,0 0-1 0 0,0 0 1 0 0,0 0 0 0 0,0 0 0 0 0,0 0 0 0 0,0 0 0 0 0,0 0-1 0 0,0 0 1 0 0,0 0 0 0 0,0 0 0 0 0,0 0 0 0 0,1 0-1 0 0,-1 0 1 0 0,0 0 0 0 0,0-1 0 0 0,0 1 0 0 0,0 0-1 0 0,0 0 1 0 0,0 0 0 0 0,0 0 0 0 0,1 0 0 0 0,-1 0 0 0 0,0 0-1 0 0,0 0 1 0 0,0 0 0 0 0,0 1 0 0 0,16-6 639 0 0,35-5 151 0 0,-19 4-121 0 0,0-1-48 0 0,26-7-26 0 0,2 2 0 0 0,0 3 0 0 0,0 2-1 0 0,64 2 1 0 0,264 49-270 0 0,-374-42-355 0 0,41 7-170 0 0,103 9 524 0 0,-141-17-647 0 0,1-1 0 0 0,0-2 0 0 0,-1 1 0 0 0,0-2 0 0 0,1 0 0 0 0,-1-1-1 0 0,17-7 1 0 0,-26 8-395 0 0,-1 0-1 0 0,0 0 0 0 0,0-1 1 0 0,0 0-1 0 0,0 0 1 0 0,-1-1-1 0 0,9-7 0 0 0,-10 7 1210 0 0,-1 0-1 0 0,8-15 7022 0 0,-29 42-5980 0 0,14-13-1402 0 0,0 0 0 0 0,2 1 0 0 0,-1-1 0 0 0,1 1 0 0 0,0-1 1 0 0,1 1-1 0 0,0-1 0 0 0,2 19 0 0 0,0 10 61 0 0,-2 38 83 0 0,-2 7 40 0 0,5 0 1 0 0,16 108-1 0 0,-16-173-330 0 0,55 250 3 0 0,-48-235-3 0 0,1 0-1 0 0,1 0 1 0 0,2-2-1 0 0,1 0 1 0 0,37 55-1 0 0,-51-85 42 0 0,0 1-1 0 0,1-1 0 0 0,-1 1 1 0 0,0-1-1 0 0,0 1 0 0 0,0-1 1 0 0,-1 1-1 0 0,1 0 1 0 0,0-1-1 0 0,-1 1 0 0 0,1 0 1 0 0,0 2-1 0 0,-2-3-19 0 0,1-1 0 0 0,-1 1-1 0 0,0-1 1 0 0,0 1 0 0 0,0-1-1 0 0,1 1 1 0 0,-1-1 0 0 0,0 0-1 0 0,0 1 1 0 0,0-1 0 0 0,0 0-1 0 0,0 0 1 0 0,0 1 0 0 0,0-1 0 0 0,0 0-1 0 0,0 0 1 0 0,0 0 0 0 0,1 0-1 0 0,-1-1 1 0 0,0 1 0 0 0,0 0-1 0 0,0 0 1 0 0,-2-1 0 0 0,-48-2 51 0 0,-1 1 0 0 0,1 3 0 0 0,-1 3 0 0 0,-57 10 0 0 0,-222 32-325 0 0,268-42 187 0 0,0-3-1 0 0,0-3 1 0 0,-82-13-1 0 0,23-5-2200 0 0,82 15-4283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2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67 395 7834 0 0,'-15'-2'477'0'0,"11"0"263"0"0,-1 1 0 0 0,1 0 0 0 0,-1 1 0 0 0,1-1 1 0 0,-1 1-1 0 0,1 0 0 0 0,-1 0 0 0 0,1 1 0 0 0,-7 0 1 0 0,10 0-656 0 0,1-1 1 0 0,0 1 0 0 0,0-1-1 0 0,0 1 1 0 0,0-1 0 0 0,0 1-1 0 0,0-1 1 0 0,0 1-1 0 0,0-1 1 0 0,0 1 0 0 0,0-1-1 0 0,0 1 1 0 0,1-1 0 0 0,-1 0-1 0 0,0 1 1 0 0,0-1 0 0 0,0 1-1 0 0,1-1 1 0 0,-1 1-1 0 0,0-1 1 0 0,0 1 0 0 0,1-1-1 0 0,-1 0 1 0 0,0 1 0 0 0,1-1-1 0 0,-1 0 1 0 0,1 1 0 0 0,0-1-1 0 0,13 14 201 0 0,-13-13-173 0 0,41 33 345 0 0,1-2 1 0 0,57 32-1 0 0,53 38 207 0 0,-121-78-504 0 0,-14-10 4 0 0,0 0 0 0 0,-1 1 0 0 0,0 1 0 0 0,15 18 0 0 0,-47-59 221 0 0,0-1 1 0 0,2 0-1 0 0,-19-51 1 0 0,-5-13-141 0 0,-10-4-179 0 0,-41-93-190 0 0,79 165-130 0 0,2 0 1 0 0,1 1-1 0 0,1-2 0 0 0,0 1 1 0 0,2-1-1 0 0,-1-41 1 0 0,6 39-982 0 0,4 6-301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12 282 5985 0 0,'0'0'99'0'0,"-1"0"-1"0"0,0-1 0 0 0,0 1 1 0 0,1-1-1 0 0,-1 1 0 0 0,0-1 1 0 0,1 1-1 0 0,-1-1 0 0 0,1 1 1 0 0,-1-1-1 0 0,1 0 0 0 0,-1 1 1 0 0,1-1-1 0 0,-1 0 0 0 0,1 1 1 0 0,-1-1-1 0 0,1 0 0 0 0,0 0 1 0 0,-1 1-1 0 0,1-1 0 0 0,0 0 1 0 0,0 0-1 0 0,0 0 0 0 0,0 1 1 0 0,0-1-1 0 0,0 0 0 0 0,0 0 0 0 0,0 0 1 0 0,0 0-1 0 0,0-1 0 0 0,1-37 902 0 0,0 25-824 0 0,-3-28 292 0 0,1-36-99 0 0,2 72-368 0 0,-1 0-1 0 0,1 0 1 0 0,0 0 0 0 0,0-1 0 0 0,1 1 0 0 0,0 0 0 0 0,0 1 0 0 0,0-1-1 0 0,5-7 1 0 0,-6 11-8 0 0,0 1 0 0 0,0-1 0 0 0,1 1 0 0 0,-1-1 0 0 0,1 1 0 0 0,-1 0 0 0 0,1 0 0 0 0,-1 0 0 0 0,1 0 0 0 0,-1 0 0 0 0,1 0 0 0 0,0 0 0 0 0,0 0 0 0 0,-1 1 0 0 0,1-1 0 0 0,0 0 0 0 0,0 1 0 0 0,3-1 0 0 0,-1 2-8 0 0</inkml:trace>
  <inkml:trace contextRef="#ctx0" brushRef="#br0" timeOffset="1">185 315 6913 0 0,'3'-4'1236'0'0,"5"-13"-318"0"0,12-32 0 0 0,-11 18-470 0 0,6-21-1520 0 0,31-74-1 0 0,-35 101 1051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3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 3913 0 0,'-2'-3'4013'0'0,"7"15"-1825"0"0,12 18-75 0 0,130 150 2916 0 0,95 72-4031 0 0,-239-249-999 0 0,5 6-245 0 0,23 21 370 0 0,-29-29-398 0 0,-1 0 0 0 0,0 0 0 0 0,1 0 0 0 0,-1-1 0 0 0,1 1 0 0 0,-1 0-1 0 0,1 0 1 0 0,-1-1 0 0 0,1 1 0 0 0,-1-1 0 0 0,4 1 0 0 0,-5-1 236 0 0,1 0 0 0 0,-1-1-1 0 0,0 1 1 0 0,1 0 0 0 0,-1-1 0 0 0,0 1 0 0 0,1 0 0 0 0,-1-1 0 0 0,0 1-1 0 0,0-1 1 0 0,1 1 0 0 0,-1 0 0 0 0,0-1 0 0 0,0 1 0 0 0,0-1 0 0 0,1 1-1 0 0,-1-1 1 0 0,0 1 0 0 0,0-1 0 0 0,0 1 0 0 0,0-1 0 0 0,0 1 0 0 0,0-1-1 0 0,0 1 1 0 0,0 0 0 0 0,0-1 0 0 0,0 1 0 0 0,0-1 0 0 0,0 1 0 0 0,0-1-1 0 0,-1 1 1 0 0,1-1 0 0 0,0 1 0 0 0,-1-1 0 0 0,-3-11 38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3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39 216 6913 0 0,'-4'-4'179'0'0,"1"0"-1"0"0,-1 0 0 0 0,1 0 0 0 0,0-1 0 0 0,0 1 0 0 0,0-1 0 0 0,1 1 0 0 0,-1-1 0 0 0,1 0 0 0 0,0 0 0 0 0,1 0 0 0 0,-1-1 0 0 0,1 1 0 0 0,0 0 0 0 0,0 0 1 0 0,1-1-1 0 0,0 1 0 0 0,0 0 0 0 0,0-1 0 0 0,0 1 0 0 0,1 0 0 0 0,2-10 0 0 0,-2 8-213 0 0,1 1 0 0 0,0-1 0 0 0,0 1 0 0 0,1 0 0 0 0,0 0 0 0 0,0-1 0 0 0,0 2 0 0 0,0-1 0 0 0,6-6 0 0 0,-7 10 17 0 0,-1 0 1 0 0,0 0 0 0 0,1 0 0 0 0,0 0 0 0 0,-1 1 0 0 0,1-1 0 0 0,0 1 0 0 0,0-1 0 0 0,0 1-1 0 0,0 0 1 0 0,0-1 0 0 0,0 1 0 0 0,0 0 0 0 0,1 1 0 0 0,-1-1 0 0 0,0 0 0 0 0,0 1-1 0 0,1-1 1 0 0,-1 1 0 0 0,0-1 0 0 0,1 1 0 0 0,-1 0 0 0 0,1 0 0 0 0,-1 0 0 0 0,0 1 0 0 0,1-1-1 0 0,-1 0 1 0 0,4 2 0 0 0,7 6 17 0 0</inkml:trace>
  <inkml:trace contextRef="#ctx0" brushRef="#br0" timeOffset="1">356 600 5617 0 0,'2'-3'42'0'0,"-1"1"1"0"0,1-1-1 0 0,0 0 0 0 0,0 1 0 0 0,-1-1 0 0 0,0 0 1 0 0,0 0-1 0 0,0 0 0 0 0,0 0 0 0 0,0 0 0 0 0,0 0 1 0 0,0-6-1 0 0,1-1 23 0 0,10-31 166 0 0,-3 4 18 0 0,2 0 0 0 0,1 0 0 0 0,2 1 0 0 0,2 1 0 0 0,32-54 0 0 0,-32 66-206 0 0,-3 1-32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11522 0 0,'0'0'56'0'0,"-1"0"-1"0"0,1 0 0 0 0,0 0 0 0 0,-1 0 0 0 0,1 0 0 0 0,0 1 0 0 0,0-1 0 0 0,-1 0 0 0 0,1 0 0 0 0,0 0 1 0 0,0 0-1 0 0,-1 0 0 0 0,1 0 0 0 0,0 1 0 0 0,-1-1 0 0 0,1 0 0 0 0,0 0 0 0 0,0 0 0 0 0,0 1 0 0 0,-1-1 1 0 0,1 0-1 0 0,0 0 0 0 0,0 0 0 0 0,0 1 0 0 0,0-1 0 0 0,-1 0 0 0 0,1 1 0 0 0,0-1 0 0 0,0 0 0 0 0,0 0 1 0 0,0 1-1 0 0,0-1 0 0 0,0 0 0 0 0,0 1 0 0 0,0-1 0 0 0,0 0 0 0 0,0 0 0 0 0,0 1 0 0 0,0-1 0 0 0,0 0 1 0 0,0 1-1 0 0,0-1 0 0 0,0 0 0 0 0,0 1 0 0 0,0-1 0 0 0,0 0 0 0 0,1 1 0 0 0,9 22 980 0 0,21 22-138 0 0,19 14 291 0 0,102 91-1 0 0,-25-26-1425 0 0,-126-123 216 0 0,3 3-426 0 0,-1-1 1 0 0,0 1-1 0 0,1 0 0 0 0,0-1 1 0 0,0 0-1 0 0,0 0 1 0 0,0 0-1 0 0,1-1 1 0 0,-1 1-1 0 0,7 2 1 0 0,-10-6 359 0 0,-1 1 0 0 0,0 0 1 0 0,1-1-1 0 0,-1 1 0 0 0,0-1 1 0 0,0 1-1 0 0,0-1 0 0 0,1 0 0 0 0,-1 1 1 0 0,0-1-1 0 0,0 1 0 0 0,0-1 1 0 0,0 1-1 0 0,0-1 0 0 0,0 1 0 0 0,0-1 1 0 0,0 1-1 0 0,0-1 0 0 0,-1 1 1 0 0,1-1-1 0 0,0 0 0 0 0,0 1 0 0 0,0-1 1 0 0,0 1-1 0 0,-1 0 0 0 0,1-1 1 0 0,-1 0-1 0 0,-6-21-2203 0 0,6 20 2181 0 0,-16-34 94 0 0,6 16-64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4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22 109 2304 0 0,'-3'-4'286'0'0,"0"0"-1"0"0,1-1 0 0 0,0 1 1 0 0,0-1-1 0 0,0 0 0 0 0,0 0 1 0 0,1 0-1 0 0,0 0 0 0 0,0 0 0 0 0,0 0 1 0 0,0 0-1 0 0,1-8 0 0 0,0 11-154 0 0,0 0 0 0 0,0 1 0 0 0,1-1 0 0 0,-1 0 0 0 0,0 1 0 0 0,1-1 0 0 0,-1 0 0 0 0,1 1 0 0 0,0-1 0 0 0,0 1 0 0 0,-1-1 0 0 0,1 1 0 0 0,0-1 1 0 0,0 1-1 0 0,0 0 0 0 0,1 0 0 0 0,-1-1 0 0 0,0 1 0 0 0,0 0 0 0 0,1 0 0 0 0,-1 0 0 0 0,0 0 0 0 0,1 0 0 0 0,-1 1 0 0 0,1-1 0 0 0,-1 0 0 0 0,1 1 0 0 0,0-1 0 0 0,-1 1 0 0 0,1-1 0 0 0,0 1 0 0 0,-1 0 0 0 0,1 0 0 0 0,0-1 0 0 0,-1 1 0 0 0,1 1 0 0 0,0-1 0 0 0,-1 0 0 0 0,1 0 0 0 0,0 1 0 0 0,2 0 0 0 0,0 0 54 0 0,0 0 1 0 0,-1 1-1 0 0,1-1 1 0 0,0 1 0 0 0,-1 0-1 0 0,0 0 1 0 0,1 0-1 0 0,-1 1 1 0 0,0-1-1 0 0,0 1 1 0 0,0-1 0 0 0,0 1-1 0 0,-1 0 1 0 0,1 0-1 0 0,-1 0 1 0 0,0 1-1 0 0,0-1 1 0 0,0 1 0 0 0,2 4-1 0 0,4 9-102 0 0,-1 1-1 0 0,8 28 1 0 0,-15-45-91 0 0,14 68 655 0 0,-11-48-352 0 0,1-1 0 0 0,11 30 1 0 0,-15-49-255 0 0,0 0 1 0 0,0 0-1 0 0,1 0 0 0 0,-1 0 1 0 0,0 0-1 0 0,1 0 1 0 0,-1-1-1 0 0,1 1 1 0 0,-1 0-1 0 0,1 0 1 0 0,0 0-1 0 0,-1-1 1 0 0,1 1-1 0 0,0 0 1 0 0,-1-1-1 0 0,1 1 0 0 0,0-1 1 0 0,0 1-1 0 0,0-1 1 0 0,-1 1-1 0 0,1-1 1 0 0,0 0-1 0 0,0 1 1 0 0,0-1-1 0 0,0 0 1 0 0,0 1-1 0 0,0-1 1 0 0,1 0-1 0 0,0 0 39 0 0,1-1 0 0 0,-1 1 0 0 0,0-1 0 0 0,0 0-1 0 0,0 0 1 0 0,0 1 0 0 0,0-1 0 0 0,0 0 0 0 0,-1-1 0 0 0,1 1 0 0 0,0 0 0 0 0,1-2-1 0 0,7-6 260 0 0,-2 0-1 0 0,1 0 0 0 0,8-13 1 0 0,31-45 1138 0 0,-18 24-1406 0 0,1 1 0 0 0,38-38-1 0 0,-62 74-1239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4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12899 0 0,'10'-39'3263'0'0,"1"-7"-2737"0"0,11-34 386 0 0,-20 74-1074 0 0,0 1 1 0 0,1-1 0 0 0,0 0-1 0 0,0 1 1 0 0,0-1 0 0 0,1 1-1 0 0,0 0 1 0 0,0 0-1 0 0,0 1 1 0 0,7-7 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5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1 269 7834 0 0,'0'0'602'0'0,"7"-19"564"0"0,7-15-643 0 0,2-4 652 0 0,24-41 1 0 0,-31 65-1951 0 0,1 0 0 0 0,0 0 0 0 0,14-14 1 0 0,-10 13-249 0 0,-2 1 639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43 10138 0 0,'-17'-28'2901'0'0,"9"14"-457"0"0,44 62 2863 0 0,33 24-3790 0 0,5 6-1363 0 0,-62-62-122 0 0,138 159 205 0 0,-109-133-149 0 0,88 72-1 0 0,-123-108-140 0 0,-4-5 14 0 0,-1 1 0 0 0,1-1 0 0 0,-1 1-1 0 0,1-1 1 0 0,0 0 0 0 0,0 0-1 0 0,0 0 1 0 0,-1 0 0 0 0,1 0-1 0 0,0 0 1 0 0,4 1 0 0 0,-7-6-1606 0 0,-2-1-39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0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0 278 5529 0 0,'0'-8'850'0'0,"1"1"0"0"0,-1 0 0 0 0,1-1 0 0 0,4-11 0 0 0,23-71 1725 0 0,-19 67-2934 0 0,1 0 0 0 0,1 0 0 0 0,22-33 0 0 0,-24 43 339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5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1376 0 0,'2'-5'4224'0'0,"4"-9"-2114"0"0,10-18 947 0 0,21-42 1033 0 0,-28 59-3912 0 0,1-1-1 0 0,17-20 1 0 0,-15 25-3872 0 0,1 4-1329 0 0</inkml:trace>
  <inkml:trace contextRef="#ctx0" brushRef="#br0" timeOffset="1">441 736 7370 0 0,'16'-35'3154'0'0,"16"-22"-2499"0"0,53-87 2660 0 0,-74 128-3013 0 0,1 0-1 0 0,0 1 0 0 0,1 1 1 0 0,1 0-1 0 0,0 0 0 0 0,23-15 1 0 0,-20 19-302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7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62 6513 0 0,'-2'0'223'0'0,"1"0"-1"0"0,0 1 0 0 0,0-1 0 0 0,-1 0 0 0 0,1 0 0 0 0,0 1 0 0 0,0-1 1 0 0,0 1-1 0 0,-1-1 0 0 0,1 1 0 0 0,0-1 0 0 0,0 1 0 0 0,0 0 0 0 0,0 0 0 0 0,0-1 1 0 0,0 1-1 0 0,0 0 0 0 0,1 0 0 0 0,-1 0 0 0 0,0 0 0 0 0,0 0 0 0 0,1 0 1 0 0,-1 0-1 0 0,0 0 0 0 0,1 1 0 0 0,-1-1 0 0 0,1 0 0 0 0,0 0 0 0 0,-1 0 1 0 0,1 3-1 0 0,-1-1 162 0 0,0 1 0 0 0,1-1 1 0 0,0 1-1 0 0,0 0 0 0 0,0-1 0 0 0,0 1 1 0 0,0-1-1 0 0,1 1 0 0 0,1 6 0 0 0,8 14-99 0 0,1-1 0 0 0,2-1 0 0 0,0 0 0 0 0,1 0-1 0 0,1-2 1 0 0,0 0 0 0 0,2 0 0 0 0,1-2-1 0 0,0 0 1 0 0,22 16 0 0 0,-31-26-259 0 0,1-1-1 0 0,0-1 1 0 0,0 0-1 0 0,0 0 1 0 0,1-1-1 0 0,0-1 1 0 0,0 1-1 0 0,0-2 1 0 0,18 4-1 0 0,-25-6-12 0 0,-1 0 0 0 0,1-1 0 0 0,0 1 1 0 0,0-1-1 0 0,0 0 0 0 0,0 0 0 0 0,0-1 0 0 0,0 1 0 0 0,0-1 0 0 0,0 0 0 0 0,0 0 1 0 0,0 0-1 0 0,-1-1 0 0 0,1 1 0 0 0,0-1 0 0 0,-1 0 0 0 0,1 0 0 0 0,-1 0 0 0 0,0 0 0 0 0,0-1 1 0 0,0 1-1 0 0,0-1 0 0 0,0 0 0 0 0,0 0 0 0 0,-1 0 0 0 0,1 0 0 0 0,-1 0 0 0 0,0-1 1 0 0,0 1-1 0 0,0-1 0 0 0,2-5 0 0 0,-2 1 77 0 0,0 1 1 0 0,-1-1-1 0 0,0 0 1 0 0,0 0-1 0 0,0 0 1 0 0,-1 0-1 0 0,0 0 1 0 0,-1 0-1 0 0,0 0 1 0 0,0 0-1 0 0,0 0 1 0 0,-1 0-1 0 0,-1 1 1 0 0,1-1-1 0 0,-6-10 1 0 0,1 1-97 0 0,-2 0 1 0 0,0 1-1 0 0,0 1 1 0 0,-2-1-1 0 0,-19-22 1 0 0,17 24 17 0 0,-1 1 0 0 0,-1 1-1 0 0,0 0 1 0 0,0 0 0 0 0,-32-16 0 0 0,40 24-129 0 0,0 0-1 0 0,0 1 1 0 0,0 0 0 0 0,0 1-1 0 0,0-1 1 0 0,-1 1 0 0 0,1 1-1 0 0,-1-1 1 0 0,1 1 0 0 0,-1 1 0 0 0,0-1-1 0 0,1 1 1 0 0,-1 1 0 0 0,0-1-1 0 0,1 1 1 0 0,-1 1 0 0 0,-9 2-1 0 0,14-3-168 0 0,0 0-1 0 0,1 1 0 0 0,-1-1 0 0 0,0 1 0 0 0,1 0 0 0 0,-1 0 0 0 0,1 0 0 0 0,0 0 1 0 0,-4 4-1 0 0,-5 9-1186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7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10594 0 0,'4'3'339'0'0,"0"1"0"0"0,0 0 0 0 0,0-1 0 0 0,1 0 0 0 0,5 4 0 0 0,-10-7-290 0 0,24 15 1340 0 0,0-2-1 0 0,50 21 1 0 0,-53-26-1378 0 0,-1-2 0 0 0,1 0 1 0 0,0-2-1 0 0,30 4 1 0 0,-50-8-233 0 0,0 0 0 0 0,0 0 0 0 0,0 0 1 0 0,0 0-1 0 0,0 0 0 0 0,0 0 0 0 0,-1-1 1 0 0,1 1-1 0 0,0 0 0 0 0,0 0 0 0 0,0-1 1 0 0,0 1-1 0 0,0 0 0 0 0,0-1 0 0 0,0 1 1 0 0,0-1-1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5 3225 0 0,'-3'-1'411'0'0,"0"0"-1"0"0,1 1 1 0 0,-1-1 0 0 0,0 1 0 0 0,0-1 0 0 0,1 1 0 0 0,-1 0-1 0 0,0 0 1 0 0,0 0 0 0 0,0 0 0 0 0,0 1 0 0 0,1-1 0 0 0,-1 1 0 0 0,0-1-1 0 0,1 1 1 0 0,-1 0 0 0 0,0 0 0 0 0,1 1 0 0 0,-1-1 0 0 0,1 0 0 0 0,-1 1-1 0 0,1-1 1 0 0,0 1 0 0 0,0 0 0 0 0,0 0 0 0 0,0 0 0 0 0,0 0-1 0 0,0 0 1 0 0,-2 4 0 0 0,2-3-206 0 0,1 1-1 0 0,-1-1 0 0 0,1 0 1 0 0,0 1-1 0 0,0-1 1 0 0,1 1-1 0 0,-1 0 1 0 0,1-1-1 0 0,-1 7 0 0 0,3 16-32 0 0,2 1-1 0 0,0-1 1 0 0,1 0 0 0 0,15 43-1 0 0,-8-30-1398 0 0,-3-7-4972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8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1 374 6913 0 0,'1'4'102'0'0,"0"0"0"0"0,1 0 0 0 0,0 0 0 0 0,0-1 0 0 0,0 1 0 0 0,1-1 0 0 0,-1 0 0 0 0,1 1 0 0 0,3 3 0 0 0,1 1 127 0 0,11 13 66 0 0,0-2 0 0 0,1 0 0 0 0,1-1 0 0 0,1-1 0 0 0,0-1 0 0 0,30 17 1 0 0,-22-17 225 0 0,0 0 0 0 0,1-2 1 0 0,0-2-1 0 0,56 16 1 0 0,-66-24-147 0 0,-1 0 0 0 0,26 1 0 0 0,-38-4-278 0 0,0-1 0 0 0,0 0 0 0 0,-1 0 0 0 0,1-1 0 0 0,0 0 0 0 0,-1 0 0 0 0,1-1 0 0 0,-1 0 0 0 0,1 0 0 0 0,8-4 0 0 0,-14 5-42 0 0,0 0-1 0 0,1 0 1 0 0,-1 0-1 0 0,0-1 1 0 0,0 1-1 0 0,1 0 0 0 0,-1-1 1 0 0,0 1-1 0 0,-1-1 1 0 0,1 1-1 0 0,0-1 1 0 0,0 1-1 0 0,-1-1 1 0 0,1 0-1 0 0,0 0 1 0 0,-1 1-1 0 0,0-1 1 0 0,1 0-1 0 0,-1 1 1 0 0,0-1-1 0 0,0 0 1 0 0,0 0-1 0 0,0 0 0 0 0,0 1 1 0 0,-1-1-1 0 0,1 0 1 0 0,0 1-1 0 0,-1-1 1 0 0,1 0-1 0 0,-1 1 1 0 0,0-1-1 0 0,-1-2 1 0 0,-4-9 290 0 0,0 0 1 0 0,0 1 0 0 0,-10-13 0 0 0,9 14-53 0 0,-72-117 506 0 0,-150-186 0 0 0,162 243-4014 0 0,59 63 1974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9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1 268 15203 0 0,'1'-21'3409'0'0,"12"-99"-678"0"0,-10 105-2934 0 0,1 0 0 0 0,0-1 0 0 0,1 2 0 0 0,0-1-1 0 0,13-24 1 0 0,-9 27-4707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19:5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1 236 12443 0 0,'33'-64'2122'0'0,"25"-38"-7558"0"0,-29 51 2223 0 0,-18 33 3162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0:00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10594 0 0,'2'8'233'0'0,"1"1"-1"0"0,1 0 0 0 0,0-1 1 0 0,0 1-1 0 0,0-1 0 0 0,1 0 1 0 0,0 0-1 0 0,1-1 1 0 0,0 0-1 0 0,0 0 0 0 0,8 7 1 0 0,3 5 52 0 0,-1-1 59 0 0,0-1 0 0 0,1 0 0 0 0,1-2 0 0 0,0 0-1 0 0,1 0 1 0 0,0-2 0 0 0,31 16 0 0 0,-37-23-76 0 0,0-1 0 0 0,1 1 0 0 0,0-2 0 0 0,0 0 0 0 0,0-1 0 0 0,0 0 1 0 0,1-1-1 0 0,-1-1 0 0 0,0 0 0 0 0,1-1 0 0 0,-1-1 0 0 0,1 0 0 0 0,20-4 0 0 0,-31 4-213 0 0,0 0 1 0 0,0 0-1 0 0,0 0 0 0 0,-1 0 0 0 0,1-1 0 0 0,0 0 0 0 0,-1 0 1 0 0,1 0-1 0 0,-1 0 0 0 0,1 0 0 0 0,-1 0 0 0 0,0-1 0 0 0,0 0 1 0 0,0 0-1 0 0,0 0 0 0 0,-1 0 0 0 0,1 0 0 0 0,-1 0 0 0 0,0-1 1 0 0,1 1-1 0 0,-2-1 0 0 0,1 1 0 0 0,0-1 0 0 0,-1 0 0 0 0,0 0 1 0 0,0 0-1 0 0,0 0 0 0 0,0 0 0 0 0,0 0 0 0 0,-1 0 0 0 0,0 0 1 0 0,0 0-1 0 0,0 0 0 0 0,-1-6 0 0 0,-1-3-3 0 0,0 1-1 0 0,0 0 1 0 0,-2 0 0 0 0,1 0-1 0 0,-1 1 1 0 0,-1 0 0 0 0,0-1-1 0 0,-1 1 1 0 0,0 1 0 0 0,-10-14 0 0 0,1 4-6 0 0,-1 1 0 0 0,0 1 1 0 0,-2 1-1 0 0,0 0 0 0 0,-22-15 1 0 0,31 25-236 0 0,-2 1 1 0 0,1 0 0 0 0,0 1-1 0 0,-1 0 1 0 0,0 0 0 0 0,0 1 0 0 0,0 1-1 0 0,-1 0 1 0 0,1 0 0 0 0,-1 1-1 0 0,0 1 1 0 0,-19-1 0 0 0,-2 4-1422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0:0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0 311 10594 0 0,'4'3'248'0'0,"1"-1"-1"0"0,-1 0 0 0 0,0 0 0 0 0,1 0 1 0 0,-1-1-1 0 0,8 2 0 0 0,-3 0-113 0 0,41 15 25 0 0,-3 0 725 0 0,66 15 0 0 0,-99-29-530 0 0,0-2 0 0 0,0 0-1 0 0,0-1 1 0 0,0 0-1 0 0,1-1 1 0 0,-1 0 0 0 0,0-1-1 0 0,0-1 1 0 0,22-5-1 0 0,-35 6-280 0 0,0 1 0 0 0,1-1 0 0 0,-1 1-1 0 0,1-1 1 0 0,-1 1 0 0 0,0-1-1 0 0,1 0 1 0 0,-1 1 0 0 0,0-1 0 0 0,0 0-1 0 0,1 0 1 0 0,-1 0 0 0 0,0 0-1 0 0,0 0 1 0 0,0 0 0 0 0,0 0-1 0 0,0-1 1 0 0,0 1 0 0 0,-1 0 0 0 0,1-1-1 0 0,0 1 1 0 0,-1 0 0 0 0,1-1-1 0 0,-1 1 1 0 0,1 0 0 0 0,-1-1-1 0 0,0 1 1 0 0,1-1 0 0 0,-1 1 0 0 0,0-1-1 0 0,0 1 1 0 0,0-1 0 0 0,0 1-1 0 0,-1-1 1 0 0,1 1 0 0 0,0-1-1 0 0,-1-1 1 0 0,-2-7 125 0 0,0 1-1 0 0,-1 1 1 0 0,0-1-1 0 0,-9-15 0 0 0,6 13-122 0 0,-33-52-1403 0 0,-90-110 0 0 0,126 168 1049 0 0,-29-35-6578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0:0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1780 7370 0 0,'-2'1'191'0'0,"0"1"-46"0"0,-1 0 1 0 0,0-1 0 0 0,1 0 0 0 0,-1 0 0 0 0,0 0-1 0 0,1 0 1 0 0,-1 0 0 0 0,0-1 0 0 0,0 1-1 0 0,0-1 1 0 0,-5 1 0 0 0,8-2-104 0 0,13-11 28 0 0,89-56 1834 0 0,-49 35-307 0 0,85-70-1 0 0,83-128 665 0 0,-114 112-1589 0 0,-29 34-178 0 0,138-138 1084 0 0,-168 178-1261 0 0,3 2-1 0 0,93-61 1 0 0,-74 58-562 0 0,-1-3 0 0 0,78-73 0 0 0,19-49-3124 0 0,-116 119 700 0 0,-33 36 1408 0 0,-1 0 0 0 0,21-29 0 0 0,-32 37 1467 0 0,0 0 0 0 0,-1 1 0 0 0,0-1 0 0 0,0-1 0 0 0,5-15 0 0 0,-6 7-21 0 0,0 1-1 0 0,-1-1 1 0 0,0-18-1 0 0,1-15-32 0 0,-3 49-88 0 0,0 1 0 0 0,0 0 0 0 0,0-1-1 0 0,0 1 1 0 0,1 0 0 0 0,-1-1 0 0 0,0 1 0 0 0,0 0 0 0 0,0-1 0 0 0,0 1 0 0 0,0 0 0 0 0,0-1-1 0 0,0 1 1 0 0,1 0 0 0 0,-1-1 0 0 0,0 1 0 0 0,0 0 0 0 0,0 0 0 0 0,1-1 0 0 0,-1 1 0 0 0,0 0 0 0 0,0 0-1 0 0,1-1 1 0 0,-1 1 0 0 0,0 0 0 0 0,1 0 0 0 0,-1 0 0 0 0,0 0 0 0 0,0-1 0 0 0,1 1 0 0 0,-1 0-1 0 0,0 0 1 0 0,1 0 0 0 0,-1 0 0 0 0,0 0 0 0 0,1 0 0 0 0,-1 0 0 0 0,1 0 0 0 0,-1 0 0 0 0,17 8 1230 0 0,11 18-278 0 0,-28-26-1006 0 0,165 171 1563 0 0,225 247 2 0 0,-188-204-1201 0 0,55 67-492 0 0,-226-246 105 0 0,-22-26 14 0 0,-1 0 1 0 0,0 0-1 0 0,0 1 1 0 0,-1 0-1 0 0,0 1 1 0 0,-1-1-1 0 0,0 1 1 0 0,8 21-1 0 0,-14-30 4 0 0,0-1-1 0 0,0 1 1 0 0,0 0-1 0 0,0 0 0 0 0,-1-1 1 0 0,1 1-1 0 0,0 0 1 0 0,-1-1-1 0 0,0 1 1 0 0,1 0-1 0 0,-1-1 0 0 0,0 1 1 0 0,0-1-1 0 0,0 1 1 0 0,0-1-1 0 0,0 0 1 0 0,0 1-1 0 0,0-1 0 0 0,0 0 1 0 0,0 0-1 0 0,-1 0 1 0 0,0 1-1 0 0,-39 27 200 0 0,30-21-134 0 0,-181 114 477 0 0,97-65-1530 0 0,-108 87 0 0 0,-234 258-6514 0 0,193-170 6451 0 0,195-188-2795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00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81 7834 0 0,'-13'-3'1353'0'0,"13"3"-1262"0"0,0 0 0 0 0,0 0 0 0 0,0 0 0 0 0,0 0 0 0 0,1-1 0 0 0,-1 1 0 0 0,0 0 0 0 0,0 0 0 0 0,0 0 0 0 0,0 0 0 0 0,0 0 0 0 0,1 0 0 0 0,-1 0 0 0 0,0 0 0 0 0,0 0-1 0 0,0 0 1 0 0,0 0 0 0 0,0 0 0 0 0,0 0 0 0 0,0-1 0 0 0,1 1 0 0 0,-1 0 0 0 0,0 0 0 0 0,0 0 0 0 0,0 0 0 0 0,0 0 0 0 0,0 0 0 0 0,0-1 0 0 0,0 1 0 0 0,0 0 0 0 0,0 0 0 0 0,0 0-1 0 0,0 0 1 0 0,0 0 0 0 0,0-1 0 0 0,0 1 0 0 0,0 0 0 0 0,0 0 0 0 0,0 0 0 0 0,0 0 0 0 0,0-3 2807 0 0,4 5-1436 0 0,7 2-927 0 0,0 0 1 0 0,0 1 0 0 0,0 0 0 0 0,-1 1-1 0 0,0 0 1 0 0,-1 1 0 0 0,1 0-1 0 0,13 14 1 0 0,69 80 253 0 0,-40-41-454 0 0,-20-25-315 0 0,2-1-1 0 0,2-2 1 0 0,1-1-1 0 0,1-2 1 0 0,65 37-1 0 0,-82-57-39 0 0,-20-8-26 0 0,-1-1-1 0 0,0 0 1 0 0,1 0 0 0 0,-1 1 0 0 0,1-1 0 0 0,-1 0 0 0 0,0 0-1 0 0,1 1 1 0 0,-1-1 0 0 0,1 0 0 0 0,-1 0 0 0 0,1 0 0 0 0,-1 0-1 0 0,0 0 1 0 0,1 0 0 0 0,-1 0 0 0 0,1 0 0 0 0,-1 0 0 0 0,1 0-1 0 0,-1 0 1 0 0,1 0 0 0 0,-1 0 0 0 0,0 0 0 0 0,1 0 0 0 0,-1 0-1 0 0,1 0 1 0 0,-1 0 0 0 0,1-1 0 0 0,-1 1 0 0 0,0 0 0 0 0,1 0-1 0 0,-1 0 1 0 0,1-1 0 0 0,-1 1 0 0 0,0 0 0 0 0,1-1 0 0 0,-1 1-1 0 0,0 0 1 0 0,0-1 0 0 0,1 1 0 0 0,-1 0 0 0 0,1-2 0 0 0,-3-4-1299 0 0</inkml:trace>
  <inkml:trace contextRef="#ctx0" brushRef="#br0" timeOffset="1">46 178 5065 0 0,'-3'-1'178'0'0,"1"1"0"0"0,-1-1 0 0 0,1 0 0 0 0,-1-1 0 0 0,1 1 0 0 0,0 0 0 0 0,0-1 0 0 0,-1 1 0 0 0,1-1 0 0 0,0 0 0 0 0,0 0 0 0 0,1 1 0 0 0,-1-1 0 0 0,0 0 0 0 0,1-1 0 0 0,-1 1 0 0 0,1 0 0 0 0,0 0 0 0 0,-1-1 0 0 0,1 1 0 0 0,0-1 0 0 0,0 1 0 0 0,1-1 1 0 0,-1 1-1 0 0,1-1 0 0 0,-1 1 0 0 0,1-1 0 0 0,0 0 0 0 0,0 1 0 0 0,0-1 0 0 0,0 0 0 0 0,1-3 0 0 0,-1 1 135 0 0,1 0 0 0 0,0 0 1 0 0,1 0-1 0 0,-1 0 0 0 0,1 0 1 0 0,0 1-1 0 0,0-1 0 0 0,0 0 0 0 0,1 1 1 0 0,0 0-1 0 0,0 0 0 0 0,0-1 1 0 0,0 2-1 0 0,0-1 0 0 0,1 0 1 0 0,0 1-1 0 0,0-1 0 0 0,0 1 1 0 0,4-3-1 0 0,-4 4-363 0 0,1-1 0 0 0,-1 1 1 0 0,1 0-1 0 0,-1 0 0 0 0,1 0 1 0 0,-1 0-1 0 0,1 1 0 0 0,0 0 0 0 0,0 0 1 0 0,0 0-1 0 0,0 1 0 0 0,6-1 1 0 0,1 2-5893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0:01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14283 0 0,'1'8'149'0'0,"1"-1"-1"0"0,1 0 1 0 0,-1 0-1 0 0,1 0 1 0 0,0 0 0 0 0,1 0-1 0 0,-1-1 1 0 0,2 1-1 0 0,-1-1 1 0 0,6 7 0 0 0,8 7-397 0 0,32 27 0 0 0,-17-17 277 0 0,122 121 510 0 0,250 225 2107 0 0,-78-62-3157 0 0,-240-223-4110 0 0,-61-65-1185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28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87 2761 0 0,'-13'-17'1504'0'0,"9"9"-632"0"0,-2 1 0 0 0,1-1 0 0 0,-1 2 1 0 0,0-1-1 0 0,0 0 0 0 0,0 1 0 0 0,-1 0 0 0 0,-12-8 1 0 0,19 14-797 0 0,-1 0 1 0 0,1 0 0 0 0,0 0-1 0 0,0 0 1 0 0,0 0 0 0 0,-1 0-1 0 0,1 0 1 0 0,0 0 0 0 0,0-1-1 0 0,-1 1 1 0 0,1 0 0 0 0,0 0-1 0 0,0 0 1 0 0,0 0 0 0 0,-1 0-1 0 0,1 0 1 0 0,0 0 0 0 0,0 0-1 0 0,-1 0 1 0 0,1 0 0 0 0,0 1-1 0 0,0-1 1 0 0,0 0 0 0 0,-1 0 0 0 0,-1 1 766 0 0,2-1-766 0 0,0 1-1 0 0,0-1 1 0 0,0 0 0 0 0,0 0-1 0 0,0 0 1 0 0,0 1 0 0 0,-2 14 1226 0 0,8 23-1062 0 0,-5-33 31 0 0,9 85 693 0 0,0 102 1 0 0,-4-42-438 0 0,-2-79-1005 0 0,3-1 0 0 0,3-1 0 0 0,32 119-1 0 0,-35-169-5930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28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93 1840 0 0,'-4'2'-369'0'0,"-19"13"2323"0"0,21-9 261 0 0,17-6 219 0 0,246-45 2776 0 0,77-9-4619 0 0,-307 51-617 0 0,109-9-59 0 0,249 10 1 0 0,-257 20-768 0 0,28 2-4132 0 0,-135-20 1957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28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7370 0 0,'-6'14'502'0'0,"1"0"1"0"0,0 0-1 0 0,1 0 1 0 0,1 0-1 0 0,0 1 1 0 0,1-1-1 0 0,0 1 1 0 0,1 0-1 0 0,1 0 1 0 0,2 21-1 0 0,5 18 1438 0 0,21 80 0 0 0,-11-59-1625 0 0,8 46-4 0 0,19 100-88 0 0,-20-73-3265 0 0,-22-125-658 0 0,-1-4-999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29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6913 0 0,'0'-1'44'0'0,"0"0"0"0"0,1 0 0 0 0,-1 0 0 0 0,0 0-1 0 0,0 1 1 0 0,0-1 0 0 0,1 0 0 0 0,-1 0-1 0 0,0 0 1 0 0,1 0 0 0 0,-1 0 0 0 0,1 0-1 0 0,-1 1 1 0 0,1-1 0 0 0,0 0 0 0 0,-1 0-1 0 0,1 1 1 0 0,0-1 0 0 0,-1 0 0 0 0,1 1 0 0 0,0-1-1 0 0,0 1 1 0 0,0-1 0 0 0,-1 1 0 0 0,1-1-1 0 0,0 1 1 0 0,1-1 0 0 0,30-15 549 0 0,-28 14-488 0 0,25-10 860 0 0,0 1 0 0 0,0 2-1 0 0,1 0 1 0 0,57-7 0 0 0,130-1 1542 0 0,-143 14-1535 0 0,205 4 70 0 0,-50 2-460 0 0,-94-3-978 0 0,101-7-834 0 0,-206 4 680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41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2761 0 0,'-4'4'485'0'0,"-1"1"-1"0"0,1-1 1 0 0,0 1 0 0 0,0 0 0 0 0,0 1 0 0 0,1-1 0 0 0,0 1 0 0 0,0-1 0 0 0,0 1 0 0 0,1 0 0 0 0,0 0 0 0 0,0 0 0 0 0,0 1 0 0 0,1-1 0 0 0,0 0-1 0 0,0 0 1 0 0,1 1 0 0 0,0-1 0 0 0,0 1 0 0 0,1 7 0 0 0,28 272 1916 0 0,-4-84-1519 0 0,-23-177-1124 0 0,16 149 506 0 0,6-60-5263 0 0,-16-90 158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41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84 1840 0 0,'-24'10'9177'0'0,"43"-13"-8057"0"0,274-25 1401 0 0,12-3-2608 0 0,-235 19 66 0 0,1 2 0 0 0,79 1 0 0 0,-123 9 6 0 0,0 1 0 0 0,0 1 1 0 0,0 1-1 0 0,-1 2 1 0 0,1 0-1 0 0,-1 2 1 0 0,-1 1-1 0 0,47 21 0 0 0,-69-27-10 0 0,34 17-1180 0 0,0-1 1 0 0,46 14-1 0 0,-66-28-2795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42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3225 0 0,'-3'13'417'0'0,"0"0"0"0"0,1 0 0 0 0,0 0 0 0 0,1 0 0 0 0,1 0 1 0 0,0 1-1 0 0,1-1 0 0 0,2 16 0 0 0,0 14 808 0 0,4 98 1729 0 0,3 432 1809 0 0,-11-474-4616 0 0,-2 43-2139 0 0,2-127 695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42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5 1376 0 0,'-3'-1'88'0'0,"0"0"0"0"0,0 0 0 0 0,0 0-1 0 0,0 1 1 0 0,-1 0 0 0 0,1-1 0 0 0,0 1-1 0 0,0 0 1 0 0,0 1 0 0 0,-1-1 0 0 0,1 1 0 0 0,0-1-1 0 0,-5 3 1 0 0,-39 16 790 0 0,40-15-515 0 0,0 0-1 0 0,0 0 1 0 0,1 1-1 0 0,0 0 1 0 0,-9 9 0 0 0,13-12-253 0 0,0 1 1 0 0,0-1-1 0 0,0 0 1 0 0,0 1 0 0 0,0-1-1 0 0,1 1 1 0 0,0-1-1 0 0,-1 1 1 0 0,1 0 0 0 0,0-1-1 0 0,0 1 1 0 0,0 0 0 0 0,0 0-1 0 0,1 0 1 0 0,-1 0-1 0 0,1 0 1 0 0,0 6 0 0 0,1-8-83 0 0,-1 1 0 0 0,1-1 0 0 0,0 0 0 0 0,0 1 0 0 0,0-1 0 0 0,-1 0 1 0 0,2 1-1 0 0,-1-1 0 0 0,0 0 0 0 0,0 0 0 0 0,0 0 0 0 0,0 0 0 0 0,1 0 1 0 0,-1 0-1 0 0,0 0 0 0 0,1-1 0 0 0,-1 1 0 0 0,1 0 0 0 0,-1-1 0 0 0,1 1 1 0 0,-1-1-1 0 0,1 0 0 0 0,-1 1 0 0 0,3-1 0 0 0,39 5 752 0 0,11-9-286 0 0,-1-2 1 0 0,1-2-1 0 0,67-20 1 0 0,-9 3-22 0 0,-57 14-376 0 0,0 3 0 0 0,0 3 0 0 0,1 2 0 0 0,0 2 0 0 0,89 11 1 0 0,97 16-82 0 0,-178-22 10 0 0,116-9 0 0 0,-120-1 7 0 0,35-3 511 0 0,108 2-1 0 0,-199 7-666 0 0,0 0-1 0 0,0 0 1 0 0,0 1 0 0 0,0-1 0 0 0,0 1 0 0 0,0 0 0 0 0,0 1-1 0 0,0-1 1 0 0,0 1 0 0 0,0-1 0 0 0,-1 1 0 0 0,1 0-1 0 0,0 1 1 0 0,-1-1 0 0 0,5 5 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2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4609 0 0,'5'-6'529'0'0,"0"0"1"0"0,1 1-1 0 0,-1-1 1 0 0,1 1-1 0 0,0 0 1 0 0,1 0-1 0 0,-1 1 1 0 0,1 0-1 0 0,-1 0 0 0 0,12-4 1 0 0,-12 5-276 0 0,1 0 0 0 0,-1 0 1 0 0,1 1-1 0 0,0 0 0 0 0,-1 0 0 0 0,1 1 1 0 0,0-1-1 0 0,0 2 0 0 0,0-1 0 0 0,8 1 0 0 0,-14 0-215 0 0,0 1-1 0 0,0-1 0 0 0,0 1 1 0 0,0-1-1 0 0,0 1 0 0 0,0 0 1 0 0,0-1-1 0 0,0 1 0 0 0,0 0 0 0 0,0 0 1 0 0,0-1-1 0 0,0 1 0 0 0,-1 0 1 0 0,1 0-1 0 0,0 0 0 0 0,-1 0 0 0 0,1 0 1 0 0,-1 0-1 0 0,1 0 0 0 0,-1 0 1 0 0,0 0-1 0 0,1 1 0 0 0,-1-1 1 0 0,0 0-1 0 0,0 0 0 0 0,0 0 0 0 0,1 0 1 0 0,-1 0-1 0 0,0 1 0 0 0,-1-1 1 0 0,1 0-1 0 0,0 0 0 0 0,0 1 0 0 0,-8 41 119 0 0,8-43-154 0 0,-7 23 66 0 0,-2 0-1 0 0,-15 30 1 0 0,13-31 164 0 0,1 1 0 0 0,-9 30 1 0 0,19-53-203 0 0,0 1 0 0 0,-1 0 1 0 0,1 0-1 0 0,0 0 1 0 0,-1 0-1 0 0,1 0 0 0 0,0 0 1 0 0,0 0-1 0 0,0 0 0 0 0,0 0 1 0 0,0 0-1 0 0,0 0 0 0 0,0 0 1 0 0,0 0-1 0 0,0 0 1 0 0,1 0-1 0 0,-1 0 0 0 0,0 0 1 0 0,1 0-1 0 0,-1 0 0 0 0,0 0 1 0 0,1 0-1 0 0,-1 0 1 0 0,1-1-1 0 0,0 1 0 0 0,-1 0 1 0 0,1 0-1 0 0,0 0 0 0 0,-1-1 1 0 0,1 1-1 0 0,0 0 1 0 0,0-1-1 0 0,0 1 0 0 0,-1-1 1 0 0,1 1-1 0 0,0-1 0 0 0,0 1 1 0 0,0-1-1 0 0,0 0 1 0 0,0 1-1 0 0,0-1 0 0 0,0 0 1 0 0,0 0-1 0 0,0 0 0 0 0,0 0 1 0 0,0 0-1 0 0,0 0 1 0 0,0 0-1 0 0,0 0 0 0 0,0 0 1 0 0,0 0-1 0 0,1-1 0 0 0,10 0 353 0 0,-1-1-1 0 0,0-1 0 0 0,19-6 0 0 0,-21 5-83 0 0,0 2-174 0 0,5-4-266 0 0,1 2 0 0 0,-1-1-1 0 0,1 2 1 0 0,0 0 0 0 0,1 1 0 0 0,-1 0-1 0 0,0 1 1 0 0,1 1 0 0 0,19 2 0 0 0,-22 1-1144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0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0 247 1376 0 0,'2'-1'231'0'0,"0"1"-1"0"0,-1-1 1 0 0,1 0-1 0 0,-1 1 1 0 0,1-1-1 0 0,-1 0 1 0 0,1 0-1 0 0,-1 0 1 0 0,1 0-1 0 0,-1 0 1 0 0,0-1 0 0 0,0 1-1 0 0,0 0 1 0 0,0-1-1 0 0,0 1 1 0 0,0 0-1 0 0,0-1 1 0 0,0 1-1 0 0,1-3 1 0 0,14-31 3799 0 0,-16 35-4004 0 0,19-54 1706 0 0,-15 41-1247 0 0,0 0-1 0 0,1 0 1 0 0,0 0-1 0 0,1 1 1 0 0,0-1-1 0 0,1 1 1 0 0,15-20-1 0 0,-9 19-484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2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7834 0 0,'-1'0'282'0'0,"0"1"0"0"0,0-1 0 0 0,0 0 0 0 0,0 1 0 0 0,1-1-1 0 0,-1 0 1 0 0,0 1 0 0 0,0-1 0 0 0,0 1 0 0 0,1-1 0 0 0,-1 1 0 0 0,0 0 0 0 0,1-1 0 0 0,-1 1 0 0 0,0 0 0 0 0,1 0 0 0 0,-1-1 0 0 0,1 1 0 0 0,-1 0 0 0 0,1 0 0 0 0,0 0 0 0 0,-1-1 0 0 0,1 1 0 0 0,-1 1 0 0 0,-6 26 1071 0 0,5-22-931 0 0,-12 48-136 0 0,-29 132 1417 0 0,40-164-2512 0 0,0 0 0 0 0,2 1 0 0 0,0-1 0 0 0,2 0 0 0 0,0 1 0 0 0,7 31 0 0 0,-2-31-4765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2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3225 0 0,'-3'1'-131'0'0,"0"-1"1"0"0,0 1-1 0 0,0 0 1 0 0,1 0 0 0 0,-1 0-1 0 0,0 1 1 0 0,0-1-1 0 0,1 1 1 0 0,-1-1-1 0 0,1 1 1 0 0,-1 0 0 0 0,1 0-1 0 0,0 0 1 0 0,-1 0-1 0 0,-2 5 1 0 0,-2 1 361 0 0,1 0 0 0 0,0 1 1 0 0,-7 13-1 0 0,11-18 475 0 0,0 0-1 0 0,0 0 1 0 0,0 0 0 0 0,1 0 0 0 0,-1 0-1 0 0,1 0 1 0 0,-1 8 0 0 0,2-11-502 0 0,0 0 0 0 0,0-1 1 0 0,0 1-1 0 0,1 0 1 0 0,-1 0-1 0 0,0-1 1 0 0,0 1-1 0 0,0 0 1 0 0,1-1-1 0 0,-1 1 0 0 0,0 0 1 0 0,1-1-1 0 0,-1 1 1 0 0,0 0-1 0 0,1-1 1 0 0,-1 1-1 0 0,1-1 0 0 0,-1 1 1 0 0,1-1-1 0 0,0 1 1 0 0,1 0-19 0 0,-1 0-1 0 0,1 0 1 0 0,-1-1 0 0 0,1 1 0 0 0,0-1-1 0 0,0 1 1 0 0,-1-1 0 0 0,1 0-1 0 0,0 1 1 0 0,-1-1 0 0 0,1 0 0 0 0,2 0-1 0 0,12-2 264 0 0,0 0 0 0 0,0 0 0 0 0,0-2 1 0 0,20-6-1 0 0,-31 8-467 0 0,18-4-190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3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6913 0 0,'3'-5'766'0'0,"19"-26"1302"0"0,-22 30-2012 0 0,1 0-1 0 0,0 0 0 0 0,0-1 1 0 0,0 1-1 0 0,0 0 0 0 0,0 0 1 0 0,0 1-1 0 0,0-1 0 0 0,0 0 1 0 0,0 0-1 0 0,0 0 0 0 0,1 1 0 0 0,-1-1 1 0 0,0 1-1 0 0,1-1 0 0 0,-1 1 1 0 0,0-1-1 0 0,1 1 0 0 0,-1 0 1 0 0,2-1-1 0 0,33 14 2939 0 0,-35-10-3862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3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50 3681 0 0,'-2'-3'992'0'0,"7"-1"-185"0"0,22-9 475 0 0,34-9 1535 0 0,-55 20-2388 0 0,-1 0-1 0 0,0 1 1 0 0,0 0-1 0 0,0 0 0 0 0,0 1 1 0 0,1-1-1 0 0,-1 1 1 0 0,0 0-1 0 0,1 1 0 0 0,5 0 1 0 0,-9 0-360 0 0,0 0 1 0 0,-1-1-1 0 0,1 1 1 0 0,0 0-1 0 0,-1 0 1 0 0,1 0-1 0 0,0 0 0 0 0,-1 0 1 0 0,1 1-1 0 0,-1-1 1 0 0,0 0-1 0 0,1 1 1 0 0,-1-1-1 0 0,0 1 1 0 0,0-1-1 0 0,0 1 1 0 0,0 0-1 0 0,0-1 0 0 0,0 1 1 0 0,-1 0-1 0 0,1 0 1 0 0,0-1-1 0 0,-1 1 1 0 0,0 0-1 0 0,1 0 1 0 0,-1 0-1 0 0,0 0 0 0 0,0 0 1 0 0,0 0-1 0 0,0 3 1 0 0,-2 9-49 0 0,0 1 1 0 0,-1-1-1 0 0,-1 0 1 0 0,0-1-1 0 0,-1 1 1 0 0,0-1-1 0 0,-1 0 1 0 0,0 0-1 0 0,-16 21 1 0 0,-4 15 1199 0 0,26-49-1196 0 0,0 0-1 0 0,-1 0 1 0 0,1 0-1 0 0,0 1 1 0 0,0-1-1 0 0,0 0 1 0 0,0 0 0 0 0,0 0-1 0 0,0 1 1 0 0,0-1-1 0 0,0 0 1 0 0,0 0-1 0 0,0 0 1 0 0,-1 0-1 0 0,1 1 1 0 0,0-1-1 0 0,0 0 1 0 0,0 0 0 0 0,0 0-1 0 0,0 1 1 0 0,1-1-1 0 0,-1 0 1 0 0,0 0-1 0 0,0 0 1 0 0,0 1-1 0 0,0-1 1 0 0,0 0-1 0 0,0 0 1 0 0,0 0 0 0 0,0 1-1 0 0,0-1 1 0 0,0 0-1 0 0,0 0 1 0 0,1 0-1 0 0,-1 0 1 0 0,0 0-1 0 0,0 1 1 0 0,0-1 0 0 0,0 0-1 0 0,1 0 1 0 0,-1 0-1 0 0,0 0 1 0 0,0 0-1 0 0,0 0 1 0 0,0 0-1 0 0,1 0 1 0 0,-1 1-1 0 0,15-2 580 0 0,24-11-178 0 0,-31 9-247 0 0,114-32-939 0 0,-100 30-288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4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5985 0 0,'0'2'317'0'0,"-1"0"-1"0"0,1 1 0 0 0,0-1 1 0 0,-1 1-1 0 0,1-1 0 0 0,0 1 1 0 0,0-1-1 0 0,1 0 0 0 0,-1 1 0 0 0,0-1 1 0 0,1 1-1 0 0,-1-1 0 0 0,2 3 1 0 0,0 6 386 0 0,0 13 467 0 0,-1-1 0 0 0,-5 40 0 0 0,-4 11-2095 0 0,2-30-2293 0 0,3-23-1297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4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8290 0 0,'-4'3'281'0'0,"1"-1"1"0"0,0 1-1 0 0,0 0 0 0 0,0 1 1 0 0,0-1-1 0 0,1 1 1 0 0,-1-1-1 0 0,-2 6 0 0 0,1-3-98 0 0,-32 40 770 0 0,25-34-376 0 0,1 1-1 0 0,0 1 1 0 0,0 0 0 0 0,1 0-1 0 0,-13 31 1 0 0,22-45-472 0 0,-1 1 0 0 0,1 0 0 0 0,0 0-1 0 0,-1 0 1 0 0,1 0 0 0 0,0-1 0 0 0,0 1 0 0 0,0 0 0 0 0,0 0 0 0 0,0 0 0 0 0,0 0-1 0 0,0 0 1 0 0,0 0 0 0 0,0 0 0 0 0,0-1 0 0 0,1 1 0 0 0,-1 0 0 0 0,0 0 0 0 0,0 0 0 0 0,1 0-1 0 0,-1 0 1 0 0,1-1 0 0 0,-1 1 0 0 0,1 0 0 0 0,-1 0 0 0 0,1-1 0 0 0,-1 1 0 0 0,2 1-1 0 0,0-1 12 0 0,0 0-1 0 0,0 0 0 0 0,0 0 0 0 0,0-1 0 0 0,0 1 0 0 0,0 0 0 0 0,0-1 1 0 0,1 1-1 0 0,-1-1 0 0 0,0 0 0 0 0,3 0 0 0 0,7 0 86 0 0,1-1 0 0 0,-1 0 0 0 0,13-4-1 0 0,66-19-2485 0 0,-67 17-4367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4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4609 0 0,'10'-8'880'0'0,"0"1"-1"0"0,0 0 1 0 0,1 0-1 0 0,0 1 1 0 0,22-8 0 0 0,-16 7 259 0 0,-10 4-624 0 0,1 0 0 0 0,0 0 0 0 0,-1 1 1 0 0,1 0-1 0 0,0 1 0 0 0,0-1 0 0 0,1 1 0 0 0,-1 1 0 0 0,0 0 0 0 0,11 1 0 0 0,-16-1-464 0 0,-1 1 1 0 0,0-1-1 0 0,0 1 1 0 0,1-1-1 0 0,-1 1 1 0 0,0 0-1 0 0,0 0 1 0 0,0 0-1 0 0,0 0 1 0 0,0 0 0 0 0,0 0-1 0 0,0 1 1 0 0,0-1-1 0 0,-1 1 1 0 0,1-1-1 0 0,0 1 1 0 0,-1 0-1 0 0,1-1 1 0 0,-1 1-1 0 0,0 0 1 0 0,0 0-1 0 0,1 0 1 0 0,-1 0-1 0 0,-1 0 1 0 0,1 1-1 0 0,0-1 1 0 0,0 0-1 0 0,-1 0 1 0 0,1 0-1 0 0,-1 1 1 0 0,0-1-1 0 0,0 0 1 0 0,0 1-1 0 0,0-1 1 0 0,0 0-1 0 0,0 0 1 0 0,0 1 0 0 0,-1-1-1 0 0,1 0 1 0 0,-2 3-1 0 0,-2 9-385 0 0,0-1 0 0 0,0 0-1 0 0,-2 0 1 0 0,1-1 0 0 0,-2 0-1 0 0,-9 15 1 0 0,6-11 581 0 0,1 1 0 0 0,-9 21 0 0 0,18-38-221 0 0,0 0 0 0 0,0 0 0 0 0,0 1 0 0 0,0-1 0 0 0,-1 0 0 0 0,1 0 0 0 0,0 1 0 0 0,0-1 0 0 0,0 0 0 0 0,0 1 0 0 0,0-1 0 0 0,0 0 0 0 0,0 0 0 0 0,0 1 0 0 0,0-1 0 0 0,0 0 0 0 0,0 0-1 0 0,0 1 1 0 0,0-1 0 0 0,0 0 0 0 0,0 0 0 0 0,1 1 0 0 0,-1-1 0 0 0,0 0 0 0 0,0 0 0 0 0,0 1 0 0 0,0-1 0 0 0,0 0 0 0 0,1 0 0 0 0,-1 0 0 0 0,0 1 0 0 0,0-1 0 0 0,0 0 0 0 0,1 0 0 0 0,-1 0 0 0 0,0 0 0 0 0,0 1 0 0 0,0-1 0 0 0,1 0 0 0 0,-1 0 0 0 0,15 0 535 0 0,14-8-84 0 0,2-7-12 0 0,-8 4-172 0 0,38-13-1 0 0,-55 22-286 0 0,0 0 0 0 0,1 1 0 0 0,-1-1-1 0 0,0 1 1 0 0,0 1 0 0 0,1-1 0 0 0,-1 1 0 0 0,1 1 0 0 0,-1-1 0 0 0,0 1 0 0 0,10 2-1 0 0,-14-3-5 0 0,-1 1-1 0 0,0 0 1 0 0,1 0-1 0 0,-1-1 1 0 0,0 1-1 0 0,1 0 1 0 0,-1 0-1 0 0,0 0 0 0 0,0 1 1 0 0,0-1-1 0 0,0 0 1 0 0,0 0-1 0 0,0 0 1 0 0,0 1-1 0 0,0-1 1 0 0,-1 0-1 0 0,1 1 1 0 0,0-1-1 0 0,-1 1 1 0 0,0-1-1 0 0,1 1 0 0 0,-1-1 1 0 0,0 1-1 0 0,1-1 1 0 0,-1 1-1 0 0,0 0 1 0 0,0-1-1 0 0,0 1 1 0 0,0-1-1 0 0,-1 1 1 0 0,1-1-1 0 0,-1 2 0 0 0,0 8-35 0 0,-2 0 0 0 0,0 0-1 0 0,-5 13 1 0 0,5-15 5 0 0,-30 73-807 0 0,17-48-4955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5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7834 0 0,'-1'1'145'0'0,"0"1"0"0"0,0-1 0 0 0,0 0 0 0 0,0 0 0 0 0,0 1 0 0 0,0-1 0 0 0,0 1 0 0 0,0-1 0 0 0,1 1 0 0 0,-1-1 0 0 0,0 1 0 0 0,1-1 0 0 0,0 1 0 0 0,-1-1 0 0 0,1 1 0 0 0,0 0 0 0 0,0-1 0 0 0,-1 1 0 0 0,1 0 0 0 0,1 2 0 0 0,1 44 1901 0 0,0-29-1264 0 0,-4 135 3396 0 0,1-100-4922 0 0,0 1-3541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5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0 4609 0 0,'-7'7'617'0'0,"-1"0"0"0"0,1 0 1 0 0,0 1-1 0 0,1 0 0 0 0,0 0 0 0 0,-10 18 1 0 0,-5 6 370 0 0,-4 1-284 0 0,-44 62 2638 0 0,69-94-3253 0 0,-1 0 0 0 0,0-1 0 0 0,1 1 0 0 0,-1 0 0 0 0,1 0 0 0 0,-1-1-1 0 0,1 1 1 0 0,0 0 0 0 0,-1 0 0 0 0,1 0 0 0 0,0-1 0 0 0,0 1 0 0 0,-1 0 0 0 0,1 0-1 0 0,0 0 1 0 0,0 0 0 0 0,0 0 0 0 0,0 0 0 0 0,0 0 0 0 0,0 0 0 0 0,0-1 0 0 0,0 1-1 0 0,1 0 1 0 0,-1 0 0 0 0,0 0 0 0 0,1 1 0 0 0,0-1-15 0 0,0 0 0 0 0,0-1 0 0 0,0 1 0 0 0,0-1 0 0 0,0 1 0 0 0,0-1 0 0 0,0 1 0 0 0,0-1 0 0 0,1 1-1 0 0,-1-1 1 0 0,0 0 0 0 0,0 0 0 0 0,0 1 0 0 0,0-1 0 0 0,1 0 0 0 0,1-1 0 0 0,7 1 43 0 0,0-1 0 0 0,0-1 0 0 0,13-3 0 0 0,0-2-513 0 0,3-1-197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6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10138 0 0,'0'-1'90'0'0,"0"1"-1"0"0,0-1 1 0 0,0 1-1 0 0,0-1 1 0 0,0 0-1 0 0,-1 1 0 0 0,1-1 1 0 0,0 0-1 0 0,1 1 1 0 0,-1-1-1 0 0,0 1 1 0 0,0-1-1 0 0,0 0 1 0 0,0 1-1 0 0,0-1 1 0 0,1 0-1 0 0,-1 1 1 0 0,0-1-1 0 0,0 1 1 0 0,1-1-1 0 0,-1 1 1 0 0,0-1-1 0 0,1 1 1 0 0,-1-1-1 0 0,1 1 0 0 0,0-2 1 0 0,21-14 1933 0 0,26-4 874 0 0,-47 19-2883 0 0,0 1 0 0 0,1 0-1 0 0,-1 0 1 0 0,0-1 0 0 0,0 1 0 0 0,0 0-1 0 0,0 0 1 0 0,1 0 0 0 0,-1 0-1 0 0,0 0 1 0 0,0 0 0 0 0,0 0-1 0 0,0 1 1 0 0,1-1 0 0 0,-1 0 0 0 0,0 1-1 0 0,0-1 1 0 0,0 1 0 0 0,0-1-1 0 0,0 1 1 0 0,0-1 0 0 0,0 1-1 0 0,0 0 1 0 0,1 0 0 0 0,-1 1 23 0 0,0 0 0 0 0,0 0 1 0 0,0-1-1 0 0,0 1 1 0 0,0 0-1 0 0,0 0 0 0 0,0 0 1 0 0,0 0-1 0 0,-1 0 0 0 0,1 0 1 0 0,-1 0-1 0 0,1 3 0 0 0,-1 4 67 0 0,0-1 0 0 0,0 1-1 0 0,-1 0 1 0 0,0-1-1 0 0,-3 12 1 0 0,-4 7-162 0 0,-7 18-122 0 0,14-42 173 0 0,1-1 0 0 0,-1 1 0 0 0,1-1 0 0 0,0 0 0 0 0,0 1 0 0 0,0-1 0 0 0,0 1 0 0 0,0-1-1 0 0,0 1 1 0 0,1-1 0 0 0,-1 0 0 0 0,1 1 0 0 0,-1-1 0 0 0,3 4 0 0 0,-3-5 6 0 0,1 0 0 0 0,0-1 0 0 0,0 1 1 0 0,0 0-1 0 0,0 0 0 0 0,0-1 0 0 0,0 1 0 0 0,0-1 0 0 0,0 1 1 0 0,0-1-1 0 0,0 1 0 0 0,0-1 0 0 0,1 1 0 0 0,-1-1 0 0 0,0 0 1 0 0,0 0-1 0 0,0 0 0 0 0,0 1 0 0 0,1-1 0 0 0,-1 0 0 0 0,0-1 1 0 0,0 1-1 0 0,0 0 0 0 0,1 0 0 0 0,1-1 0 0 0,35-11-40 0 0,-28 8 28 0 0,13-4-5 0 0,-11 3-100 0 0,-1 1 1 0 0,0 0 0 0 0,1 1 0 0 0,0 0-1 0 0,15-2 1 0 0,-25 5 113 0 0,0 0-1 0 0,0 0 1 0 0,0 0-1 0 0,0 0 1 0 0,0 1 0 0 0,0-1-1 0 0,0 0 1 0 0,0 1-1 0 0,0-1 1 0 0,0 1 0 0 0,0 0-1 0 0,0 0 1 0 0,-1 0-1 0 0,1-1 1 0 0,0 2 0 0 0,-1-1-1 0 0,1 0 1 0 0,0 0-1 0 0,-1 0 1 0 0,1 1 0 0 0,-1-1-1 0 0,0 1 1 0 0,1-1-1 0 0,-1 1 1 0 0,0 0 0 0 0,0-1-1 0 0,0 1 1 0 0,0 0-1 0 0,-1 0 1 0 0,1 0 0 0 0,0 0-1 0 0,-1 0 1 0 0,1 0-1 0 0,-1 0 1 0 0,0 0 0 0 0,1 0-1 0 0,-1 0 1 0 0,0 2-1 0 0,0 4 128 0 0,-1 0 0 0 0,1 0 0 0 0,-1 0 0 0 0,-1 0-1 0 0,0 0 1 0 0,0-1 0 0 0,0 1 0 0 0,-1 0 0 0 0,0-1-1 0 0,0 0 1 0 0,-1 0 0 0 0,0 0 0 0 0,-5 7 0 0 0,-6 7 46 0 0,-1 0 0 0 0,-31 30 1 0 0,25-30-2187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01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30 3681 0 0,'-38'-7'1895'0'0,"36"6"-1328"0"0,0 0-1 0 0,0 1 0 0 0,0-1 1 0 0,1 0-1 0 0,-1 0 0 0 0,0 0 1 0 0,0 0-1 0 0,1-1 0 0 0,-1 1 1 0 0,0 0-1 0 0,1-1 0 0 0,-1 1 1 0 0,1-1-1 0 0,0 1 0 0 0,-3-4 1 0 0,10 5 4650 0 0,25 13-3789 0 0,3 9-896 0 0,-1 1 1 0 0,-2 2-1 0 0,33 33 0 0 0,40 31-33 0 0,-88-77-510 0 0,1 0 1 0 0,0-2-1 0 0,1 0 0 0 0,29 12 0 0 0,-16-17-108 0 0,-18-6-837 0 0,-13 1 871 0 0,0-1 1 0 0,0 1 0 0 0,0 0-1 0 0,0 0 1 0 0,0 0 0 0 0,0-1-1 0 0,0 1 1 0 0,0 0 0 0 0,0 0 0 0 0,0-1-1 0 0,0 1 1 0 0,0 0 0 0 0,0 0-1 0 0,0-1 1 0 0,0 1 0 0 0,0 0-1 0 0,0 0 1 0 0,0-1 0 0 0,0 1-1 0 0,0 0 1 0 0,0 0 0 0 0,0 0-1 0 0,0-1 1 0 0,-1 1 0 0 0,1 0-1 0 0,0 0 1 0 0,0 0 0 0 0,0-1 0 0 0,0 1-1 0 0,-1 0 1 0 0,1 0 0 0 0,0 0-1 0 0,0 0 1 0 0,0-1 0 0 0,-1 1-1 0 0,1 0 1 0 0,0 0 0 0 0,0 0-1 0 0,0 0 1 0 0,-1 0 0 0 0,1 0-1 0 0,-1 0 1 0 0,-6-5-6933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8290 0 0,'3'10'605'0'0,"0"0"1"0"0,0 0 0 0 0,-1 0-1 0 0,0 0 1 0 0,-1 1 0 0 0,0-1-1 0 0,-1 1 1 0 0,-1 12 0 0 0,-10 105 6790 0 0,7-91-6656 0 0,0-5-873 0 0,1-15-179 0 0,1-1 0 0 0,1 1 1 0 0,0 0-1 0 0,2 0 0 0 0,2 22 1 0 0,0-28-1095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3:56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 6913 0 0,'-46'76'6701'0'0,"31"-52"-5654"0"0,2-5 379 0 0,-15 33 0 0 0,26-48-1226 0 0,0 0 1 0 0,0 1 0 0 0,0-1-1 0 0,1 0 1 0 0,0 1-1 0 0,0-1 1 0 0,0 1 0 0 0,1-1-1 0 0,-1 1 1 0 0,1 0-1 0 0,0-1 1 0 0,0 1 0 0 0,1-1-1 0 0,0 6 1 0 0,0-7-150 0 0,0-1 1 0 0,1 0 0 0 0,-1 0-1 0 0,0 0 1 0 0,1 0 0 0 0,0 0-1 0 0,-1 0 1 0 0,1 0-1 0 0,0 0 1 0 0,0-1 0 0 0,0 1-1 0 0,0 0 1 0 0,0-1 0 0 0,0 0-1 0 0,0 0 1 0 0,1 1-1 0 0,-1-1 1 0 0,0 0 0 0 0,1-1-1 0 0,-1 1 1 0 0,1 0 0 0 0,-1-1-1 0 0,1 0 1 0 0,-1 1 0 0 0,1-1-1 0 0,3 0 1 0 0,8 0-298 0 0,0 0 0 0 0,0-2 0 0 0,18-2 0 0 0,-5-1-4827 0 0,3-2-1744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50 920 0 0,'0'-1'58'0'0,"0"0"-1"0"0,0 0 1 0 0,0 1-1 0 0,0-1 1 0 0,0 0-1 0 0,0 0 1 0 0,0 1-1 0 0,0-1 1 0 0,0 0-1 0 0,0 0 0 0 0,-1 1 1 0 0,1-1-1 0 0,0 0 1 0 0,-1 1-1 0 0,1-1 1 0 0,0 0-1 0 0,-1 1 1 0 0,1-1-1 0 0,-1 0 1 0 0,1 1-1 0 0,-1-1 1 0 0,1 1-1 0 0,-1-1 1 0 0,1 1-1 0 0,-1-1 1 0 0,1 1-1 0 0,-1-1 1 0 0,0 1-1 0 0,1 0 1 0 0,-1-1-1 0 0,0 1 1 0 0,0 0-1 0 0,1 0 1 0 0,-1-1-1 0 0,0 1 1 0 0,1 0-1 0 0,-2 0 1 0 0,-1-1 283 0 0,1 0 0 0 0,0 1 0 0 0,-1-1 0 0 0,1 0 0 0 0,0 1 1 0 0,-1 0-1 0 0,1 0 0 0 0,-1 0 0 0 0,1 0 0 0 0,0 0 1 0 0,-4 1-1 0 0,3 1-109 0 0,-1 0 0 0 0,1 0-1 0 0,1 0 1 0 0,-1 1 0 0 0,0-1 0 0 0,0 1 0 0 0,1 0 0 0 0,0 0-1 0 0,-1 0 1 0 0,1 0 0 0 0,0 0 0 0 0,1 0 0 0 0,-1 0 0 0 0,0 1-1 0 0,1-1 1 0 0,0 1 0 0 0,0-1 0 0 0,0 1 0 0 0,0 0 0 0 0,0-1-1 0 0,1 1 1 0 0,0 0 0 0 0,0 0 0 0 0,0-1 0 0 0,0 1-1 0 0,0 0 1 0 0,1-1 0 0 0,1 5 0 0 0,-2-3-206 0 0,1 1 0 0 0,0-1 0 0 0,0 0 0 0 0,1 0 0 0 0,-1 0 0 0 0,1 1 0 0 0,0-2 0 0 0,1 1 0 0 0,-1 0 1 0 0,1 0-1 0 0,0-1 0 0 0,0 0 0 0 0,0 1 0 0 0,1-1 0 0 0,-1 0 0 0 0,1-1 0 0 0,0 1 0 0 0,0-1 0 0 0,6 4 0 0 0,-8-6-28 0 0,0 0 1 0 0,0 0-1 0 0,0 0 1 0 0,0-1-1 0 0,0 1 1 0 0,1-1-1 0 0,-1 1 0 0 0,0-1 1 0 0,0 0-1 0 0,1 0 1 0 0,-1 0-1 0 0,0 0 0 0 0,0 0 1 0 0,0 0-1 0 0,1-1 1 0 0,-1 1-1 0 0,0-1 0 0 0,0 1 1 0 0,0-1-1 0 0,0 0 1 0 0,3-2-1 0 0,-2 1 19 0 0,0 0-1 0 0,0 0 1 0 0,0-1 0 0 0,-1 0-1 0 0,1 1 1 0 0,-1-1 0 0 0,0 0 0 0 0,0 0-1 0 0,0 0 1 0 0,0-1 0 0 0,0 1-1 0 0,1-4 1 0 0,0 0 21 0 0,-1 1 0 0 0,0-1 0 0 0,0 0-1 0 0,-1 1 1 0 0,0-1 0 0 0,0 0 0 0 0,0 0 0 0 0,-1 0 0 0 0,0 0-1 0 0,-1 0 1 0 0,1 1 0 0 0,-1-1 0 0 0,-1 0 0 0 0,-1-8 0 0 0,1 11-27 0 0,0 0 0 0 0,0 0 0 0 0,-1 0 0 0 0,1 0 0 0 0,-1 1 0 0 0,1-1 1 0 0,-1 1-1 0 0,0-1 0 0 0,-1 1 0 0 0,1 0 0 0 0,-1 0 0 0 0,1 1 0 0 0,-1-1 0 0 0,0 1 1 0 0,0 0-1 0 0,0 0 0 0 0,0 0 0 0 0,0 0 0 0 0,0 1 0 0 0,-1-1 0 0 0,1 1 0 0 0,-5-1 1 0 0,5 2-9 0 0,1 0-1 0 0,-1 0 1 0 0,1 0 0 0 0,-1 1 0 0 0,1-1 0 0 0,0 1 0 0 0,-1-1 0 0 0,1 1 0 0 0,0 0 0 0 0,-1 1 0 0 0,1-1 0 0 0,0 0 0 0 0,0 1 0 0 0,0 0 0 0 0,0 0 0 0 0,0 0 0 0 0,1 0-1 0 0,-1 0 1 0 0,1 0 0 0 0,-1 1 0 0 0,1-1 0 0 0,0 1 0 0 0,0 0 0 0 0,0 0 0 0 0,0 0 0 0 0,0 0 0 0 0,1 0 0 0 0,-1 0 0 0 0,0 4 0 0 0,0-2-25 0 0,1 1 0 0 0,-1-1 0 0 0,1 1 1 0 0,1 0-1 0 0,-1-1 0 0 0,1 1 0 0 0,0-1 0 0 0,1 1 1 0 0,-1 0-1 0 0,1-1 0 0 0,0 1 0 0 0,0-1 1 0 0,1 1-1 0 0,3 7 0 0 0,-5-11 26 0 0,1 0 0 0 0,0 0 0 0 0,0 0 0 0 0,0 0 0 0 0,0 0 0 0 0,1 0 0 0 0,-1 0 0 0 0,0 0 0 0 0,1 0 0 0 0,-1 0 0 0 0,1-1 0 0 0,0 1 0 0 0,0-1 1 0 0,0 1-1 0 0,-1-1 0 0 0,1 0 0 0 0,0 1 0 0 0,1-1 0 0 0,-1 0 0 0 0,0-1 0 0 0,0 1 0 0 0,0 0 0 0 0,1 0 0 0 0,-1-1 0 0 0,0 0 0 0 0,0 1 0 0 0,1-1 0 0 0,-1 0 0 0 0,1 0 0 0 0,-1 0 0 0 0,0 0 0 0 0,1-1 0 0 0,-1 1 0 0 0,0-1 0 0 0,0 1 0 0 0,1-1 0 0 0,1-1 0 0 0,-1 1 38 0 0,0-1-1 0 0,-1 0 0 0 0,1 0 1 0 0,-1 0-1 0 0,1 0 1 0 0,-1 0-1 0 0,0-1 0 0 0,0 1 1 0 0,0-1-1 0 0,0 1 0 0 0,-1-1 1 0 0,1 0-1 0 0,-1 0 1 0 0,1 0-1 0 0,-1 1 0 0 0,0-1 1 0 0,0-1-1 0 0,0 1 0 0 0,-1 0 1 0 0,2-6-1 0 0,-2 7-10 0 0,0 0 1 0 0,1 0-1 0 0,-1 1 0 0 0,0-1 0 0 0,0 0 1 0 0,0 0-1 0 0,0 1 0 0 0,0-1 0 0 0,0 0 1 0 0,-1 0-1 0 0,1 0 0 0 0,-1 1 0 0 0,1-1 1 0 0,-1 0-1 0 0,0 1 0 0 0,1-1 0 0 0,-1 0 1 0 0,0 1-1 0 0,0-1 0 0 0,0 1 0 0 0,0 0 1 0 0,0-1-1 0 0,-1 1 0 0 0,1 0 0 0 0,0-1 1 0 0,-1 1-1 0 0,1 0 0 0 0,-1 0 0 0 0,1 0 1 0 0,-1 0-1 0 0,1 1 0 0 0,-1-1 0 0 0,0 0 1 0 0,1 1-1 0 0,-1-1 0 0 0,0 1 0 0 0,-3-1 1 0 0,2 1 58 0 0,0 1 1 0 0,1-1-1 0 0,-1 1 0 0 0,0 0 1 0 0,0 0-1 0 0,0 0 1 0 0,0 1-1 0 0,1-1 1 0 0,-1 0-1 0 0,1 1 0 0 0,-1 0 1 0 0,1 0-1 0 0,0-1 1 0 0,-1 2-1 0 0,1-1 0 0 0,0 0 1 0 0,0 0-1 0 0,-2 4 1 0 0,2-3-161 0 0,0 0 1 0 0,0 0-1 0 0,0 0 1 0 0,1 0 0 0 0,-1 0-1 0 0,1 0 1 0 0,-2 5-1 0 0,3-6-222 0 0,0-1 0 0 0,-1 0 0 0 0,1 1 0 0 0,0-1 0 0 0,0 1 0 0 0,0-1 0 0 0,0 0 0 0 0,0 1 0 0 0,0-1 0 0 0,0 1 0 0 0,1-1 0 0 0,-1 0 0 0 0,1 1 0 0 0,-1-1 0 0 0,1 0 0 0 0,-1 1 0 0 0,2 1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3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46 197 7834 0 0,'-3'-3'901'0'0,"-1"0"0"0"0,1 0 1 0 0,-1 0-1 0 0,0 1 1 0 0,0-1-1 0 0,0 1 0 0 0,0 0 1 0 0,0 1-1 0 0,-5-3 1 0 0,9 5-823 0 0,0-1 1 0 0,-1 0-1 0 0,1 1 1 0 0,0-1-1 0 0,0 0 1 0 0,0 1-1 0 0,-1-1 1 0 0,1 1-1 0 0,0-1 1 0 0,0 0-1 0 0,0 1 1 0 0,0-1-1 0 0,0 1 1 0 0,0-1-1 0 0,0 0 1 0 0,0 1-1 0 0,0-1 1 0 0,0 1-1 0 0,0-1 1 0 0,0 1-1 0 0,0-1 1 0 0,0 0-1 0 0,0 1 1 0 0,1-1-1 0 0,-1 0 1 0 0,0 1-1 0 0,0-1 1 0 0,0 1-1 0 0,0-1 1 0 0,1 0-1 0 0,-1 1 1 0 0,7 16 311 0 0,18 31-196 0 0,3-1 1 0 0,1-1-1 0 0,3-2 0 0 0,1-1 1 0 0,3-1-1 0 0,1-3 1 0 0,59 50-1 0 0,-96-88-186 0 0,0-1 1 0 0,1 0-1 0 0,-1 1 1 0 0,0-1 0 0 0,0 0-1 0 0,1 0 1 0 0,-1 1-1 0 0,0-1 1 0 0,1 0-1 0 0,-1 0 1 0 0,1 1-1 0 0,-1-1 1 0 0,0 0-1 0 0,1 0 1 0 0,-1 0-1 0 0,1 0 1 0 0,-1 0-1 0 0,0 0 1 0 0,1 0-1 0 0,-1 0 1 0 0,1 0-1 0 0,-1 0 1 0 0,0 0 0 0 0,1 0-1 0 0,-1 0 1 0 0,1 0-1 0 0,-1 0 1 0 0,0 0-1 0 0,1 0 1 0 0,-1 0-1 0 0,1-1 1 0 0,-1 1-1 0 0,1 0 1 0 0,6-15 276 0 0,-1-29 134 0 0,-6 37-351 0 0,3-66 319 0 0,-10-113-1 0 0,2 114-1293 0 0,7-121-1 0 0,-1 181-1141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3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47 5065 0 0,'-8'-15'1438'0'0,"7"11"-774"0"0,-1 1 1 0 0,1 0-1 0 0,-1-1 1 0 0,0 1-1 0 0,0 0 1 0 0,-5-5-1 0 0,6 7-585 0 0,1 1 1 0 0,-1 0-1 0 0,0-1 0 0 0,1 1 1 0 0,-1 0-1 0 0,0 0 0 0 0,1-1 0 0 0,-1 1 1 0 0,0 0-1 0 0,1 0 0 0 0,-1 0 0 0 0,0 0 1 0 0,0 0-1 0 0,1 0 0 0 0,-1 0 0 0 0,0 0 1 0 0,0 0-1 0 0,1 0 0 0 0,-1 0 0 0 0,0 1 1 0 0,1-1-1 0 0,-1 0 0 0 0,0 0 0 0 0,1 1 1 0 0,-1-1-1 0 0,0 0 0 0 0,1 1 0 0 0,-1-1 1 0 0,1 1-1 0 0,-1-1 0 0 0,1 1 1 0 0,-1-1-1 0 0,1 1 0 0 0,-1-1 0 0 0,1 1 1 0 0,-1 0-1 0 0,1-1 0 0 0,0 1 0 0 0,-1-1 1 0 0,1 1-1 0 0,-1 1 0 0 0,-11 16 265 0 0,1 0 0 0 0,0 1 0 0 0,2 0-1 0 0,0 1 1 0 0,1 0 0 0 0,1 0 0 0 0,1 0 0 0 0,0 1-1 0 0,-3 35 1 0 0,8-53-337 0 0,1 0-1 0 0,0 0 0 0 0,0 0 1 0 0,0 0-1 0 0,0 0 1 0 0,0 0-1 0 0,1 1 0 0 0,-1-1 1 0 0,1 0-1 0 0,0 0 0 0 0,0 0 1 0 0,0 0-1 0 0,0-1 1 0 0,0 1-1 0 0,1 0 0 0 0,-1 0 1 0 0,1-1-1 0 0,0 1 1 0 0,3 3-1 0 0,-3-5-5 0 0,1 1-1 0 0,0 0 1 0 0,-1-1-1 0 0,1 0 1 0 0,0 0-1 0 0,0 0 1 0 0,0 0-1 0 0,0 0 1 0 0,0 0-1 0 0,0-1 1 0 0,0 1 0 0 0,0-1-1 0 0,0 0 1 0 0,0 0-1 0 0,1 0 1 0 0,-1-1-1 0 0,0 1 1 0 0,0-1-1 0 0,4-1 1 0 0,45-12-82 0 0,28-6 27 0 0,-73 19 52 0 0,-1 0 1 0 0,0 1-1 0 0,0 0 0 0 0,1 0 1 0 0,-1 0-1 0 0,0 1 1 0 0,1 0-1 0 0,-1 0 1 0 0,0 0-1 0 0,8 4 1 0 0,-12-5 3 0 0,-1 1-1 0 0,1 0 1 0 0,0 0 0 0 0,-1 0-1 0 0,1 0 1 0 0,-1 0 0 0 0,1 0 0 0 0,-1 0-1 0 0,0 1 1 0 0,0-1 0 0 0,1 0 0 0 0,-1 1-1 0 0,0-1 1 0 0,0 1 0 0 0,0 0 0 0 0,0-1-1 0 0,0 1 1 0 0,-1 0 0 0 0,1-1-1 0 0,0 3 1 0 0,0 0 44 0 0,-1 0 0 0 0,1 1 0 0 0,-1-1 1 0 0,0 0-1 0 0,0 0 0 0 0,0 0 0 0 0,-1 1 0 0 0,-1 5 0 0 0,-2 4 274 0 0,0 0 1 0 0,-1 0 0 0 0,-1-1-1 0 0,-7 14 1 0 0,-41 61 711 0 0,49-81-1278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5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70 4145 0 0,'-2'8'619'0'0,"1"0"-1"0"0,0 0 1 0 0,0 0 0 0 0,1 0 0 0 0,0 1 0 0 0,1-1-1 0 0,0 0 1 0 0,2 11 0 0 0,-3-17-540 0 0,1 0 0 0 0,-1 0 0 0 0,0 0 0 0 0,1 0-1 0 0,0 0 1 0 0,-1 0 0 0 0,1 0 0 0 0,0 0 0 0 0,0-1 0 0 0,0 1 0 0 0,0 0-1 0 0,1 0 1 0 0,-1-1 0 0 0,0 1 0 0 0,1-1 0 0 0,-1 1 0 0 0,1-1 0 0 0,-1 1-1 0 0,1-1 1 0 0,0 0 0 0 0,-1 0 0 0 0,1 0 0 0 0,0 0 0 0 0,0 0 0 0 0,0 0 0 0 0,0 0-1 0 0,0-1 1 0 0,0 1 0 0 0,0-1 0 0 0,0 0 0 0 0,0 1 0 0 0,0-1 0 0 0,0 0-1 0 0,0 0 1 0 0,1 0 0 0 0,2-1 0 0 0,-5 1-66 0 0,1 0 0 0 0,-1 0 0 0 0,0 0 1 0 0,1-1-1 0 0,-1 1 0 0 0,0 0 0 0 0,1 0 0 0 0,-1 0 0 0 0,0-1 0 0 0,1 1 0 0 0,-1 0 1 0 0,0 0-1 0 0,1-1 0 0 0,-1 1 0 0 0,0 0 0 0 0,0-1 0 0 0,0 1 0 0 0,1 0 1 0 0,-1-1-1 0 0,0 1 0 0 0,0 0 0 0 0,0-1 0 0 0,0 1 0 0 0,0 0 0 0 0,1-1 0 0 0,-1 1 1 0 0,0-1-1 0 0,0 1 0 0 0,0 0 0 0 0,0-1 0 0 0,0 1 0 0 0,0-1 0 0 0,-5-19 157 0 0,-11-14-146 0 0,12 28-52 0 0,-24-37-267 0 0,27 41 248 0 0,0 0 1 0 0,0 1-1 0 0,0-1 0 0 0,-1 1 0 0 0,1-1 1 0 0,-1 1-1 0 0,1-1 0 0 0,-1 1 0 0 0,1 0 1 0 0,-1 0-1 0 0,0 0 0 0 0,0 0 0 0 0,1 0 1 0 0,-1 0-1 0 0,0 0 0 0 0,0 1 1 0 0,0-1-1 0 0,0 1 0 0 0,0-1 0 0 0,-3 1 1 0 0,5 0 53 0 0,-1 1 0 0 0,0-1 0 0 0,0 1 0 0 0,0-1 0 0 0,1 1 1 0 0,-1 0-1 0 0,0-1 0 0 0,1 1 0 0 0,-1 0 0 0 0,1-1 0 0 0,-1 1 1 0 0,1 0-1 0 0,-1 0 0 0 0,1 0 0 0 0,-1 0 0 0 0,1-1 0 0 0,0 1 1 0 0,0 0-1 0 0,-1 0 0 0 0,1 0 0 0 0,0 0 0 0 0,0 0 1 0 0,0 0-1 0 0,0 0 0 0 0,0 0 0 0 0,0 0 0 0 0,0 0 0 0 0,0 0 1 0 0,0 0-1 0 0,1-1 0 0 0,-1 3 0 0 0,8 31 432 0 0,-6-28-319 0 0,0 0 0 0 0,1 0 0 0 0,0 0 0 0 0,0-1 0 0 0,1 1 0 0 0,-1-1 0 0 0,1 0 0 0 0,0 0 0 0 0,1 0 0 0 0,-1 0 0 0 0,1-1 0 0 0,8 7 0 0 0,-10-10-89 0 0,-1 1 0 0 0,1-1 0 0 0,-1 0 0 0 0,1 1 0 0 0,0-1 0 0 0,-1 0 0 0 0,1 0 0 0 0,0-1 0 0 0,0 1 0 0 0,0-1 0 0 0,-1 1 0 0 0,1-1 0 0 0,0 0 0 0 0,0 0 0 0 0,0 0 0 0 0,0 0 0 0 0,0-1 0 0 0,-1 1 0 0 0,1-1 0 0 0,0 0 0 0 0,0 0 0 0 0,-1 0 0 0 0,1 0 0 0 0,0 0 0 0 0,-1 0 0 0 0,1-1 0 0 0,-1 1 0 0 0,0-1 1 0 0,1 0-1 0 0,2-3 0 0 0,-3 3 13 0 0,0-1 0 0 0,-1 1 0 0 0,0 0 0 0 0,1-1 0 0 0,-1 1 0 0 0,0-1 1 0 0,0 1-1 0 0,0-1 0 0 0,-1 0 0 0 0,1 1 0 0 0,-1-1 0 0 0,1 0 0 0 0,-1 1 0 0 0,0-1 1 0 0,0 0-1 0 0,0 0 0 0 0,0 1 0 0 0,-1-1 0 0 0,1 0 0 0 0,-1 1 0 0 0,-1-5 0 0 0,0-2 135 0 0,-1-1 0 0 0,-1 0 0 0 0,1 1 0 0 0,-9-13 0 0 0,8 16-105 0 0,0 0 0 0 0,0 1 0 0 0,-1 0 0 0 0,0-1 0 0 0,0 2 0 0 0,0-1 0 0 0,-1 1 0 0 0,1 0 0 0 0,-1 0 0 0 0,0 0 0 0 0,-7-2 0 0 0,11 4-107 0 0,0 1 1 0 0,0 0-1 0 0,0 1 0 0 0,0-1 0 0 0,0 0 0 0 0,0 0 0 0 0,-1 1 0 0 0,1-1 0 0 0,0 1 0 0 0,0 0 0 0 0,-1 0 0 0 0,1 0 0 0 0,0 0 0 0 0,0 0 0 0 0,-1 0 1 0 0,1 1-1 0 0,0-1 0 0 0,0 1 0 0 0,0-1 0 0 0,-1 1 0 0 0,1 0 0 0 0,0 0 0 0 0,0 0 0 0 0,0 0 0 0 0,0 0 0 0 0,1 0 0 0 0,-1 1 0 0 0,0-1 0 0 0,0 1 1 0 0,1-1-1 0 0,-1 1 0 0 0,1-1 0 0 0,-1 1 0 0 0,1 0 0 0 0,0 0 0 0 0,0 0 0 0 0,-1 0 0 0 0,1 2 0 0 0,-2 5-666 0 0,1 0-5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5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8 10594 0 0,'0'0'53'0'0,"0"-1"0"0"0,0 1 0 0 0,0 0 0 0 0,0 0 1 0 0,0-1-1 0 0,0 1 0 0 0,0 0 0 0 0,0-1 0 0 0,0 1 0 0 0,0 0 0 0 0,0 0 0 0 0,0-1 0 0 0,0 1 0 0 0,-1 0 0 0 0,1 0 0 0 0,0-1 0 0 0,0 1 0 0 0,0 0 0 0 0,0 0 0 0 0,-1 0 0 0 0,1-1 0 0 0,0 1 1 0 0,0 0-1 0 0,0 0 0 0 0,-1 0 0 0 0,1-1 0 0 0,0 1 0 0 0,0 0 0 0 0,-1 0 0 0 0,1 0 0 0 0,0 0 0 0 0,0 0 0 0 0,-1 0 0 0 0,1 0 0 0 0,0 0 0 0 0,0 0 0 0 0,-1 0 0 0 0,1-1 0 0 0,-1 1 0 0 0,-14 5 1688 0 0,-11 12 343 0 0,19-9-1949 0 0,2 1 1 0 0,-1-1 0 0 0,1 1-1 0 0,0 0 1 0 0,1 0-1 0 0,0 0 1 0 0,0 1 0 0 0,1-1-1 0 0,1 1 1 0 0,-1 0-1 0 0,1 0 1 0 0,1 0-1 0 0,0 0 1 0 0,1 18 0 0 0,1 3 35 0 0,1 0 0 0 0,2 0 1 0 0,11 45-1 0 0,-12-62-100 0 0,1 0-1 0 0,1-1 0 0 0,0 1 1 0 0,0-1-1 0 0,2-1 1 0 0,9 16-1 0 0,-13-23-51 0 0,1 0-1 0 0,-1 0 0 0 0,1-1 1 0 0,0 0-1 0 0,0 0 1 0 0,0 0-1 0 0,1 0 0 0 0,-1 0 1 0 0,1-1-1 0 0,0 0 1 0 0,0 0-1 0 0,0 0 0 0 0,1-1 1 0 0,-1 0-1 0 0,1 0 0 0 0,-1 0 1 0 0,12 2-1 0 0,-15-4-22 0 0,0 0 0 0 0,-1 0-1 0 0,1 0 1 0 0,0 0 0 0 0,0 0-1 0 0,-1 0 1 0 0,1-1 0 0 0,0 1-1 0 0,0 0 1 0 0,-1-1-1 0 0,1 0 1 0 0,0 1 0 0 0,-1-1-1 0 0,1 0 1 0 0,0 0 0 0 0,-1 0-1 0 0,1 0 1 0 0,-1 0 0 0 0,2-2-1 0 0,0 0-30 0 0,-1 0-1 0 0,1 0 0 0 0,-1-1 0 0 0,0 1 0 0 0,0-1 0 0 0,0 1 0 0 0,-1-1 1 0 0,3-6-1 0 0,0-6-138 0 0,-1-1 0 0 0,0 0 0 0 0,0-22 0 0 0,-2 29 123 0 0,0 0 25 0 0,-1 0-1 0 0,1 0 1 0 0,-2 0 0 0 0,0 0-1 0 0,0 0 1 0 0,-5-18 0 0 0,6 26-2 0 0,-1 0 1 0 0,0 0 0 0 0,1 0 0 0 0,-1 0-1 0 0,0 1 1 0 0,0-1 0 0 0,0 0-1 0 0,0 1 1 0 0,-1-1 0 0 0,1 0-1 0 0,0 1 1 0 0,-1-1 0 0 0,1 1 0 0 0,-1 0-1 0 0,1-1 1 0 0,-1 1 0 0 0,0 0-1 0 0,1 0 1 0 0,-1 0 0 0 0,0 0-1 0 0,0 1 1 0 0,0-1 0 0 0,0 0 0 0 0,0 1-1 0 0,0-1 1 0 0,0 1 0 0 0,0 0-1 0 0,0-1 1 0 0,0 1 0 0 0,0 0-1 0 0,0 0 1 0 0,0 0 0 0 0,0 1 0 0 0,0-1-1 0 0,0 0 1 0 0,0 1 0 0 0,0 0-1 0 0,0-1 1 0 0,-2 2 0 0 0,3-1-23 0 0,0-1 1 0 0,1 1 0 0 0,-1-1 0 0 0,0 0-1 0 0,0 1 1 0 0,1-1 0 0 0,-1 0-1 0 0,0 1 1 0 0,0-1 0 0 0,0 0-1 0 0,0 0 1 0 0,1 0 0 0 0,-1 0-1 0 0,0 0 1 0 0,0 0 0 0 0,0 0 0 0 0,0 0-1 0 0,0 0 1 0 0,1 0 0 0 0,-1-1-1 0 0,0 1 1 0 0,0 0 0 0 0,0-1-1 0 0,1 1 1 0 0,-1 0 0 0 0,0-1-1 0 0,-1 0 1 0 0,2 0 30 0 0,0 0 0 0 0,0-1 0 0 0,0 1-1 0 0,0 0 1 0 0,0 0 0 0 0,0 0 0 0 0,0 0 0 0 0,0 0-1 0 0,0 0 1 0 0,1-1 0 0 0,-1 1 0 0 0,1 0 0 0 0,-1 0-1 0 0,0 0 1 0 0,1 0 0 0 0,0 0 0 0 0,0-1 0 0 0,33-44 118 0 0,-30 41-89 0 0,1 0 1 0 0,0 0 0 0 0,0 0 0 0 0,1 1-1 0 0,-1-1 1 0 0,1 1 0 0 0,0 1 0 0 0,0-1-1 0 0,1 1 1 0 0,-1 0 0 0 0,12-3 0 0 0,-15 5 20 0 0,0 1 1 0 0,0-1 0 0 0,0 1 0 0 0,0 0 0 0 0,0 0-1 0 0,0 0 1 0 0,0 0 0 0 0,0 0 0 0 0,0 1 0 0 0,0 0-1 0 0,0-1 1 0 0,0 1 0 0 0,0 0 0 0 0,-1 0 0 0 0,1 0-1 0 0,0 1 1 0 0,-1-1 0 0 0,1 1 0 0 0,0 0 0 0 0,-1-1-1 0 0,0 1 1 0 0,0 0 0 0 0,1 0 0 0 0,-1 1 0 0 0,0-1-1 0 0,-1 0 1 0 0,1 1 0 0 0,0-1 0 0 0,2 5 0 0 0,5 12 558 0 0,-1 0 1 0 0,0 0 0 0 0,-2 1 0 0 0,8 36-1 0 0,-10-37-472 0 0,1-1 0 0 0,0 0 0 0 0,1 0-1 0 0,1-1 1 0 0,0 0 0 0 0,11 18 0 0 0,-2-17-963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6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3225 0 0,'1'-9'65'0'0,"6"-47"1537"0"0,-6 53-1020 0 0,0 0 0 0 0,15-17 7768 0 0,-8 41-5951 0 0,47 126 1973 0 0,5 16-4392 0 0,-60-162-34 0 0,12 43-1164 0 0,-10-25-1989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6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7 134 3209 0 0,'-1'-1'77'0'0,"1"1"1"0"0,-1-1-1 0 0,1 1 0 0 0,-1-1 1 0 0,1 0-1 0 0,-1 1 1 0 0,1-1-1 0 0,0 0 1 0 0,-1 0-1 0 0,1 1 1 0 0,0-1-1 0 0,0 0 1 0 0,-1 0-1 0 0,1 1 0 0 0,0-1 1 0 0,0 0-1 0 0,0 0 1 0 0,0 1-1 0 0,0-1 1 0 0,0 0-1 0 0,0 0 1 0 0,0 0-1 0 0,0 1 0 0 0,1-1 1 0 0,-1 0-1 0 0,0 0 1 0 0,0 1-1 0 0,1-1 1 0 0,-1 0-1 0 0,0 1 1 0 0,1-1-1 0 0,-1 0 0 0 0,1 1 1 0 0,-1-1-1 0 0,1 1 1 0 0,-1-1-1 0 0,1 0 1 0 0,0 1-1 0 0,-1-1 1 0 0,1 1-1 0 0,-1 0 1 0 0,1-1-1 0 0,0 1 0 0 0,0-1 1 0 0,-1 1-1 0 0,1 0 1 0 0,0 0-1 0 0,-1-1 1 0 0,1 1-1 0 0,0 0 1 0 0,0 0-1 0 0,0 0 0 0 0,1 0 1 0 0,2 0 624 0 0,0 0-1 0 0,1 0 1 0 0,-1 0 0 0 0,0 1 0 0 0,1 0 0 0 0,-1 0-1 0 0,0 0 1 0 0,7 3 0 0 0,-1 1-81 0 0,-1 1 1 0 0,0 0-1 0 0,0 0 0 0 0,-1 0 0 0 0,1 1 1 0 0,11 13-1 0 0,41 56 852 0 0,-13-16-387 0 0,-42-53-957 0 0,-5-5-87 0 0,0 0-1 0 0,1 1 0 0 0,0-1 1 0 0,-1 0-1 0 0,1 0 0 0 0,0 0 0 0 0,0 0 1 0 0,0 0-1 0 0,0-1 0 0 0,1 1 0 0 0,-1-1 1 0 0,0 1-1 0 0,1-1 0 0 0,-1 0 0 0 0,5 2 1 0 0,-7-4-24 0 0,1 0 1 0 0,-1 1 0 0 0,1-1 0 0 0,-1 0-1 0 0,1 1 1 0 0,-1-1 0 0 0,1 0 0 0 0,-1 0-1 0 0,0 1 1 0 0,1-1 0 0 0,-1 0 0 0 0,0 0-1 0 0,1 0 1 0 0,-1 1 0 0 0,0-1 0 0 0,0 0-1 0 0,0 0 1 0 0,0 0 0 0 0,0 0 0 0 0,0 1-1 0 0,0-1 1 0 0,-1-2 0 0 0,-1-23 11 0 0,1 22 26 0 0,-19-135 785 0 0,9 72-2028 0 0,2 0-5108 0 0,8 50-280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7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6913 0 0,'12'-5'6894'0'0,"-11"5"-6708"0"0,17 14 3398 0 0,11 24-1247 0 0,6 18-1212 0 0,31 72-1 0 0,15 67-2226 0 0,-73-182 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01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135 284 1376 0 0,'-75'-107'1558'0'0,"29"33"2782"0"0,44 72-4074 0 0,1-1 1 0 0,-1 0 0 0 0,1 0 0 0 0,-1 1 0 0 0,1-1 0 0 0,0 0 0 0 0,0 0 0 0 0,1 0 0 0 0,-1 0 0 0 0,0 0 0 0 0,1-1 0 0 0,0 1-1 0 0,0 0 1 0 0,0 0 0 0 0,0 0 0 0 0,0 0 0 0 0,2-5 0 0 0,-1 5-42 0 0,0 1 0 0 0,0 0 1 0 0,0 1-1 0 0,0-1 0 0 0,1 0 0 0 0,-1 0 0 0 0,1 0 1 0 0,-1 1-1 0 0,1-1 0 0 0,0 1 0 0 0,0-1 0 0 0,-1 1 0 0 0,1 0 1 0 0,0 0-1 0 0,0 0 0 0 0,0 0 0 0 0,0 0 0 0 0,0 0 1 0 0,1 0-1 0 0,-1 1 0 0 0,0-1 0 0 0,0 1 0 0 0,0-1 1 0 0,5 1-1 0 0,27-6 1295 0 0,-27 4-1317 0 0,1 1 1 0 0,-1-1-1 0 0,1 1 0 0 0,-1 1 0 0 0,1 0 0 0 0,8 0 1 0 0,-13 1-185 0 0,-1-1 0 0 0,0 1 0 0 0,1 0 0 0 0,-1-1 0 0 0,0 1 1 0 0,0 1-1 0 0,1-1 0 0 0,-1 0 0 0 0,0 0 0 0 0,0 1 0 0 0,0-1 1 0 0,-1 1-1 0 0,1 0 0 0 0,0-1 0 0 0,-1 1 0 0 0,1 0 0 0 0,-1 0 1 0 0,1 0-1 0 0,-1 0 0 0 0,0 0 0 0 0,0 0 0 0 0,0 1 1 0 0,0-1-1 0 0,1 2 0 0 0,6 23 106 0 0,-1 0-1 0 0,-2 0 1 0 0,4 40 0 0 0,-6-42-21 0 0,0 1 0 0 0,2-1 0 0 0,0 0 0 0 0,13 33 0 0 0,-17-56-96 0 0,0 0-1 0 0,-1-1 1 0 0,1 1 0 0 0,0 0 0 0 0,0-1 0 0 0,0 1-1 0 0,0-1 1 0 0,0 1 0 0 0,0-1 0 0 0,0 1 0 0 0,0-1-1 0 0,1 0 1 0 0,-1 1 0 0 0,1-1 0 0 0,-1 0 0 0 0,3 1-1 0 0,-4-2 3 0 0,1 0-1 0 0,0 0 1 0 0,0 0-1 0 0,0 0 0 0 0,-1 0 1 0 0,1 0-1 0 0,0 0 1 0 0,0 0-1 0 0,0 0 0 0 0,0 0 1 0 0,-1 0-1 0 0,1-1 1 0 0,0 1-1 0 0,0 0 0 0 0,0-1 1 0 0,-1 1-1 0 0,1 0 1 0 0,0-1-1 0 0,-1 1 0 0 0,1-1 1 0 0,0 1-1 0 0,-1-1 1 0 0,1 0-1 0 0,0 0 0 0 0,5-7 86 0 0,-1 0 1 0 0,1 0-1 0 0,-2 0 0 0 0,8-17 0 0 0,-4 9-17 0 0,3-7 89 0 0,-6 11-40 0 0,1 0 1 0 0,0 1-1 0 0,1 0 0 0 0,0 0 1 0 0,1 0-1 0 0,0 1 1 0 0,11-11-1 0 0,-19 21-130 0 0,0 0-1 0 0,1 0 1 0 0,-1-1 0 0 0,0 1-1 0 0,0 0 1 0 0,0 0 0 0 0,1 0-1 0 0,-1 0 1 0 0,0-1 0 0 0,0 1 0 0 0,1 0-1 0 0,-1 0 1 0 0,0 0 0 0 0,0 0-1 0 0,1 0 1 0 0,-1 0 0 0 0,0 0 0 0 0,1 0-1 0 0,-1 0 1 0 0,0 0 0 0 0,0 0-1 0 0,1 0 1 0 0,-1 0 0 0 0,0 0-1 0 0,1 0 1 0 0,-1 0 0 0 0,0 0 0 0 0,0 0-1 0 0,1 0 1 0 0,-1 0 0 0 0,0 0-1 0 0,0 0 1 0 0,1 0 0 0 0,-1 1-1 0 0,0-1 1 0 0,0 0 0 0 0,1 0 0 0 0,-1 0-1 0 0,0 0 1 0 0,0 1 0 0 0,0-1-1 0 0,1 0 1 0 0,-1 0 0 0 0,0 1 0 0 0,0-1-1 0 0,0 0 1 0 0,0 0 0 0 0,0 1-1 0 0,0-1 1 0 0,1 0 0 0 0,-1 0-1 0 0,0 1 1 0 0,2 6-201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7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14 6913 0 0,'-4'-9'6842'0'0,"12"8"-6721"0"0,0-1 0 0 0,0 2 0 0 0,0-1 0 0 0,0 1 1 0 0,0 0-1 0 0,0 0 0 0 0,0 1 0 0 0,0 0 0 0 0,0 1 0 0 0,0 0 0 0 0,-1 0 0 0 0,1 1 0 0 0,0 0 1 0 0,-1 0-1 0 0,0 0 0 0 0,0 1 0 0 0,0 0 0 0 0,0 1 0 0 0,-1 0 0 0 0,1 0 0 0 0,9 10 1 0 0,-7-4-12 0 0,-1 0 1 0 0,0 1-1 0 0,0 0 1 0 0,-1 1 0 0 0,-1-1-1 0 0,0 1 1 0 0,-1 1 0 0 0,0-1-1 0 0,-1 1 1 0 0,0 0 0 0 0,-1 0-1 0 0,-1 0 1 0 0,0 0 0 0 0,-1 15-1 0 0,-1-10 70 0 0,-1 1 0 0 0,0-1-1 0 0,-2 0 1 0 0,0 0 0 0 0,-1 0-1 0 0,-1 0 1 0 0,-1-1 0 0 0,-1 1 0 0 0,-16 32-1 0 0,10-33-521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8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 6449 0 0,'1'13'4705'0'0,"-1"0"-4025"0"0,1 0 0 0 0,0 0 0 0 0,4 14 0 0 0,-5-24-683 0 0,1-1-1 0 0,-1 1 1 0 0,1-1-1 0 0,0 1 1 0 0,0-1-1 0 0,0 0 1 0 0,0 1-1 0 0,0-1 1 0 0,0 0-1 0 0,0 0 1 0 0,1 0-1 0 0,-1 0 1 0 0,1 0-1 0 0,0 0 1 0 0,0 0-1 0 0,-1-1 1 0 0,1 1-1 0 0,0 0 1 0 0,0-1-1 0 0,1 0 1 0 0,-1 1-1 0 0,0-1 1 0 0,0 0-1 0 0,4 1 1 0 0,-4-2 9 0 0,0 1 1 0 0,-1-1-1 0 0,1-1 0 0 0,0 1 1 0 0,-1 0-1 0 0,1 0 0 0 0,-1 0 0 0 0,1-1 1 0 0,-1 1-1 0 0,1-1 0 0 0,0 0 1 0 0,-1 1-1 0 0,0-1 0 0 0,1 0 1 0 0,-1 0-1 0 0,1 0 0 0 0,-1 0 1 0 0,0 0-1 0 0,0 0 0 0 0,0 0 1 0 0,1 0-1 0 0,-1 0 0 0 0,0-1 1 0 0,0 1-1 0 0,-1 0 0 0 0,1-1 0 0 0,0 1 1 0 0,0-1-1 0 0,-1 1 0 0 0,1-1 1 0 0,-1 1-1 0 0,1-1 0 0 0,-1 1 1 0 0,0-1-1 0 0,1 1 0 0 0,-1-1 1 0 0,0-2-1 0 0,1-2 50 0 0,0-1 0 0 0,-1 1 0 0 0,0-1 0 0 0,0 0 0 0 0,0 1 0 0 0,-1-1 0 0 0,-2-11 0 0 0,3 16-87 0 0,-1 0 1 0 0,0-1-1 0 0,0 1 0 0 0,0 0 1 0 0,0 0-1 0 0,0 0 0 0 0,0 0 1 0 0,0 1-1 0 0,-1-1 0 0 0,1 0 1 0 0,-3-2-1 0 0,4 4 4 0 0,-1-1 1 0 0,1 1-1 0 0,-1-1 1 0 0,0 1-1 0 0,1 0 0 0 0,-1-1 1 0 0,0 1-1 0 0,0 0 0 0 0,1 0 1 0 0,-1-1-1 0 0,0 1 0 0 0,0 0 1 0 0,1 0-1 0 0,-1 0 1 0 0,0 0-1 0 0,0 0 0 0 0,1 0 1 0 0,-1 0-1 0 0,0 0 0 0 0,0 0 1 0 0,0 1-1 0 0,0-1 1 0 0,-2 1-12 0 0,1 1 1 0 0,0-1-1 0 0,0 1 1 0 0,0-1 0 0 0,0 1-1 0 0,0 0 1 0 0,0 0-1 0 0,0 0 1 0 0,1 0 0 0 0,-1 0-1 0 0,1 0 1 0 0,-1 1-1 0 0,1-1 1 0 0,0 0 0 0 0,0 1-1 0 0,-1 4 1 0 0,1-4 13 0 0,0 0 1 0 0,0 0-1 0 0,0 0 1 0 0,1 0-1 0 0,0 0 1 0 0,-1 0-1 0 0,1 0 1 0 0,0 0-1 0 0,1 1 1 0 0,-1-1-1 0 0,1 0 1 0 0,0 4-1 0 0,0-6 54 0 0,-1 0 1 0 0,1 0-1 0 0,-1 0 0 0 0,0 0 0 0 0,1 0 0 0 0,0-1 0 0 0,-1 1 1 0 0,1 0-1 0 0,-1 0 0 0 0,1-1 0 0 0,0 1 0 0 0,0 0 1 0 0,-1-1-1 0 0,1 1 0 0 0,0-1 0 0 0,0 1 0 0 0,0-1 0 0 0,0 0 1 0 0,0 1-1 0 0,-1-1 0 0 0,1 0 0 0 0,0 1 0 0 0,0-1 0 0 0,0 0 1 0 0,0 0-1 0 0,0 0 0 0 0,0 0 0 0 0,0 0 0 0 0,0 0 0 0 0,0 0 1 0 0,0 0-1 0 0,0 0 0 0 0,0-1 0 0 0,0 1 0 0 0,0 0 0 0 0,0 0 1 0 0,-1-1-1 0 0,1 1 0 0 0,0-1 0 0 0,0 1 0 0 0,0-1 0 0 0,0 1 1 0 0,-1-1-1 0 0,2-1 0 0 0,0 1 37 0 0,0 0 0 0 0,-1 0 0 0 0,1 0 0 0 0,-1 0-1 0 0,1 0 1 0 0,-1-1 0 0 0,0 1 0 0 0,1 0 0 0 0,-1-1 0 0 0,0 0 0 0 0,0 1 0 0 0,0-1 0 0 0,0 0-1 0 0,0 1 1 0 0,-1-1 0 0 0,1 0 0 0 0,0 0 0 0 0,-1 1 0 0 0,1-1 0 0 0,-1 0 0 0 0,0 0 0 0 0,1 0-1 0 0,-1 0 1 0 0,0 0 0 0 0,0 0 0 0 0,-1 0 0 0 0,1 0 0 0 0,0 0 0 0 0,0 1 0 0 0,-1-1 0 0 0,0 0 0 0 0,1 0-1 0 0,-1 0 1 0 0,0 0 0 0 0,-1-2 0 0 0,1 2-69 0 0,0 1-1 0 0,0-1 1 0 0,1 1 0 0 0,-1-1 0 0 0,0 1-1 0 0,-1 0 1 0 0,1-1 0 0 0,0 1-1 0 0,0 0 1 0 0,-1 0 0 0 0,1 0-1 0 0,0 0 1 0 0,-1 0 0 0 0,1 0-1 0 0,-1 0 1 0 0,1 1 0 0 0,-1-1-1 0 0,0 0 1 0 0,1 1 0 0 0,-1-1-1 0 0,0 1 1 0 0,1 0 0 0 0,-1-1 0 0 0,0 1-1 0 0,1 0 1 0 0,-1 0 0 0 0,0 0-1 0 0,0 0 1 0 0,1 1 0 0 0,-1-1-1 0 0,0 0 1 0 0,1 1 0 0 0,-1-1-1 0 0,0 1 1 0 0,1-1 0 0 0,-1 1-1 0 0,1 0 1 0 0,-3 1 0 0 0,3-1-45 0 0,0 1-1 0 0,0-1 1 0 0,0 1 0 0 0,0-1 0 0 0,0 1 0 0 0,0-1 0 0 0,0 1 0 0 0,0 0-1 0 0,1-1 1 0 0,-1 1 0 0 0,1 0 0 0 0,-1 0 0 0 0,1 0 0 0 0,-1-1-1 0 0,1 1 1 0 0,0 0 0 0 0,0 0 0 0 0,0 0 0 0 0,0 0 0 0 0,0-1-1 0 0,1 1 1 0 0,0 2 0 0 0,-1-1 17 0 0,1 1 0 0 0,-1-1 0 0 0,1 0 0 0 0,0 0-1 0 0,0 0 1 0 0,0 0 0 0 0,0 0 0 0 0,1 0 0 0 0,-1-1 0 0 0,1 1 0 0 0,0 0 0 0 0,2 2-1 0 0,-3-4 59 0 0,0-1 0 0 0,1 0 0 0 0,-1 1-1 0 0,0-1 1 0 0,0 0 0 0 0,1 1 0 0 0,-1-1-1 0 0,0 0 1 0 0,1 0 0 0 0,-1 0 0 0 0,0 0-1 0 0,1 0 1 0 0,-1 0 0 0 0,0-1 0 0 0,1 1-1 0 0,-1 0 1 0 0,0-1 0 0 0,0 1 0 0 0,1-1-1 0 0,-1 1 1 0 0,0-1 0 0 0,0 1 0 0 0,0-1-1 0 0,0 0 1 0 0,0 0 0 0 0,0 0 0 0 0,0 0-1 0 0,0 1 1 0 0,0-1 0 0 0,0 0 0 0 0,0-1-1 0 0,1-1 1 0 0,-1 3 16 0 0,-1-1-1 0 0,1 0 1 0 0,0 0-1 0 0,0 0 1 0 0,-1 0-1 0 0,1 0 1 0 0,-1 0-1 0 0,1 0 1 0 0,-1 0-1 0 0,1 0 1 0 0,-1 0-1 0 0,1 0 1 0 0,-1 0-1 0 0,0 0 1 0 0,0 0 0 0 0,1 0-1 0 0,-1 0 1 0 0,0-1-1 0 0,0 1 1 0 0,0 0-1 0 0,0 0 1 0 0,-1 0-1 0 0,1 0 1 0 0,0 0-1 0 0,0 0 1 0 0,-1 0-1 0 0,1-1 1 0 0,0 1-1 0 0,-1 0 1 0 0,1 0-1 0 0,-1 0 1 0 0,0 0-1 0 0,1 0 1 0 0,-1 1 0 0 0,0-1-1 0 0,1 0 1 0 0,-1 0-1 0 0,0 0 1 0 0,0 1-1 0 0,0-1 1 0 0,0 0-1 0 0,-1 0 1 0 0,-2-1-81 0 0,0 1 0 0 0,0 0 1 0 0,-1 0-1 0 0,1 1 0 0 0,0-1 1 0 0,-1 1-1 0 0,1 0 0 0 0,0 0 1 0 0,-1 0-1 0 0,1 1 0 0 0,0-1 1 0 0,-1 1-1 0 0,-6 2 0 0 0,8-2-500 0 0,-1 0 0 0 0,0 1-1 0 0,0-1 1 0 0,1 1 0 0 0,-1 0-1 0 0,1 0 1 0 0,-1 0 0 0 0,-5 5 0 0 0,9-7 496 0 0,0 0 1 0 0,-1 0 0 0 0,1 0 0 0 0,0 0-1 0 0,0 0 1 0 0,0 1 0 0 0,0-1 0 0 0,0 0-1 0 0,-1 0 1 0 0,1 0 0 0 0,0 0 0 0 0,0 0-1 0 0,0 1 1 0 0,0-1 0 0 0,0 0-1 0 0,0 0 1 0 0,0 0 0 0 0,0 0 0 0 0,0 1-1 0 0,0-1 1 0 0,0 0 0 0 0,0 0 0 0 0,0 0-1 0 0,0 1 1 0 0,0-1 0 0 0,0 0 0 0 0,0 0-1 0 0,0 0 1 0 0,0 1 0 0 0,0-1 0 0 0,0 0-1 0 0,0 0 1 0 0,0 0 0 0 0,0 0 0 0 0,0 1-1 0 0,0-1 1 0 0,0 0 0 0 0,1 0 0 0 0,-1 0-1 0 0,0 0 1 0 0,0 0 0 0 0,0 1-1 0 0,0-1 1 0 0,0 0 0 0 0,0 0 0 0 0,1 0-1 0 0,-1 0 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8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79 230 7834 0 0,'-12'-3'613'0'0,"0"-1"0"0"0,0 0 0 0 0,-18-8 0 0 0,18 6 3713 0 0,45 23-2295 0 0,50 34 0 0 0,-60-33-1718 0 0,-1 0-1 0 0,0 1 0 0 0,-2 1 1 0 0,36 45-1 0 0,-41-45-223 0 0,0-1-58 0 0,28 31 0 0 0,-38-45-31 0 0,-1-1 1 0 0,1 0 0 0 0,0 0-1 0 0,0-1 1 0 0,0 0 0 0 0,0 1-1 0 0,1-1 1 0 0,-1-1-1 0 0,1 1 1 0 0,0-1 0 0 0,-1 0-1 0 0,8 1 1 0 0,-13-3 7 0 0,1 0 0 0 0,-1 0 1 0 0,1 0-1 0 0,-1 0 0 0 0,1 0 0 0 0,-1 0 0 0 0,1 0 1 0 0,-1 0-1 0 0,1 0 0 0 0,-1 0 0 0 0,1 0 1 0 0,-1 0-1 0 0,1 0 0 0 0,-1-1 0 0 0,1 1 0 0 0,-1 0 1 0 0,1 0-1 0 0,-1-1 0 0 0,0 1 0 0 0,1 0 0 0 0,-1 0 1 0 0,1-1-1 0 0,-1 1 0 0 0,0 0 0 0 0,1-1 0 0 0,-1 1 1 0 0,0-1-1 0 0,0 1 0 0 0,1 0 0 0 0,-1-1 0 0 0,2-19 404 0 0,-12-29 317 0 0,8 39-668 0 0,-5-18 116 0 0,-29-148 502 0 0,33 149-755 0 0,0 0 0 0 0,2-1-1 0 0,0 1 1 0 0,6-41 0 0 0,-4 62-339 0 0,0 1-1 0 0,0-1 0 0 0,0 0 1 0 0,1 1-1 0 0,0-1 0 0 0,0 1 1 0 0,1-1-1 0 0,-1 1 1 0 0,1 0-1 0 0,5-6 0 0 0,-1 4-1119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9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6449 0 0,'0'-2'133'0'0,"0"1"0"0"0,0 0 0 0 0,0-1 0 0 0,0 1 0 0 0,0 0 0 0 0,0-1-1 0 0,0 1 1 0 0,1 0 0 0 0,-1 0 0 0 0,0-1 0 0 0,1 1 0 0 0,-1 0 0 0 0,1 0-1 0 0,0-1 1 0 0,-1 1 0 0 0,1 0 0 0 0,0 0 0 0 0,0 0 0 0 0,0 0 0 0 0,-1 0-1 0 0,1 0 1 0 0,0 0 0 0 0,0 0 0 0 0,1 1 0 0 0,-1-1 0 0 0,0 0-1 0 0,0 1 1 0 0,0-1 0 0 0,0 0 0 0 0,1 1 0 0 0,-1-1 0 0 0,0 1 0 0 0,2-1-1 0 0,3-1 528 0 0,0 0-1 0 0,0 0 0 0 0,0 1 0 0 0,0 0 0 0 0,0 0 0 0 0,7-1 1 0 0,-1 3-135 0 0,0 1 0 0 0,0 0 1 0 0,0 0-1 0 0,0 1 1 0 0,0 1-1 0 0,0 0 0 0 0,-1 0 1 0 0,0 1-1 0 0,14 8 0 0 0,-6-1-336 0 0,0 0 0 0 0,-1 1 0 0 0,0 0 0 0 0,19 21 0 0 0,16 31-2290 0 0,-43-57 507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2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10 6913 0 0,'-10'-4'139'0'0,"8"4"95"0"0,1-1 0 0 0,0 0 1 0 0,0 1-1 0 0,0-1 0 0 0,-1 1 0 0 0,1-1 1 0 0,0 1-1 0 0,-1-1 0 0 0,1 1 0 0 0,0 0 0 0 0,-1 0 1 0 0,1 0-1 0 0,-1 0 0 0 0,1 0 0 0 0,0 0 1 0 0,-1 0-1 0 0,1 0 0 0 0,0 1 0 0 0,-1-1 0 0 0,1 0 1 0 0,0 1-1 0 0,0-1 0 0 0,-1 1 0 0 0,1 0 1 0 0,0-1-1 0 0,0 1 0 0 0,0 0 0 0 0,-1 0 0 0 0,1-1 1 0 0,0 1-1 0 0,0 0 0 0 0,1 0 0 0 0,-1 0 1 0 0,0 0-1 0 0,0 1 0 0 0,0-1 0 0 0,1 0 0 0 0,-1 0 1 0 0,0 2-1 0 0,-8 14 650 0 0,2 0-1 0 0,0 0 1 0 0,1 1 0 0 0,0 0 0 0 0,-3 22-1 0 0,-10 96-519 0 0,18-129-294 0 0,-2 35-49 0 0,0 3-170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4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97 193 6913 0 0,'-6'-3'516'0'0,"0"0"-1"0"0,1 0 0 0 0,-1 0 0 0 0,1-1 0 0 0,0 0 0 0 0,0 0 0 0 0,1 0 0 0 0,-5-6 0 0 0,-14-10 1411 0 0,12 11-1095 0 0,0 1 3164 0 0,22 24-2157 0 0,68 90-862 0 0,72 125-1 0 0,-113-167-815 0 0,49 59 0 0 0,-67-99-135 0 0,1 0 0 0 0,0-1 0 0 0,2-2 0 0 0,1 0 0 0 0,29 20 0 0 0,-52-41-21 0 0,-1 0 1 0 0,0 1 0 0 0,1-1-1 0 0,-1 1 1 0 0,1-1 0 0 0,-1 0-1 0 0,0 1 1 0 0,1-1 0 0 0,-1 0-1 0 0,1 0 1 0 0,-1 1 0 0 0,1-1-1 0 0,-1 0 1 0 0,1 0 0 0 0,-1 0-1 0 0,1 0 1 0 0,-1 1 0 0 0,1-1-1 0 0,-1 0 1 0 0,1 0 0 0 0,0 0-1 0 0,-1 0 1 0 0,1 0 0 0 0,-1 0-1 0 0,1 0 1 0 0,-1-1 0 0 0,1 1 0 0 0,-1 0-1 0 0,1 0 1 0 0,-1 0 0 0 0,1 0-1 0 0,-1-1 1 0 0,1 1 0 0 0,-1 0-1 0 0,1 0 1 0 0,-1-1 0 0 0,0 1-1 0 0,1 0 1 0 0,-1-1 0 0 0,1 1-1 0 0,-1-1 1 0 0,0 1 0 0 0,1 0-1 0 0,-1-1 1 0 0,0 1 0 0 0,0-1-1 0 0,1 1 1 0 0,-1-1 0 0 0,0 1-1 0 0,0-1 1 0 0,0 1 0 0 0,1-1 0 0 0,-1 1-1 0 0,0-1 1 0 0,0 1 0 0 0,0-1-1 0 0,0 0 1 0 0,0 1 0 0 0,0-1-1 0 0,0 1 1 0 0,0-1 0 0 0,0 1-1 0 0,-1-1 1 0 0,1 1 0 0 0,0-1-1 0 0,-7-45 300 0 0,6 38-238 0 0,-54-231 813 0 0,33 157-867 0 0,3-1 0 0 0,-14-165 0 0 0,32 241-432 0 0,3-48 771 0 0,-2 52-1068 0 0,1 0 0 0 0,0 0 0 0 0,0 0 0 0 0,0 1 0 0 0,0-1 0 0 0,0 0 0 0 0,0 0 0 0 0,1 1 0 0 0,2-4 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4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9218 0 0,'14'-13'6184'0'0,"-4"28"-4501"0"0,94 232 2115 0 0,-84-204-3716 0 0,2 7-454 0 0,-5-19-5042 0 0,-6-12-1115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4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7834 0 0,'0'-5'4052'0'0,"9"-11"-2115"0"0,12-16-319 0 0,-11 18-959 0 0,0 1 0 0 0,1 1 1 0 0,13-12-1 0 0,-20 21-685 0 0,1 0 0 0 0,-1 0 0 0 0,0 0-1 0 0,1 0 1 0 0,0 1 0 0 0,5-3 0 0 0,-8 5-296 0 0,0-1-1 0 0,0 0 1 0 0,0 1 0 0 0,1-1 0 0 0,-1 1 0 0 0,0 0 0 0 0,1 0 0 0 0,-1 0 0 0 0,0 0-1 0 0,0 0 1 0 0,1 0 0 0 0,-1 1 0 0 0,0-1 0 0 0,4 2 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5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7834 0 0,'2'-4'419'0'0,"-1"1"0"0"0,1 0 0 0 0,0 0 0 0 0,0 0 0 0 0,0 0 0 0 0,0 1 0 0 0,0-1 0 0 0,1 0 0 0 0,-1 1 0 0 0,6-5 0 0 0,2-2 27 0 0,78-74 1471 0 0,-78 74-2441 0 0,0-2 198 0 0,0-3 261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5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20 11522 0 0,'-18'-19'6195'0'0,"25"33"-4261"0"0,107 238 678 0 0,-81-170-2663 0 0,67 121 0 0 0,-97-198-270 0 0,6 11-20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2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 8754 0 0,'6'-69'3494'0'0,"-2"42"-1109"0"0,-3 22-22 0 0,0 8 1165 0 0,-8 233-641 0 0,1-105-2523 0 0,16 184-1 0 0,-3-198-18 0 0,-9 145 0 0 0,1-233-309 0 0,0-11-2 0 0,0 8-30 0 0,4 53 1 0 0,-3-79-135 0 0,0 1 1 0 0,1 0 0 0 0,-1-1-1 0 0,0 1 1 0 0,0-1-1 0 0,0 1 1 0 0,0 0 0 0 0,1-1-1 0 0,-1 1 1 0 0,0 0 0 0 0,1-1-1 0 0,-1 1 1 0 0,0-1 0 0 0,1 1-1 0 0,-1-1 1 0 0,1 1 0 0 0,-1-1-1 0 0,1 1 1 0 0,-1-1-1 0 0,1 0 1 0 0,0 1 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53 230 3225 0 0,'-21'-22'-274'0'0,"17"18"857"0"0,0 0 0 0 0,1 0 0 0 0,-1 0 0 0 0,1 0 0 0 0,0-1 0 0 0,-4-7 1 0 0,6 10-409 0 0,0 0 0 0 0,1-1 1 0 0,-1 1-1 0 0,1-1 0 0 0,-1 1 1 0 0,1-1-1 0 0,0 1 1 0 0,0 0-1 0 0,0-1 0 0 0,1 1 1 0 0,-1-1-1 0 0,0 1 1 0 0,1 0-1 0 0,0-1 0 0 0,-1 1 1 0 0,1 0-1 0 0,0-1 0 0 0,2-3 1 0 0,3-4 336 0 0,1 0-1 0 0,-1 0 1 0 0,1 0-1 0 0,1 1 1 0 0,0 0 0 0 0,15-13-1 0 0,-18 18-246 0 0,0 0-1 0 0,0 0 1 0 0,0 0-1 0 0,1 0 1 0 0,-1 1-1 0 0,1 0 1 0 0,0 0-1 0 0,0 0 1 0 0,0 1-1 0 0,1 0 1 0 0,-1 0-1 0 0,0 1 1 0 0,12-1-1 0 0,-16 2-254 0 0,0 0 1 0 0,0 0-1 0 0,0 0 0 0 0,-1 0 1 0 0,1 1-1 0 0,0-1 0 0 0,0 0 0 0 0,0 1 1 0 0,0 0-1 0 0,0 0 0 0 0,-1-1 1 0 0,1 1-1 0 0,0 0 0 0 0,-1 0 1 0 0,1 1-1 0 0,0-1 0 0 0,-1 0 0 0 0,0 0 1 0 0,3 3-1 0 0,-2-1 14 0 0,0 0 1 0 0,0 1-1 0 0,-1-1 0 0 0,1 0 1 0 0,-1 0-1 0 0,0 1 0 0 0,0-1 1 0 0,0 1-1 0 0,0-1 0 0 0,0 5 1 0 0,0 8 69 0 0,-1 0 1 0 0,0 1 0 0 0,-5 28-1 0 0,4-37-87 0 0,-4 15 123 0 0,-11 40 0 0 0,9-43-1 0 0,2-1-1 0 0,-5 35 0 0 0,10-53-119 0 0,0-1 0 0 0,0 1-1 0 0,-1-1 1 0 0,1 1-1 0 0,0-1 1 0 0,0 1-1 0 0,0-1 1 0 0,1 1 0 0 0,-1-1-1 0 0,0 1 1 0 0,0-1-1 0 0,0 1 1 0 0,0-1-1 0 0,0 1 1 0 0,1-1 0 0 0,-1 1-1 0 0,0-1 1 0 0,0 0-1 0 0,1 1 1 0 0,-1-1-1 0 0,0 1 1 0 0,0-1-1 0 0,1 0 1 0 0,-1 1 0 0 0,1-1-1 0 0,-1 0 1 0 0,0 1-1 0 0,1-1 1 0 0,-1 0-1 0 0,1 0 1 0 0,-1 1 0 0 0,1-1-1 0 0,20-1 520 0 0,23-17 302 0 0,-41 17-820 0 0,17-8-198 0 0,0 1-1 0 0,32-8 0 0 0,-29 11-533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6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9674 0 0,'-1'0'251'0'0,"0"-1"-1"0"0,0 1 1 0 0,1 0-1 0 0,-1 1 1 0 0,0-1-1 0 0,1 0 1 0 0,-1 0-1 0 0,0 0 1 0 0,-8 6 3757 0 0,8-4-3758 0 0,1 17 2470 0 0,19 27-2191 0 0,-15-38-193 0 0,12 21-403 0 0,0-1-1 0 0,27 34 0 0 0,-7-14-5466 0 0,-11-19-507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7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59 983 9218 0 0,'-49'24'1358'0'0,"40"-20"2493"0"0,204-149 918 0 0,-95 77-3681 0 0,417-260 1255 0 0,-43 92-1933 0 0,-277 140-576 0 0,7-4 8 0 0,-123 70-674 0 0,-48 22-157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7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12899 0 0,'-15'0'1491'0'0,"26"2"-97"0"0,16 4-4 0 0,-15-1-1091 0 0,0 1 0 0 0,0 0 1 0 0,-1 1-1 0 0,1 0 0 0 0,-1 1 0 0 0,-1 0 0 0 0,0 0 0 0 0,0 2 0 0 0,-1-1 0 0 0,0 1 0 0 0,10 14 0 0 0,9 17-33 0 0,39 73 0 0 0,-51-84-168 0 0,-12-24-168 0 0,12 20-272 0 0,-2 1 0 0 0,-1 0 0 0 0,-1 0 0 0 0,-1 2 0 0 0,10 45 0 0 0,-20-63-4413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7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7 203 3225 0 0,'-2'-5'116'0'0,"1"-1"0"0"0,0 1 0 0 0,0-1 0 0 0,0 1 0 0 0,1-1 0 0 0,-1 1 0 0 0,2-1 0 0 0,-1 0 0 0 0,1 1 1 0 0,-1-1-1 0 0,1 1 0 0 0,1-1 0 0 0,-1 1 0 0 0,1-1 0 0 0,0 1 0 0 0,0 0 0 0 0,1 0 0 0 0,0 0 0 0 0,-1 0 0 0 0,2 0 0 0 0,3-5 1 0 0,-2 3 432 0 0,1 0 1 0 0,0 1-1 0 0,0 0 1 0 0,0 0-1 0 0,0 0 1 0 0,1 0-1 0 0,0 1 1 0 0,1 0-1 0 0,-1 1 1 0 0,1 0-1 0 0,0 0 1 0 0,13-5-1 0 0,-18 8-374 0 0,1 0 1 0 0,-1 0-1 0 0,1 1 0 0 0,0-1 1 0 0,-1 1-1 0 0,1 0 0 0 0,0 0 1 0 0,-1 0-1 0 0,1 0 0 0 0,-1 1 1 0 0,1-1-1 0 0,0 1 0 0 0,-1 0 1 0 0,1 0-1 0 0,-1 0 0 0 0,0 1 1 0 0,1-1-1 0 0,-1 1 0 0 0,0 0 1 0 0,0-1-1 0 0,0 2 0 0 0,0-1 1 0 0,0 0-1 0 0,0 1 0 0 0,-1-1 1 0 0,1 1-1 0 0,-1 0 0 0 0,0-1 1 0 0,0 1-1 0 0,0 0 0 0 0,0 1 1 0 0,3 4-1 0 0,-1 2-48 0 0,0 0 0 0 0,0 1 0 0 0,-1-1 0 0 0,0 1 0 0 0,-1 0 0 0 0,0 0 0 0 0,0-1 0 0 0,-1 1 0 0 0,-1 0 0 0 0,-1 13 0 0 0,-2 14 188 0 0,-14 60 0 0 0,0 0 507 0 0,17-97-796 0 0,0 0 1 0 0,-1 0-1 0 0,1 0 1 0 0,0 0-1 0 0,0 0 0 0 0,0 0 1 0 0,0 0-1 0 0,0 0 1 0 0,0 0-1 0 0,0 0 1 0 0,1 0-1 0 0,-1 0 1 0 0,0 0-1 0 0,1 0 1 0 0,-1 0-1 0 0,0 0 1 0 0,1 0-1 0 0,-1 0 1 0 0,1 0-1 0 0,-1 0 1 0 0,1 0-1 0 0,0-1 1 0 0,-1 1-1 0 0,1 0 1 0 0,0 0-1 0 0,0-1 0 0 0,1 2 1 0 0,0-1-8 0 0,0-1 0 0 0,0 0 0 0 0,-1 1 0 0 0,1-1 0 0 0,0 0 0 0 0,0 0-1 0 0,0 0 1 0 0,0 0 0 0 0,0 0 0 0 0,0-1 0 0 0,0 1 0 0 0,0 0 0 0 0,-1-1 0 0 0,3 0 0 0 0,11-5-1 0 0,-1 0 0 0 0,0-1 1 0 0,13-9-1 0 0,-19 11 36 0 0,82-46-1493 0 0,-69 41 285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8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2761 0 0,'-7'8'12258'0'0,"10"-1"-10267"0"0,28 72 2234 0 0,5 11-3203 0 0,3-1-3760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8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9674 0 0,'97'-73'9354'0'0,"31"-25"-7925"0"0,-111 86-2126 0 0,0 2 0 0 0,1 0-1 0 0,1 1 1 0 0,-1 0-1 0 0,35-10 1 0 0,-38 16-5302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9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12443 0 0,'1'0'468'0'0,"1"0"1"0"0,0 1-1 0 0,0-1 1 0 0,0 1-1 0 0,-1 0 1 0 0,1-1-1 0 0,-1 1 0 0 0,1 0 1 0 0,0 0-1 0 0,-1 0 1 0 0,1 0-1 0 0,-1 0 1 0 0,0 1-1 0 0,1-1 1 0 0,0 2-1 0 0,27 33 1889 0 0,18 50-2388 0 0,-44-81 252 0 0,48 103-722 0 0,8 15-4486 0 0,-49-105 4858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9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13 6913 0 0,'0'0'103'0'0,"-1"0"0"0"0,1-1 0 0 0,0 1 0 0 0,0 0 0 0 0,0-1 0 0 0,0 1 0 0 0,0 0 0 0 0,0-1-1 0 0,-1 1 1 0 0,1 0 0 0 0,0-1 0 0 0,0 1 0 0 0,0 0 0 0 0,0-1 0 0 0,0 1 0 0 0,0 0-1 0 0,0-1 1 0 0,1 1 0 0 0,-1-1 0 0 0,0 1 0 0 0,0 0 0 0 0,0 0 0 0 0,0-1 0 0 0,0 1 0 0 0,0 0-1 0 0,1-1 1 0 0,-1 1 0 0 0,0 0 0 0 0,0-1 0 0 0,0 1 0 0 0,1 0 0 0 0,-1 0 0 0 0,0-1 0 0 0,1 1-1 0 0,-1 0 1 0 0,0 0 0 0 0,0 0 0 0 0,1 0 0 0 0,-1-1 0 0 0,0 1 0 0 0,1 0 0 0 0,-1 0-1 0 0,0 0 1 0 0,1 0 0 0 0,0 0 72 0 0,0-1 0 0 0,0 1-1 0 0,-1 0 1 0 0,1 0 0 0 0,0 0-1 0 0,0 0 1 0 0,0 1 0 0 0,-1-1-1 0 0,1 0 1 0 0,0 0 0 0 0,0 0-1 0 0,-1 1 1 0 0,1-1 0 0 0,0 0-1 0 0,0 1 1 0 0,-1-1 0 0 0,1 1-1 0 0,0-1 1 0 0,-1 0 0 0 0,1 1-1 0 0,-1 0 1 0 0,1-1 0 0 0,0 2-1 0 0,12 17 901 0 0,-1 1-1 0 0,-1 1 0 0 0,-1 0 0 0 0,12 35 0 0 0,0 0-418 0 0,58 123-245 0 0,-44-104-2681 0 0,-26-54-4910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4:59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55 187 3225 0 0,'-5'-3'224'0'0,"1"0"0"0"0,0 0 0 0 0,0-1 0 0 0,1 1 0 0 0,-1-1 0 0 0,1 0 0 0 0,-1 0 0 0 0,1 0 0 0 0,1 0 0 0 0,-1-1 1 0 0,0 1-1 0 0,1-1 0 0 0,0 1 0 0 0,0-1 0 0 0,0 0 0 0 0,1 0 0 0 0,-2-10 0 0 0,3 12-65 0 0,0-1 1 0 0,0 1-1 0 0,0-1 1 0 0,0 1-1 0 0,1-1 0 0 0,-1 1 1 0 0,1-1-1 0 0,0 1 1 0 0,0 0-1 0 0,1 0 0 0 0,-1-1 1 0 0,1 1-1 0 0,-1 0 1 0 0,1 0-1 0 0,0 0 0 0 0,0 0 1 0 0,0 1-1 0 0,0-1 1 0 0,1 0-1 0 0,-1 1 0 0 0,1 0 1 0 0,0-1-1 0 0,-1 1 1 0 0,1 0-1 0 0,0 1 0 0 0,0-1 1 0 0,4-1-1 0 0,0-1 34 0 0,1 1-1 0 0,0 0 1 0 0,-1 0-1 0 0,1 1 1 0 0,0 0 0 0 0,0 0-1 0 0,0 1 1 0 0,1 0-1 0 0,-1 1 1 0 0,0-1-1 0 0,0 2 1 0 0,12 0-1 0 0,-16 0-137 0 0,0 0 0 0 0,0 0 0 0 0,0 0 0 0 0,0 1 0 0 0,0-1 0 0 0,-1 1 0 0 0,1 0 0 0 0,0 0 0 0 0,-1 0 0 0 0,0 1 0 0 0,1-1 0 0 0,-1 1-1 0 0,0 0 1 0 0,0 0 0 0 0,-1 0 0 0 0,1 0 0 0 0,-1 0 0 0 0,1 1 0 0 0,-1-1 0 0 0,0 1 0 0 0,0-1 0 0 0,-1 1 0 0 0,1 0 0 0 0,-1 0 0 0 0,1-1-1 0 0,0 8 1 0 0,-1 1 97 0 0,0 1-1 0 0,0-1 0 0 0,-1 1 0 0 0,-1-1 1 0 0,0 0-1 0 0,-1 1 0 0 0,0-1 0 0 0,-1 0 1 0 0,0 0-1 0 0,-10 23 0 0 0,7-18 517 0 0,0 0-1 0 0,1 0 1 0 0,-4 37 0 0 0,9-53-624 0 0,-1-1 1 0 0,1 1 0 0 0,0 0 0 0 0,0 0-1 0 0,0 0 1 0 0,0 0 0 0 0,0-1 0 0 0,1 1-1 0 0,-1 0 1 0 0,0 0 0 0 0,0 0-1 0 0,0-1 1 0 0,1 1 0 0 0,-1 0 0 0 0,0 0-1 0 0,1-1 1 0 0,-1 1 0 0 0,1 0 0 0 0,-1-1-1 0 0,1 1 1 0 0,-1 0 0 0 0,1-1 0 0 0,-1 1-1 0 0,1 0 1 0 0,0-1 0 0 0,-1 1 0 0 0,2 0-1 0 0,-1-1 4 0 0,1 1 0 0 0,0-1 0 0 0,0 0-1 0 0,-1 1 1 0 0,1-1 0 0 0,0 0 0 0 0,-1 0-1 0 0,1 0 1 0 0,0 0 0 0 0,0 0-1 0 0,-1-1 1 0 0,3 0 0 0 0,6-1 58 0 0,0-2 0 0 0,-1 1 1 0 0,12-7-1 0 0,-20 9-97 0 0,29-14-102 0 0,1 2 0 0 0,0 0 0 0 0,43-10 0 0 0,-57 20-1534 0 0,0 0 1 0 0,24-1-1 0 0,-24 3-147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2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 5065 0 0,'-4'-1'358'0'0,"1"0"1"0"0,0 1-1 0 0,0-1 0 0 0,0 1 1 0 0,-1 0-1 0 0,1 0 0 0 0,0 0 0 0 0,0 1 1 0 0,-1-1-1 0 0,1 1 0 0 0,0 0 1 0 0,0-1-1 0 0,0 1 0 0 0,-5 3 0 0 0,-43 20 3741 0 0,46-21-3824 0 0,-6 4 2101 0 0,11-5-107 0 0,6-1 844 0 0,2 6-2975 0 0,-7-7-137 0 0,-1 1 0 0 0,1 0 0 0 0,-1 0 0 0 0,0-1 0 0 0,1 1 0 0 0,-1-1 1 0 0,1 1-1 0 0,0 0 0 0 0,-1-1 0 0 0,1 1 0 0 0,-1-1 0 0 0,1 1 0 0 0,0-1 0 0 0,-1 0 0 0 0,1 1 0 0 0,0-1 0 0 0,0 0 0 0 0,-1 1 0 0 0,1-1 0 0 0,0 0 0 0 0,0 0 0 0 0,1 1 0 0 0,37-3 127 0 0,45-8 1 0 0,-48 5-2 0 0,63-1 1 0 0,4 12-56 0 0,-1 5 0 0 0,118 27 0 0 0,-189-33-14 0 0,0-2-1 0 0,0-1 1 0 0,50-4 0 0 0,-41 1 18 0 0,51 3 1 0 0,-52 4-73 0 0,27 1-240 0 0,-63-6-810 0 0,-4 1-44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0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6913 0 0,'2'-3'212'0'0,"0"0"-1"0"0,0-1 1 0 0,0 1-1 0 0,0 0 1 0 0,1 0-1 0 0,0 0 1 0 0,-1 1-1 0 0,1-1 0 0 0,0 1 1 0 0,0-1-1 0 0,0 1 1 0 0,1 0-1 0 0,-1 0 1 0 0,1 0-1 0 0,6-2 1 0 0,-9 4-79 0 0,1-1 0 0 0,0 1 1 0 0,0 0-1 0 0,-1-1 1 0 0,1 1-1 0 0,0 0 1 0 0,0 0-1 0 0,0 0 1 0 0,-1 0-1 0 0,1 1 0 0 0,0-1 1 0 0,0 0-1 0 0,-1 1 1 0 0,1-1-1 0 0,0 1 1 0 0,-1-1-1 0 0,1 1 1 0 0,-1 0-1 0 0,1 0 0 0 0,-1 0 1 0 0,1 0-1 0 0,-1 0 1 0 0,1 0-1 0 0,-1 0 1 0 0,0 1-1 0 0,0-1 1 0 0,1 0-1 0 0,-1 1 0 0 0,0-1 1 0 0,0 1-1 0 0,0-1 1 0 0,-1 1-1 0 0,1-1 1 0 0,0 1-1 0 0,0 2 1 0 0,4 13 203 0 0,0 0 1 0 0,-1 1 0 0 0,-1-1-1 0 0,0 1 1 0 0,-2 0 0 0 0,0 28-1 0 0,-1-28 31 0 0,0 1-1 0 0,2 0 0 0 0,0 0 1 0 0,1 0-1 0 0,10 33 0 0 0,-13-51-326 0 0,1 0 0 0 0,-1 0 1 0 0,0-1-1 0 0,1 1 0 0 0,-1 0 0 0 0,1 0 0 0 0,-1-1 0 0 0,1 1 0 0 0,-1 0 0 0 0,1-1 1 0 0,-1 1-1 0 0,1 0 0 0 0,-1-1 0 0 0,1 1 0 0 0,0-1 0 0 0,0 1 0 0 0,-1-1 0 0 0,1 0 1 0 0,0 1-1 0 0,0-1 0 0 0,-1 0 0 0 0,1 1 0 0 0,0-1 0 0 0,0 0 0 0 0,0 0 1 0 0,-1 0-1 0 0,1 1 0 0 0,0-1 0 0 0,0 0 0 0 0,0 0 0 0 0,0 0 0 0 0,-1-1 0 0 0,1 1 1 0 0,0 0-1 0 0,0 0 0 0 0,0 0 0 0 0,0-1 0 0 0,-1 1 0 0 0,1 0 0 0 0,0-1 0 0 0,0 1 1 0 0,-1 0-1 0 0,1-1 0 0 0,0 1 0 0 0,-1-1 0 0 0,1 0 0 0 0,0 1 0 0 0,-1-1 0 0 0,2 0 1 0 0,5-6 98 0 0,1 0 0 0 0,-1 0 0 0 0,9-12 1 0 0,-10 12-116 0 0,21-24-847 0 0,1 2-1 0 0,48-39 0 0 0,-56 52-48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67 377 10594 0 0,'-5'-3'89'0'0,"0"0"-1"0"0,1 0 0 0 0,-1 0 1 0 0,1-1-1 0 0,0 1 0 0 0,0-1 1 0 0,0 0-1 0 0,1-1 0 0 0,-1 1 1 0 0,1 0-1 0 0,0-1 0 0 0,1 0 1 0 0,-1 0-1 0 0,1 0 0 0 0,-1 0 1 0 0,2 0-1 0 0,-1 0 0 0 0,0 0 1 0 0,1-1-1 0 0,-1-7 0 0 0,2 12 37 0 0,0 1-1 0 0,0-1 1 0 0,0 0-1 0 0,0 0 1 0 0,0 0-1 0 0,0 0 1 0 0,0 0-1 0 0,0 0 0 0 0,0 1 1 0 0,1-1-1 0 0,-1 0 1 0 0,0 0-1 0 0,1 0 1 0 0,-1 0-1 0 0,0 1 1 0 0,1-1-1 0 0,-1 0 1 0 0,1 0-1 0 0,-1 1 1 0 0,1-1-1 0 0,0 0 0 0 0,-1 1 1 0 0,1-1-1 0 0,0 0 1 0 0,-1 1-1 0 0,1-1 1 0 0,0 1-1 0 0,0-1 1 0 0,2 0 30 0 0,-1 1 1 0 0,0-1-1 0 0,0 1 1 0 0,1-1-1 0 0,-1 1 0 0 0,0 0 1 0 0,1 0-1 0 0,-1 0 1 0 0,0 0-1 0 0,5 1 1 0 0,3 2 123 0 0,1-1-1 0 0,-1 2 1 0 0,16 6 0 0 0,6 7 119 0 0,0 2 1 0 0,-1 1-1 0 0,29 25 0 0 0,57 37 166 0 0,-103-75-520 0 0,0 1 1 0 0,0-2-1 0 0,0 0 1 0 0,1 0-1 0 0,0-1 1 0 0,29 5 0 0 0,-43-10-29 0 0,-1 0 0 0 0,1 0 0 0 0,-1 0 1 0 0,1 0-1 0 0,-1 0 0 0 0,1 0 0 0 0,-1 0 1 0 0,1 0-1 0 0,0 0 0 0 0,-1 0 0 0 0,1 0 0 0 0,-1 0 1 0 0,1 0-1 0 0,-1-1 0 0 0,1 1 0 0 0,-1 0 1 0 0,1 0-1 0 0,-1 0 0 0 0,1-1 0 0 0,-1 1 1 0 0,1 0-1 0 0,-1-1 0 0 0,1 1 0 0 0,-1 0 1 0 0,0-1-1 0 0,1 1 0 0 0,-1-1 0 0 0,1 0 1 0 0,-1-17 362 0 0,-17-29 114 0 0,12 35-392 0 0,-128-401-608 0 0,131 406-1352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2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3225 0 0,'-12'4'7421'0'0,"10"-1"-6599"0"0,-3 5-565 0 0,0 0-1 0 0,1 0 1 0 0,0 1 0 0 0,1-1 0 0 0,-1 1 0 0 0,2 0-1 0 0,-1 0 1 0 0,1-1 0 0 0,-1 19 0 0 0,2-24-237 0 0,1 0 0 0 0,0-1 1 0 0,0 1-1 0 0,0 0 0 0 0,0-1 1 0 0,0 1-1 0 0,1-1 0 0 0,-1 1 1 0 0,1 0-1 0 0,0-1 0 0 0,-1 1 0 0 0,1-1 1 0 0,0 0-1 0 0,1 1 0 0 0,-1-1 1 0 0,0 0-1 0 0,1 1 0 0 0,-1-1 1 0 0,1 0-1 0 0,0 0 0 0 0,-1 0 1 0 0,1-1-1 0 0,0 1 0 0 0,0 0 1 0 0,0-1-1 0 0,1 1 0 0 0,-1-1 0 0 0,0 1 1 0 0,0-1-1 0 0,1 0 0 0 0,-1 0 1 0 0,1 0-1 0 0,-1-1 0 0 0,1 1 1 0 0,-1 0-1 0 0,1-1 0 0 0,0 0 1 0 0,-1 0-1 0 0,1 0 0 0 0,4 0 1 0 0,13-1 654 0 0,40-8 0 0 0,-48 7-397 0 0,0-1 0 0 0,0 1 0 0 0,1 1 1 0 0,-1 0-1 0 0,1 1 0 0 0,-1 0 0 0 0,0 1 0 0 0,21 4 1 0 0,-30-4-239 0 0,-1 0 1 0 0,1 0 0 0 0,-1 0-1 0 0,1 0 1 0 0,-1 0 0 0 0,1 1-1 0 0,-1-1 1 0 0,0 1 0 0 0,0 0-1 0 0,0-1 1 0 0,0 1 0 0 0,0 0-1 0 0,0 0 1 0 0,0 0 0 0 0,-1 1-1 0 0,1-1 1 0 0,-1 0 0 0 0,1 1-1 0 0,1 4 1 0 0,-2-2-9 0 0,1 0-1 0 0,-1 0 1 0 0,-1 0 0 0 0,1 0 0 0 0,-1 1 0 0 0,1-1-1 0 0,-1 0 1 0 0,-1 1 0 0 0,-1 8 0 0 0,-2 4 19 0 0,0-1 0 0 0,-2 1-1 0 0,0-1 1 0 0,-15 31 0 0 0,-32 46-827 0 0,39-72 464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3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43 272 6913 0 0,'-17'-26'2119'0'0,"15"23"-1760"0"0,-1-1 0 0 0,0 0 0 0 0,1 1 0 0 0,0-1 0 0 0,0 0 0 0 0,0 0 0 0 0,0 0 0 0 0,0 0 0 0 0,1 0 0 0 0,0 0 0 0 0,0-1 0 0 0,0 1 0 0 0,0-5 0 0 0,1 8-313 0 0,0 1 0 0 0,0-1 0 0 0,0 1 1 0 0,0 0-1 0 0,1-1 0 0 0,-1 1 0 0 0,0-1 1 0 0,0 1-1 0 0,1 0 0 0 0,-1-1 0 0 0,0 1 1 0 0,0 0-1 0 0,1 0 0 0 0,-1-1 0 0 0,0 1 1 0 0,1 0-1 0 0,-1 0 0 0 0,0-1 0 0 0,1 1 1 0 0,-1 0-1 0 0,0 0 0 0 0,1 0 0 0 0,-1 0 0 0 0,1-1 1 0 0,-1 1-1 0 0,0 0 0 0 0,1 0 0 0 0,-1 0 1 0 0,1 0-1 0 0,-1 0 0 0 0,0 0 0 0 0,1 0 1 0 0,-1 0-1 0 0,1 0 0 0 0,-1 0 0 0 0,1 0 1 0 0,-1 1-1 0 0,0-1 0 0 0,1 0 0 0 0,-1 0 1 0 0,0 0-1 0 0,1 0 0 0 0,-1 1 0 0 0,0-1 1 0 0,1 0-1 0 0,-1 0 0 0 0,0 1 0 0 0,1-1 1 0 0,-1 0-1 0 0,1 1 0 0 0,20 13 695 0 0,97 104 920 0 0,-39-35-819 0 0,-30-36-524 0 0,-9-5 6 0 0,2-3 1 0 0,2-1-1 0 0,61 40 0 0 0,-99-74-282 0 0,0-1 0 0 0,0 0-1 0 0,0 0 1 0 0,1 0 0 0 0,8 2 0 0 0,-14-5-26 0 0,0 0 1 0 0,0 0-1 0 0,0 1 1 0 0,0-1-1 0 0,0 0 1 0 0,0 0 0 0 0,0 0-1 0 0,1 0 1 0 0,-1 0-1 0 0,0 0 1 0 0,0 0-1 0 0,0-1 1 0 0,0 1-1 0 0,0 0 1 0 0,0-1-1 0 0,0 1 1 0 0,0 0 0 0 0,0-1-1 0 0,0 1 1 0 0,0-1-1 0 0,0 0 1 0 0,0 1-1 0 0,0-1 1 0 0,-1 0-1 0 0,1 0 1 0 0,0 1 0 0 0,0-1-1 0 0,-1 0 1 0 0,1 0-1 0 0,0 0 1 0 0,-1 0-1 0 0,1 0 1 0 0,-1 0-1 0 0,1 0 1 0 0,-1 0-1 0 0,0 0 1 0 0,1 0 0 0 0,-1 0-1 0 0,0 0 1 0 0,0 0-1 0 0,0-2 1 0 0,2-24 113 0 0,-2 1 1 0 0,-1-1-1 0 0,-1 1 1 0 0,-1 0-1 0 0,-2 0 1 0 0,-7-28-1 0 0,-1-7-48 0 0,-4-24-315 0 0,-11-67-347 0 0,24 119-1160 0 0,0-36 0 0 0,5 44-5204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3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7370 0 0,'0'-3'250'0'0,"1"-1"0"0"0,0 0 0 0 0,0 1 1 0 0,0-1-1 0 0,0 0 0 0 0,1 1 1 0 0,-1-1-1 0 0,1 1 0 0 0,0 0 0 0 0,0 0 1 0 0,0-1-1 0 0,0 1 0 0 0,1 0 1 0 0,-1 1-1 0 0,6-5 0 0 0,-7 5-180 0 0,0 1 0 0 0,0 0 0 0 0,1 0-1 0 0,-1 0 1 0 0,0 0 0 0 0,1 0 0 0 0,-1 0 0 0 0,1 0 0 0 0,0 0-1 0 0,-1 0 1 0 0,1 1 0 0 0,-1-1 0 0 0,1 1 0 0 0,0-1-1 0 0,-1 1 1 0 0,1 0 0 0 0,0 0 0 0 0,0-1 0 0 0,-1 1-1 0 0,1 0 1 0 0,0 0 0 0 0,0 1 0 0 0,-1-1 0 0 0,1 0 0 0 0,0 1-1 0 0,-1-1 1 0 0,1 1 0 0 0,0-1 0 0 0,-1 1 0 0 0,1 0-1 0 0,-1 0 1 0 0,1 0 0 0 0,-1 0 0 0 0,3 2 0 0 0,4 5 106 0 0,-1 1 0 0 0,0 1 0 0 0,-1-1 1 0 0,0 1-1 0 0,-1 0 0 0 0,0 1 1 0 0,-1-1-1 0 0,7 23 0 0 0,-3 0 764 0 0,8 58 0 0 0,-15-84-766 0 0,5 31 563 0 0,-6-37-675 0 0,1 1-1 0 0,-1-1 1 0 0,0 0 0 0 0,0 1 0 0 0,1-1 0 0 0,-1 0 0 0 0,1 0-1 0 0,-1 0 1 0 0,1 0 0 0 0,0 0 0 0 0,-1 1 0 0 0,1-1 0 0 0,0 0-1 0 0,0 0 1 0 0,0 0 0 0 0,0-1 0 0 0,0 1 0 0 0,0 0 0 0 0,0 0 0 0 0,0 0-1 0 0,0-1 1 0 0,0 1 0 0 0,2 0 0 0 0,-2-1-16 0 0,0 0 0 0 0,0-1 0 0 0,1 1 0 0 0,-1 0 0 0 0,0-1 0 0 0,0 1 1 0 0,1-1-1 0 0,-1 1 0 0 0,0-1 0 0 0,0 1 0 0 0,0-1 0 0 0,0 0 0 0 0,0 0 0 0 0,0 0 0 0 0,0 1 0 0 0,0-1 0 0 0,0 0 1 0 0,1-2-1 0 0,19-24 338 0 0,-12 14-165 0 0,-3 7-234 0 0,0 0 0 0 0,0 0 0 0 0,0 0 0 0 0,0 1-1 0 0,1 0 1 0 0,0 0 0 0 0,0 0 0 0 0,1 1 0 0 0,-1 0 0 0 0,1 1 0 0 0,0 0 0 0 0,0 0 0 0 0,0 1 0 0 0,0 0 0 0 0,9-2-1 0 0,2 2-832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2 157 6913 0 0,'0'-2'335'0'0,"-1"0"0"0"0,1 0 0 0 0,-1 0 0 0 0,1 0 0 0 0,0-1 0 0 0,0 1-1 0 0,0 0 1 0 0,0 0 0 0 0,0 0 0 0 0,2-4 0 0 0,-1-2-33 0 0,2 1 1 0 0,-1 0-1 0 0,1-1 1 0 0,1 1 0 0 0,-1 0-1 0 0,1 0 1 0 0,6-7-1 0 0,-1 1-1641 0 0,2 1 0 0 0,17-17 1 0 0,-17 19-133 0 0</inkml:trace>
  <inkml:trace contextRef="#ctx0" brushRef="#br0" timeOffset="1">217 268 8290 0 0,'3'0'2434'0'0,"8"-7"-1193"0"0,11-12-123 0 0,17-28-404 0 0,59-64-8616 0 0,-81 95 7208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4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1006 5065 0 0,'-11'5'970'0'0,"1"0"0"0"0,0 1 0 0 0,-14 10 0 0 0,-19 11 3415 0 0,50-37-1757 0 0,10-7-2070 0 0,31-17 819 0 0,97-50 0 0 0,-4 5-260 0 0,-71 34-628 0 0,1 2-1 0 0,115-47 1 0 0,611-183 512 0 0,-414 167-902 0 0,-229 65-116 0 0,48-5-33 0 0,-117 29-28 0 0,0-4 0 0 0,126-49 0 0 0,-53-1-1361 0 0,-121 53 254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5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23 12899 0 0,'-1'-1'254'0'0,"1"1"0"0"0,-1-1 0 0 0,1 0 0 0 0,-1 0-1 0 0,1 0 1 0 0,0 0 0 0 0,-1 0 0 0 0,1 0 0 0 0,0 1 0 0 0,0-1 0 0 0,0 0 0 0 0,0 0 0 0 0,0 0 0 0 0,0 0 0 0 0,0 0 0 0 0,0 0 0 0 0,0 0 0 0 0,0 0 0 0 0,0 0 0 0 0,1 0 0 0 0,-1 0 0 0 0,1-1-1 0 0,-1 2-174 0 0,1-1 0 0 0,0 1-1 0 0,-1 0 1 0 0,1 0 0 0 0,-1 0-1 0 0,1 0 1 0 0,0 0-1 0 0,-1 0 1 0 0,1 0 0 0 0,0 0-1 0 0,-1 1 1 0 0,1-1 0 0 0,-1 0-1 0 0,1 0 1 0 0,-1 0-1 0 0,1 1 1 0 0,0-1 0 0 0,-1 0-1 0 0,1 0 1 0 0,-1 1 0 0 0,1-1-1 0 0,-1 1 1 0 0,0-1-1 0 0,1 0 1 0 0,-1 1 0 0 0,1-1-1 0 0,-1 1 1 0 0,0-1 0 0 0,1 1-1 0 0,-1-1 1 0 0,0 1-1 0 0,1 0 1 0 0,-1-1 0 0 0,0 1-1 0 0,0-1 1 0 0,1 2 0 0 0,70 118 338 0 0,11 15-78 0 0,-41-75-428 0 0,107 142-865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5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2304 0 0,'4'-6'520'0'0,"1"1"0"0"0,0 0 0 0 0,0 0 0 0 0,1 1 0 0 0,0 0 0 0 0,-1 0 0 0 0,1 0 0 0 0,1 1 0 0 0,-1-1 0 0 0,0 2 0 0 0,1-1 0 0 0,12-3 0 0 0,-17 5-419 0 0,1 1 0 0 0,0-1 1 0 0,-1 1-1 0 0,1 0 1 0 0,-1 0-1 0 0,1 0 1 0 0,-1 0-1 0 0,1 0 1 0 0,-1 0-1 0 0,1 1 1 0 0,0-1-1 0 0,-1 1 0 0 0,0 0 1 0 0,1 0-1 0 0,-1 0 1 0 0,1 0-1 0 0,-1 0 1 0 0,0 0-1 0 0,0 0 1 0 0,0 1-1 0 0,0 0 1 0 0,0-1-1 0 0,0 1 0 0 0,0 0 1 0 0,0 0-1 0 0,0 0 1 0 0,-1 0-1 0 0,1 0 1 0 0,-1 0-1 0 0,0 0 1 0 0,1 0-1 0 0,-1 1 1 0 0,0-1-1 0 0,-1 0 0 0 0,1 1 1 0 0,1 4-1 0 0,0 6 72 0 0,0-1-1 0 0,0 0 1 0 0,-1 0-1 0 0,-1 1 0 0 0,0-1 1 0 0,-1 1-1 0 0,0-1 1 0 0,-1 0-1 0 0,-4 13 0 0 0,0 0 707 0 0,-2 0-1 0 0,-1-1 0 0 0,-15 30 1 0 0,24-54-837 0 0,0 0 1 0 0,0 0-1 0 0,-1 1 1 0 0,1-1 0 0 0,0 0-1 0 0,0 0 1 0 0,0 0 0 0 0,0 0-1 0 0,0 0 1 0 0,0 0-1 0 0,0 1 1 0 0,0-1 0 0 0,0 0-1 0 0,0 0 1 0 0,0 0 0 0 0,0 0-1 0 0,0 1 1 0 0,0-1 0 0 0,0 0-1 0 0,0 0 1 0 0,0 0-1 0 0,0 0 1 0 0,1 0 0 0 0,-1 0-1 0 0,0 1 1 0 0,0-1 0 0 0,0 0-1 0 0,0 0 1 0 0,0 0 0 0 0,0 0-1 0 0,0 0 1 0 0,0 0-1 0 0,0 0 1 0 0,1 1 0 0 0,-1-1-1 0 0,0 0 1 0 0,0 0 0 0 0,0 0-1 0 0,0 0 1 0 0,0 0-1 0 0,0 0 1 0 0,1 0 0 0 0,-1 0-1 0 0,0 0 1 0 0,0 0 0 0 0,0 0-1 0 0,0 0 1 0 0,0 0 0 0 0,1 0-1 0 0,-1 0 1 0 0,13 0 822 0 0,14-6-428 0 0,8-4-565 0 0,69-11-1 0 0,-42 17-6421 0 0,-36 5 212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6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87 456 0 0,'0'0'74'0'0,"-1"0"1"0"0,1-1-1 0 0,-1 1 0 0 0,1 0 0 0 0,0-1 1 0 0,0 1-1 0 0,-1 0 0 0 0,1-1 0 0 0,0 1 1 0 0,0 0-1 0 0,-1-1 0 0 0,1 1 0 0 0,0-1 0 0 0,0 1 1 0 0,0-1-1 0 0,0 1 0 0 0,-1 0 0 0 0,1-1 1 0 0,0 1-1 0 0,0-1 0 0 0,0 1 0 0 0,0-1 1 0 0,0 1-1 0 0,0-1 0 0 0,0 1 0 0 0,0-1 1 0 0,0 1-1 0 0,1 0 0 0 0,-1-1 0 0 0,0 1 1 0 0,0-1-1 0 0,0 1 0 0 0,0-1 0 0 0,1 1 1 0 0,-1 0-1 0 0,0-1 0 0 0,0 1 0 0 0,1-1 1 0 0,7-19 1791 0 0,-6 17-1597 0 0,0 0 0 0 0,-1 0 1 0 0,1 0-1 0 0,0 0 0 0 0,0 0 0 0 0,1 0 0 0 0,-1 0 0 0 0,1 1 0 0 0,-1-1 0 0 0,1 1 0 0 0,0-1 0 0 0,0 1 0 0 0,0 0 0 0 0,0 0 0 0 0,0 1 0 0 0,0-1 0 0 0,1 1 0 0 0,-1-1 0 0 0,0 1 0 0 0,1 0 0 0 0,-1 0 0 0 0,1 1 0 0 0,-1-1 0 0 0,1 1 0 0 0,0 0 0 0 0,-1 0 0 0 0,1 0 0 0 0,-1 0 0 0 0,1 0 0 0 0,0 1 0 0 0,-1 0 0 0 0,1-1 0 0 0,-1 1 0 0 0,6 3 0 0 0,-2-1 11 0 0,0 1-1 0 0,1-1 1 0 0,-2 2 0 0 0,1-1-1 0 0,0 1 1 0 0,-1 0-1 0 0,0 0 1 0 0,0 1-1 0 0,-1-1 1 0 0,1 1 0 0 0,-1 1-1 0 0,-1-1 1 0 0,1 1-1 0 0,6 13 1 0 0,-4-6 164 0 0,-1 0-1 0 0,-1 1 1 0 0,-1-1-1 0 0,0 1 1 0 0,0 0 0 0 0,-2 0-1 0 0,2 21 1 0 0,-4-36-435 0 0,0 0 0 0 0,0 1 0 0 0,0-1 0 0 0,0 0 0 0 0,0 0 0 0 0,0 0 1 0 0,0 0-1 0 0,0 0 0 0 0,0 0 0 0 0,0 1 0 0 0,0-1 0 0 0,0 0 0 0 0,0 0 0 0 0,0 0 0 0 0,0 0 1 0 0,0 0-1 0 0,0 0 0 0 0,0 0 0 0 0,0 1 0 0 0,0-1 0 0 0,0 0 0 0 0,1 0 0 0 0,-1 0 0 0 0,0 0 1 0 0,0 0-1 0 0,0 0 0 0 0,0 0 0 0 0,0 0 0 0 0,0 0 0 0 0,0 0 0 0 0,0 1 0 0 0,0-1 1 0 0,1 0-1 0 0,-1 0 0 0 0,0 0 0 0 0,0 0 0 0 0,0 0 0 0 0,0 0 0 0 0,0 0 0 0 0,0 0 0 0 0,0 0 1 0 0,1 0-1 0 0,-1 0 0 0 0,0 0 0 0 0,0 0 0 0 0,0 0 0 0 0,0 0 0 0 0,0 0 0 0 0,0 0 0 0 0,1 0 1 0 0,-1 0-1 0 0,0 0 0 0 0,0 0 0 0 0,0 0 0 0 0,0-1 0 0 0,0 1 0 0 0,0 0 0 0 0,0 0 0 0 0,0 0 1 0 0,1 0-1 0 0,9-9 45 0 0,8-12-185 0 0,28-39-719 0 0,-32 43-7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11:33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80 3745 0 0,'0'0'7'0'0,"0"0"0"0"0,0-1 1 0 0,0 1-1 0 0,0 0 0 0 0,0 0 0 0 0,0 0 1 0 0,0 0-1 0 0,0 0 0 0 0,0-1 1 0 0,0 1-1 0 0,0 0 0 0 0,0 0 0 0 0,0 0 1 0 0,0 0-1 0 0,-1 0 0 0 0,1 0 1 0 0,0-1-1 0 0,0 1 0 0 0,0 0 0 0 0,0 0 1 0 0,0 0-1 0 0,0 0 0 0 0,0 0 0 0 0,-1 0 1 0 0,1 0-1 0 0,0 0 0 0 0,0 0 1 0 0,0 0-1 0 0,0 0 0 0 0,0-1 0 0 0,-1 1 1 0 0,1 0-1 0 0,0 0 0 0 0,0 0 1 0 0,0 0-1 0 0,0 0 0 0 0,0 0 0 0 0,-1 0 1 0 0,1 0-1 0 0,0 0 0 0 0,0 0 0 0 0,0 0 1 0 0,0 1-1 0 0,0-1 0 0 0,-1 0 1 0 0,1 0-1 0 0,0 0 0 0 0,0 0 0 0 0,0 0 1 0 0,0 0-1 0 0,0 0 0 0 0,0 0 1 0 0,-1 0-1 0 0,1 0 0 0 0,0 0 0 0 0,0 1 1 0 0,0-1-1 0 0,0 0 0 0 0,0 0 0 0 0,0 0 1 0 0,0 0-1 0 0,0 0 0 0 0,-1 1 1 0 0,3-16-376 0 0,-1 11 1524 0 0,-3 10 1993 0 0,-2 3-3189 0 0,-1 0 0 0 0,0 0 0 0 0,0-1 0 0 0,0 1-1 0 0,-1-1 1 0 0,0-1 0 0 0,-1 1 0 0 0,0-1 0 0 0,0 0-1 0 0,0 0 1 0 0,-1-1 0 0 0,0 0 0 0 0,-14 7 0 0 0,20-11 140 0 0,0 1-1 0 0,0-1 1 0 0,0 1 0 0 0,1-1 0 0 0,-1 1 0 0 0,1 0 0 0 0,-1 0 0 0 0,1 0 0 0 0,0 0 0 0 0,0 0 0 0 0,0 0 0 0 0,0 0-1 0 0,1 0 1 0 0,-1 0 0 0 0,1 0 0 0 0,0 0 0 0 0,0 0 0 0 0,1 6 0 0 0,-5 23 343 0 0,3-29-420 0 0,1 0-1 0 0,-1-1 0 0 0,0 1 0 0 0,0 0 0 0 0,0 0 0 0 0,0 0 1 0 0,-1-1-1 0 0,1 1 0 0 0,-1-1 0 0 0,0 1 0 0 0,1-1 1 0 0,-1 0-1 0 0,0 1 0 0 0,-1-1 0 0 0,-1 2 0 0 0,4-5-9 0 0,-1 1 0 0 0,1 0 1 0 0,0 0-1 0 0,0-1 0 0 0,-1 1 0 0 0,1 0 0 0 0,0-1 0 0 0,0 1 0 0 0,0 0 0 0 0,-1-1 1 0 0,1 1-1 0 0,0-1 0 0 0,0 1 0 0 0,0 0 0 0 0,0-1 0 0 0,0 1 0 0 0,0 0 0 0 0,0-1 1 0 0,0 1-1 0 0,0-1 0 0 0,0 1 0 0 0,0 0 0 0 0,0-1 0 0 0,0 1 0 0 0,0-1 0 0 0,0 1 1 0 0,0 0-1 0 0,0-1 0 0 0,0 1 0 0 0,1 0 0 0 0,-1-1 0 0 0,0 1 0 0 0,0 0 0 0 0,0-1 0 0 0,1 0 1 0 0,5-16 265 0 0,6-10-271 0 0,9-31 0 0 0,2-3-24 0 0,-16 43 94 0 0,2 0 0 0 0,0 0 0 0 0,1 1 0 0 0,1 0 0 0 0,25-29 0 0 0,-41 53 2022 0 0,9-6-1106 0 0,16-7-733 0 0,-8 2-28 0 0,-12 4-222 0 0,0 0 0 0 0,1 0 0 0 0,-1 0 1 0 0,0 0-1 0 0,0 0 0 0 0,1 0 0 0 0,-1 0 0 0 0,0 0 1 0 0,1 0-1 0 0,-1 0 0 0 0,0 0 0 0 0,0 0 0 0 0,1 0 1 0 0,-1 0-1 0 0,0 0 0 0 0,1 0 0 0 0,-1 0 0 0 0,0 1 0 0 0,0-1 1 0 0,1 0-1 0 0,-1 0 0 0 0,0 0 0 0 0,0 0 0 0 0,0 1 1 0 0,1-1-1 0 0,-1 0 0 0 0,0 0 0 0 0,0 1 0 0 0,0-1 1 0 0,1 0-1 0 0,-1 0 0 0 0,0 1 0 0 0,0-1 0 0 0,0 0 0 0 0,0 0 1 0 0,0 1-1 0 0,0-1 0 0 0,0 0 0 0 0,0 1 0 0 0,0-1 1 0 0,0 0-1 0 0,0 1 0 0 0,-2 18 905 0 0,1-17-829 0 0,1-1 1 0 0,-1 1-1 0 0,1-1 1 0 0,0 1-1 0 0,-1-1 1 0 0,1 1-1 0 0,0 0 0 0 0,0-1 1 0 0,0 1-1 0 0,0-1 1 0 0,0 1-1 0 0,0-1 1 0 0,1 1-1 0 0,-1 0 1 0 0,0-1-1 0 0,1 1 0 0 0,-1-1 1 0 0,1 1-1 0 0,-1-1 1 0 0,1 0-1 0 0,1 2 1 0 0,8 5 175 0 0,1 1 1 0 0,-1 0-1 0 0,-1 0 1 0 0,0 1 0 0 0,0 0-1 0 0,13 21 1 0 0,-4-1 14 0 0,21 46 0 0 0,-34-63-316 0 0,-5-10-177 0 0,1 0 0 0 0,0 0 1 0 0,0 0-1 0 0,0 0 0 0 0,1-1 1 0 0,-1 1-1 0 0,1 0 0 0 0,2 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3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42 4145 0 0,'-4'-9'8497'0'0,"7"1"-3321"0"0,19-5-1701 0 0,28 1-2417 0 0,-37 13-989 0 0,0 0-1 0 0,0 1 0 0 0,0 1 0 0 0,0 0 0 0 0,-1 0 1 0 0,1 1-1 0 0,-1 1 0 0 0,23 11 0 0 0,-17-7-2205 0 0,1-1 0 0 0,30 8 0 0 0,-41-14 538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6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5 364 3225 0 0,'-1'-1'24'0'0,"1"0"0"0"0,-1 0 0 0 0,1 0 1 0 0,-1 0-1 0 0,1 0 0 0 0,0 1 0 0 0,-1-1 0 0 0,1 0 1 0 0,0 0-1 0 0,0 0 0 0 0,-1 0 0 0 0,1 0 0 0 0,0 0 1 0 0,0 0-1 0 0,0 0 0 0 0,0 0 0 0 0,0-2 0 0 0,1 3 159 0 0,-1-1 0 0 0,1 0 0 0 0,0 1-1 0 0,-1-1 1 0 0,1 0 0 0 0,-1 1 0 0 0,1-1-1 0 0,0 1 1 0 0,-1-1 0 0 0,1 1 0 0 0,0-1-1 0 0,0 1 1 0 0,-1 0 0 0 0,1-1 0 0 0,0 1-1 0 0,0 0 1 0 0,0 0 0 0 0,0-1 0 0 0,-1 1-1 0 0,1 0 1 0 0,0 0 0 0 0,0 0 0 0 0,0 0-1 0 0,0 0 1 0 0,0 0 0 0 0,6 1 886 0 0,0-1 1 0 0,0 1-1 0 0,-1 0 1 0 0,1 1-1 0 0,8 2 1 0 0,7 5 646 0 0,34 18 1 0 0,-28-10-1223 0 0,0 1 0 0 0,-2 1 0 0 0,0 1 0 0 0,29 30 0 0 0,-55-50-465 0 0,0 0-1 0 0,0 0 0 0 0,0 0 0 0 0,0 0 0 0 0,0 1 1 0 0,1-1-1 0 0,-1 0 0 0 0,0 0 0 0 0,0 0 0 0 0,0 0 1 0 0,0 0-1 0 0,0 1 0 0 0,0-1 0 0 0,1 0 0 0 0,-1 0 1 0 0,0 0-1 0 0,0 0 0 0 0,0 0 0 0 0,0 0 1 0 0,1 0-1 0 0,-1 0 0 0 0,0 0 0 0 0,0 0 0 0 0,0 0 1 0 0,0 1-1 0 0,1-1 0 0 0,-1 0 0 0 0,0 0 0 0 0,0 0 1 0 0,0 0-1 0 0,1 0 0 0 0,-1 0 0 0 0,0-1 0 0 0,0 1 1 0 0,0 0-1 0 0,0 0 0 0 0,1 0 0 0 0,-1 0 0 0 0,0 0 1 0 0,0 0-1 0 0,0 0 0 0 0,0 0 0 0 0,1 0 0 0 0,-1 0 1 0 0,0 0-1 0 0,0-1 0 0 0,0 1 0 0 0,2-13 593 0 0,-7-23-326 0 0,4 29-173 0 0,-16-110-282 0 0,0-130 1 0 0,19 185-1479 0 0,0 38 99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15 24 0 0,'9'-14'4957'0'0,"-21"29"368"0"0,4 0-4636 0 0,0 1 0 0 0,1 0 1 0 0,1 0-1 0 0,1 1 0 0 0,0-1 0 0 0,1 1 0 0 0,-2 22 0 0 0,6-37-597 0 0,0 1 0 0 0,0-1 0 0 0,1 0 0 0 0,-1 0-1 0 0,0 0 1 0 0,1 0 0 0 0,0 0 0 0 0,-1 0 0 0 0,1 0 0 0 0,0 0-1 0 0,0 0 1 0 0,0 0 0 0 0,0 0 0 0 0,1-1 0 0 0,-1 1-1 0 0,0 0 1 0 0,1-1 0 0 0,-1 1 0 0 0,1-1 0 0 0,-1 1 0 0 0,1-1-1 0 0,0 0 1 0 0,0 0 0 0 0,-1 1 0 0 0,1-1 0 0 0,0-1 0 0 0,0 1-1 0 0,0 0 1 0 0,0 0 0 0 0,3 0 0 0 0,9 2 55 0 0,-1 0 0 0 0,1 0 0 0 0,24 0 0 0 0,-8 0 125 0 0,-23-3-209 0 0,0 1 1 0 0,0 1-1 0 0,0-1 1 0 0,-1 1 0 0 0,1 1-1 0 0,10 5 1 0 0,-15-7-58 0 0,0 0 0 0 0,0 1 1 0 0,0-1-1 0 0,0 1 0 0 0,-1-1 0 0 0,1 1 1 0 0,0 0-1 0 0,-1 0 0 0 0,0 0 1 0 0,1 0-1 0 0,-1 0 0 0 0,0 0 0 0 0,0 0 1 0 0,0 0-1 0 0,0 1 0 0 0,-1-1 1 0 0,1 0-1 0 0,0 1 0 0 0,-1-1 0 0 0,0 0 1 0 0,0 1-1 0 0,1-1 0 0 0,-2 3 1 0 0,0 16-100 0 0,-1-1-1 0 0,-1 0 1 0 0,0 0 0 0 0,-2-1 0 0 0,-7 21 0 0 0,5-19-514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7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10594 0 0,'0'0'84'0'0,"0"0"1"0"0,0-1-1 0 0,0 1 0 0 0,0 0 0 0 0,-1-1 0 0 0,1 1 0 0 0,0 0 0 0 0,0-1 0 0 0,0 1 1 0 0,0 0-1 0 0,0-1 0 0 0,0 1 0 0 0,0 0 0 0 0,0-1 0 0 0,0 1 0 0 0,0 0 0 0 0,0-1 1 0 0,0 1-1 0 0,1 0 0 0 0,-1-1 0 0 0,0 1 0 0 0,0 0 0 0 0,0 0 0 0 0,0-1 0 0 0,0 1 1 0 0,1 0-1 0 0,-1-1 0 0 0,0 1 0 0 0,0 0 0 0 0,0 0 0 0 0,1-1 0 0 0,-1 1 0 0 0,0 0 1 0 0,0 0-1 0 0,1 0 0 0 0,-1-1 0 0 0,0 1 0 0 0,1 0 0 0 0,-1 0 0 0 0,0 0 0 0 0,0 0 1 0 0,1 0-1 0 0,-1 0 0 0 0,0 0 0 0 0,1 0 0 0 0,-1-1 0 0 0,0 1 0 0 0,1 0 0 0 0,-1 0 1 0 0,0 0-1 0 0,1 1 0 0 0,-1-1 0 0 0,0 0 0 0 0,1 0 0 0 0,-1 0 0 0 0,2-1 121 0 0,0 1 0 0 0,0 0-1 0 0,0 0 1 0 0,0-1-1 0 0,0 1 1 0 0,0 1-1 0 0,1-1 1 0 0,-1 0 0 0 0,0 0-1 0 0,2 1 1 0 0,2 3 119 0 0,1 0-1 0 0,-1 0 1 0 0,0 1 0 0 0,0-1 0 0 0,-1 1 0 0 0,0 1-1 0 0,1-1 1 0 0,4 9 0 0 0,37 55 939 0 0,-27-37-898 0 0,101 173 337 0 0,-63-102-580 0 0,-43-78-215 0 0,-2 1 0 0 0,-1 0-1 0 0,11 33 1 0 0,-22-47-414 0 0,-2-12 435 0 0,1 0 0 0 0,0 0 0 0 0,0 0 1 0 0,0 1-1 0 0,0-1 0 0 0,0 0 0 0 0,0 0 0 0 0,-2 2-791 0 0,2-2 791 0 0,-1 0 0 0 0,1 0 1 0 0,0 0-1 0 0,0 0 0 0 0,0 0 0 0 0,-1 0 0 0 0,1 0 0 0 0,0 0 0 0 0,0 0 0 0 0,-1 0 0 0 0,1 0 0 0 0,0 0 1 0 0,0 0-1 0 0,0 0 0 0 0,-1 0 0 0 0,1 0 0 0 0,0 0 0 0 0,0 0 0 0 0,0-1 0 0 0,0 1 0 0 0,-1 0 0 0 0,1 0 1 0 0,0 0-1 0 0,-2-2-719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7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1368 0 0,'0'-9'85'0'0,"0"0"1"0"0,1-1-1 0 0,1 1 0 0 0,-1-1 0 0 0,2 1 0 0 0,-1 0 0 0 0,1 0 1 0 0,0 0-1 0 0,6-9 0 0 0,-5 11 480 0 0,0 0 1 0 0,0 1-1 0 0,1-1 0 0 0,0 1 1 0 0,0 0-1 0 0,1 0 1 0 0,-1 1-1 0 0,1 0 0 0 0,1 0 1 0 0,-1 0-1 0 0,10-5 1 0 0,-14 9-307 0 0,0 0 0 0 0,0 0 0 0 0,0 0 0 0 0,0 0 1 0 0,0 0-1 0 0,0 1 0 0 0,0-1 0 0 0,0 1 0 0 0,0-1 1 0 0,0 1-1 0 0,0 0 0 0 0,0 0 0 0 0,0 0 0 0 0,1 0 1 0 0,-1 0-1 0 0,0 0 0 0 0,0 1 0 0 0,0-1 0 0 0,0 1 0 0 0,0-1 1 0 0,4 3-1 0 0,-4-2-36 0 0,1 1 1 0 0,0 1-1 0 0,-1-1 0 0 0,1 0 1 0 0,-1 0-1 0 0,0 1 0 0 0,1 0 1 0 0,-1-1-1 0 0,-1 1 0 0 0,1 0 1 0 0,0 0-1 0 0,1 4 1 0 0,2 6 90 0 0,0 0 0 0 0,-1 0 0 0 0,-1 1 0 0 0,0-1 0 0 0,1 22 0 0 0,-3-13-26 0 0,-2 1-1 0 0,-1-1 1 0 0,0 0 0 0 0,-2-1-1 0 0,0 1 1 0 0,-9 24 0 0 0,13-45-257 0 0,-1 0 1 0 0,1 0 0 0 0,0 1-1 0 0,-1-1 1 0 0,1 0 0 0 0,0 0-1 0 0,0 0 1 0 0,0 0 0 0 0,0 0-1 0 0,0 1 1 0 0,0-1 0 0 0,0 0-1 0 0,0 0 1 0 0,0 0 0 0 0,1 0-1 0 0,-1 0 1 0 0,1 0-1 0 0,-1 0 1 0 0,0 0 0 0 0,1 1-1 0 0,0-1 1 0 0,-1-1 0 0 0,1 1-1 0 0,0 2 1 0 0,1-3-15 0 0,-1 1 0 0 0,1 0 0 0 0,-1 0 0 0 0,1 0 0 0 0,0-1 0 0 0,-1 1 0 0 0,1-1 0 0 0,0 1 0 0 0,-1-1 0 0 0,1 0 0 0 0,0 0-1 0 0,-1 1 1 0 0,1-1 0 0 0,3-1 0 0 0,8 0-81 0 0,0-1 0 0 0,1-1 0 0 0,18-7-1 0 0,-18 6-7 0 0,35-8-814 0 0,26-6-5436 0 0,30-8-589 0 0,-91 22 6911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8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6913 0 0,'0'1'303'0'0,"0"0"-1"0"0,0 1 0 0 0,-1-1 0 0 0,1 0 0 0 0,0 0 1 0 0,0 0-1 0 0,0 1 0 0 0,0-1 0 0 0,0 0 0 0 0,1 0 1 0 0,-1 0-1 0 0,0 0 0 0 0,0 1 0 0 0,1-1 0 0 0,-1 0 0 0 0,1 0 1 0 0,-1 0-1 0 0,1 0 0 0 0,-1 0 0 0 0,1 0 0 0 0,1 1 1 0 0,18 30 2186 0 0,-16-25-1670 0 0,45 72 1739 0 0,15 25-2107 0 0,-18-37-6028 0 0,-34-51-571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8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2 296 6913 0 0,'0'0'17'0'0,"0"0"-1"0"0,0 0 1 0 0,0 0-1 0 0,0 0 1 0 0,0 0-1 0 0,0 0 1 0 0,0 0-1 0 0,0 0 1 0 0,0 0-1 0 0,0 0 1 0 0,0 0-1 0 0,0 0 0 0 0,0 0 1 0 0,0 0-1 0 0,0-1 1 0 0,0 1-1 0 0,0 0 1 0 0,0 0-1 0 0,0 0 1 0 0,0 0-1 0 0,0 0 1 0 0,0 0-1 0 0,0 0 1 0 0,0 0-1 0 0,0 0 0 0 0,0 0 1 0 0,0 0-1 0 0,0 0 1 0 0,0 0-1 0 0,0-1 1 0 0,0 1-1 0 0,0 0 1 0 0,0 0-1 0 0,0 0 1 0 0,0 0-1 0 0,0 0 1 0 0,0 0-1 0 0,0 0 0 0 0,0 0 1 0 0,0 0-1 0 0,0 0 1 0 0,0 0-1 0 0,0 0 1 0 0,0 0-1 0 0,0 0 1 0 0,-1 0-1 0 0,1 0 1 0 0,0 0-1 0 0,0 0 1 0 0,0 0-1 0 0,0 0 0 0 0,0 0 1 0 0,0 0-1 0 0,0 0 1 0 0,0 0-1 0 0,0 0 1 0 0,0 0-1 0 0,0 0 1 0 0,-1 0-1 0 0,8-11 1222 0 0,9-11 601 0 0,118-121 5096 0 0,-59 79-6143 0 0,-52 46-3340 0 0,35-18 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8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8754 0 0,'0'0'673'0'0,"8"30"5114"0"0,4-3-4566 0 0,2 0 1 0 0,0-1-1 0 0,32 44 0 0 0,6 11 469 0 0,0 3-3339 0 0,-39-65 1073 0 0</inkml:trace>
  <inkml:trace contextRef="#ctx0" brushRef="#br0" timeOffset="1">391 4 13363 0 0,'0'0'115'0'0,"1"-1"0"0"0,-1 1 0 0 0,1 0 1 0 0,-1-1-1 0 0,1 1 0 0 0,-1 0 0 0 0,1-1 0 0 0,0 1 0 0 0,-1 0 1 0 0,1 0-1 0 0,-1 0 0 0 0,1-1 0 0 0,0 1 0 0 0,-1 0 1 0 0,1 0-1 0 0,0 0 0 0 0,-1 0 0 0 0,1 0 0 0 0,-1 0 0 0 0,1 0 1 0 0,0 1-1 0 0,-1-1 0 0 0,1 0 0 0 0,-1 0 0 0 0,1 0 0 0 0,0 0 1 0 0,-1 1-1 0 0,1-1 0 0 0,-1 0 0 0 0,1 1 0 0 0,-1-1 1 0 0,1 1-1 0 0,22 9 1514 0 0,-17-6-1479 0 0,1 1-1 0 0,-1 1 0 0 0,-1-1 0 0 0,1 1 0 0 0,-1 0 0 0 0,0 0 0 0 0,0 1 1 0 0,7 12-1 0 0,27 66 1625 0 0,-6-11-983 0 0,6-15-1002 0 0,-28-45 20 0 0,-1 1-1 0 0,-1 0 1 0 0,0 1 0 0 0,-1 0-1 0 0,8 21 1 0 0,-13-26-955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9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19 117 2745 0 0,'-1'0'73'0'0,"-1"-1"1"0"0,1 0-1 0 0,0 1 1 0 0,0-1-1 0 0,0 0 1 0 0,0 0-1 0 0,0 0 1 0 0,0 0-1 0 0,0 0 1 0 0,0 0 0 0 0,0 0-1 0 0,1 0 1 0 0,-1 0-1 0 0,0 0 1 0 0,1 0-1 0 0,-1-1 1 0 0,1 1-1 0 0,-1 0 1 0 0,1-1-1 0 0,-1 1 1 0 0,1 0-1 0 0,0 0 1 0 0,0-1 0 0 0,0 1-1 0 0,0-1 1 0 0,0-1-1 0 0,0 0 249 0 0,1 1 0 0 0,0-1 0 0 0,0 0 0 0 0,0 1 0 0 0,0-1 0 0 0,1 0 0 0 0,-1 1-1 0 0,1-1 1 0 0,0 1 0 0 0,-1 0 0 0 0,5-4 0 0 0,0 0 365 0 0,0 0 0 0 0,0 1 0 0 0,0 0 0 0 0,1 1 0 0 0,0-1-1 0 0,-1 1 1 0 0,2 1 0 0 0,11-6 0 0 0,-16 8-556 0 0,1 0 1 0 0,-1 0-1 0 0,1 1 0 0 0,-1-1 0 0 0,1 1 1 0 0,-1 0-1 0 0,1 0 0 0 0,-1 0 0 0 0,1 0 1 0 0,-1 0-1 0 0,1 1 0 0 0,-1 0 0 0 0,1-1 1 0 0,-1 1-1 0 0,1 1 0 0 0,-1-1 0 0 0,0 0 1 0 0,0 1-1 0 0,0 0 0 0 0,4 2 0 0 0,-4-1-83 0 0,0 0-1 0 0,0 1 0 0 0,0-1 0 0 0,0 1 0 0 0,-1 0 0 0 0,1 0 1 0 0,-1 0-1 0 0,0 0 0 0 0,0 0 0 0 0,0 0 0 0 0,-1 1 0 0 0,1-1 1 0 0,0 7-1 0 0,0 5 196 0 0,0-1 1 0 0,-1 1 0 0 0,-1-1-1 0 0,0 0 1 0 0,-1 1-1 0 0,-1-1 1 0 0,0 1 0 0 0,-5 16-1 0 0,-1-10 414 0 0,5-17-449 0 0,1 0 0 0 0,0 0 0 0 0,1 0 0 0 0,-1 1 0 0 0,0 9 0 0 0,2-14-200 0 0,0-1 0 0 0,0 1 0 0 0,0-1 1 0 0,1 1-1 0 0,-1-1 0 0 0,0 1 0 0 0,0-1 0 0 0,1 1 1 0 0,-1-1-1 0 0,0 1 0 0 0,1-1 0 0 0,-1 1 1 0 0,0-1-1 0 0,1 0 0 0 0,-1 1 0 0 0,1-1 0 0 0,-1 0 1 0 0,1 1-1 0 0,-1-1 0 0 0,1 0 0 0 0,-1 0 1 0 0,1 1-1 0 0,-1-1 0 0 0,1 0 0 0 0,-1 0 0 0 0,1 0 1 0 0,-1 0-1 0 0,1 0 0 0 0,-1 1 0 0 0,1-1 0 0 0,-1 0 1 0 0,1 0-1 0 0,0-1 0 0 0,-1 1 0 0 0,1 0 1 0 0,-1 0-1 0 0,1 0 0 0 0,-1 0 0 0 0,1 0 0 0 0,-1-1 1 0 0,1 1-1 0 0,-1 0 0 0 0,1-1 0 0 0,30-9 81 0 0,-25 7-79 0 0,14-3 12 0 0,39-7 1 0 0,-24 7-2690 0 0,-10 2-2487 0 0,-10 2-1297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0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3913 0 0,'4'-9'979'0'0,"0"0"-1"0"0,1 0 1 0 0,0 0 0 0 0,1 0 0 0 0,0 1-1 0 0,0 0 1 0 0,0 0 0 0 0,15-12 0 0 0,-19 19-716 0 0,0-1 1 0 0,0 1 0 0 0,0-1-1 0 0,0 1 1 0 0,1 0 0 0 0,-1 0-1 0 0,0 0 1 0 0,1 0 0 0 0,-1 0-1 0 0,1 0 1 0 0,-1 1 0 0 0,1-1-1 0 0,-1 1 1 0 0,1-1-1 0 0,-1 1 1 0 0,5 0 0 0 0,-5 1-172 0 0,1 0 0 0 0,-1 0 0 0 0,1 0 0 0 0,-1 0 0 0 0,1 0-1 0 0,-1 1 1 0 0,0-1 0 0 0,0 1 0 0 0,0-1 0 0 0,1 1 0 0 0,-1 0 0 0 0,-1 0 0 0 0,1 0 0 0 0,0 0 0 0 0,0 0 0 0 0,-1 0 0 0 0,1 0 0 0 0,-1 1 0 0 0,2 2 0 0 0,14 30 375 0 0,-2 1 0 0 0,-1 1 0 0 0,-2 0 0 0 0,-1 1 0 0 0,5 39 0 0 0,-10-50-291 0 0,-6-27-166 0 0,0 0 0 0 0,0 0 0 0 0,0 1 0 0 0,0-1 0 0 0,0 0 0 0 0,0 0 0 0 0,0 1-1 0 0,0-1 1 0 0,0 0 0 0 0,1 0 0 0 0,-1 0 0 0 0,0 1 0 0 0,0-1 0 0 0,0 0 0 0 0,0 0 0 0 0,0 0 0 0 0,1 1 0 0 0,-1-1 0 0 0,0 0 0 0 0,0 0 0 0 0,0 0 0 0 0,0 0 0 0 0,1 0 0 0 0,-1 1 0 0 0,0-1 0 0 0,0 0 0 0 0,1 0 0 0 0,-1 0 0 0 0,0 0 0 0 0,0 0 0 0 0,0 0 0 0 0,1 0 0 0 0,-1 0 0 0 0,0 0 0 0 0,0 0 0 0 0,1 0 0 0 0,-1 0 0 0 0,0 0 0 0 0,0 0 0 0 0,1 0 0 0 0,-1 0 0 0 0,0 0 0 0 0,0 0-1 0 0,1 0 1 0 0,13-10 278 0 0,8-17 32 0 0,-12 11-314 0 0,16-22-371 0 0,0 1 0 0 0,3 2 0 0 0,55-55 0 0 0,-62 70-7383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2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75 354 3681 0 0,'-4'-2'231'0'0,"1"-1"0"0"0,0 1 0 0 0,0-1 1 0 0,0 0-1 0 0,0 0 0 0 0,0-1 0 0 0,-3-5 1 0 0,-12-12 857 0 0,15 19-805 0 0,1 0 0 0 0,-1-1 0 0 0,1 1-1 0 0,-1-1 1 0 0,1 1 0 0 0,0-1 0 0 0,0 0 0 0 0,0 0-1 0 0,0 0 1 0 0,0 0 0 0 0,-1-4 0 0 0,3 5-166 0 0,-1-1 0 0 0,1 1 0 0 0,0 0 0 0 0,1 0 0 0 0,-1-1 0 0 0,0 1-1 0 0,1 0 1 0 0,-1 0 0 0 0,1-1 0 0 0,0 1 0 0 0,0 0 0 0 0,0 0 0 0 0,0 0 0 0 0,0 0 0 0 0,0 0 0 0 0,0 0 0 0 0,1 0 0 0 0,1-1 0 0 0,-3 1 80 0 0,1 0 0 0 0,1 0 0 0 0,-1 1 0 0 0,0-1 0 0 0,0 0 1 0 0,1 1-1 0 0,-1-1 0 0 0,1 1 0 0 0,-1 0 0 0 0,1-1 0 0 0,-1 1 0 0 0,1 0 1 0 0,0 0-1 0 0,0 0 0 0 0,0 0 0 0 0,-1 0 0 0 0,1 0 0 0 0,0 1 0 0 0,0-1 1 0 0,4 0-1 0 0,-4 2-128 0 0,0-1 0 0 0,0 1 0 0 0,0 0 0 0 0,-1 0 0 0 0,1 0 0 0 0,0 0 0 0 0,0 0 1 0 0,0 1-1 0 0,-1-1 0 0 0,1 0 0 0 0,-1 1 0 0 0,1-1 0 0 0,-1 1 0 0 0,1 0 0 0 0,-1-1 0 0 0,0 1 0 0 0,0 0 1 0 0,0 0-1 0 0,0 0 0 0 0,1 2 0 0 0,14 29 99 0 0,14 40 0 0 0,15 31-16 0 0,-36-88-130 0 0,24 48 165 0 0,3-2 0 0 0,66 88-1 0 0,-74-114-93 0 0,-21-25 18 0 0,1 0-1 0 0,0-1 1 0 0,1 0 0 0 0,1 0-1 0 0,-1-1 1 0 0,1 0 0 0 0,13 9-1 0 0,-22-18-82 0 0,0 1-1 0 0,-1-1 0 0 0,1 1 1 0 0,0-1-1 0 0,-1 0 0 0 0,1 0 1 0 0,0 1-1 0 0,-1-1 0 0 0,1 0 1 0 0,0 0-1 0 0,0 0 0 0 0,-1 0 1 0 0,1 0-1 0 0,0 0 0 0 0,0 0 1 0 0,-1 0-1 0 0,1 0 0 0 0,0 0 1 0 0,0 0-1 0 0,-1-1 0 0 0,1 1 1 0 0,0 0-1 0 0,-1 0 0 0 0,1-1 1 0 0,0 1-1 0 0,-1-1 0 0 0,2 0 1 0 0,13-20 544 0 0,0-28 45 0 0,0-50-373 0 0,-5-1 1 0 0,-3-171-1 0 0,-3 35-232 0 0,-4 234-219 0 0,0-7 163 0 0,1 0 0 0 0,0 0 1 0 0,0 1-1 0 0,4-14 0 0 0,7 2-6340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3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11 3225 0 0,'-7'-10'14313'0'0,"4"16"-14029"0"0,1 1-1 0 0,0 0 0 0 0,0 0 0 0 0,1-1 1 0 0,0 1-1 0 0,0 0 0 0 0,0 1 0 0 0,1-1 0 0 0,1 10 1 0 0,11 75 375 0 0,-3-31-380 0 0,6 97 135 0 0,51 467 137 0 0,-58-525-301 0 0,-10 173 1 0 0,0 7 23 0 0,10-182-181 0 0,1 73-697 0 0,-9-162 103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2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44 3225 0 0,'-4'-13'-614'0'0,"-6"-17"12573"0"0,14 48-9016 0 0,32 96-1747 0 0,79 176 1 0 0,-106-269-1312 0 0,-8-14-241 0 0,2-1 0 0 0,-1 0 0 0 0,1 0 0 0 0,0 0 1 0 0,0 0-1 0 0,0-1 0 0 0,6 7 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3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0 102 920 0 0,'0'-5'293'0'0,"0"0"0"0"0,0-1-1 0 0,1 1 1 0 0,0 0 0 0 0,0 0-1 0 0,0 0 1 0 0,0-1 0 0 0,1 1-1 0 0,0 1 1 0 0,0-1 0 0 0,0 0 0 0 0,0 0-1 0 0,1 1 1 0 0,0-1 0 0 0,0 1-1 0 0,0 0 1 0 0,1 0 0 0 0,6-6-1 0 0,-9 9-235 0 0,0 0-1 0 0,0 1 1 0 0,0-1-1 0 0,0 1 1 0 0,1 0-1 0 0,-1-1 1 0 0,0 1-1 0 0,0 0 1 0 0,0 0-1 0 0,0 0 1 0 0,1 0-1 0 0,-1 0 1 0 0,0 0-1 0 0,0 0 1 0 0,0 0-1 0 0,0 0 1 0 0,0 0-1 0 0,1 1 1 0 0,-1-1-1 0 0,0 0 1 0 0,0 1-1 0 0,0-1 1 0 0,0 1-1 0 0,0 0 1 0 0,0-1-1 0 0,0 1 1 0 0,0 0 0 0 0,0-1-1 0 0,0 1 1 0 0,-1 0-1 0 0,1 0 1 0 0,0 0-1 0 0,0 0 1 0 0,-1 0-1 0 0,2 1 1 0 0,24 35 1843 0 0,-23-28-1698 0 0,0 0 0 0 0,-1 0 0 0 0,0 0-1 0 0,0 0 1 0 0,-1 0 0 0 0,0 0 0 0 0,0 0 0 0 0,-1 0 0 0 0,0 0 0 0 0,-1 0 0 0 0,-2 12 0 0 0,-1 3-25 0 0,-2 0 0 0 0,0 0 0 0 0,-10 23 0 0 0,10-33 993 0 0,8-17-885 0 0,-1 1 0 0 0,1 0 0 0 0,0 0 0 0 0,0 0 0 0 0,0 0 1 0 0,0 0-1 0 0,0 0 0 0 0,0 0 0 0 0,0 0 0 0 0,3-1 0 0 0,7-2-149 0 0,-1 0 0 0 0,1 1 0 0 0,0 0-1 0 0,1 1 1 0 0,-1 1 0 0 0,1-1 0 0 0,15 1 0 0 0,-9 1 59 0 0,1 0 0 0 0,-1 2 1 0 0,1 0-1 0 0,19 5 0 0 0,-28-4-1161 0 0,0 0 0 0 0,0 1 0 0 0,0 1 0 0 0,0 0 0 0 0,14 8 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4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68 1840 0 0,'-3'-2'292'0'0,"1"0"-1"0"0,0-1 0 0 0,0 0 0 0 0,0 1 1 0 0,0-1-1 0 0,0 0 0 0 0,0 0 0 0 0,1 0 1 0 0,0 0-1 0 0,-2-6 0 0 0,2 7 117 0 0,1-1-1 0 0,-1 1 1 0 0,-22-23 10248 0 0,30 46-8865 0 0,-4-12-1337 0 0,78 195 1243 0 0,-65-170-5141 0 0,38 57 1 0 0,-40-71-2573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4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1840 0 0,'22'-19'5691'0'0,"-22"19"-5686"0"0,9-11 1462 0 0,0 1 1 0 0,19-16-1 0 0,-25 23-1539 0 0,1 1 0 0 0,-1-1 0 0 0,1 1 0 0 0,0 0 0 0 0,0 0 0 0 0,0 1 0 0 0,8-3 0 0 0,-2 1-4008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5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6913 0 0,'0'-1'195'0'0,"-1"-1"0"0"0,1 0 0 0 0,0 1 0 0 0,0-1-1 0 0,1 0 1 0 0,-1 1 0 0 0,0-1 0 0 0,0 0 0 0 0,1 1-1 0 0,-1-1 1 0 0,1 0 0 0 0,-1 1 0 0 0,1-1 0 0 0,0 1-1 0 0,0-1 1 0 0,2-2 0 0 0,20-32 778 0 0,-13 23-595 0 0,-6 6-395 0 0,1 1-1 0 0,1-1 1 0 0,-1 2 0 0 0,1-1 0 0 0,0 0-1 0 0,9-5 1 0 0,-2 0-141 0 0,-6 6 231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5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4 175 5985 0 0,'-1'-3'213'0'0,"0"0"0"0"0,0 0 0 0 0,1 0 0 0 0,-1-1-1 0 0,1 1 1 0 0,0 0 0 0 0,0-1 0 0 0,0 1 0 0 0,1 0 0 0 0,-1 0-1 0 0,2-5 1 0 0,10-36 1882 0 0,-9 36-1736 0 0,0 0-1 0 0,0 1 0 0 0,1 0 0 0 0,0 0 1 0 0,0 0-1 0 0,1 0 0 0 0,0 1 1 0 0,9-11-1 0 0,-13 16-314 0 0,1 0 0 0 0,-1 0 1 0 0,1 0-1 0 0,-1-1 0 0 0,1 1 1 0 0,-1 0-1 0 0,1 1 0 0 0,0-1 0 0 0,-1 0 1 0 0,1 0-1 0 0,0 1 0 0 0,0-1 1 0 0,-1 1-1 0 0,1 0 0 0 0,0-1 1 0 0,0 1-1 0 0,0 0 0 0 0,0 0 0 0 0,-1 0 1 0 0,1 0-1 0 0,0 0 0 0 0,0 1 1 0 0,0-1-1 0 0,0 1 0 0 0,-1-1 0 0 0,1 1 1 0 0,0-1-1 0 0,0 1 0 0 0,-1 0 1 0 0,1 0-1 0 0,-1 0 0 0 0,1 0 0 0 0,-1 0 1 0 0,1 0-1 0 0,-1 0 0 0 0,1 1 1 0 0,-1-1-1 0 0,0 0 0 0 0,0 1 1 0 0,0-1-1 0 0,0 1 0 0 0,2 3 0 0 0,6 9 99 0 0,0 0-1 0 0,-1 1 0 0 0,-1 0 0 0 0,0 1 0 0 0,-1 0 0 0 0,-1 0 1 0 0,3 17-1 0 0,18 118 299 0 0,-23-116-400 0 0,-1-12-49 0 0,1 0 0 0 0,8 34-1 0 0,-9-52 57 0 0,-1 0-1 0 0,0-1 0 0 0,1 0 0 0 0,0 1 1 0 0,0-1-1 0 0,0 0 0 0 0,0 0 1 0 0,1 0-1 0 0,0 0 0 0 0,0 0 1 0 0,0 0-1 0 0,0-1 0 0 0,0 0 1 0 0,1 1-1 0 0,0-1 0 0 0,-1 0 1 0 0,1-1-1 0 0,5 4 0 0 0,-6-5-1 0 0,0 0-1 0 0,0 0 1 0 0,1 0-1 0 0,-1 0 0 0 0,0-1 1 0 0,0 1-1 0 0,0-1 1 0 0,1 1-1 0 0,-1-1 1 0 0,0 0-1 0 0,1-1 1 0 0,-1 1-1 0 0,6-2 0 0 0,-1 0-142 0 0,0-1-1 0 0,-1-1 0 0 0,15-7 0 0 0,10-6-2486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5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10138 0 0,'1'17'6696'0'0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6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47 315 4609 0 0,'-6'-7'1045'0'0,"0"0"1"0"0,1 0-1 0 0,0 0 1 0 0,0 0-1 0 0,0-1 0 0 0,1 0 1 0 0,0 0-1 0 0,-2-14 2098 0 0,12 25-2394 0 0,5 5-235 0 0,7 14-70 0 0,-1 1-1 0 0,-1 1 0 0 0,15 31 1 0 0,4 6 58 0 0,-18-34-382 0 0,0-2 1 0 0,2 0 0 0 0,33 34 0 0 0,-45-51-115 0 0,2-1 0 0 0,-1 0-1 0 0,1 0 1 0 0,0-1 0 0 0,0 0 0 0 0,1 0-1 0 0,-1-1 1 0 0,1 0 0 0 0,0-1 0 0 0,1 0-1 0 0,-1-1 1 0 0,1 0 0 0 0,16 2 0 0 0,-25-5 12 0 0,1 0 0 0 0,0 0 0 0 0,-1 0 0 0 0,1 0 0 0 0,0-1 0 0 0,-1 1 0 0 0,1-1 0 0 0,-1 0 0 0 0,1 0 0 0 0,-1 0 0 0 0,0 0 0 0 0,1 0 0 0 0,-1 0 0 0 0,0-1 0 0 0,0 1 0 0 0,0-1 0 0 0,0 0 0 0 0,0 1 0 0 0,0-1 0 0 0,0 0 0 0 0,0 0 0 0 0,-1 0 0 0 0,1 0 0 0 0,-1-1 0 0 0,1 1 0 0 0,-1 0 0 0 0,0-1 0 0 0,0 1 0 0 0,0-1 0 0 0,0 1 0 0 0,0-5 0 0 0,3-9 145 0 0,0 0 0 0 0,-2 0 0 0 0,2-30 0 0 0,-3 39-159 0 0,0-41 190 0 0,-2 1 1 0 0,-12-84 0 0 0,-31-91-2723 0 0,44 221 2485 0 0,-5-21-2166 0 0,2 2-4187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8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6 105 6913 0 0,'-5'1'6502'0'0,"8"-12"-4866"0"0,13-19-2055 0 0,18-10-343 0 0,-16 25-3079 0 0,-6 6-475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8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6913 0 0,'7'-8'892'0'0,"-1"-1"-1"0"0,1 0 0 0 0,-2 0 0 0 0,1 0 0 0 0,7-19 0 0 0,-8 16-502 0 0,1 0 1 0 0,0 1-1 0 0,13-18 1 0 0,43-30-3932 0 0,-50 48 3508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4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5529 0 0,'-3'0'258'0'0,"1"0"0"0"0,0 1 0 0 0,0-1 0 0 0,0 0 0 0 0,0 1 0 0 0,0 0 0 0 0,0-1 0 0 0,0 1 0 0 0,0 0 0 0 0,1 0 0 0 0,-1 0 0 0 0,0 0 0 0 0,0 0 0 0 0,1 1 0 0 0,-1-1 0 0 0,-1 2 0 0 0,0-1 107 0 0,0 1 0 0 0,0-1 1 0 0,0 1-1 0 0,0 0 0 0 0,1 0 1 0 0,0 0-1 0 0,-1 0 0 0 0,-1 4 1 0 0,49-6 3128 0 0,-13 0-2102 0 0,41 8 1 0 0,-42-5-912 0 0,44 2 0 0 0,132-13 320 0 0,-103 2-489 0 0,168 12 0 0 0,-179 8-254 0 0,-1 4 0 0 0,93 32 0 0 0,-83-22 40 0 0,-21-9-37 0 0,105 11 0 0 0,86-5 119 0 0,-108-11-154 0 0,137-1 242 0 0,-186-11-272 0 0,-76-3 4 0 0,0-2 0 0 0,53-10 0 0 0,-58 7 0 0 0,-34 5-16 0 0,3-1-26 0 0,-1 1 1 0 0,1-1 0 0 0,-1 1 0 0 0,1 0 0 0 0,0 0 0 0 0,-1 0 0 0 0,1 0 0 0 0,3 2 0 0 0,-5-2-146 0 0,0 0 1 0 0,0 1 0 0 0,-1-1-1 0 0,1 0 1 0 0,0 1 0 0 0,0-1-1 0 0,-1 1 1 0 0,1 0 0 0 0,0-1-1 0 0,-1 1 1 0 0,1-1 0 0 0,-1 1-1 0 0,1 0 1 0 0,-1-1 0 0 0,1 1-1 0 0,-1 0 1 0 0,0 0 0 0 0,1-1-1 0 0,-1 2 1 0 0,3 6-6647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8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91 5529 0 0,'0'0'82'0'0,"-1"1"0"0"0,0-1-1 0 0,1 0 1 0 0,-1 0 0 0 0,1 0-1 0 0,-1 0 1 0 0,1 0 0 0 0,-1 0-1 0 0,0 0 1 0 0,1 0 0 0 0,-1 0-1 0 0,1 0 1 0 0,-1 0 0 0 0,0 0-1 0 0,1 0 1 0 0,-1 0 0 0 0,1-1-1 0 0,-1 1 1 0 0,1 0 0 0 0,-1 0-1 0 0,1-1 1 0 0,-1 1 0 0 0,1 0-1 0 0,-1-1 1 0 0,1 1 0 0 0,-1 0-1 0 0,1-1 1 0 0,0 1 0 0 0,-1-1-1 0 0,0 0 1 0 0,-1-20 2823 0 0,2 17-2464 0 0,1-1 0 0 0,0 1 0 0 0,0 0 0 0 0,0 0 0 0 0,1 0 0 0 0,0-1 0 0 0,-1 1 0 0 0,4-4 0 0 0,-3 6-311 0 0,-1 0 0 0 0,1 0 0 0 0,-1 1 0 0 0,1-1 0 0 0,0 0 1 0 0,0 1-1 0 0,0 0 0 0 0,0-1 0 0 0,0 1 0 0 0,0 0 0 0 0,0 0 0 0 0,0 0 0 0 0,0 0 0 0 0,1 0 0 0 0,-1 1 0 0 0,0-1 0 0 0,1 1 0 0 0,-1 0 0 0 0,0-1 0 0 0,4 1 0 0 0,-2 1-59 0 0,0-1-1 0 0,0 1 1 0 0,0 0-1 0 0,0 1 1 0 0,0-1-1 0 0,-1 0 1 0 0,1 1-1 0 0,0 0 1 0 0,-1 0-1 0 0,1 0 1 0 0,3 4-1 0 0,2 1-9 0 0,0 1 0 0 0,-1 0 0 0 0,0 1 0 0 0,0 0-1 0 0,-1 0 1 0 0,0 1 0 0 0,7 13 0 0 0,-7-7 2 0 0,-1 0 1 0 0,0 1 0 0 0,-1-1-1 0 0,4 34 1 0 0,-6-32-20 0 0,1 0-1 0 0,1 0 1 0 0,13 34 0 0 0,-18-50-30 0 0,1 0 0 0 0,0 1-1 0 0,0-1 1 0 0,0 0 0 0 0,1 0 0 0 0,-1 0-1 0 0,0 0 1 0 0,1-1 0 0 0,-1 1 0 0 0,1 0-1 0 0,0-1 1 0 0,-1 1 0 0 0,1-1 0 0 0,0 1-1 0 0,0-1 1 0 0,0 0 0 0 0,0 0 0 0 0,0 0-1 0 0,0 0 1 0 0,1 0 0 0 0,-1 0-1 0 0,4 0 1 0 0,-3-1 33 0 0,0 0-1 0 0,0 0 1 0 0,0-1-1 0 0,0 1 1 0 0,1-1-1 0 0,-1 0 1 0 0,0 0-1 0 0,0 0 1 0 0,0 0-1 0 0,-1 0 0 0 0,1-1 1 0 0,0 0-1 0 0,0 1 1 0 0,3-4-1 0 0,7-7 161 0 0,0 0-1 0 0,0-1 0 0 0,-1 0 0 0 0,15-23 1 0 0,-22 30-195 0 0,10-17-374 0 0,2 2 1 0 0,0 0-1 0 0,40-36 1 0 0,-44 46-818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9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14283 0 0,'-2'1'1272'0'0,"-1"0"-1016"0"0,2-1-256 0 0,1 1 200 0 0,-2 1-8 0 0,-1 0 1 0 0,-2 2-1 0 0,1 2-296 0 0,0 1-65 0 0,4-1-15 0 0,0 2 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6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7834 0 0,'3'9'5842'0'0,"3"9"-4092"0"0,4 19-732 0 0,13 18 241 0 0,52 91 1 0 0,-45-92-3581 0 0,37 90 1 0 0,-62-131-1394 0 0,-1-1-885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7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20 208 1376 0 0,'-2'-3'111'0'0,"0"0"1"0"0,0-1-1 0 0,0 1 0 0 0,0-1 0 0 0,0 1 0 0 0,1-1 0 0 0,-1 0 0 0 0,1 0 1 0 0,0 0-1 0 0,1 1 0 0 0,-1-1 0 0 0,0 0 0 0 0,1 0 0 0 0,0 0 0 0 0,0 0 1 0 0,1-6-1 0 0,0-1 327 0 0,0-1 0 0 0,1 1 1 0 0,1 0-1 0 0,5-17 0 0 0,-7 23-102 0 0,1 1-1 0 0,1-1 0 0 0,-1 0 1 0 0,1 1-1 0 0,0-1 1 0 0,0 1-1 0 0,0 0 0 0 0,0 0 1 0 0,1 0-1 0 0,0 0 1 0 0,6-5-1 0 0,-8 8-234 0 0,0 0 0 0 0,0 0-1 0 0,-1 0 1 0 0,1 0 0 0 0,0 0 0 0 0,0 1-1 0 0,0-1 1 0 0,0 0 0 0 0,0 1 0 0 0,0 0 0 0 0,0-1-1 0 0,0 1 1 0 0,0 0 0 0 0,0 0 0 0 0,0 0-1 0 0,0 0 1 0 0,0 1 0 0 0,0-1 0 0 0,0 0-1 0 0,0 1 1 0 0,0-1 0 0 0,0 1 0 0 0,0 0 0 0 0,0 0-1 0 0,0 0 1 0 0,0 0 0 0 0,-1 0 0 0 0,1 0-1 0 0,0 0 1 0 0,-1 0 0 0 0,3 4 0 0 0,2 1 37 0 0,0 1 1 0 0,-1 1 0 0 0,0-1 0 0 0,0 1-1 0 0,0 0 1 0 0,-1 0 0 0 0,-1 0 0 0 0,1 1-1 0 0,-2-1 1 0 0,1 1 0 0 0,-1 0 0 0 0,0 0-1 0 0,0 11 1 0 0,1 2 108 0 0,-2 1 0 0 0,0 0 0 0 0,-2-1 0 0 0,-4 27-1 0 0,3-38 112 0 0,0 0-1 0 0,-2 0 1 0 0,1 0-1 0 0,-1 0 0 0 0,-10 18 1 0 0,56-49 1402 0 0,-9 4-1700 0 0,51-24 907 0 0,-21 22-7192 0 0,-45 15-43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27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3225 0 0,'0'-3'385'0'0,"0"1"1"0"0,0-1-1 0 0,0 0 1 0 0,0 0-1 0 0,0 1 1 0 0,0-1-1 0 0,1 0 1 0 0,-1 1-1 0 0,1-1 1 0 0,0 0-1 0 0,1-2 1 0 0,-1 3-274 0 0,-1 0 0 0 0,1 0 0 0 0,0 0 0 0 0,0 0 0 0 0,0 0 0 0 0,-1 0 0 0 0,2 1 0 0 0,-1-1 0 0 0,0 0-1 0 0,0 1 1 0 0,0-1 0 0 0,1 1 0 0 0,-1-1 0 0 0,1 1 0 0 0,-1 0 0 0 0,1 0 0 0 0,0-1 0 0 0,-1 1 0 0 0,1 0 0 0 0,0 0 0 0 0,0 1 0 0 0,0-1 0 0 0,0 0 0 0 0,-1 1 0 0 0,1-1 0 0 0,0 1 0 0 0,4-1 0 0 0,-3 2-41 0 0,1 0-1 0 0,-1 0 1 0 0,0 0 0 0 0,0 0 0 0 0,0 0 0 0 0,1 1 0 0 0,-1 0 0 0 0,0-1 0 0 0,-1 1 0 0 0,1 0 0 0 0,0 1 0 0 0,-1-1 0 0 0,1 0 0 0 0,-1 1 0 0 0,4 4 0 0 0,6 10 286 0 0,0 0 1 0 0,-1 1-1 0 0,-1 0 0 0 0,-1 1 0 0 0,-1 0 0 0 0,0 0 0 0 0,6 27 0 0 0,9 20 564 0 0,-23-65-860 0 0,0-1 0 0 0,0 1 0 0 0,0 0 0 0 0,0-1 0 0 0,1 1 0 0 0,-1-1-1 0 0,0 1 1 0 0,0-1 0 0 0,1 1 0 0 0,-1-1 0 0 0,1 1 0 0 0,-1-1 0 0 0,0 1-1 0 0,1-1 1 0 0,-1 1 0 0 0,1-1 0 0 0,-1 1 0 0 0,1-1 0 0 0,-1 0 0 0 0,1 1-1 0 0,-1-1 1 0 0,1 0 0 0 0,-1 0 0 0 0,1 1 0 0 0,0-1 0 0 0,-1 0 0 0 0,1 0-1 0 0,-1 0 1 0 0,1 0 0 0 0,0 0 0 0 0,-1 0 0 0 0,1 0 0 0 0,0 0 0 0 0,-1 0-1 0 0,1 0 1 0 0,-1 0 0 0 0,1 0 0 0 0,0 0 0 0 0,-1 0 0 0 0,1-1 0 0 0,-1 1-1 0 0,1 0 1 0 0,-1 0 0 0 0,1-1 0 0 0,0 1 0 0 0,-1 0 0 0 0,1-1 0 0 0,-1 1-1 0 0,1 0 1 0 0,-1-1 0 0 0,0 1 0 0 0,1-1 0 0 0,-1 1 0 0 0,1-2 0 0 0,29-36-510 0 0,-20 23 415 0 0,11-8-1073 0 0,-9 11 30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0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115 169 3225 0 0,'-5'-12'116'0'0,"0"0"0"0"0,-1 0 1 0 0,0 0-1 0 0,-12-16 1 0 0,-37-41 4289 0 0,36 45-1657 0 0,34 47 4808 0 0,26 39-5325 0 0,8 15-1765 0 0,86 142 87 0 0,14 21-446 0 0,-111-187-285 0 0,1-1 1 0 0,61 60-1 0 0,-72-88-3222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5 231 3225 0 0,'-2'-8'345'0'0,"1"1"0"0"0,0 0 0 0 0,0 0 0 0 0,1-1 0 0 0,0 1-1 0 0,0 0 1 0 0,1 0 0 0 0,0-1 0 0 0,0 1 0 0 0,1 0 0 0 0,2-7 0 0 0,-1 4-60 0 0,0 0 0 0 0,0 0 0 0 0,1 0 0 0 0,0 1 0 0 0,1 0 0 0 0,0 0 0 0 0,1 0 0 0 0,0 1 1 0 0,13-16-1 0 0,-17 22-435 0 0,1-1 0 0 0,0 0 1 0 0,0 1-1 0 0,0 0 1 0 0,0 0-1 0 0,1 0 1 0 0,-1 0-1 0 0,0 0 1 0 0,1 0-1 0 0,0 1 0 0 0,-1 0 1 0 0,1 0-1 0 0,0 0 1 0 0,-1 0-1 0 0,1 0 1 0 0,0 1-1 0 0,0-1 1 0 0,0 1-1 0 0,0 0 0 0 0,-1 1 1 0 0,1-1-1 0 0,0 1 1 0 0,0-1-1 0 0,0 1 1 0 0,-1 0-1 0 0,1 0 1 0 0,0 1-1 0 0,-1-1 0 0 0,5 3 1 0 0,9 6-1162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1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0 281 5985 0 0,'0'2'70'0'0,"0"-1"0"0"0,1 0 0 0 0,-1 1 0 0 0,0-1-1 0 0,0 0 1 0 0,1 0 0 0 0,-1 1 0 0 0,0-1 0 0 0,1 0 0 0 0,0 0 0 0 0,-1 1-1 0 0,1-1 1 0 0,0 0 0 0 0,-1 0 0 0 0,1 0 0 0 0,0 0 0 0 0,0 0-1 0 0,0 0 1 0 0,0 0 0 0 0,0 0 0 0 0,2 1 0 0 0,-2-2 36 0 0,1 0 1 0 0,-1 1-1 0 0,1-1 1 0 0,-1 0-1 0 0,1 0 1 0 0,-1 0-1 0 0,1 0 1 0 0,0 0-1 0 0,-1-1 1 0 0,1 1-1 0 0,-1 0 1 0 0,1-1-1 0 0,-1 1 1 0 0,1-1-1 0 0,-1 1 0 0 0,0-1 1 0 0,1 0-1 0 0,-1 0 1 0 0,2-1-1 0 0,6-4 236 0 0,-1 0 0 0 0,0-1 0 0 0,0 0 0 0 0,9-11 0 0 0,22-19-1746 0 0,-25 28 219 0 0,-1 0-1 0 0,1 0 1 0 0,22-9 0 0 0,-16 11 1058 0 0</inkml:trace>
  <inkml:trace contextRef="#ctx0" brushRef="#br0" timeOffset="1">494 0 3681 0 0,'-1'1'404'0'0,"0"0"-1"0"0,0 1 1 0 0,0-1 0 0 0,0 0 0 0 0,1 0 0 0 0,-1 0-1 0 0,0 0 1 0 0,1 1 0 0 0,-1-1 0 0 0,1 0 0 0 0,-1 1-1 0 0,1-1 1 0 0,0 0 0 0 0,0 1 0 0 0,0-1 0 0 0,0 3-1 0 0,7 26 3077 0 0,0-16-2744 0 0,0-1 0 0 0,14 19 0 0 0,-11-16 129 0 0,15 20-493 0 0,2-2 0 0 0,60 61 0 0 0,-46-53-270 0 0,-12-6-3233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1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5985 0 0,'1'-14'526'0'0,"0"-1"-1"0"0,1 1 1 0 0,1-1 0 0 0,1 1-1 0 0,0 0 1 0 0,0 0-1 0 0,2 1 1 0 0,0-1-1 0 0,0 1 1 0 0,1 1-1 0 0,12-18 1 0 0,-18 28-451 0 0,0 1 0 0 0,0 0 0 0 0,1-1 0 0 0,-1 1-1 0 0,0 0 1 0 0,1 0 0 0 0,-1 0 0 0 0,1 0 0 0 0,-1 0 0 0 0,1 0 0 0 0,-1 0 0 0 0,1 0 0 0 0,0 0 0 0 0,-1 1-1 0 0,1-1 1 0 0,0 1 0 0 0,-1-1 0 0 0,1 1 0 0 0,0 0 0 0 0,0 0 0 0 0,0 0 0 0 0,2 0 0 0 0,-2 0-17 0 0,1 1 1 0 0,0 0 0 0 0,-1 0 0 0 0,1 0 0 0 0,-1 0-1 0 0,1 0 1 0 0,-1 1 0 0 0,0-1 0 0 0,0 1 0 0 0,1 0-1 0 0,-1-1 1 0 0,0 1 0 0 0,2 3 0 0 0,3 3 46 0 0,0 2 0 0 0,0-1 0 0 0,-1 1-1 0 0,0 0 1 0 0,8 18 0 0 0,-5 1 93 0 0,0-1-1 0 0,-2 1 1 0 0,7 56-1 0 0,-4-16 1104 0 0,-9-68-1240 0 0,-1 0 1 0 0,0 0-1 0 0,0 0 0 0 0,0 0 0 0 0,1-1 0 0 0,-1 1 0 0 0,0 0 0 0 0,1 0 0 0 0,-1 0 0 0 0,0 0 0 0 0,1 0 0 0 0,0-1 0 0 0,-1 1 0 0 0,1 0 0 0 0,-1-1 0 0 0,1 1 0 0 0,0 0 0 0 0,-1-1 0 0 0,1 1 0 0 0,0-1 0 0 0,0 1 0 0 0,-1-1 0 0 0,1 1 1 0 0,0-1-1 0 0,0 1 0 0 0,0-1 0 0 0,2 1 0 0 0,-1-1-19 0 0,1 0 0 0 0,-1 0 0 0 0,1 0 0 0 0,-1 0 0 0 0,1-1 0 0 0,-1 1 0 0 0,1-1 0 0 0,-1 1 0 0 0,1-1 0 0 0,2-2 0 0 0,7-2-224 0 0,0-1 0 0 0,22-16 0 0 0,-33 21 161 0 0,63-41-4020 0 0,-46 33 2666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2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3225 0 0,'3'8'6338'0'0,"8"3"-3436"0"0,18 14-1666 0 0,-19-17 130 0 0,24 25 130 0 0,-2 2 1 0 0,37 50-1 0 0,-14-15-2893 0 0,-46-59 242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4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18 100 4145 0 0,'-2'-4'550'0'0,"1"0"0"0"0,0 0 0 0 0,0 0 1 0 0,0 0-1 0 0,1-1 0 0 0,0 1 0 0 0,-1 0 0 0 0,1 0 1 0 0,1-1-1 0 0,0-7 0 0 0,0 3 506 0 0,5-28 5045 0 0,-5 46-2080 0 0,1 19-2981 0 0,-12 130-61 0 0,3-69-728 0 0,1 40-118 0 0,15 192 1 0 0,-10-304-207 0 0,1-1 54 0 0,0-16-68 0 0,0 0-1 0 0,0 1 0 0 0,0-1 0 0 0,0 0 0 0 0,0 0 0 0 0,0 0 1 0 0,0 0-1 0 0,0 0 0 0 0,0 1 0 0 0,0-1 0 0 0,1 0 1 0 0,-1 0-1 0 0,0 0 0 0 0,0 0 0 0 0,0 0 0 0 0,0 0 0 0 0,0 0 1 0 0,0 1-1 0 0,1-1 0 0 0,-1 0 0 0 0,0 0 0 0 0,0 0 0 0 0,0 0 1 0 0,0 0-1 0 0,0 0 0 0 0,1 0 0 0 0,-1 0 0 0 0,0 0 1 0 0,0 0-1 0 0,0 0 0 0 0,0 0 0 0 0,1 0 0 0 0,-1 0 0 0 0,0 0 1 0 0,0 0-1 0 0,0 0 0 0 0,0 0 0 0 0,1 0 0 0 0,-1 0 0 0 0,0 0 1 0 0,0 0-1 0 0,0 0 0 0 0,0 0 0 0 0,0 0 0 0 0,1-1 1 0 0,-1 1-1 0 0,0 0 0 0 0,0 0 0 0 0,0 0 0 0 0,0 0 0 0 0,0 0 1 0 0,0 0-1 0 0,1 0 0 0 0,-1-1 0 0 0,0 1 0 0 0,0 0 0 0 0,0 0 1 0 0,0 0-1 0 0,0 0 0 0 0,0-1 0 0 0,0 1 0 0 0,0 0 1 0 0,0 0-1 0 0,0 0 0 0 0,1-1-275 0 0,0 0 0 0 0,0 0 0 0 0,0 0 1 0 0,0 0-1 0 0,0 1 0 0 0,0-1 0 0 0,0 1 0 0 0,0-1 0 0 0,0 1 1 0 0,1-1-1 0 0,-1 1 0 0 0,0-1 0 0 0,0 1 0 0 0,2 0 0 0 0,5-2 161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2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9674 0 0,'0'0'748'0'0,"0"-4"-464"0"0,1 1-1 0 0,-1-1 0 0 0,1 1 1 0 0,0 0-1 0 0,0 0 0 0 0,0 0 1 0 0,1-1-1 0 0,-1 1 1 0 0,1 0-1 0 0,0 0 0 0 0,0 1 1 0 0,0-1-1 0 0,0 0 0 0 0,0 1 1 0 0,0-1-1 0 0,1 1 1 0 0,2-3-1 0 0,0 1-497 0 0,-1 1 0 0 0,1 0 0 0 0,0-1-1 0 0,0 2 1 0 0,0-1 0 0 0,0 0 0 0 0,0 1 0 0 0,1 0 0 0 0,6-1 0 0 0,2 0-807 0 0,1 3-10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2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5 148 9218 0 0,'0'-1'110'0'0,"-1"1"0"0"0,1 0 1 0 0,0-1-1 0 0,-1 1 0 0 0,1-1 0 0 0,0 1 0 0 0,-1 0 1 0 0,1-1-1 0 0,0 1 0 0 0,-1-1 0 0 0,1 1 0 0 0,0-1 1 0 0,0 0-1 0 0,0 1 0 0 0,-1-1 0 0 0,1 1 0 0 0,0-1 1 0 0,0 1-1 0 0,0-1 0 0 0,0 1 0 0 0,0-1 1 0 0,0 0-1 0 0,0 1 0 0 0,0-1 0 0 0,0 1 0 0 0,1-1 1 0 0,-1 1-1 0 0,0-1 0 0 0,0 0 0 0 0,0 1 0 0 0,1-1 1 0 0,-1 1-1 0 0,0-1 0 0 0,0 1 0 0 0,1 0 0 0 0,-1-1 1 0 0,1 0-1 0 0,11-24 1054 0 0,5 1-2086 0 0,35-41-1 0 0,-40 51 913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3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17 221 6449 0 0,'-1'-2'72'0'0,"-1"0"1"0"0,0 0-1 0 0,1 0 0 0 0,-1-1 0 0 0,1 1 0 0 0,0 0 0 0 0,0-1 0 0 0,0 1 0 0 0,0-1 1 0 0,0 1-1 0 0,0-1 0 0 0,1 1 0 0 0,-1-1 0 0 0,1 1 0 0 0,0-1 0 0 0,0 0 0 0 0,0 1 0 0 0,0-1 1 0 0,0 1-1 0 0,0-1 0 0 0,1 0 0 0 0,0-2 0 0 0,2-10 456 0 0,1 0 0 0 0,9-21 0 0 0,-11 29-289 0 0,1 0 22 0 0,-1 1 0 0 0,1 0 0 0 0,0 0 0 0 0,1 0 0 0 0,-1 0 0 0 0,1 0 0 0 0,0 0 0 0 0,1 1 0 0 0,-1 0 0 0 0,1 0-1 0 0,0 0 1 0 0,6-4 0 0 0,-9 8-193 0 0,1-1 1 0 0,-1 1-1 0 0,1 0 0 0 0,-1 0 0 0 0,1 0 1 0 0,0 0-1 0 0,-1 0 0 0 0,1 1 1 0 0,0-1-1 0 0,0 1 0 0 0,-1 0 0 0 0,1 0 1 0 0,0 0-1 0 0,0 0 0 0 0,0 0 0 0 0,-1 0 1 0 0,1 1-1 0 0,0 0 0 0 0,0-1 0 0 0,-1 1 1 0 0,1 0-1 0 0,-1 0 0 0 0,1 0 0 0 0,-1 1 1 0 0,1-1-1 0 0,-1 1 0 0 0,1-1 0 0 0,-1 1 1 0 0,0 0-1 0 0,0 0 0 0 0,3 4 0 0 0,8 8 16 0 0,0 0-1 0 0,-2 1 0 0 0,0 1 0 0 0,0 0 1 0 0,-2 0-1 0 0,0 1 0 0 0,8 22 0 0 0,3 13 185 0 0,14 66-1 0 0,-21-60-267 0 0,-10-39 0 0 0,1-1 0 0 0,1 0 0 0 0,0 1 0 0 0,1-2 0 0 0,1 1 0 0 0,14 26 0 0 0,-19-42-286 0 0,-1 0 1 0 0,0 0 0 0 0,1-1 0 0 0,-1 1 0 0 0,1 0 0 0 0,-1-1-1 0 0,1 1 1 0 0,0-1 0 0 0,0 0 0 0 0,-1 0 0 0 0,1 1 0 0 0,0-1 0 0 0,0 0-1 0 0,0-1 1 0 0,0 1 0 0 0,5 1 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3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3681 0 0,'-17'23'8994'0'0,"17"-28"-7295"0"0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12 10138 0 0,'-1'0'323'0'0,"-1"0"0"0"0,0 0 0 0 0,1 0 0 0 0,-1-1-1 0 0,1 1 1 0 0,-1 0 0 0 0,1-1 0 0 0,0 1 0 0 0,-1-1 0 0 0,1 0-1 0 0,-1 0 1 0 0,1 1 0 0 0,0-1 0 0 0,-2-4 1783 0 0,16 13-1357 0 0,14 14-306 0 0,-1 1 0 0 0,-1 1 0 0 0,-1 1 1 0 0,21 29-1 0 0,76 121 502 0 0,-27-37-755 0 0,-29-55-117 0 0,-30-41-537 0 0,47 77 1 0 0,-77-111-1283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4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13 327 3225 0 0,'-1'0'67'0'0,"0"-1"1"0"0,0 1-1 0 0,1-1 1 0 0,-1 1 0 0 0,0-1-1 0 0,0 0 1 0 0,1 1-1 0 0,-1-1 1 0 0,0 0 0 0 0,1 0-1 0 0,-1 0 1 0 0,1 1-1 0 0,-1-1 1 0 0,1 0-1 0 0,-1 0 1 0 0,1 0 0 0 0,0 0-1 0 0,-1 0 1 0 0,1 0-1 0 0,0 0 1 0 0,0 0 0 0 0,0 0-1 0 0,0 0 1 0 0,0 0-1 0 0,0 0 1 0 0,0 0 0 0 0,0 0-1 0 0,0 0 1 0 0,0 0-1 0 0,1-1 1 0 0,7-37 1592 0 0,-6 30-1501 0 0,3-14 395 0 0,1 0 1 0 0,1 1 0 0 0,2 0-1 0 0,0 1 1 0 0,21-38 0 0 0,-25 52-502 0 0,0 0 0 0 0,1 0 1 0 0,0 0-1 0 0,0 0 0 0 0,0 1 1 0 0,0 0-1 0 0,1 0 0 0 0,9-5 0 0 0,-11 8-102 0 0,-1 1-1 0 0,1 0 1 0 0,0 0-1 0 0,0 0 0 0 0,0 0 1 0 0,0 1-1 0 0,0 0 1 0 0,0 0-1 0 0,0 0 0 0 0,1 1 1 0 0,-1-1-1 0 0,0 1 0 0 0,0 1 1 0 0,11 0-1 0 0,9 5-230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4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1 239 4609 0 0,'3'-3'603'0'0,"0"-1"0"0"0,0 0-1 0 0,0 0 1 0 0,-1 1 0 0 0,1-2 0 0 0,-1 1 0 0 0,3-6 0 0 0,2-3-82 0 0,-7 12-511 0 0,17-28 1252 0 0,39-50-1 0 0,-50 72-1590 0 0,1-1-1 0 0,0 1 0 0 0,0 1 0 0 0,1-1 1 0 0,-1 1-1 0 0,1 0 0 0 0,0 1 1 0 0,1 0-1 0 0,0 0 0 0 0,-1 1 1 0 0,13-4-1 0 0,1 2-1014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5985 0 0,'1'20'15232'0'0,"10"-10"-16617"0"0,128 146 2813 0 0,-60-63-1443 0 0,-65-76-108 0 0,12 13-60 0 0,-7-17-3152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5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12 135 6913 0 0,'-2'-3'183'0'0,"1"0"0"0"0,-1 0 0 0 0,1-1-1 0 0,0 1 1 0 0,0-1 0 0 0,0 1-1 0 0,0-1 1 0 0,0 1 0 0 0,1-1-1 0 0,0 1 1 0 0,-1-1 0 0 0,1 1-1 0 0,1-1 1 0 0,-1 1 0 0 0,0-1-1 0 0,3-6 1 0 0,-2 4 136 0 0,0 1 0 0 0,1-1 0 0 0,-1 1 0 0 0,1 0-1 0 0,1 0 1 0 0,-1 0 0 0 0,1 0 0 0 0,0 0 0 0 0,0 0 0 0 0,4-5 0 0 0,-5 9-291 0 0,-1 1 0 0 0,0-1 0 0 0,1 0 0 0 0,-1 0 0 0 0,0 1 0 0 0,1-1 0 0 0,-1 1 0 0 0,1-1 0 0 0,-1 1 1 0 0,1-1-1 0 0,-1 1 0 0 0,1 0 0 0 0,-1 0 0 0 0,1 0 0 0 0,-1 0 0 0 0,1 0 0 0 0,-1 0 0 0 0,1 0 0 0 0,-1 1 0 0 0,1-1 0 0 0,-1 0 0 0 0,1 1 0 0 0,-1-1 0 0 0,1 1 1 0 0,-1 0-1 0 0,0-1 0 0 0,1 1 0 0 0,-1 0 0 0 0,0 0 0 0 0,0 0 0 0 0,0 0 0 0 0,1 0 0 0 0,-1 0 0 0 0,1 2 0 0 0,5 4 23 0 0,0-1 0 0 0,-1 1 0 0 0,0 1 0 0 0,6 10 0 0 0,0 2 43 0 0,-1 0 0 0 0,-1 1-1 0 0,-1 1 1 0 0,8 24-1 0 0,-13-32 96 0 0,0 1-1 0 0,-1-1 1 0 0,-1 1-1 0 0,0-1 0 0 0,-1 1 1 0 0,-1 0-1 0 0,-1 23 1 0 0,1-34 1177 0 0,2-8-302 0 0,5-7-458 0 0,3-1-422 0 0,0 0 0 0 0,1 1 0 0 0,0 0 0 0 0,1 1 0 0 0,17-12 0 0 0,-21 17-523 0 0,0 0 1 0 0,0 1-1 0 0,1 0 0 0 0,0 1 0 0 0,-1-1 0 0 0,1 1 0 0 0,0 1 1 0 0,0 0-1 0 0,1 0 0 0 0,10 0 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5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5 139 3681 0 0,'-1'-3'330'0'0,"0"0"0"0"0,0-1 0 0 0,1 1 0 0 0,-1 0 1 0 0,1-1-1 0 0,0 1 0 0 0,0-1 0 0 0,0 1 0 0 0,0 0 0 0 0,1-1 0 0 0,1-6 1 0 0,-1 4 133 0 0,0 0-116 0 0,0 0-1 0 0,0 0 1 0 0,0 0 0 0 0,1 1-1 0 0,0-1 1 0 0,0 1 0 0 0,1-1-1 0 0,-1 1 1 0 0,1 0 0 0 0,7-9 0 0 0,-9 12-300 0 0,0 1 1 0 0,1 0 0 0 0,-1-1 0 0 0,0 1 0 0 0,1 0-1 0 0,-1 0 1 0 0,1 0 0 0 0,0 0 0 0 0,-1 1 0 0 0,1-1-1 0 0,0 0 1 0 0,-1 1 0 0 0,1-1 0 0 0,0 1 0 0 0,0-1-1 0 0,0 1 1 0 0,-1 0 0 0 0,1 0 0 0 0,0 0 0 0 0,0 0-1 0 0,0 0 1 0 0,-1 0 0 0 0,1 0 0 0 0,0 1 0 0 0,0-1-1 0 0,0 1 1 0 0,-1-1 0 0 0,1 1 0 0 0,0 0 0 0 0,-1-1 0 0 0,1 1-1 0 0,0 0 1 0 0,-1 0 0 0 0,1 0 0 0 0,-1 0 0 0 0,0 1-1 0 0,1-1 1 0 0,0 2 0 0 0,8 6 15 0 0,0 1 1 0 0,-1 1-1 0 0,-1-1 0 0 0,0 1 1 0 0,0 1-1 0 0,-1-1 1 0 0,-1 1-1 0 0,7 16 0 0 0,-3-3 432 0 0,-1 0-1 0 0,-1 1 0 0 0,6 31 1 0 0,-14-52-428 0 0,10 29 2090 0 0,-10-34-2119 0 0,0 1 0 0 0,1-1 0 0 0,-1 0 1 0 0,0 0-1 0 0,0 1 0 0 0,1-1 0 0 0,-1 0 0 0 0,0 0 0 0 0,0 1 0 0 0,1-1 0 0 0,-1 0 0 0 0,0 0 1 0 0,1 0-1 0 0,-1 1 0 0 0,0-1 0 0 0,1 0 0 0 0,-1 0 0 0 0,0 0 0 0 0,1 0 0 0 0,-1 0 0 0 0,0 0 1 0 0,1 0-1 0 0,-1 0 0 0 0,0 0 0 0 0,1 0 0 0 0,-1 0 0 0 0,0 0 0 0 0,1 0 0 0 0,0 0 1 0 0,13-13 391 0 0,9-22-389 0 0,23-49 1 0 0,-15 25-3938 0 0,-21 41 2537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6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44 6913 0 0,'2'-16'-513'0'0,"-1"-7"5506"0"0,-2 23-4877 0 0,1 0-1 0 0,-1-1 0 0 0,1 1 1 0 0,0-1-1 0 0,-1 1 1 0 0,1 0-1 0 0,-1-1 1 0 0,1 1-1 0 0,-1 0 0 0 0,1-1 1 0 0,-1 1-1 0 0,1 0 1 0 0,-1 0-1 0 0,0 0 1 0 0,1-1-1 0 0,-1 1 0 0 0,1 0 1 0 0,-1 0-1 0 0,1 0 1 0 0,-1 0-1 0 0,0 0 1 0 0,1 0-1 0 0,-1 0 0 0 0,1 0 1 0 0,-1 0-1 0 0,0 0 1 0 0,1 1-1 0 0,-1-1 1 0 0,1 0-1 0 0,-1 0 0 0 0,1 1 1 0 0,-1-1-1 0 0,1 0 1 0 0,-1 0-1 0 0,1 1 1 0 0,-1-1-1 0 0,0 1 0 0 0,-4 1 126 0 0,0-1 0 0 0,-1 1 0 0 0,1-1 0 0 0,-1-1 0 0 0,1 1-1 0 0,-8-1 1 0 0,7 0-79 0 0,1 1-1 0 0,-1-1 1 0 0,0 1-1 0 0,0 0 1 0 0,0 0-1 0 0,-5 3 1 0 0,-16 8 195 0 0,1 1 0 0 0,1 1 0 0 0,1 1 0 0 0,0 2 0 0 0,0 0 0 0 0,2 2 1 0 0,-23 23-1 0 0,45-42-357 0 0,-1 0 0 0 0,1 0-1 0 0,0 0 1 0 0,0 0 0 0 0,0 1 0 0 0,0-1 0 0 0,0 0 0 0 0,0 0 0 0 0,0 0 0 0 0,0 0 0 0 0,0 0 0 0 0,-1 0 0 0 0,1 0 0 0 0,0 0 0 0 0,0 0 0 0 0,0 1 0 0 0,0-1 0 0 0,0 0 0 0 0,0 0 0 0 0,0 0 0 0 0,0 0 0 0 0,0 0 0 0 0,0 0 0 0 0,0 0 0 0 0,0 1 0 0 0,0-1-1 0 0,0 0 1 0 0,0 0 0 0 0,0 0 0 0 0,0 0 0 0 0,0 0 0 0 0,0 0 0 0 0,0 1 0 0 0,0-1 0 0 0,0 0 0 0 0,0 0 0 0 0,0 0 0 0 0,0 0 0 0 0,0 0 0 0 0,0 0 0 0 0,1 0 0 0 0,-1 0 0 0 0,0 1 0 0 0,0-1 0 0 0,0 0 0 0 0,0 0 0 0 0,0 0 0 0 0,0 0 0 0 0,0 0 0 0 0,0 0-1 0 0,0 0 1 0 0,1 0 0 0 0,-1 0 0 0 0,0 0 0 0 0,0 0 0 0 0,0 0 0 0 0,12 2 6 0 0,13-4-89 0 0,11-4 16 0 0,1 2 1 0 0,44 0 0 0 0,-68 4 68 0 0,0 1 1 0 0,0 0-1 0 0,0 1 0 0 0,0 0 0 0 0,0 1 1 0 0,0 1-1 0 0,-1 0 0 0 0,1 0 0 0 0,19 11 1 0 0,-24-10-12 0 0,-1 0 0 0 0,0 0 0 0 0,0 1 1 0 0,-1 0-1 0 0,0 0 0 0 0,0 1 0 0 0,0 0 1 0 0,6 11-1 0 0,-9-14 15 0 0,0 1-1 0 0,0 0 1 0 0,-1 1-1 0 0,1-1 1 0 0,-1 0 0 0 0,-1 1-1 0 0,1-1 1 0 0,-1 1-1 0 0,0-1 1 0 0,0 1 0 0 0,-1 0-1 0 0,1 0 1 0 0,-2 10 0 0 0,1-14-6 0 0,0-1 0 0 0,-1 1 0 0 0,1-1 0 0 0,0 1 0 0 0,-1-1 0 0 0,1 0 0 0 0,-1 1 0 0 0,0-1 0 0 0,1 0 0 0 0,-1 0 0 0 0,0 1 0 0 0,0-1 0 0 0,0 0 0 0 0,0 0 0 0 0,0 0 0 0 0,0 0 0 0 0,0 0 0 0 0,0 0 0 0 0,0 0 0 0 0,0 0 0 0 0,-1 0 0 0 0,1-1 0 0 0,0 1 0 0 0,-1-1 0 0 0,1 1 0 0 0,0-1 0 0 0,-3 1 0 0 0,-3 1 0 0 0,0-2 0 0 0,0 1 0 0 0,0-1 0 0 0,-13 0 0 0 0,-16 0 0 0 0,21 3-12 0 0,0 1 0 0 0,1 0 0 0 0,0 1 0 0 0,-17 8 0 0 0,30-12-15 0 0,-1-1 1 0 0,1 0-1 0 0,0 1 1 0 0,0-1 0 0 0,0 0-1 0 0,0 1 1 0 0,-1-1-1 0 0,1 0 1 0 0,0 0 0 0 0,0 0-1 0 0,0 0 1 0 0,-1 0 0 0 0,1 0-1 0 0,-2-1 1 0 0,0-3-619 0 0,12-4 224 0 0,-2 5 426 0 0,-1 0 0 0 0,1 1-1 0 0,0-1 1 0 0,0 2 0 0 0,0-1 0 0 0,1 1 0 0 0,-1 0 0 0 0,0 0-1 0 0,0 1 1 0 0,1 0 0 0 0,-1 0 0 0 0,0 0 0 0 0,1 1 0 0 0,12 4-1 0 0,9 3 50 0 0,0 1 0 0 0,37 18 0 0 0,-3-1-15 0 0,-60-25-44 0 0,-1-1-1 0 0,1 1 1 0 0,-1 0 0 0 0,1 0-1 0 0,-1 0 1 0 0,0 0-1 0 0,1 1 1 0 0,-1-1 0 0 0,0 1-1 0 0,0-1 1 0 0,0 1-1 0 0,0 0 1 0 0,0-1-1 0 0,-1 1 1 0 0,1 0 0 0 0,2 3-1 0 0,-4-3 0 0 0,0 1 0 0 0,1-1 1 0 0,-1 0-1 0 0,0 0 0 0 0,0 0 0 0 0,-1 0 0 0 0,1 0 0 0 0,0 0 0 0 0,-1 0 0 0 0,1 1 0 0 0,-1-1 0 0 0,1 0 0 0 0,-1 0 1 0 0,0 0-1 0 0,0-1 0 0 0,0 1 0 0 0,0 0 0 0 0,0 0 0 0 0,-1 0 0 0 0,-2 2 0 0 0,-13 21-81 0 0,-1-1 0 0 0,-35 34-1 0 0,43-48 85 0 0,-1-1 0 0 0,0 0-1 0 0,0-1 1 0 0,-1-1 0 0 0,0 1 0 0 0,-1-2-1 0 0,-22 9 1 0 0,24-11 3 0 0,5-1 0 0 0,0 0 0 0 0,-1-1 0 0 0,1 0 0 0 0,-1 0 0 0 0,1-1 0 0 0,-1 0 0 0 0,1 0 0 0 0,-1 0 0 0 0,0-1 0 0 0,-9-1 0 0 0,27-3-427 0 0,-2 3-893 0 0,-5-1-3514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81 10138 0 0,'0'1'126'0'0,"-1"0"0"0"0,1-1 1 0 0,-1 1-1 0 0,1 0 0 0 0,-1 0 0 0 0,0-1 0 0 0,0 1 0 0 0,1 0 1 0 0,-1-1-1 0 0,0 1 0 0 0,0-1 0 0 0,1 1 0 0 0,-1-1 0 0 0,0 1 1 0 0,0-1-1 0 0,0 0 0 0 0,0 1 0 0 0,0-1 0 0 0,0 0 0 0 0,0 0 1 0 0,0 1-1 0 0,0-1 0 0 0,0 0 0 0 0,0 0 0 0 0,0 0 0 0 0,1 0 0 0 0,-1 0 1 0 0,0-1-1 0 0,-2 1 0 0 0,2-1-2 0 0,1 0-1 0 0,0 0 1 0 0,0 0-1 0 0,-1 0 1 0 0,1 0-1 0 0,0 0 1 0 0,0 0 0 0 0,0-1-1 0 0,0 1 1 0 0,0 0-1 0 0,0 0 1 0 0,0 0 0 0 0,0 0-1 0 0,1 0 1 0 0,-1 0-1 0 0,0 0 1 0 0,1 0-1 0 0,-1 0 1 0 0,1 0 0 0 0,-1 0-1 0 0,1 0 1 0 0,-1 1-1 0 0,1-1 1 0 0,-1 0 0 0 0,1 0-1 0 0,1-1 1 0 0,5-7-535 0 0,1 0 1 0 0,0 1-1 0 0,0 0 0 0 0,1 1 1 0 0,0-1-1 0 0,12-6 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6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6 124 6449 0 0,'-3'3'288'0'0,"2"-3"57"0"0,0-2-281 0 0,1 0-64 0 0,0-1 0 0 0,0 0 0 0 0,1-4 0 0 0,0-4 0 0 0,2-6 0 0 0,-1-8 0 0 0,3-4 96 0 0,0 2-16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36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17 158 5985 0 0,'-1'1'56'0'0,"1"-1"0"0"0,-1 0-1 0 0,1 0 1 0 0,-1 0 0 0 0,1 0-1 0 0,-1 0 1 0 0,1 0 0 0 0,-1 0 0 0 0,1 0-1 0 0,-1 0 1 0 0,1 0 0 0 0,0-1-1 0 0,-1 1 1 0 0,1 0 0 0 0,-1 0-1 0 0,1 0 1 0 0,-1-1 0 0 0,1 1 0 0 0,-1 0-1 0 0,1 0 1 0 0,0-1 0 0 0,-1 1-1 0 0,1 0 1 0 0,0-1 0 0 0,-1 1-1 0 0,1 0 1 0 0,0-1 0 0 0,-1 1 0 0 0,1-1-1 0 0,0 1 1 0 0,0 0 0 0 0,0-1-1 0 0,-1 0 1 0 0,-1-23 1382 0 0,11-25 745 0 0,-8 44-1988 0 0,0 0 1 0 0,1 1-1 0 0,0-1 1 0 0,0 0-1 0 0,0 0 1 0 0,1 1-1 0 0,0-1 1 0 0,0 1-1 0 0,0 0 1 0 0,0 0-1 0 0,0 0 1 0 0,1 0-1 0 0,0 1 0 0 0,0 0 1 0 0,4-4-1 0 0,-5 6-166 0 0,-1 0 0 0 0,1 0 0 0 0,-1 0 0 0 0,1 0-1 0 0,0 0 1 0 0,0 1 0 0 0,-1 0 0 0 0,1-1 0 0 0,0 1-1 0 0,0 0 1 0 0,-1 0 0 0 0,1 0 0 0 0,0 1 0 0 0,0-1-1 0 0,-1 1 1 0 0,1-1 0 0 0,0 1 0 0 0,-1 0 0 0 0,1 0-1 0 0,-1 0 1 0 0,1 0 0 0 0,-1 1 0 0 0,1-1 0 0 0,-1 1-1 0 0,0-1 1 0 0,0 1 0 0 0,1 0 0 0 0,-1 0 0 0 0,2 3-1 0 0,14 15 6 0 0,-2 0 0 0 0,-1 1 0 0 0,-1 1 0 0 0,0 1 0 0 0,17 41 0 0 0,-6-15 80 0 0,9 18 195 0 0,33 61 751 0 0,-57-112-779 0 0,1 0-1 0 0,0-1 1 0 0,1 0 0 0 0,1-1 0 0 0,19 18 0 0 0,-29-30-450 0 0,0 1 0 0 0,0-1-1 0 0,0 0 1 0 0,0-1 0 0 0,0 1 0 0 0,0 0 0 0 0,1-1 0 0 0,3 2 0 0 0</inkml:trace>
  <inkml:trace contextRef="#ctx0" brushRef="#br0" timeOffset="1">631 717 8754 0 0,'-4'14'776'0'0,"1"-7"-616"0"0,1 2-160 0 0,1-3 0 0 0,1 1 2665 0 0,0-3-1177 0 0,-2 3 8 0 0,2 3-936 0 0,-1 1-184 0 0,1-1-39 0 0,0-5-9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2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60 105 10594 0 0,'-60'-9'1633'0'0,"111"4"523"0"0,430-44 1569 0 0,-220 13-5876 0 0,-223 30-3628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3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0 421 9674 0 0,'23'23'2249'0'0,"-22"-22"-2119"0"0,0 0 0 0 0,0 0 1 0 0,0 0-1 0 0,0 0 1 0 0,0-1-1 0 0,1 1 0 0 0,-1 0 1 0 0,0-1-1 0 0,0 1 1 0 0,0-1-1 0 0,1 1 1 0 0,-1-1-1 0 0,0 1 0 0 0,1-1 1 0 0,1 0-1 0 0,-2 0-61 0 0,0 0 0 0 0,-1 0 1 0 0,1 0-1 0 0,0-1 0 0 0,-1 1 0 0 0,1 0 0 0 0,-1 0 0 0 0,1-1 0 0 0,-1 1 0 0 0,1 0 0 0 0,0-1 1 0 0,-1 1-1 0 0,0-1 0 0 0,1 1 0 0 0,-1-1 0 0 0,1 1 0 0 0,-1-1 0 0 0,1 1 0 0 0,-1-1 1 0 0,0 1-1 0 0,1-1 0 0 0,-1-1 0 0 0,2-3 210 0 0,0-1 1 0 0,-1-1 0 0 0,1 1-1 0 0,-2 0 1 0 0,2-9-1 0 0,-2 8-193 0 0,5-58-375 0 0,-4 30 834 0 0,3 0-1 0 0,13-61 1 0 0,-8 51-278 0 0,-7 33-191 0 0,1-1 1 0 0,0 1-1 0 0,0-1 1 0 0,7-14-1 0 0,-9 27-70 0 0,0 0-1 0 0,-1 1 0 0 0,1-1 1 0 0,-1 0-1 0 0,1 0 0 0 0,-1 1 1 0 0,1-1-1 0 0,-1 0 1 0 0,1 1-1 0 0,-1-1 0 0 0,1 1 1 0 0,-1-1-1 0 0,0 1 1 0 0,1-1-1 0 0,-1 1 0 0 0,0-1 1 0 0,1 1-1 0 0,-1-1 0 0 0,0 1 1 0 0,1-1-1 0 0,-1 1 1 0 0,0 0-1 0 0,0-1 0 0 0,0 1 1 0 0,0 0-1 0 0,9 19 95 0 0,24 104 252 0 0,-25-86 51 0 0,25 69 1 0 0,-29-95-362 0 0,1-1 0 0 0,1 0 0 0 0,0-1 0 0 0,0 1 0 0 0,1-1 0 0 0,0-1 0 0 0,1 1 1 0 0,0-1-1 0 0,1 0 0 0 0,11 9 0 0 0,-19-17-35 0 0,0 0-1 0 0,0 0 1 0 0,0-1 0 0 0,0 1 0 0 0,-1 0-1 0 0,1 0 1 0 0,1 0 0 0 0,-1-1 0 0 0,0 1 0 0 0,0-1-1 0 0,0 1 1 0 0,0-1 0 0 0,0 1 0 0 0,1-1-1 0 0,-1 0 1 0 0,0 1 0 0 0,0-1 0 0 0,0 0-1 0 0,1 0 1 0 0,-1 0 0 0 0,0 0 0 0 0,1 0-1 0 0,-1 0 1 0 0,0 0 0 0 0,0 0 0 0 0,0-1-1 0 0,1 1 1 0 0,-1 0 0 0 0,0-1 0 0 0,0 1 0 0 0,0-1-1 0 0,0 0 1 0 0,1 1 0 0 0,-1-1 0 0 0,0 0-1 0 0,0 1 1 0 0,1-2 0 0 0,1-3 47 0 0,0 0 0 0 0,0 0 0 0 0,0-1-1 0 0,-1 1 1 0 0,0 0 0 0 0,3-11 0 0 0,-5 16-53 0 0,13-47-110 0 0,10-77 0 0 0,-4 13-33 0 0,-13 81 157 0 0,-5 19 3 0 0,1 0 0 0 0,1-1 0 0 0,0 1 0 0 0,0 0 0 0 0,1 0 1 0 0,0 1-1 0 0,8-13 0 0 0,-12 22-13 0 0,0 1 0 0 0,0 0 0 0 0,0 0 0 0 0,0 0 0 0 0,0 0 0 0 0,0 0 0 0 0,0 0 0 0 0,1-1 0 0 0,-1 1 0 0 0,0 0 0 0 0,0 0 0 0 0,0 0 0 0 0,0 0 0 0 0,0 0 0 0 0,0 0 0 0 0,0 0 0 0 0,0 0 0 0 0,1-1 0 0 0,-1 1 0 0 0,0 0 0 0 0,0 0 0 0 0,0 0 0 0 0,0 0 0 0 0,0 0 0 0 0,0 0 0 0 0,1 0 1 0 0,-1 0-1 0 0,0 0 0 0 0,0 0 0 0 0,0 0 0 0 0,0 0 0 0 0,0 0 0 0 0,1 0 0 0 0,-1 0 0 0 0,0 0 0 0 0,0 0 0 0 0,0 0 0 0 0,0 0 0 0 0,0 0 0 0 0,1 0 0 0 0,-1 0 0 0 0,0 0 0 0 0,0 0 0 0 0,0 1 0 0 0,0-1 0 0 0,0 0 0 0 0,0 0 0 0 0,0 0 0 0 0,1 0 0 0 0,-1 0 0 0 0,0 0 0 0 0,0 0 0 0 0,0 1 0 0 0,4 10 142 0 0,-1 16-12 0 0,-2 11-184 0 0,11 144 101 0 0,-8-159-77 0 0,0 0 1 0 0,1-1-1 0 0,2 0 1 0 0,0 1 0 0 0,19 38-1 0 0,-25-59-108 0 0,0 1-1 0 0,1-1 1 0 0,-1 1-1 0 0,1-1 1 0 0,-1 1-1 0 0,1-1 1 0 0,0 0-1 0 0,0 0 1 0 0,0 0-1 0 0,0 0 1 0 0,0 0-1 0 0,5 3 1 0 0,0-3-1118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3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6 102 28710 0 0,'-5'1'2189'0'0,"18"2"-3634"0"0,23 1-2031 0 0,164-35 1530 0 0,-16 2 2409 0 0,120 18 971 0 0,-127 8-651 0 0,-24-1-402 0 0,199-14-979 0 0,-218 5-1020 0 0,-76 12-5546 0 0,-26 2-467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4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14747 0 0,'6'15'374'0'0,"-1"1"0"0"0,0 1 0 0 0,-2-1 0 0 0,0 1-1 0 0,1 18 1 0 0,2 6 29 0 0,12 111 225 0 0,-4 260 1 0 0,-13-213-8515 0 0,0-174 7236 0 0,1-7 506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5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18 14283 0 0,'1'-1'82'0'0,"0"0"0"0"0,0 0 1 0 0,0-1-1 0 0,0 1 0 0 0,0 0 0 0 0,0 0 0 0 0,1 0 0 0 0,-1 0 0 0 0,0 0 1 0 0,1 1-1 0 0,-1-1 0 0 0,0 0 0 0 0,1 1 0 0 0,-1-1 0 0 0,1 1 1 0 0,-1-1-1 0 0,1 1 0 0 0,-1 0 0 0 0,1-1 0 0 0,-1 1 0 0 0,1 0 1 0 0,1 0-1 0 0,-1 0-102 0 0,-1-1 1 0 0,1 1 0 0 0,-1 0 0 0 0,0-1-1 0 0,1 1 1 0 0,-1 0 0 0 0,1 0 0 0 0,0 0-1 0 0,-1 0 1 0 0,1 1 0 0 0,-1-1 0 0 0,0 0-1 0 0,1 1 1 0 0,-1-1 0 0 0,1 1 0 0 0,-1-1-1 0 0,1 1 1 0 0,-1-1 0 0 0,0 1 0 0 0,0 0-1 0 0,1 0 1 0 0,-1 0 0 0 0,0 0 0 0 0,2 1-1 0 0,-3-1-16 0 0,0 1-1 0 0,0-1 1 0 0,0 1-1 0 0,0-1 1 0 0,-1 0-1 0 0,1 1 1 0 0,0-1-1 0 0,-1 0 1 0 0,1 1-1 0 0,0-1 0 0 0,-1 0 1 0 0,0 0-1 0 0,1 1 1 0 0,-1-1-1 0 0,0 0 1 0 0,-1 2-1 0 0,-18 22-486 0 0,14-18 395 0 0,-31 34 950 0 0,-72 64 1 0 0,22-24 1646 0 0,86-80-2474 0 0,0-1-1 0 0,0 1 1 0 0,0 0-1 0 0,0 0 1 0 0,0 0-1 0 0,0 0 1 0 0,1 0-1 0 0,-1 1 1 0 0,0-1-1 0 0,1 0 1 0 0,-1 0-1 0 0,0 0 1 0 0,1 1-1 0 0,-1-1 1 0 0,1 0-1 0 0,0 1 1 0 0,-1-1-1 0 0,1 2 1 0 0,0-2-11 0 0,1 0 1 0 0,-1-1-1 0 0,0 1 0 0 0,1-1 1 0 0,-1 1-1 0 0,1 0 0 0 0,-1-1 1 0 0,0 1-1 0 0,1-1 1 0 0,-1 1-1 0 0,1-1 0 0 0,0 1 1 0 0,-1-1-1 0 0,1 0 0 0 0,-1 1 1 0 0,1-1-1 0 0,0 0 1 0 0,-1 1-1 0 0,1-1 0 0 0,0 0 1 0 0,-1 0-1 0 0,1 0 0 0 0,0 1 1 0 0,1-1-1 0 0,7 1-176 0 0,1-1 0 0 0,0 1-1 0 0,17-3 1 0 0,-18 1 159 0 0,18-1 139 0 0,-4 0 346 0 0,38 0 1 0 0,-56 3-399 0 0,1-1 1 0 0,-1 0-1 0 0,0 1 1 0 0,1 0-1 0 0,-1 1 1 0 0,0-1-1 0 0,1 1 0 0 0,-1 0 1 0 0,0 0-1 0 0,0 1 1 0 0,0-1-1 0 0,5 5 1 0 0,-8-5-39 0 0,-1-1 1 0 0,0 0 0 0 0,0 0 0 0 0,0 1 0 0 0,0-1-1 0 0,0 0 1 0 0,0 1 0 0 0,0-1 0 0 0,-1 1-1 0 0,1-1 1 0 0,0 1 0 0 0,-1 0 0 0 0,1-1-1 0 0,-1 1 1 0 0,0 0 0 0 0,1-1 0 0 0,-1 1-1 0 0,0 3 1 0 0,0-1 14 0 0,-1 1 1 0 0,1-1-1 0 0,-1 0 0 0 0,0 1 0 0 0,0-1 1 0 0,-4 9-1 0 0,-2 1 153 0 0,-1 1 0 0 0,-17 23 0 0 0,-7 4 527 0 0,-14 18 361 0 0,42-53-919 0 0,0-1 1 0 0,1 1-1 0 0,-1-1 1 0 0,2 1-1 0 0,-1 0 0 0 0,1 0 1 0 0,-3 12-1 0 0,5-17-151 0 0,0-1 0 0 0,0 1 1 0 0,0-1-1 0 0,0 1 0 0 0,0-1 0 0 0,0 1 0 0 0,1-1 0 0 0,-1 1 0 0 0,1 0 0 0 0,-1-1 0 0 0,1 0 1 0 0,-1 1-1 0 0,1-1 0 0 0,0 1 0 0 0,0-1 0 0 0,0 0 0 0 0,0 1 0 0 0,0-1 0 0 0,0 0 0 0 0,0 0 0 0 0,0 0 1 0 0,0 0-1 0 0,0 0 0 0 0,1 0 0 0 0,-1 0 0 0 0,0 0 0 0 0,1-1 0 0 0,-1 1 0 0 0,1 0 0 0 0,-1-1 0 0 0,1 1 1 0 0,-1-1-1 0 0,1 1 0 0 0,1-1 0 0 0,8 3-372 0 0,1-2 0 0 0,-1 1 0 0 0,20-1 0 0 0,-17 0-995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5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10282 0 0,'-2'5'310'0'0,"0"-1"1"0"0,0 1-1 0 0,1-1 0 0 0,0 1 0 0 0,0 0 0 0 0,0 0 0 0 0,1-1 1 0 0,-1 1-1 0 0,1 0 0 0 0,1 0 0 0 0,-1 0 0 0 0,0-1 0 0 0,1 1 1 0 0,1 5-1 0 0,4 8 702 0 0,0 0-1 0 0,11 23 1 0 0,2 8-90 0 0,85 336 2639 0 0,-101-374-3612 0 0,0-4-174 0 0,-2-1-1 0 0,1 1 0 0 0,-1 0 0 0 0,0 0 0 0 0,0 0 0 0 0,0 0 0 0 0,-1 0 0 0 0,0 0 0 0 0,-3 12 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5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16131 0 0,'7'-4'1443'0'0,"20"-4"-1370"0"0,35-5-319 0 0,27 1 801 0 0,153-2 0 0 0,92 23 1894 0 0,-81 0-2088 0 0,-214-7-1652 0 0,-1 0-423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6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 5841 0 0,'-3'24'7551'0'0,"-2"22"-4501"0"0,-18 213 1903 0 0,3-19-3759 0 0,-37 231-354 0 0,52-440-961 0 0,2-18-68 0 0,1 0 0 0 0,0 0 0 0 0,1 0 0 0 0,1 0 0 0 0,0 0 1 0 0,0 0-1 0 0,2 0 0 0 0,-1 0 0 0 0,7 23 0 0 0,-5-28-1154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1 353 12899 0 0,'1'-3'209'0'0,"-1"-1"0"0"0,2 0 0 0 0,-1 0 0 0 0,0 1 0 0 0,1-1 1 0 0,0 1-1 0 0,-1-1 0 0 0,1 1 0 0 0,4-5 0 0 0,6-11 46 0 0,10-26 1 0 0,-2-1 1 0 0,-2-1-1 0 0,-2 0 1 0 0,10-54 0 0 0,-30 115 1857 0 0,-4 15-1337 0 0,-8 44 0 0 0,14-51-753 0 0,1-1-1 0 0,1 1 0 0 0,1-1 0 0 0,0 1 0 0 0,2-1 1 0 0,1 0-1 0 0,0 0 0 0 0,1 0 0 0 0,16 38 0 0 0,-20-62-24 0 0,1 1 0 0 0,0-1-1 0 0,-1 0 1 0 0,0 1 0 0 0,1-1-1 0 0,-1 0 1 0 0,0 0 0 0 0,1-3-1 0 0,26-83-1367 0 0,59-129-1 0 0,-85 214 1454 0 0,0 0-1 0 0,0 0 1 0 0,0 0-1 0 0,1 0 1 0 0,0 1 0 0 0,-1-1-1 0 0,7-5 1 0 0,-8 9-29 0 0,0-1 1 0 0,0 1 0 0 0,0-1-1 0 0,-1 1 1 0 0,1-1 0 0 0,0 1 0 0 0,0 0-1 0 0,0 0 1 0 0,0-1 0 0 0,0 1-1 0 0,0 0 1 0 0,0 0 0 0 0,0 0-1 0 0,0 0 1 0 0,0 0 0 0 0,0 0 0 0 0,-1 0-1 0 0,1 1 1 0 0,0-1 0 0 0,0 0-1 0 0,0 0 1 0 0,0 1 0 0 0,0-1-1 0 0,0 1 1 0 0,-1-1 0 0 0,1 1 0 0 0,0-1-1 0 0,0 1 1 0 0,0-1 0 0 0,-1 1-1 0 0,1-1 1 0 0,0 1 0 0 0,-1 0-1 0 0,1 0 1 0 0,-1-1 0 0 0,1 1 0 0 0,-1 0-1 0 0,1 0 1 0 0,-1 0 0 0 0,1-1-1 0 0,-1 1 1 0 0,0 0 0 0 0,1 1-1 0 0,45 89 1065 0 0,-35-67-1117 0 0,0 0 1 0 0,2 0-1 0 0,1-1 0 0 0,18 22 1 0 0,-26-37-8 0 0,23 25 11 0 0,-28-32-9 0 0,0 1 0 0 0,1-1 0 0 0,-1 0-1 0 0,0 0 1 0 0,1 1 0 0 0,0-1-1 0 0,-1 0 1 0 0,1 0 0 0 0,-1-1 0 0 0,1 1-1 0 0,0 0 1 0 0,0 0 0 0 0,0-1-1 0 0,-1 1 1 0 0,1-1 0 0 0,0 0 0 0 0,3 1-1 0 0,5-12-2138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10 4753 0 0,'0'0'26'0'0,"0"1"0"0"0,0-1 0 0 0,0 0 0 0 0,0 0 1 0 0,0 0-1 0 0,-1 0 0 0 0,1 0 0 0 0,0 0 0 0 0,0 0 0 0 0,0 0 0 0 0,0 0 0 0 0,0 0 0 0 0,0 0 0 0 0,0 0 1 0 0,0 0-1 0 0,0 0 0 0 0,0 0 0 0 0,-1 0 0 0 0,1 0 0 0 0,0 0 0 0 0,0 0 0 0 0,0 0 0 0 0,0 0 0 0 0,0 0 1 0 0,0 0-1 0 0,0 0 0 0 0,0 0 0 0 0,0 0 0 0 0,0 0 0 0 0,-1 0 0 0 0,1 0 0 0 0,0 0 0 0 0,0 0 0 0 0,0-1 1 0 0,0 1-1 0 0,0 0 0 0 0,0 0 0 0 0,0 0 0 0 0,0 0 0 0 0,0 0 0 0 0,0 0 0 0 0,0 0 0 0 0,0 0 1 0 0,0 0-1 0 0,0 0 0 0 0,0 0 0 0 0,0 0 0 0 0,0-1 0 0 0,0 1 0 0 0,0 0 0 0 0,0 0 0 0 0,0 0 0 0 0,0 0 1 0 0,0 0-1 0 0,0 0 0 0 0,0 0 0 0 0,0 0 0 0 0,0 0 0 0 0,-2 11 2240 0 0,2 19-559 0 0,2-16-1600 0 0,0 6-16 0 0,1-1 0 0 0,1 0 0 0 0,1 0 0 0 0,0 0 0 0 0,2-1 0 0 0,11 25 0 0 0,-17-42-21 0 0,-1 0 0 0 0,1-1 0 0 0,0 1-1 0 0,0 0 1 0 0,0-1 0 0 0,-1 1 0 0 0,1-1 0 0 0,0 1-1 0 0,0-1 1 0 0,0 1 0 0 0,0-1 0 0 0,0 0 0 0 0,0 1-1 0 0,0-1 1 0 0,0 0 0 0 0,0 0 0 0 0,0 0-1 0 0,0 0 1 0 0,0 0 0 0 0,0 0 0 0 0,1 0 0 0 0,-1 0-1 0 0,0 0 1 0 0,0 0 0 0 0,0-1 0 0 0,0 1-1 0 0,0 0 1 0 0,0-1 0 0 0,0 1 0 0 0,-1-1 0 0 0,3 0-1 0 0,37-22 956 0 0,-24 13-530 0 0,25-9 1191 0 0,75-26 0 0 0,49-3-1613 0 0,-31 10-2263 0 0,-44 11-328 0 0,-43 12 821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7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17972 0 0,'0'1'139'0'0,"-1"0"-1"0"0,1 1 1 0 0,-1-1 0 0 0,1 1 0 0 0,-1-1-1 0 0,1 1 1 0 0,0 0 0 0 0,0-1 0 0 0,0 1-1 0 0,0-1 1 0 0,0 1 0 0 0,0-1 0 0 0,0 1-1 0 0,0-1 1 0 0,1 3 0 0 0,4 40-336 0 0,-4-36 416 0 0,28 194 345 0 0,10 86 413 0 0,-33-231-1183 0 0,8 73-311 0 0,-7-43-5875 0 0,-4-46 82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7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18404 0 0,'-2'7'1982'0'0,"-15"25"-3024"0"0,-9-11-530 0 0,13-11 1288 0 0,1-1 0 0 0,1 2 0 0 0,-13 13 1 0 0,22-22 358 0 0,0 0 0 0 0,1 0 0 0 0,-1 0 0 0 0,1 0 1 0 0,-1 1-1 0 0,1-1 0 0 0,0 0 0 0 0,0 1 0 0 0,0-1 0 0 0,0 0 1 0 0,0 1-1 0 0,0 0 0 0 0,1-1 0 0 0,-1 1 0 0 0,1-1 0 0 0,0 1 1 0 0,0 0-1 0 0,0-1 0 0 0,0 1 0 0 0,0-1 0 0 0,1 1 0 0 0,-1 0 1 0 0,1-1-1 0 0,1 5 0 0 0,-1-5 0 0 0,1 1 0 0 0,0-1 0 0 0,0 0 0 0 0,0 0 0 0 0,0 0 0 0 0,0 0 0 0 0,0 0 0 0 0,0 0 0 0 0,1-1 0 0 0,-1 1 0 0 0,0-1 0 0 0,1 0 0 0 0,0 0 0 0 0,-1 1 0 0 0,1-2 0 0 0,0 1 0 0 0,3 1 0 0 0,55 7 438 0 0,-45-7-346 0 0,42 0 534 0 0,-46-3-944 0 0,0 1 0 0 0,0 1 0 0 0,0 0 0 0 0,-1 0 0 0 0,24 7 1 0 0,-34-8 184 0 0,-1 0 0 0 0,1 0 0 0 0,-1 0 0 0 0,1 1 0 0 0,-1-1 0 0 0,1 0 0 0 0,-1 0 0 0 0,1 1 0 0 0,-1-1 0 0 0,1 0 0 0 0,-1 1 0 0 0,0-1 0 0 0,1 1 0 0 0,-1-1 0 0 0,0 0 0 0 0,1 1 0 0 0,-1-1 0 0 0,0 1 0 0 0,0-1 0 0 0,1 1 0 0 0,-1-1 0 0 0,0 1 0 0 0,0-1 0 0 0,0 1 0 0 0,0-1 0 0 0,0 1 0 0 0,0-1 0 0 0,1 1 0 0 0,-1-1 0 0 0,-1 2 0 0 0,-7 17-1087 0 0,-25 19 180 0 0,28-33 886 0 0,-26 24 25 0 0,22-22 377 0 0,1 0 0 0 0,0 0 0 0 0,1 1 0 0 0,-1 0 0 0 0,1 1 0 0 0,1 0 0 0 0,0 0 0 0 0,0 0 0 0 0,-6 14 0 0 0,12-22-291 0 0,-1-1 0 0 0,1 1 0 0 0,0 0 0 0 0,0-1 0 0 0,0 1 0 0 0,0 0 0 0 0,0-1 0 0 0,0 1 0 0 0,0 0 0 0 0,0-1 0 0 0,0 1 0 0 0,0-1 0 0 0,0 1 0 0 0,1 0 0 0 0,-1-1 0 0 0,0 1 0 0 0,0 0-1 0 0,1-1 1 0 0,-1 1 0 0 0,0-1 0 0 0,1 1 0 0 0,-1-1 0 0 0,0 1 0 0 0,1-1 0 0 0,-1 1 0 0 0,2 0 0 0 0,19 8 104 0 0,29-3-468 0 0,-47-6 346 0 0,16 0-127 0 0,-11 0 10 0 0,1 0 0 0 0,-1 0 1 0 0,0 1-1 0 0,1 0 0 0 0,-1 0 0 0 0,0 1 0 0 0,13 5 0 0 0,-20-7 71 0 0,0 1-1 0 0,0 0 1 0 0,0 0 0 0 0,0 0-1 0 0,0 0 1 0 0,-1 0 0 0 0,1 0-1 0 0,0 0 1 0 0,-1 0 0 0 0,1 0-1 0 0,-1 0 1 0 0,1 0 0 0 0,-1 0-1 0 0,1 0 1 0 0,-1 0 0 0 0,0 0-1 0 0,0 0 1 0 0,1 1-1 0 0,-1-1 1 0 0,0 0 0 0 0,0 0-1 0 0,0 0 1 0 0,0 1 0 0 0,-1-1-1 0 0,1 0 1 0 0,0 0 0 0 0,0 0-1 0 0,-1 0 1 0 0,1 0 0 0 0,0 1-1 0 0,-1-1 1 0 0,0 1 0 0 0,-20 39-1222 0 0,19-38 1068 0 0,-1 3-115 0 0,-5 6-584 0 0,1 0-1 0 0,1 1 1 0 0,-10 24 0 0 0,13-25-3656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7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19356 0 0,'1'9'283'0'0,"-1"0"0"0"0,1 1 0 0 0,1-1 0 0 0,0 0 0 0 0,0 0 0 0 0,1 0 0 0 0,0-1 0 0 0,5 10 0 0 0,4 15-20 0 0,154 639 1252 0 0,-161-653-1978 0 0,4 39 1634 0 0,-12-22-8294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8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12443 0 0,'0'0'20'0'0,"0"0"1"0"0,0 0 0 0 0,0 0-1 0 0,-1 1 1 0 0,1-1-1 0 0,0 0 1 0 0,0 0 0 0 0,0 0-1 0 0,0 0 1 0 0,0 0 0 0 0,0 0-1 0 0,0 0 1 0 0,0 0-1 0 0,-1 0 1 0 0,1 0 0 0 0,0 0-1 0 0,0 0 1 0 0,0 0 0 0 0,0 1-1 0 0,0-1 1 0 0,0 0-1 0 0,0 0 1 0 0,0 0 0 0 0,0 0-1 0 0,0 0 1 0 0,0 0 0 0 0,0 0-1 0 0,0 0 1 0 0,0 1-1 0 0,0-1 1 0 0,0 0 0 0 0,0 0-1 0 0,0 0 1 0 0,0 0 0 0 0,0 0-1 0 0,0 0 1 0 0,0 1-1 0 0,0-1 1 0 0,0 0 0 0 0,0 0-1 0 0,0 0 1 0 0,0 0 0 0 0,0 0-1 0 0,0 0 1 0 0,0 0-1 0 0,0 0 1 0 0,0 1 0 0 0,0-1-1 0 0,0 0 1 0 0,0 0 0 0 0,0 0-1 0 0,0 0 1 0 0,1 0-1 0 0,-1 0 1 0 0,0 0 0 0 0,0 0-1 0 0,0 0 1 0 0,0 0-1 0 0,0 0 1 0 0,0 0 0 0 0,0 1-1 0 0,0-1 1 0 0,1 0 0 0 0,-1 0-1 0 0,0 0 1 0 0,0 0-1 0 0,14 7 409 0 0,19 3 34 0 0,25-7 474 0 0,0-1-1 0 0,81-10 0 0 0,-39 1-799 0 0,173 6-2940 0 0,-240 2-2638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8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0 356 14283 0 0,'3'2'-21'0'0,"0"1"0"0"0,0 0 0 0 0,0-1 0 0 0,0 0 0 0 0,0 1 0 0 0,0-1-1 0 0,1-1 1 0 0,-1 1 0 0 0,1 0 0 0 0,-1-1 0 0 0,1 0 0 0 0,0 0 0 0 0,5 1 0 0 0,-4-1-257 0 0,-1-1 1 0 0,0-1-1 0 0,0 1 1 0 0,1-1-1 0 0,-1 1 0 0 0,0-1 1 0 0,0 0-1 0 0,0-1 1 0 0,0 1-1 0 0,0-1 1 0 0,0 0-1 0 0,0 0 0 0 0,0 0 1 0 0,-1 0-1 0 0,1-1 1 0 0,5-4-1 0 0,-1 0-61 0 0,-1 0 0 0 0,-1 0 0 0 0,0 0 0 0 0,0-1 0 0 0,0 0 0 0 0,-1 0-1 0 0,6-12 1 0 0,-7 13 994 0 0,-1-1-1 0 0,0 1 0 0 0,-1-1 0 0 0,3-14 0 0 0,-1-5 187 0 0,-1 0 0 0 0,-1 0-1 0 0,-2 0 1 0 0,-1-1 0 0 0,-8-47-1 0 0,9 74-849 0 0,0-1 0 0 0,0 1-1 0 0,-1 0 1 0 0,1-1 0 0 0,0 1 0 0 0,-1 0-1 0 0,1-1 1 0 0,-1 1 0 0 0,0 0-1 0 0,1 0 1 0 0,-1 0 0 0 0,0 0 0 0 0,0-1-1 0 0,-1 0 1 0 0,2 2 17 0 0,-1 0 1 0 0,1-1-1 0 0,-1 1 1 0 0,1 0-1 0 0,0 0 0 0 0,-1 0 1 0 0,1 0-1 0 0,-1 0 0 0 0,1 0 1 0 0,0 0-1 0 0,-1 0 0 0 0,1 0 1 0 0,-1 0-1 0 0,1 0 1 0 0,-1 0-1 0 0,1 0 0 0 0,0 0 1 0 0,-1 0-1 0 0,1 0 0 0 0,-1 0 1 0 0,1 1-1 0 0,0-1 0 0 0,-1 0 1 0 0,1 0-1 0 0,-1 0 1 0 0,1 1-1 0 0,0-1 0 0 0,-1 0 1 0 0,1 1-1 0 0,-2 1 4 0 0,0 0 0 0 0,0 1 0 0 0,0-1 0 0 0,0 1 0 0 0,0 0 0 0 0,1-1 0 0 0,0 1 0 0 0,-1 0 0 0 0,1 0 0 0 0,-1 5 0 0 0,-2 11 15 0 0,1 1 0 0 0,1-1 0 0 0,1 0-1 0 0,0 1 1 0 0,2-1 0 0 0,0 0 0 0 0,5 24 0 0 0,-4-30 70 0 0,1 0-1 0 0,0 0 1 0 0,1 0 0 0 0,1-1 0 0 0,0 0 0 0 0,0 0-1 0 0,1 0 1 0 0,1 0 0 0 0,0-1 0 0 0,0 0 0 0 0,14 14 0 0 0,-20-24-78 0 0,0 1 0 0 0,0-1 1 0 0,0 0-1 0 0,0 0 0 0 0,1-1 1 0 0,-1 1-1 0 0,0 0 0 0 0,0 0 1 0 0,1-1-1 0 0,-1 1 0 0 0,0 0 1 0 0,1-1-1 0 0,-1 1 0 0 0,1-1 1 0 0,-1 0-1 0 0,1 0 1 0 0,-1 1-1 0 0,1-1 0 0 0,-1 0 1 0 0,1 0-1 0 0,-1 0 0 0 0,2-1 1 0 0,0 0 31 0 0,-1 0 0 0 0,1 0 0 0 0,-1 0 1 0 0,1 0-1 0 0,-1 0 0 0 0,0-1 0 0 0,0 1 1 0 0,1-1-1 0 0,-1 0 0 0 0,0 1 0 0 0,3-5 1 0 0,4-6 205 0 0,0-1 1 0 0,-1 0 0 0 0,12-23-1 0 0,-13 22-171 0 0,17-36 263 0 0,-19 37-364 0 0,0 0 0 0 0,1 1 1 0 0,0 0-1 0 0,1 1 0 0 0,0-1 0 0 0,1 1 1 0 0,0 1-1 0 0,19-20 0 0 0,-27 30 18 0 0,1 0 1 0 0,-1-1-1 0 0,1 1 1 0 0,-1 0-1 0 0,1-1 1 0 0,-1 1-1 0 0,1 0 1 0 0,-1 0-1 0 0,1 0 0 0 0,-1-1 1 0 0,1 1-1 0 0,0 0 1 0 0,-1 0-1 0 0,1 0 1 0 0,-1 0-1 0 0,1 0 1 0 0,-1 0-1 0 0,1 0 0 0 0,0 0 1 0 0,-1 0-1 0 0,1 0 1 0 0,-1 0-1 0 0,1 1 1 0 0,-1-1-1 0 0,1 0 1 0 0,0 0-1 0 0,-1 1 1 0 0,1-1-1 0 0,-1 0 0 0 0,1 0 1 0 0,-1 1-1 0 0,0-1 1 0 0,1 1-1 0 0,-1-1 1 0 0,1 0-1 0 0,-1 1 1 0 0,0-1-1 0 0,1 1 0 0 0,-1-1 1 0 0,0 1-1 0 0,1-1 1 0 0,-1 1-1 0 0,0-1 1 0 0,0 1-1 0 0,1-1 1 0 0,-1 1-1 0 0,0 0 0 0 0,0-1 1 0 0,0 1-1 0 0,0-1 1 0 0,0 2-1 0 0,8 40 562 0 0,-7-27-341 0 0,16 59 60 0 0,7 56-3203 0 0,-19-101-2483 0 0,-2-16 300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9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9010 0 0,'4'1'231'0'0,"1"1"0"0"0,-1 0 1 0 0,0-1-1 0 0,0 0 0 0 0,1 0 1 0 0,-1 0-1 0 0,1-1 0 0 0,-1 1 0 0 0,1-1 1 0 0,-1 0-1 0 0,9-1 0 0 0,-3 0 332 0 0,269-18 6163 0 0,-189 10-5470 0 0,-78 8-1231 0 0,524-28 2457 0 0,-100 18-13054 0 0,-404 8 8617 0 0,-19 0 1823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5:59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18780 0 0,'0'2'110'0'0,"0"0"1"0"0,0 0-1 0 0,0-1 1 0 0,0 1-1 0 0,0 0 0 0 0,1 0 1 0 0,-1-1-1 0 0,1 1 0 0 0,-1 0 1 0 0,1-1-1 0 0,0 1 1 0 0,0-1-1 0 0,-1 1 0 0 0,1-1 1 0 0,0 1-1 0 0,1-1 0 0 0,-1 1 1 0 0,0-1-1 0 0,2 2 1 0 0,25 24-120 0 0,-27-26 37 0 0,9 7 20 0 0,1-1 0 0 0,-1 0-1 0 0,2 0 1 0 0,-1-1 0 0 0,1-1 0 0 0,0 1-1 0 0,0-2 1 0 0,0 0 0 0 0,17 3-1 0 0,15 1-169 0 0,61 3-1 0 0,-43-5 359 0 0,-15-3-1166 0 0,66-2 1 0 0,-7-9-4449 0 0,-85 5 38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0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12443 0 0,'2'15'3766'0'0,"0"17"-2275"0"0,1 306 996 0 0,-3-296-2518 0 0,19-94-427 0 0,76-240-3529 0 0,-95 292 4142 0 0,0 0 0 0 0,1 0-1 0 0,-1 0 1 0 0,0 0 0 0 0,1 0 0 0 0,-1 0 0 0 0,1 0 0 0 0,0 0 0 0 0,13 13 2459 0 0,9 24-1184 0 0,-22-35-1129 0 0,-1-2-300 0 0,15 28 276 0 0,24 34 0 0 0,-34-55-231 0 0,1 0 1 0 0,0 0-1 0 0,0 0 1 0 0,0-1-1 0 0,1 0 0 0 0,0 0 1 0 0,0-1-1 0 0,1 0 0 0 0,12 7 1 0 0,-19-12-56 0 0,0 0 1 0 0,0 1-1 0 0,0-1 1 0 0,0 0-1 0 0,1 0 1 0 0,-1 0-1 0 0,0 0 1 0 0,0 0-1 0 0,0 0 0 0 0,1 0 1 0 0,-1 0-1 0 0,0-1 1 0 0,0 1-1 0 0,0 0 1 0 0,0-1-1 0 0,1 1 1 0 0,-1-1-1 0 0,0 1 1 0 0,0-1-1 0 0,0 1 1 0 0,0-1-1 0 0,0 0 1 0 0,0 0-1 0 0,0 1 0 0 0,-1-1 1 0 0,1 0-1 0 0,0 0 1 0 0,0 0-1 0 0,-1 0 1 0 0,1 0-1 0 0,0 0 1 0 0,-1 0-1 0 0,2-2 1 0 0,19-48-465 0 0,-14 33 358 0 0,10-32-175 0 0,-14 39 215 0 0,0 0-1 0 0,1 1 1 0 0,0-1-1 0 0,0 1 1 0 0,1 0-1 0 0,9-13 0 0 0,-14 23 80 0 0,0-1-1 0 0,0 1 0 0 0,1-1 1 0 0,-1 1-1 0 0,0 0 0 0 0,1-1 1 0 0,-1 1-1 0 0,0 0 0 0 0,1-1 1 0 0,-1 1-1 0 0,1 0 0 0 0,-1-1 1 0 0,1 1-1 0 0,-1 0 0 0 0,1 0 1 0 0,-1-1-1 0 0,0 1 0 0 0,1 0 1 0 0,-1 0-1 0 0,1 0 0 0 0,-1 0 0 0 0,1 0 1 0 0,0 0-1 0 0,-1 0 0 0 0,1 0 1 0 0,-1 0-1 0 0,1 0 0 0 0,-1 0 1 0 0,1 0-1 0 0,-1 0 0 0 0,1 0 1 0 0,11 14 240 0 0,1 30 210 0 0,-11-39-429 0 0,1 11-65 0 0,2 3 166 0 0,1 0 1 0 0,8 20 0 0 0,-12-34-195 0 0,1 1 1 0 0,0-1-1 0 0,0 0 1 0 0,1 1-1 0 0,0-1 1 0 0,-1-1-1 0 0,2 1 0 0 0,-1-1 1 0 0,0 1-1 0 0,1-1 1 0 0,5 3-1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17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32 4465 0 0,'-10'0'924'0'0,"0"1"0"0"0,0 0-1 0 0,0 0 1 0 0,1 1 0 0 0,-16 5 0 0 0,21-5-407 0 0,0-1 0 0 0,0 1 0 0 0,0 0 0 0 0,0 0 0 0 0,0 0 0 0 0,1 0 0 0 0,-1 1 0 0 0,1-1 1 0 0,-1 1-1 0 0,1 0 0 0 0,0 0 0 0 0,0 0 0 0 0,0 0 0 0 0,1 1 0 0 0,-4 4 0 0 0,6-8-411 0 0,0 1 0 0 0,0 0-1 0 0,0-1 1 0 0,0 1 0 0 0,0-1 0 0 0,0 1-1 0 0,0 0 1 0 0,0-1 0 0 0,0 1 0 0 0,0-1-1 0 0,1 1 1 0 0,-1 0 0 0 0,0-1-1 0 0,0 1 1 0 0,0-1 0 0 0,1 1 0 0 0,-1-1-1 0 0,0 1 1 0 0,1-1 0 0 0,-1 1 0 0 0,0-1-1 0 0,1 1 1 0 0,-1-1 0 0 0,1 0 0 0 0,-1 1-1 0 0,1-1 1 0 0,-1 1 0 0 0,1-1-1 0 0,-1 0 1 0 0,1 0 0 0 0,-1 1 0 0 0,1-1-1 0 0,-1 0 1 0 0,1 0 0 0 0,0 0 0 0 0,-1 1-1 0 0,1-1 1 0 0,-1 0 0 0 0,1 0-1 0 0,0 0 1 0 0,0 0 0 0 0,33 6-430 0 0,-27-5 659 0 0,52 6-218 0 0,-1-2 1 0 0,104-5-1 0 0,117-30-130 0 0,-146 14-45 0 0,0 5 0 0 0,1 6 1 0 0,183 17-1 0 0,-83 5 39 0 0,-190-17 40 0 0,0-1 1 0 0,-1-2 0 0 0,59-13 0 0 0,103-38 38 0 0,-185 49-1 0 0,0 0 0 0 0,1 2 0 0 0,-1 0 0 0 0,1 2 1 0 0,28 0-1 0 0,103 15 347 0 0,-121-10-387 0 0,-24-3-14 0 0,-1 1-1 0 0,0 0 1 0 0,1 0 0 0 0,-1 1-1 0 0,0-1 1 0 0,0 1 0 0 0,0 1-1 0 0,-1-1 1 0 0,1 1 0 0 0,-1 0-1 0 0,0 0 1 0 0,0 0 0 0 0,0 1-1 0 0,-1 0 1 0 0,1 0 0 0 0,-1 0-1 0 0,6 10 1 0 0,-10-15-32 0 0,0 1 1 0 0,0-1-1 0 0,0 0 1 0 0,1 1-1 0 0,-1-1 0 0 0,0 0 1 0 0,1 1-1 0 0,-1-1 0 0 0,0 0 1 0 0,1 1-1 0 0,-1-1 0 0 0,0 0 1 0 0,1 0-1 0 0,-1 0 0 0 0,0 1 1 0 0,1-1-1 0 0,-1 0 1 0 0,1 0-1 0 0,-1 0 0 0 0,0 0 1 0 0,1 0-1 0 0,-1 0 0 0 0,1 1 1 0 0,-1-1-1 0 0,1 0 0 0 0,-1 0 1 0 0,0-1-1 0 0,1 1 0 0 0,-1 0 1 0 0,1 0-1 0 0,-1 0 1 0 0,0 0-1 0 0,1 0 0 0 0,-1 0 1 0 0,1 0-1 0 0,-1-1 0 0 0,0 1 1 0 0,1 0-1 0 0,8-11-5806 0 0,-4-1-1454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10594 0 0,'149'-26'6556'0'0,"78"9"-6159"0"0,-141 12 191 0 0,131-2 1072 0 0,50-4 484 0 0,-129 2-1501 0 0,-37 4-1283 0 0,141-27 1 0 0,-202 22-6989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1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12899 0 0,'1'-18'1652'0'0,"4"13"-109"0"0,-4 6-1504 0 0,0 0 1 0 0,0 0-1 0 0,0 0 0 0 0,1 0 0 0 0,-1 0 0 0 0,-1 0 1 0 0,1 0-1 0 0,0 0 0 0 0,0 0 0 0 0,0 1 0 0 0,0-1 0 0 0,-1 0 1 0 0,1 1-1 0 0,-1-1 0 0 0,1 1 0 0 0,-1-1 0 0 0,1 3 1 0 0,6 29 132 0 0,-1 0 0 0 0,-2 1 0 0 0,-1 0 0 0 0,-4 61 0 0 0,1-49 82 0 0,0 9 53 0 0,8 432 2498 0 0,1-351-2000 0 0,40 210 1 0 0,-31-263-1213 0 0,23 131 1825 0 0,-38-183-2187 0 0,-2 45 0 0 0,-2-54-1072 0 0,-2 0-1 0 0,-8 40 1 0 0,-2-21-5287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2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12899 0 0,'-1'5'178'0'0,"1"-1"0"0"0,0 0 0 0 0,0 0 0 0 0,0 0 0 0 0,1 0 0 0 0,-1 0 0 0 0,1 1 0 0 0,0-1 0 0 0,0 0 1 0 0,2 4-1 0 0,3 14 199 0 0,35 457 2541 0 0,1 4-3243 0 0,-34-424-773 0 0,1 117 1 0 0,-10-145 307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2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10594 0 0,'0'-1'194'0'0,"0"0"0"0"0,0 0 1 0 0,0 0-1 0 0,0 0 0 0 0,0 1 0 0 0,0-1 0 0 0,1 0 0 0 0,-1 0 0 0 0,0 0 0 0 0,1 1 0 0 0,-1-1 0 0 0,1 0 0 0 0,-1 0 1 0 0,1 1-1 0 0,-1-1 0 0 0,1 0 0 0 0,-1 1 0 0 0,1-1 0 0 0,0 1 0 0 0,-1-1 0 0 0,1 1 0 0 0,0-1 0 0 0,-1 1 0 0 0,1-1 1 0 0,0 1-1 0 0,0 0 0 0 0,0-1 0 0 0,-1 1 0 0 0,1 0 0 0 0,0 0 0 0 0,0-1 0 0 0,0 1 0 0 0,0 0 0 0 0,0 0 0 0 0,33-8 2062 0 0,-26 6-2062 0 0,0 1 0 0 0,0 0-1 0 0,0 1 1 0 0,0 0 0 0 0,0 0 0 0 0,11 2 0 0 0,-17-2-210 0 0,-1 0 0 0 0,0 1 0 0 0,1-1 1 0 0,-1 1-1 0 0,0-1 0 0 0,1 1 0 0 0,-1 0 1 0 0,0-1-1 0 0,0 1 0 0 0,0 0 0 0 0,0 0 1 0 0,1 0-1 0 0,-1 0 0 0 0,0 0 0 0 0,-1 0 1 0 0,1 0-1 0 0,1 2 0 0 0,-1-1-65 0 0,0 0 0 0 0,-1 0 0 0 0,1 0 0 0 0,-1 1 0 0 0,1-1 0 0 0,-1 0 0 0 0,0 0-1 0 0,0 0 1 0 0,0 0 0 0 0,0 0 0 0 0,0 1 0 0 0,-1-1 0 0 0,1 0 0 0 0,0 0 0 0 0,-2 3 0 0 0,-2 5-84 0 0,0 0 0 0 0,-1-1 0 0 0,0 1 0 0 0,-1-1 0 0 0,0 0-1 0 0,-1 0 1 0 0,1-1 0 0 0,-2 1 0 0 0,1-2 0 0 0,-1 1 0 0 0,-9 6 0 0 0,3-1 610 0 0,1-1 0 0 0,-19 26 0 0 0,50-43-67 0 0,0 2 0 0 0,0 0 0 0 0,22 0-1 0 0,-29 2-374 0 0,0 1 0 0 0,0 1-1 0 0,-1 0 1 0 0,1 0-1 0 0,0 1 1 0 0,-1 0 0 0 0,16 6-1 0 0,-23-7-18 0 0,0 0 0 0 0,0 1-1 0 0,0-1 1 0 0,0 1 0 0 0,0 0 0 0 0,0 0-1 0 0,0 0 1 0 0,-1 0 0 0 0,1 0 0 0 0,-1 1-1 0 0,0-1 1 0 0,1 1 0 0 0,-1 0-1 0 0,0-1 1 0 0,-1 1 0 0 0,1 0 0 0 0,0 0-1 0 0,-1 0 1 0 0,0 0 0 0 0,1 1 0 0 0,-1-1-1 0 0,-1 0 1 0 0,1 0 0 0 0,0 1-1 0 0,-1-1 1 0 0,1 0 0 0 0,-1 5 0 0 0,-3 26 492 0 0,2-31-422 0 0,0 1 0 0 0,0 0 0 0 0,1 0 0 0 0,-1 0 1 0 0,1 0-1 0 0,0 0 0 0 0,0 0 0 0 0,1 0 0 0 0,-1 0 0 0 0,1 0 0 0 0,0 0 0 0 0,0 0 0 0 0,0-1 0 0 0,0 1 0 0 0,1 0 0 0 0,-1-1 1 0 0,1 1-1 0 0,0-1 0 0 0,0 1 0 0 0,5 4 0 0 0,-2-3-268 0 0,4 4-217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2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12443 0 0,'-3'12'615'0'0,"1"-1"1"0"0,1 0 0 0 0,-1 1-1 0 0,2-1 1 0 0,0 1 0 0 0,0-1-1 0 0,1 1 1 0 0,3 16 0 0 0,0 12 236 0 0,21 209 1829 0 0,1 16-1585 0 0,-24-231-1002 0 0,1-6-68 0 0,-1 0-1 0 0,-2 0 0 0 0,-1 1 1 0 0,-1-1-1 0 0,-1 0 1 0 0,-10 39-1 0 0,0-41-353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10594 0 0,'0'0'37'0'0,"0"1"0"0"0,0-1-1 0 0,0 1 1 0 0,0 0 0 0 0,0-1-1 0 0,1 1 1 0 0,-1-1 0 0 0,0 1-1 0 0,0-1 1 0 0,1 1 0 0 0,-1 0-1 0 0,0-1 1 0 0,1 1 0 0 0,-1-1-1 0 0,1 0 1 0 0,-1 1 0 0 0,1-1-1 0 0,-1 1 1 0 0,1-1 0 0 0,-1 0-1 0 0,1 1 1 0 0,-1-1 0 0 0,1 0-1 0 0,-1 1 1 0 0,1-1 0 0 0,0 0-1 0 0,-1 0 1 0 0,1 0-1 0 0,-1 0 1 0 0,1 1 0 0 0,0-1-1 0 0,-1 0 1 0 0,1 0 0 0 0,0 0-1 0 0,0-1 1 0 0,28 0-59 0 0,-20-1 165 0 0,248-34 1569 0 0,10-2 196 0 0,-143 28-268 0 0,295-21 2298 0 0,-347 29-4828 0 0,86 8 0 0 0,-61 5-5495 0 0,-68-6 743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15667 0 0,'67'-120'4268'0'0,"-67"120"-4277"0"0,0 0 0 0 0,0 0 0 0 0,0-1 1 0 0,0 1-1 0 0,0 0 0 0 0,0 0 0 0 0,0-1 0 0 0,0 1 1 0 0,1 0-1 0 0,-1 0 0 0 0,0-1 0 0 0,0 1 0 0 0,0 0 0 0 0,1 0 1 0 0,-1 0-1 0 0,0-1 0 0 0,0 1 0 0 0,0 0 0 0 0,1 0 1 0 0,-1 0-1 0 0,0 0 0 0 0,0 0 0 0 0,1 0 0 0 0,-1-1 0 0 0,0 1 1 0 0,1 0-1 0 0,-1 0 0 0 0,0 0 0 0 0,0 0 0 0 0,1 0 1 0 0,-1 0-1 0 0,0 0 0 0 0,0 0 0 0 0,1 0 0 0 0,-1 0 0 0 0,0 0 1 0 0,1 0-1 0 0,-1 1 0 0 0,0-1 0 0 0,0 0 0 0 0,1 0 0 0 0,-1 0 1 0 0,0 0-1 0 0,7 15-754 0 0,-1 21-375 0 0,-6-36 1136 0 0,2 30 743 0 0,-5 57 1 0 0,1-61-271 0 0,0-1-1 0 0,3 1 1 0 0,2 29 0 0 0,-3-54-447 0 0,0 0 0 0 0,0 0 0 0 0,0 0 0 0 0,0 0-1 0 0,1 1 1 0 0,-1-1 0 0 0,0 0 0 0 0,0 0 0 0 0,1 0 0 0 0,-1 0 0 0 0,1 0 0 0 0,-1 0 0 0 0,1 0 0 0 0,-1 0 0 0 0,1 0 0 0 0,0 0 0 0 0,-1 0 0 0 0,1 0-1 0 0,0 0 1 0 0,0 0 0 0 0,0-1 0 0 0,-1 1 0 0 0,3 1 0 0 0,-2-2-35 0 0,0 0 1 0 0,0-1-1 0 0,0 1 0 0 0,0 0 1 0 0,0-1-1 0 0,0 1 0 0 0,0 0 1 0 0,-1-1-1 0 0,1 1 0 0 0,0-1 1 0 0,0 1-1 0 0,0-1 0 0 0,0 0 1 0 0,-1 1-1 0 0,1-1 0 0 0,0 0 1 0 0,-1 0-1 0 0,1 1 0 0 0,-1-1 1 0 0,2-1-1 0 0,4-8-342 0 0,0 0 0 0 0,-1 0-1 0 0,6-14 1 0 0,16-62-3398 0 0,-20 59 2352 0 0,1 1 1 0 0,19-39 1322 0 0,-27 65 142 0 0,0 0 0 0 0,0 0 1 0 0,0 0-1 0 0,1 0 0 0 0,-1 0 0 0 0,0 0 0 0 0,0 0 0 0 0,0 0 1 0 0,0 0-1 0 0,1 0 0 0 0,-1 0 0 0 0,0 0 0 0 0,0 0 0 0 0,0 0 1 0 0,2 1 660 0 0,-2-1-660 0 0,9 11 2036 0 0,8 26 140 0 0,-9-21-1463 0 0,3 3-200 0 0,1 0 0 0 0,24 27 0 0 0,-21-28-2597 0 0,23 38 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4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12443 0 0,'0'0'39'0'0,"0"0"0"0"0,0 0 0 0 0,0 0 0 0 0,0 0 0 0 0,0 1 0 0 0,0-1 0 0 0,0 0 0 0 0,0 0 0 0 0,0 0 1 0 0,0 0-1 0 0,0 1 0 0 0,0-1 0 0 0,0 0 0 0 0,0 0 0 0 0,0 0 0 0 0,0 0 0 0 0,0 0 0 0 0,0 1 0 0 0,0-1 0 0 0,0 0 1 0 0,0 0-1 0 0,0 0 0 0 0,0 0 0 0 0,1 0 0 0 0,-1 1 0 0 0,0-1 0 0 0,0 0 0 0 0,0 0 0 0 0,0 0 0 0 0,0 0 0 0 0,0 0 1 0 0,0 0-1 0 0,1 0 0 0 0,-1 0 0 0 0,0 1 0 0 0,0-1 0 0 0,0 0 0 0 0,0 0 0 0 0,0 0 0 0 0,1 0 0 0 0,-1 0 1 0 0,0 0-1 0 0,0 0 0 0 0,0 0 0 0 0,1 0 0 0 0,12 1 1188 0 0,14-4-837 0 0,10-5-1549 0 0,58-20-1 0 0,-65 17 888 0 0,0 2-1 0 0,0 1 0 0 0,41-5 0 0 0,-14 11 2109 0 0,-1 3-1 0 0,0 3 1 0 0,103 19-1 0 0,-59-7-486 0 0,-55-10-1224 0 0,135 14-2802 0 0,-143-19-4083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4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17972 0 0,'1'4'321'0'0,"0"-1"0"0"0,0 0 0 0 0,0 1 0 0 0,0-1 0 0 0,0 0 0 0 0,1 0 1 0 0,3 5-1 0 0,5 12-118 0 0,1 15-202 0 0,-1 0 0 0 0,-2 0-1 0 0,-1 1 1 0 0,2 40-1 0 0,-3 147-44 0 0,2 31-916 0 0,-6-239 85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5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8754 0 0,'-12'3'7422'0'0,"11"-2"-7183"0"0,11 9 1747 0 0,25 7-1155 0 0,-3-9-451 0 0,-1-2 0 0 0,44 2 0 0 0,-39-4 32 0 0,50 10 1 0 0,-85-14-431 0 0,0 0 0 0 0,0 0 1 0 0,0 0-1 0 0,-1 1 0 0 0,1-1 1 0 0,0 0-1 0 0,0 1 0 0 0,0-1 1 0 0,-1 0-1 0 0,1 1 0 0 0,0-1 1 0 0,0 1-1 0 0,-1-1 0 0 0,1 1 1 0 0,0-1-1 0 0,-1 1 0 0 0,1 0 1 0 0,0-1-1 0 0,-1 1 0 0 0,1 0 1 0 0,-1-1-1 0 0,1 1 0 0 0,-1 0 1 0 0,0 0-1 0 0,1-1 0 0 0,-1 1 1 0 0,0 0-1 0 0,1 1 0 0 0,-1 0-65 0 0,0-1-1 0 0,-1 1 0 0 0,1 0 1 0 0,-1-1-1 0 0,1 1 0 0 0,-1-1 0 0 0,1 1 1 0 0,-1-1-1 0 0,0 1 0 0 0,1-1 0 0 0,-1 1 1 0 0,0-1-1 0 0,-2 3 0 0 0,-7 6-630 0 0,0 0 1 0 0,-21 17-1 0 0,24-21 615 0 0,-4 2 182 0 0,6-3 150 0 0,-1-1 1 0 0,0 1 0 0 0,1 0 0 0 0,0 1 0 0 0,-4 5 0 0 0,8-10-191 0 0,0 1 0 0 0,0-1 0 0 0,0 1 1 0 0,0-1-1 0 0,1 1 0 0 0,-1-1 0 0 0,1 1 0 0 0,-1-1 0 0 0,1 1 0 0 0,0 0 0 0 0,-1-1 0 0 0,1 1 0 0 0,0-1 0 0 0,0 1 0 0 0,0 0 0 0 0,0-1 0 0 0,1 1 1 0 0,-1 0-1 0 0,0-1 0 0 0,1 1 0 0 0,-1-1 0 0 0,1 1 0 0 0,-1-1 0 0 0,1 1 0 0 0,0-1 0 0 0,0 1 0 0 0,1 1 0 0 0,0 0-107 0 0,0 0 0 0 0,0 0-1 0 0,-1 0 1 0 0,1 0-1 0 0,-1 0 1 0 0,0 1 0 0 0,0-1-1 0 0,0 0 1 0 0,0 1 0 0 0,0-1-1 0 0,-1 1 1 0 0,1-1 0 0 0,-1 1-1 0 0,0-1 1 0 0,0 1 0 0 0,-1-1-1 0 0,1 1 1 0 0,-1-1-1 0 0,1 0 1 0 0,-1 1 0 0 0,0-1-1 0 0,-1 0 1 0 0,1 1 0 0 0,-3 5-1 0 0,-2-1-348 0 0,1 0 0 0 0,-1-1 0 0 0,-1 1 0 0 0,1-1 0 0 0,-1-1 0 0 0,0 1 0 0 0,-15 9 0 0 0,0 5 1927 0 0,9-6-7301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20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62 5985 0 0,'-30'-38'2036'0'0,"10"22"736"0"0,-1 9 3433 0 0,28 10-2459 0 0,23 10-2479 0 0,-22-6-1185 0 0,0 0 0 0 0,0 0 0 0 0,-1 1 1 0 0,0 0-1 0 0,-1 0 0 0 0,1 0 0 0 0,-2 1 0 0 0,9 15 0 0 0,31 83 60 0 0,-34-78-57 0 0,-9-23-96 0 0,15 39 68 0 0,32 59-1 0 0,-42-91-57 0 0,1 0 0 0 0,0-1 0 0 0,1 0 0 0 0,0 0-1 0 0,1-1 1 0 0,0-1 0 0 0,1 1 0 0 0,23 15 0 0 0,-23-20-447 0 0,-6-5-5481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5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9218 0 0,'6'7'489'0'0,"-1"-1"1"0"0,0 1-1 0 0,0 0 0 0 0,-1 1 0 0 0,0-1 1 0 0,0 1-1 0 0,-1-1 0 0 0,0 1 1 0 0,2 9-1 0 0,15 77 3334 0 0,-18-79-3317 0 0,18 152 1966 0 0,-2 262 1 0 0,-17-313-2295 0 0,18 308 752 0 0,16-73-1442 0 0,-31-339-38 0 0,-2 8-3665 0 0,-4-15 2211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5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10594 0 0,'49'9'6561'0'0,"31"-7"-4542"0"0,-34-2-1361 0 0,584 33 2257 0 0,-361-14-6614 0 0,-219-15-3274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1 247 16131 0 0,'23'-17'-158'0'0,"83"-65"-2396"0"0,-75 55 4501 0 0,35-38 1 0 0,-64 63-1675 0 0,-1 0-1 0 0,1 0 0 0 0,0 0 0 0 0,-1 0 0 0 0,1 0 0 0 0,-1-1 0 0 0,0 1 1 0 0,0-1-1 0 0,0 1 0 0 0,0-1 0 0 0,0 1 0 0 0,1-5 0 0 0,-4 38-657 0 0,-2 1-1 0 0,-10 46 1 0 0,-1 1 1245 0 0,52-204-2572 0 0,-32 102 1406 0 0,-1 6 378 0 0,0 1 0 0 0,1-1 0 0 0,10-24-1 0 0,-15 41-45 0 0,0 0 0 0 0,0 0-1 0 0,0 0 1 0 0,0 0 0 0 0,0-1-1 0 0,0 1 1 0 0,0 0-1 0 0,0 0 1 0 0,0 0 0 0 0,1 0-1 0 0,-1 0 1 0 0,0 0 0 0 0,0 0-1 0 0,0-1 1 0 0,0 1-1 0 0,0 0 1 0 0,0 0 0 0 0,0 0-1 0 0,0 0 1 0 0,0 0 0 0 0,1 0-1 0 0,-1 0 1 0 0,0 0-1 0 0,0 0 1 0 0,0 0 0 0 0,0 0-1 0 0,0 0 1 0 0,0 0 0 0 0,1 0-1 0 0,-1 0 1 0 0,0 0 0 0 0,0 0-1 0 0,0 0 1 0 0,0 0-1 0 0,0 0 1 0 0,0 0 0 0 0,1 0-1 0 0,-1 0 1 0 0,0 0 0 0 0,0 0-1 0 0,0 0 1 0 0,0 0-1 0 0,0 0 1 0 0,0 0 0 0 0,1 0-1 0 0,-1 0 1 0 0,0 0 0 0 0,0 0-1 0 0,0 0 1 0 0,0 0-1 0 0,0 0 1 0 0,0 0 0 0 0,0 1-1 0 0,0-1 1 0 0,0 0 0 0 0,1 0-1 0 0,4 12 496 0 0,2 12-15 0 0,-7-22-443 0 0,4 16 283 0 0,0-1 0 0 0,1 1 0 0 0,7 16 0 0 0,-11-30-342 0 0,1 0 0 0 0,0 0 0 0 0,0 0 0 0 0,0 0 0 0 0,1-1 0 0 0,-1 1 0 0 0,1-1 0 0 0,0 1 0 0 0,0-1 0 0 0,0 0 0 0 0,0 0 1 0 0,0-1-1 0 0,1 1 0 0 0,0-1 0 0 0,-1 1 0 0 0,1-1 0 0 0,0 0 0 0 0,7 2 0 0 0,-10-3-6 0 0,1-1 1 0 0,0 0-1 0 0,-1 0 0 0 0,1 0 0 0 0,0 0 1 0 0,-1 0-1 0 0,1 0 0 0 0,0-1 1 0 0,-1 1-1 0 0,1 0 0 0 0,0-1 1 0 0,-1 1-1 0 0,1-1 0 0 0,-1 0 1 0 0,1 0-1 0 0,-1 1 0 0 0,1-1 1 0 0,0-1-1 0 0,29-25-19 0 0,-28 23 20 0 0,1 0 0 0 0,0 0-1 0 0,0 1 1 0 0,0-1 0 0 0,1 1 0 0 0,-1 0-1 0 0,1 0 1 0 0,5-2 0 0 0,-9 4-26 0 0,0 1 1 0 0,1 0-1 0 0,-1-1 0 0 0,1 1 1 0 0,-1 0-1 0 0,0-1 0 0 0,1 1 0 0 0,-1 0 1 0 0,1 0-1 0 0,-1 0 0 0 0,1 0 1 0 0,-1 1-1 0 0,0-1 0 0 0,1 0 1 0 0,-1 1-1 0 0,0-1 0 0 0,1 0 1 0 0,-1 1-1 0 0,0 0 0 0 0,1-1 1 0 0,-1 1-1 0 0,0 0 0 0 0,0-1 1 0 0,0 1-1 0 0,1 0 0 0 0,-1 0 1 0 0,0 0-1 0 0,0 0 0 0 0,1 2 1 0 0,1 2-345 0 0,0 1 1 0 0,-1-1 0 0 0,1 1-1 0 0,-1 0 1 0 0,3 10 0 0 0,-4-11-38 0 0,0-1 1 0 0,0 0-1 0 0,0 1 1 0 0,1-1 0 0 0,0 0-1 0 0,0 0 1 0 0,0 0-1 0 0,1 0 1 0 0,4 7 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13827 0 0,'1'0'83'0'0,"1"0"-1"0"0,-1-1 1 0 0,0 1 0 0 0,1 0 0 0 0,-1-1 0 0 0,1 1-1 0 0,-1 0 1 0 0,1 0 0 0 0,-1 0 0 0 0,1 0-1 0 0,-1 1 1 0 0,0-1 0 0 0,1 0 0 0 0,-1 1-1 0 0,1-1 1 0 0,-1 1 0 0 0,0-1 0 0 0,1 1-1 0 0,-1 0 1 0 0,0-1 0 0 0,1 1 0 0 0,-1 0-1 0 0,0 0 1 0 0,0 0 0 0 0,0 0 0 0 0,0 0-1 0 0,0 0 1 0 0,0 0 0 0 0,0 0 0 0 0,0 0-1 0 0,0 1 1 0 0,-1-1 0 0 0,1 0 0 0 0,0 1-1 0 0,-1-1 1 0 0,1 0 0 0 0,-1 1 0 0 0,0-1 0 0 0,1 1-1 0 0,-1-1 1 0 0,0 3 0 0 0,3 8 64 0 0,-2 1 0 0 0,0-1 0 0 0,0 24 0 0 0,-1-27 183 0 0,2 80 1482 0 0,29 174-1 0 0,44 82-424 0 0,12 81-1177 0 0,-86-420-267 0 0,9 91 26 0 0,-9-86-276 0 0,-1 0-1 0 0,-1 0 1 0 0,0-1-1 0 0,0 1 1 0 0,-1 0-1 0 0,-6 19 1 0 0,4-21-1831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8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8 10594 0 0,'12'-3'993'0'0,"-6"2"-1396"0"0,-1 0 0 0 0,1 0 1 0 0,0 0-1 0 0,-1 1 0 0 0,1 0 0 0 0,9 1 0 0 0,-46 18-1795 0 0,-55 34 6725 0 0,75-45-3479 0 0,1-1 0 0 0,0 2 0 0 0,1-1 1 0 0,0 1-1 0 0,-15 21 0 0 0,23-30-994 0 0,1 1 0 0 0,-1-1 0 0 0,1 1 0 0 0,0-1 0 0 0,-1 1 0 0 0,1 0 0 0 0,0-1 0 0 0,-1 1 0 0 0,1 0 0 0 0,0-1 0 0 0,0 1 0 0 0,0 0 0 0 0,0-1 0 0 0,-1 1 0 0 0,1 0 0 0 0,0-1 0 0 0,0 1 0 0 0,0 0 0 0 0,1 0 0 0 0,-1-1 0 0 0,0 1 0 0 0,0 0 0 0 0,0-1 0 0 0,0 1 0 0 0,1 0 0 0 0,-1-1 0 0 0,0 1 0 0 0,0 0 0 0 0,1-1 0 0 0,-1 1 0 0 0,1 0 0 0 0,1 1 4 0 0,0-1-1 0 0,0 1 0 0 0,0-1 1 0 0,0 0-1 0 0,0 0 0 0 0,0 0 1 0 0,0 0-1 0 0,0 0 1 0 0,0-1-1 0 0,3 2 0 0 0,55 4 71 0 0,-58-6-106 0 0,19 1-154 0 0,40 2-183 0 0,-56-3 286 0 0,-1 1-1 0 0,0 0 1 0 0,0 0-1 0 0,1 0 1 0 0,-1 0-1 0 0,0 1 1 0 0,0 0-1 0 0,0 0 1 0 0,0 0-1 0 0,6 5 1 0 0,-9-6 25 0 0,0 0-1 0 0,0 0 1 0 0,0 0 0 0 0,-1 0 0 0 0,1 1-1 0 0,-1-1 1 0 0,1 0 0 0 0,-1 0 0 0 0,1 0-1 0 0,-1 1 1 0 0,1-1 0 0 0,-1 0 0 0 0,0 1 0 0 0,0-1-1 0 0,0 0 1 0 0,0 1 0 0 0,0-1 0 0 0,0 0-1 0 0,0 1 1 0 0,0-1 0 0 0,-1 0 0 0 0,1 0-1 0 0,0 1 1 0 0,-1-1 0 0 0,1 0 0 0 0,-1 0-1 0 0,1 1 1 0 0,-1-1 0 0 0,0 0 0 0 0,1 0 0 0 0,-1 0-1 0 0,0 0 1 0 0,0 0 0 0 0,0 0 0 0 0,0 0-1 0 0,-2 1 1 0 0,-5 7-97 0 0,0-1 0 0 0,-1-1 0 0 0,-9 8 0 0 0,12-11-12 0 0,4-3 114 0 0,1 1 0 0 0,-1-1-1 0 0,0 0 1 0 0,0 1 0 0 0,1 0-1 0 0,-1-1 1 0 0,1 1 0 0 0,0 0 0 0 0,-1 0-1 0 0,1 0 1 0 0,0 0 0 0 0,0 0-1 0 0,-1 2 1 0 0,2-4 27 0 0,0 1-1 0 0,0-1 1 0 0,0 1 0 0 0,0-1-1 0 0,0 0 1 0 0,0 1-1 0 0,0-1 1 0 0,0 1 0 0 0,0-1-1 0 0,1 0 1 0 0,-1 1-1 0 0,0-1 1 0 0,0 1 0 0 0,0-1-1 0 0,0 0 1 0 0,1 1 0 0 0,-1-1-1 0 0,0 0 1 0 0,0 1-1 0 0,1-1 1 0 0,-1 0 0 0 0,0 1-1 0 0,1-1 1 0 0,-1 0-1 0 0,1 1 1 0 0,18 4 942 0 0,40-1 220 0 0,-45-5-1226 0 0,0 2-1 0 0,0 0 1 0 0,1 0-1 0 0,-1 1 1 0 0,0 1-1 0 0,0 0 1 0 0,-1 1-1 0 0,1 1 1 0 0,15 7-1 0 0,-28-12 13 0 0,0 1 0 0 0,0 0 0 0 0,0-1 0 0 0,0 1 0 0 0,0 0 0 0 0,0 0 0 0 0,0 0 0 0 0,-1 0 0 0 0,1 0 0 0 0,0 0 0 0 0,0 0 0 0 0,-1 0 0 0 0,1 0 0 0 0,-1 0 0 0 0,1 0 0 0 0,-1 1 0 0 0,1-1 0 0 0,-1 0 0 0 0,0 0 0 0 0,1 0 0 0 0,-1 1 0 0 0,0-1 0 0 0,0 0 0 0 0,0 1 0 0 0,0 0 0 0 0,-10 34-1902 0 0,0-1-1071 0 0,9-25 1199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8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9218 0 0,'1'8'1940'0'0,"10"16"-5125"0"0,-9-18 3280 0 0,3 11 735 0 0,-2-1-1 0 0,0 0 0 0 0,0 1 0 0 0,-2 0 1 0 0,0-1-1 0 0,-1 1 0 0 0,-3 26 1 0 0,0 14 2208 0 0,15 162 1939 0 0,15-2-3584 0 0,-8-74-989 0 0,1 148 0 0 0,-20-278-528 0 0,3 80-1330 0 0,8-31-3690 0 0,-7-49 3277 0 0,-2 0-12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8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24 17052 0 0,'-3'0'206'0'0,"0"1"-76"0"0,1 0-1 0 0,0 0 0 0 0,-1-1 0 0 0,1 0 0 0 0,-1 1 0 0 0,1-1 0 0 0,-1 0 1 0 0,1 0-1 0 0,-1-1 0 0 0,1 1 0 0 0,-4-1 0 0 0,8 0-345 0 0,-1 0 0 0 0,0 0-1 0 0,1 0 1 0 0,-1 0 0 0 0,1 0 0 0 0,-1 0-1 0 0,1 0 1 0 0,-1 0 0 0 0,1 1 0 0 0,-1-1-1 0 0,1 1 1 0 0,1-1 0 0 0,19-4 307 0 0,-1 1-1 0 0,0 1 1 0 0,42 0 0 0 0,67 9 1518 0 0,-111-4-1423 0 0,80 5 1028 0 0,563 25 2714 0 0,-574-31-3851 0 0,83-2-1821 0 0,-144-1-6011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10594 0 0,'15'0'4234'0'0,"9"8"-2465"0"0,114 84 3320 0 0,11 6-3838 0 0,-13-23-840 0 0,-51-29-212 0 0,-3 2-1 0 0,90 70 1 0 0,-45-4-300 0 0,-50-30-2934 0 0,-62-67 1103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0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697 3 14283 0 0,'8'-2'6642'0'0,"-77"79"-6769"0"0,-75 108 1553 0 0,99-123-722 0 0,-51 69 99 0 0,-225 278-1562 0 0,306-393 252 0 0,1-5 303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0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923 575 11522 0 0,'0'-1'175'0'0,"1"1"-1"0"0,0 0 0 0 0,0-1 0 0 0,0 1 1 0 0,0-1-1 0 0,0 1 0 0 0,-1-1 0 0 0,1 0 1 0 0,0 1-1 0 0,0-1 0 0 0,-1 0 0 0 0,1 1 1 0 0,0-1-1 0 0,-1 0 0 0 0,1 0 0 0 0,-1 0 1 0 0,1 1-1 0 0,-1-1 0 0 0,0 0 0 0 0,1 0 1 0 0,-1 0-1 0 0,0 0 0 0 0,1 0 0 0 0,-1-2 1 0 0,0 2-65 0 0,-1-1-1 0 0,1 1 1 0 0,0-1 0 0 0,-1 0 0 0 0,1 1 0 0 0,-1-1 0 0 0,0 1 0 0 0,0 0-1 0 0,1-1 1 0 0,-1 1 0 0 0,0 0 0 0 0,0-1 0 0 0,0 1 0 0 0,-2-1-1 0 0,-6-7-2 0 0,0 1 0 0 0,-1 0-1 0 0,-14-8 1 0 0,13 9 360 0 0,-209-130 2883 0 0,19 14-2379 0 0,143 84-1437 0 0,-113-70 1838 0 0,80 66-2859 0 0,67 34-1319 0 0,-50-12 0 0 0,51 17-4300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20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61 293 5985 0 0,'-3'2'72'0'0,"-3"1"542"0"0,1 0 1 0 0,-1 1-1 0 0,1-1 0 0 0,0 1 1 0 0,0 1-1 0 0,0-1 0 0 0,1 1 1 0 0,0-1-1 0 0,-1 1 0 0 0,-2 6 1 0 0,8-13-412 0 0,0 1 1 0 0,1-1 0 0 0,-1 1 0 0 0,1 0-1 0 0,0-1 1 0 0,-1 1 0 0 0,1 0 0 0 0,0 0 0 0 0,0 0-1 0 0,0 0 1 0 0,-1 0 0 0 0,1 1 0 0 0,0-1-1 0 0,0 0 1 0 0,0 1 0 0 0,1-1 0 0 0,-1 1-1 0 0,0 0 1 0 0,0 0 0 0 0,0 0 0 0 0,0 0-1 0 0,0 0 1 0 0,0 0 0 0 0,0 1 0 0 0,0-1-1 0 0,0 1 1 0 0,0-1 0 0 0,2 2 0 0 0,4 0 47 0 0,-1 0 0 0 0,0 0 0 0 0,0 1 1 0 0,0 0-1 0 0,0 0 0 0 0,-1 1 0 0 0,7 4 1 0 0,6 9-144 0 0,24 27 0 0 0,-34-34-73 0 0,0 0 1 0 0,0 0 0 0 0,1-1 0 0 0,0 0 0 0 0,0-1 0 0 0,1 0 0 0 0,1 0 0 0 0,-1-1 0 0 0,22 9 0 0 0,-32-16-35 0 0,-1 1 0 0 0,1-1 1 0 0,0 0-1 0 0,0 0 1 0 0,0 1-1 0 0,0-1 0 0 0,0 0 1 0 0,0 0-1 0 0,0 0 1 0 0,0 0-1 0 0,0 0 0 0 0,-1 0 1 0 0,1 0-1 0 0,0 0 1 0 0,0-1-1 0 0,0 1 0 0 0,0 0 1 0 0,0 0-1 0 0,0-1 1 0 0,0 1-1 0 0,-1-1 0 0 0,1 1 1 0 0,0-1-1 0 0,0 1 1 0 0,-1-1-1 0 0,2 0 0 0 0,-1 0 6 0 0,0-1-1 0 0,0 1 1 0 0,-1-1-1 0 0,1 1 0 0 0,0-1 1 0 0,-1 0-1 0 0,1 1 1 0 0,-1-1-1 0 0,0 1 0 0 0,1-1 1 0 0,-1 0-1 0 0,0 0 1 0 0,0-1-1 0 0,0-8 43 0 0,-1 1-1 0 0,-1 0 1 0 0,-3-16 0 0 0,5 26-47 0 0,-39-129 743 0 0,-3-17-528 0 0,38 127-262 0 0,0-1 0 0 0,2 0 0 0 0,0 0 0 0 0,1 0 0 0 0,3-30 0 0 0,-1 45-1564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827 43 17972 0 0,'1'-42'1952'0'0,"-20"55"-3801"0"0,-30 35 2298 0 0,-78 97 0 0 0,-30 69-3 0 0,139-189-505 0 0,-403 603-457 0 0,385-572-44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7834 0 0,'5'-10'390'0'0,"0"1"0"0"0,1 0 0 0 0,0 0-1 0 0,1 0 1 0 0,0 1 0 0 0,1 0 0 0 0,-1 0 0 0 0,1 1 0 0 0,1 0 0 0 0,-1 0 0 0 0,1 1 0 0 0,1 0 0 0 0,-1 1 0 0 0,16-7 0 0 0,-11 7-132 0 0,1 0 1 0 0,0 1-1 0 0,-1 1 0 0 0,1 0 1 0 0,1 1-1 0 0,-1 0 0 0 0,0 1 0 0 0,0 1 1 0 0,28 3-1 0 0,-40-3-225 0 0,0 1 0 0 0,1-1-1 0 0,-1 1 1 0 0,0-1 0 0 0,0 1 0 0 0,0 0-1 0 0,0 0 1 0 0,0 1 0 0 0,0-1 0 0 0,0 1-1 0 0,0-1 1 0 0,-1 1 0 0 0,1 0 0 0 0,-1 0-1 0 0,1 0 1 0 0,-1 0 0 0 0,1 0 0 0 0,-1 1-1 0 0,0-1 1 0 0,2 5 0 0 0,-2-4 1 0 0,0 1-1 0 0,-1 0 1 0 0,0 1 0 0 0,0-1 0 0 0,0 0-1 0 0,-1 0 1 0 0,1 0 0 0 0,-1 1-1 0 0,0-1 1 0 0,0 0 0 0 0,0 0 0 0 0,-1 1-1 0 0,1-1 1 0 0,-3 8 0 0 0,-19 50 147 0 0,17-51-119 0 0,0 0 1 0 0,1 0-1 0 0,1 0 0 0 0,-1 0 1 0 0,2 0-1 0 0,0 1 0 0 0,-1 20 1 0 0,3-30-48 0 0,0 0 0 0 0,0-1 1 0 0,0 1-1 0 0,0-1 0 0 0,1 1 1 0 0,-1-1-1 0 0,1 1 0 0 0,-1-1 0 0 0,1 1 1 0 0,0-1-1 0 0,-1 0 0 0 0,1 1 1 0 0,0-1-1 0 0,0 0 0 0 0,0 0 0 0 0,0 1 1 0 0,0-1-1 0 0,0 0 0 0 0,0 0 1 0 0,0 0-1 0 0,1 0 0 0 0,-1 0 1 0 0,0 0-1 0 0,2 0 0 0 0,3 1 0 0 0,-1 0 0 0 0,1 0 0 0 0,0-1 1 0 0,0 1-1 0 0,6-1 0 0 0,28 9-44 0 0,-39-9 30 0 0,1-1-1 0 0,-1 1 0 0 0,0 0 1 0 0,0 0-1 0 0,0-1 1 0 0,0 1-1 0 0,0 0 1 0 0,0 0-1 0 0,0 0 1 0 0,0 0-1 0 0,0 1 1 0 0,0-1-1 0 0,0 0 1 0 0,-1 0-1 0 0,1 0 1 0 0,0 1-1 0 0,-1-1 1 0 0,1 0-1 0 0,-1 1 1 0 0,1-1-1 0 0,-1 1 1 0 0,0-1-1 0 0,0 0 1 0 0,0 2-1 0 0,0 2 0 0 0,0-1 0 0 0,-1 0 0 0 0,0 0 0 0 0,0 1 0 0 0,0-1 0 0 0,0 0 1 0 0,-1 0-1 0 0,0 0 0 0 0,1 0 0 0 0,-1-1 0 0 0,-1 1 0 0 0,-3 5 0 0 0,-37 42-10 0 0,38-46 6 0 0,-45 50-858 0 0,40-45 153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2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17508 0 0,'4'-5'1712'0'0,"-3"6"-1520"0"0,2 0-192 0 0,-1 2 0 0 0,-1 0 0 0 0,2 0 0 0 0,-1 2 0 0 0,1 6 0 0 0,0-1-96 0 0,-3 0 96 0 0,-3-5-64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2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12899 0 0,'4'-3'82'0'0,"0"0"0"0"0,0 1 0 0 0,0-1 0 0 0,1 1 0 0 0,-1 0 0 0 0,1 1 0 0 0,-1-1 0 0 0,1 1 0 0 0,0 0 0 0 0,0 0 0 0 0,0 0 0 0 0,-1 0 0 0 0,9 1 0 0 0,63 3 778 0 0,-71-3-870 0 0,0 0 0 0 0,-1 1-1 0 0,1 0 1 0 0,-1 0 0 0 0,1 0 0 0 0,-1 1 0 0 0,1-1-1 0 0,-1 1 1 0 0,0 0 0 0 0,0 0 0 0 0,0 1-1 0 0,7 4 1 0 0,-8-5 2 0 0,-1 1-1 0 0,0 0 1 0 0,0 0 0 0 0,0-1-1 0 0,0 1 1 0 0,-1 0-1 0 0,1 1 1 0 0,-1-1 0 0 0,1 0-1 0 0,-1 0 1 0 0,0 1-1 0 0,0-1 1 0 0,-1 0 0 0 0,1 1-1 0 0,-1-1 1 0 0,0 1 0 0 0,0 5-1 0 0,-3 37 76 0 0,2-35-62 0 0,0 1-1 0 0,0-1 0 0 0,1 1 1 0 0,1-1-1 0 0,2 15 0 0 0,-2-22 142 0 0,0-1-1 0 0,0 0 0 0 0,0 1 1 0 0,1-1-1 0 0,-1 0 0 0 0,1 0 1 0 0,0 0-1 0 0,0 0 0 0 0,0 0 0 0 0,0 0 1 0 0,0 0-1 0 0,1-1 0 0 0,-1 1 1 0 0,1-1-1 0 0,0 0 0 0 0,0 0 1 0 0,0 0-1 0 0,0 0 0 0 0,0 0 1 0 0,0 0-1 0 0,6 1 0 0 0,21 2 1355 0 0,-27-5-1274 0 0,1 0 1 0 0,-1 1 0 0 0,1-1-1 0 0,-1 1 1 0 0,1 0 0 0 0,-1 0-1 0 0,1 0 1 0 0,-1 0 0 0 0,0 0-1 0 0,6 4 1 0 0,-8-4-217 0 0,-1 0 0 0 0,1 1 0 0 0,-1-1 0 0 0,1 0 0 0 0,-1 0 0 0 0,0 1 0 0 0,0-1 0 0 0,1 0 0 0 0,-1 1 1 0 0,0-1-1 0 0,0 0 0 0 0,0 0 0 0 0,-1 1 0 0 0,1-1 0 0 0,0 0 0 0 0,0 1 0 0 0,-1-1 0 0 0,1 0 0 0 0,-1 0 0 0 0,1 1 0 0 0,-1-1 0 0 0,1 0 0 0 0,-1 0 0 0 0,-1 2 0 0 0,-21 32 145 0 0,21-32-150 0 0,-88 135-3393 0 0,76-111-3522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3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8 11522 0 0,'5'-8'5863'0'0,"-19"22"-4864"0"0,-10 16-699 0 0,2 1 0 0 0,1 2 0 0 0,2-1 0 0 0,1 2 0 0 0,2 1 0 0 0,-14 39 0 0 0,27-64-243 0 0,1-1-1 0 0,0 1 0 0 0,0 0 1 0 0,1-1-1 0 0,0 1 0 0 0,1 0 0 0 0,0 0 1 0 0,1 0-1 0 0,0-1 0 0 0,0 1 1 0 0,1 0-1 0 0,0-1 0 0 0,1 1 1 0 0,0-1-1 0 0,7 15 0 0 0,-7-19-49 0 0,0 1-1 0 0,0-1 1 0 0,0 0-1 0 0,1-1 1 0 0,0 1-1 0 0,0-1 1 0 0,0 1 0 0 0,1-1-1 0 0,-1 0 1 0 0,1-1-1 0 0,0 1 1 0 0,0-1-1 0 0,0 0 1 0 0,1 0-1 0 0,-1-1 1 0 0,0 1-1 0 0,1-1 1 0 0,0-1 0 0 0,0 1-1 0 0,-1-1 1 0 0,1 0-1 0 0,0 0 1 0 0,0 0-1 0 0,0-1 1 0 0,0 0-1 0 0,11-1 1 0 0,-4-1-378 0 0,0-1 0 0 0,0 0 0 0 0,0-1 0 0 0,0 0 0 0 0,0-1 0 0 0,-1 0 0 0 0,0-1 0 0 0,22-14 0 0 0,-46 3-5053 0 0,-9-15 7580 0 0,20 30-2121 0 0,1-1 0 0 0,0 1 0 0 0,1-1 0 0 0,-1 1 0 0 0,0-1 0 0 0,1 1 0 0 0,0 0 0 0 0,-1-1 0 0 0,1 1-1 0 0,0-1 1 0 0,0 1 0 0 0,0 0 0 0 0,1 0 0 0 0,-1 0 0 0 0,0 0 0 0 0,1 0 0 0 0,-1 0 0 0 0,1 0 0 0 0,0 0 0 0 0,0 0 0 0 0,0 1 0 0 0,0-1-1 0 0,0 1 1 0 0,0-1 0 0 0,3-1 0 0 0,5-3 50 0 0,1 0-1 0 0,-1 0 0 0 0,23-7 1 0 0,-28 11-142 0 0,0 0 0 0 0,1 0 0 0 0,-1 1 0 0 0,0 0 0 0 0,1 0 0 0 0,-1 1 0 0 0,1-1 1 0 0,9 2-1 0 0,-13-1 83 0 0,0 0 0 0 0,-1 1 1 0 0,1-1-1 0 0,0 1 0 0 0,0 0 1 0 0,-1-1-1 0 0,1 1 1 0 0,0 0-1 0 0,-1 0 0 0 0,1 0 1 0 0,-1 0-1 0 0,1 1 0 0 0,-1-1 1 0 0,0 0-1 0 0,1 1 0 0 0,-1-1 1 0 0,0 0-1 0 0,0 1 1 0 0,0 0-1 0 0,0-1 0 0 0,0 1 1 0 0,0-1-1 0 0,-1 1 0 0 0,1 0 1 0 0,0 0-1 0 0,-1 0 0 0 0,0-1 1 0 0,1 1-1 0 0,-1 2 1 0 0,6 42 2770 0 0,-4-30-2663 0 0,0 0 1 0 0,1 0-1 0 0,6 20 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3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16131 0 0,'0'0'225'0'0,"-1"1"0"0"0,1 0 0 0 0,0 0 0 0 0,-1 0 0 0 0,1-1 0 0 0,0 1 0 0 0,0 0 0 0 0,0 0 0 0 0,0 0 0 0 0,0 0-1 0 0,0 0 1 0 0,0 0 0 0 0,0-1 0 0 0,0 1 0 0 0,0 0 0 0 0,0 0 0 0 0,1 0 0 0 0,-1 0 0 0 0,0-1 0 0 0,1 3-1 0 0,9 24 403 0 0,-8-21-610 0 0,13 36-45 0 0,3 6 249 0 0,12 53 1 0 0,-27-86-235 0 0,0 1 0 0 0,-1 0 1 0 0,0 0-1 0 0,-1 0 0 0 0,-1 1 1 0 0,-1-1-1 0 0,-4 26 0 0 0,1-26-329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4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17972 0 0,'2'3'179'0'0,"0"-1"1"0"0,0 1-1 0 0,0-1 1 0 0,1 0-1 0 0,-1 0 1 0 0,1 0-1 0 0,-1 0 1 0 0,1 0-1 0 0,0-1 1 0 0,3 3-1 0 0,3 1-110 0 0,63 47-3531 0 0,75 71-1 0 0,-82-57 4563 0 0,-4 6 4027 0 0,-58-67-4842 0 0,0-1-1 0 0,0 0 0 0 0,1 0 0 0 0,-1 0 0 0 0,1-1 0 0 0,7 6 1 0 0,-10-9-276 0 0,0 1 1 0 0,0-1-1 0 0,0 0 1 0 0,0 1-1 0 0,0-1 1 0 0,0 0-1 0 0,0 0 1 0 0,0 1-1 0 0,0-1 1 0 0,0 0-1 0 0,0 0 1 0 0,1 0-1 0 0,-1 0 1 0 0,0-1 0 0 0,0 1-1 0 0,0 0 1 0 0,0 0-1 0 0,0-1 1 0 0,0 1-1 0 0,0-1 1 0 0,0 1-1 0 0,0 0 1 0 0,0-1-1 0 0,0 0 1 0 0,0 1-1 0 0,-1-1 1 0 0,1 0-1 0 0,0 1 1 0 0,0-1-1 0 0,0 0 1 0 0,-1 0-1 0 0,1 0 1 0 0,-1 0 0 0 0,1 1-1 0 0,0-1 1 0 0,-1 0-1 0 0,1-2 1 0 0,5-6-207 0 0,-1-1 0 0 0,0 1 0 0 0,-1-1-1 0 0,0-1 1 0 0,-1 1 0 0 0,0 0 0 0 0,2-12 0 0 0,5-43-6656 0 0,-7 34 1128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6:14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18892 0 0,'7'16'809'0'0,"0"0"-1"0"0,1-1 0 0 0,18 26 1 0 0,5 9-530 0 0,-15-20-179 0 0,-2 1 0 0 0,-1 0 0 0 0,-1 1 0 0 0,8 38 0 0 0,-15-47-727 0 0,-1 1 0 0 0,-1-1 1 0 0,-2 1-1 0 0,0 0 1 0 0,-1-1-1 0 0,-6 42 1 0 0</inkml:trace>
  <inkml:trace contextRef="#ctx0" brushRef="#br0" timeOffset="1">169 0 18892 0 0,'1'5'444'0'0,"1"1"0"0"0,0-1-1 0 0,-1 0 1 0 0,2 0 0 0 0,-1 0 0 0 0,4 6-1 0 0,-3-5-311 0 0,46 85-110 0 0,-23-46-32 0 0,22 54 1 0 0,-42-85 44 0 0,-1 0 1 0 0,-1 0-1 0 0,0 0 0 0 0,-1 1 1 0 0,0-1-1 0 0,-1 1 1 0 0,-1 0-1 0 0,-1 23 0 0 0,-1-31-174 0 0,0 0-1 0 0,0 1 0 0 0,-1-1 0 0 0,1 0 1 0 0,-2 0-1 0 0,1 0 0 0 0,-1-1 0 0 0,0 1 0 0 0,-1-1 1 0 0,-4 9-1 0 0,-12 8-7347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7:1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573 115 2304 0 0,'-21'-16'223'0'0,"0"2"-1"0"0,-2 0 0 0 0,-44-21 0 0 0,55 29-33 0 0,0 2 1 0 0,0 0 0 0 0,-1 0-1 0 0,1 1 1 0 0,-1 0-1 0 0,0 1 1 0 0,1 1 0 0 0,-1 0-1 0 0,-25 2 1 0 0,23 2-40 0 0,0 2 1 0 0,1-1-1 0 0,0 2 0 0 0,-1 0 1 0 0,2 1-1 0 0,-1 0 0 0 0,1 1 0 0 0,0 0 1 0 0,1 1-1 0 0,0 0 0 0 0,0 1 1 0 0,-13 16-1 0 0,16-16-3 0 0,1 2 1 0 0,0-1 0 0 0,1 1-1 0 0,0 1 1 0 0,1-1 0 0 0,0 1-1 0 0,1 0 1 0 0,0 0 0 0 0,-4 23-1 0 0,-1 14 422 0 0,-3 66 0 0 0,10-86-391 0 0,-2 38 8 0 0,3 0 0 0 0,2 0 0 0 0,3 0 0 0 0,4-1 0 0 0,2 1 0 0 0,4-1 0 0 0,38 122-1 0 0,-39-160-214 0 0,1 0-1 0 0,1-1 1 0 0,2-1-1 0 0,1 0 0 0 0,21 26 1 0 0,-4-12-130 0 0,2-2 0 0 0,49 43 0 0 0,-68-68 211 0 0,1-1 0 0 0,0-1 0 0 0,1-1 0 0 0,0 0 0 0 0,1-2 0 0 0,0 0 0 0 0,35 10 0 0 0,-1-4 669 0 0,99 12-1 0 0,-134-25-635 0 0,-1-2-1 0 0,1 0 1 0 0,0-1-1 0 0,0 0 1 0 0,-1-2-1 0 0,1-1 1 0 0,-1 0-1 0 0,0-1 1 0 0,0-1-1 0 0,-1 0 1 0 0,1-1 0 0 0,-1-2-1 0 0,-1 1 1 0 0,23-17-1 0 0,-18 11-65 0 0,-1-1 1 0 0,-1-1-1 0 0,-1-1 0 0 0,0-1 1 0 0,-1 0-1 0 0,-1-1 0 0 0,-1-1 1 0 0,0 0-1 0 0,-2-1 0 0 0,16-31 1 0 0,-14 17-45 0 0,-2-1 0 0 0,-2 0 0 0 0,-1-1 0 0 0,-2 0 0 0 0,-1-1 0 0 0,2-42 0 0 0,-7 28 82 0 0,-1 0 0 0 0,-3-1 0 0 0,-18-98 0 0 0,10 108 163 0 0,-3 0 0 0 0,-2 1 1 0 0,-1 1-1 0 0,-2 1 0 0 0,-2 0 0 0 0,-1 2 0 0 0,-53-72 1 0 0,47 77-147 0 0,-1 1 0 0 0,-1 2 1 0 0,-2 1-1 0 0,-1 1 0 0 0,-1 1 0 0 0,-1 2 1 0 0,-1 2-1 0 0,-2 1 0 0 0,-52-24 1 0 0,85 44-227 0 0,-1 1 0 0 0,1-1 0 0 0,0 1 0 0 0,-1 0 0 0 0,-9-2 1 0 0,-4 4-571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28:0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618 152 456 0 0,'0'-6'120'0'0,"0"0"0"0"0,0 0 0 0 0,-1 0 0 0 0,0 0-1 0 0,-1 0 1 0 0,1 0 0 0 0,-1 0 0 0 0,0 0 0 0 0,-1 1 0 0 0,1-1 0 0 0,-1 1 0 0 0,0 0-1 0 0,0 0 1 0 0,-1 0 0 0 0,0 0 0 0 0,0 0 0 0 0,0 1 0 0 0,-6-5 0 0 0,4 4 28 0 0,0 0 0 0 0,-1 1-1 0 0,0 0 1 0 0,0 0 0 0 0,0 0 0 0 0,0 1 0 0 0,-1 0 0 0 0,1 1 0 0 0,-1 0 0 0 0,0 0 0 0 0,0 0 0 0 0,0 1 0 0 0,-10 0 0 0 0,-4 0 45 0 0,0 1 0 0 0,0 1-1 0 0,1 1 1 0 0,-1 0 0 0 0,0 2 0 0 0,-25 8 0 0 0,37-9-54 0 0,1 1 0 0 0,-1 0-1 0 0,1 1 1 0 0,0 0 0 0 0,0 0 0 0 0,0 1 0 0 0,1 0 0 0 0,0 1 0 0 0,0 0 0 0 0,1 0 0 0 0,0 0 0 0 0,0 1 0 0 0,1 0 0 0 0,0 1 0 0 0,-7 11 0 0 0,-17 39-67 0 0,2 2 0 0 0,2 0 1 0 0,-22 87-1 0 0,44-131 282 0 0,1 1 0 0 0,1 0 1 0 0,0 0-1 0 0,1 0 0 0 0,1 0 0 0 0,1 0 0 0 0,0 0 0 0 0,7 31 0 0 0,7 11-85 0 0,25 69-1 0 0,-28-93-208 0 0,-2-12 86 0 0,1-1 1 0 0,1 1 0 0 0,1-2-1 0 0,1 0 1 0 0,1 0 0 0 0,1-1 0 0 0,1-1-1 0 0,1-1 1 0 0,0 0 0 0 0,1-2-1 0 0,1 0 1 0 0,1-1 0 0 0,40 23-1 0 0,-41-29-110 0 0,1-1-1 0 0,0-1 0 0 0,1-1 0 0 0,0-1 1 0 0,0 0-1 0 0,0-2 0 0 0,1-1 1 0 0,-1-1-1 0 0,1 0 0 0 0,0-2 0 0 0,-1-1 1 0 0,1 0-1 0 0,0-2 0 0 0,-1 0 0 0 0,1-2 1 0 0,-1-1-1 0 0,28-10 0 0 0,-32 7-18 0 0,-1 0 0 0 0,0-1 0 0 0,0 0 0 0 0,-1-2 0 0 0,-1 0 0 0 0,0 0 0 0 0,19-21 0 0 0,-10 6 17 0 0,-1-1 0 0 0,-1-2 0 0 0,20-33 0 0 0,-24 31-21 0 0,-2-1-1 0 0,-1-1 1 0 0,-2 0-1 0 0,-1-1 1 0 0,13-66-1 0 0,-23 85 0 0 0,0-1 0 0 0,-1 1 1 0 0,-1-1-1 0 0,-1 1 0 0 0,0-1 0 0 0,-5-23 1 0 0,-31-97 106 0 0,12 51-87 0 0,18 58-27 0 0,4 11 9 0 0,-2-1 1 0 0,0 1-1 0 0,-10-21 0 0 0,12 33-11 0 0,0-1 0 0 0,0 2 0 0 0,0-1 0 0 0,0 0-1 0 0,-1 1 1 0 0,0-1 0 0 0,0 1 0 0 0,0 0 0 0 0,0 0-1 0 0,-1 1 1 0 0,1-1 0 0 0,-1 1 0 0 0,0 0 0 0 0,-8-3-1 0 0,-47-17-185 0 0,-113-27 0 0 0,16 6-172 0 0,155 43 271 0 0,-2-1-163 0 0,0 1 0 0 0,0 0 0 0 0,0-1-1 0 0,0 2 1 0 0,0-1 0 0 0,-1 0 0 0 0,1 1-1 0 0,0 0 1 0 0,0 0 0 0 0,-7 0 0 0 0,0 5-4262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22:23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76 155 3225 0 0,'-6'8'709'0'0,"0"0"0"0"0,-1 0 1 0 0,0 0-1 0 0,0 0 0 0 0,-12 8 1 0 0,-4 6 2091 0 0,56-72 3145 0 0,-4 5-4876 0 0,-10 12-360 0 0,-18 28-675 0 0,1 1-1 0 0,1-1 1 0 0,-1 1 0 0 0,0 0-1 0 0,1 0 1 0 0,0 0-1 0 0,0 0 1 0 0,0 0-1 0 0,1 1 1 0 0,-1-1-1 0 0,1 1 1 0 0,7-6-1 0 0,1 0 39 0 0,-12 9-69 0 0,1-1 1 0 0,-1 0 0 0 0,1 1 0 0 0,0-1-1 0 0,-1 0 1 0 0,1 1 0 0 0,0-1 0 0 0,0 1-1 0 0,-1-1 1 0 0,1 1 0 0 0,0-1 0 0 0,0 1-1 0 0,0 0 1 0 0,0-1 0 0 0,0 1 0 0 0,-1 0-1 0 0,1 0 1 0 0,1 0 0 0 0,34-29 700 0 0,-35 28-666 0 0,0 1-1 0 0,1 0 0 0 0,-1-1 0 0 0,0 1 0 0 0,1 0 0 0 0,-1 0 0 0 0,0 0 0 0 0,0 0 1 0 0,1 0-1 0 0,-1 0 0 0 0,0 1 0 0 0,1-1 0 0 0,-1 0 0 0 0,0 1 0 0 0,0-1 0 0 0,1 0 1 0 0,-1 1-1 0 0,0 0 0 0 0,0-1 0 0 0,0 1 0 0 0,0 0 0 0 0,0-1 0 0 0,0 1 0 0 0,0 0 0 0 0,0 0 1 0 0,1 1-1 0 0,27 33 336 0 0,-21-24-231 0 0,9 14 100 0 0,0 1-1 0 0,25 55 0 0 0,-10-18-55 0 0,-11-24 81 0 0,44 74 161 0 0,-57-100-414 0 0,1 0 0 0 0,0-1 1 0 0,1-1-1 0 0,1 1 0 0 0,0-2 0 0 0,15 12 0 0 0,-14-16-71 0 0,1 0 50 0 0,-13-6-67 0 0,0 1-1 0 0,0-1 1 0 0,0 0-1 0 0,0 0 1 0 0,0 0-1 0 0,0 1 1 0 0,0-1-1 0 0,0 0 1 0 0,0 0-1 0 0,0 0 1 0 0,0 0-1 0 0,1 1 1 0 0,-1-1-1 0 0,-1 0 1 0 0,1 0-1 0 0,0 0 1 0 0,0 1-1 0 0,0-1 1 0 0,0 0-1 0 0,0 0 1 0 0,0 0-1 0 0,0 0 1 0 0,0 1-1 0 0,0-1 1 0 0,0 0-1 0 0,0 0 1 0 0,0 0-1 0 0,0 0 1 0 0,-1 1-1 0 0,1-1 1 0 0,0 0-1 0 0,0 0 1 0 0,0 0-1 0 0,0 0 1 0 0,0 0-1 0 0,-1 0 1 0 0,1 1-1 0 0,0-1 1 0 0,0 0-1 0 0,0 0 1 0 0,-1 0-1 0 0,1 0 1 0 0,0 0-1 0 0,0 0 1 0 0,0 0-1 0 0,0 0 1 0 0,-1 0-1 0 0,1 0 1 0 0,0 0-1 0 0,0 0 1 0 0,0 0-1 0 0,-1 0 1 0 0,1 0-1 0 0,0 0 1 0 0,0 0-1 0 0,0 0 1 0 0,-1 0-1 0 0,1 0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9.xml"/><Relationship Id="rId21" Type="http://schemas.openxmlformats.org/officeDocument/2006/relationships/customXml" Target="../ink/ink231.xml"/><Relationship Id="rId42" Type="http://schemas.openxmlformats.org/officeDocument/2006/relationships/image" Target="../media/image257.png"/><Relationship Id="rId63" Type="http://schemas.openxmlformats.org/officeDocument/2006/relationships/customXml" Target="../ink/ink252.xml"/><Relationship Id="rId84" Type="http://schemas.openxmlformats.org/officeDocument/2006/relationships/image" Target="../media/image278.png"/><Relationship Id="rId138" Type="http://schemas.openxmlformats.org/officeDocument/2006/relationships/image" Target="../media/image305.png"/><Relationship Id="rId159" Type="http://schemas.openxmlformats.org/officeDocument/2006/relationships/customXml" Target="../ink/ink300.xml"/><Relationship Id="rId170" Type="http://schemas.openxmlformats.org/officeDocument/2006/relationships/image" Target="../media/image321.png"/><Relationship Id="rId191" Type="http://schemas.openxmlformats.org/officeDocument/2006/relationships/customXml" Target="../ink/ink316.xml"/><Relationship Id="rId205" Type="http://schemas.openxmlformats.org/officeDocument/2006/relationships/customXml" Target="../ink/ink323.xml"/><Relationship Id="rId226" Type="http://schemas.openxmlformats.org/officeDocument/2006/relationships/image" Target="../media/image349.png"/><Relationship Id="rId107" Type="http://schemas.openxmlformats.org/officeDocument/2006/relationships/customXml" Target="../ink/ink274.xml"/><Relationship Id="rId11" Type="http://schemas.openxmlformats.org/officeDocument/2006/relationships/customXml" Target="../ink/ink226.xml"/><Relationship Id="rId32" Type="http://schemas.openxmlformats.org/officeDocument/2006/relationships/image" Target="../media/image252.png"/><Relationship Id="rId53" Type="http://schemas.openxmlformats.org/officeDocument/2006/relationships/customXml" Target="../ink/ink247.xml"/><Relationship Id="rId74" Type="http://schemas.openxmlformats.org/officeDocument/2006/relationships/image" Target="../media/image273.png"/><Relationship Id="rId128" Type="http://schemas.openxmlformats.org/officeDocument/2006/relationships/image" Target="../media/image300.png"/><Relationship Id="rId149" Type="http://schemas.openxmlformats.org/officeDocument/2006/relationships/customXml" Target="../ink/ink295.xml"/><Relationship Id="rId5" Type="http://schemas.openxmlformats.org/officeDocument/2006/relationships/customXml" Target="../ink/ink223.xml"/><Relationship Id="rId95" Type="http://schemas.openxmlformats.org/officeDocument/2006/relationships/customXml" Target="../ink/ink268.xml"/><Relationship Id="rId160" Type="http://schemas.openxmlformats.org/officeDocument/2006/relationships/image" Target="../media/image316.png"/><Relationship Id="rId181" Type="http://schemas.openxmlformats.org/officeDocument/2006/relationships/customXml" Target="../ink/ink311.xml"/><Relationship Id="rId216" Type="http://schemas.openxmlformats.org/officeDocument/2006/relationships/image" Target="../media/image344.png"/><Relationship Id="rId22" Type="http://schemas.openxmlformats.org/officeDocument/2006/relationships/image" Target="../media/image247.png"/><Relationship Id="rId43" Type="http://schemas.openxmlformats.org/officeDocument/2006/relationships/customXml" Target="../ink/ink242.xml"/><Relationship Id="rId64" Type="http://schemas.openxmlformats.org/officeDocument/2006/relationships/image" Target="../media/image268.png"/><Relationship Id="rId118" Type="http://schemas.openxmlformats.org/officeDocument/2006/relationships/image" Target="../media/image295.png"/><Relationship Id="rId139" Type="http://schemas.openxmlformats.org/officeDocument/2006/relationships/customXml" Target="../ink/ink290.xml"/><Relationship Id="rId85" Type="http://schemas.openxmlformats.org/officeDocument/2006/relationships/customXml" Target="../ink/ink263.xml"/><Relationship Id="rId150" Type="http://schemas.openxmlformats.org/officeDocument/2006/relationships/image" Target="../media/image311.png"/><Relationship Id="rId171" Type="http://schemas.openxmlformats.org/officeDocument/2006/relationships/customXml" Target="../ink/ink306.xml"/><Relationship Id="rId192" Type="http://schemas.openxmlformats.org/officeDocument/2006/relationships/image" Target="../media/image332.png"/><Relationship Id="rId206" Type="http://schemas.openxmlformats.org/officeDocument/2006/relationships/image" Target="../media/image339.png"/><Relationship Id="rId227" Type="http://schemas.openxmlformats.org/officeDocument/2006/relationships/customXml" Target="../ink/ink334.xml"/><Relationship Id="rId12" Type="http://schemas.openxmlformats.org/officeDocument/2006/relationships/image" Target="../media/image242.png"/><Relationship Id="rId33" Type="http://schemas.openxmlformats.org/officeDocument/2006/relationships/customXml" Target="../ink/ink237.xml"/><Relationship Id="rId108" Type="http://schemas.openxmlformats.org/officeDocument/2006/relationships/image" Target="../media/image290.png"/><Relationship Id="rId129" Type="http://schemas.openxmlformats.org/officeDocument/2006/relationships/customXml" Target="../ink/ink285.xml"/><Relationship Id="rId54" Type="http://schemas.openxmlformats.org/officeDocument/2006/relationships/image" Target="../media/image263.png"/><Relationship Id="rId75" Type="http://schemas.openxmlformats.org/officeDocument/2006/relationships/customXml" Target="../ink/ink258.xml"/><Relationship Id="rId96" Type="http://schemas.openxmlformats.org/officeDocument/2006/relationships/image" Target="../media/image284.png"/><Relationship Id="rId140" Type="http://schemas.openxmlformats.org/officeDocument/2006/relationships/image" Target="../media/image306.png"/><Relationship Id="rId161" Type="http://schemas.openxmlformats.org/officeDocument/2006/relationships/customXml" Target="../ink/ink301.xml"/><Relationship Id="rId182" Type="http://schemas.openxmlformats.org/officeDocument/2006/relationships/image" Target="../media/image327.png"/><Relationship Id="rId217" Type="http://schemas.openxmlformats.org/officeDocument/2006/relationships/customXml" Target="../ink/ink329.xml"/><Relationship Id="rId6" Type="http://schemas.openxmlformats.org/officeDocument/2006/relationships/image" Target="../media/image239.png"/><Relationship Id="rId23" Type="http://schemas.openxmlformats.org/officeDocument/2006/relationships/customXml" Target="../ink/ink232.xml"/><Relationship Id="rId119" Type="http://schemas.openxmlformats.org/officeDocument/2006/relationships/customXml" Target="../ink/ink280.xml"/><Relationship Id="rId44" Type="http://schemas.openxmlformats.org/officeDocument/2006/relationships/image" Target="../media/image258.png"/><Relationship Id="rId65" Type="http://schemas.openxmlformats.org/officeDocument/2006/relationships/customXml" Target="../ink/ink253.xml"/><Relationship Id="rId86" Type="http://schemas.openxmlformats.org/officeDocument/2006/relationships/image" Target="../media/image279.png"/><Relationship Id="rId130" Type="http://schemas.openxmlformats.org/officeDocument/2006/relationships/image" Target="../media/image301.png"/><Relationship Id="rId151" Type="http://schemas.openxmlformats.org/officeDocument/2006/relationships/customXml" Target="../ink/ink296.xml"/><Relationship Id="rId172" Type="http://schemas.openxmlformats.org/officeDocument/2006/relationships/image" Target="../media/image322.png"/><Relationship Id="rId193" Type="http://schemas.openxmlformats.org/officeDocument/2006/relationships/customXml" Target="../ink/ink317.xml"/><Relationship Id="rId207" Type="http://schemas.openxmlformats.org/officeDocument/2006/relationships/customXml" Target="../ink/ink324.xml"/><Relationship Id="rId228" Type="http://schemas.openxmlformats.org/officeDocument/2006/relationships/image" Target="../media/image350.png"/><Relationship Id="rId13" Type="http://schemas.openxmlformats.org/officeDocument/2006/relationships/customXml" Target="../ink/ink227.xml"/><Relationship Id="rId109" Type="http://schemas.openxmlformats.org/officeDocument/2006/relationships/customXml" Target="../ink/ink275.xml"/><Relationship Id="rId34" Type="http://schemas.openxmlformats.org/officeDocument/2006/relationships/image" Target="../media/image253.png"/><Relationship Id="rId55" Type="http://schemas.openxmlformats.org/officeDocument/2006/relationships/customXml" Target="../ink/ink248.xml"/><Relationship Id="rId76" Type="http://schemas.openxmlformats.org/officeDocument/2006/relationships/image" Target="../media/image274.png"/><Relationship Id="rId97" Type="http://schemas.openxmlformats.org/officeDocument/2006/relationships/customXml" Target="../ink/ink269.xml"/><Relationship Id="rId120" Type="http://schemas.openxmlformats.org/officeDocument/2006/relationships/image" Target="../media/image296.png"/><Relationship Id="rId141" Type="http://schemas.openxmlformats.org/officeDocument/2006/relationships/customXml" Target="../ink/ink291.xml"/><Relationship Id="rId7" Type="http://schemas.openxmlformats.org/officeDocument/2006/relationships/customXml" Target="../ink/ink224.xml"/><Relationship Id="rId162" Type="http://schemas.openxmlformats.org/officeDocument/2006/relationships/image" Target="../media/image317.png"/><Relationship Id="rId183" Type="http://schemas.openxmlformats.org/officeDocument/2006/relationships/customXml" Target="../ink/ink312.xml"/><Relationship Id="rId218" Type="http://schemas.openxmlformats.org/officeDocument/2006/relationships/image" Target="../media/image345.png"/><Relationship Id="rId24" Type="http://schemas.openxmlformats.org/officeDocument/2006/relationships/image" Target="../media/image248.png"/><Relationship Id="rId45" Type="http://schemas.openxmlformats.org/officeDocument/2006/relationships/customXml" Target="../ink/ink243.xml"/><Relationship Id="rId66" Type="http://schemas.openxmlformats.org/officeDocument/2006/relationships/image" Target="../media/image269.png"/><Relationship Id="rId87" Type="http://schemas.openxmlformats.org/officeDocument/2006/relationships/customXml" Target="../ink/ink264.xml"/><Relationship Id="rId110" Type="http://schemas.openxmlformats.org/officeDocument/2006/relationships/image" Target="../media/image291.png"/><Relationship Id="rId131" Type="http://schemas.openxmlformats.org/officeDocument/2006/relationships/customXml" Target="../ink/ink286.xml"/><Relationship Id="rId152" Type="http://schemas.openxmlformats.org/officeDocument/2006/relationships/image" Target="../media/image312.png"/><Relationship Id="rId173" Type="http://schemas.openxmlformats.org/officeDocument/2006/relationships/customXml" Target="../ink/ink307.xml"/><Relationship Id="rId194" Type="http://schemas.openxmlformats.org/officeDocument/2006/relationships/image" Target="../media/image333.png"/><Relationship Id="rId208" Type="http://schemas.openxmlformats.org/officeDocument/2006/relationships/image" Target="../media/image340.png"/><Relationship Id="rId229" Type="http://schemas.openxmlformats.org/officeDocument/2006/relationships/customXml" Target="../ink/ink335.xml"/><Relationship Id="rId14" Type="http://schemas.openxmlformats.org/officeDocument/2006/relationships/image" Target="../media/image243.png"/><Relationship Id="rId35" Type="http://schemas.openxmlformats.org/officeDocument/2006/relationships/customXml" Target="../ink/ink238.xml"/><Relationship Id="rId56" Type="http://schemas.openxmlformats.org/officeDocument/2006/relationships/image" Target="../media/image264.png"/><Relationship Id="rId77" Type="http://schemas.openxmlformats.org/officeDocument/2006/relationships/customXml" Target="../ink/ink259.xml"/><Relationship Id="rId100" Type="http://schemas.openxmlformats.org/officeDocument/2006/relationships/image" Target="../media/image286.png"/><Relationship Id="rId8" Type="http://schemas.openxmlformats.org/officeDocument/2006/relationships/image" Target="../media/image240.png"/><Relationship Id="rId98" Type="http://schemas.openxmlformats.org/officeDocument/2006/relationships/image" Target="../media/image285.png"/><Relationship Id="rId121" Type="http://schemas.openxmlformats.org/officeDocument/2006/relationships/customXml" Target="../ink/ink281.xml"/><Relationship Id="rId142" Type="http://schemas.openxmlformats.org/officeDocument/2006/relationships/image" Target="../media/image307.png"/><Relationship Id="rId163" Type="http://schemas.openxmlformats.org/officeDocument/2006/relationships/customXml" Target="../ink/ink302.xml"/><Relationship Id="rId184" Type="http://schemas.openxmlformats.org/officeDocument/2006/relationships/image" Target="../media/image328.png"/><Relationship Id="rId219" Type="http://schemas.openxmlformats.org/officeDocument/2006/relationships/customXml" Target="../ink/ink330.xml"/><Relationship Id="rId230" Type="http://schemas.openxmlformats.org/officeDocument/2006/relationships/image" Target="../media/image351.png"/><Relationship Id="rId25" Type="http://schemas.openxmlformats.org/officeDocument/2006/relationships/customXml" Target="../ink/ink233.xml"/><Relationship Id="rId46" Type="http://schemas.openxmlformats.org/officeDocument/2006/relationships/image" Target="../media/image259.png"/><Relationship Id="rId67" Type="http://schemas.openxmlformats.org/officeDocument/2006/relationships/customXml" Target="../ink/ink254.xml"/><Relationship Id="rId116" Type="http://schemas.openxmlformats.org/officeDocument/2006/relationships/image" Target="../media/image294.png"/><Relationship Id="rId137" Type="http://schemas.openxmlformats.org/officeDocument/2006/relationships/customXml" Target="../ink/ink289.xml"/><Relationship Id="rId158" Type="http://schemas.openxmlformats.org/officeDocument/2006/relationships/image" Target="../media/image315.png"/><Relationship Id="rId20" Type="http://schemas.openxmlformats.org/officeDocument/2006/relationships/image" Target="../media/image246.png"/><Relationship Id="rId41" Type="http://schemas.openxmlformats.org/officeDocument/2006/relationships/customXml" Target="../ink/ink241.xml"/><Relationship Id="rId62" Type="http://schemas.openxmlformats.org/officeDocument/2006/relationships/image" Target="../media/image267.png"/><Relationship Id="rId83" Type="http://schemas.openxmlformats.org/officeDocument/2006/relationships/customXml" Target="../ink/ink262.xml"/><Relationship Id="rId88" Type="http://schemas.openxmlformats.org/officeDocument/2006/relationships/image" Target="../media/image280.png"/><Relationship Id="rId111" Type="http://schemas.openxmlformats.org/officeDocument/2006/relationships/customXml" Target="../ink/ink276.xml"/><Relationship Id="rId132" Type="http://schemas.openxmlformats.org/officeDocument/2006/relationships/image" Target="../media/image302.png"/><Relationship Id="rId153" Type="http://schemas.openxmlformats.org/officeDocument/2006/relationships/customXml" Target="../ink/ink297.xml"/><Relationship Id="rId174" Type="http://schemas.openxmlformats.org/officeDocument/2006/relationships/image" Target="../media/image323.png"/><Relationship Id="rId179" Type="http://schemas.openxmlformats.org/officeDocument/2006/relationships/customXml" Target="../ink/ink310.xml"/><Relationship Id="rId195" Type="http://schemas.openxmlformats.org/officeDocument/2006/relationships/customXml" Target="../ink/ink318.xml"/><Relationship Id="rId209" Type="http://schemas.openxmlformats.org/officeDocument/2006/relationships/customXml" Target="../ink/ink325.xml"/><Relationship Id="rId190" Type="http://schemas.openxmlformats.org/officeDocument/2006/relationships/image" Target="../media/image331.png"/><Relationship Id="rId204" Type="http://schemas.openxmlformats.org/officeDocument/2006/relationships/image" Target="../media/image338.png"/><Relationship Id="rId220" Type="http://schemas.openxmlformats.org/officeDocument/2006/relationships/image" Target="../media/image346.png"/><Relationship Id="rId225" Type="http://schemas.openxmlformats.org/officeDocument/2006/relationships/customXml" Target="../ink/ink333.xml"/><Relationship Id="rId15" Type="http://schemas.openxmlformats.org/officeDocument/2006/relationships/customXml" Target="../ink/ink228.xml"/><Relationship Id="rId36" Type="http://schemas.openxmlformats.org/officeDocument/2006/relationships/image" Target="../media/image254.png"/><Relationship Id="rId57" Type="http://schemas.openxmlformats.org/officeDocument/2006/relationships/customXml" Target="../ink/ink249.xml"/><Relationship Id="rId106" Type="http://schemas.openxmlformats.org/officeDocument/2006/relationships/image" Target="../media/image289.png"/><Relationship Id="rId127" Type="http://schemas.openxmlformats.org/officeDocument/2006/relationships/customXml" Target="../ink/ink284.xml"/><Relationship Id="rId10" Type="http://schemas.openxmlformats.org/officeDocument/2006/relationships/image" Target="../media/image241.png"/><Relationship Id="rId31" Type="http://schemas.openxmlformats.org/officeDocument/2006/relationships/customXml" Target="../ink/ink236.xml"/><Relationship Id="rId52" Type="http://schemas.openxmlformats.org/officeDocument/2006/relationships/image" Target="../media/image262.png"/><Relationship Id="rId73" Type="http://schemas.openxmlformats.org/officeDocument/2006/relationships/customXml" Target="../ink/ink257.xml"/><Relationship Id="rId78" Type="http://schemas.openxmlformats.org/officeDocument/2006/relationships/image" Target="../media/image275.png"/><Relationship Id="rId94" Type="http://schemas.openxmlformats.org/officeDocument/2006/relationships/image" Target="../media/image283.png"/><Relationship Id="rId99" Type="http://schemas.openxmlformats.org/officeDocument/2006/relationships/customXml" Target="../ink/ink270.xml"/><Relationship Id="rId101" Type="http://schemas.openxmlformats.org/officeDocument/2006/relationships/customXml" Target="../ink/ink271.xml"/><Relationship Id="rId122" Type="http://schemas.openxmlformats.org/officeDocument/2006/relationships/image" Target="../media/image297.png"/><Relationship Id="rId143" Type="http://schemas.openxmlformats.org/officeDocument/2006/relationships/customXml" Target="../ink/ink292.xml"/><Relationship Id="rId148" Type="http://schemas.openxmlformats.org/officeDocument/2006/relationships/image" Target="../media/image310.png"/><Relationship Id="rId164" Type="http://schemas.openxmlformats.org/officeDocument/2006/relationships/image" Target="../media/image318.png"/><Relationship Id="rId169" Type="http://schemas.openxmlformats.org/officeDocument/2006/relationships/customXml" Target="../ink/ink305.xml"/><Relationship Id="rId185" Type="http://schemas.openxmlformats.org/officeDocument/2006/relationships/customXml" Target="../ink/ink313.xml"/><Relationship Id="rId4" Type="http://schemas.openxmlformats.org/officeDocument/2006/relationships/image" Target="../media/image238.png"/><Relationship Id="rId9" Type="http://schemas.openxmlformats.org/officeDocument/2006/relationships/customXml" Target="../ink/ink225.xml"/><Relationship Id="rId180" Type="http://schemas.openxmlformats.org/officeDocument/2006/relationships/image" Target="../media/image326.png"/><Relationship Id="rId210" Type="http://schemas.openxmlformats.org/officeDocument/2006/relationships/image" Target="../media/image341.png"/><Relationship Id="rId215" Type="http://schemas.openxmlformats.org/officeDocument/2006/relationships/customXml" Target="../ink/ink328.xml"/><Relationship Id="rId26" Type="http://schemas.openxmlformats.org/officeDocument/2006/relationships/image" Target="../media/image249.png"/><Relationship Id="rId47" Type="http://schemas.openxmlformats.org/officeDocument/2006/relationships/customXml" Target="../ink/ink244.xml"/><Relationship Id="rId68" Type="http://schemas.openxmlformats.org/officeDocument/2006/relationships/image" Target="../media/image270.png"/><Relationship Id="rId89" Type="http://schemas.openxmlformats.org/officeDocument/2006/relationships/customXml" Target="../ink/ink265.xml"/><Relationship Id="rId112" Type="http://schemas.openxmlformats.org/officeDocument/2006/relationships/image" Target="../media/image292.png"/><Relationship Id="rId133" Type="http://schemas.openxmlformats.org/officeDocument/2006/relationships/customXml" Target="../ink/ink287.xml"/><Relationship Id="rId154" Type="http://schemas.openxmlformats.org/officeDocument/2006/relationships/image" Target="../media/image313.png"/><Relationship Id="rId175" Type="http://schemas.openxmlformats.org/officeDocument/2006/relationships/customXml" Target="../ink/ink308.xml"/><Relationship Id="rId196" Type="http://schemas.openxmlformats.org/officeDocument/2006/relationships/image" Target="../media/image334.png"/><Relationship Id="rId200" Type="http://schemas.openxmlformats.org/officeDocument/2006/relationships/image" Target="../media/image336.png"/><Relationship Id="rId16" Type="http://schemas.openxmlformats.org/officeDocument/2006/relationships/image" Target="../media/image244.png"/><Relationship Id="rId221" Type="http://schemas.openxmlformats.org/officeDocument/2006/relationships/customXml" Target="../ink/ink331.xml"/><Relationship Id="rId37" Type="http://schemas.openxmlformats.org/officeDocument/2006/relationships/customXml" Target="../ink/ink239.xml"/><Relationship Id="rId58" Type="http://schemas.openxmlformats.org/officeDocument/2006/relationships/image" Target="../media/image265.png"/><Relationship Id="rId79" Type="http://schemas.openxmlformats.org/officeDocument/2006/relationships/customXml" Target="../ink/ink260.xml"/><Relationship Id="rId102" Type="http://schemas.openxmlformats.org/officeDocument/2006/relationships/image" Target="../media/image287.png"/><Relationship Id="rId123" Type="http://schemas.openxmlformats.org/officeDocument/2006/relationships/customXml" Target="../ink/ink282.xml"/><Relationship Id="rId144" Type="http://schemas.openxmlformats.org/officeDocument/2006/relationships/image" Target="../media/image308.png"/><Relationship Id="rId90" Type="http://schemas.openxmlformats.org/officeDocument/2006/relationships/image" Target="../media/image281.png"/><Relationship Id="rId165" Type="http://schemas.openxmlformats.org/officeDocument/2006/relationships/customXml" Target="../ink/ink303.xml"/><Relationship Id="rId186" Type="http://schemas.openxmlformats.org/officeDocument/2006/relationships/image" Target="../media/image329.png"/><Relationship Id="rId211" Type="http://schemas.openxmlformats.org/officeDocument/2006/relationships/customXml" Target="../ink/ink326.xml"/><Relationship Id="rId27" Type="http://schemas.openxmlformats.org/officeDocument/2006/relationships/customXml" Target="../ink/ink234.xml"/><Relationship Id="rId48" Type="http://schemas.openxmlformats.org/officeDocument/2006/relationships/image" Target="../media/image260.png"/><Relationship Id="rId69" Type="http://schemas.openxmlformats.org/officeDocument/2006/relationships/customXml" Target="../ink/ink255.xml"/><Relationship Id="rId113" Type="http://schemas.openxmlformats.org/officeDocument/2006/relationships/customXml" Target="../ink/ink277.xml"/><Relationship Id="rId134" Type="http://schemas.openxmlformats.org/officeDocument/2006/relationships/image" Target="../media/image303.png"/><Relationship Id="rId80" Type="http://schemas.openxmlformats.org/officeDocument/2006/relationships/image" Target="../media/image276.png"/><Relationship Id="rId155" Type="http://schemas.openxmlformats.org/officeDocument/2006/relationships/customXml" Target="../ink/ink298.xml"/><Relationship Id="rId176" Type="http://schemas.openxmlformats.org/officeDocument/2006/relationships/image" Target="../media/image324.png"/><Relationship Id="rId197" Type="http://schemas.openxmlformats.org/officeDocument/2006/relationships/customXml" Target="../ink/ink319.xml"/><Relationship Id="rId201" Type="http://schemas.openxmlformats.org/officeDocument/2006/relationships/customXml" Target="../ink/ink321.xml"/><Relationship Id="rId222" Type="http://schemas.openxmlformats.org/officeDocument/2006/relationships/image" Target="../media/image347.png"/><Relationship Id="rId17" Type="http://schemas.openxmlformats.org/officeDocument/2006/relationships/customXml" Target="../ink/ink229.xml"/><Relationship Id="rId38" Type="http://schemas.openxmlformats.org/officeDocument/2006/relationships/image" Target="../media/image255.png"/><Relationship Id="rId59" Type="http://schemas.openxmlformats.org/officeDocument/2006/relationships/customXml" Target="../ink/ink250.xml"/><Relationship Id="rId103" Type="http://schemas.openxmlformats.org/officeDocument/2006/relationships/customXml" Target="../ink/ink272.xml"/><Relationship Id="rId124" Type="http://schemas.openxmlformats.org/officeDocument/2006/relationships/image" Target="../media/image298.png"/><Relationship Id="rId70" Type="http://schemas.openxmlformats.org/officeDocument/2006/relationships/image" Target="../media/image271.png"/><Relationship Id="rId91" Type="http://schemas.openxmlformats.org/officeDocument/2006/relationships/customXml" Target="../ink/ink266.xml"/><Relationship Id="rId145" Type="http://schemas.openxmlformats.org/officeDocument/2006/relationships/customXml" Target="../ink/ink293.xml"/><Relationship Id="rId166" Type="http://schemas.openxmlformats.org/officeDocument/2006/relationships/image" Target="../media/image319.png"/><Relationship Id="rId187" Type="http://schemas.openxmlformats.org/officeDocument/2006/relationships/customXml" Target="../ink/ink31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42.png"/><Relationship Id="rId28" Type="http://schemas.openxmlformats.org/officeDocument/2006/relationships/image" Target="../media/image250.png"/><Relationship Id="rId49" Type="http://schemas.openxmlformats.org/officeDocument/2006/relationships/customXml" Target="../ink/ink245.xml"/><Relationship Id="rId114" Type="http://schemas.openxmlformats.org/officeDocument/2006/relationships/image" Target="../media/image293.png"/><Relationship Id="rId60" Type="http://schemas.openxmlformats.org/officeDocument/2006/relationships/image" Target="../media/image266.png"/><Relationship Id="rId81" Type="http://schemas.openxmlformats.org/officeDocument/2006/relationships/customXml" Target="../ink/ink261.xml"/><Relationship Id="rId135" Type="http://schemas.openxmlformats.org/officeDocument/2006/relationships/customXml" Target="../ink/ink288.xml"/><Relationship Id="rId156" Type="http://schemas.openxmlformats.org/officeDocument/2006/relationships/image" Target="../media/image314.png"/><Relationship Id="rId177" Type="http://schemas.openxmlformats.org/officeDocument/2006/relationships/customXml" Target="../ink/ink309.xml"/><Relationship Id="rId198" Type="http://schemas.openxmlformats.org/officeDocument/2006/relationships/image" Target="../media/image335.png"/><Relationship Id="rId202" Type="http://schemas.openxmlformats.org/officeDocument/2006/relationships/image" Target="../media/image337.png"/><Relationship Id="rId223" Type="http://schemas.openxmlformats.org/officeDocument/2006/relationships/customXml" Target="../ink/ink332.xml"/><Relationship Id="rId18" Type="http://schemas.openxmlformats.org/officeDocument/2006/relationships/image" Target="../media/image245.png"/><Relationship Id="rId39" Type="http://schemas.openxmlformats.org/officeDocument/2006/relationships/customXml" Target="../ink/ink240.xml"/><Relationship Id="rId50" Type="http://schemas.openxmlformats.org/officeDocument/2006/relationships/image" Target="../media/image261.png"/><Relationship Id="rId104" Type="http://schemas.openxmlformats.org/officeDocument/2006/relationships/image" Target="../media/image288.png"/><Relationship Id="rId125" Type="http://schemas.openxmlformats.org/officeDocument/2006/relationships/customXml" Target="../ink/ink283.xml"/><Relationship Id="rId146" Type="http://schemas.openxmlformats.org/officeDocument/2006/relationships/image" Target="../media/image309.png"/><Relationship Id="rId167" Type="http://schemas.openxmlformats.org/officeDocument/2006/relationships/customXml" Target="../ink/ink304.xml"/><Relationship Id="rId188" Type="http://schemas.openxmlformats.org/officeDocument/2006/relationships/image" Target="../media/image330.png"/><Relationship Id="rId71" Type="http://schemas.openxmlformats.org/officeDocument/2006/relationships/customXml" Target="../ink/ink256.xml"/><Relationship Id="rId92" Type="http://schemas.openxmlformats.org/officeDocument/2006/relationships/image" Target="../media/image282.png"/><Relationship Id="rId213" Type="http://schemas.openxmlformats.org/officeDocument/2006/relationships/customXml" Target="../ink/ink327.xml"/><Relationship Id="rId2" Type="http://schemas.openxmlformats.org/officeDocument/2006/relationships/image" Target="../media/image236.png"/><Relationship Id="rId29" Type="http://schemas.openxmlformats.org/officeDocument/2006/relationships/customXml" Target="../ink/ink235.xml"/><Relationship Id="rId40" Type="http://schemas.openxmlformats.org/officeDocument/2006/relationships/image" Target="../media/image256.png"/><Relationship Id="rId115" Type="http://schemas.openxmlformats.org/officeDocument/2006/relationships/customXml" Target="../ink/ink278.xml"/><Relationship Id="rId136" Type="http://schemas.openxmlformats.org/officeDocument/2006/relationships/image" Target="../media/image304.png"/><Relationship Id="rId157" Type="http://schemas.openxmlformats.org/officeDocument/2006/relationships/customXml" Target="../ink/ink299.xml"/><Relationship Id="rId178" Type="http://schemas.openxmlformats.org/officeDocument/2006/relationships/image" Target="../media/image325.png"/><Relationship Id="rId61" Type="http://schemas.openxmlformats.org/officeDocument/2006/relationships/customXml" Target="../ink/ink251.xml"/><Relationship Id="rId82" Type="http://schemas.openxmlformats.org/officeDocument/2006/relationships/image" Target="../media/image277.png"/><Relationship Id="rId199" Type="http://schemas.openxmlformats.org/officeDocument/2006/relationships/customXml" Target="../ink/ink320.xml"/><Relationship Id="rId203" Type="http://schemas.openxmlformats.org/officeDocument/2006/relationships/customXml" Target="../ink/ink322.xml"/><Relationship Id="rId19" Type="http://schemas.openxmlformats.org/officeDocument/2006/relationships/customXml" Target="../ink/ink230.xml"/><Relationship Id="rId224" Type="http://schemas.openxmlformats.org/officeDocument/2006/relationships/image" Target="../media/image348.png"/><Relationship Id="rId30" Type="http://schemas.openxmlformats.org/officeDocument/2006/relationships/image" Target="../media/image251.png"/><Relationship Id="rId105" Type="http://schemas.openxmlformats.org/officeDocument/2006/relationships/customXml" Target="../ink/ink273.xml"/><Relationship Id="rId126" Type="http://schemas.openxmlformats.org/officeDocument/2006/relationships/image" Target="../media/image299.png"/><Relationship Id="rId147" Type="http://schemas.openxmlformats.org/officeDocument/2006/relationships/customXml" Target="../ink/ink294.xml"/><Relationship Id="rId168" Type="http://schemas.openxmlformats.org/officeDocument/2006/relationships/image" Target="../media/image320.png"/><Relationship Id="rId51" Type="http://schemas.openxmlformats.org/officeDocument/2006/relationships/customXml" Target="../ink/ink246.xml"/><Relationship Id="rId72" Type="http://schemas.openxmlformats.org/officeDocument/2006/relationships/image" Target="../media/image272.png"/><Relationship Id="rId93" Type="http://schemas.openxmlformats.org/officeDocument/2006/relationships/customXml" Target="../ink/ink267.xml"/><Relationship Id="rId189" Type="http://schemas.openxmlformats.org/officeDocument/2006/relationships/customXml" Target="../ink/ink315.xml"/><Relationship Id="rId3" Type="http://schemas.openxmlformats.org/officeDocument/2006/relationships/image" Target="../media/image237.png"/><Relationship Id="rId214" Type="http://schemas.openxmlformats.org/officeDocument/2006/relationships/image" Target="../media/image34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3.xml"/><Relationship Id="rId21" Type="http://schemas.openxmlformats.org/officeDocument/2006/relationships/customXml" Target="../ink/ink345.xml"/><Relationship Id="rId42" Type="http://schemas.openxmlformats.org/officeDocument/2006/relationships/image" Target="../media/image372.png"/><Relationship Id="rId63" Type="http://schemas.openxmlformats.org/officeDocument/2006/relationships/customXml" Target="../ink/ink366.xml"/><Relationship Id="rId84" Type="http://schemas.openxmlformats.org/officeDocument/2006/relationships/image" Target="../media/image393.png"/><Relationship Id="rId138" Type="http://schemas.openxmlformats.org/officeDocument/2006/relationships/image" Target="../media/image420.png"/><Relationship Id="rId107" Type="http://schemas.openxmlformats.org/officeDocument/2006/relationships/customXml" Target="../ink/ink388.xml"/><Relationship Id="rId11" Type="http://schemas.openxmlformats.org/officeDocument/2006/relationships/customXml" Target="../ink/ink340.xml"/><Relationship Id="rId32" Type="http://schemas.openxmlformats.org/officeDocument/2006/relationships/image" Target="../media/image367.png"/><Relationship Id="rId53" Type="http://schemas.openxmlformats.org/officeDocument/2006/relationships/customXml" Target="../ink/ink361.xml"/><Relationship Id="rId74" Type="http://schemas.openxmlformats.org/officeDocument/2006/relationships/image" Target="../media/image388.png"/><Relationship Id="rId128" Type="http://schemas.openxmlformats.org/officeDocument/2006/relationships/image" Target="../media/image415.png"/><Relationship Id="rId149" Type="http://schemas.openxmlformats.org/officeDocument/2006/relationships/customXml" Target="../ink/ink409.xml"/><Relationship Id="rId5" Type="http://schemas.openxmlformats.org/officeDocument/2006/relationships/customXml" Target="../ink/ink337.xml"/><Relationship Id="rId95" Type="http://schemas.openxmlformats.org/officeDocument/2006/relationships/customXml" Target="../ink/ink382.xml"/><Relationship Id="rId22" Type="http://schemas.openxmlformats.org/officeDocument/2006/relationships/image" Target="../media/image362.png"/><Relationship Id="rId27" Type="http://schemas.openxmlformats.org/officeDocument/2006/relationships/customXml" Target="../ink/ink348.xml"/><Relationship Id="rId43" Type="http://schemas.openxmlformats.org/officeDocument/2006/relationships/customXml" Target="../ink/ink356.xml"/><Relationship Id="rId48" Type="http://schemas.openxmlformats.org/officeDocument/2006/relationships/image" Target="../media/image375.png"/><Relationship Id="rId64" Type="http://schemas.openxmlformats.org/officeDocument/2006/relationships/image" Target="../media/image383.png"/><Relationship Id="rId69" Type="http://schemas.openxmlformats.org/officeDocument/2006/relationships/customXml" Target="../ink/ink369.xml"/><Relationship Id="rId113" Type="http://schemas.openxmlformats.org/officeDocument/2006/relationships/customXml" Target="../ink/ink391.xml"/><Relationship Id="rId118" Type="http://schemas.openxmlformats.org/officeDocument/2006/relationships/image" Target="../media/image410.png"/><Relationship Id="rId134" Type="http://schemas.openxmlformats.org/officeDocument/2006/relationships/image" Target="../media/image418.png"/><Relationship Id="rId139" Type="http://schemas.openxmlformats.org/officeDocument/2006/relationships/customXml" Target="../ink/ink404.xml"/><Relationship Id="rId80" Type="http://schemas.openxmlformats.org/officeDocument/2006/relationships/image" Target="../media/image391.png"/><Relationship Id="rId85" Type="http://schemas.openxmlformats.org/officeDocument/2006/relationships/customXml" Target="../ink/ink377.xml"/><Relationship Id="rId150" Type="http://schemas.openxmlformats.org/officeDocument/2006/relationships/image" Target="../media/image426.png"/><Relationship Id="rId12" Type="http://schemas.openxmlformats.org/officeDocument/2006/relationships/image" Target="../media/image357.png"/><Relationship Id="rId17" Type="http://schemas.openxmlformats.org/officeDocument/2006/relationships/customXml" Target="../ink/ink343.xml"/><Relationship Id="rId33" Type="http://schemas.openxmlformats.org/officeDocument/2006/relationships/customXml" Target="../ink/ink351.xml"/><Relationship Id="rId38" Type="http://schemas.openxmlformats.org/officeDocument/2006/relationships/image" Target="../media/image370.png"/><Relationship Id="rId59" Type="http://schemas.openxmlformats.org/officeDocument/2006/relationships/customXml" Target="../ink/ink364.xml"/><Relationship Id="rId103" Type="http://schemas.openxmlformats.org/officeDocument/2006/relationships/customXml" Target="../ink/ink386.xml"/><Relationship Id="rId108" Type="http://schemas.openxmlformats.org/officeDocument/2006/relationships/image" Target="../media/image405.png"/><Relationship Id="rId124" Type="http://schemas.openxmlformats.org/officeDocument/2006/relationships/image" Target="../media/image413.png"/><Relationship Id="rId129" Type="http://schemas.openxmlformats.org/officeDocument/2006/relationships/customXml" Target="../ink/ink399.xml"/><Relationship Id="rId54" Type="http://schemas.openxmlformats.org/officeDocument/2006/relationships/image" Target="../media/image378.png"/><Relationship Id="rId70" Type="http://schemas.openxmlformats.org/officeDocument/2006/relationships/image" Target="../media/image386.png"/><Relationship Id="rId75" Type="http://schemas.openxmlformats.org/officeDocument/2006/relationships/customXml" Target="../ink/ink372.xml"/><Relationship Id="rId91" Type="http://schemas.openxmlformats.org/officeDocument/2006/relationships/customXml" Target="../ink/ink380.xml"/><Relationship Id="rId96" Type="http://schemas.openxmlformats.org/officeDocument/2006/relationships/image" Target="../media/image399.png"/><Relationship Id="rId140" Type="http://schemas.openxmlformats.org/officeDocument/2006/relationships/image" Target="../media/image421.png"/><Relationship Id="rId145" Type="http://schemas.openxmlformats.org/officeDocument/2006/relationships/customXml" Target="../ink/ink4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4.png"/><Relationship Id="rId23" Type="http://schemas.openxmlformats.org/officeDocument/2006/relationships/customXml" Target="../ink/ink346.xml"/><Relationship Id="rId28" Type="http://schemas.openxmlformats.org/officeDocument/2006/relationships/image" Target="../media/image365.png"/><Relationship Id="rId49" Type="http://schemas.openxmlformats.org/officeDocument/2006/relationships/customXml" Target="../ink/ink359.xml"/><Relationship Id="rId114" Type="http://schemas.openxmlformats.org/officeDocument/2006/relationships/image" Target="../media/image408.png"/><Relationship Id="rId119" Type="http://schemas.openxmlformats.org/officeDocument/2006/relationships/customXml" Target="../ink/ink394.xml"/><Relationship Id="rId44" Type="http://schemas.openxmlformats.org/officeDocument/2006/relationships/image" Target="../media/image373.png"/><Relationship Id="rId60" Type="http://schemas.openxmlformats.org/officeDocument/2006/relationships/image" Target="../media/image381.png"/><Relationship Id="rId65" Type="http://schemas.openxmlformats.org/officeDocument/2006/relationships/customXml" Target="../ink/ink367.xml"/><Relationship Id="rId81" Type="http://schemas.openxmlformats.org/officeDocument/2006/relationships/customXml" Target="../ink/ink375.xml"/><Relationship Id="rId86" Type="http://schemas.openxmlformats.org/officeDocument/2006/relationships/image" Target="../media/image394.png"/><Relationship Id="rId130" Type="http://schemas.openxmlformats.org/officeDocument/2006/relationships/image" Target="../media/image416.png"/><Relationship Id="rId135" Type="http://schemas.openxmlformats.org/officeDocument/2006/relationships/customXml" Target="../ink/ink402.xml"/><Relationship Id="rId13" Type="http://schemas.openxmlformats.org/officeDocument/2006/relationships/customXml" Target="../ink/ink341.xml"/><Relationship Id="rId18" Type="http://schemas.openxmlformats.org/officeDocument/2006/relationships/image" Target="../media/image360.png"/><Relationship Id="rId39" Type="http://schemas.openxmlformats.org/officeDocument/2006/relationships/customXml" Target="../ink/ink354.xml"/><Relationship Id="rId109" Type="http://schemas.openxmlformats.org/officeDocument/2006/relationships/customXml" Target="../ink/ink389.xml"/><Relationship Id="rId34" Type="http://schemas.openxmlformats.org/officeDocument/2006/relationships/image" Target="../media/image368.png"/><Relationship Id="rId50" Type="http://schemas.openxmlformats.org/officeDocument/2006/relationships/image" Target="../media/image376.png"/><Relationship Id="rId55" Type="http://schemas.openxmlformats.org/officeDocument/2006/relationships/customXml" Target="../ink/ink362.xml"/><Relationship Id="rId76" Type="http://schemas.openxmlformats.org/officeDocument/2006/relationships/image" Target="../media/image389.png"/><Relationship Id="rId97" Type="http://schemas.openxmlformats.org/officeDocument/2006/relationships/customXml" Target="../ink/ink383.xml"/><Relationship Id="rId104" Type="http://schemas.openxmlformats.org/officeDocument/2006/relationships/image" Target="../media/image403.png"/><Relationship Id="rId120" Type="http://schemas.openxmlformats.org/officeDocument/2006/relationships/image" Target="../media/image411.png"/><Relationship Id="rId125" Type="http://schemas.openxmlformats.org/officeDocument/2006/relationships/customXml" Target="../ink/ink397.xml"/><Relationship Id="rId141" Type="http://schemas.openxmlformats.org/officeDocument/2006/relationships/customXml" Target="../ink/ink405.xml"/><Relationship Id="rId146" Type="http://schemas.openxmlformats.org/officeDocument/2006/relationships/image" Target="../media/image424.png"/><Relationship Id="rId7" Type="http://schemas.openxmlformats.org/officeDocument/2006/relationships/customXml" Target="../ink/ink338.xml"/><Relationship Id="rId71" Type="http://schemas.openxmlformats.org/officeDocument/2006/relationships/customXml" Target="../ink/ink370.xml"/><Relationship Id="rId92" Type="http://schemas.openxmlformats.org/officeDocument/2006/relationships/image" Target="../media/image397.png"/><Relationship Id="rId2" Type="http://schemas.openxmlformats.org/officeDocument/2006/relationships/image" Target="../media/image352.png"/><Relationship Id="rId29" Type="http://schemas.openxmlformats.org/officeDocument/2006/relationships/customXml" Target="../ink/ink349.xml"/><Relationship Id="rId24" Type="http://schemas.openxmlformats.org/officeDocument/2006/relationships/image" Target="../media/image363.png"/><Relationship Id="rId40" Type="http://schemas.openxmlformats.org/officeDocument/2006/relationships/image" Target="../media/image371.png"/><Relationship Id="rId45" Type="http://schemas.openxmlformats.org/officeDocument/2006/relationships/customXml" Target="../ink/ink357.xml"/><Relationship Id="rId66" Type="http://schemas.openxmlformats.org/officeDocument/2006/relationships/image" Target="../media/image384.png"/><Relationship Id="rId87" Type="http://schemas.openxmlformats.org/officeDocument/2006/relationships/customXml" Target="../ink/ink378.xml"/><Relationship Id="rId110" Type="http://schemas.openxmlformats.org/officeDocument/2006/relationships/image" Target="../media/image406.png"/><Relationship Id="rId115" Type="http://schemas.openxmlformats.org/officeDocument/2006/relationships/customXml" Target="../ink/ink392.xml"/><Relationship Id="rId131" Type="http://schemas.openxmlformats.org/officeDocument/2006/relationships/customXml" Target="../ink/ink400.xml"/><Relationship Id="rId136" Type="http://schemas.openxmlformats.org/officeDocument/2006/relationships/image" Target="../media/image419.png"/><Relationship Id="rId61" Type="http://schemas.openxmlformats.org/officeDocument/2006/relationships/customXml" Target="../ink/ink365.xml"/><Relationship Id="rId82" Type="http://schemas.openxmlformats.org/officeDocument/2006/relationships/image" Target="../media/image392.png"/><Relationship Id="rId19" Type="http://schemas.openxmlformats.org/officeDocument/2006/relationships/customXml" Target="../ink/ink344.xml"/><Relationship Id="rId14" Type="http://schemas.openxmlformats.org/officeDocument/2006/relationships/image" Target="../media/image358.png"/><Relationship Id="rId30" Type="http://schemas.openxmlformats.org/officeDocument/2006/relationships/image" Target="../media/image366.png"/><Relationship Id="rId35" Type="http://schemas.openxmlformats.org/officeDocument/2006/relationships/customXml" Target="../ink/ink352.xml"/><Relationship Id="rId56" Type="http://schemas.openxmlformats.org/officeDocument/2006/relationships/image" Target="../media/image379.png"/><Relationship Id="rId77" Type="http://schemas.openxmlformats.org/officeDocument/2006/relationships/customXml" Target="../ink/ink373.xml"/><Relationship Id="rId100" Type="http://schemas.openxmlformats.org/officeDocument/2006/relationships/image" Target="../media/image401.png"/><Relationship Id="rId105" Type="http://schemas.openxmlformats.org/officeDocument/2006/relationships/customXml" Target="../ink/ink387.xml"/><Relationship Id="rId126" Type="http://schemas.openxmlformats.org/officeDocument/2006/relationships/image" Target="../media/image414.png"/><Relationship Id="rId147" Type="http://schemas.openxmlformats.org/officeDocument/2006/relationships/customXml" Target="../ink/ink408.xml"/><Relationship Id="rId8" Type="http://schemas.openxmlformats.org/officeDocument/2006/relationships/image" Target="../media/image355.png"/><Relationship Id="rId51" Type="http://schemas.openxmlformats.org/officeDocument/2006/relationships/customXml" Target="../ink/ink360.xml"/><Relationship Id="rId72" Type="http://schemas.openxmlformats.org/officeDocument/2006/relationships/image" Target="../media/image387.png"/><Relationship Id="rId93" Type="http://schemas.openxmlformats.org/officeDocument/2006/relationships/customXml" Target="../ink/ink381.xml"/><Relationship Id="rId98" Type="http://schemas.openxmlformats.org/officeDocument/2006/relationships/image" Target="../media/image400.png"/><Relationship Id="rId121" Type="http://schemas.openxmlformats.org/officeDocument/2006/relationships/customXml" Target="../ink/ink395.xml"/><Relationship Id="rId142" Type="http://schemas.openxmlformats.org/officeDocument/2006/relationships/image" Target="../media/image422.png"/><Relationship Id="rId3" Type="http://schemas.openxmlformats.org/officeDocument/2006/relationships/customXml" Target="../ink/ink336.xml"/><Relationship Id="rId25" Type="http://schemas.openxmlformats.org/officeDocument/2006/relationships/customXml" Target="../ink/ink347.xml"/><Relationship Id="rId46" Type="http://schemas.openxmlformats.org/officeDocument/2006/relationships/image" Target="../media/image374.png"/><Relationship Id="rId67" Type="http://schemas.openxmlformats.org/officeDocument/2006/relationships/customXml" Target="../ink/ink368.xml"/><Relationship Id="rId116" Type="http://schemas.openxmlformats.org/officeDocument/2006/relationships/image" Target="../media/image409.png"/><Relationship Id="rId137" Type="http://schemas.openxmlformats.org/officeDocument/2006/relationships/customXml" Target="../ink/ink403.xml"/><Relationship Id="rId20" Type="http://schemas.openxmlformats.org/officeDocument/2006/relationships/image" Target="../media/image361.png"/><Relationship Id="rId41" Type="http://schemas.openxmlformats.org/officeDocument/2006/relationships/customXml" Target="../ink/ink355.xml"/><Relationship Id="rId62" Type="http://schemas.openxmlformats.org/officeDocument/2006/relationships/image" Target="../media/image382.png"/><Relationship Id="rId83" Type="http://schemas.openxmlformats.org/officeDocument/2006/relationships/customXml" Target="../ink/ink376.xml"/><Relationship Id="rId88" Type="http://schemas.openxmlformats.org/officeDocument/2006/relationships/image" Target="../media/image395.png"/><Relationship Id="rId111" Type="http://schemas.openxmlformats.org/officeDocument/2006/relationships/customXml" Target="../ink/ink390.xml"/><Relationship Id="rId132" Type="http://schemas.openxmlformats.org/officeDocument/2006/relationships/image" Target="../media/image417.png"/><Relationship Id="rId15" Type="http://schemas.openxmlformats.org/officeDocument/2006/relationships/customXml" Target="../ink/ink342.xml"/><Relationship Id="rId36" Type="http://schemas.openxmlformats.org/officeDocument/2006/relationships/image" Target="../media/image369.png"/><Relationship Id="rId57" Type="http://schemas.openxmlformats.org/officeDocument/2006/relationships/customXml" Target="../ink/ink363.xml"/><Relationship Id="rId106" Type="http://schemas.openxmlformats.org/officeDocument/2006/relationships/image" Target="../media/image404.png"/><Relationship Id="rId127" Type="http://schemas.openxmlformats.org/officeDocument/2006/relationships/customXml" Target="../ink/ink398.xml"/><Relationship Id="rId10" Type="http://schemas.openxmlformats.org/officeDocument/2006/relationships/image" Target="../media/image356.png"/><Relationship Id="rId31" Type="http://schemas.openxmlformats.org/officeDocument/2006/relationships/customXml" Target="../ink/ink350.xml"/><Relationship Id="rId52" Type="http://schemas.openxmlformats.org/officeDocument/2006/relationships/image" Target="../media/image377.png"/><Relationship Id="rId73" Type="http://schemas.openxmlformats.org/officeDocument/2006/relationships/customXml" Target="../ink/ink371.xml"/><Relationship Id="rId78" Type="http://schemas.openxmlformats.org/officeDocument/2006/relationships/image" Target="../media/image390.png"/><Relationship Id="rId94" Type="http://schemas.openxmlformats.org/officeDocument/2006/relationships/image" Target="../media/image398.png"/><Relationship Id="rId99" Type="http://schemas.openxmlformats.org/officeDocument/2006/relationships/customXml" Target="../ink/ink384.xml"/><Relationship Id="rId101" Type="http://schemas.openxmlformats.org/officeDocument/2006/relationships/customXml" Target="../ink/ink385.xml"/><Relationship Id="rId122" Type="http://schemas.openxmlformats.org/officeDocument/2006/relationships/image" Target="../media/image412.png"/><Relationship Id="rId143" Type="http://schemas.openxmlformats.org/officeDocument/2006/relationships/customXml" Target="../ink/ink406.xml"/><Relationship Id="rId148" Type="http://schemas.openxmlformats.org/officeDocument/2006/relationships/image" Target="../media/image425.png"/><Relationship Id="rId4" Type="http://schemas.openxmlformats.org/officeDocument/2006/relationships/image" Target="../media/image353.png"/><Relationship Id="rId9" Type="http://schemas.openxmlformats.org/officeDocument/2006/relationships/customXml" Target="../ink/ink339.xml"/><Relationship Id="rId26" Type="http://schemas.openxmlformats.org/officeDocument/2006/relationships/image" Target="../media/image364.png"/><Relationship Id="rId47" Type="http://schemas.openxmlformats.org/officeDocument/2006/relationships/customXml" Target="../ink/ink358.xml"/><Relationship Id="rId68" Type="http://schemas.openxmlformats.org/officeDocument/2006/relationships/image" Target="../media/image385.png"/><Relationship Id="rId89" Type="http://schemas.openxmlformats.org/officeDocument/2006/relationships/customXml" Target="../ink/ink379.xml"/><Relationship Id="rId112" Type="http://schemas.openxmlformats.org/officeDocument/2006/relationships/image" Target="../media/image407.png"/><Relationship Id="rId133" Type="http://schemas.openxmlformats.org/officeDocument/2006/relationships/customXml" Target="../ink/ink401.xml"/><Relationship Id="rId16" Type="http://schemas.openxmlformats.org/officeDocument/2006/relationships/image" Target="../media/image359.png"/><Relationship Id="rId37" Type="http://schemas.openxmlformats.org/officeDocument/2006/relationships/customXml" Target="../ink/ink353.xml"/><Relationship Id="rId58" Type="http://schemas.openxmlformats.org/officeDocument/2006/relationships/image" Target="../media/image380.png"/><Relationship Id="rId79" Type="http://schemas.openxmlformats.org/officeDocument/2006/relationships/customXml" Target="../ink/ink374.xml"/><Relationship Id="rId102" Type="http://schemas.openxmlformats.org/officeDocument/2006/relationships/image" Target="../media/image402.png"/><Relationship Id="rId123" Type="http://schemas.openxmlformats.org/officeDocument/2006/relationships/customXml" Target="../ink/ink396.xml"/><Relationship Id="rId144" Type="http://schemas.openxmlformats.org/officeDocument/2006/relationships/image" Target="../media/image423.png"/><Relationship Id="rId90" Type="http://schemas.openxmlformats.org/officeDocument/2006/relationships/image" Target="../media/image39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7.xml"/><Relationship Id="rId21" Type="http://schemas.openxmlformats.org/officeDocument/2006/relationships/customXml" Target="../ink/ink419.xml"/><Relationship Id="rId42" Type="http://schemas.openxmlformats.org/officeDocument/2006/relationships/image" Target="../media/image446.png"/><Relationship Id="rId63" Type="http://schemas.openxmlformats.org/officeDocument/2006/relationships/customXml" Target="../ink/ink440.xml"/><Relationship Id="rId84" Type="http://schemas.openxmlformats.org/officeDocument/2006/relationships/image" Target="../media/image467.png"/><Relationship Id="rId138" Type="http://schemas.openxmlformats.org/officeDocument/2006/relationships/image" Target="../media/image494.png"/><Relationship Id="rId159" Type="http://schemas.openxmlformats.org/officeDocument/2006/relationships/customXml" Target="../ink/ink488.xml"/><Relationship Id="rId170" Type="http://schemas.openxmlformats.org/officeDocument/2006/relationships/image" Target="../media/image510.png"/><Relationship Id="rId191" Type="http://schemas.openxmlformats.org/officeDocument/2006/relationships/customXml" Target="../ink/ink504.xml"/><Relationship Id="rId205" Type="http://schemas.openxmlformats.org/officeDocument/2006/relationships/customXml" Target="../ink/ink511.xml"/><Relationship Id="rId226" Type="http://schemas.openxmlformats.org/officeDocument/2006/relationships/image" Target="../media/image538.png"/><Relationship Id="rId107" Type="http://schemas.openxmlformats.org/officeDocument/2006/relationships/customXml" Target="../ink/ink462.xml"/><Relationship Id="rId11" Type="http://schemas.openxmlformats.org/officeDocument/2006/relationships/customXml" Target="../ink/ink414.xml"/><Relationship Id="rId32" Type="http://schemas.openxmlformats.org/officeDocument/2006/relationships/image" Target="../media/image441.png"/><Relationship Id="rId53" Type="http://schemas.openxmlformats.org/officeDocument/2006/relationships/customXml" Target="../ink/ink435.xml"/><Relationship Id="rId74" Type="http://schemas.openxmlformats.org/officeDocument/2006/relationships/image" Target="../media/image462.png"/><Relationship Id="rId128" Type="http://schemas.openxmlformats.org/officeDocument/2006/relationships/image" Target="../media/image489.png"/><Relationship Id="rId149" Type="http://schemas.openxmlformats.org/officeDocument/2006/relationships/customXml" Target="../ink/ink483.xml"/><Relationship Id="rId5" Type="http://schemas.openxmlformats.org/officeDocument/2006/relationships/customXml" Target="../ink/ink411.xml"/><Relationship Id="rId95" Type="http://schemas.openxmlformats.org/officeDocument/2006/relationships/customXml" Target="../ink/ink456.xml"/><Relationship Id="rId160" Type="http://schemas.openxmlformats.org/officeDocument/2006/relationships/image" Target="../media/image505.png"/><Relationship Id="rId181" Type="http://schemas.openxmlformats.org/officeDocument/2006/relationships/customXml" Target="../ink/ink499.xml"/><Relationship Id="rId216" Type="http://schemas.openxmlformats.org/officeDocument/2006/relationships/image" Target="../media/image533.png"/><Relationship Id="rId237" Type="http://schemas.openxmlformats.org/officeDocument/2006/relationships/customXml" Target="../ink/ink527.xml"/><Relationship Id="rId22" Type="http://schemas.openxmlformats.org/officeDocument/2006/relationships/image" Target="../media/image436.png"/><Relationship Id="rId43" Type="http://schemas.openxmlformats.org/officeDocument/2006/relationships/customXml" Target="../ink/ink430.xml"/><Relationship Id="rId64" Type="http://schemas.openxmlformats.org/officeDocument/2006/relationships/image" Target="../media/image457.png"/><Relationship Id="rId118" Type="http://schemas.openxmlformats.org/officeDocument/2006/relationships/image" Target="../media/image484.png"/><Relationship Id="rId139" Type="http://schemas.openxmlformats.org/officeDocument/2006/relationships/customXml" Target="../ink/ink478.xml"/><Relationship Id="rId85" Type="http://schemas.openxmlformats.org/officeDocument/2006/relationships/customXml" Target="../ink/ink451.xml"/><Relationship Id="rId150" Type="http://schemas.openxmlformats.org/officeDocument/2006/relationships/image" Target="../media/image500.png"/><Relationship Id="rId171" Type="http://schemas.openxmlformats.org/officeDocument/2006/relationships/customXml" Target="../ink/ink494.xml"/><Relationship Id="rId192" Type="http://schemas.openxmlformats.org/officeDocument/2006/relationships/image" Target="../media/image521.png"/><Relationship Id="rId206" Type="http://schemas.openxmlformats.org/officeDocument/2006/relationships/image" Target="../media/image528.png"/><Relationship Id="rId227" Type="http://schemas.openxmlformats.org/officeDocument/2006/relationships/customXml" Target="../ink/ink522.xml"/><Relationship Id="rId12" Type="http://schemas.openxmlformats.org/officeDocument/2006/relationships/image" Target="../media/image431.png"/><Relationship Id="rId33" Type="http://schemas.openxmlformats.org/officeDocument/2006/relationships/customXml" Target="../ink/ink425.xml"/><Relationship Id="rId108" Type="http://schemas.openxmlformats.org/officeDocument/2006/relationships/image" Target="../media/image479.png"/><Relationship Id="rId129" Type="http://schemas.openxmlformats.org/officeDocument/2006/relationships/customXml" Target="../ink/ink473.xml"/><Relationship Id="rId54" Type="http://schemas.openxmlformats.org/officeDocument/2006/relationships/image" Target="../media/image452.png"/><Relationship Id="rId75" Type="http://schemas.openxmlformats.org/officeDocument/2006/relationships/customXml" Target="../ink/ink446.xml"/><Relationship Id="rId96" Type="http://schemas.openxmlformats.org/officeDocument/2006/relationships/image" Target="../media/image473.png"/><Relationship Id="rId140" Type="http://schemas.openxmlformats.org/officeDocument/2006/relationships/image" Target="../media/image495.png"/><Relationship Id="rId161" Type="http://schemas.openxmlformats.org/officeDocument/2006/relationships/customXml" Target="../ink/ink489.xml"/><Relationship Id="rId182" Type="http://schemas.openxmlformats.org/officeDocument/2006/relationships/image" Target="../media/image516.png"/><Relationship Id="rId217" Type="http://schemas.openxmlformats.org/officeDocument/2006/relationships/customXml" Target="../ink/ink517.xml"/><Relationship Id="rId6" Type="http://schemas.openxmlformats.org/officeDocument/2006/relationships/image" Target="../media/image428.png"/><Relationship Id="rId238" Type="http://schemas.openxmlformats.org/officeDocument/2006/relationships/image" Target="../media/image544.png"/><Relationship Id="rId23" Type="http://schemas.openxmlformats.org/officeDocument/2006/relationships/customXml" Target="../ink/ink420.xml"/><Relationship Id="rId119" Type="http://schemas.openxmlformats.org/officeDocument/2006/relationships/customXml" Target="../ink/ink468.xml"/><Relationship Id="rId44" Type="http://schemas.openxmlformats.org/officeDocument/2006/relationships/image" Target="../media/image447.png"/><Relationship Id="rId65" Type="http://schemas.openxmlformats.org/officeDocument/2006/relationships/customXml" Target="../ink/ink441.xml"/><Relationship Id="rId86" Type="http://schemas.openxmlformats.org/officeDocument/2006/relationships/image" Target="../media/image468.png"/><Relationship Id="rId130" Type="http://schemas.openxmlformats.org/officeDocument/2006/relationships/image" Target="../media/image490.png"/><Relationship Id="rId151" Type="http://schemas.openxmlformats.org/officeDocument/2006/relationships/customXml" Target="../ink/ink484.xml"/><Relationship Id="rId172" Type="http://schemas.openxmlformats.org/officeDocument/2006/relationships/image" Target="../media/image511.png"/><Relationship Id="rId193" Type="http://schemas.openxmlformats.org/officeDocument/2006/relationships/customXml" Target="../ink/ink505.xml"/><Relationship Id="rId207" Type="http://schemas.openxmlformats.org/officeDocument/2006/relationships/customXml" Target="../ink/ink512.xml"/><Relationship Id="rId228" Type="http://schemas.openxmlformats.org/officeDocument/2006/relationships/image" Target="../media/image539.png"/><Relationship Id="rId13" Type="http://schemas.openxmlformats.org/officeDocument/2006/relationships/customXml" Target="../ink/ink415.xml"/><Relationship Id="rId109" Type="http://schemas.openxmlformats.org/officeDocument/2006/relationships/customXml" Target="../ink/ink463.xml"/><Relationship Id="rId34" Type="http://schemas.openxmlformats.org/officeDocument/2006/relationships/image" Target="../media/image442.png"/><Relationship Id="rId55" Type="http://schemas.openxmlformats.org/officeDocument/2006/relationships/customXml" Target="../ink/ink436.xml"/><Relationship Id="rId76" Type="http://schemas.openxmlformats.org/officeDocument/2006/relationships/image" Target="../media/image463.png"/><Relationship Id="rId97" Type="http://schemas.openxmlformats.org/officeDocument/2006/relationships/customXml" Target="../ink/ink457.xml"/><Relationship Id="rId120" Type="http://schemas.openxmlformats.org/officeDocument/2006/relationships/image" Target="../media/image485.png"/><Relationship Id="rId141" Type="http://schemas.openxmlformats.org/officeDocument/2006/relationships/customXml" Target="../ink/ink479.xml"/><Relationship Id="rId7" Type="http://schemas.openxmlformats.org/officeDocument/2006/relationships/customXml" Target="../ink/ink412.xml"/><Relationship Id="rId162" Type="http://schemas.openxmlformats.org/officeDocument/2006/relationships/image" Target="../media/image506.png"/><Relationship Id="rId183" Type="http://schemas.openxmlformats.org/officeDocument/2006/relationships/customXml" Target="../ink/ink500.xml"/><Relationship Id="rId218" Type="http://schemas.openxmlformats.org/officeDocument/2006/relationships/image" Target="../media/image534.png"/><Relationship Id="rId239" Type="http://schemas.openxmlformats.org/officeDocument/2006/relationships/customXml" Target="../ink/ink528.xml"/><Relationship Id="rId24" Type="http://schemas.openxmlformats.org/officeDocument/2006/relationships/image" Target="../media/image437.png"/><Relationship Id="rId45" Type="http://schemas.openxmlformats.org/officeDocument/2006/relationships/customXml" Target="../ink/ink431.xml"/><Relationship Id="rId66" Type="http://schemas.openxmlformats.org/officeDocument/2006/relationships/image" Target="../media/image458.png"/><Relationship Id="rId87" Type="http://schemas.openxmlformats.org/officeDocument/2006/relationships/customXml" Target="../ink/ink452.xml"/><Relationship Id="rId110" Type="http://schemas.openxmlformats.org/officeDocument/2006/relationships/image" Target="../media/image480.png"/><Relationship Id="rId131" Type="http://schemas.openxmlformats.org/officeDocument/2006/relationships/customXml" Target="../ink/ink474.xml"/><Relationship Id="rId152" Type="http://schemas.openxmlformats.org/officeDocument/2006/relationships/image" Target="../media/image501.png"/><Relationship Id="rId173" Type="http://schemas.openxmlformats.org/officeDocument/2006/relationships/customXml" Target="../ink/ink495.xml"/><Relationship Id="rId194" Type="http://schemas.openxmlformats.org/officeDocument/2006/relationships/image" Target="../media/image522.png"/><Relationship Id="rId208" Type="http://schemas.openxmlformats.org/officeDocument/2006/relationships/image" Target="../media/image529.png"/><Relationship Id="rId229" Type="http://schemas.openxmlformats.org/officeDocument/2006/relationships/customXml" Target="../ink/ink523.xml"/><Relationship Id="rId240" Type="http://schemas.openxmlformats.org/officeDocument/2006/relationships/image" Target="../media/image545.png"/><Relationship Id="rId14" Type="http://schemas.openxmlformats.org/officeDocument/2006/relationships/image" Target="../media/image432.png"/><Relationship Id="rId35" Type="http://schemas.openxmlformats.org/officeDocument/2006/relationships/customXml" Target="../ink/ink426.xml"/><Relationship Id="rId56" Type="http://schemas.openxmlformats.org/officeDocument/2006/relationships/image" Target="../media/image453.png"/><Relationship Id="rId77" Type="http://schemas.openxmlformats.org/officeDocument/2006/relationships/customXml" Target="../ink/ink447.xml"/><Relationship Id="rId100" Type="http://schemas.openxmlformats.org/officeDocument/2006/relationships/image" Target="../media/image475.png"/><Relationship Id="rId8" Type="http://schemas.openxmlformats.org/officeDocument/2006/relationships/image" Target="../media/image429.png"/><Relationship Id="rId98" Type="http://schemas.openxmlformats.org/officeDocument/2006/relationships/image" Target="../media/image474.png"/><Relationship Id="rId121" Type="http://schemas.openxmlformats.org/officeDocument/2006/relationships/customXml" Target="../ink/ink469.xml"/><Relationship Id="rId142" Type="http://schemas.openxmlformats.org/officeDocument/2006/relationships/image" Target="../media/image496.png"/><Relationship Id="rId163" Type="http://schemas.openxmlformats.org/officeDocument/2006/relationships/customXml" Target="../ink/ink490.xml"/><Relationship Id="rId184" Type="http://schemas.openxmlformats.org/officeDocument/2006/relationships/image" Target="../media/image517.png"/><Relationship Id="rId219" Type="http://schemas.openxmlformats.org/officeDocument/2006/relationships/customXml" Target="../ink/ink518.xml"/><Relationship Id="rId230" Type="http://schemas.openxmlformats.org/officeDocument/2006/relationships/image" Target="../media/image540.png"/><Relationship Id="rId25" Type="http://schemas.openxmlformats.org/officeDocument/2006/relationships/customXml" Target="../ink/ink421.xml"/><Relationship Id="rId46" Type="http://schemas.openxmlformats.org/officeDocument/2006/relationships/image" Target="../media/image448.png"/><Relationship Id="rId67" Type="http://schemas.openxmlformats.org/officeDocument/2006/relationships/customXml" Target="../ink/ink442.xml"/><Relationship Id="rId88" Type="http://schemas.openxmlformats.org/officeDocument/2006/relationships/image" Target="../media/image469.png"/><Relationship Id="rId111" Type="http://schemas.openxmlformats.org/officeDocument/2006/relationships/customXml" Target="../ink/ink464.xml"/><Relationship Id="rId132" Type="http://schemas.openxmlformats.org/officeDocument/2006/relationships/image" Target="../media/image491.png"/><Relationship Id="rId153" Type="http://schemas.openxmlformats.org/officeDocument/2006/relationships/customXml" Target="../ink/ink485.xml"/><Relationship Id="rId174" Type="http://schemas.openxmlformats.org/officeDocument/2006/relationships/image" Target="../media/image512.png"/><Relationship Id="rId195" Type="http://schemas.openxmlformats.org/officeDocument/2006/relationships/customXml" Target="../ink/ink506.xml"/><Relationship Id="rId209" Type="http://schemas.openxmlformats.org/officeDocument/2006/relationships/customXml" Target="../ink/ink513.xml"/><Relationship Id="rId220" Type="http://schemas.openxmlformats.org/officeDocument/2006/relationships/image" Target="../media/image535.png"/><Relationship Id="rId241" Type="http://schemas.openxmlformats.org/officeDocument/2006/relationships/customXml" Target="../ink/ink529.xml"/><Relationship Id="rId15" Type="http://schemas.openxmlformats.org/officeDocument/2006/relationships/customXml" Target="../ink/ink416.xml"/><Relationship Id="rId36" Type="http://schemas.openxmlformats.org/officeDocument/2006/relationships/image" Target="../media/image443.png"/><Relationship Id="rId57" Type="http://schemas.openxmlformats.org/officeDocument/2006/relationships/customXml" Target="../ink/ink437.xml"/><Relationship Id="rId106" Type="http://schemas.openxmlformats.org/officeDocument/2006/relationships/image" Target="../media/image478.png"/><Relationship Id="rId127" Type="http://schemas.openxmlformats.org/officeDocument/2006/relationships/customXml" Target="../ink/ink472.xml"/><Relationship Id="rId10" Type="http://schemas.openxmlformats.org/officeDocument/2006/relationships/image" Target="../media/image430.png"/><Relationship Id="rId31" Type="http://schemas.openxmlformats.org/officeDocument/2006/relationships/customXml" Target="../ink/ink424.xml"/><Relationship Id="rId52" Type="http://schemas.openxmlformats.org/officeDocument/2006/relationships/image" Target="../media/image451.png"/><Relationship Id="rId73" Type="http://schemas.openxmlformats.org/officeDocument/2006/relationships/customXml" Target="../ink/ink445.xml"/><Relationship Id="rId78" Type="http://schemas.openxmlformats.org/officeDocument/2006/relationships/image" Target="../media/image464.png"/><Relationship Id="rId94" Type="http://schemas.openxmlformats.org/officeDocument/2006/relationships/image" Target="../media/image472.png"/><Relationship Id="rId99" Type="http://schemas.openxmlformats.org/officeDocument/2006/relationships/customXml" Target="../ink/ink458.xml"/><Relationship Id="rId101" Type="http://schemas.openxmlformats.org/officeDocument/2006/relationships/customXml" Target="../ink/ink459.xml"/><Relationship Id="rId122" Type="http://schemas.openxmlformats.org/officeDocument/2006/relationships/image" Target="../media/image486.png"/><Relationship Id="rId143" Type="http://schemas.openxmlformats.org/officeDocument/2006/relationships/customXml" Target="../ink/ink480.xml"/><Relationship Id="rId148" Type="http://schemas.openxmlformats.org/officeDocument/2006/relationships/image" Target="../media/image499.png"/><Relationship Id="rId164" Type="http://schemas.openxmlformats.org/officeDocument/2006/relationships/image" Target="../media/image507.png"/><Relationship Id="rId169" Type="http://schemas.openxmlformats.org/officeDocument/2006/relationships/customXml" Target="../ink/ink493.xml"/><Relationship Id="rId185" Type="http://schemas.openxmlformats.org/officeDocument/2006/relationships/customXml" Target="../ink/ink501.xml"/><Relationship Id="rId4" Type="http://schemas.openxmlformats.org/officeDocument/2006/relationships/image" Target="../media/image427.png"/><Relationship Id="rId9" Type="http://schemas.openxmlformats.org/officeDocument/2006/relationships/customXml" Target="../ink/ink413.xml"/><Relationship Id="rId180" Type="http://schemas.openxmlformats.org/officeDocument/2006/relationships/image" Target="../media/image515.png"/><Relationship Id="rId210" Type="http://schemas.openxmlformats.org/officeDocument/2006/relationships/image" Target="../media/image530.png"/><Relationship Id="rId215" Type="http://schemas.openxmlformats.org/officeDocument/2006/relationships/customXml" Target="../ink/ink516.xml"/><Relationship Id="rId236" Type="http://schemas.openxmlformats.org/officeDocument/2006/relationships/image" Target="../media/image543.png"/><Relationship Id="rId26" Type="http://schemas.openxmlformats.org/officeDocument/2006/relationships/image" Target="../media/image438.png"/><Relationship Id="rId231" Type="http://schemas.openxmlformats.org/officeDocument/2006/relationships/customXml" Target="../ink/ink524.xml"/><Relationship Id="rId47" Type="http://schemas.openxmlformats.org/officeDocument/2006/relationships/customXml" Target="../ink/ink432.xml"/><Relationship Id="rId68" Type="http://schemas.openxmlformats.org/officeDocument/2006/relationships/image" Target="../media/image459.png"/><Relationship Id="rId89" Type="http://schemas.openxmlformats.org/officeDocument/2006/relationships/customXml" Target="../ink/ink453.xml"/><Relationship Id="rId112" Type="http://schemas.openxmlformats.org/officeDocument/2006/relationships/image" Target="../media/image481.png"/><Relationship Id="rId133" Type="http://schemas.openxmlformats.org/officeDocument/2006/relationships/customXml" Target="../ink/ink475.xml"/><Relationship Id="rId154" Type="http://schemas.openxmlformats.org/officeDocument/2006/relationships/image" Target="../media/image502.png"/><Relationship Id="rId175" Type="http://schemas.openxmlformats.org/officeDocument/2006/relationships/customXml" Target="../ink/ink496.xml"/><Relationship Id="rId196" Type="http://schemas.openxmlformats.org/officeDocument/2006/relationships/image" Target="../media/image523.png"/><Relationship Id="rId200" Type="http://schemas.openxmlformats.org/officeDocument/2006/relationships/image" Target="../media/image525.png"/><Relationship Id="rId16" Type="http://schemas.openxmlformats.org/officeDocument/2006/relationships/image" Target="../media/image433.png"/><Relationship Id="rId221" Type="http://schemas.openxmlformats.org/officeDocument/2006/relationships/customXml" Target="../ink/ink519.xml"/><Relationship Id="rId242" Type="http://schemas.openxmlformats.org/officeDocument/2006/relationships/image" Target="../media/image546.png"/><Relationship Id="rId37" Type="http://schemas.openxmlformats.org/officeDocument/2006/relationships/customXml" Target="../ink/ink427.xml"/><Relationship Id="rId58" Type="http://schemas.openxmlformats.org/officeDocument/2006/relationships/image" Target="../media/image454.png"/><Relationship Id="rId79" Type="http://schemas.openxmlformats.org/officeDocument/2006/relationships/customXml" Target="../ink/ink448.xml"/><Relationship Id="rId102" Type="http://schemas.openxmlformats.org/officeDocument/2006/relationships/image" Target="../media/image476.png"/><Relationship Id="rId123" Type="http://schemas.openxmlformats.org/officeDocument/2006/relationships/customXml" Target="../ink/ink470.xml"/><Relationship Id="rId144" Type="http://schemas.openxmlformats.org/officeDocument/2006/relationships/image" Target="../media/image497.png"/><Relationship Id="rId90" Type="http://schemas.openxmlformats.org/officeDocument/2006/relationships/image" Target="../media/image470.png"/><Relationship Id="rId165" Type="http://schemas.openxmlformats.org/officeDocument/2006/relationships/customXml" Target="../ink/ink491.xml"/><Relationship Id="rId186" Type="http://schemas.openxmlformats.org/officeDocument/2006/relationships/image" Target="../media/image518.png"/><Relationship Id="rId211" Type="http://schemas.openxmlformats.org/officeDocument/2006/relationships/customXml" Target="../ink/ink514.xml"/><Relationship Id="rId232" Type="http://schemas.openxmlformats.org/officeDocument/2006/relationships/image" Target="../media/image541.png"/><Relationship Id="rId27" Type="http://schemas.openxmlformats.org/officeDocument/2006/relationships/customXml" Target="../ink/ink422.xml"/><Relationship Id="rId48" Type="http://schemas.openxmlformats.org/officeDocument/2006/relationships/image" Target="../media/image449.png"/><Relationship Id="rId69" Type="http://schemas.openxmlformats.org/officeDocument/2006/relationships/customXml" Target="../ink/ink443.xml"/><Relationship Id="rId113" Type="http://schemas.openxmlformats.org/officeDocument/2006/relationships/customXml" Target="../ink/ink465.xml"/><Relationship Id="rId134" Type="http://schemas.openxmlformats.org/officeDocument/2006/relationships/image" Target="../media/image492.png"/><Relationship Id="rId80" Type="http://schemas.openxmlformats.org/officeDocument/2006/relationships/image" Target="../media/image465.png"/><Relationship Id="rId155" Type="http://schemas.openxmlformats.org/officeDocument/2006/relationships/customXml" Target="../ink/ink486.xml"/><Relationship Id="rId176" Type="http://schemas.openxmlformats.org/officeDocument/2006/relationships/image" Target="../media/image513.png"/><Relationship Id="rId197" Type="http://schemas.openxmlformats.org/officeDocument/2006/relationships/customXml" Target="../ink/ink507.xml"/><Relationship Id="rId201" Type="http://schemas.openxmlformats.org/officeDocument/2006/relationships/customXml" Target="../ink/ink509.xml"/><Relationship Id="rId222" Type="http://schemas.openxmlformats.org/officeDocument/2006/relationships/image" Target="../media/image536.png"/><Relationship Id="rId243" Type="http://schemas.openxmlformats.org/officeDocument/2006/relationships/customXml" Target="../ink/ink530.xml"/><Relationship Id="rId17" Type="http://schemas.openxmlformats.org/officeDocument/2006/relationships/customXml" Target="../ink/ink417.xml"/><Relationship Id="rId38" Type="http://schemas.openxmlformats.org/officeDocument/2006/relationships/image" Target="../media/image444.png"/><Relationship Id="rId59" Type="http://schemas.openxmlformats.org/officeDocument/2006/relationships/customXml" Target="../ink/ink438.xml"/><Relationship Id="rId103" Type="http://schemas.openxmlformats.org/officeDocument/2006/relationships/customXml" Target="../ink/ink460.xml"/><Relationship Id="rId124" Type="http://schemas.openxmlformats.org/officeDocument/2006/relationships/image" Target="../media/image487.png"/><Relationship Id="rId70" Type="http://schemas.openxmlformats.org/officeDocument/2006/relationships/image" Target="../media/image460.png"/><Relationship Id="rId91" Type="http://schemas.openxmlformats.org/officeDocument/2006/relationships/customXml" Target="../ink/ink454.xml"/><Relationship Id="rId145" Type="http://schemas.openxmlformats.org/officeDocument/2006/relationships/customXml" Target="../ink/ink481.xml"/><Relationship Id="rId166" Type="http://schemas.openxmlformats.org/officeDocument/2006/relationships/image" Target="../media/image508.png"/><Relationship Id="rId187" Type="http://schemas.openxmlformats.org/officeDocument/2006/relationships/customXml" Target="../ink/ink50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1.png"/><Relationship Id="rId233" Type="http://schemas.openxmlformats.org/officeDocument/2006/relationships/customXml" Target="../ink/ink525.xml"/><Relationship Id="rId28" Type="http://schemas.openxmlformats.org/officeDocument/2006/relationships/image" Target="../media/image439.png"/><Relationship Id="rId49" Type="http://schemas.openxmlformats.org/officeDocument/2006/relationships/customXml" Target="../ink/ink433.xml"/><Relationship Id="rId114" Type="http://schemas.openxmlformats.org/officeDocument/2006/relationships/image" Target="../media/image482.png"/><Relationship Id="rId60" Type="http://schemas.openxmlformats.org/officeDocument/2006/relationships/image" Target="../media/image455.png"/><Relationship Id="rId81" Type="http://schemas.openxmlformats.org/officeDocument/2006/relationships/customXml" Target="../ink/ink449.xml"/><Relationship Id="rId135" Type="http://schemas.openxmlformats.org/officeDocument/2006/relationships/customXml" Target="../ink/ink476.xml"/><Relationship Id="rId156" Type="http://schemas.openxmlformats.org/officeDocument/2006/relationships/image" Target="../media/image503.png"/><Relationship Id="rId177" Type="http://schemas.openxmlformats.org/officeDocument/2006/relationships/customXml" Target="../ink/ink497.xml"/><Relationship Id="rId198" Type="http://schemas.openxmlformats.org/officeDocument/2006/relationships/image" Target="../media/image524.png"/><Relationship Id="rId202" Type="http://schemas.openxmlformats.org/officeDocument/2006/relationships/image" Target="../media/image526.png"/><Relationship Id="rId223" Type="http://schemas.openxmlformats.org/officeDocument/2006/relationships/customXml" Target="../ink/ink520.xml"/><Relationship Id="rId244" Type="http://schemas.openxmlformats.org/officeDocument/2006/relationships/image" Target="../media/image547.png"/><Relationship Id="rId18" Type="http://schemas.openxmlformats.org/officeDocument/2006/relationships/image" Target="../media/image434.png"/><Relationship Id="rId39" Type="http://schemas.openxmlformats.org/officeDocument/2006/relationships/customXml" Target="../ink/ink428.xml"/><Relationship Id="rId50" Type="http://schemas.openxmlformats.org/officeDocument/2006/relationships/image" Target="../media/image450.png"/><Relationship Id="rId104" Type="http://schemas.openxmlformats.org/officeDocument/2006/relationships/image" Target="../media/image477.png"/><Relationship Id="rId125" Type="http://schemas.openxmlformats.org/officeDocument/2006/relationships/customXml" Target="../ink/ink471.xml"/><Relationship Id="rId146" Type="http://schemas.openxmlformats.org/officeDocument/2006/relationships/image" Target="../media/image498.png"/><Relationship Id="rId167" Type="http://schemas.openxmlformats.org/officeDocument/2006/relationships/customXml" Target="../ink/ink492.xml"/><Relationship Id="rId188" Type="http://schemas.openxmlformats.org/officeDocument/2006/relationships/image" Target="../media/image519.png"/><Relationship Id="rId71" Type="http://schemas.openxmlformats.org/officeDocument/2006/relationships/customXml" Target="../ink/ink444.xml"/><Relationship Id="rId92" Type="http://schemas.openxmlformats.org/officeDocument/2006/relationships/image" Target="../media/image471.png"/><Relationship Id="rId213" Type="http://schemas.openxmlformats.org/officeDocument/2006/relationships/customXml" Target="../ink/ink515.xml"/><Relationship Id="rId234" Type="http://schemas.openxmlformats.org/officeDocument/2006/relationships/image" Target="../media/image542.png"/><Relationship Id="rId2" Type="http://schemas.openxmlformats.org/officeDocument/2006/relationships/image" Target="../media/image352.png"/><Relationship Id="rId29" Type="http://schemas.openxmlformats.org/officeDocument/2006/relationships/customXml" Target="../ink/ink423.xml"/><Relationship Id="rId40" Type="http://schemas.openxmlformats.org/officeDocument/2006/relationships/image" Target="../media/image445.png"/><Relationship Id="rId115" Type="http://schemas.openxmlformats.org/officeDocument/2006/relationships/customXml" Target="../ink/ink466.xml"/><Relationship Id="rId136" Type="http://schemas.openxmlformats.org/officeDocument/2006/relationships/image" Target="../media/image493.png"/><Relationship Id="rId157" Type="http://schemas.openxmlformats.org/officeDocument/2006/relationships/customXml" Target="../ink/ink487.xml"/><Relationship Id="rId178" Type="http://schemas.openxmlformats.org/officeDocument/2006/relationships/image" Target="../media/image514.png"/><Relationship Id="rId61" Type="http://schemas.openxmlformats.org/officeDocument/2006/relationships/customXml" Target="../ink/ink439.xml"/><Relationship Id="rId82" Type="http://schemas.openxmlformats.org/officeDocument/2006/relationships/image" Target="../media/image466.png"/><Relationship Id="rId199" Type="http://schemas.openxmlformats.org/officeDocument/2006/relationships/customXml" Target="../ink/ink508.xml"/><Relationship Id="rId203" Type="http://schemas.openxmlformats.org/officeDocument/2006/relationships/customXml" Target="../ink/ink510.xml"/><Relationship Id="rId19" Type="http://schemas.openxmlformats.org/officeDocument/2006/relationships/customXml" Target="../ink/ink418.xml"/><Relationship Id="rId224" Type="http://schemas.openxmlformats.org/officeDocument/2006/relationships/image" Target="../media/image537.png"/><Relationship Id="rId30" Type="http://schemas.openxmlformats.org/officeDocument/2006/relationships/image" Target="../media/image440.png"/><Relationship Id="rId105" Type="http://schemas.openxmlformats.org/officeDocument/2006/relationships/customXml" Target="../ink/ink461.xml"/><Relationship Id="rId126" Type="http://schemas.openxmlformats.org/officeDocument/2006/relationships/image" Target="../media/image488.png"/><Relationship Id="rId147" Type="http://schemas.openxmlformats.org/officeDocument/2006/relationships/customXml" Target="../ink/ink482.xml"/><Relationship Id="rId168" Type="http://schemas.openxmlformats.org/officeDocument/2006/relationships/image" Target="../media/image509.png"/><Relationship Id="rId51" Type="http://schemas.openxmlformats.org/officeDocument/2006/relationships/customXml" Target="../ink/ink434.xml"/><Relationship Id="rId72" Type="http://schemas.openxmlformats.org/officeDocument/2006/relationships/image" Target="../media/image461.png"/><Relationship Id="rId93" Type="http://schemas.openxmlformats.org/officeDocument/2006/relationships/customXml" Target="../ink/ink455.xml"/><Relationship Id="rId189" Type="http://schemas.openxmlformats.org/officeDocument/2006/relationships/customXml" Target="../ink/ink503.xml"/><Relationship Id="rId3" Type="http://schemas.openxmlformats.org/officeDocument/2006/relationships/customXml" Target="../ink/ink410.xml"/><Relationship Id="rId214" Type="http://schemas.openxmlformats.org/officeDocument/2006/relationships/image" Target="../media/image532.png"/><Relationship Id="rId235" Type="http://schemas.openxmlformats.org/officeDocument/2006/relationships/customXml" Target="../ink/ink526.xml"/><Relationship Id="rId116" Type="http://schemas.openxmlformats.org/officeDocument/2006/relationships/image" Target="../media/image483.png"/><Relationship Id="rId137" Type="http://schemas.openxmlformats.org/officeDocument/2006/relationships/customXml" Target="../ink/ink477.xml"/><Relationship Id="rId158" Type="http://schemas.openxmlformats.org/officeDocument/2006/relationships/image" Target="../media/image504.png"/><Relationship Id="rId20" Type="http://schemas.openxmlformats.org/officeDocument/2006/relationships/image" Target="../media/image435.png"/><Relationship Id="rId41" Type="http://schemas.openxmlformats.org/officeDocument/2006/relationships/customXml" Target="../ink/ink429.xml"/><Relationship Id="rId62" Type="http://schemas.openxmlformats.org/officeDocument/2006/relationships/image" Target="../media/image456.png"/><Relationship Id="rId83" Type="http://schemas.openxmlformats.org/officeDocument/2006/relationships/customXml" Target="../ink/ink450.xml"/><Relationship Id="rId179" Type="http://schemas.openxmlformats.org/officeDocument/2006/relationships/customXml" Target="../ink/ink498.xml"/><Relationship Id="rId190" Type="http://schemas.openxmlformats.org/officeDocument/2006/relationships/image" Target="../media/image520.png"/><Relationship Id="rId204" Type="http://schemas.openxmlformats.org/officeDocument/2006/relationships/image" Target="../media/image527.png"/><Relationship Id="rId225" Type="http://schemas.openxmlformats.org/officeDocument/2006/relationships/customXml" Target="../ink/ink52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8.xml"/><Relationship Id="rId21" Type="http://schemas.openxmlformats.org/officeDocument/2006/relationships/customXml" Target="../ink/ink540.xml"/><Relationship Id="rId42" Type="http://schemas.openxmlformats.org/officeDocument/2006/relationships/image" Target="../media/image568.png"/><Relationship Id="rId63" Type="http://schemas.openxmlformats.org/officeDocument/2006/relationships/customXml" Target="../ink/ink561.xml"/><Relationship Id="rId84" Type="http://schemas.openxmlformats.org/officeDocument/2006/relationships/image" Target="../media/image589.png"/><Relationship Id="rId138" Type="http://schemas.openxmlformats.org/officeDocument/2006/relationships/image" Target="../media/image616.png"/><Relationship Id="rId159" Type="http://schemas.openxmlformats.org/officeDocument/2006/relationships/customXml" Target="../ink/ink609.xml"/><Relationship Id="rId170" Type="http://schemas.openxmlformats.org/officeDocument/2006/relationships/image" Target="../media/image632.png"/><Relationship Id="rId191" Type="http://schemas.openxmlformats.org/officeDocument/2006/relationships/customXml" Target="../ink/ink625.xml"/><Relationship Id="rId205" Type="http://schemas.openxmlformats.org/officeDocument/2006/relationships/customXml" Target="../ink/ink632.xml"/><Relationship Id="rId226" Type="http://schemas.openxmlformats.org/officeDocument/2006/relationships/image" Target="../media/image660.png"/><Relationship Id="rId247" Type="http://schemas.openxmlformats.org/officeDocument/2006/relationships/customXml" Target="../ink/ink653.xml"/><Relationship Id="rId107" Type="http://schemas.openxmlformats.org/officeDocument/2006/relationships/customXml" Target="../ink/ink583.xml"/><Relationship Id="rId11" Type="http://schemas.openxmlformats.org/officeDocument/2006/relationships/customXml" Target="../ink/ink535.xml"/><Relationship Id="rId32" Type="http://schemas.openxmlformats.org/officeDocument/2006/relationships/image" Target="../media/image563.png"/><Relationship Id="rId53" Type="http://schemas.openxmlformats.org/officeDocument/2006/relationships/customXml" Target="../ink/ink556.xml"/><Relationship Id="rId74" Type="http://schemas.openxmlformats.org/officeDocument/2006/relationships/image" Target="../media/image584.png"/><Relationship Id="rId128" Type="http://schemas.openxmlformats.org/officeDocument/2006/relationships/image" Target="../media/image611.png"/><Relationship Id="rId149" Type="http://schemas.openxmlformats.org/officeDocument/2006/relationships/customXml" Target="../ink/ink604.xml"/><Relationship Id="rId5" Type="http://schemas.openxmlformats.org/officeDocument/2006/relationships/customXml" Target="../ink/ink532.xml"/><Relationship Id="rId95" Type="http://schemas.openxmlformats.org/officeDocument/2006/relationships/customXml" Target="../ink/ink577.xml"/><Relationship Id="rId160" Type="http://schemas.openxmlformats.org/officeDocument/2006/relationships/image" Target="../media/image627.png"/><Relationship Id="rId181" Type="http://schemas.openxmlformats.org/officeDocument/2006/relationships/customXml" Target="../ink/ink620.xml"/><Relationship Id="rId216" Type="http://schemas.openxmlformats.org/officeDocument/2006/relationships/image" Target="../media/image655.png"/><Relationship Id="rId237" Type="http://schemas.openxmlformats.org/officeDocument/2006/relationships/customXml" Target="../ink/ink648.xml"/><Relationship Id="rId22" Type="http://schemas.openxmlformats.org/officeDocument/2006/relationships/image" Target="../media/image558.png"/><Relationship Id="rId43" Type="http://schemas.openxmlformats.org/officeDocument/2006/relationships/customXml" Target="../ink/ink551.xml"/><Relationship Id="rId64" Type="http://schemas.openxmlformats.org/officeDocument/2006/relationships/image" Target="../media/image579.png"/><Relationship Id="rId118" Type="http://schemas.openxmlformats.org/officeDocument/2006/relationships/image" Target="../media/image606.png"/><Relationship Id="rId139" Type="http://schemas.openxmlformats.org/officeDocument/2006/relationships/customXml" Target="../ink/ink599.xml"/><Relationship Id="rId85" Type="http://schemas.openxmlformats.org/officeDocument/2006/relationships/customXml" Target="../ink/ink572.xml"/><Relationship Id="rId150" Type="http://schemas.openxmlformats.org/officeDocument/2006/relationships/image" Target="../media/image622.png"/><Relationship Id="rId171" Type="http://schemas.openxmlformats.org/officeDocument/2006/relationships/customXml" Target="../ink/ink615.xml"/><Relationship Id="rId192" Type="http://schemas.openxmlformats.org/officeDocument/2006/relationships/image" Target="../media/image643.png"/><Relationship Id="rId206" Type="http://schemas.openxmlformats.org/officeDocument/2006/relationships/image" Target="../media/image650.png"/><Relationship Id="rId227" Type="http://schemas.openxmlformats.org/officeDocument/2006/relationships/customXml" Target="../ink/ink643.xml"/><Relationship Id="rId248" Type="http://schemas.openxmlformats.org/officeDocument/2006/relationships/image" Target="../media/image671.png"/><Relationship Id="rId12" Type="http://schemas.openxmlformats.org/officeDocument/2006/relationships/image" Target="../media/image553.png"/><Relationship Id="rId33" Type="http://schemas.openxmlformats.org/officeDocument/2006/relationships/customXml" Target="../ink/ink546.xml"/><Relationship Id="rId108" Type="http://schemas.openxmlformats.org/officeDocument/2006/relationships/image" Target="../media/image601.png"/><Relationship Id="rId129" Type="http://schemas.openxmlformats.org/officeDocument/2006/relationships/customXml" Target="../ink/ink594.xml"/><Relationship Id="rId54" Type="http://schemas.openxmlformats.org/officeDocument/2006/relationships/image" Target="../media/image574.png"/><Relationship Id="rId75" Type="http://schemas.openxmlformats.org/officeDocument/2006/relationships/customXml" Target="../ink/ink567.xml"/><Relationship Id="rId96" Type="http://schemas.openxmlformats.org/officeDocument/2006/relationships/image" Target="../media/image595.png"/><Relationship Id="rId140" Type="http://schemas.openxmlformats.org/officeDocument/2006/relationships/image" Target="../media/image617.png"/><Relationship Id="rId161" Type="http://schemas.openxmlformats.org/officeDocument/2006/relationships/customXml" Target="../ink/ink610.xml"/><Relationship Id="rId182" Type="http://schemas.openxmlformats.org/officeDocument/2006/relationships/image" Target="../media/image638.png"/><Relationship Id="rId217" Type="http://schemas.openxmlformats.org/officeDocument/2006/relationships/customXml" Target="../ink/ink638.xml"/><Relationship Id="rId6" Type="http://schemas.openxmlformats.org/officeDocument/2006/relationships/image" Target="../media/image550.png"/><Relationship Id="rId238" Type="http://schemas.openxmlformats.org/officeDocument/2006/relationships/image" Target="../media/image666.png"/><Relationship Id="rId23" Type="http://schemas.openxmlformats.org/officeDocument/2006/relationships/customXml" Target="../ink/ink541.xml"/><Relationship Id="rId119" Type="http://schemas.openxmlformats.org/officeDocument/2006/relationships/customXml" Target="../ink/ink589.xml"/><Relationship Id="rId44" Type="http://schemas.openxmlformats.org/officeDocument/2006/relationships/image" Target="../media/image569.png"/><Relationship Id="rId65" Type="http://schemas.openxmlformats.org/officeDocument/2006/relationships/customXml" Target="../ink/ink562.xml"/><Relationship Id="rId86" Type="http://schemas.openxmlformats.org/officeDocument/2006/relationships/image" Target="../media/image590.png"/><Relationship Id="rId130" Type="http://schemas.openxmlformats.org/officeDocument/2006/relationships/image" Target="../media/image612.png"/><Relationship Id="rId151" Type="http://schemas.openxmlformats.org/officeDocument/2006/relationships/customXml" Target="../ink/ink605.xml"/><Relationship Id="rId172" Type="http://schemas.openxmlformats.org/officeDocument/2006/relationships/image" Target="../media/image633.png"/><Relationship Id="rId193" Type="http://schemas.openxmlformats.org/officeDocument/2006/relationships/customXml" Target="../ink/ink626.xml"/><Relationship Id="rId207" Type="http://schemas.openxmlformats.org/officeDocument/2006/relationships/customXml" Target="../ink/ink633.xml"/><Relationship Id="rId228" Type="http://schemas.openxmlformats.org/officeDocument/2006/relationships/image" Target="../media/image661.png"/><Relationship Id="rId13" Type="http://schemas.openxmlformats.org/officeDocument/2006/relationships/customXml" Target="../ink/ink536.xml"/><Relationship Id="rId109" Type="http://schemas.openxmlformats.org/officeDocument/2006/relationships/customXml" Target="../ink/ink584.xml"/><Relationship Id="rId34" Type="http://schemas.openxmlformats.org/officeDocument/2006/relationships/image" Target="../media/image564.png"/><Relationship Id="rId55" Type="http://schemas.openxmlformats.org/officeDocument/2006/relationships/customXml" Target="../ink/ink557.xml"/><Relationship Id="rId76" Type="http://schemas.openxmlformats.org/officeDocument/2006/relationships/image" Target="../media/image585.png"/><Relationship Id="rId97" Type="http://schemas.openxmlformats.org/officeDocument/2006/relationships/customXml" Target="../ink/ink578.xml"/><Relationship Id="rId120" Type="http://schemas.openxmlformats.org/officeDocument/2006/relationships/image" Target="../media/image607.png"/><Relationship Id="rId141" Type="http://schemas.openxmlformats.org/officeDocument/2006/relationships/customXml" Target="../ink/ink600.xml"/><Relationship Id="rId7" Type="http://schemas.openxmlformats.org/officeDocument/2006/relationships/customXml" Target="../ink/ink533.xml"/><Relationship Id="rId162" Type="http://schemas.openxmlformats.org/officeDocument/2006/relationships/image" Target="../media/image628.png"/><Relationship Id="rId183" Type="http://schemas.openxmlformats.org/officeDocument/2006/relationships/customXml" Target="../ink/ink621.xml"/><Relationship Id="rId218" Type="http://schemas.openxmlformats.org/officeDocument/2006/relationships/image" Target="../media/image656.png"/><Relationship Id="rId239" Type="http://schemas.openxmlformats.org/officeDocument/2006/relationships/customXml" Target="../ink/ink649.xml"/><Relationship Id="rId24" Type="http://schemas.openxmlformats.org/officeDocument/2006/relationships/image" Target="../media/image559.png"/><Relationship Id="rId45" Type="http://schemas.openxmlformats.org/officeDocument/2006/relationships/customXml" Target="../ink/ink552.xml"/><Relationship Id="rId66" Type="http://schemas.openxmlformats.org/officeDocument/2006/relationships/image" Target="../media/image580.png"/><Relationship Id="rId87" Type="http://schemas.openxmlformats.org/officeDocument/2006/relationships/customXml" Target="../ink/ink573.xml"/><Relationship Id="rId110" Type="http://schemas.openxmlformats.org/officeDocument/2006/relationships/image" Target="../media/image602.png"/><Relationship Id="rId131" Type="http://schemas.openxmlformats.org/officeDocument/2006/relationships/customXml" Target="../ink/ink595.xml"/><Relationship Id="rId152" Type="http://schemas.openxmlformats.org/officeDocument/2006/relationships/image" Target="../media/image623.png"/><Relationship Id="rId173" Type="http://schemas.openxmlformats.org/officeDocument/2006/relationships/customXml" Target="../ink/ink616.xml"/><Relationship Id="rId194" Type="http://schemas.openxmlformats.org/officeDocument/2006/relationships/image" Target="../media/image644.png"/><Relationship Id="rId208" Type="http://schemas.openxmlformats.org/officeDocument/2006/relationships/image" Target="../media/image651.png"/><Relationship Id="rId229" Type="http://schemas.openxmlformats.org/officeDocument/2006/relationships/customXml" Target="../ink/ink644.xml"/><Relationship Id="rId240" Type="http://schemas.openxmlformats.org/officeDocument/2006/relationships/image" Target="../media/image667.png"/><Relationship Id="rId14" Type="http://schemas.openxmlformats.org/officeDocument/2006/relationships/image" Target="../media/image554.png"/><Relationship Id="rId35" Type="http://schemas.openxmlformats.org/officeDocument/2006/relationships/customXml" Target="../ink/ink547.xml"/><Relationship Id="rId56" Type="http://schemas.openxmlformats.org/officeDocument/2006/relationships/image" Target="../media/image575.png"/><Relationship Id="rId77" Type="http://schemas.openxmlformats.org/officeDocument/2006/relationships/customXml" Target="../ink/ink568.xml"/><Relationship Id="rId100" Type="http://schemas.openxmlformats.org/officeDocument/2006/relationships/image" Target="../media/image597.png"/><Relationship Id="rId8" Type="http://schemas.openxmlformats.org/officeDocument/2006/relationships/image" Target="../media/image551.png"/><Relationship Id="rId98" Type="http://schemas.openxmlformats.org/officeDocument/2006/relationships/image" Target="../media/image596.png"/><Relationship Id="rId121" Type="http://schemas.openxmlformats.org/officeDocument/2006/relationships/customXml" Target="../ink/ink590.xml"/><Relationship Id="rId142" Type="http://schemas.openxmlformats.org/officeDocument/2006/relationships/image" Target="../media/image618.png"/><Relationship Id="rId163" Type="http://schemas.openxmlformats.org/officeDocument/2006/relationships/customXml" Target="../ink/ink611.xml"/><Relationship Id="rId184" Type="http://schemas.openxmlformats.org/officeDocument/2006/relationships/image" Target="../media/image639.png"/><Relationship Id="rId219" Type="http://schemas.openxmlformats.org/officeDocument/2006/relationships/customXml" Target="../ink/ink639.xml"/><Relationship Id="rId230" Type="http://schemas.openxmlformats.org/officeDocument/2006/relationships/image" Target="../media/image662.png"/><Relationship Id="rId25" Type="http://schemas.openxmlformats.org/officeDocument/2006/relationships/customXml" Target="../ink/ink542.xml"/><Relationship Id="rId46" Type="http://schemas.openxmlformats.org/officeDocument/2006/relationships/image" Target="../media/image570.png"/><Relationship Id="rId67" Type="http://schemas.openxmlformats.org/officeDocument/2006/relationships/customXml" Target="../ink/ink563.xml"/><Relationship Id="rId88" Type="http://schemas.openxmlformats.org/officeDocument/2006/relationships/image" Target="../media/image591.png"/><Relationship Id="rId111" Type="http://schemas.openxmlformats.org/officeDocument/2006/relationships/customXml" Target="../ink/ink585.xml"/><Relationship Id="rId132" Type="http://schemas.openxmlformats.org/officeDocument/2006/relationships/image" Target="../media/image613.png"/><Relationship Id="rId153" Type="http://schemas.openxmlformats.org/officeDocument/2006/relationships/customXml" Target="../ink/ink606.xml"/><Relationship Id="rId174" Type="http://schemas.openxmlformats.org/officeDocument/2006/relationships/image" Target="../media/image634.png"/><Relationship Id="rId195" Type="http://schemas.openxmlformats.org/officeDocument/2006/relationships/customXml" Target="../ink/ink627.xml"/><Relationship Id="rId209" Type="http://schemas.openxmlformats.org/officeDocument/2006/relationships/customXml" Target="../ink/ink634.xml"/><Relationship Id="rId220" Type="http://schemas.openxmlformats.org/officeDocument/2006/relationships/image" Target="../media/image657.png"/><Relationship Id="rId241" Type="http://schemas.openxmlformats.org/officeDocument/2006/relationships/customXml" Target="../ink/ink650.xml"/><Relationship Id="rId15" Type="http://schemas.openxmlformats.org/officeDocument/2006/relationships/customXml" Target="../ink/ink537.xml"/><Relationship Id="rId36" Type="http://schemas.openxmlformats.org/officeDocument/2006/relationships/image" Target="../media/image565.png"/><Relationship Id="rId57" Type="http://schemas.openxmlformats.org/officeDocument/2006/relationships/customXml" Target="../ink/ink558.xml"/><Relationship Id="rId10" Type="http://schemas.openxmlformats.org/officeDocument/2006/relationships/image" Target="../media/image552.png"/><Relationship Id="rId31" Type="http://schemas.openxmlformats.org/officeDocument/2006/relationships/customXml" Target="../ink/ink545.xml"/><Relationship Id="rId52" Type="http://schemas.openxmlformats.org/officeDocument/2006/relationships/image" Target="../media/image573.png"/><Relationship Id="rId73" Type="http://schemas.openxmlformats.org/officeDocument/2006/relationships/customXml" Target="../ink/ink566.xml"/><Relationship Id="rId78" Type="http://schemas.openxmlformats.org/officeDocument/2006/relationships/image" Target="../media/image586.png"/><Relationship Id="rId94" Type="http://schemas.openxmlformats.org/officeDocument/2006/relationships/image" Target="../media/image594.png"/><Relationship Id="rId99" Type="http://schemas.openxmlformats.org/officeDocument/2006/relationships/customXml" Target="../ink/ink579.xml"/><Relationship Id="rId101" Type="http://schemas.openxmlformats.org/officeDocument/2006/relationships/customXml" Target="../ink/ink580.xml"/><Relationship Id="rId122" Type="http://schemas.openxmlformats.org/officeDocument/2006/relationships/image" Target="../media/image608.png"/><Relationship Id="rId143" Type="http://schemas.openxmlformats.org/officeDocument/2006/relationships/customXml" Target="../ink/ink601.xml"/><Relationship Id="rId148" Type="http://schemas.openxmlformats.org/officeDocument/2006/relationships/image" Target="../media/image621.png"/><Relationship Id="rId164" Type="http://schemas.openxmlformats.org/officeDocument/2006/relationships/image" Target="../media/image629.png"/><Relationship Id="rId169" Type="http://schemas.openxmlformats.org/officeDocument/2006/relationships/customXml" Target="../ink/ink614.xml"/><Relationship Id="rId185" Type="http://schemas.openxmlformats.org/officeDocument/2006/relationships/customXml" Target="../ink/ink622.xml"/><Relationship Id="rId4" Type="http://schemas.openxmlformats.org/officeDocument/2006/relationships/image" Target="../media/image549.png"/><Relationship Id="rId9" Type="http://schemas.openxmlformats.org/officeDocument/2006/relationships/customXml" Target="../ink/ink534.xml"/><Relationship Id="rId180" Type="http://schemas.openxmlformats.org/officeDocument/2006/relationships/image" Target="../media/image637.png"/><Relationship Id="rId210" Type="http://schemas.openxmlformats.org/officeDocument/2006/relationships/image" Target="../media/image652.png"/><Relationship Id="rId215" Type="http://schemas.openxmlformats.org/officeDocument/2006/relationships/customXml" Target="../ink/ink637.xml"/><Relationship Id="rId236" Type="http://schemas.openxmlformats.org/officeDocument/2006/relationships/image" Target="../media/image665.png"/><Relationship Id="rId26" Type="http://schemas.openxmlformats.org/officeDocument/2006/relationships/image" Target="../media/image560.png"/><Relationship Id="rId231" Type="http://schemas.openxmlformats.org/officeDocument/2006/relationships/customXml" Target="../ink/ink645.xml"/><Relationship Id="rId47" Type="http://schemas.openxmlformats.org/officeDocument/2006/relationships/customXml" Target="../ink/ink553.xml"/><Relationship Id="rId68" Type="http://schemas.openxmlformats.org/officeDocument/2006/relationships/image" Target="../media/image581.png"/><Relationship Id="rId89" Type="http://schemas.openxmlformats.org/officeDocument/2006/relationships/customXml" Target="../ink/ink574.xml"/><Relationship Id="rId112" Type="http://schemas.openxmlformats.org/officeDocument/2006/relationships/image" Target="../media/image603.png"/><Relationship Id="rId133" Type="http://schemas.openxmlformats.org/officeDocument/2006/relationships/customXml" Target="../ink/ink596.xml"/><Relationship Id="rId154" Type="http://schemas.openxmlformats.org/officeDocument/2006/relationships/image" Target="../media/image624.png"/><Relationship Id="rId175" Type="http://schemas.openxmlformats.org/officeDocument/2006/relationships/customXml" Target="../ink/ink617.xml"/><Relationship Id="rId196" Type="http://schemas.openxmlformats.org/officeDocument/2006/relationships/image" Target="../media/image645.png"/><Relationship Id="rId200" Type="http://schemas.openxmlformats.org/officeDocument/2006/relationships/image" Target="../media/image647.png"/><Relationship Id="rId16" Type="http://schemas.openxmlformats.org/officeDocument/2006/relationships/image" Target="../media/image555.png"/><Relationship Id="rId221" Type="http://schemas.openxmlformats.org/officeDocument/2006/relationships/customXml" Target="../ink/ink640.xml"/><Relationship Id="rId242" Type="http://schemas.openxmlformats.org/officeDocument/2006/relationships/image" Target="../media/image668.png"/><Relationship Id="rId37" Type="http://schemas.openxmlformats.org/officeDocument/2006/relationships/customXml" Target="../ink/ink548.xml"/><Relationship Id="rId58" Type="http://schemas.openxmlformats.org/officeDocument/2006/relationships/image" Target="../media/image576.png"/><Relationship Id="rId79" Type="http://schemas.openxmlformats.org/officeDocument/2006/relationships/customXml" Target="../ink/ink569.xml"/><Relationship Id="rId102" Type="http://schemas.openxmlformats.org/officeDocument/2006/relationships/image" Target="../media/image598.png"/><Relationship Id="rId123" Type="http://schemas.openxmlformats.org/officeDocument/2006/relationships/customXml" Target="../ink/ink591.xml"/><Relationship Id="rId144" Type="http://schemas.openxmlformats.org/officeDocument/2006/relationships/image" Target="../media/image619.png"/><Relationship Id="rId90" Type="http://schemas.openxmlformats.org/officeDocument/2006/relationships/image" Target="../media/image592.png"/><Relationship Id="rId165" Type="http://schemas.openxmlformats.org/officeDocument/2006/relationships/customXml" Target="../ink/ink612.xml"/><Relationship Id="rId186" Type="http://schemas.openxmlformats.org/officeDocument/2006/relationships/image" Target="../media/image640.png"/><Relationship Id="rId211" Type="http://schemas.openxmlformats.org/officeDocument/2006/relationships/customXml" Target="../ink/ink635.xml"/><Relationship Id="rId232" Type="http://schemas.openxmlformats.org/officeDocument/2006/relationships/image" Target="../media/image663.png"/><Relationship Id="rId27" Type="http://schemas.openxmlformats.org/officeDocument/2006/relationships/customXml" Target="../ink/ink543.xml"/><Relationship Id="rId48" Type="http://schemas.openxmlformats.org/officeDocument/2006/relationships/image" Target="../media/image571.png"/><Relationship Id="rId69" Type="http://schemas.openxmlformats.org/officeDocument/2006/relationships/customXml" Target="../ink/ink564.xml"/><Relationship Id="rId113" Type="http://schemas.openxmlformats.org/officeDocument/2006/relationships/customXml" Target="../ink/ink586.xml"/><Relationship Id="rId134" Type="http://schemas.openxmlformats.org/officeDocument/2006/relationships/image" Target="../media/image614.png"/><Relationship Id="rId80" Type="http://schemas.openxmlformats.org/officeDocument/2006/relationships/image" Target="../media/image587.png"/><Relationship Id="rId155" Type="http://schemas.openxmlformats.org/officeDocument/2006/relationships/customXml" Target="../ink/ink607.xml"/><Relationship Id="rId176" Type="http://schemas.openxmlformats.org/officeDocument/2006/relationships/image" Target="../media/image635.png"/><Relationship Id="rId197" Type="http://schemas.openxmlformats.org/officeDocument/2006/relationships/customXml" Target="../ink/ink628.xml"/><Relationship Id="rId201" Type="http://schemas.openxmlformats.org/officeDocument/2006/relationships/customXml" Target="../ink/ink630.xml"/><Relationship Id="rId222" Type="http://schemas.openxmlformats.org/officeDocument/2006/relationships/image" Target="../media/image658.png"/><Relationship Id="rId243" Type="http://schemas.openxmlformats.org/officeDocument/2006/relationships/customXml" Target="../ink/ink651.xml"/><Relationship Id="rId17" Type="http://schemas.openxmlformats.org/officeDocument/2006/relationships/customXml" Target="../ink/ink538.xml"/><Relationship Id="rId38" Type="http://schemas.openxmlformats.org/officeDocument/2006/relationships/image" Target="../media/image566.png"/><Relationship Id="rId59" Type="http://schemas.openxmlformats.org/officeDocument/2006/relationships/customXml" Target="../ink/ink559.xml"/><Relationship Id="rId103" Type="http://schemas.openxmlformats.org/officeDocument/2006/relationships/customXml" Target="../ink/ink581.xml"/><Relationship Id="rId124" Type="http://schemas.openxmlformats.org/officeDocument/2006/relationships/image" Target="../media/image609.png"/><Relationship Id="rId70" Type="http://schemas.openxmlformats.org/officeDocument/2006/relationships/image" Target="../media/image582.png"/><Relationship Id="rId91" Type="http://schemas.openxmlformats.org/officeDocument/2006/relationships/customXml" Target="../ink/ink575.xml"/><Relationship Id="rId145" Type="http://schemas.openxmlformats.org/officeDocument/2006/relationships/customXml" Target="../ink/ink602.xml"/><Relationship Id="rId166" Type="http://schemas.openxmlformats.org/officeDocument/2006/relationships/image" Target="../media/image630.png"/><Relationship Id="rId187" Type="http://schemas.openxmlformats.org/officeDocument/2006/relationships/customXml" Target="../ink/ink62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53.png"/><Relationship Id="rId233" Type="http://schemas.openxmlformats.org/officeDocument/2006/relationships/customXml" Target="../ink/ink646.xml"/><Relationship Id="rId28" Type="http://schemas.openxmlformats.org/officeDocument/2006/relationships/image" Target="../media/image561.png"/><Relationship Id="rId49" Type="http://schemas.openxmlformats.org/officeDocument/2006/relationships/customXml" Target="../ink/ink554.xml"/><Relationship Id="rId114" Type="http://schemas.openxmlformats.org/officeDocument/2006/relationships/image" Target="../media/image604.png"/><Relationship Id="rId60" Type="http://schemas.openxmlformats.org/officeDocument/2006/relationships/image" Target="../media/image577.png"/><Relationship Id="rId81" Type="http://schemas.openxmlformats.org/officeDocument/2006/relationships/customXml" Target="../ink/ink570.xml"/><Relationship Id="rId135" Type="http://schemas.openxmlformats.org/officeDocument/2006/relationships/customXml" Target="../ink/ink597.xml"/><Relationship Id="rId156" Type="http://schemas.openxmlformats.org/officeDocument/2006/relationships/image" Target="../media/image625.png"/><Relationship Id="rId177" Type="http://schemas.openxmlformats.org/officeDocument/2006/relationships/customXml" Target="../ink/ink618.xml"/><Relationship Id="rId198" Type="http://schemas.openxmlformats.org/officeDocument/2006/relationships/image" Target="../media/image646.png"/><Relationship Id="rId202" Type="http://schemas.openxmlformats.org/officeDocument/2006/relationships/image" Target="../media/image648.png"/><Relationship Id="rId223" Type="http://schemas.openxmlformats.org/officeDocument/2006/relationships/customXml" Target="../ink/ink641.xml"/><Relationship Id="rId244" Type="http://schemas.openxmlformats.org/officeDocument/2006/relationships/image" Target="../media/image669.png"/><Relationship Id="rId18" Type="http://schemas.openxmlformats.org/officeDocument/2006/relationships/image" Target="../media/image556.png"/><Relationship Id="rId39" Type="http://schemas.openxmlformats.org/officeDocument/2006/relationships/customXml" Target="../ink/ink549.xml"/><Relationship Id="rId50" Type="http://schemas.openxmlformats.org/officeDocument/2006/relationships/image" Target="../media/image572.png"/><Relationship Id="rId104" Type="http://schemas.openxmlformats.org/officeDocument/2006/relationships/image" Target="../media/image599.png"/><Relationship Id="rId125" Type="http://schemas.openxmlformats.org/officeDocument/2006/relationships/customXml" Target="../ink/ink592.xml"/><Relationship Id="rId146" Type="http://schemas.openxmlformats.org/officeDocument/2006/relationships/image" Target="../media/image620.png"/><Relationship Id="rId167" Type="http://schemas.openxmlformats.org/officeDocument/2006/relationships/customXml" Target="../ink/ink613.xml"/><Relationship Id="rId188" Type="http://schemas.openxmlformats.org/officeDocument/2006/relationships/image" Target="../media/image641.png"/><Relationship Id="rId71" Type="http://schemas.openxmlformats.org/officeDocument/2006/relationships/customXml" Target="../ink/ink565.xml"/><Relationship Id="rId92" Type="http://schemas.openxmlformats.org/officeDocument/2006/relationships/image" Target="../media/image593.png"/><Relationship Id="rId213" Type="http://schemas.openxmlformats.org/officeDocument/2006/relationships/customXml" Target="../ink/ink636.xml"/><Relationship Id="rId234" Type="http://schemas.openxmlformats.org/officeDocument/2006/relationships/image" Target="../media/image664.png"/><Relationship Id="rId2" Type="http://schemas.openxmlformats.org/officeDocument/2006/relationships/image" Target="../media/image548.png"/><Relationship Id="rId29" Type="http://schemas.openxmlformats.org/officeDocument/2006/relationships/customXml" Target="../ink/ink544.xml"/><Relationship Id="rId40" Type="http://schemas.openxmlformats.org/officeDocument/2006/relationships/image" Target="../media/image567.png"/><Relationship Id="rId115" Type="http://schemas.openxmlformats.org/officeDocument/2006/relationships/customXml" Target="../ink/ink587.xml"/><Relationship Id="rId136" Type="http://schemas.openxmlformats.org/officeDocument/2006/relationships/image" Target="../media/image615.png"/><Relationship Id="rId157" Type="http://schemas.openxmlformats.org/officeDocument/2006/relationships/customXml" Target="../ink/ink608.xml"/><Relationship Id="rId178" Type="http://schemas.openxmlformats.org/officeDocument/2006/relationships/image" Target="../media/image636.png"/><Relationship Id="rId61" Type="http://schemas.openxmlformats.org/officeDocument/2006/relationships/customXml" Target="../ink/ink560.xml"/><Relationship Id="rId82" Type="http://schemas.openxmlformats.org/officeDocument/2006/relationships/image" Target="../media/image588.png"/><Relationship Id="rId199" Type="http://schemas.openxmlformats.org/officeDocument/2006/relationships/customXml" Target="../ink/ink629.xml"/><Relationship Id="rId203" Type="http://schemas.openxmlformats.org/officeDocument/2006/relationships/customXml" Target="../ink/ink631.xml"/><Relationship Id="rId19" Type="http://schemas.openxmlformats.org/officeDocument/2006/relationships/customXml" Target="../ink/ink539.xml"/><Relationship Id="rId224" Type="http://schemas.openxmlformats.org/officeDocument/2006/relationships/image" Target="../media/image659.png"/><Relationship Id="rId245" Type="http://schemas.openxmlformats.org/officeDocument/2006/relationships/customXml" Target="../ink/ink652.xml"/><Relationship Id="rId30" Type="http://schemas.openxmlformats.org/officeDocument/2006/relationships/image" Target="../media/image562.png"/><Relationship Id="rId105" Type="http://schemas.openxmlformats.org/officeDocument/2006/relationships/customXml" Target="../ink/ink582.xml"/><Relationship Id="rId126" Type="http://schemas.openxmlformats.org/officeDocument/2006/relationships/image" Target="../media/image610.png"/><Relationship Id="rId147" Type="http://schemas.openxmlformats.org/officeDocument/2006/relationships/customXml" Target="../ink/ink603.xml"/><Relationship Id="rId168" Type="http://schemas.openxmlformats.org/officeDocument/2006/relationships/image" Target="../media/image631.png"/><Relationship Id="rId51" Type="http://schemas.openxmlformats.org/officeDocument/2006/relationships/customXml" Target="../ink/ink555.xml"/><Relationship Id="rId72" Type="http://schemas.openxmlformats.org/officeDocument/2006/relationships/image" Target="../media/image583.png"/><Relationship Id="rId93" Type="http://schemas.openxmlformats.org/officeDocument/2006/relationships/customXml" Target="../ink/ink576.xml"/><Relationship Id="rId189" Type="http://schemas.openxmlformats.org/officeDocument/2006/relationships/customXml" Target="../ink/ink624.xml"/><Relationship Id="rId3" Type="http://schemas.openxmlformats.org/officeDocument/2006/relationships/customXml" Target="../ink/ink531.xml"/><Relationship Id="rId214" Type="http://schemas.openxmlformats.org/officeDocument/2006/relationships/image" Target="../media/image654.png"/><Relationship Id="rId235" Type="http://schemas.openxmlformats.org/officeDocument/2006/relationships/customXml" Target="../ink/ink647.xml"/><Relationship Id="rId116" Type="http://schemas.openxmlformats.org/officeDocument/2006/relationships/image" Target="../media/image605.png"/><Relationship Id="rId137" Type="http://schemas.openxmlformats.org/officeDocument/2006/relationships/customXml" Target="../ink/ink598.xml"/><Relationship Id="rId158" Type="http://schemas.openxmlformats.org/officeDocument/2006/relationships/image" Target="../media/image626.png"/><Relationship Id="rId20" Type="http://schemas.openxmlformats.org/officeDocument/2006/relationships/image" Target="../media/image557.png"/><Relationship Id="rId41" Type="http://schemas.openxmlformats.org/officeDocument/2006/relationships/customXml" Target="../ink/ink550.xml"/><Relationship Id="rId62" Type="http://schemas.openxmlformats.org/officeDocument/2006/relationships/image" Target="../media/image578.png"/><Relationship Id="rId83" Type="http://schemas.openxmlformats.org/officeDocument/2006/relationships/customXml" Target="../ink/ink571.xml"/><Relationship Id="rId179" Type="http://schemas.openxmlformats.org/officeDocument/2006/relationships/customXml" Target="../ink/ink619.xml"/><Relationship Id="rId190" Type="http://schemas.openxmlformats.org/officeDocument/2006/relationships/image" Target="../media/image642.png"/><Relationship Id="rId204" Type="http://schemas.openxmlformats.org/officeDocument/2006/relationships/image" Target="../media/image649.png"/><Relationship Id="rId225" Type="http://schemas.openxmlformats.org/officeDocument/2006/relationships/customXml" Target="../ink/ink642.xml"/><Relationship Id="rId246" Type="http://schemas.openxmlformats.org/officeDocument/2006/relationships/image" Target="../media/image670.png"/><Relationship Id="rId106" Type="http://schemas.openxmlformats.org/officeDocument/2006/relationships/image" Target="../media/image600.png"/><Relationship Id="rId127" Type="http://schemas.openxmlformats.org/officeDocument/2006/relationships/customXml" Target="../ink/ink59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1.xml"/><Relationship Id="rId21" Type="http://schemas.openxmlformats.org/officeDocument/2006/relationships/customXml" Target="../ink/ink663.xml"/><Relationship Id="rId42" Type="http://schemas.openxmlformats.org/officeDocument/2006/relationships/image" Target="../media/image692.png"/><Relationship Id="rId63" Type="http://schemas.openxmlformats.org/officeDocument/2006/relationships/customXml" Target="../ink/ink684.xml"/><Relationship Id="rId84" Type="http://schemas.openxmlformats.org/officeDocument/2006/relationships/image" Target="../media/image713.png"/><Relationship Id="rId138" Type="http://schemas.openxmlformats.org/officeDocument/2006/relationships/image" Target="../media/image740.png"/><Relationship Id="rId159" Type="http://schemas.openxmlformats.org/officeDocument/2006/relationships/customXml" Target="../ink/ink732.xml"/><Relationship Id="rId170" Type="http://schemas.openxmlformats.org/officeDocument/2006/relationships/image" Target="../media/image756.png"/><Relationship Id="rId191" Type="http://schemas.openxmlformats.org/officeDocument/2006/relationships/customXml" Target="../ink/ink748.xml"/><Relationship Id="rId205" Type="http://schemas.openxmlformats.org/officeDocument/2006/relationships/customXml" Target="../ink/ink755.xml"/><Relationship Id="rId107" Type="http://schemas.openxmlformats.org/officeDocument/2006/relationships/customXml" Target="../ink/ink706.xml"/><Relationship Id="rId11" Type="http://schemas.openxmlformats.org/officeDocument/2006/relationships/customXml" Target="../ink/ink658.xml"/><Relationship Id="rId32" Type="http://schemas.openxmlformats.org/officeDocument/2006/relationships/image" Target="../media/image687.png"/><Relationship Id="rId53" Type="http://schemas.openxmlformats.org/officeDocument/2006/relationships/customXml" Target="../ink/ink679.xml"/><Relationship Id="rId74" Type="http://schemas.openxmlformats.org/officeDocument/2006/relationships/image" Target="../media/image708.png"/><Relationship Id="rId128" Type="http://schemas.openxmlformats.org/officeDocument/2006/relationships/image" Target="../media/image735.png"/><Relationship Id="rId149" Type="http://schemas.openxmlformats.org/officeDocument/2006/relationships/customXml" Target="../ink/ink727.xml"/><Relationship Id="rId5" Type="http://schemas.openxmlformats.org/officeDocument/2006/relationships/customXml" Target="../ink/ink655.xml"/><Relationship Id="rId95" Type="http://schemas.openxmlformats.org/officeDocument/2006/relationships/customXml" Target="../ink/ink700.xml"/><Relationship Id="rId160" Type="http://schemas.openxmlformats.org/officeDocument/2006/relationships/image" Target="../media/image751.png"/><Relationship Id="rId181" Type="http://schemas.openxmlformats.org/officeDocument/2006/relationships/customXml" Target="../ink/ink743.xml"/><Relationship Id="rId22" Type="http://schemas.openxmlformats.org/officeDocument/2006/relationships/image" Target="../media/image682.png"/><Relationship Id="rId43" Type="http://schemas.openxmlformats.org/officeDocument/2006/relationships/customXml" Target="../ink/ink674.xml"/><Relationship Id="rId64" Type="http://schemas.openxmlformats.org/officeDocument/2006/relationships/image" Target="../media/image703.png"/><Relationship Id="rId118" Type="http://schemas.openxmlformats.org/officeDocument/2006/relationships/image" Target="../media/image730.png"/><Relationship Id="rId139" Type="http://schemas.openxmlformats.org/officeDocument/2006/relationships/customXml" Target="../ink/ink722.xml"/><Relationship Id="rId85" Type="http://schemas.openxmlformats.org/officeDocument/2006/relationships/customXml" Target="../ink/ink695.xml"/><Relationship Id="rId150" Type="http://schemas.openxmlformats.org/officeDocument/2006/relationships/image" Target="../media/image746.png"/><Relationship Id="rId171" Type="http://schemas.openxmlformats.org/officeDocument/2006/relationships/customXml" Target="../ink/ink738.xml"/><Relationship Id="rId192" Type="http://schemas.openxmlformats.org/officeDocument/2006/relationships/image" Target="../media/image767.png"/><Relationship Id="rId206" Type="http://schemas.openxmlformats.org/officeDocument/2006/relationships/image" Target="../media/image774.png"/><Relationship Id="rId12" Type="http://schemas.openxmlformats.org/officeDocument/2006/relationships/image" Target="../media/image677.png"/><Relationship Id="rId33" Type="http://schemas.openxmlformats.org/officeDocument/2006/relationships/customXml" Target="../ink/ink669.xml"/><Relationship Id="rId108" Type="http://schemas.openxmlformats.org/officeDocument/2006/relationships/image" Target="../media/image725.png"/><Relationship Id="rId129" Type="http://schemas.openxmlformats.org/officeDocument/2006/relationships/customXml" Target="../ink/ink717.xml"/><Relationship Id="rId54" Type="http://schemas.openxmlformats.org/officeDocument/2006/relationships/image" Target="../media/image698.png"/><Relationship Id="rId75" Type="http://schemas.openxmlformats.org/officeDocument/2006/relationships/customXml" Target="../ink/ink690.xml"/><Relationship Id="rId96" Type="http://schemas.openxmlformats.org/officeDocument/2006/relationships/image" Target="../media/image719.png"/><Relationship Id="rId140" Type="http://schemas.openxmlformats.org/officeDocument/2006/relationships/image" Target="../media/image741.png"/><Relationship Id="rId161" Type="http://schemas.openxmlformats.org/officeDocument/2006/relationships/customXml" Target="../ink/ink733.xml"/><Relationship Id="rId182" Type="http://schemas.openxmlformats.org/officeDocument/2006/relationships/image" Target="../media/image762.png"/><Relationship Id="rId6" Type="http://schemas.openxmlformats.org/officeDocument/2006/relationships/image" Target="../media/image674.png"/><Relationship Id="rId23" Type="http://schemas.openxmlformats.org/officeDocument/2006/relationships/customXml" Target="../ink/ink664.xml"/><Relationship Id="rId119" Type="http://schemas.openxmlformats.org/officeDocument/2006/relationships/customXml" Target="../ink/ink712.xml"/><Relationship Id="rId44" Type="http://schemas.openxmlformats.org/officeDocument/2006/relationships/image" Target="../media/image693.png"/><Relationship Id="rId65" Type="http://schemas.openxmlformats.org/officeDocument/2006/relationships/customXml" Target="../ink/ink685.xml"/><Relationship Id="rId86" Type="http://schemas.openxmlformats.org/officeDocument/2006/relationships/image" Target="../media/image714.png"/><Relationship Id="rId130" Type="http://schemas.openxmlformats.org/officeDocument/2006/relationships/image" Target="../media/image736.png"/><Relationship Id="rId151" Type="http://schemas.openxmlformats.org/officeDocument/2006/relationships/customXml" Target="../ink/ink728.xml"/><Relationship Id="rId172" Type="http://schemas.openxmlformats.org/officeDocument/2006/relationships/image" Target="../media/image757.png"/><Relationship Id="rId193" Type="http://schemas.openxmlformats.org/officeDocument/2006/relationships/customXml" Target="../ink/ink749.xml"/><Relationship Id="rId13" Type="http://schemas.openxmlformats.org/officeDocument/2006/relationships/customXml" Target="../ink/ink659.xml"/><Relationship Id="rId109" Type="http://schemas.openxmlformats.org/officeDocument/2006/relationships/customXml" Target="../ink/ink707.xml"/><Relationship Id="rId34" Type="http://schemas.openxmlformats.org/officeDocument/2006/relationships/image" Target="../media/image688.png"/><Relationship Id="rId55" Type="http://schemas.openxmlformats.org/officeDocument/2006/relationships/customXml" Target="../ink/ink680.xml"/><Relationship Id="rId76" Type="http://schemas.openxmlformats.org/officeDocument/2006/relationships/image" Target="../media/image709.png"/><Relationship Id="rId97" Type="http://schemas.openxmlformats.org/officeDocument/2006/relationships/customXml" Target="../ink/ink701.xml"/><Relationship Id="rId120" Type="http://schemas.openxmlformats.org/officeDocument/2006/relationships/image" Target="../media/image731.png"/><Relationship Id="rId141" Type="http://schemas.openxmlformats.org/officeDocument/2006/relationships/customXml" Target="../ink/ink723.xml"/><Relationship Id="rId7" Type="http://schemas.openxmlformats.org/officeDocument/2006/relationships/customXml" Target="../ink/ink656.xml"/><Relationship Id="rId162" Type="http://schemas.openxmlformats.org/officeDocument/2006/relationships/image" Target="../media/image752.png"/><Relationship Id="rId183" Type="http://schemas.openxmlformats.org/officeDocument/2006/relationships/customXml" Target="../ink/ink744.xml"/><Relationship Id="rId24" Type="http://schemas.openxmlformats.org/officeDocument/2006/relationships/image" Target="../media/image683.png"/><Relationship Id="rId40" Type="http://schemas.openxmlformats.org/officeDocument/2006/relationships/image" Target="../media/image691.png"/><Relationship Id="rId45" Type="http://schemas.openxmlformats.org/officeDocument/2006/relationships/customXml" Target="../ink/ink675.xml"/><Relationship Id="rId66" Type="http://schemas.openxmlformats.org/officeDocument/2006/relationships/image" Target="../media/image704.png"/><Relationship Id="rId87" Type="http://schemas.openxmlformats.org/officeDocument/2006/relationships/customXml" Target="../ink/ink696.xml"/><Relationship Id="rId110" Type="http://schemas.openxmlformats.org/officeDocument/2006/relationships/image" Target="../media/image726.png"/><Relationship Id="rId115" Type="http://schemas.openxmlformats.org/officeDocument/2006/relationships/customXml" Target="../ink/ink710.xml"/><Relationship Id="rId131" Type="http://schemas.openxmlformats.org/officeDocument/2006/relationships/customXml" Target="../ink/ink718.xml"/><Relationship Id="rId136" Type="http://schemas.openxmlformats.org/officeDocument/2006/relationships/image" Target="../media/image739.png"/><Relationship Id="rId157" Type="http://schemas.openxmlformats.org/officeDocument/2006/relationships/customXml" Target="../ink/ink731.xml"/><Relationship Id="rId178" Type="http://schemas.openxmlformats.org/officeDocument/2006/relationships/image" Target="../media/image760.png"/><Relationship Id="rId61" Type="http://schemas.openxmlformats.org/officeDocument/2006/relationships/customXml" Target="../ink/ink683.xml"/><Relationship Id="rId82" Type="http://schemas.openxmlformats.org/officeDocument/2006/relationships/image" Target="../media/image712.png"/><Relationship Id="rId152" Type="http://schemas.openxmlformats.org/officeDocument/2006/relationships/image" Target="../media/image747.png"/><Relationship Id="rId173" Type="http://schemas.openxmlformats.org/officeDocument/2006/relationships/customXml" Target="../ink/ink739.xml"/><Relationship Id="rId194" Type="http://schemas.openxmlformats.org/officeDocument/2006/relationships/image" Target="../media/image768.png"/><Relationship Id="rId199" Type="http://schemas.openxmlformats.org/officeDocument/2006/relationships/customXml" Target="../ink/ink752.xml"/><Relationship Id="rId203" Type="http://schemas.openxmlformats.org/officeDocument/2006/relationships/customXml" Target="../ink/ink754.xml"/><Relationship Id="rId19" Type="http://schemas.openxmlformats.org/officeDocument/2006/relationships/customXml" Target="../ink/ink662.xml"/><Relationship Id="rId14" Type="http://schemas.openxmlformats.org/officeDocument/2006/relationships/image" Target="../media/image678.png"/><Relationship Id="rId30" Type="http://schemas.openxmlformats.org/officeDocument/2006/relationships/image" Target="../media/image686.png"/><Relationship Id="rId35" Type="http://schemas.openxmlformats.org/officeDocument/2006/relationships/customXml" Target="../ink/ink670.xml"/><Relationship Id="rId56" Type="http://schemas.openxmlformats.org/officeDocument/2006/relationships/image" Target="../media/image699.png"/><Relationship Id="rId77" Type="http://schemas.openxmlformats.org/officeDocument/2006/relationships/customXml" Target="../ink/ink691.xml"/><Relationship Id="rId100" Type="http://schemas.openxmlformats.org/officeDocument/2006/relationships/image" Target="../media/image721.png"/><Relationship Id="rId105" Type="http://schemas.openxmlformats.org/officeDocument/2006/relationships/customXml" Target="../ink/ink705.xml"/><Relationship Id="rId126" Type="http://schemas.openxmlformats.org/officeDocument/2006/relationships/image" Target="../media/image734.png"/><Relationship Id="rId147" Type="http://schemas.openxmlformats.org/officeDocument/2006/relationships/customXml" Target="../ink/ink726.xml"/><Relationship Id="rId168" Type="http://schemas.openxmlformats.org/officeDocument/2006/relationships/image" Target="../media/image755.png"/><Relationship Id="rId8" Type="http://schemas.openxmlformats.org/officeDocument/2006/relationships/image" Target="../media/image675.png"/><Relationship Id="rId51" Type="http://schemas.openxmlformats.org/officeDocument/2006/relationships/customXml" Target="../ink/ink678.xml"/><Relationship Id="rId72" Type="http://schemas.openxmlformats.org/officeDocument/2006/relationships/image" Target="../media/image707.png"/><Relationship Id="rId93" Type="http://schemas.openxmlformats.org/officeDocument/2006/relationships/customXml" Target="../ink/ink699.xml"/><Relationship Id="rId98" Type="http://schemas.openxmlformats.org/officeDocument/2006/relationships/image" Target="../media/image720.png"/><Relationship Id="rId121" Type="http://schemas.openxmlformats.org/officeDocument/2006/relationships/customXml" Target="../ink/ink713.xml"/><Relationship Id="rId142" Type="http://schemas.openxmlformats.org/officeDocument/2006/relationships/image" Target="../media/image742.png"/><Relationship Id="rId163" Type="http://schemas.openxmlformats.org/officeDocument/2006/relationships/customXml" Target="../ink/ink734.xml"/><Relationship Id="rId184" Type="http://schemas.openxmlformats.org/officeDocument/2006/relationships/image" Target="../media/image763.png"/><Relationship Id="rId189" Type="http://schemas.openxmlformats.org/officeDocument/2006/relationships/customXml" Target="../ink/ink747.xml"/><Relationship Id="rId3" Type="http://schemas.openxmlformats.org/officeDocument/2006/relationships/customXml" Target="../ink/ink654.xml"/><Relationship Id="rId25" Type="http://schemas.openxmlformats.org/officeDocument/2006/relationships/customXml" Target="../ink/ink665.xml"/><Relationship Id="rId46" Type="http://schemas.openxmlformats.org/officeDocument/2006/relationships/image" Target="../media/image694.png"/><Relationship Id="rId67" Type="http://schemas.openxmlformats.org/officeDocument/2006/relationships/customXml" Target="../ink/ink686.xml"/><Relationship Id="rId116" Type="http://schemas.openxmlformats.org/officeDocument/2006/relationships/image" Target="../media/image729.png"/><Relationship Id="rId137" Type="http://schemas.openxmlformats.org/officeDocument/2006/relationships/customXml" Target="../ink/ink721.xml"/><Relationship Id="rId158" Type="http://schemas.openxmlformats.org/officeDocument/2006/relationships/image" Target="../media/image750.png"/><Relationship Id="rId20" Type="http://schemas.openxmlformats.org/officeDocument/2006/relationships/image" Target="../media/image681.png"/><Relationship Id="rId41" Type="http://schemas.openxmlformats.org/officeDocument/2006/relationships/customXml" Target="../ink/ink673.xml"/><Relationship Id="rId62" Type="http://schemas.openxmlformats.org/officeDocument/2006/relationships/image" Target="../media/image702.png"/><Relationship Id="rId83" Type="http://schemas.openxmlformats.org/officeDocument/2006/relationships/customXml" Target="../ink/ink694.xml"/><Relationship Id="rId88" Type="http://schemas.openxmlformats.org/officeDocument/2006/relationships/image" Target="../media/image715.png"/><Relationship Id="rId111" Type="http://schemas.openxmlformats.org/officeDocument/2006/relationships/customXml" Target="../ink/ink708.xml"/><Relationship Id="rId132" Type="http://schemas.openxmlformats.org/officeDocument/2006/relationships/image" Target="../media/image737.png"/><Relationship Id="rId153" Type="http://schemas.openxmlformats.org/officeDocument/2006/relationships/customXml" Target="../ink/ink729.xml"/><Relationship Id="rId174" Type="http://schemas.openxmlformats.org/officeDocument/2006/relationships/image" Target="../media/image758.png"/><Relationship Id="rId179" Type="http://schemas.openxmlformats.org/officeDocument/2006/relationships/customXml" Target="../ink/ink742.xml"/><Relationship Id="rId195" Type="http://schemas.openxmlformats.org/officeDocument/2006/relationships/customXml" Target="../ink/ink750.xml"/><Relationship Id="rId190" Type="http://schemas.openxmlformats.org/officeDocument/2006/relationships/image" Target="../media/image766.png"/><Relationship Id="rId204" Type="http://schemas.openxmlformats.org/officeDocument/2006/relationships/image" Target="../media/image773.png"/><Relationship Id="rId15" Type="http://schemas.openxmlformats.org/officeDocument/2006/relationships/customXml" Target="../ink/ink660.xml"/><Relationship Id="rId36" Type="http://schemas.openxmlformats.org/officeDocument/2006/relationships/image" Target="../media/image689.png"/><Relationship Id="rId57" Type="http://schemas.openxmlformats.org/officeDocument/2006/relationships/customXml" Target="../ink/ink681.xml"/><Relationship Id="rId106" Type="http://schemas.openxmlformats.org/officeDocument/2006/relationships/image" Target="../media/image724.png"/><Relationship Id="rId127" Type="http://schemas.openxmlformats.org/officeDocument/2006/relationships/customXml" Target="../ink/ink716.xml"/><Relationship Id="rId10" Type="http://schemas.openxmlformats.org/officeDocument/2006/relationships/image" Target="../media/image676.png"/><Relationship Id="rId31" Type="http://schemas.openxmlformats.org/officeDocument/2006/relationships/customXml" Target="../ink/ink668.xml"/><Relationship Id="rId52" Type="http://schemas.openxmlformats.org/officeDocument/2006/relationships/image" Target="../media/image697.png"/><Relationship Id="rId73" Type="http://schemas.openxmlformats.org/officeDocument/2006/relationships/customXml" Target="../ink/ink689.xml"/><Relationship Id="rId78" Type="http://schemas.openxmlformats.org/officeDocument/2006/relationships/image" Target="../media/image710.png"/><Relationship Id="rId94" Type="http://schemas.openxmlformats.org/officeDocument/2006/relationships/image" Target="../media/image718.png"/><Relationship Id="rId99" Type="http://schemas.openxmlformats.org/officeDocument/2006/relationships/customXml" Target="../ink/ink702.xml"/><Relationship Id="rId101" Type="http://schemas.openxmlformats.org/officeDocument/2006/relationships/customXml" Target="../ink/ink703.xml"/><Relationship Id="rId122" Type="http://schemas.openxmlformats.org/officeDocument/2006/relationships/image" Target="../media/image732.png"/><Relationship Id="rId143" Type="http://schemas.openxmlformats.org/officeDocument/2006/relationships/customXml" Target="../ink/ink724.xml"/><Relationship Id="rId148" Type="http://schemas.openxmlformats.org/officeDocument/2006/relationships/image" Target="../media/image745.png"/><Relationship Id="rId164" Type="http://schemas.openxmlformats.org/officeDocument/2006/relationships/image" Target="../media/image753.png"/><Relationship Id="rId169" Type="http://schemas.openxmlformats.org/officeDocument/2006/relationships/customXml" Target="../ink/ink737.xml"/><Relationship Id="rId185" Type="http://schemas.openxmlformats.org/officeDocument/2006/relationships/customXml" Target="../ink/ink745.xml"/><Relationship Id="rId4" Type="http://schemas.openxmlformats.org/officeDocument/2006/relationships/image" Target="../media/image673.png"/><Relationship Id="rId9" Type="http://schemas.openxmlformats.org/officeDocument/2006/relationships/customXml" Target="../ink/ink657.xml"/><Relationship Id="rId180" Type="http://schemas.openxmlformats.org/officeDocument/2006/relationships/image" Target="../media/image761.png"/><Relationship Id="rId26" Type="http://schemas.openxmlformats.org/officeDocument/2006/relationships/image" Target="../media/image684.png"/><Relationship Id="rId47" Type="http://schemas.openxmlformats.org/officeDocument/2006/relationships/customXml" Target="../ink/ink676.xml"/><Relationship Id="rId68" Type="http://schemas.openxmlformats.org/officeDocument/2006/relationships/image" Target="../media/image705.png"/><Relationship Id="rId89" Type="http://schemas.openxmlformats.org/officeDocument/2006/relationships/customXml" Target="../ink/ink697.xml"/><Relationship Id="rId112" Type="http://schemas.openxmlformats.org/officeDocument/2006/relationships/image" Target="../media/image727.png"/><Relationship Id="rId133" Type="http://schemas.openxmlformats.org/officeDocument/2006/relationships/customXml" Target="../ink/ink719.xml"/><Relationship Id="rId154" Type="http://schemas.openxmlformats.org/officeDocument/2006/relationships/image" Target="../media/image748.png"/><Relationship Id="rId175" Type="http://schemas.openxmlformats.org/officeDocument/2006/relationships/customXml" Target="../ink/ink740.xml"/><Relationship Id="rId196" Type="http://schemas.openxmlformats.org/officeDocument/2006/relationships/image" Target="../media/image769.png"/><Relationship Id="rId200" Type="http://schemas.openxmlformats.org/officeDocument/2006/relationships/image" Target="../media/image771.png"/><Relationship Id="rId16" Type="http://schemas.openxmlformats.org/officeDocument/2006/relationships/image" Target="../media/image679.png"/><Relationship Id="rId37" Type="http://schemas.openxmlformats.org/officeDocument/2006/relationships/customXml" Target="../ink/ink671.xml"/><Relationship Id="rId58" Type="http://schemas.openxmlformats.org/officeDocument/2006/relationships/image" Target="../media/image700.png"/><Relationship Id="rId79" Type="http://schemas.openxmlformats.org/officeDocument/2006/relationships/customXml" Target="../ink/ink692.xml"/><Relationship Id="rId102" Type="http://schemas.openxmlformats.org/officeDocument/2006/relationships/image" Target="../media/image722.png"/><Relationship Id="rId123" Type="http://schemas.openxmlformats.org/officeDocument/2006/relationships/customXml" Target="../ink/ink714.xml"/><Relationship Id="rId144" Type="http://schemas.openxmlformats.org/officeDocument/2006/relationships/image" Target="../media/image743.png"/><Relationship Id="rId90" Type="http://schemas.openxmlformats.org/officeDocument/2006/relationships/image" Target="../media/image716.png"/><Relationship Id="rId165" Type="http://schemas.openxmlformats.org/officeDocument/2006/relationships/customXml" Target="../ink/ink735.xml"/><Relationship Id="rId186" Type="http://schemas.openxmlformats.org/officeDocument/2006/relationships/image" Target="../media/image764.png"/><Relationship Id="rId27" Type="http://schemas.openxmlformats.org/officeDocument/2006/relationships/customXml" Target="../ink/ink666.xml"/><Relationship Id="rId48" Type="http://schemas.openxmlformats.org/officeDocument/2006/relationships/image" Target="../media/image695.png"/><Relationship Id="rId69" Type="http://schemas.openxmlformats.org/officeDocument/2006/relationships/customXml" Target="../ink/ink687.xml"/><Relationship Id="rId113" Type="http://schemas.openxmlformats.org/officeDocument/2006/relationships/customXml" Target="../ink/ink709.xml"/><Relationship Id="rId134" Type="http://schemas.openxmlformats.org/officeDocument/2006/relationships/image" Target="../media/image738.png"/><Relationship Id="rId80" Type="http://schemas.openxmlformats.org/officeDocument/2006/relationships/image" Target="../media/image711.png"/><Relationship Id="rId155" Type="http://schemas.openxmlformats.org/officeDocument/2006/relationships/customXml" Target="../ink/ink730.xml"/><Relationship Id="rId176" Type="http://schemas.openxmlformats.org/officeDocument/2006/relationships/image" Target="../media/image759.png"/><Relationship Id="rId197" Type="http://schemas.openxmlformats.org/officeDocument/2006/relationships/customXml" Target="../ink/ink751.xml"/><Relationship Id="rId201" Type="http://schemas.openxmlformats.org/officeDocument/2006/relationships/customXml" Target="../ink/ink753.xml"/><Relationship Id="rId17" Type="http://schemas.openxmlformats.org/officeDocument/2006/relationships/customXml" Target="../ink/ink661.xml"/><Relationship Id="rId38" Type="http://schemas.openxmlformats.org/officeDocument/2006/relationships/image" Target="../media/image690.png"/><Relationship Id="rId59" Type="http://schemas.openxmlformats.org/officeDocument/2006/relationships/customXml" Target="../ink/ink682.xml"/><Relationship Id="rId103" Type="http://schemas.openxmlformats.org/officeDocument/2006/relationships/customXml" Target="../ink/ink704.xml"/><Relationship Id="rId124" Type="http://schemas.openxmlformats.org/officeDocument/2006/relationships/image" Target="../media/image733.png"/><Relationship Id="rId70" Type="http://schemas.openxmlformats.org/officeDocument/2006/relationships/image" Target="../media/image706.png"/><Relationship Id="rId91" Type="http://schemas.openxmlformats.org/officeDocument/2006/relationships/customXml" Target="../ink/ink698.xml"/><Relationship Id="rId145" Type="http://schemas.openxmlformats.org/officeDocument/2006/relationships/customXml" Target="../ink/ink725.xml"/><Relationship Id="rId166" Type="http://schemas.openxmlformats.org/officeDocument/2006/relationships/image" Target="../media/image754.png"/><Relationship Id="rId187" Type="http://schemas.openxmlformats.org/officeDocument/2006/relationships/customXml" Target="../ink/ink746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85.png"/><Relationship Id="rId49" Type="http://schemas.openxmlformats.org/officeDocument/2006/relationships/customXml" Target="../ink/ink677.xml"/><Relationship Id="rId114" Type="http://schemas.openxmlformats.org/officeDocument/2006/relationships/image" Target="../media/image728.png"/><Relationship Id="rId60" Type="http://schemas.openxmlformats.org/officeDocument/2006/relationships/image" Target="../media/image701.png"/><Relationship Id="rId81" Type="http://schemas.openxmlformats.org/officeDocument/2006/relationships/customXml" Target="../ink/ink693.xml"/><Relationship Id="rId135" Type="http://schemas.openxmlformats.org/officeDocument/2006/relationships/customXml" Target="../ink/ink720.xml"/><Relationship Id="rId156" Type="http://schemas.openxmlformats.org/officeDocument/2006/relationships/image" Target="../media/image749.png"/><Relationship Id="rId177" Type="http://schemas.openxmlformats.org/officeDocument/2006/relationships/customXml" Target="../ink/ink741.xml"/><Relationship Id="rId198" Type="http://schemas.openxmlformats.org/officeDocument/2006/relationships/image" Target="../media/image770.png"/><Relationship Id="rId202" Type="http://schemas.openxmlformats.org/officeDocument/2006/relationships/image" Target="../media/image772.png"/><Relationship Id="rId18" Type="http://schemas.openxmlformats.org/officeDocument/2006/relationships/image" Target="../media/image680.png"/><Relationship Id="rId39" Type="http://schemas.openxmlformats.org/officeDocument/2006/relationships/customXml" Target="../ink/ink672.xml"/><Relationship Id="rId50" Type="http://schemas.openxmlformats.org/officeDocument/2006/relationships/image" Target="../media/image696.png"/><Relationship Id="rId104" Type="http://schemas.openxmlformats.org/officeDocument/2006/relationships/image" Target="../media/image723.png"/><Relationship Id="rId125" Type="http://schemas.openxmlformats.org/officeDocument/2006/relationships/customXml" Target="../ink/ink715.xml"/><Relationship Id="rId146" Type="http://schemas.openxmlformats.org/officeDocument/2006/relationships/image" Target="../media/image744.png"/><Relationship Id="rId167" Type="http://schemas.openxmlformats.org/officeDocument/2006/relationships/customXml" Target="../ink/ink736.xml"/><Relationship Id="rId188" Type="http://schemas.openxmlformats.org/officeDocument/2006/relationships/image" Target="../media/image765.png"/><Relationship Id="rId71" Type="http://schemas.openxmlformats.org/officeDocument/2006/relationships/customXml" Target="../ink/ink688.xml"/><Relationship Id="rId92" Type="http://schemas.openxmlformats.org/officeDocument/2006/relationships/image" Target="../media/image717.png"/><Relationship Id="rId2" Type="http://schemas.openxmlformats.org/officeDocument/2006/relationships/image" Target="../media/image672.png"/><Relationship Id="rId29" Type="http://schemas.openxmlformats.org/officeDocument/2006/relationships/customXml" Target="../ink/ink66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8.xml"/><Relationship Id="rId13" Type="http://schemas.openxmlformats.org/officeDocument/2006/relationships/image" Target="../media/image781.png"/><Relationship Id="rId18" Type="http://schemas.openxmlformats.org/officeDocument/2006/relationships/customXml" Target="../ink/ink763.xml"/><Relationship Id="rId3" Type="http://schemas.openxmlformats.org/officeDocument/2006/relationships/image" Target="../media/image776.png"/><Relationship Id="rId7" Type="http://schemas.openxmlformats.org/officeDocument/2006/relationships/image" Target="../media/image778.png"/><Relationship Id="rId12" Type="http://schemas.openxmlformats.org/officeDocument/2006/relationships/customXml" Target="../ink/ink760.xml"/><Relationship Id="rId17" Type="http://schemas.openxmlformats.org/officeDocument/2006/relationships/image" Target="../media/image783.png"/><Relationship Id="rId2" Type="http://schemas.openxmlformats.org/officeDocument/2006/relationships/image" Target="../media/image775.png"/><Relationship Id="rId16" Type="http://schemas.openxmlformats.org/officeDocument/2006/relationships/customXml" Target="../ink/ink7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7.xml"/><Relationship Id="rId11" Type="http://schemas.openxmlformats.org/officeDocument/2006/relationships/image" Target="../media/image780.png"/><Relationship Id="rId5" Type="http://schemas.openxmlformats.org/officeDocument/2006/relationships/image" Target="../media/image777.png"/><Relationship Id="rId15" Type="http://schemas.openxmlformats.org/officeDocument/2006/relationships/image" Target="../media/image782.png"/><Relationship Id="rId10" Type="http://schemas.openxmlformats.org/officeDocument/2006/relationships/customXml" Target="../ink/ink759.xml"/><Relationship Id="rId19" Type="http://schemas.openxmlformats.org/officeDocument/2006/relationships/image" Target="../media/image784.png"/><Relationship Id="rId4" Type="http://schemas.openxmlformats.org/officeDocument/2006/relationships/customXml" Target="../ink/ink756.xml"/><Relationship Id="rId9" Type="http://schemas.openxmlformats.org/officeDocument/2006/relationships/image" Target="../media/image779.png"/><Relationship Id="rId14" Type="http://schemas.openxmlformats.org/officeDocument/2006/relationships/customXml" Target="../ink/ink7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8.png"/><Relationship Id="rId13" Type="http://schemas.openxmlformats.org/officeDocument/2006/relationships/customXml" Target="../ink/ink769.xml"/><Relationship Id="rId18" Type="http://schemas.openxmlformats.org/officeDocument/2006/relationships/image" Target="../media/image793.png"/><Relationship Id="rId3" Type="http://schemas.openxmlformats.org/officeDocument/2006/relationships/customXml" Target="../ink/ink764.xml"/><Relationship Id="rId7" Type="http://schemas.openxmlformats.org/officeDocument/2006/relationships/customXml" Target="../ink/ink766.xml"/><Relationship Id="rId12" Type="http://schemas.openxmlformats.org/officeDocument/2006/relationships/image" Target="../media/image790.png"/><Relationship Id="rId17" Type="http://schemas.openxmlformats.org/officeDocument/2006/relationships/customXml" Target="../ink/ink771.xml"/><Relationship Id="rId2" Type="http://schemas.openxmlformats.org/officeDocument/2006/relationships/image" Target="../media/image785.png"/><Relationship Id="rId16" Type="http://schemas.openxmlformats.org/officeDocument/2006/relationships/image" Target="../media/image792.png"/><Relationship Id="rId20" Type="http://schemas.openxmlformats.org/officeDocument/2006/relationships/image" Target="../media/image7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7.png"/><Relationship Id="rId11" Type="http://schemas.openxmlformats.org/officeDocument/2006/relationships/customXml" Target="../ink/ink768.xml"/><Relationship Id="rId5" Type="http://schemas.openxmlformats.org/officeDocument/2006/relationships/customXml" Target="../ink/ink765.xml"/><Relationship Id="rId15" Type="http://schemas.openxmlformats.org/officeDocument/2006/relationships/customXml" Target="../ink/ink770.xml"/><Relationship Id="rId10" Type="http://schemas.openxmlformats.org/officeDocument/2006/relationships/image" Target="../media/image789.png"/><Relationship Id="rId19" Type="http://schemas.openxmlformats.org/officeDocument/2006/relationships/customXml" Target="../ink/ink772.xml"/><Relationship Id="rId4" Type="http://schemas.openxmlformats.org/officeDocument/2006/relationships/image" Target="../media/image786.png"/><Relationship Id="rId9" Type="http://schemas.openxmlformats.org/officeDocument/2006/relationships/customXml" Target="../ink/ink767.xml"/><Relationship Id="rId14" Type="http://schemas.openxmlformats.org/officeDocument/2006/relationships/image" Target="../media/image7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8.png"/><Relationship Id="rId3" Type="http://schemas.openxmlformats.org/officeDocument/2006/relationships/customXml" Target="../ink/ink773.xml"/><Relationship Id="rId7" Type="http://schemas.openxmlformats.org/officeDocument/2006/relationships/customXml" Target="../ink/ink775.xml"/><Relationship Id="rId2" Type="http://schemas.openxmlformats.org/officeDocument/2006/relationships/image" Target="../media/image7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7.png"/><Relationship Id="rId5" Type="http://schemas.openxmlformats.org/officeDocument/2006/relationships/customXml" Target="../ink/ink774.xml"/><Relationship Id="rId4" Type="http://schemas.openxmlformats.org/officeDocument/2006/relationships/image" Target="../media/image7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2.png"/><Relationship Id="rId13" Type="http://schemas.openxmlformats.org/officeDocument/2006/relationships/customXml" Target="../ink/ink781.xml"/><Relationship Id="rId3" Type="http://schemas.openxmlformats.org/officeDocument/2006/relationships/customXml" Target="../ink/ink776.xml"/><Relationship Id="rId7" Type="http://schemas.openxmlformats.org/officeDocument/2006/relationships/customXml" Target="../ink/ink778.xml"/><Relationship Id="rId12" Type="http://schemas.openxmlformats.org/officeDocument/2006/relationships/image" Target="../media/image804.png"/><Relationship Id="rId2" Type="http://schemas.openxmlformats.org/officeDocument/2006/relationships/image" Target="../media/image799.png"/><Relationship Id="rId16" Type="http://schemas.openxmlformats.org/officeDocument/2006/relationships/image" Target="../media/image8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1.png"/><Relationship Id="rId11" Type="http://schemas.openxmlformats.org/officeDocument/2006/relationships/customXml" Target="../ink/ink780.xml"/><Relationship Id="rId5" Type="http://schemas.openxmlformats.org/officeDocument/2006/relationships/customXml" Target="../ink/ink777.xml"/><Relationship Id="rId15" Type="http://schemas.openxmlformats.org/officeDocument/2006/relationships/customXml" Target="../ink/ink782.xml"/><Relationship Id="rId10" Type="http://schemas.openxmlformats.org/officeDocument/2006/relationships/image" Target="../media/image803.png"/><Relationship Id="rId4" Type="http://schemas.openxmlformats.org/officeDocument/2006/relationships/image" Target="../media/image800.png"/><Relationship Id="rId9" Type="http://schemas.openxmlformats.org/officeDocument/2006/relationships/customXml" Target="../ink/ink779.xml"/><Relationship Id="rId14" Type="http://schemas.openxmlformats.org/officeDocument/2006/relationships/image" Target="../media/image80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5.xml"/><Relationship Id="rId13" Type="http://schemas.openxmlformats.org/officeDocument/2006/relationships/image" Target="../media/image812.png"/><Relationship Id="rId3" Type="http://schemas.openxmlformats.org/officeDocument/2006/relationships/image" Target="../media/image799.png"/><Relationship Id="rId7" Type="http://schemas.openxmlformats.org/officeDocument/2006/relationships/image" Target="../media/image809.png"/><Relationship Id="rId12" Type="http://schemas.openxmlformats.org/officeDocument/2006/relationships/customXml" Target="../ink/ink787.xml"/><Relationship Id="rId17" Type="http://schemas.openxmlformats.org/officeDocument/2006/relationships/image" Target="../media/image814.png"/><Relationship Id="rId2" Type="http://schemas.openxmlformats.org/officeDocument/2006/relationships/image" Target="../media/image807.png"/><Relationship Id="rId16" Type="http://schemas.openxmlformats.org/officeDocument/2006/relationships/customXml" Target="../ink/ink7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4.xml"/><Relationship Id="rId11" Type="http://schemas.openxmlformats.org/officeDocument/2006/relationships/image" Target="../media/image811.png"/><Relationship Id="rId5" Type="http://schemas.openxmlformats.org/officeDocument/2006/relationships/image" Target="../media/image808.png"/><Relationship Id="rId15" Type="http://schemas.openxmlformats.org/officeDocument/2006/relationships/image" Target="../media/image813.png"/><Relationship Id="rId10" Type="http://schemas.openxmlformats.org/officeDocument/2006/relationships/customXml" Target="../ink/ink786.xml"/><Relationship Id="rId4" Type="http://schemas.openxmlformats.org/officeDocument/2006/relationships/customXml" Target="../ink/ink783.xml"/><Relationship Id="rId9" Type="http://schemas.openxmlformats.org/officeDocument/2006/relationships/image" Target="../media/image810.png"/><Relationship Id="rId14" Type="http://schemas.openxmlformats.org/officeDocument/2006/relationships/customXml" Target="../ink/ink78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47.xml"/><Relationship Id="rId21" Type="http://schemas.openxmlformats.org/officeDocument/2006/relationships/customXml" Target="../ink/ink799.xml"/><Relationship Id="rId42" Type="http://schemas.openxmlformats.org/officeDocument/2006/relationships/image" Target="../media/image835.png"/><Relationship Id="rId63" Type="http://schemas.openxmlformats.org/officeDocument/2006/relationships/customXml" Target="../ink/ink820.xml"/><Relationship Id="rId84" Type="http://schemas.openxmlformats.org/officeDocument/2006/relationships/image" Target="../media/image856.png"/><Relationship Id="rId138" Type="http://schemas.openxmlformats.org/officeDocument/2006/relationships/image" Target="../media/image883.png"/><Relationship Id="rId107" Type="http://schemas.openxmlformats.org/officeDocument/2006/relationships/customXml" Target="../ink/ink842.xml"/><Relationship Id="rId11" Type="http://schemas.openxmlformats.org/officeDocument/2006/relationships/customXml" Target="../ink/ink794.xml"/><Relationship Id="rId32" Type="http://schemas.openxmlformats.org/officeDocument/2006/relationships/image" Target="../media/image830.png"/><Relationship Id="rId53" Type="http://schemas.openxmlformats.org/officeDocument/2006/relationships/customXml" Target="../ink/ink815.xml"/><Relationship Id="rId74" Type="http://schemas.openxmlformats.org/officeDocument/2006/relationships/image" Target="../media/image851.png"/><Relationship Id="rId128" Type="http://schemas.openxmlformats.org/officeDocument/2006/relationships/image" Target="../media/image878.png"/><Relationship Id="rId5" Type="http://schemas.openxmlformats.org/officeDocument/2006/relationships/customXml" Target="../ink/ink791.xml"/><Relationship Id="rId90" Type="http://schemas.openxmlformats.org/officeDocument/2006/relationships/image" Target="../media/image859.png"/><Relationship Id="rId95" Type="http://schemas.openxmlformats.org/officeDocument/2006/relationships/customXml" Target="../ink/ink836.xml"/><Relationship Id="rId22" Type="http://schemas.openxmlformats.org/officeDocument/2006/relationships/image" Target="../media/image825.png"/><Relationship Id="rId27" Type="http://schemas.openxmlformats.org/officeDocument/2006/relationships/customXml" Target="../ink/ink802.xml"/><Relationship Id="rId43" Type="http://schemas.openxmlformats.org/officeDocument/2006/relationships/customXml" Target="../ink/ink810.xml"/><Relationship Id="rId48" Type="http://schemas.openxmlformats.org/officeDocument/2006/relationships/image" Target="../media/image838.png"/><Relationship Id="rId64" Type="http://schemas.openxmlformats.org/officeDocument/2006/relationships/image" Target="../media/image846.png"/><Relationship Id="rId69" Type="http://schemas.openxmlformats.org/officeDocument/2006/relationships/customXml" Target="../ink/ink823.xml"/><Relationship Id="rId113" Type="http://schemas.openxmlformats.org/officeDocument/2006/relationships/customXml" Target="../ink/ink845.xml"/><Relationship Id="rId118" Type="http://schemas.openxmlformats.org/officeDocument/2006/relationships/image" Target="../media/image873.png"/><Relationship Id="rId134" Type="http://schemas.openxmlformats.org/officeDocument/2006/relationships/image" Target="../media/image881.png"/><Relationship Id="rId139" Type="http://schemas.openxmlformats.org/officeDocument/2006/relationships/customXml" Target="../ink/ink858.xml"/><Relationship Id="rId80" Type="http://schemas.openxmlformats.org/officeDocument/2006/relationships/image" Target="../media/image854.png"/><Relationship Id="rId85" Type="http://schemas.openxmlformats.org/officeDocument/2006/relationships/customXml" Target="../ink/ink831.xml"/><Relationship Id="rId12" Type="http://schemas.openxmlformats.org/officeDocument/2006/relationships/image" Target="../media/image820.png"/><Relationship Id="rId17" Type="http://schemas.openxmlformats.org/officeDocument/2006/relationships/customXml" Target="../ink/ink797.xml"/><Relationship Id="rId33" Type="http://schemas.openxmlformats.org/officeDocument/2006/relationships/customXml" Target="../ink/ink805.xml"/><Relationship Id="rId38" Type="http://schemas.openxmlformats.org/officeDocument/2006/relationships/image" Target="../media/image833.png"/><Relationship Id="rId59" Type="http://schemas.openxmlformats.org/officeDocument/2006/relationships/customXml" Target="../ink/ink818.xml"/><Relationship Id="rId103" Type="http://schemas.openxmlformats.org/officeDocument/2006/relationships/customXml" Target="../ink/ink840.xml"/><Relationship Id="rId108" Type="http://schemas.openxmlformats.org/officeDocument/2006/relationships/image" Target="../media/image868.png"/><Relationship Id="rId124" Type="http://schemas.openxmlformats.org/officeDocument/2006/relationships/image" Target="../media/image876.png"/><Relationship Id="rId129" Type="http://schemas.openxmlformats.org/officeDocument/2006/relationships/customXml" Target="../ink/ink853.xml"/><Relationship Id="rId54" Type="http://schemas.openxmlformats.org/officeDocument/2006/relationships/image" Target="../media/image841.png"/><Relationship Id="rId70" Type="http://schemas.openxmlformats.org/officeDocument/2006/relationships/image" Target="../media/image849.png"/><Relationship Id="rId75" Type="http://schemas.openxmlformats.org/officeDocument/2006/relationships/customXml" Target="../ink/ink826.xml"/><Relationship Id="rId91" Type="http://schemas.openxmlformats.org/officeDocument/2006/relationships/customXml" Target="../ink/ink834.xml"/><Relationship Id="rId96" Type="http://schemas.openxmlformats.org/officeDocument/2006/relationships/image" Target="../media/image862.png"/><Relationship Id="rId140" Type="http://schemas.openxmlformats.org/officeDocument/2006/relationships/image" Target="../media/image884.png"/><Relationship Id="rId145" Type="http://schemas.openxmlformats.org/officeDocument/2006/relationships/customXml" Target="../ink/ink8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7.png"/><Relationship Id="rId23" Type="http://schemas.openxmlformats.org/officeDocument/2006/relationships/customXml" Target="../ink/ink800.xml"/><Relationship Id="rId28" Type="http://schemas.openxmlformats.org/officeDocument/2006/relationships/image" Target="../media/image828.png"/><Relationship Id="rId49" Type="http://schemas.openxmlformats.org/officeDocument/2006/relationships/customXml" Target="../ink/ink813.xml"/><Relationship Id="rId114" Type="http://schemas.openxmlformats.org/officeDocument/2006/relationships/image" Target="../media/image871.png"/><Relationship Id="rId119" Type="http://schemas.openxmlformats.org/officeDocument/2006/relationships/customXml" Target="../ink/ink848.xml"/><Relationship Id="rId44" Type="http://schemas.openxmlformats.org/officeDocument/2006/relationships/image" Target="../media/image836.png"/><Relationship Id="rId60" Type="http://schemas.openxmlformats.org/officeDocument/2006/relationships/image" Target="../media/image844.png"/><Relationship Id="rId65" Type="http://schemas.openxmlformats.org/officeDocument/2006/relationships/customXml" Target="../ink/ink821.xml"/><Relationship Id="rId81" Type="http://schemas.openxmlformats.org/officeDocument/2006/relationships/customXml" Target="../ink/ink829.xml"/><Relationship Id="rId86" Type="http://schemas.openxmlformats.org/officeDocument/2006/relationships/image" Target="../media/image857.png"/><Relationship Id="rId130" Type="http://schemas.openxmlformats.org/officeDocument/2006/relationships/image" Target="../media/image879.png"/><Relationship Id="rId135" Type="http://schemas.openxmlformats.org/officeDocument/2006/relationships/customXml" Target="../ink/ink856.xml"/><Relationship Id="rId13" Type="http://schemas.openxmlformats.org/officeDocument/2006/relationships/customXml" Target="../ink/ink795.xml"/><Relationship Id="rId18" Type="http://schemas.openxmlformats.org/officeDocument/2006/relationships/image" Target="../media/image823.png"/><Relationship Id="rId39" Type="http://schemas.openxmlformats.org/officeDocument/2006/relationships/customXml" Target="../ink/ink808.xml"/><Relationship Id="rId109" Type="http://schemas.openxmlformats.org/officeDocument/2006/relationships/customXml" Target="../ink/ink843.xml"/><Relationship Id="rId34" Type="http://schemas.openxmlformats.org/officeDocument/2006/relationships/image" Target="../media/image831.png"/><Relationship Id="rId50" Type="http://schemas.openxmlformats.org/officeDocument/2006/relationships/image" Target="../media/image839.png"/><Relationship Id="rId55" Type="http://schemas.openxmlformats.org/officeDocument/2006/relationships/customXml" Target="../ink/ink816.xml"/><Relationship Id="rId76" Type="http://schemas.openxmlformats.org/officeDocument/2006/relationships/image" Target="../media/image852.png"/><Relationship Id="rId97" Type="http://schemas.openxmlformats.org/officeDocument/2006/relationships/customXml" Target="../ink/ink837.xml"/><Relationship Id="rId104" Type="http://schemas.openxmlformats.org/officeDocument/2006/relationships/image" Target="../media/image866.png"/><Relationship Id="rId120" Type="http://schemas.openxmlformats.org/officeDocument/2006/relationships/image" Target="../media/image874.png"/><Relationship Id="rId125" Type="http://schemas.openxmlformats.org/officeDocument/2006/relationships/customXml" Target="../ink/ink851.xml"/><Relationship Id="rId141" Type="http://schemas.openxmlformats.org/officeDocument/2006/relationships/customXml" Target="../ink/ink859.xml"/><Relationship Id="rId146" Type="http://schemas.openxmlformats.org/officeDocument/2006/relationships/image" Target="../media/image887.png"/><Relationship Id="rId7" Type="http://schemas.openxmlformats.org/officeDocument/2006/relationships/customXml" Target="../ink/ink792.xml"/><Relationship Id="rId71" Type="http://schemas.openxmlformats.org/officeDocument/2006/relationships/customXml" Target="../ink/ink824.xml"/><Relationship Id="rId92" Type="http://schemas.openxmlformats.org/officeDocument/2006/relationships/image" Target="../media/image860.png"/><Relationship Id="rId2" Type="http://schemas.openxmlformats.org/officeDocument/2006/relationships/image" Target="../media/image815.png"/><Relationship Id="rId29" Type="http://schemas.openxmlformats.org/officeDocument/2006/relationships/customXml" Target="../ink/ink803.xml"/><Relationship Id="rId24" Type="http://schemas.openxmlformats.org/officeDocument/2006/relationships/image" Target="../media/image826.png"/><Relationship Id="rId40" Type="http://schemas.openxmlformats.org/officeDocument/2006/relationships/image" Target="../media/image834.png"/><Relationship Id="rId45" Type="http://schemas.openxmlformats.org/officeDocument/2006/relationships/customXml" Target="../ink/ink811.xml"/><Relationship Id="rId66" Type="http://schemas.openxmlformats.org/officeDocument/2006/relationships/image" Target="../media/image847.png"/><Relationship Id="rId87" Type="http://schemas.openxmlformats.org/officeDocument/2006/relationships/customXml" Target="../ink/ink832.xml"/><Relationship Id="rId110" Type="http://schemas.openxmlformats.org/officeDocument/2006/relationships/image" Target="../media/image869.png"/><Relationship Id="rId115" Type="http://schemas.openxmlformats.org/officeDocument/2006/relationships/customXml" Target="../ink/ink846.xml"/><Relationship Id="rId131" Type="http://schemas.openxmlformats.org/officeDocument/2006/relationships/customXml" Target="../ink/ink854.xml"/><Relationship Id="rId136" Type="http://schemas.openxmlformats.org/officeDocument/2006/relationships/image" Target="../media/image882.png"/><Relationship Id="rId61" Type="http://schemas.openxmlformats.org/officeDocument/2006/relationships/customXml" Target="../ink/ink819.xml"/><Relationship Id="rId82" Type="http://schemas.openxmlformats.org/officeDocument/2006/relationships/image" Target="../media/image855.png"/><Relationship Id="rId19" Type="http://schemas.openxmlformats.org/officeDocument/2006/relationships/customXml" Target="../ink/ink798.xml"/><Relationship Id="rId14" Type="http://schemas.openxmlformats.org/officeDocument/2006/relationships/image" Target="../media/image821.png"/><Relationship Id="rId30" Type="http://schemas.openxmlformats.org/officeDocument/2006/relationships/image" Target="../media/image829.png"/><Relationship Id="rId35" Type="http://schemas.openxmlformats.org/officeDocument/2006/relationships/customXml" Target="../ink/ink806.xml"/><Relationship Id="rId56" Type="http://schemas.openxmlformats.org/officeDocument/2006/relationships/image" Target="../media/image842.png"/><Relationship Id="rId77" Type="http://schemas.openxmlformats.org/officeDocument/2006/relationships/customXml" Target="../ink/ink827.xml"/><Relationship Id="rId100" Type="http://schemas.openxmlformats.org/officeDocument/2006/relationships/image" Target="../media/image864.png"/><Relationship Id="rId105" Type="http://schemas.openxmlformats.org/officeDocument/2006/relationships/customXml" Target="../ink/ink841.xml"/><Relationship Id="rId126" Type="http://schemas.openxmlformats.org/officeDocument/2006/relationships/image" Target="../media/image877.png"/><Relationship Id="rId8" Type="http://schemas.openxmlformats.org/officeDocument/2006/relationships/image" Target="../media/image818.png"/><Relationship Id="rId51" Type="http://schemas.openxmlformats.org/officeDocument/2006/relationships/customXml" Target="../ink/ink814.xml"/><Relationship Id="rId72" Type="http://schemas.openxmlformats.org/officeDocument/2006/relationships/image" Target="../media/image850.png"/><Relationship Id="rId93" Type="http://schemas.openxmlformats.org/officeDocument/2006/relationships/customXml" Target="../ink/ink835.xml"/><Relationship Id="rId98" Type="http://schemas.openxmlformats.org/officeDocument/2006/relationships/image" Target="../media/image863.png"/><Relationship Id="rId121" Type="http://schemas.openxmlformats.org/officeDocument/2006/relationships/customXml" Target="../ink/ink849.xml"/><Relationship Id="rId142" Type="http://schemas.openxmlformats.org/officeDocument/2006/relationships/image" Target="../media/image885.png"/><Relationship Id="rId3" Type="http://schemas.openxmlformats.org/officeDocument/2006/relationships/customXml" Target="../ink/ink790.xml"/><Relationship Id="rId25" Type="http://schemas.openxmlformats.org/officeDocument/2006/relationships/customXml" Target="../ink/ink801.xml"/><Relationship Id="rId46" Type="http://schemas.openxmlformats.org/officeDocument/2006/relationships/image" Target="../media/image837.png"/><Relationship Id="rId67" Type="http://schemas.openxmlformats.org/officeDocument/2006/relationships/customXml" Target="../ink/ink822.xml"/><Relationship Id="rId116" Type="http://schemas.openxmlformats.org/officeDocument/2006/relationships/image" Target="../media/image872.png"/><Relationship Id="rId137" Type="http://schemas.openxmlformats.org/officeDocument/2006/relationships/customXml" Target="../ink/ink857.xml"/><Relationship Id="rId20" Type="http://schemas.openxmlformats.org/officeDocument/2006/relationships/image" Target="../media/image824.png"/><Relationship Id="rId41" Type="http://schemas.openxmlformats.org/officeDocument/2006/relationships/customXml" Target="../ink/ink809.xml"/><Relationship Id="rId62" Type="http://schemas.openxmlformats.org/officeDocument/2006/relationships/image" Target="../media/image845.png"/><Relationship Id="rId83" Type="http://schemas.openxmlformats.org/officeDocument/2006/relationships/customXml" Target="../ink/ink830.xml"/><Relationship Id="rId88" Type="http://schemas.openxmlformats.org/officeDocument/2006/relationships/image" Target="../media/image858.png"/><Relationship Id="rId111" Type="http://schemas.openxmlformats.org/officeDocument/2006/relationships/customXml" Target="../ink/ink844.xml"/><Relationship Id="rId132" Type="http://schemas.openxmlformats.org/officeDocument/2006/relationships/image" Target="../media/image880.png"/><Relationship Id="rId15" Type="http://schemas.openxmlformats.org/officeDocument/2006/relationships/customXml" Target="../ink/ink796.xml"/><Relationship Id="rId36" Type="http://schemas.openxmlformats.org/officeDocument/2006/relationships/image" Target="../media/image832.png"/><Relationship Id="rId57" Type="http://schemas.openxmlformats.org/officeDocument/2006/relationships/customXml" Target="../ink/ink817.xml"/><Relationship Id="rId106" Type="http://schemas.openxmlformats.org/officeDocument/2006/relationships/image" Target="../media/image867.png"/><Relationship Id="rId127" Type="http://schemas.openxmlformats.org/officeDocument/2006/relationships/customXml" Target="../ink/ink852.xml"/><Relationship Id="rId10" Type="http://schemas.openxmlformats.org/officeDocument/2006/relationships/image" Target="../media/image819.png"/><Relationship Id="rId31" Type="http://schemas.openxmlformats.org/officeDocument/2006/relationships/customXml" Target="../ink/ink804.xml"/><Relationship Id="rId52" Type="http://schemas.openxmlformats.org/officeDocument/2006/relationships/image" Target="../media/image840.png"/><Relationship Id="rId73" Type="http://schemas.openxmlformats.org/officeDocument/2006/relationships/customXml" Target="../ink/ink825.xml"/><Relationship Id="rId78" Type="http://schemas.openxmlformats.org/officeDocument/2006/relationships/image" Target="../media/image853.png"/><Relationship Id="rId94" Type="http://schemas.openxmlformats.org/officeDocument/2006/relationships/image" Target="../media/image861.png"/><Relationship Id="rId99" Type="http://schemas.openxmlformats.org/officeDocument/2006/relationships/customXml" Target="../ink/ink838.xml"/><Relationship Id="rId101" Type="http://schemas.openxmlformats.org/officeDocument/2006/relationships/customXml" Target="../ink/ink839.xml"/><Relationship Id="rId122" Type="http://schemas.openxmlformats.org/officeDocument/2006/relationships/image" Target="../media/image875.png"/><Relationship Id="rId143" Type="http://schemas.openxmlformats.org/officeDocument/2006/relationships/customXml" Target="../ink/ink860.xml"/><Relationship Id="rId4" Type="http://schemas.openxmlformats.org/officeDocument/2006/relationships/image" Target="../media/image816.png"/><Relationship Id="rId9" Type="http://schemas.openxmlformats.org/officeDocument/2006/relationships/customXml" Target="../ink/ink793.xml"/><Relationship Id="rId26" Type="http://schemas.openxmlformats.org/officeDocument/2006/relationships/image" Target="../media/image827.png"/><Relationship Id="rId47" Type="http://schemas.openxmlformats.org/officeDocument/2006/relationships/customXml" Target="../ink/ink812.xml"/><Relationship Id="rId68" Type="http://schemas.openxmlformats.org/officeDocument/2006/relationships/image" Target="../media/image848.png"/><Relationship Id="rId89" Type="http://schemas.openxmlformats.org/officeDocument/2006/relationships/customXml" Target="../ink/ink833.xml"/><Relationship Id="rId112" Type="http://schemas.openxmlformats.org/officeDocument/2006/relationships/image" Target="../media/image870.png"/><Relationship Id="rId133" Type="http://schemas.openxmlformats.org/officeDocument/2006/relationships/customXml" Target="../ink/ink855.xml"/><Relationship Id="rId16" Type="http://schemas.openxmlformats.org/officeDocument/2006/relationships/image" Target="../media/image822.png"/><Relationship Id="rId37" Type="http://schemas.openxmlformats.org/officeDocument/2006/relationships/customXml" Target="../ink/ink807.xml"/><Relationship Id="rId58" Type="http://schemas.openxmlformats.org/officeDocument/2006/relationships/image" Target="../media/image843.png"/><Relationship Id="rId79" Type="http://schemas.openxmlformats.org/officeDocument/2006/relationships/customXml" Target="../ink/ink828.xml"/><Relationship Id="rId102" Type="http://schemas.openxmlformats.org/officeDocument/2006/relationships/image" Target="../media/image865.png"/><Relationship Id="rId123" Type="http://schemas.openxmlformats.org/officeDocument/2006/relationships/customXml" Target="../ink/ink850.xml"/><Relationship Id="rId144" Type="http://schemas.openxmlformats.org/officeDocument/2006/relationships/image" Target="../media/image8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13" Type="http://schemas.openxmlformats.org/officeDocument/2006/relationships/customXml" Target="../ink/ink867.xml"/><Relationship Id="rId18" Type="http://schemas.openxmlformats.org/officeDocument/2006/relationships/image" Target="../media/image896.png"/><Relationship Id="rId26" Type="http://schemas.openxmlformats.org/officeDocument/2006/relationships/image" Target="../media/image900.png"/><Relationship Id="rId3" Type="http://schemas.openxmlformats.org/officeDocument/2006/relationships/customXml" Target="../ink/ink862.xml"/><Relationship Id="rId21" Type="http://schemas.openxmlformats.org/officeDocument/2006/relationships/customXml" Target="../ink/ink871.xml"/><Relationship Id="rId7" Type="http://schemas.openxmlformats.org/officeDocument/2006/relationships/customXml" Target="../ink/ink864.xml"/><Relationship Id="rId12" Type="http://schemas.openxmlformats.org/officeDocument/2006/relationships/image" Target="../media/image893.png"/><Relationship Id="rId17" Type="http://schemas.openxmlformats.org/officeDocument/2006/relationships/customXml" Target="../ink/ink869.xml"/><Relationship Id="rId25" Type="http://schemas.openxmlformats.org/officeDocument/2006/relationships/customXml" Target="../ink/ink873.xml"/><Relationship Id="rId2" Type="http://schemas.openxmlformats.org/officeDocument/2006/relationships/image" Target="../media/image888.png"/><Relationship Id="rId16" Type="http://schemas.openxmlformats.org/officeDocument/2006/relationships/image" Target="../media/image895.png"/><Relationship Id="rId20" Type="http://schemas.openxmlformats.org/officeDocument/2006/relationships/image" Target="../media/image8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1" Type="http://schemas.openxmlformats.org/officeDocument/2006/relationships/customXml" Target="../ink/ink866.xml"/><Relationship Id="rId24" Type="http://schemas.openxmlformats.org/officeDocument/2006/relationships/image" Target="../media/image899.png"/><Relationship Id="rId5" Type="http://schemas.openxmlformats.org/officeDocument/2006/relationships/customXml" Target="../ink/ink863.xml"/><Relationship Id="rId15" Type="http://schemas.openxmlformats.org/officeDocument/2006/relationships/customXml" Target="../ink/ink868.xml"/><Relationship Id="rId23" Type="http://schemas.openxmlformats.org/officeDocument/2006/relationships/customXml" Target="../ink/ink872.xml"/><Relationship Id="rId28" Type="http://schemas.openxmlformats.org/officeDocument/2006/relationships/image" Target="../media/image901.png"/><Relationship Id="rId10" Type="http://schemas.openxmlformats.org/officeDocument/2006/relationships/image" Target="../media/image892.png"/><Relationship Id="rId19" Type="http://schemas.openxmlformats.org/officeDocument/2006/relationships/customXml" Target="../ink/ink870.xml"/><Relationship Id="rId4" Type="http://schemas.openxmlformats.org/officeDocument/2006/relationships/image" Target="../media/image889.png"/><Relationship Id="rId9" Type="http://schemas.openxmlformats.org/officeDocument/2006/relationships/customXml" Target="../ink/ink865.xml"/><Relationship Id="rId14" Type="http://schemas.openxmlformats.org/officeDocument/2006/relationships/image" Target="../media/image894.png"/><Relationship Id="rId22" Type="http://schemas.openxmlformats.org/officeDocument/2006/relationships/image" Target="../media/image898.png"/><Relationship Id="rId27" Type="http://schemas.openxmlformats.org/officeDocument/2006/relationships/customXml" Target="../ink/ink874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4.png"/><Relationship Id="rId21" Type="http://schemas.openxmlformats.org/officeDocument/2006/relationships/customXml" Target="../ink/ink884.xml"/><Relationship Id="rId42" Type="http://schemas.openxmlformats.org/officeDocument/2006/relationships/image" Target="../media/image922.png"/><Relationship Id="rId47" Type="http://schemas.openxmlformats.org/officeDocument/2006/relationships/customXml" Target="../ink/ink897.xml"/><Relationship Id="rId63" Type="http://schemas.openxmlformats.org/officeDocument/2006/relationships/customXml" Target="../ink/ink905.xml"/><Relationship Id="rId68" Type="http://schemas.openxmlformats.org/officeDocument/2006/relationships/image" Target="../media/image935.png"/><Relationship Id="rId7" Type="http://schemas.openxmlformats.org/officeDocument/2006/relationships/customXml" Target="../ink/ink877.xml"/><Relationship Id="rId2" Type="http://schemas.openxmlformats.org/officeDocument/2006/relationships/image" Target="../media/image902.png"/><Relationship Id="rId16" Type="http://schemas.openxmlformats.org/officeDocument/2006/relationships/image" Target="../media/image909.png"/><Relationship Id="rId29" Type="http://schemas.openxmlformats.org/officeDocument/2006/relationships/customXml" Target="../ink/ink888.xml"/><Relationship Id="rId11" Type="http://schemas.openxmlformats.org/officeDocument/2006/relationships/customXml" Target="../ink/ink879.xml"/><Relationship Id="rId24" Type="http://schemas.openxmlformats.org/officeDocument/2006/relationships/image" Target="../media/image913.png"/><Relationship Id="rId32" Type="http://schemas.openxmlformats.org/officeDocument/2006/relationships/image" Target="../media/image917.png"/><Relationship Id="rId37" Type="http://schemas.openxmlformats.org/officeDocument/2006/relationships/customXml" Target="../ink/ink892.xml"/><Relationship Id="rId40" Type="http://schemas.openxmlformats.org/officeDocument/2006/relationships/image" Target="../media/image921.png"/><Relationship Id="rId45" Type="http://schemas.openxmlformats.org/officeDocument/2006/relationships/customXml" Target="../ink/ink896.xml"/><Relationship Id="rId53" Type="http://schemas.openxmlformats.org/officeDocument/2006/relationships/customXml" Target="../ink/ink900.xml"/><Relationship Id="rId58" Type="http://schemas.openxmlformats.org/officeDocument/2006/relationships/image" Target="../media/image930.png"/><Relationship Id="rId66" Type="http://schemas.openxmlformats.org/officeDocument/2006/relationships/image" Target="../media/image934.png"/><Relationship Id="rId5" Type="http://schemas.openxmlformats.org/officeDocument/2006/relationships/customXml" Target="../ink/ink876.xml"/><Relationship Id="rId61" Type="http://schemas.openxmlformats.org/officeDocument/2006/relationships/customXml" Target="../ink/ink904.xml"/><Relationship Id="rId19" Type="http://schemas.openxmlformats.org/officeDocument/2006/relationships/customXml" Target="../ink/ink883.xml"/><Relationship Id="rId14" Type="http://schemas.openxmlformats.org/officeDocument/2006/relationships/image" Target="../media/image908.png"/><Relationship Id="rId22" Type="http://schemas.openxmlformats.org/officeDocument/2006/relationships/image" Target="../media/image912.png"/><Relationship Id="rId27" Type="http://schemas.openxmlformats.org/officeDocument/2006/relationships/customXml" Target="../ink/ink887.xml"/><Relationship Id="rId30" Type="http://schemas.openxmlformats.org/officeDocument/2006/relationships/image" Target="../media/image916.png"/><Relationship Id="rId35" Type="http://schemas.openxmlformats.org/officeDocument/2006/relationships/customXml" Target="../ink/ink891.xml"/><Relationship Id="rId43" Type="http://schemas.openxmlformats.org/officeDocument/2006/relationships/customXml" Target="../ink/ink895.xml"/><Relationship Id="rId48" Type="http://schemas.openxmlformats.org/officeDocument/2006/relationships/image" Target="../media/image925.png"/><Relationship Id="rId56" Type="http://schemas.openxmlformats.org/officeDocument/2006/relationships/image" Target="../media/image929.png"/><Relationship Id="rId64" Type="http://schemas.openxmlformats.org/officeDocument/2006/relationships/image" Target="../media/image933.png"/><Relationship Id="rId69" Type="http://schemas.openxmlformats.org/officeDocument/2006/relationships/customXml" Target="../ink/ink908.xml"/><Relationship Id="rId8" Type="http://schemas.openxmlformats.org/officeDocument/2006/relationships/image" Target="../media/image905.png"/><Relationship Id="rId51" Type="http://schemas.openxmlformats.org/officeDocument/2006/relationships/customXml" Target="../ink/ink899.xml"/><Relationship Id="rId3" Type="http://schemas.openxmlformats.org/officeDocument/2006/relationships/customXml" Target="../ink/ink875.xml"/><Relationship Id="rId12" Type="http://schemas.openxmlformats.org/officeDocument/2006/relationships/image" Target="../media/image907.png"/><Relationship Id="rId17" Type="http://schemas.openxmlformats.org/officeDocument/2006/relationships/customXml" Target="../ink/ink882.xml"/><Relationship Id="rId25" Type="http://schemas.openxmlformats.org/officeDocument/2006/relationships/customXml" Target="../ink/ink886.xml"/><Relationship Id="rId33" Type="http://schemas.openxmlformats.org/officeDocument/2006/relationships/customXml" Target="../ink/ink890.xml"/><Relationship Id="rId38" Type="http://schemas.openxmlformats.org/officeDocument/2006/relationships/image" Target="../media/image920.png"/><Relationship Id="rId46" Type="http://schemas.openxmlformats.org/officeDocument/2006/relationships/image" Target="../media/image924.png"/><Relationship Id="rId59" Type="http://schemas.openxmlformats.org/officeDocument/2006/relationships/customXml" Target="../ink/ink903.xml"/><Relationship Id="rId67" Type="http://schemas.openxmlformats.org/officeDocument/2006/relationships/customXml" Target="../ink/ink907.xml"/><Relationship Id="rId20" Type="http://schemas.openxmlformats.org/officeDocument/2006/relationships/image" Target="../media/image911.png"/><Relationship Id="rId41" Type="http://schemas.openxmlformats.org/officeDocument/2006/relationships/customXml" Target="../ink/ink894.xml"/><Relationship Id="rId54" Type="http://schemas.openxmlformats.org/officeDocument/2006/relationships/image" Target="../media/image928.png"/><Relationship Id="rId62" Type="http://schemas.openxmlformats.org/officeDocument/2006/relationships/image" Target="../media/image932.png"/><Relationship Id="rId70" Type="http://schemas.openxmlformats.org/officeDocument/2006/relationships/image" Target="../media/image9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4.png"/><Relationship Id="rId15" Type="http://schemas.openxmlformats.org/officeDocument/2006/relationships/customXml" Target="../ink/ink881.xml"/><Relationship Id="rId23" Type="http://schemas.openxmlformats.org/officeDocument/2006/relationships/customXml" Target="../ink/ink885.xml"/><Relationship Id="rId28" Type="http://schemas.openxmlformats.org/officeDocument/2006/relationships/image" Target="../media/image915.png"/><Relationship Id="rId36" Type="http://schemas.openxmlformats.org/officeDocument/2006/relationships/image" Target="../media/image919.png"/><Relationship Id="rId49" Type="http://schemas.openxmlformats.org/officeDocument/2006/relationships/customXml" Target="../ink/ink898.xml"/><Relationship Id="rId57" Type="http://schemas.openxmlformats.org/officeDocument/2006/relationships/customXml" Target="../ink/ink902.xml"/><Relationship Id="rId10" Type="http://schemas.openxmlformats.org/officeDocument/2006/relationships/image" Target="../media/image906.png"/><Relationship Id="rId31" Type="http://schemas.openxmlformats.org/officeDocument/2006/relationships/customXml" Target="../ink/ink889.xml"/><Relationship Id="rId44" Type="http://schemas.openxmlformats.org/officeDocument/2006/relationships/image" Target="../media/image923.png"/><Relationship Id="rId52" Type="http://schemas.openxmlformats.org/officeDocument/2006/relationships/image" Target="../media/image927.png"/><Relationship Id="rId60" Type="http://schemas.openxmlformats.org/officeDocument/2006/relationships/image" Target="../media/image931.png"/><Relationship Id="rId65" Type="http://schemas.openxmlformats.org/officeDocument/2006/relationships/customXml" Target="../ink/ink906.xml"/><Relationship Id="rId4" Type="http://schemas.openxmlformats.org/officeDocument/2006/relationships/image" Target="../media/image903.png"/><Relationship Id="rId9" Type="http://schemas.openxmlformats.org/officeDocument/2006/relationships/customXml" Target="../ink/ink878.xml"/><Relationship Id="rId13" Type="http://schemas.openxmlformats.org/officeDocument/2006/relationships/customXml" Target="../ink/ink880.xml"/><Relationship Id="rId18" Type="http://schemas.openxmlformats.org/officeDocument/2006/relationships/image" Target="../media/image910.png"/><Relationship Id="rId39" Type="http://schemas.openxmlformats.org/officeDocument/2006/relationships/customXml" Target="../ink/ink893.xml"/><Relationship Id="rId34" Type="http://schemas.openxmlformats.org/officeDocument/2006/relationships/image" Target="../media/image918.png"/><Relationship Id="rId50" Type="http://schemas.openxmlformats.org/officeDocument/2006/relationships/image" Target="../media/image926.png"/><Relationship Id="rId55" Type="http://schemas.openxmlformats.org/officeDocument/2006/relationships/customXml" Target="../ink/ink90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5.png"/><Relationship Id="rId21" Type="http://schemas.openxmlformats.org/officeDocument/2006/relationships/image" Target="../media/image947.png"/><Relationship Id="rId42" Type="http://schemas.openxmlformats.org/officeDocument/2006/relationships/customXml" Target="../ink/ink928.xml"/><Relationship Id="rId63" Type="http://schemas.openxmlformats.org/officeDocument/2006/relationships/image" Target="../media/image968.png"/><Relationship Id="rId84" Type="http://schemas.openxmlformats.org/officeDocument/2006/relationships/customXml" Target="../ink/ink949.xml"/><Relationship Id="rId138" Type="http://schemas.openxmlformats.org/officeDocument/2006/relationships/customXml" Target="../ink/ink976.xml"/><Relationship Id="rId159" Type="http://schemas.openxmlformats.org/officeDocument/2006/relationships/image" Target="../media/image1016.png"/><Relationship Id="rId107" Type="http://schemas.openxmlformats.org/officeDocument/2006/relationships/image" Target="../media/image990.png"/><Relationship Id="rId11" Type="http://schemas.openxmlformats.org/officeDocument/2006/relationships/image" Target="../media/image942.png"/><Relationship Id="rId32" Type="http://schemas.openxmlformats.org/officeDocument/2006/relationships/customXml" Target="../ink/ink923.xml"/><Relationship Id="rId53" Type="http://schemas.openxmlformats.org/officeDocument/2006/relationships/image" Target="../media/image963.png"/><Relationship Id="rId74" Type="http://schemas.openxmlformats.org/officeDocument/2006/relationships/customXml" Target="../ink/ink944.xml"/><Relationship Id="rId128" Type="http://schemas.openxmlformats.org/officeDocument/2006/relationships/customXml" Target="../ink/ink971.xml"/><Relationship Id="rId149" Type="http://schemas.openxmlformats.org/officeDocument/2006/relationships/image" Target="../media/image1011.png"/><Relationship Id="rId5" Type="http://schemas.openxmlformats.org/officeDocument/2006/relationships/image" Target="../media/image939.png"/><Relationship Id="rId95" Type="http://schemas.openxmlformats.org/officeDocument/2006/relationships/image" Target="../media/image984.png"/><Relationship Id="rId160" Type="http://schemas.openxmlformats.org/officeDocument/2006/relationships/customXml" Target="../ink/ink987.xml"/><Relationship Id="rId22" Type="http://schemas.openxmlformats.org/officeDocument/2006/relationships/customXml" Target="../ink/ink918.xml"/><Relationship Id="rId43" Type="http://schemas.openxmlformats.org/officeDocument/2006/relationships/image" Target="../media/image958.png"/><Relationship Id="rId64" Type="http://schemas.openxmlformats.org/officeDocument/2006/relationships/customXml" Target="../ink/ink939.xml"/><Relationship Id="rId118" Type="http://schemas.openxmlformats.org/officeDocument/2006/relationships/customXml" Target="../ink/ink966.xml"/><Relationship Id="rId139" Type="http://schemas.openxmlformats.org/officeDocument/2006/relationships/image" Target="../media/image1006.png"/><Relationship Id="rId85" Type="http://schemas.openxmlformats.org/officeDocument/2006/relationships/image" Target="../media/image979.png"/><Relationship Id="rId150" Type="http://schemas.openxmlformats.org/officeDocument/2006/relationships/customXml" Target="../ink/ink982.xml"/><Relationship Id="rId12" Type="http://schemas.openxmlformats.org/officeDocument/2006/relationships/customXml" Target="../ink/ink913.xml"/><Relationship Id="rId17" Type="http://schemas.openxmlformats.org/officeDocument/2006/relationships/image" Target="../media/image945.png"/><Relationship Id="rId33" Type="http://schemas.openxmlformats.org/officeDocument/2006/relationships/image" Target="../media/image953.png"/><Relationship Id="rId38" Type="http://schemas.openxmlformats.org/officeDocument/2006/relationships/customXml" Target="../ink/ink926.xml"/><Relationship Id="rId59" Type="http://schemas.openxmlformats.org/officeDocument/2006/relationships/image" Target="../media/image966.png"/><Relationship Id="rId103" Type="http://schemas.openxmlformats.org/officeDocument/2006/relationships/image" Target="../media/image988.png"/><Relationship Id="rId108" Type="http://schemas.openxmlformats.org/officeDocument/2006/relationships/customXml" Target="../ink/ink961.xml"/><Relationship Id="rId124" Type="http://schemas.openxmlformats.org/officeDocument/2006/relationships/customXml" Target="../ink/ink969.xml"/><Relationship Id="rId129" Type="http://schemas.openxmlformats.org/officeDocument/2006/relationships/image" Target="../media/image1001.png"/><Relationship Id="rId54" Type="http://schemas.openxmlformats.org/officeDocument/2006/relationships/customXml" Target="../ink/ink934.xml"/><Relationship Id="rId70" Type="http://schemas.openxmlformats.org/officeDocument/2006/relationships/customXml" Target="../ink/ink942.xml"/><Relationship Id="rId75" Type="http://schemas.openxmlformats.org/officeDocument/2006/relationships/image" Target="../media/image974.png"/><Relationship Id="rId91" Type="http://schemas.openxmlformats.org/officeDocument/2006/relationships/image" Target="../media/image982.png"/><Relationship Id="rId96" Type="http://schemas.openxmlformats.org/officeDocument/2006/relationships/customXml" Target="../ink/ink955.xml"/><Relationship Id="rId140" Type="http://schemas.openxmlformats.org/officeDocument/2006/relationships/customXml" Target="../ink/ink977.xml"/><Relationship Id="rId145" Type="http://schemas.openxmlformats.org/officeDocument/2006/relationships/image" Target="../media/image1009.png"/><Relationship Id="rId161" Type="http://schemas.openxmlformats.org/officeDocument/2006/relationships/image" Target="../media/image10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0.xml"/><Relationship Id="rId23" Type="http://schemas.openxmlformats.org/officeDocument/2006/relationships/image" Target="../media/image948.png"/><Relationship Id="rId28" Type="http://schemas.openxmlformats.org/officeDocument/2006/relationships/customXml" Target="../ink/ink921.xml"/><Relationship Id="rId49" Type="http://schemas.openxmlformats.org/officeDocument/2006/relationships/image" Target="../media/image961.png"/><Relationship Id="rId114" Type="http://schemas.openxmlformats.org/officeDocument/2006/relationships/customXml" Target="../ink/ink964.xml"/><Relationship Id="rId119" Type="http://schemas.openxmlformats.org/officeDocument/2006/relationships/image" Target="../media/image996.png"/><Relationship Id="rId44" Type="http://schemas.openxmlformats.org/officeDocument/2006/relationships/customXml" Target="../ink/ink929.xml"/><Relationship Id="rId60" Type="http://schemas.openxmlformats.org/officeDocument/2006/relationships/customXml" Target="../ink/ink937.xml"/><Relationship Id="rId65" Type="http://schemas.openxmlformats.org/officeDocument/2006/relationships/image" Target="../media/image969.png"/><Relationship Id="rId81" Type="http://schemas.openxmlformats.org/officeDocument/2006/relationships/image" Target="../media/image977.png"/><Relationship Id="rId86" Type="http://schemas.openxmlformats.org/officeDocument/2006/relationships/customXml" Target="../ink/ink950.xml"/><Relationship Id="rId130" Type="http://schemas.openxmlformats.org/officeDocument/2006/relationships/customXml" Target="../ink/ink972.xml"/><Relationship Id="rId135" Type="http://schemas.openxmlformats.org/officeDocument/2006/relationships/image" Target="../media/image1004.png"/><Relationship Id="rId151" Type="http://schemas.openxmlformats.org/officeDocument/2006/relationships/image" Target="../media/image1012.png"/><Relationship Id="rId156" Type="http://schemas.openxmlformats.org/officeDocument/2006/relationships/customXml" Target="../ink/ink985.xml"/><Relationship Id="rId13" Type="http://schemas.openxmlformats.org/officeDocument/2006/relationships/image" Target="../media/image943.png"/><Relationship Id="rId18" Type="http://schemas.openxmlformats.org/officeDocument/2006/relationships/customXml" Target="../ink/ink916.xml"/><Relationship Id="rId39" Type="http://schemas.openxmlformats.org/officeDocument/2006/relationships/image" Target="../media/image956.png"/><Relationship Id="rId109" Type="http://schemas.openxmlformats.org/officeDocument/2006/relationships/image" Target="../media/image991.png"/><Relationship Id="rId34" Type="http://schemas.openxmlformats.org/officeDocument/2006/relationships/customXml" Target="../ink/ink924.xml"/><Relationship Id="rId50" Type="http://schemas.openxmlformats.org/officeDocument/2006/relationships/customXml" Target="../ink/ink932.xml"/><Relationship Id="rId55" Type="http://schemas.openxmlformats.org/officeDocument/2006/relationships/image" Target="../media/image964.png"/><Relationship Id="rId76" Type="http://schemas.openxmlformats.org/officeDocument/2006/relationships/customXml" Target="../ink/ink945.xml"/><Relationship Id="rId97" Type="http://schemas.openxmlformats.org/officeDocument/2006/relationships/image" Target="../media/image985.png"/><Relationship Id="rId104" Type="http://schemas.openxmlformats.org/officeDocument/2006/relationships/customXml" Target="../ink/ink959.xml"/><Relationship Id="rId120" Type="http://schemas.openxmlformats.org/officeDocument/2006/relationships/customXml" Target="../ink/ink967.xml"/><Relationship Id="rId125" Type="http://schemas.openxmlformats.org/officeDocument/2006/relationships/image" Target="../media/image999.png"/><Relationship Id="rId141" Type="http://schemas.openxmlformats.org/officeDocument/2006/relationships/image" Target="../media/image1007.png"/><Relationship Id="rId146" Type="http://schemas.openxmlformats.org/officeDocument/2006/relationships/customXml" Target="../ink/ink980.xml"/><Relationship Id="rId7" Type="http://schemas.openxmlformats.org/officeDocument/2006/relationships/image" Target="../media/image940.png"/><Relationship Id="rId71" Type="http://schemas.openxmlformats.org/officeDocument/2006/relationships/image" Target="../media/image972.png"/><Relationship Id="rId92" Type="http://schemas.openxmlformats.org/officeDocument/2006/relationships/customXml" Target="../ink/ink953.xml"/><Relationship Id="rId2" Type="http://schemas.openxmlformats.org/officeDocument/2006/relationships/image" Target="../media/image937.png"/><Relationship Id="rId29" Type="http://schemas.openxmlformats.org/officeDocument/2006/relationships/image" Target="../media/image951.png"/><Relationship Id="rId24" Type="http://schemas.openxmlformats.org/officeDocument/2006/relationships/customXml" Target="../ink/ink919.xml"/><Relationship Id="rId40" Type="http://schemas.openxmlformats.org/officeDocument/2006/relationships/customXml" Target="../ink/ink927.xml"/><Relationship Id="rId45" Type="http://schemas.openxmlformats.org/officeDocument/2006/relationships/image" Target="../media/image959.png"/><Relationship Id="rId66" Type="http://schemas.openxmlformats.org/officeDocument/2006/relationships/customXml" Target="../ink/ink940.xml"/><Relationship Id="rId87" Type="http://schemas.openxmlformats.org/officeDocument/2006/relationships/image" Target="../media/image980.png"/><Relationship Id="rId110" Type="http://schemas.openxmlformats.org/officeDocument/2006/relationships/customXml" Target="../ink/ink962.xml"/><Relationship Id="rId115" Type="http://schemas.openxmlformats.org/officeDocument/2006/relationships/image" Target="../media/image994.png"/><Relationship Id="rId131" Type="http://schemas.openxmlformats.org/officeDocument/2006/relationships/image" Target="../media/image1002.png"/><Relationship Id="rId136" Type="http://schemas.openxmlformats.org/officeDocument/2006/relationships/customXml" Target="../ink/ink975.xml"/><Relationship Id="rId157" Type="http://schemas.openxmlformats.org/officeDocument/2006/relationships/image" Target="../media/image1015.png"/><Relationship Id="rId61" Type="http://schemas.openxmlformats.org/officeDocument/2006/relationships/image" Target="../media/image967.png"/><Relationship Id="rId82" Type="http://schemas.openxmlformats.org/officeDocument/2006/relationships/customXml" Target="../ink/ink948.xml"/><Relationship Id="rId152" Type="http://schemas.openxmlformats.org/officeDocument/2006/relationships/customXml" Target="../ink/ink983.xml"/><Relationship Id="rId19" Type="http://schemas.openxmlformats.org/officeDocument/2006/relationships/image" Target="../media/image946.png"/><Relationship Id="rId14" Type="http://schemas.openxmlformats.org/officeDocument/2006/relationships/customXml" Target="../ink/ink914.xml"/><Relationship Id="rId30" Type="http://schemas.openxmlformats.org/officeDocument/2006/relationships/customXml" Target="../ink/ink922.xml"/><Relationship Id="rId35" Type="http://schemas.openxmlformats.org/officeDocument/2006/relationships/image" Target="../media/image954.png"/><Relationship Id="rId56" Type="http://schemas.openxmlformats.org/officeDocument/2006/relationships/customXml" Target="../ink/ink935.xml"/><Relationship Id="rId77" Type="http://schemas.openxmlformats.org/officeDocument/2006/relationships/image" Target="../media/image975.png"/><Relationship Id="rId100" Type="http://schemas.openxmlformats.org/officeDocument/2006/relationships/customXml" Target="../ink/ink957.xml"/><Relationship Id="rId105" Type="http://schemas.openxmlformats.org/officeDocument/2006/relationships/image" Target="../media/image989.png"/><Relationship Id="rId126" Type="http://schemas.openxmlformats.org/officeDocument/2006/relationships/customXml" Target="../ink/ink970.xml"/><Relationship Id="rId147" Type="http://schemas.openxmlformats.org/officeDocument/2006/relationships/image" Target="../media/image1010.png"/><Relationship Id="rId8" Type="http://schemas.openxmlformats.org/officeDocument/2006/relationships/customXml" Target="../ink/ink911.xml"/><Relationship Id="rId51" Type="http://schemas.openxmlformats.org/officeDocument/2006/relationships/image" Target="../media/image962.png"/><Relationship Id="rId72" Type="http://schemas.openxmlformats.org/officeDocument/2006/relationships/customXml" Target="../ink/ink943.xml"/><Relationship Id="rId93" Type="http://schemas.openxmlformats.org/officeDocument/2006/relationships/image" Target="../media/image983.png"/><Relationship Id="rId98" Type="http://schemas.openxmlformats.org/officeDocument/2006/relationships/customXml" Target="../ink/ink956.xml"/><Relationship Id="rId121" Type="http://schemas.openxmlformats.org/officeDocument/2006/relationships/image" Target="../media/image997.png"/><Relationship Id="rId142" Type="http://schemas.openxmlformats.org/officeDocument/2006/relationships/customXml" Target="../ink/ink978.xml"/><Relationship Id="rId3" Type="http://schemas.openxmlformats.org/officeDocument/2006/relationships/image" Target="../media/image938.png"/><Relationship Id="rId25" Type="http://schemas.openxmlformats.org/officeDocument/2006/relationships/image" Target="../media/image949.png"/><Relationship Id="rId46" Type="http://schemas.openxmlformats.org/officeDocument/2006/relationships/customXml" Target="../ink/ink930.xml"/><Relationship Id="rId67" Type="http://schemas.openxmlformats.org/officeDocument/2006/relationships/image" Target="../media/image970.png"/><Relationship Id="rId116" Type="http://schemas.openxmlformats.org/officeDocument/2006/relationships/customXml" Target="../ink/ink965.xml"/><Relationship Id="rId137" Type="http://schemas.openxmlformats.org/officeDocument/2006/relationships/image" Target="../media/image1005.png"/><Relationship Id="rId158" Type="http://schemas.openxmlformats.org/officeDocument/2006/relationships/customXml" Target="../ink/ink986.xml"/><Relationship Id="rId20" Type="http://schemas.openxmlformats.org/officeDocument/2006/relationships/customXml" Target="../ink/ink917.xml"/><Relationship Id="rId41" Type="http://schemas.openxmlformats.org/officeDocument/2006/relationships/image" Target="../media/image957.png"/><Relationship Id="rId62" Type="http://schemas.openxmlformats.org/officeDocument/2006/relationships/customXml" Target="../ink/ink938.xml"/><Relationship Id="rId83" Type="http://schemas.openxmlformats.org/officeDocument/2006/relationships/image" Target="../media/image978.png"/><Relationship Id="rId88" Type="http://schemas.openxmlformats.org/officeDocument/2006/relationships/customXml" Target="../ink/ink951.xml"/><Relationship Id="rId111" Type="http://schemas.openxmlformats.org/officeDocument/2006/relationships/image" Target="../media/image992.png"/><Relationship Id="rId132" Type="http://schemas.openxmlformats.org/officeDocument/2006/relationships/customXml" Target="../ink/ink973.xml"/><Relationship Id="rId153" Type="http://schemas.openxmlformats.org/officeDocument/2006/relationships/image" Target="../media/image1013.png"/><Relationship Id="rId15" Type="http://schemas.openxmlformats.org/officeDocument/2006/relationships/image" Target="../media/image944.png"/><Relationship Id="rId36" Type="http://schemas.openxmlformats.org/officeDocument/2006/relationships/customXml" Target="../ink/ink925.xml"/><Relationship Id="rId57" Type="http://schemas.openxmlformats.org/officeDocument/2006/relationships/image" Target="../media/image965.png"/><Relationship Id="rId106" Type="http://schemas.openxmlformats.org/officeDocument/2006/relationships/customXml" Target="../ink/ink960.xml"/><Relationship Id="rId127" Type="http://schemas.openxmlformats.org/officeDocument/2006/relationships/image" Target="../media/image1000.png"/><Relationship Id="rId10" Type="http://schemas.openxmlformats.org/officeDocument/2006/relationships/customXml" Target="../ink/ink912.xml"/><Relationship Id="rId31" Type="http://schemas.openxmlformats.org/officeDocument/2006/relationships/image" Target="../media/image952.png"/><Relationship Id="rId52" Type="http://schemas.openxmlformats.org/officeDocument/2006/relationships/customXml" Target="../ink/ink933.xml"/><Relationship Id="rId73" Type="http://schemas.openxmlformats.org/officeDocument/2006/relationships/image" Target="../media/image973.png"/><Relationship Id="rId78" Type="http://schemas.openxmlformats.org/officeDocument/2006/relationships/customXml" Target="../ink/ink946.xml"/><Relationship Id="rId94" Type="http://schemas.openxmlformats.org/officeDocument/2006/relationships/customXml" Target="../ink/ink954.xml"/><Relationship Id="rId99" Type="http://schemas.openxmlformats.org/officeDocument/2006/relationships/image" Target="../media/image986.png"/><Relationship Id="rId101" Type="http://schemas.openxmlformats.org/officeDocument/2006/relationships/image" Target="../media/image987.png"/><Relationship Id="rId122" Type="http://schemas.openxmlformats.org/officeDocument/2006/relationships/customXml" Target="../ink/ink968.xml"/><Relationship Id="rId143" Type="http://schemas.openxmlformats.org/officeDocument/2006/relationships/image" Target="../media/image1008.png"/><Relationship Id="rId148" Type="http://schemas.openxmlformats.org/officeDocument/2006/relationships/customXml" Target="../ink/ink981.xml"/><Relationship Id="rId4" Type="http://schemas.openxmlformats.org/officeDocument/2006/relationships/customXml" Target="../ink/ink909.xml"/><Relationship Id="rId9" Type="http://schemas.openxmlformats.org/officeDocument/2006/relationships/image" Target="../media/image941.png"/><Relationship Id="rId26" Type="http://schemas.openxmlformats.org/officeDocument/2006/relationships/customXml" Target="../ink/ink920.xml"/><Relationship Id="rId47" Type="http://schemas.openxmlformats.org/officeDocument/2006/relationships/image" Target="../media/image960.png"/><Relationship Id="rId68" Type="http://schemas.openxmlformats.org/officeDocument/2006/relationships/customXml" Target="../ink/ink941.xml"/><Relationship Id="rId89" Type="http://schemas.openxmlformats.org/officeDocument/2006/relationships/image" Target="../media/image981.png"/><Relationship Id="rId112" Type="http://schemas.openxmlformats.org/officeDocument/2006/relationships/customXml" Target="../ink/ink963.xml"/><Relationship Id="rId133" Type="http://schemas.openxmlformats.org/officeDocument/2006/relationships/image" Target="../media/image1003.png"/><Relationship Id="rId154" Type="http://schemas.openxmlformats.org/officeDocument/2006/relationships/customXml" Target="../ink/ink984.xml"/><Relationship Id="rId16" Type="http://schemas.openxmlformats.org/officeDocument/2006/relationships/customXml" Target="../ink/ink915.xml"/><Relationship Id="rId37" Type="http://schemas.openxmlformats.org/officeDocument/2006/relationships/image" Target="../media/image955.png"/><Relationship Id="rId58" Type="http://schemas.openxmlformats.org/officeDocument/2006/relationships/customXml" Target="../ink/ink936.xml"/><Relationship Id="rId79" Type="http://schemas.openxmlformats.org/officeDocument/2006/relationships/image" Target="../media/image976.png"/><Relationship Id="rId102" Type="http://schemas.openxmlformats.org/officeDocument/2006/relationships/customXml" Target="../ink/ink958.xml"/><Relationship Id="rId123" Type="http://schemas.openxmlformats.org/officeDocument/2006/relationships/image" Target="../media/image998.png"/><Relationship Id="rId144" Type="http://schemas.openxmlformats.org/officeDocument/2006/relationships/customXml" Target="../ink/ink979.xml"/><Relationship Id="rId90" Type="http://schemas.openxmlformats.org/officeDocument/2006/relationships/customXml" Target="../ink/ink952.xml"/><Relationship Id="rId27" Type="http://schemas.openxmlformats.org/officeDocument/2006/relationships/image" Target="../media/image950.png"/><Relationship Id="rId48" Type="http://schemas.openxmlformats.org/officeDocument/2006/relationships/customXml" Target="../ink/ink931.xml"/><Relationship Id="rId69" Type="http://schemas.openxmlformats.org/officeDocument/2006/relationships/image" Target="../media/image971.png"/><Relationship Id="rId113" Type="http://schemas.openxmlformats.org/officeDocument/2006/relationships/image" Target="../media/image993.png"/><Relationship Id="rId134" Type="http://schemas.openxmlformats.org/officeDocument/2006/relationships/customXml" Target="../ink/ink974.xml"/><Relationship Id="rId80" Type="http://schemas.openxmlformats.org/officeDocument/2006/relationships/customXml" Target="../ink/ink947.xml"/><Relationship Id="rId155" Type="http://schemas.openxmlformats.org/officeDocument/2006/relationships/image" Target="../media/image10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9.png"/><Relationship Id="rId7" Type="http://schemas.openxmlformats.org/officeDocument/2006/relationships/image" Target="../media/image1021.png"/><Relationship Id="rId2" Type="http://schemas.openxmlformats.org/officeDocument/2006/relationships/image" Target="../media/image10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9.xml"/><Relationship Id="rId5" Type="http://schemas.openxmlformats.org/officeDocument/2006/relationships/image" Target="../media/image1020.png"/><Relationship Id="rId4" Type="http://schemas.openxmlformats.org/officeDocument/2006/relationships/customXml" Target="../ink/ink988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.xml"/><Relationship Id="rId21" Type="http://schemas.openxmlformats.org/officeDocument/2006/relationships/customXml" Target="../ink/ink29.xml"/><Relationship Id="rId42" Type="http://schemas.openxmlformats.org/officeDocument/2006/relationships/customXml" Target="../ink/ink40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53.xml"/><Relationship Id="rId84" Type="http://schemas.openxmlformats.org/officeDocument/2006/relationships/customXml" Target="../ink/ink61.xml"/><Relationship Id="rId89" Type="http://schemas.openxmlformats.org/officeDocument/2006/relationships/image" Target="../media/image63.png"/><Relationship Id="rId16" Type="http://schemas.openxmlformats.org/officeDocument/2006/relationships/image" Target="../media/image19.png"/><Relationship Id="rId11" Type="http://schemas.openxmlformats.org/officeDocument/2006/relationships/customXml" Target="../ink/ink24.xml"/><Relationship Id="rId32" Type="http://schemas.openxmlformats.org/officeDocument/2006/relationships/customXml" Target="../ink/ink35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48.xml"/><Relationship Id="rId74" Type="http://schemas.openxmlformats.org/officeDocument/2006/relationships/customXml" Target="../ink/ink56.xml"/><Relationship Id="rId79" Type="http://schemas.openxmlformats.org/officeDocument/2006/relationships/image" Target="../media/image58.png"/><Relationship Id="rId5" Type="http://schemas.openxmlformats.org/officeDocument/2006/relationships/customXml" Target="../ink/ink21.xml"/><Relationship Id="rId14" Type="http://schemas.openxmlformats.org/officeDocument/2006/relationships/image" Target="../media/image27.png"/><Relationship Id="rId22" Type="http://schemas.openxmlformats.org/officeDocument/2006/relationships/image" Target="../media/image30.png"/><Relationship Id="rId27" Type="http://schemas.openxmlformats.org/officeDocument/2006/relationships/image" Target="../media/image32.png"/><Relationship Id="rId30" Type="http://schemas.openxmlformats.org/officeDocument/2006/relationships/customXml" Target="../ink/ink34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43.xml"/><Relationship Id="rId56" Type="http://schemas.openxmlformats.org/officeDocument/2006/relationships/customXml" Target="../ink/ink47.xml"/><Relationship Id="rId64" Type="http://schemas.openxmlformats.org/officeDocument/2006/relationships/customXml" Target="../ink/ink51.xml"/><Relationship Id="rId69" Type="http://schemas.openxmlformats.org/officeDocument/2006/relationships/image" Target="../media/image53.png"/><Relationship Id="rId77" Type="http://schemas.openxmlformats.org/officeDocument/2006/relationships/image" Target="../media/image57.png"/><Relationship Id="rId8" Type="http://schemas.openxmlformats.org/officeDocument/2006/relationships/image" Target="../media/image24.png"/><Relationship Id="rId51" Type="http://schemas.openxmlformats.org/officeDocument/2006/relationships/image" Target="../media/image44.png"/><Relationship Id="rId72" Type="http://schemas.openxmlformats.org/officeDocument/2006/relationships/customXml" Target="../ink/ink55.xml"/><Relationship Id="rId80" Type="http://schemas.openxmlformats.org/officeDocument/2006/relationships/customXml" Target="../ink/ink59.xml"/><Relationship Id="rId85" Type="http://schemas.openxmlformats.org/officeDocument/2006/relationships/image" Target="../media/image61.png"/><Relationship Id="rId3" Type="http://schemas.openxmlformats.org/officeDocument/2006/relationships/customXml" Target="../ink/ink20.xml"/><Relationship Id="rId12" Type="http://schemas.openxmlformats.org/officeDocument/2006/relationships/image" Target="../media/image26.png"/><Relationship Id="rId17" Type="http://schemas.openxmlformats.org/officeDocument/2006/relationships/customXml" Target="../ink/ink27.xml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image" Target="../media/image29.png"/><Relationship Id="rId41" Type="http://schemas.openxmlformats.org/officeDocument/2006/relationships/image" Target="../media/image39.png"/><Relationship Id="rId54" Type="http://schemas.openxmlformats.org/officeDocument/2006/relationships/customXml" Target="../ink/ink46.xml"/><Relationship Id="rId62" Type="http://schemas.openxmlformats.org/officeDocument/2006/relationships/customXml" Target="../ink/ink50.xml"/><Relationship Id="rId70" Type="http://schemas.openxmlformats.org/officeDocument/2006/relationships/customXml" Target="../ink/ink54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image" Target="../media/image25.png"/><Relationship Id="rId31" Type="http://schemas.openxmlformats.org/officeDocument/2006/relationships/image" Target="../media/image34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58.xml"/><Relationship Id="rId81" Type="http://schemas.openxmlformats.org/officeDocument/2006/relationships/image" Target="../media/image59.png"/><Relationship Id="rId86" Type="http://schemas.openxmlformats.org/officeDocument/2006/relationships/customXml" Target="../ink/ink62.xml"/><Relationship Id="rId4" Type="http://schemas.openxmlformats.org/officeDocument/2006/relationships/image" Target="../media/image22.png"/><Relationship Id="rId9" Type="http://schemas.openxmlformats.org/officeDocument/2006/relationships/customXml" Target="../ink/ink23.xml"/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39" Type="http://schemas.openxmlformats.org/officeDocument/2006/relationships/image" Target="../media/image38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46.png"/><Relationship Id="rId76" Type="http://schemas.openxmlformats.org/officeDocument/2006/relationships/customXml" Target="../ink/ink57.xml"/><Relationship Id="rId7" Type="http://schemas.openxmlformats.org/officeDocument/2006/relationships/customXml" Target="../ink/ink22.xml"/><Relationship Id="rId71" Type="http://schemas.openxmlformats.org/officeDocument/2006/relationships/image" Target="../media/image54.png"/><Relationship Id="rId2" Type="http://schemas.openxmlformats.org/officeDocument/2006/relationships/image" Target="../media/image21.png"/><Relationship Id="rId29" Type="http://schemas.openxmlformats.org/officeDocument/2006/relationships/image" Target="../media/image33.png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41.png"/><Relationship Id="rId66" Type="http://schemas.openxmlformats.org/officeDocument/2006/relationships/customXml" Target="../ink/ink52.xml"/><Relationship Id="rId87" Type="http://schemas.openxmlformats.org/officeDocument/2006/relationships/image" Target="../media/image62.png"/><Relationship Id="rId61" Type="http://schemas.openxmlformats.org/officeDocument/2006/relationships/image" Target="../media/image49.png"/><Relationship Id="rId82" Type="http://schemas.openxmlformats.org/officeDocument/2006/relationships/customXml" Target="../ink/ink60.xml"/><Relationship Id="rId19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customXml" Target="../ink/ink68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.png"/><Relationship Id="rId21" Type="http://schemas.openxmlformats.org/officeDocument/2006/relationships/image" Target="../media/image81.png"/><Relationship Id="rId42" Type="http://schemas.openxmlformats.org/officeDocument/2006/relationships/customXml" Target="../ink/ink88.xml"/><Relationship Id="rId47" Type="http://schemas.openxmlformats.org/officeDocument/2006/relationships/image" Target="../media/image94.png"/><Relationship Id="rId63" Type="http://schemas.openxmlformats.org/officeDocument/2006/relationships/image" Target="../media/image102.png"/><Relationship Id="rId68" Type="http://schemas.openxmlformats.org/officeDocument/2006/relationships/customXml" Target="../ink/ink101.xml"/><Relationship Id="rId84" Type="http://schemas.openxmlformats.org/officeDocument/2006/relationships/customXml" Target="../ink/ink109.xml"/><Relationship Id="rId89" Type="http://schemas.openxmlformats.org/officeDocument/2006/relationships/image" Target="../media/image115.png"/><Relationship Id="rId112" Type="http://schemas.openxmlformats.org/officeDocument/2006/relationships/customXml" Target="../ink/ink123.xml"/><Relationship Id="rId16" Type="http://schemas.openxmlformats.org/officeDocument/2006/relationships/customXml" Target="../ink/ink75.xml"/><Relationship Id="rId107" Type="http://schemas.openxmlformats.org/officeDocument/2006/relationships/image" Target="../media/image124.png"/><Relationship Id="rId11" Type="http://schemas.openxmlformats.org/officeDocument/2006/relationships/image" Target="../media/image76.png"/><Relationship Id="rId32" Type="http://schemas.openxmlformats.org/officeDocument/2006/relationships/customXml" Target="../ink/ink83.xml"/><Relationship Id="rId37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customXml" Target="../ink/ink96.xml"/><Relationship Id="rId74" Type="http://schemas.openxmlformats.org/officeDocument/2006/relationships/customXml" Target="../ink/ink104.xml"/><Relationship Id="rId79" Type="http://schemas.openxmlformats.org/officeDocument/2006/relationships/image" Target="../media/image110.png"/><Relationship Id="rId102" Type="http://schemas.openxmlformats.org/officeDocument/2006/relationships/customXml" Target="../ink/ink118.xml"/><Relationship Id="rId123" Type="http://schemas.openxmlformats.org/officeDocument/2006/relationships/image" Target="../media/image132.png"/><Relationship Id="rId128" Type="http://schemas.openxmlformats.org/officeDocument/2006/relationships/customXml" Target="../ink/ink131.xml"/><Relationship Id="rId5" Type="http://schemas.openxmlformats.org/officeDocument/2006/relationships/image" Target="../media/image73.png"/><Relationship Id="rId90" Type="http://schemas.openxmlformats.org/officeDocument/2006/relationships/customXml" Target="../ink/ink112.xml"/><Relationship Id="rId95" Type="http://schemas.openxmlformats.org/officeDocument/2006/relationships/image" Target="../media/image118.png"/><Relationship Id="rId22" Type="http://schemas.openxmlformats.org/officeDocument/2006/relationships/customXml" Target="../ink/ink78.xml"/><Relationship Id="rId27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customXml" Target="../ink/ink91.xml"/><Relationship Id="rId64" Type="http://schemas.openxmlformats.org/officeDocument/2006/relationships/customXml" Target="../ink/ink99.xml"/><Relationship Id="rId69" Type="http://schemas.openxmlformats.org/officeDocument/2006/relationships/image" Target="../media/image105.png"/><Relationship Id="rId113" Type="http://schemas.openxmlformats.org/officeDocument/2006/relationships/image" Target="../media/image127.png"/><Relationship Id="rId118" Type="http://schemas.openxmlformats.org/officeDocument/2006/relationships/customXml" Target="../ink/ink126.xml"/><Relationship Id="rId80" Type="http://schemas.openxmlformats.org/officeDocument/2006/relationships/customXml" Target="../ink/ink107.xml"/><Relationship Id="rId85" Type="http://schemas.openxmlformats.org/officeDocument/2006/relationships/image" Target="../media/image113.png"/><Relationship Id="rId12" Type="http://schemas.openxmlformats.org/officeDocument/2006/relationships/customXml" Target="../ink/ink73.xml"/><Relationship Id="rId17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customXml" Target="../ink/ink86.xml"/><Relationship Id="rId59" Type="http://schemas.openxmlformats.org/officeDocument/2006/relationships/image" Target="../media/image100.png"/><Relationship Id="rId103" Type="http://schemas.openxmlformats.org/officeDocument/2006/relationships/image" Target="../media/image122.png"/><Relationship Id="rId108" Type="http://schemas.openxmlformats.org/officeDocument/2006/relationships/customXml" Target="../ink/ink121.xml"/><Relationship Id="rId124" Type="http://schemas.openxmlformats.org/officeDocument/2006/relationships/customXml" Target="../ink/ink129.xml"/><Relationship Id="rId129" Type="http://schemas.openxmlformats.org/officeDocument/2006/relationships/image" Target="../media/image135.png"/><Relationship Id="rId54" Type="http://schemas.openxmlformats.org/officeDocument/2006/relationships/customXml" Target="../ink/ink94.xml"/><Relationship Id="rId70" Type="http://schemas.openxmlformats.org/officeDocument/2006/relationships/customXml" Target="../ink/ink102.xml"/><Relationship Id="rId75" Type="http://schemas.openxmlformats.org/officeDocument/2006/relationships/image" Target="../media/image108.png"/><Relationship Id="rId91" Type="http://schemas.openxmlformats.org/officeDocument/2006/relationships/image" Target="../media/image116.png"/><Relationship Id="rId96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23" Type="http://schemas.openxmlformats.org/officeDocument/2006/relationships/image" Target="../media/image82.png"/><Relationship Id="rId28" Type="http://schemas.openxmlformats.org/officeDocument/2006/relationships/customXml" Target="../ink/ink81.xml"/><Relationship Id="rId49" Type="http://schemas.openxmlformats.org/officeDocument/2006/relationships/image" Target="../media/image95.png"/><Relationship Id="rId114" Type="http://schemas.openxmlformats.org/officeDocument/2006/relationships/customXml" Target="../ink/ink124.xml"/><Relationship Id="rId119" Type="http://schemas.openxmlformats.org/officeDocument/2006/relationships/image" Target="../media/image130.png"/><Relationship Id="rId44" Type="http://schemas.openxmlformats.org/officeDocument/2006/relationships/customXml" Target="../ink/ink89.xml"/><Relationship Id="rId60" Type="http://schemas.openxmlformats.org/officeDocument/2006/relationships/customXml" Target="../ink/ink97.xml"/><Relationship Id="rId65" Type="http://schemas.openxmlformats.org/officeDocument/2006/relationships/image" Target="../media/image103.png"/><Relationship Id="rId81" Type="http://schemas.openxmlformats.org/officeDocument/2006/relationships/image" Target="../media/image111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3" Type="http://schemas.openxmlformats.org/officeDocument/2006/relationships/image" Target="../media/image77.png"/><Relationship Id="rId18" Type="http://schemas.openxmlformats.org/officeDocument/2006/relationships/customXml" Target="../ink/ink76.xml"/><Relationship Id="rId39" Type="http://schemas.openxmlformats.org/officeDocument/2006/relationships/image" Target="../media/image90.png"/><Relationship Id="rId109" Type="http://schemas.openxmlformats.org/officeDocument/2006/relationships/image" Target="../media/image125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98.png"/><Relationship Id="rId76" Type="http://schemas.openxmlformats.org/officeDocument/2006/relationships/customXml" Target="../ink/ink105.xml"/><Relationship Id="rId97" Type="http://schemas.openxmlformats.org/officeDocument/2006/relationships/image" Target="../media/image119.png"/><Relationship Id="rId104" Type="http://schemas.openxmlformats.org/officeDocument/2006/relationships/customXml" Target="../ink/ink119.xml"/><Relationship Id="rId120" Type="http://schemas.openxmlformats.org/officeDocument/2006/relationships/customXml" Target="../ink/ink127.xml"/><Relationship Id="rId125" Type="http://schemas.openxmlformats.org/officeDocument/2006/relationships/image" Target="../media/image133.png"/><Relationship Id="rId7" Type="http://schemas.openxmlformats.org/officeDocument/2006/relationships/image" Target="../media/image74.png"/><Relationship Id="rId71" Type="http://schemas.openxmlformats.org/officeDocument/2006/relationships/image" Target="../media/image106.png"/><Relationship Id="rId92" Type="http://schemas.openxmlformats.org/officeDocument/2006/relationships/customXml" Target="../ink/ink113.xml"/><Relationship Id="rId2" Type="http://schemas.openxmlformats.org/officeDocument/2006/relationships/image" Target="../media/image71.png"/><Relationship Id="rId29" Type="http://schemas.openxmlformats.org/officeDocument/2006/relationships/image" Target="../media/image85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93.png"/><Relationship Id="rId66" Type="http://schemas.openxmlformats.org/officeDocument/2006/relationships/customXml" Target="../ink/ink100.xml"/><Relationship Id="rId87" Type="http://schemas.openxmlformats.org/officeDocument/2006/relationships/image" Target="../media/image114.png"/><Relationship Id="rId110" Type="http://schemas.openxmlformats.org/officeDocument/2006/relationships/customXml" Target="../ink/ink122.xml"/><Relationship Id="rId115" Type="http://schemas.openxmlformats.org/officeDocument/2006/relationships/image" Target="../media/image128.png"/><Relationship Id="rId131" Type="http://schemas.openxmlformats.org/officeDocument/2006/relationships/image" Target="../media/image136.png"/><Relationship Id="rId61" Type="http://schemas.openxmlformats.org/officeDocument/2006/relationships/image" Target="../media/image101.png"/><Relationship Id="rId82" Type="http://schemas.openxmlformats.org/officeDocument/2006/relationships/customXml" Target="../ink/ink108.xml"/><Relationship Id="rId19" Type="http://schemas.openxmlformats.org/officeDocument/2006/relationships/image" Target="../media/image80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88.png"/><Relationship Id="rId56" Type="http://schemas.openxmlformats.org/officeDocument/2006/relationships/customXml" Target="../ink/ink95.xml"/><Relationship Id="rId77" Type="http://schemas.openxmlformats.org/officeDocument/2006/relationships/image" Target="../media/image109.png"/><Relationship Id="rId100" Type="http://schemas.openxmlformats.org/officeDocument/2006/relationships/customXml" Target="../ink/ink117.xml"/><Relationship Id="rId105" Type="http://schemas.openxmlformats.org/officeDocument/2006/relationships/image" Target="../media/image123.png"/><Relationship Id="rId126" Type="http://schemas.openxmlformats.org/officeDocument/2006/relationships/customXml" Target="../ink/ink130.xml"/><Relationship Id="rId8" Type="http://schemas.openxmlformats.org/officeDocument/2006/relationships/customXml" Target="../ink/ink71.xml"/><Relationship Id="rId51" Type="http://schemas.openxmlformats.org/officeDocument/2006/relationships/image" Target="../media/image96.png"/><Relationship Id="rId72" Type="http://schemas.openxmlformats.org/officeDocument/2006/relationships/customXml" Target="../ink/ink103.xml"/><Relationship Id="rId93" Type="http://schemas.openxmlformats.org/officeDocument/2006/relationships/image" Target="../media/image117.png"/><Relationship Id="rId98" Type="http://schemas.openxmlformats.org/officeDocument/2006/relationships/customXml" Target="../ink/ink116.xml"/><Relationship Id="rId121" Type="http://schemas.openxmlformats.org/officeDocument/2006/relationships/image" Target="../media/image131.png"/><Relationship Id="rId3" Type="http://schemas.openxmlformats.org/officeDocument/2006/relationships/image" Target="../media/image72.png"/><Relationship Id="rId25" Type="http://schemas.openxmlformats.org/officeDocument/2006/relationships/image" Target="../media/image83.png"/><Relationship Id="rId46" Type="http://schemas.openxmlformats.org/officeDocument/2006/relationships/customXml" Target="../ink/ink90.xml"/><Relationship Id="rId67" Type="http://schemas.openxmlformats.org/officeDocument/2006/relationships/image" Target="../media/image104.png"/><Relationship Id="rId116" Type="http://schemas.openxmlformats.org/officeDocument/2006/relationships/customXml" Target="../ink/ink125.xml"/><Relationship Id="rId20" Type="http://schemas.openxmlformats.org/officeDocument/2006/relationships/customXml" Target="../ink/ink77.xml"/><Relationship Id="rId41" Type="http://schemas.openxmlformats.org/officeDocument/2006/relationships/image" Target="../media/image91.png"/><Relationship Id="rId62" Type="http://schemas.openxmlformats.org/officeDocument/2006/relationships/customXml" Target="../ink/ink98.xml"/><Relationship Id="rId83" Type="http://schemas.openxmlformats.org/officeDocument/2006/relationships/image" Target="../media/image112.png"/><Relationship Id="rId88" Type="http://schemas.openxmlformats.org/officeDocument/2006/relationships/customXml" Target="../ink/ink111.xml"/><Relationship Id="rId111" Type="http://schemas.openxmlformats.org/officeDocument/2006/relationships/image" Target="../media/image126.png"/><Relationship Id="rId15" Type="http://schemas.openxmlformats.org/officeDocument/2006/relationships/image" Target="../media/image78.png"/><Relationship Id="rId36" Type="http://schemas.openxmlformats.org/officeDocument/2006/relationships/customXml" Target="../ink/ink85.xml"/><Relationship Id="rId57" Type="http://schemas.openxmlformats.org/officeDocument/2006/relationships/image" Target="../media/image99.png"/><Relationship Id="rId106" Type="http://schemas.openxmlformats.org/officeDocument/2006/relationships/customXml" Target="../ink/ink120.xml"/><Relationship Id="rId127" Type="http://schemas.openxmlformats.org/officeDocument/2006/relationships/image" Target="../media/image134.png"/><Relationship Id="rId10" Type="http://schemas.openxmlformats.org/officeDocument/2006/relationships/customXml" Target="../ink/ink72.xml"/><Relationship Id="rId31" Type="http://schemas.openxmlformats.org/officeDocument/2006/relationships/image" Target="../media/image86.png"/><Relationship Id="rId52" Type="http://schemas.openxmlformats.org/officeDocument/2006/relationships/customXml" Target="../ink/ink93.xml"/><Relationship Id="rId73" Type="http://schemas.openxmlformats.org/officeDocument/2006/relationships/image" Target="../media/image107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122" Type="http://schemas.openxmlformats.org/officeDocument/2006/relationships/customXml" Target="../ink/ink128.xml"/><Relationship Id="rId4" Type="http://schemas.openxmlformats.org/officeDocument/2006/relationships/customXml" Target="../ink/ink69.xml"/><Relationship Id="rId9" Type="http://schemas.openxmlformats.org/officeDocument/2006/relationships/image" Target="../media/image75.png"/><Relationship Id="rId26" Type="http://schemas.openxmlformats.org/officeDocument/2006/relationships/customXml" Target="../ink/ink8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21" Type="http://schemas.openxmlformats.org/officeDocument/2006/relationships/image" Target="../media/image147.png"/><Relationship Id="rId42" Type="http://schemas.openxmlformats.org/officeDocument/2006/relationships/customXml" Target="../ink/ink152.xml"/><Relationship Id="rId47" Type="http://schemas.openxmlformats.org/officeDocument/2006/relationships/image" Target="../media/image160.png"/><Relationship Id="rId63" Type="http://schemas.openxmlformats.org/officeDocument/2006/relationships/image" Target="../media/image168.png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181.png"/><Relationship Id="rId16" Type="http://schemas.openxmlformats.org/officeDocument/2006/relationships/customXml" Target="../ink/ink139.xml"/><Relationship Id="rId11" Type="http://schemas.openxmlformats.org/officeDocument/2006/relationships/image" Target="../media/image142.png"/><Relationship Id="rId32" Type="http://schemas.openxmlformats.org/officeDocument/2006/relationships/customXml" Target="../ink/ink147.xml"/><Relationship Id="rId37" Type="http://schemas.openxmlformats.org/officeDocument/2006/relationships/image" Target="../media/image155.png"/><Relationship Id="rId53" Type="http://schemas.openxmlformats.org/officeDocument/2006/relationships/image" Target="../media/image163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76.png"/><Relationship Id="rId5" Type="http://schemas.openxmlformats.org/officeDocument/2006/relationships/image" Target="../media/image139.png"/><Relationship Id="rId90" Type="http://schemas.openxmlformats.org/officeDocument/2006/relationships/customXml" Target="../ink/ink176.xml"/><Relationship Id="rId95" Type="http://schemas.openxmlformats.org/officeDocument/2006/relationships/image" Target="../media/image184.png"/><Relationship Id="rId22" Type="http://schemas.openxmlformats.org/officeDocument/2006/relationships/customXml" Target="../ink/ink142.xml"/><Relationship Id="rId27" Type="http://schemas.openxmlformats.org/officeDocument/2006/relationships/image" Target="../media/image150.png"/><Relationship Id="rId43" Type="http://schemas.openxmlformats.org/officeDocument/2006/relationships/image" Target="../media/image158.png"/><Relationship Id="rId48" Type="http://schemas.openxmlformats.org/officeDocument/2006/relationships/customXml" Target="../ink/ink155.xml"/><Relationship Id="rId64" Type="http://schemas.openxmlformats.org/officeDocument/2006/relationships/customXml" Target="../ink/ink163.xml"/><Relationship Id="rId69" Type="http://schemas.openxmlformats.org/officeDocument/2006/relationships/image" Target="../media/image171.png"/><Relationship Id="rId8" Type="http://schemas.openxmlformats.org/officeDocument/2006/relationships/customXml" Target="../ink/ink135.xml"/><Relationship Id="rId51" Type="http://schemas.openxmlformats.org/officeDocument/2006/relationships/image" Target="../media/image162.png"/><Relationship Id="rId72" Type="http://schemas.openxmlformats.org/officeDocument/2006/relationships/customXml" Target="../ink/ink167.xml"/><Relationship Id="rId80" Type="http://schemas.openxmlformats.org/officeDocument/2006/relationships/customXml" Target="../ink/ink171.xml"/><Relationship Id="rId85" Type="http://schemas.openxmlformats.org/officeDocument/2006/relationships/image" Target="../media/image179.png"/><Relationship Id="rId93" Type="http://schemas.openxmlformats.org/officeDocument/2006/relationships/image" Target="../media/image183.png"/><Relationship Id="rId3" Type="http://schemas.openxmlformats.org/officeDocument/2006/relationships/image" Target="../media/image138.png"/><Relationship Id="rId12" Type="http://schemas.openxmlformats.org/officeDocument/2006/relationships/customXml" Target="../ink/ink137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59" Type="http://schemas.openxmlformats.org/officeDocument/2006/relationships/image" Target="../media/image166.png"/><Relationship Id="rId67" Type="http://schemas.openxmlformats.org/officeDocument/2006/relationships/image" Target="../media/image170.png"/><Relationship Id="rId20" Type="http://schemas.openxmlformats.org/officeDocument/2006/relationships/customXml" Target="../ink/ink141.xml"/><Relationship Id="rId41" Type="http://schemas.openxmlformats.org/officeDocument/2006/relationships/image" Target="../media/image157.png"/><Relationship Id="rId54" Type="http://schemas.openxmlformats.org/officeDocument/2006/relationships/customXml" Target="../ink/ink158.xml"/><Relationship Id="rId62" Type="http://schemas.openxmlformats.org/officeDocument/2006/relationships/customXml" Target="../ink/ink162.xml"/><Relationship Id="rId70" Type="http://schemas.openxmlformats.org/officeDocument/2006/relationships/customXml" Target="../ink/ink166.xml"/><Relationship Id="rId75" Type="http://schemas.openxmlformats.org/officeDocument/2006/relationships/image" Target="../media/image174.png"/><Relationship Id="rId83" Type="http://schemas.openxmlformats.org/officeDocument/2006/relationships/image" Target="../media/image178.png"/><Relationship Id="rId88" Type="http://schemas.openxmlformats.org/officeDocument/2006/relationships/customXml" Target="../ink/ink175.xml"/><Relationship Id="rId91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61.png"/><Relationship Id="rId57" Type="http://schemas.openxmlformats.org/officeDocument/2006/relationships/image" Target="../media/image165.png"/><Relationship Id="rId10" Type="http://schemas.openxmlformats.org/officeDocument/2006/relationships/customXml" Target="../ink/ink136.xml"/><Relationship Id="rId31" Type="http://schemas.openxmlformats.org/officeDocument/2006/relationships/image" Target="../media/image152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65" Type="http://schemas.openxmlformats.org/officeDocument/2006/relationships/image" Target="../media/image169.png"/><Relationship Id="rId73" Type="http://schemas.openxmlformats.org/officeDocument/2006/relationships/image" Target="../media/image173.png"/><Relationship Id="rId78" Type="http://schemas.openxmlformats.org/officeDocument/2006/relationships/customXml" Target="../ink/ink170.xml"/><Relationship Id="rId81" Type="http://schemas.openxmlformats.org/officeDocument/2006/relationships/image" Target="../media/image177.png"/><Relationship Id="rId86" Type="http://schemas.openxmlformats.org/officeDocument/2006/relationships/customXml" Target="../ink/ink174.xml"/><Relationship Id="rId94" Type="http://schemas.openxmlformats.org/officeDocument/2006/relationships/customXml" Target="../ink/ink178.xml"/><Relationship Id="rId4" Type="http://schemas.openxmlformats.org/officeDocument/2006/relationships/customXml" Target="../ink/ink133.xml"/><Relationship Id="rId9" Type="http://schemas.openxmlformats.org/officeDocument/2006/relationships/image" Target="../media/image141.png"/><Relationship Id="rId13" Type="http://schemas.openxmlformats.org/officeDocument/2006/relationships/image" Target="../media/image143.png"/><Relationship Id="rId18" Type="http://schemas.openxmlformats.org/officeDocument/2006/relationships/customXml" Target="../ink/ink140.xml"/><Relationship Id="rId39" Type="http://schemas.openxmlformats.org/officeDocument/2006/relationships/image" Target="../media/image156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64.png"/><Relationship Id="rId76" Type="http://schemas.openxmlformats.org/officeDocument/2006/relationships/customXml" Target="../ink/ink169.xml"/><Relationship Id="rId7" Type="http://schemas.openxmlformats.org/officeDocument/2006/relationships/image" Target="../media/image140.png"/><Relationship Id="rId71" Type="http://schemas.openxmlformats.org/officeDocument/2006/relationships/image" Target="../media/image172.png"/><Relationship Id="rId92" Type="http://schemas.openxmlformats.org/officeDocument/2006/relationships/customXml" Target="../ink/ink177.xml"/><Relationship Id="rId2" Type="http://schemas.openxmlformats.org/officeDocument/2006/relationships/image" Target="../media/image137.png"/><Relationship Id="rId29" Type="http://schemas.openxmlformats.org/officeDocument/2006/relationships/image" Target="../media/image151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59.png"/><Relationship Id="rId66" Type="http://schemas.openxmlformats.org/officeDocument/2006/relationships/customXml" Target="../ink/ink164.xml"/><Relationship Id="rId87" Type="http://schemas.openxmlformats.org/officeDocument/2006/relationships/image" Target="../media/image180.png"/><Relationship Id="rId61" Type="http://schemas.openxmlformats.org/officeDocument/2006/relationships/image" Target="../media/image167.png"/><Relationship Id="rId82" Type="http://schemas.openxmlformats.org/officeDocument/2006/relationships/customXml" Target="../ink/ink172.xml"/><Relationship Id="rId19" Type="http://schemas.openxmlformats.org/officeDocument/2006/relationships/image" Target="../media/image146.png"/><Relationship Id="rId14" Type="http://schemas.openxmlformats.org/officeDocument/2006/relationships/customXml" Target="../ink/ink138.xml"/><Relationship Id="rId30" Type="http://schemas.openxmlformats.org/officeDocument/2006/relationships/customXml" Target="../ink/ink146.xml"/><Relationship Id="rId35" Type="http://schemas.openxmlformats.org/officeDocument/2006/relationships/image" Target="../media/image154.png"/><Relationship Id="rId56" Type="http://schemas.openxmlformats.org/officeDocument/2006/relationships/customXml" Target="../ink/ink159.xml"/><Relationship Id="rId77" Type="http://schemas.openxmlformats.org/officeDocument/2006/relationships/image" Target="../media/image1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88.png"/><Relationship Id="rId12" Type="http://schemas.openxmlformats.org/officeDocument/2006/relationships/customXml" Target="../ink/ink183.xml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11" Type="http://schemas.openxmlformats.org/officeDocument/2006/relationships/image" Target="../media/image190.png"/><Relationship Id="rId5" Type="http://schemas.openxmlformats.org/officeDocument/2006/relationships/image" Target="../media/image187.png"/><Relationship Id="rId10" Type="http://schemas.openxmlformats.org/officeDocument/2006/relationships/customXml" Target="../ink/ink182.xml"/><Relationship Id="rId4" Type="http://schemas.openxmlformats.org/officeDocument/2006/relationships/customXml" Target="../ink/ink179.xml"/><Relationship Id="rId9" Type="http://schemas.openxmlformats.org/officeDocument/2006/relationships/image" Target="../media/image1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5.xml"/><Relationship Id="rId21" Type="http://schemas.openxmlformats.org/officeDocument/2006/relationships/image" Target="../media/image205.png"/><Relationship Id="rId42" Type="http://schemas.openxmlformats.org/officeDocument/2006/relationships/customXml" Target="../ink/ink203.xml"/><Relationship Id="rId47" Type="http://schemas.openxmlformats.org/officeDocument/2006/relationships/image" Target="../media/image218.png"/><Relationship Id="rId63" Type="http://schemas.openxmlformats.org/officeDocument/2006/relationships/image" Target="../media/image226.png"/><Relationship Id="rId68" Type="http://schemas.openxmlformats.org/officeDocument/2006/relationships/customXml" Target="../ink/ink216.xml"/><Relationship Id="rId16" Type="http://schemas.openxmlformats.org/officeDocument/2006/relationships/customXml" Target="../ink/ink190.xml"/><Relationship Id="rId11" Type="http://schemas.openxmlformats.org/officeDocument/2006/relationships/image" Target="../media/image200.png"/><Relationship Id="rId32" Type="http://schemas.openxmlformats.org/officeDocument/2006/relationships/customXml" Target="../ink/ink198.xml"/><Relationship Id="rId37" Type="http://schemas.openxmlformats.org/officeDocument/2006/relationships/image" Target="../media/image213.png"/><Relationship Id="rId53" Type="http://schemas.openxmlformats.org/officeDocument/2006/relationships/image" Target="../media/image221.png"/><Relationship Id="rId58" Type="http://schemas.openxmlformats.org/officeDocument/2006/relationships/customXml" Target="../ink/ink211.xml"/><Relationship Id="rId74" Type="http://schemas.openxmlformats.org/officeDocument/2006/relationships/customXml" Target="../ink/ink219.xml"/><Relationship Id="rId79" Type="http://schemas.openxmlformats.org/officeDocument/2006/relationships/image" Target="../media/image234.png"/><Relationship Id="rId5" Type="http://schemas.openxmlformats.org/officeDocument/2006/relationships/image" Target="../media/image197.png"/><Relationship Id="rId61" Type="http://schemas.openxmlformats.org/officeDocument/2006/relationships/image" Target="../media/image225.png"/><Relationship Id="rId19" Type="http://schemas.openxmlformats.org/officeDocument/2006/relationships/image" Target="../media/image204.png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Relationship Id="rId27" Type="http://schemas.openxmlformats.org/officeDocument/2006/relationships/image" Target="../media/image208.png"/><Relationship Id="rId30" Type="http://schemas.openxmlformats.org/officeDocument/2006/relationships/customXml" Target="../ink/ink197.xml"/><Relationship Id="rId35" Type="http://schemas.openxmlformats.org/officeDocument/2006/relationships/image" Target="../media/image212.png"/><Relationship Id="rId43" Type="http://schemas.openxmlformats.org/officeDocument/2006/relationships/image" Target="../media/image216.png"/><Relationship Id="rId48" Type="http://schemas.openxmlformats.org/officeDocument/2006/relationships/customXml" Target="../ink/ink206.xml"/><Relationship Id="rId56" Type="http://schemas.openxmlformats.org/officeDocument/2006/relationships/customXml" Target="../ink/ink210.xml"/><Relationship Id="rId64" Type="http://schemas.openxmlformats.org/officeDocument/2006/relationships/customXml" Target="../ink/ink214.xml"/><Relationship Id="rId69" Type="http://schemas.openxmlformats.org/officeDocument/2006/relationships/image" Target="../media/image229.png"/><Relationship Id="rId77" Type="http://schemas.openxmlformats.org/officeDocument/2006/relationships/image" Target="../media/image233.png"/><Relationship Id="rId8" Type="http://schemas.openxmlformats.org/officeDocument/2006/relationships/customXml" Target="../ink/ink186.xml"/><Relationship Id="rId51" Type="http://schemas.openxmlformats.org/officeDocument/2006/relationships/image" Target="../media/image220.png"/><Relationship Id="rId72" Type="http://schemas.openxmlformats.org/officeDocument/2006/relationships/customXml" Target="../ink/ink218.xml"/><Relationship Id="rId80" Type="http://schemas.openxmlformats.org/officeDocument/2006/relationships/customXml" Target="../ink/ink222.xml"/><Relationship Id="rId3" Type="http://schemas.openxmlformats.org/officeDocument/2006/relationships/image" Target="../media/image196.png"/><Relationship Id="rId12" Type="http://schemas.openxmlformats.org/officeDocument/2006/relationships/customXml" Target="../ink/ink188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33" Type="http://schemas.openxmlformats.org/officeDocument/2006/relationships/image" Target="../media/image211.png"/><Relationship Id="rId38" Type="http://schemas.openxmlformats.org/officeDocument/2006/relationships/customXml" Target="../ink/ink201.xml"/><Relationship Id="rId46" Type="http://schemas.openxmlformats.org/officeDocument/2006/relationships/customXml" Target="../ink/ink205.xml"/><Relationship Id="rId59" Type="http://schemas.openxmlformats.org/officeDocument/2006/relationships/image" Target="../media/image224.png"/><Relationship Id="rId67" Type="http://schemas.openxmlformats.org/officeDocument/2006/relationships/image" Target="../media/image228.png"/><Relationship Id="rId20" Type="http://schemas.openxmlformats.org/officeDocument/2006/relationships/customXml" Target="../ink/ink192.xml"/><Relationship Id="rId41" Type="http://schemas.openxmlformats.org/officeDocument/2006/relationships/image" Target="../media/image215.png"/><Relationship Id="rId54" Type="http://schemas.openxmlformats.org/officeDocument/2006/relationships/customXml" Target="../ink/ink209.xml"/><Relationship Id="rId62" Type="http://schemas.openxmlformats.org/officeDocument/2006/relationships/customXml" Target="../ink/ink213.xml"/><Relationship Id="rId70" Type="http://schemas.openxmlformats.org/officeDocument/2006/relationships/customXml" Target="../ink/ink217.xml"/><Relationship Id="rId75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.xml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196.xml"/><Relationship Id="rId36" Type="http://schemas.openxmlformats.org/officeDocument/2006/relationships/customXml" Target="../ink/ink200.xml"/><Relationship Id="rId49" Type="http://schemas.openxmlformats.org/officeDocument/2006/relationships/image" Target="../media/image219.png"/><Relationship Id="rId57" Type="http://schemas.openxmlformats.org/officeDocument/2006/relationships/image" Target="../media/image223.png"/><Relationship Id="rId10" Type="http://schemas.openxmlformats.org/officeDocument/2006/relationships/customXml" Target="../ink/ink187.xml"/><Relationship Id="rId31" Type="http://schemas.openxmlformats.org/officeDocument/2006/relationships/image" Target="../media/image210.png"/><Relationship Id="rId44" Type="http://schemas.openxmlformats.org/officeDocument/2006/relationships/customXml" Target="../ink/ink204.xml"/><Relationship Id="rId52" Type="http://schemas.openxmlformats.org/officeDocument/2006/relationships/customXml" Target="../ink/ink208.xml"/><Relationship Id="rId60" Type="http://schemas.openxmlformats.org/officeDocument/2006/relationships/customXml" Target="../ink/ink212.xml"/><Relationship Id="rId65" Type="http://schemas.openxmlformats.org/officeDocument/2006/relationships/image" Target="../media/image227.png"/><Relationship Id="rId73" Type="http://schemas.openxmlformats.org/officeDocument/2006/relationships/image" Target="../media/image231.png"/><Relationship Id="rId78" Type="http://schemas.openxmlformats.org/officeDocument/2006/relationships/customXml" Target="../ink/ink221.xml"/><Relationship Id="rId81" Type="http://schemas.openxmlformats.org/officeDocument/2006/relationships/image" Target="../media/image235.png"/><Relationship Id="rId4" Type="http://schemas.openxmlformats.org/officeDocument/2006/relationships/customXml" Target="../ink/ink184.xml"/><Relationship Id="rId9" Type="http://schemas.openxmlformats.org/officeDocument/2006/relationships/image" Target="../media/image199.png"/><Relationship Id="rId13" Type="http://schemas.openxmlformats.org/officeDocument/2006/relationships/image" Target="../media/image201.png"/><Relationship Id="rId18" Type="http://schemas.openxmlformats.org/officeDocument/2006/relationships/customXml" Target="../ink/ink191.xml"/><Relationship Id="rId39" Type="http://schemas.openxmlformats.org/officeDocument/2006/relationships/image" Target="../media/image214.png"/><Relationship Id="rId34" Type="http://schemas.openxmlformats.org/officeDocument/2006/relationships/customXml" Target="../ink/ink199.xml"/><Relationship Id="rId50" Type="http://schemas.openxmlformats.org/officeDocument/2006/relationships/customXml" Target="../ink/ink207.xml"/><Relationship Id="rId55" Type="http://schemas.openxmlformats.org/officeDocument/2006/relationships/image" Target="../media/image222.png"/><Relationship Id="rId76" Type="http://schemas.openxmlformats.org/officeDocument/2006/relationships/customXml" Target="../ink/ink220.xml"/><Relationship Id="rId7" Type="http://schemas.openxmlformats.org/officeDocument/2006/relationships/image" Target="../media/image198.png"/><Relationship Id="rId71" Type="http://schemas.openxmlformats.org/officeDocument/2006/relationships/image" Target="../media/image230.png"/><Relationship Id="rId2" Type="http://schemas.openxmlformats.org/officeDocument/2006/relationships/image" Target="../media/image195.png"/><Relationship Id="rId29" Type="http://schemas.openxmlformats.org/officeDocument/2006/relationships/image" Target="../media/image209.png"/><Relationship Id="rId24" Type="http://schemas.openxmlformats.org/officeDocument/2006/relationships/customXml" Target="../ink/ink194.xml"/><Relationship Id="rId40" Type="http://schemas.openxmlformats.org/officeDocument/2006/relationships/customXml" Target="../ink/ink202.xml"/><Relationship Id="rId45" Type="http://schemas.openxmlformats.org/officeDocument/2006/relationships/image" Target="../media/image217.png"/><Relationship Id="rId66" Type="http://schemas.openxmlformats.org/officeDocument/2006/relationships/customXml" Target="../ink/ink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Lecture </a:t>
            </a:r>
            <a:r>
              <a:rPr lang="en-US" sz="2800" dirty="0"/>
              <a:t>3</a:t>
            </a:r>
            <a:endParaRPr lang="en-US" sz="2800" dirty="0">
              <a:latin typeface="PT Sans" panose="020B0503020203020204" pitchFamily="34" charset="0"/>
            </a:endParaRPr>
          </a:p>
          <a:p>
            <a:r>
              <a:rPr lang="en-US" sz="2800" dirty="0">
                <a:latin typeface="PT Sans" panose="020B0503020203020204" pitchFamily="34" charset="0"/>
              </a:rPr>
              <a:t>Circuit analysis 1</a:t>
            </a: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C508-B2DD-74FB-EA6C-1FC17258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circuit analysis - KVL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6FDBB-FB87-1C3B-57CD-C8C1BC413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10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text on a page&#10;&#10;Description automatically generated">
            <a:extLst>
              <a:ext uri="{FF2B5EF4-FFF2-40B4-BE49-F238E27FC236}">
                <a16:creationId xmlns:a16="http://schemas.microsoft.com/office/drawing/2014/main" id="{A2015B41-6607-35FD-A55B-4FDCA91E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1" y="1248519"/>
            <a:ext cx="5616427" cy="4511431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FA8F12A-6F6B-8CCE-D57D-D3C934361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1" y="664319"/>
            <a:ext cx="3316747" cy="584200"/>
          </a:xfrm>
          <a:prstGeom prst="rect">
            <a:avLst/>
          </a:prstGeom>
        </p:spPr>
      </p:pic>
      <p:pic>
        <p:nvPicPr>
          <p:cNvPr id="10" name="Picture 9" descr="A diagram of a loop&#10;&#10;Description automatically generated">
            <a:extLst>
              <a:ext uri="{FF2B5EF4-FFF2-40B4-BE49-F238E27FC236}">
                <a16:creationId xmlns:a16="http://schemas.microsoft.com/office/drawing/2014/main" id="{6EBAE493-747D-D438-8478-B80658D2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8" y="1855809"/>
            <a:ext cx="4528080" cy="19001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657A04F-2858-64A3-0FF3-6C6AA0F77953}"/>
                  </a:ext>
                </a:extLst>
              </p14:cNvPr>
              <p14:cNvContentPartPr/>
              <p14:nvPr/>
            </p14:nvContentPartPr>
            <p14:xfrm>
              <a:off x="9917212" y="3975430"/>
              <a:ext cx="129960" cy="178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657A04F-2858-64A3-0FF3-6C6AA0F779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1092" y="3969310"/>
                <a:ext cx="1422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8028D7-2ECC-05CE-79EA-FC1B6115E006}"/>
                  </a:ext>
                </a:extLst>
              </p14:cNvPr>
              <p14:cNvContentPartPr/>
              <p14:nvPr/>
            </p14:nvContentPartPr>
            <p14:xfrm>
              <a:off x="7745692" y="4379710"/>
              <a:ext cx="50400" cy="50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8028D7-2ECC-05CE-79EA-FC1B6115E0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9572" y="4373590"/>
                <a:ext cx="626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F2C0DC-E576-879C-9A75-F5910A8B02DC}"/>
                  </a:ext>
                </a:extLst>
              </p14:cNvPr>
              <p14:cNvContentPartPr/>
              <p14:nvPr/>
            </p14:nvContentPartPr>
            <p14:xfrm>
              <a:off x="7591972" y="4898830"/>
              <a:ext cx="404640" cy="1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F2C0DC-E576-879C-9A75-F5910A8B02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85852" y="4892710"/>
                <a:ext cx="416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C2A727-F1A6-52B9-43B4-4876C92A8638}"/>
                  </a:ext>
                </a:extLst>
              </p14:cNvPr>
              <p14:cNvContentPartPr/>
              <p14:nvPr/>
            </p14:nvContentPartPr>
            <p14:xfrm>
              <a:off x="7676932" y="5014390"/>
              <a:ext cx="156600" cy="1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C2A727-F1A6-52B9-43B4-4876C92A86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0812" y="5008270"/>
                <a:ext cx="168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C2E4AE-A6EA-2BEB-074C-06C903792E33}"/>
                  </a:ext>
                </a:extLst>
              </p14:cNvPr>
              <p14:cNvContentPartPr/>
              <p14:nvPr/>
            </p14:nvContentPartPr>
            <p14:xfrm>
              <a:off x="7778812" y="5017630"/>
              <a:ext cx="44280" cy="56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C2E4AE-A6EA-2BEB-074C-06C903792E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2692" y="5011510"/>
                <a:ext cx="565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C70A10-88EC-B2C0-A7B6-9C34DA060934}"/>
                  </a:ext>
                </a:extLst>
              </p14:cNvPr>
              <p14:cNvContentPartPr/>
              <p14:nvPr/>
            </p14:nvContentPartPr>
            <p14:xfrm>
              <a:off x="7771612" y="4398790"/>
              <a:ext cx="837360" cy="58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C70A10-88EC-B2C0-A7B6-9C34DA0609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65492" y="4392670"/>
                <a:ext cx="8496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A981C2-1391-94CD-B5D7-83A1E09BB8FB}"/>
                  </a:ext>
                </a:extLst>
              </p14:cNvPr>
              <p14:cNvContentPartPr/>
              <p14:nvPr/>
            </p14:nvContentPartPr>
            <p14:xfrm>
              <a:off x="8606452" y="4300510"/>
              <a:ext cx="383400" cy="167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A981C2-1391-94CD-B5D7-83A1E09BB8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0332" y="4294390"/>
                <a:ext cx="395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EE3437-6494-12B7-86EF-504CB85463D4}"/>
                  </a:ext>
                </a:extLst>
              </p14:cNvPr>
              <p14:cNvContentPartPr/>
              <p14:nvPr/>
            </p14:nvContentPartPr>
            <p14:xfrm>
              <a:off x="8994172" y="4377910"/>
              <a:ext cx="531720" cy="43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EE3437-6494-12B7-86EF-504CB85463D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88052" y="4371790"/>
                <a:ext cx="543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55F687-86E9-5028-04FE-100685DB4F37}"/>
                  </a:ext>
                </a:extLst>
              </p14:cNvPr>
              <p14:cNvContentPartPr/>
              <p14:nvPr/>
            </p14:nvContentPartPr>
            <p14:xfrm>
              <a:off x="9531292" y="4378630"/>
              <a:ext cx="46800" cy="628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55F687-86E9-5028-04FE-100685DB4F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25172" y="4372510"/>
                <a:ext cx="5904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03633B-CA0D-FF6F-6CAB-141ADC7373F6}"/>
                  </a:ext>
                </a:extLst>
              </p14:cNvPr>
              <p14:cNvContentPartPr/>
              <p14:nvPr/>
            </p14:nvContentPartPr>
            <p14:xfrm>
              <a:off x="9501772" y="5023750"/>
              <a:ext cx="145440" cy="22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03633B-CA0D-FF6F-6CAB-141ADC7373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95652" y="5017630"/>
                <a:ext cx="157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E5E8E9-0B12-E558-EB03-6190FEBA8EF7}"/>
                  </a:ext>
                </a:extLst>
              </p14:cNvPr>
              <p14:cNvContentPartPr/>
              <p14:nvPr/>
            </p14:nvContentPartPr>
            <p14:xfrm>
              <a:off x="9564772" y="5272150"/>
              <a:ext cx="73440" cy="457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E5E8E9-0B12-E558-EB03-6190FEBA8E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58652" y="5266030"/>
                <a:ext cx="856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D0CA07-2F60-8BBC-0016-C599C9246976}"/>
                  </a:ext>
                </a:extLst>
              </p14:cNvPr>
              <p14:cNvContentPartPr/>
              <p14:nvPr/>
            </p14:nvContentPartPr>
            <p14:xfrm>
              <a:off x="7786372" y="5587870"/>
              <a:ext cx="31680" cy="174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D0CA07-2F60-8BBC-0016-C599C92469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80252" y="5581750"/>
                <a:ext cx="43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09AC00-4743-28CF-C80C-DF0E55751A36}"/>
                  </a:ext>
                </a:extLst>
              </p14:cNvPr>
              <p14:cNvContentPartPr/>
              <p14:nvPr/>
            </p14:nvContentPartPr>
            <p14:xfrm>
              <a:off x="7779892" y="5707030"/>
              <a:ext cx="1895040" cy="114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09AC00-4743-28CF-C80C-DF0E55751A3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73772" y="5700910"/>
                <a:ext cx="1907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096487-269D-2365-EBE7-3D0E4FCDF2D1}"/>
                  </a:ext>
                </a:extLst>
              </p14:cNvPr>
              <p14:cNvContentPartPr/>
              <p14:nvPr/>
            </p14:nvContentPartPr>
            <p14:xfrm>
              <a:off x="7244932" y="5068390"/>
              <a:ext cx="99000" cy="205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096487-269D-2365-EBE7-3D0E4FCDF2D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38812" y="5062270"/>
                <a:ext cx="111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7BFE1C-103C-C64C-1044-1A8F3C9EDAC5}"/>
                  </a:ext>
                </a:extLst>
              </p14:cNvPr>
              <p14:cNvContentPartPr/>
              <p14:nvPr/>
            </p14:nvContentPartPr>
            <p14:xfrm>
              <a:off x="7419172" y="5193670"/>
              <a:ext cx="51480" cy="142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7BFE1C-103C-C64C-1044-1A8F3C9EDAC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13052" y="5187550"/>
                <a:ext cx="63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A89371-5C82-E7AE-E79F-BEEF491E148C}"/>
                  </a:ext>
                </a:extLst>
              </p14:cNvPr>
              <p14:cNvContentPartPr/>
              <p14:nvPr/>
            </p14:nvContentPartPr>
            <p14:xfrm>
              <a:off x="7444732" y="5200870"/>
              <a:ext cx="114840" cy="58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A89371-5C82-E7AE-E79F-BEEF491E14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38612" y="5194750"/>
                <a:ext cx="1270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35577A-B6D9-30D8-92A5-B4C309896AF2}"/>
                  </a:ext>
                </a:extLst>
              </p14:cNvPr>
              <p14:cNvContentPartPr/>
              <p14:nvPr/>
            </p14:nvContentPartPr>
            <p14:xfrm>
              <a:off x="7393972" y="5234710"/>
              <a:ext cx="125640" cy="52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35577A-B6D9-30D8-92A5-B4C309896AF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87852" y="5228590"/>
                <a:ext cx="137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27A0DF-4B7D-8808-66CC-7D0957073CF5}"/>
                  </a:ext>
                </a:extLst>
              </p14:cNvPr>
              <p14:cNvContentPartPr/>
              <p14:nvPr/>
            </p14:nvContentPartPr>
            <p14:xfrm>
              <a:off x="8710492" y="4658710"/>
              <a:ext cx="15480" cy="125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27A0DF-4B7D-8808-66CC-7D0957073CF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04372" y="4652590"/>
                <a:ext cx="27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EE439A-8FCF-9B07-7040-7E64052BA46C}"/>
                  </a:ext>
                </a:extLst>
              </p14:cNvPr>
              <p14:cNvContentPartPr/>
              <p14:nvPr/>
            </p14:nvContentPartPr>
            <p14:xfrm>
              <a:off x="8684932" y="4598230"/>
              <a:ext cx="95040" cy="10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EE439A-8FCF-9B07-7040-7E64052BA46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78812" y="4592110"/>
                <a:ext cx="1072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1163CC-55B3-4B1F-22DE-D51FDC17140E}"/>
                  </a:ext>
                </a:extLst>
              </p14:cNvPr>
              <p14:cNvContentPartPr/>
              <p14:nvPr/>
            </p14:nvContentPartPr>
            <p14:xfrm>
              <a:off x="8862052" y="4673110"/>
              <a:ext cx="8280" cy="96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1163CC-55B3-4B1F-22DE-D51FDC171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55932" y="4666990"/>
                <a:ext cx="205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AF538F-55D0-51DE-147E-C7CCDD8E30F1}"/>
                  </a:ext>
                </a:extLst>
              </p14:cNvPr>
              <p14:cNvContentPartPr/>
              <p14:nvPr/>
            </p14:nvContentPartPr>
            <p14:xfrm>
              <a:off x="8872492" y="4641790"/>
              <a:ext cx="47520" cy="106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AF538F-55D0-51DE-147E-C7CCDD8E30F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66372" y="4635670"/>
                <a:ext cx="59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B6DE532-4DD4-D8F5-0DC5-D9EDC47E39A1}"/>
                  </a:ext>
                </a:extLst>
              </p14:cNvPr>
              <p14:cNvContentPartPr/>
              <p14:nvPr/>
            </p14:nvContentPartPr>
            <p14:xfrm>
              <a:off x="8881132" y="4689670"/>
              <a:ext cx="23400" cy="118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B6DE532-4DD4-D8F5-0DC5-D9EDC47E39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875012" y="4683550"/>
                <a:ext cx="35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4672732-9D9E-B06B-0E91-3F0896931672}"/>
                  </a:ext>
                </a:extLst>
              </p14:cNvPr>
              <p14:cNvContentPartPr/>
              <p14:nvPr/>
            </p14:nvContentPartPr>
            <p14:xfrm>
              <a:off x="8864572" y="4661230"/>
              <a:ext cx="164520" cy="160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4672732-9D9E-B06B-0E91-3F089693167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58452" y="4655110"/>
                <a:ext cx="176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0B59AC5-6AAC-9B22-3169-F67315CB6075}"/>
                  </a:ext>
                </a:extLst>
              </p14:cNvPr>
              <p14:cNvContentPartPr/>
              <p14:nvPr/>
            </p14:nvContentPartPr>
            <p14:xfrm>
              <a:off x="9850972" y="5185750"/>
              <a:ext cx="24840" cy="119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B59AC5-6AAC-9B22-3169-F67315CB607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44852" y="5179630"/>
                <a:ext cx="37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7214BE-AB2D-7A04-38AF-8DBCB7F70389}"/>
                  </a:ext>
                </a:extLst>
              </p14:cNvPr>
              <p14:cNvContentPartPr/>
              <p14:nvPr/>
            </p14:nvContentPartPr>
            <p14:xfrm>
              <a:off x="9881572" y="5149030"/>
              <a:ext cx="76320" cy="105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7214BE-AB2D-7A04-38AF-8DBCB7F703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875452" y="5142910"/>
                <a:ext cx="885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3EA467A-BD7A-4789-C55C-960E34AD3369}"/>
                  </a:ext>
                </a:extLst>
              </p14:cNvPr>
              <p14:cNvContentPartPr/>
              <p14:nvPr/>
            </p14:nvContentPartPr>
            <p14:xfrm>
              <a:off x="10007932" y="5214190"/>
              <a:ext cx="86040" cy="117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3EA467A-BD7A-4789-C55C-960E34AD336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01812" y="5208070"/>
                <a:ext cx="982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8859F4-02F1-C1DB-C238-36B05E82FC4D}"/>
                  </a:ext>
                </a:extLst>
              </p14:cNvPr>
              <p14:cNvContentPartPr/>
              <p14:nvPr/>
            </p14:nvContentPartPr>
            <p14:xfrm>
              <a:off x="9809572" y="4735030"/>
              <a:ext cx="171000" cy="20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8859F4-02F1-C1DB-C238-36B05E82FC4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03452" y="4728910"/>
                <a:ext cx="183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B0839E2-A816-79AB-46A0-9783296669E4}"/>
                  </a:ext>
                </a:extLst>
              </p14:cNvPr>
              <p14:cNvContentPartPr/>
              <p14:nvPr/>
            </p14:nvContentPartPr>
            <p14:xfrm>
              <a:off x="9878692" y="4692910"/>
              <a:ext cx="42120" cy="87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B0839E2-A816-79AB-46A0-9783296669E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872572" y="4686790"/>
                <a:ext cx="54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3660B92-E59E-7203-1690-D659D6D0B690}"/>
                  </a:ext>
                </a:extLst>
              </p14:cNvPr>
              <p14:cNvContentPartPr/>
              <p14:nvPr/>
            </p14:nvContentPartPr>
            <p14:xfrm>
              <a:off x="9996772" y="5664910"/>
              <a:ext cx="136800" cy="5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3660B92-E59E-7203-1690-D659D6D0B69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990652" y="5658790"/>
                <a:ext cx="149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6BE7B3C-BE97-8566-4896-C2445DBC1A22}"/>
                  </a:ext>
                </a:extLst>
              </p14:cNvPr>
              <p14:cNvContentPartPr/>
              <p14:nvPr/>
            </p14:nvContentPartPr>
            <p14:xfrm>
              <a:off x="10319692" y="5170990"/>
              <a:ext cx="84240" cy="165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6BE7B3C-BE97-8566-4896-C2445DBC1A2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313572" y="5164870"/>
                <a:ext cx="96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F755EB-63ED-B76E-C8EA-05CC46E2BA95}"/>
                  </a:ext>
                </a:extLst>
              </p14:cNvPr>
              <p14:cNvContentPartPr/>
              <p14:nvPr/>
            </p14:nvContentPartPr>
            <p14:xfrm>
              <a:off x="10522012" y="5360350"/>
              <a:ext cx="103320" cy="118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F755EB-63ED-B76E-C8EA-05CC46E2BA9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15892" y="5354230"/>
                <a:ext cx="1155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9E418D2-862E-3DDA-0A5E-8E332C3A0994}"/>
                  </a:ext>
                </a:extLst>
              </p14:cNvPr>
              <p14:cNvContentPartPr/>
              <p14:nvPr/>
            </p14:nvContentPartPr>
            <p14:xfrm>
              <a:off x="8485132" y="3972910"/>
              <a:ext cx="191160" cy="189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9E418D2-862E-3DDA-0A5E-8E332C3A099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479012" y="3966790"/>
                <a:ext cx="2034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78F6CD-5DE2-99F2-8AE8-B0EEB4B4E32A}"/>
                  </a:ext>
                </a:extLst>
              </p14:cNvPr>
              <p14:cNvContentPartPr/>
              <p14:nvPr/>
            </p14:nvContentPartPr>
            <p14:xfrm>
              <a:off x="8692132" y="4094950"/>
              <a:ext cx="19440" cy="106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78F6CD-5DE2-99F2-8AE8-B0EEB4B4E32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686012" y="4088830"/>
                <a:ext cx="31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4F05C0D-73B1-6995-C632-F04A58FB5C9E}"/>
                  </a:ext>
                </a:extLst>
              </p14:cNvPr>
              <p14:cNvContentPartPr/>
              <p14:nvPr/>
            </p14:nvContentPartPr>
            <p14:xfrm>
              <a:off x="8710132" y="4090990"/>
              <a:ext cx="111960" cy="128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4F05C0D-73B1-6995-C632-F04A58FB5C9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704012" y="4084870"/>
                <a:ext cx="1242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BD48E33-B123-E081-D38A-50E9FCB47269}"/>
                  </a:ext>
                </a:extLst>
              </p14:cNvPr>
              <p14:cNvContentPartPr/>
              <p14:nvPr/>
            </p14:nvContentPartPr>
            <p14:xfrm>
              <a:off x="8199652" y="4133110"/>
              <a:ext cx="144360" cy="27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BD48E33-B123-E081-D38A-50E9FCB4726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93532" y="4126990"/>
                <a:ext cx="156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A4367F-3B8A-9121-7FD7-F43658C10094}"/>
                  </a:ext>
                </a:extLst>
              </p14:cNvPr>
              <p14:cNvContentPartPr/>
              <p14:nvPr/>
            </p14:nvContentPartPr>
            <p14:xfrm>
              <a:off x="8245372" y="4095670"/>
              <a:ext cx="36720" cy="101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A4367F-3B8A-9121-7FD7-F43658C1009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39252" y="4089550"/>
                <a:ext cx="489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E96034-1687-2F5F-6187-36AE16BB1D1F}"/>
                  </a:ext>
                </a:extLst>
              </p14:cNvPr>
              <p14:cNvContentPartPr/>
              <p14:nvPr/>
            </p14:nvContentPartPr>
            <p14:xfrm>
              <a:off x="8963212" y="4094230"/>
              <a:ext cx="150480" cy="21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E96034-1687-2F5F-6187-36AE16BB1D1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957092" y="4088110"/>
                <a:ext cx="162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271F045-1B7C-5ACA-5418-BBAD099169FD}"/>
                  </a:ext>
                </a:extLst>
              </p14:cNvPr>
              <p14:cNvContentPartPr/>
              <p14:nvPr/>
            </p14:nvContentPartPr>
            <p14:xfrm>
              <a:off x="8726332" y="4089190"/>
              <a:ext cx="159480" cy="178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271F045-1B7C-5ACA-5418-BBAD099169F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20212" y="4083070"/>
                <a:ext cx="1717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9F9A832-F60D-7EE6-EAAA-AF00B34CDD8E}"/>
                  </a:ext>
                </a:extLst>
              </p14:cNvPr>
              <p14:cNvContentPartPr/>
              <p14:nvPr/>
            </p14:nvContentPartPr>
            <p14:xfrm>
              <a:off x="8742532" y="4159030"/>
              <a:ext cx="25560" cy="72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9F9A832-F60D-7EE6-EAAA-AF00B34CDD8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736412" y="4152910"/>
                <a:ext cx="37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8F3813A-A893-0FA3-8F3E-4ECCFD0CDB16}"/>
                  </a:ext>
                </a:extLst>
              </p14:cNvPr>
              <p14:cNvContentPartPr/>
              <p14:nvPr/>
            </p14:nvContentPartPr>
            <p14:xfrm>
              <a:off x="8039092" y="3855910"/>
              <a:ext cx="44280" cy="77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8F3813A-A893-0FA3-8F3E-4ECCFD0CDB1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032972" y="3849790"/>
                <a:ext cx="5652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52265A6-6752-6ADC-DB6B-05486AF0AE86}"/>
                  </a:ext>
                </a:extLst>
              </p14:cNvPr>
              <p14:cNvContentPartPr/>
              <p14:nvPr/>
            </p14:nvContentPartPr>
            <p14:xfrm>
              <a:off x="8083372" y="3824230"/>
              <a:ext cx="1182600" cy="93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52265A6-6752-6ADC-DB6B-05486AF0AE8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077252" y="3818110"/>
                <a:ext cx="11948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2D89E3-9431-273A-7DBF-4AAB54B8AA1F}"/>
                  </a:ext>
                </a:extLst>
              </p14:cNvPr>
              <p14:cNvContentPartPr/>
              <p14:nvPr/>
            </p14:nvContentPartPr>
            <p14:xfrm>
              <a:off x="9282172" y="3876070"/>
              <a:ext cx="39960" cy="793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2D89E3-9431-273A-7DBF-4AAB54B8AA1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76052" y="3869950"/>
                <a:ext cx="5220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34FF485-F3CA-F68B-C999-990CA69F82CC}"/>
                  </a:ext>
                </a:extLst>
              </p14:cNvPr>
              <p14:cNvContentPartPr/>
              <p14:nvPr/>
            </p14:nvContentPartPr>
            <p14:xfrm>
              <a:off x="8147452" y="4699030"/>
              <a:ext cx="555480" cy="71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34FF485-F3CA-F68B-C999-990CA69F82C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41332" y="4692910"/>
                <a:ext cx="5677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4709D2-A375-F138-67F8-80E609DE3CAA}"/>
                  </a:ext>
                </a:extLst>
              </p14:cNvPr>
              <p14:cNvContentPartPr/>
              <p14:nvPr/>
            </p14:nvContentPartPr>
            <p14:xfrm>
              <a:off x="9323932" y="4772470"/>
              <a:ext cx="26640" cy="671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4709D2-A375-F138-67F8-80E609DE3CA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317812" y="4766350"/>
                <a:ext cx="3888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25131B6-4E01-6F30-FDCF-5E51D53AD102}"/>
                  </a:ext>
                </a:extLst>
              </p14:cNvPr>
              <p14:cNvContentPartPr/>
              <p14:nvPr/>
            </p14:nvContentPartPr>
            <p14:xfrm>
              <a:off x="9294412" y="4627390"/>
              <a:ext cx="874080" cy="97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25131B6-4E01-6F30-FDCF-5E51D53AD10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288292" y="4621270"/>
                <a:ext cx="886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BE088B1-6901-EC30-83DE-FDA76DC1726A}"/>
                  </a:ext>
                </a:extLst>
              </p14:cNvPr>
              <p14:cNvContentPartPr/>
              <p14:nvPr/>
            </p14:nvContentPartPr>
            <p14:xfrm>
              <a:off x="9854572" y="4644670"/>
              <a:ext cx="477360" cy="1049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BE088B1-6901-EC30-83DE-FDA76DC1726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48452" y="4638550"/>
                <a:ext cx="489600" cy="10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8E25B5A-DFBE-8954-E3CB-F795C26391CE}"/>
                  </a:ext>
                </a:extLst>
              </p14:cNvPr>
              <p14:cNvContentPartPr/>
              <p14:nvPr/>
            </p14:nvContentPartPr>
            <p14:xfrm>
              <a:off x="10018012" y="5497150"/>
              <a:ext cx="72360" cy="15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8E25B5A-DFBE-8954-E3CB-F795C26391C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011892" y="5491030"/>
                <a:ext cx="846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58D365A-D7C3-0C27-234D-6A687723940A}"/>
              </a:ext>
            </a:extLst>
          </p:cNvPr>
          <p:cNvGrpSpPr/>
          <p:nvPr/>
        </p:nvGrpSpPr>
        <p:grpSpPr>
          <a:xfrm>
            <a:off x="10115572" y="4005310"/>
            <a:ext cx="1448280" cy="360360"/>
            <a:chOff x="10115572" y="4005310"/>
            <a:chExt cx="144828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2A068F-FCC8-D1A3-89C8-3F9359AF1F12}"/>
                    </a:ext>
                  </a:extLst>
                </p14:cNvPr>
                <p14:cNvContentPartPr/>
                <p14:nvPr/>
              </p14:nvContentPartPr>
              <p14:xfrm>
                <a:off x="10115572" y="4153630"/>
                <a:ext cx="5400" cy="15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2A068F-FCC8-D1A3-89C8-3F9359AF1F1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09452" y="4147510"/>
                  <a:ext cx="17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FC6828-3432-2548-2860-60DBBF21281A}"/>
                    </a:ext>
                  </a:extLst>
                </p14:cNvPr>
                <p14:cNvContentPartPr/>
                <p14:nvPr/>
              </p14:nvContentPartPr>
              <p14:xfrm>
                <a:off x="10139692" y="4137070"/>
                <a:ext cx="34200" cy="2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FC6828-3432-2548-2860-60DBBF21281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33572" y="4130950"/>
                  <a:ext cx="46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CA7F1E-51AD-42B2-2887-6F4FBF9866CB}"/>
                    </a:ext>
                  </a:extLst>
                </p14:cNvPr>
                <p14:cNvContentPartPr/>
                <p14:nvPr/>
              </p14:nvContentPartPr>
              <p14:xfrm>
                <a:off x="10146892" y="4134910"/>
                <a:ext cx="84600" cy="14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CA7F1E-51AD-42B2-2887-6F4FBF9866C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40772" y="4128790"/>
                  <a:ext cx="96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54C217-C8FF-0755-4030-BE34EDDF2AD9}"/>
                    </a:ext>
                  </a:extLst>
                </p14:cNvPr>
                <p14:cNvContentPartPr/>
                <p14:nvPr/>
              </p14:nvContentPartPr>
              <p14:xfrm>
                <a:off x="10124932" y="4217710"/>
                <a:ext cx="87480" cy="1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54C217-C8FF-0755-4030-BE34EDDF2AD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18812" y="4211590"/>
                  <a:ext cx="99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0281E6-92D1-A033-850C-992E934972E9}"/>
                    </a:ext>
                  </a:extLst>
                </p14:cNvPr>
                <p14:cNvContentPartPr/>
                <p14:nvPr/>
              </p14:nvContentPartPr>
              <p14:xfrm>
                <a:off x="10367572" y="4102510"/>
                <a:ext cx="63000" cy="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0281E6-92D1-A033-850C-992E934972E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361452" y="4096390"/>
                  <a:ext cx="75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15D367-5B41-8D4D-3419-A5116DCA3F25}"/>
                    </a:ext>
                  </a:extLst>
                </p14:cNvPr>
                <p14:cNvContentPartPr/>
                <p14:nvPr/>
              </p14:nvContentPartPr>
              <p14:xfrm>
                <a:off x="10380172" y="4136350"/>
                <a:ext cx="81720" cy="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15D367-5B41-8D4D-3419-A5116DCA3F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74052" y="4130230"/>
                  <a:ext cx="93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F3CDC9-A0F5-F3A2-3B75-561199A6562D}"/>
                    </a:ext>
                  </a:extLst>
                </p14:cNvPr>
                <p14:cNvContentPartPr/>
                <p14:nvPr/>
              </p14:nvContentPartPr>
              <p14:xfrm>
                <a:off x="10611292" y="4005310"/>
                <a:ext cx="109800" cy="207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F3CDC9-A0F5-F3A2-3B75-561199A6562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05172" y="3999190"/>
                  <a:ext cx="122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6E7304-F730-1C52-AD4F-4B68219BB1B2}"/>
                    </a:ext>
                  </a:extLst>
                </p14:cNvPr>
                <p14:cNvContentPartPr/>
                <p14:nvPr/>
              </p14:nvContentPartPr>
              <p14:xfrm>
                <a:off x="10765372" y="4185310"/>
                <a:ext cx="7200" cy="140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6E7304-F730-1C52-AD4F-4B68219BB1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59252" y="4179190"/>
                  <a:ext cx="19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16A137-8776-1A04-4E68-647DC1ED882E}"/>
                    </a:ext>
                  </a:extLst>
                </p14:cNvPr>
                <p14:cNvContentPartPr/>
                <p14:nvPr/>
              </p14:nvContentPartPr>
              <p14:xfrm>
                <a:off x="10738012" y="4205470"/>
                <a:ext cx="157680" cy="160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16A137-8776-1A04-4E68-647DC1ED882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31892" y="4199350"/>
                  <a:ext cx="169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8731AE-FAB5-B4C7-436B-B77969B9ACCD}"/>
                    </a:ext>
                  </a:extLst>
                </p14:cNvPr>
                <p14:cNvContentPartPr/>
                <p14:nvPr/>
              </p14:nvContentPartPr>
              <p14:xfrm>
                <a:off x="10975252" y="4177390"/>
                <a:ext cx="181080" cy="1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8731AE-FAB5-B4C7-436B-B77969B9AC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69132" y="4171270"/>
                  <a:ext cx="19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C13EF1-DF76-1C69-117B-FFA82468A577}"/>
                    </a:ext>
                  </a:extLst>
                </p14:cNvPr>
                <p14:cNvContentPartPr/>
                <p14:nvPr/>
              </p14:nvContentPartPr>
              <p14:xfrm>
                <a:off x="11060212" y="4112590"/>
                <a:ext cx="42840" cy="15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0C13EF1-DF76-1C69-117B-FFA82468A57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54092" y="4106470"/>
                  <a:ext cx="55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DC9ADD-0D87-7A90-59EB-CA1F6EFCE9D0}"/>
                    </a:ext>
                  </a:extLst>
                </p14:cNvPr>
                <p14:cNvContentPartPr/>
                <p14:nvPr/>
              </p14:nvContentPartPr>
              <p14:xfrm>
                <a:off x="11238772" y="4051030"/>
                <a:ext cx="117000" cy="16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DC9ADD-0D87-7A90-59EB-CA1F6EFCE9D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232652" y="4044910"/>
                  <a:ext cx="12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8D79AB-EBD9-8596-38BA-08B7372DCA7D}"/>
                    </a:ext>
                  </a:extLst>
                </p14:cNvPr>
                <p14:cNvContentPartPr/>
                <p14:nvPr/>
              </p14:nvContentPartPr>
              <p14:xfrm>
                <a:off x="11428852" y="4198630"/>
                <a:ext cx="135000" cy="146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8D79AB-EBD9-8596-38BA-08B7372DCA7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22732" y="4192510"/>
                  <a:ext cx="1472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0FFE7AE-3B5B-D773-D96B-3D7ABA83B479}"/>
              </a:ext>
            </a:extLst>
          </p:cNvPr>
          <p:cNvGrpSpPr/>
          <p:nvPr/>
        </p:nvGrpSpPr>
        <p:grpSpPr>
          <a:xfrm>
            <a:off x="7088692" y="524110"/>
            <a:ext cx="2313000" cy="1256760"/>
            <a:chOff x="7088692" y="524110"/>
            <a:chExt cx="2313000" cy="12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DA2248-A0DD-171B-1845-F8707F4175F5}"/>
                    </a:ext>
                  </a:extLst>
                </p14:cNvPr>
                <p14:cNvContentPartPr/>
                <p14:nvPr/>
              </p14:nvContentPartPr>
              <p14:xfrm>
                <a:off x="7523212" y="1190470"/>
                <a:ext cx="135360" cy="9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DA2248-A0DD-171B-1845-F8707F4175F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17092" y="1184350"/>
                  <a:ext cx="147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0E0D040-2CFE-3ACE-3A3C-B8F619C9D9FA}"/>
                    </a:ext>
                  </a:extLst>
                </p14:cNvPr>
                <p14:cNvContentPartPr/>
                <p14:nvPr/>
              </p14:nvContentPartPr>
              <p14:xfrm>
                <a:off x="7617172" y="1193350"/>
                <a:ext cx="10440" cy="29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0E0D040-2CFE-3ACE-3A3C-B8F619C9D9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11052" y="1187230"/>
                  <a:ext cx="22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DB73A0C-E610-A50E-40D6-5942BA3E603E}"/>
                    </a:ext>
                  </a:extLst>
                </p14:cNvPr>
                <p14:cNvContentPartPr/>
                <p14:nvPr/>
              </p14:nvContentPartPr>
              <p14:xfrm>
                <a:off x="7543012" y="542110"/>
                <a:ext cx="42480" cy="509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DB73A0C-E610-A50E-40D6-5942BA3E603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36892" y="535990"/>
                  <a:ext cx="547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3458BF-A569-047F-D069-2CA3A219E67C}"/>
                    </a:ext>
                  </a:extLst>
                </p14:cNvPr>
                <p14:cNvContentPartPr/>
                <p14:nvPr/>
              </p14:nvContentPartPr>
              <p14:xfrm>
                <a:off x="7396852" y="1070230"/>
                <a:ext cx="398880" cy="10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3458BF-A569-047F-D069-2CA3A219E67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90732" y="1064110"/>
                  <a:ext cx="411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CC14644-B2D5-37A4-A496-711CA640EC30}"/>
                    </a:ext>
                  </a:extLst>
                </p14:cNvPr>
                <p14:cNvContentPartPr/>
                <p14:nvPr/>
              </p14:nvContentPartPr>
              <p14:xfrm>
                <a:off x="7490812" y="524110"/>
                <a:ext cx="1203480" cy="47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CC14644-B2D5-37A4-A496-711CA640EC3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84692" y="517990"/>
                  <a:ext cx="1215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C37848-C4F3-0A76-47C2-77D41B1044F8}"/>
                    </a:ext>
                  </a:extLst>
                </p14:cNvPr>
                <p14:cNvContentPartPr/>
                <p14:nvPr/>
              </p14:nvContentPartPr>
              <p14:xfrm>
                <a:off x="8689252" y="562990"/>
                <a:ext cx="19800" cy="14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C37848-C4F3-0A76-47C2-77D41B1044F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683132" y="556870"/>
                  <a:ext cx="32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606F5E-B92E-020C-D80E-0E735A43D21B}"/>
                    </a:ext>
                  </a:extLst>
                </p14:cNvPr>
                <p14:cNvContentPartPr/>
                <p14:nvPr/>
              </p14:nvContentPartPr>
              <p14:xfrm>
                <a:off x="8698612" y="546070"/>
                <a:ext cx="21960" cy="209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606F5E-B92E-020C-D80E-0E735A43D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92492" y="539950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3B6925-BAD1-7ED6-C11B-41258B2F4763}"/>
                    </a:ext>
                  </a:extLst>
                </p14:cNvPr>
                <p14:cNvContentPartPr/>
                <p14:nvPr/>
              </p14:nvContentPartPr>
              <p14:xfrm>
                <a:off x="8662972" y="770710"/>
                <a:ext cx="148680" cy="158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3B6925-BAD1-7ED6-C11B-41258B2F476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56852" y="764590"/>
                  <a:ext cx="160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ED336A-5600-30E0-20F1-7561AB8ADA5A}"/>
                    </a:ext>
                  </a:extLst>
                </p14:cNvPr>
                <p14:cNvContentPartPr/>
                <p14:nvPr/>
              </p14:nvContentPartPr>
              <p14:xfrm>
                <a:off x="8788972" y="952510"/>
                <a:ext cx="19800" cy="209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ED336A-5600-30E0-20F1-7561AB8ADA5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82852" y="946390"/>
                  <a:ext cx="32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94560A-4578-D92F-8B49-B451922706B4}"/>
                    </a:ext>
                  </a:extLst>
                </p14:cNvPr>
                <p14:cNvContentPartPr/>
                <p14:nvPr/>
              </p14:nvContentPartPr>
              <p14:xfrm>
                <a:off x="8770972" y="1172470"/>
                <a:ext cx="90720" cy="97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94560A-4578-D92F-8B49-B451922706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64852" y="1166350"/>
                  <a:ext cx="102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6303C79-FD46-F10D-7E43-1A49D3574A0C}"/>
                    </a:ext>
                  </a:extLst>
                </p14:cNvPr>
                <p14:cNvContentPartPr/>
                <p14:nvPr/>
              </p14:nvContentPartPr>
              <p14:xfrm>
                <a:off x="8797252" y="1319710"/>
                <a:ext cx="16200" cy="136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6303C79-FD46-F10D-7E43-1A49D3574A0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91132" y="1313590"/>
                  <a:ext cx="28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5F0551-C57B-832D-0240-6AD8E0184611}"/>
                    </a:ext>
                  </a:extLst>
                </p14:cNvPr>
                <p14:cNvContentPartPr/>
                <p14:nvPr/>
              </p14:nvContentPartPr>
              <p14:xfrm>
                <a:off x="8766652" y="1501510"/>
                <a:ext cx="113400" cy="120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5F0551-C57B-832D-0240-6AD8E018461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60532" y="1495390"/>
                  <a:ext cx="125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2C96F6-B25E-CC55-47D9-347A7C66E04B}"/>
                    </a:ext>
                  </a:extLst>
                </p14:cNvPr>
                <p14:cNvContentPartPr/>
                <p14:nvPr/>
              </p14:nvContentPartPr>
              <p14:xfrm>
                <a:off x="7585492" y="1514830"/>
                <a:ext cx="1203840" cy="266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2C96F6-B25E-CC55-47D9-347A7C66E04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79372" y="1508710"/>
                  <a:ext cx="1216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D77D4F-44C9-DF96-BBB5-AA130D0E32E0}"/>
                    </a:ext>
                  </a:extLst>
                </p14:cNvPr>
                <p14:cNvContentPartPr/>
                <p14:nvPr/>
              </p14:nvContentPartPr>
              <p14:xfrm>
                <a:off x="7088692" y="1056910"/>
                <a:ext cx="111960" cy="175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D77D4F-44C9-DF96-BBB5-AA130D0E32E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82572" y="1050790"/>
                  <a:ext cx="124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6A5C43-7EB6-3BF9-F094-19C644D2490F}"/>
                    </a:ext>
                  </a:extLst>
                </p14:cNvPr>
                <p14:cNvContentPartPr/>
                <p14:nvPr/>
              </p14:nvContentPartPr>
              <p14:xfrm>
                <a:off x="7251772" y="1145470"/>
                <a:ext cx="40680" cy="12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6A5C43-7EB6-3BF9-F094-19C644D249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45652" y="1139350"/>
                  <a:ext cx="52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50A09F-9622-FDEE-0D18-082EE34942CD}"/>
                    </a:ext>
                  </a:extLst>
                </p14:cNvPr>
                <p14:cNvContentPartPr/>
                <p14:nvPr/>
              </p14:nvContentPartPr>
              <p14:xfrm>
                <a:off x="7271932" y="1129630"/>
                <a:ext cx="94320" cy="57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50A09F-9622-FDEE-0D18-082EE34942C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65812" y="1123510"/>
                  <a:ext cx="106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6EBB81-941D-AE57-5435-CEE2DCC05B36}"/>
                    </a:ext>
                  </a:extLst>
                </p14:cNvPr>
                <p14:cNvContentPartPr/>
                <p14:nvPr/>
              </p14:nvContentPartPr>
              <p14:xfrm>
                <a:off x="7265812" y="1151230"/>
                <a:ext cx="93240" cy="71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6EBB81-941D-AE57-5435-CEE2DCC05B3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59692" y="1145110"/>
                  <a:ext cx="105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BCEA51-1FD2-6824-B59A-CE1EE9A3802B}"/>
                    </a:ext>
                  </a:extLst>
                </p14:cNvPr>
                <p14:cNvContentPartPr/>
                <p14:nvPr/>
              </p14:nvContentPartPr>
              <p14:xfrm>
                <a:off x="8914612" y="729310"/>
                <a:ext cx="123480" cy="165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BCEA51-1FD2-6824-B59A-CE1EE9A380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908492" y="723190"/>
                  <a:ext cx="13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8B085E-499A-E171-03EE-D0D5BB2507DC}"/>
                    </a:ext>
                  </a:extLst>
                </p14:cNvPr>
                <p14:cNvContentPartPr/>
                <p14:nvPr/>
              </p14:nvContentPartPr>
              <p14:xfrm>
                <a:off x="9107212" y="827950"/>
                <a:ext cx="75600" cy="75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8B085E-499A-E171-03EE-D0D5BB2507D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01092" y="821830"/>
                  <a:ext cx="87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B39FCD-94F0-0569-230B-6DF2B6E3BB22}"/>
                    </a:ext>
                  </a:extLst>
                </p14:cNvPr>
                <p14:cNvContentPartPr/>
                <p14:nvPr/>
              </p14:nvContentPartPr>
              <p14:xfrm>
                <a:off x="9111892" y="771430"/>
                <a:ext cx="129960" cy="111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B39FCD-94F0-0569-230B-6DF2B6E3BB2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05772" y="765310"/>
                  <a:ext cx="142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4EE9F9-F898-804C-EF95-3C72E975A640}"/>
                    </a:ext>
                  </a:extLst>
                </p14:cNvPr>
                <p14:cNvContentPartPr/>
                <p14:nvPr/>
              </p14:nvContentPartPr>
              <p14:xfrm>
                <a:off x="8981212" y="1160230"/>
                <a:ext cx="111600" cy="10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4EE9F9-F898-804C-EF95-3C72E975A64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75092" y="1154110"/>
                  <a:ext cx="123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9F200B-DF4F-40EB-365E-B61FA519CE56}"/>
                    </a:ext>
                  </a:extLst>
                </p14:cNvPr>
                <p14:cNvContentPartPr/>
                <p14:nvPr/>
              </p14:nvContentPartPr>
              <p14:xfrm>
                <a:off x="9222052" y="1267150"/>
                <a:ext cx="2520" cy="2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9F200B-DF4F-40EB-365E-B61FA519CE5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15932" y="1261030"/>
                  <a:ext cx="147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914F18-47D9-93DA-09DF-D3D2FC94D415}"/>
                    </a:ext>
                  </a:extLst>
                </p14:cNvPr>
                <p14:cNvContentPartPr/>
                <p14:nvPr/>
              </p14:nvContentPartPr>
              <p14:xfrm>
                <a:off x="9181732" y="1211350"/>
                <a:ext cx="60120" cy="64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914F18-47D9-93DA-09DF-D3D2FC94D41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75612" y="1205230"/>
                  <a:ext cx="72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A4176D-BB28-4147-85E7-6658A5AFDD94}"/>
                    </a:ext>
                  </a:extLst>
                </p14:cNvPr>
                <p14:cNvContentPartPr/>
                <p14:nvPr/>
              </p14:nvContentPartPr>
              <p14:xfrm>
                <a:off x="9101092" y="1502590"/>
                <a:ext cx="108000" cy="136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A4176D-BB28-4147-85E7-6658A5AFDD9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94972" y="1496470"/>
                  <a:ext cx="12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BC19C10-8F6A-DDEB-66FF-7F1EAC00A878}"/>
                    </a:ext>
                  </a:extLst>
                </p14:cNvPr>
                <p14:cNvContentPartPr/>
                <p14:nvPr/>
              </p14:nvContentPartPr>
              <p14:xfrm>
                <a:off x="9287932" y="1604470"/>
                <a:ext cx="82440" cy="101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BC19C10-8F6A-DDEB-66FF-7F1EAC00A87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281812" y="1598350"/>
                  <a:ext cx="94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BDE6BE-07E4-D6BA-26F9-8697E82767FF}"/>
                    </a:ext>
                  </a:extLst>
                </p14:cNvPr>
                <p14:cNvContentPartPr/>
                <p14:nvPr/>
              </p14:nvContentPartPr>
              <p14:xfrm>
                <a:off x="9274252" y="1601230"/>
                <a:ext cx="127440" cy="162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BDE6BE-07E4-D6BA-26F9-8697E82767F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268132" y="1595110"/>
                  <a:ext cx="139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5178AF1-50B1-BD2F-0AA6-63B87F2D7E21}"/>
                    </a:ext>
                  </a:extLst>
                </p14:cNvPr>
                <p14:cNvContentPartPr/>
                <p14:nvPr/>
              </p14:nvContentPartPr>
              <p14:xfrm>
                <a:off x="8334652" y="889870"/>
                <a:ext cx="102240" cy="133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5178AF1-50B1-BD2F-0AA6-63B87F2D7E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28532" y="883750"/>
                  <a:ext cx="114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A46C128-405E-841E-126B-F9A8717A080D}"/>
                    </a:ext>
                  </a:extLst>
                </p14:cNvPr>
                <p14:cNvContentPartPr/>
                <p14:nvPr/>
              </p14:nvContentPartPr>
              <p14:xfrm>
                <a:off x="8307292" y="830470"/>
                <a:ext cx="177840" cy="92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A46C128-405E-841E-126B-F9A8717A08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01172" y="824350"/>
                  <a:ext cx="190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1836E6-A161-733E-5894-88B4A49AE22B}"/>
                    </a:ext>
                  </a:extLst>
                </p14:cNvPr>
                <p14:cNvContentPartPr/>
                <p14:nvPr/>
              </p14:nvContentPartPr>
              <p14:xfrm>
                <a:off x="8509252" y="880870"/>
                <a:ext cx="51120" cy="54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1836E6-A161-733E-5894-88B4A49AE22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03132" y="874750"/>
                  <a:ext cx="63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C0DD55-B113-DAA7-49A8-BD8A270E736A}"/>
                    </a:ext>
                  </a:extLst>
                </p14:cNvPr>
                <p14:cNvContentPartPr/>
                <p14:nvPr/>
              </p14:nvContentPartPr>
              <p14:xfrm>
                <a:off x="8510692" y="833710"/>
                <a:ext cx="82440" cy="113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C0DD55-B113-DAA7-49A8-BD8A270E73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504572" y="827590"/>
                  <a:ext cx="94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BB1791-0068-11BC-3FA6-296B5C6FCDFF}"/>
                    </a:ext>
                  </a:extLst>
                </p14:cNvPr>
                <p14:cNvContentPartPr/>
                <p14:nvPr/>
              </p14:nvContentPartPr>
              <p14:xfrm>
                <a:off x="8452732" y="1189750"/>
                <a:ext cx="74880" cy="122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BB1791-0068-11BC-3FA6-296B5C6FCD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6612" y="1183630"/>
                  <a:ext cx="87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F4B91A-2E3A-B4CE-67B4-1F763E93E88B}"/>
                    </a:ext>
                  </a:extLst>
                </p14:cNvPr>
                <p14:cNvContentPartPr/>
                <p14:nvPr/>
              </p14:nvContentPartPr>
              <p14:xfrm>
                <a:off x="8432572" y="1159870"/>
                <a:ext cx="112320" cy="97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F4B91A-2E3A-B4CE-67B4-1F763E93E88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426452" y="1153750"/>
                  <a:ext cx="12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EFB1B89-5C20-2300-5EA5-9C1469397AA5}"/>
                    </a:ext>
                  </a:extLst>
                </p14:cNvPr>
                <p14:cNvContentPartPr/>
                <p14:nvPr/>
              </p14:nvContentPartPr>
              <p14:xfrm>
                <a:off x="8599612" y="1212430"/>
                <a:ext cx="76320" cy="70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EFB1B89-5C20-2300-5EA5-9C1469397AA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93492" y="1206310"/>
                  <a:ext cx="88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FBCFF9-BC69-D70A-CB07-E126B17641D0}"/>
                    </a:ext>
                  </a:extLst>
                </p14:cNvPr>
                <p14:cNvContentPartPr/>
                <p14:nvPr/>
              </p14:nvContentPartPr>
              <p14:xfrm>
                <a:off x="8497012" y="1565590"/>
                <a:ext cx="74880" cy="90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FBCFF9-BC69-D70A-CB07-E126B17641D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90892" y="1559470"/>
                  <a:ext cx="87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A76A6F1-2970-F2D6-EF82-1C2FC0694EED}"/>
                    </a:ext>
                  </a:extLst>
                </p14:cNvPr>
                <p14:cNvContentPartPr/>
                <p14:nvPr/>
              </p14:nvContentPartPr>
              <p14:xfrm>
                <a:off x="8493412" y="1512310"/>
                <a:ext cx="117720" cy="109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A76A6F1-2970-F2D6-EF82-1C2FC0694EE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87292" y="1506190"/>
                  <a:ext cx="12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D45927-062C-1BE3-B738-EC243F0DCDA5}"/>
                    </a:ext>
                  </a:extLst>
                </p14:cNvPr>
                <p14:cNvContentPartPr/>
                <p14:nvPr/>
              </p14:nvContentPartPr>
              <p14:xfrm>
                <a:off x="8648932" y="1567390"/>
                <a:ext cx="43560" cy="61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D45927-062C-1BE3-B738-EC243F0DCDA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42812" y="1561270"/>
                  <a:ext cx="55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D91DE90-BF6E-FCC0-C965-67E2B9A8B852}"/>
                    </a:ext>
                  </a:extLst>
                </p14:cNvPr>
                <p14:cNvContentPartPr/>
                <p14:nvPr/>
              </p14:nvContentPartPr>
              <p14:xfrm>
                <a:off x="8643892" y="1540390"/>
                <a:ext cx="61560" cy="90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D91DE90-BF6E-FCC0-C965-67E2B9A8B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37772" y="1534270"/>
                  <a:ext cx="73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50ACF14-B515-B402-B354-9B80FA199F1F}"/>
              </a:ext>
            </a:extLst>
          </p:cNvPr>
          <p:cNvGrpSpPr/>
          <p:nvPr/>
        </p:nvGrpSpPr>
        <p:grpSpPr>
          <a:xfrm>
            <a:off x="9562252" y="1017310"/>
            <a:ext cx="1998000" cy="463320"/>
            <a:chOff x="9562252" y="1017310"/>
            <a:chExt cx="199800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79C4A7-0A7E-4710-C5FE-8DD82DC1F062}"/>
                    </a:ext>
                  </a:extLst>
                </p14:cNvPr>
                <p14:cNvContentPartPr/>
                <p14:nvPr/>
              </p14:nvContentPartPr>
              <p14:xfrm>
                <a:off x="9562252" y="1171750"/>
                <a:ext cx="133560" cy="193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79C4A7-0A7E-4710-C5FE-8DD82DC1F0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56132" y="1165630"/>
                  <a:ext cx="145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BAEFA8-8519-6452-7FD1-D58072CF9CA8}"/>
                    </a:ext>
                  </a:extLst>
                </p14:cNvPr>
                <p14:cNvContentPartPr/>
                <p14:nvPr/>
              </p14:nvContentPartPr>
              <p14:xfrm>
                <a:off x="9786172" y="1306030"/>
                <a:ext cx="14400" cy="174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BAEFA8-8519-6452-7FD1-D58072CF9CA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80052" y="1299910"/>
                  <a:ext cx="26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828C426-7256-9AE6-7D5E-66F6F954E3C1}"/>
                    </a:ext>
                  </a:extLst>
                </p14:cNvPr>
                <p14:cNvContentPartPr/>
                <p14:nvPr/>
              </p14:nvContentPartPr>
              <p14:xfrm>
                <a:off x="9823612" y="1338430"/>
                <a:ext cx="71640" cy="72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828C426-7256-9AE6-7D5E-66F6F954E3C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17492" y="1332310"/>
                  <a:ext cx="83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BF69B6-DD1B-B2F1-4AB7-2406F3CF7C54}"/>
                    </a:ext>
                  </a:extLst>
                </p14:cNvPr>
                <p14:cNvContentPartPr/>
                <p14:nvPr/>
              </p14:nvContentPartPr>
              <p14:xfrm>
                <a:off x="9810652" y="1356790"/>
                <a:ext cx="85320" cy="47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BF69B6-DD1B-B2F1-4AB7-2406F3CF7C5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04532" y="1350670"/>
                  <a:ext cx="97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D504DC-5ADA-FA06-D437-717A79E931EF}"/>
                    </a:ext>
                  </a:extLst>
                </p14:cNvPr>
                <p14:cNvContentPartPr/>
                <p14:nvPr/>
              </p14:nvContentPartPr>
              <p14:xfrm>
                <a:off x="9973012" y="1250950"/>
                <a:ext cx="115200" cy="81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D504DC-5ADA-FA06-D437-717A79E931E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66892" y="1244830"/>
                  <a:ext cx="127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1DFDAC2-DAC8-C3D1-3260-48359725458B}"/>
                    </a:ext>
                  </a:extLst>
                </p14:cNvPr>
                <p14:cNvContentPartPr/>
                <p14:nvPr/>
              </p14:nvContentPartPr>
              <p14:xfrm>
                <a:off x="10208812" y="1141150"/>
                <a:ext cx="134280" cy="145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1DFDAC2-DAC8-C3D1-3260-48359725458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202692" y="1135030"/>
                  <a:ext cx="146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47B5205-FD35-DDCF-251A-2EFEFA1BD61B}"/>
                    </a:ext>
                  </a:extLst>
                </p14:cNvPr>
                <p14:cNvContentPartPr/>
                <p14:nvPr/>
              </p14:nvContentPartPr>
              <p14:xfrm>
                <a:off x="10414732" y="1260310"/>
                <a:ext cx="64800" cy="137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47B5205-FD35-DDCF-251A-2EFEFA1BD61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08612" y="1254190"/>
                  <a:ext cx="77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833164-ABEA-137B-3EB3-391D827B95AA}"/>
                    </a:ext>
                  </a:extLst>
                </p14:cNvPr>
                <p14:cNvContentPartPr/>
                <p14:nvPr/>
              </p14:nvContentPartPr>
              <p14:xfrm>
                <a:off x="10427332" y="1241590"/>
                <a:ext cx="97920" cy="161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833164-ABEA-137B-3EB3-391D827B95A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20852" y="1235470"/>
                  <a:ext cx="11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6107D7-3F7E-34A4-8FF9-7D7EBCFE31C8}"/>
                    </a:ext>
                  </a:extLst>
                </p14:cNvPr>
                <p14:cNvContentPartPr/>
                <p14:nvPr/>
              </p14:nvContentPartPr>
              <p14:xfrm>
                <a:off x="10558372" y="1206310"/>
                <a:ext cx="119520" cy="33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6107D7-3F7E-34A4-8FF9-7D7EBCFE31C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52252" y="1200190"/>
                  <a:ext cx="13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9848AA5-3550-953C-65B0-332557E630CE}"/>
                    </a:ext>
                  </a:extLst>
                </p14:cNvPr>
                <p14:cNvContentPartPr/>
                <p14:nvPr/>
              </p14:nvContentPartPr>
              <p14:xfrm>
                <a:off x="10621732" y="1138270"/>
                <a:ext cx="56520" cy="148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9848AA5-3550-953C-65B0-332557E630C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15612" y="1132150"/>
                  <a:ext cx="6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0FD0F3E-1BDA-59EB-8B22-300AC94D3BCD}"/>
                    </a:ext>
                  </a:extLst>
                </p14:cNvPr>
                <p14:cNvContentPartPr/>
                <p14:nvPr/>
              </p14:nvContentPartPr>
              <p14:xfrm>
                <a:off x="10702732" y="1126030"/>
                <a:ext cx="126000" cy="111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0FD0F3E-1BDA-59EB-8B22-300AC94D3BC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96612" y="1119910"/>
                  <a:ext cx="138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250AC6-484A-2585-7457-3A789CA79A8D}"/>
                    </a:ext>
                  </a:extLst>
                </p14:cNvPr>
                <p14:cNvContentPartPr/>
                <p14:nvPr/>
              </p14:nvContentPartPr>
              <p14:xfrm>
                <a:off x="10867972" y="1144390"/>
                <a:ext cx="327600" cy="148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250AC6-484A-2585-7457-3A789CA79A8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861852" y="1138270"/>
                  <a:ext cx="339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6225D78-DEA7-5AA7-8403-4AEC59F14DE6}"/>
                    </a:ext>
                  </a:extLst>
                </p14:cNvPr>
                <p14:cNvContentPartPr/>
                <p14:nvPr/>
              </p14:nvContentPartPr>
              <p14:xfrm>
                <a:off x="11090812" y="1110550"/>
                <a:ext cx="72360" cy="157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6225D78-DEA7-5AA7-8403-4AEC59F14D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84692" y="1104430"/>
                  <a:ext cx="84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FEE33A4-5142-BC8B-BE04-0F92566E96B5}"/>
                    </a:ext>
                  </a:extLst>
                </p14:cNvPr>
                <p14:cNvContentPartPr/>
                <p14:nvPr/>
              </p14:nvContentPartPr>
              <p14:xfrm>
                <a:off x="11208892" y="1017310"/>
                <a:ext cx="188640" cy="154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FEE33A4-5142-BC8B-BE04-0F92566E96B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202772" y="101119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C8519CD-E147-60F6-D624-97CD70D6A60E}"/>
                    </a:ext>
                  </a:extLst>
                </p14:cNvPr>
                <p14:cNvContentPartPr/>
                <p14:nvPr/>
              </p14:nvContentPartPr>
              <p14:xfrm>
                <a:off x="11473852" y="1125310"/>
                <a:ext cx="27360" cy="149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C8519CD-E147-60F6-D624-97CD70D6A60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67732" y="1119190"/>
                  <a:ext cx="39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318E94-1805-142F-37D0-5FDCBF3CE633}"/>
                    </a:ext>
                  </a:extLst>
                </p14:cNvPr>
                <p14:cNvContentPartPr/>
                <p14:nvPr/>
              </p14:nvContentPartPr>
              <p14:xfrm>
                <a:off x="11445412" y="1183990"/>
                <a:ext cx="114840" cy="101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318E94-1805-142F-37D0-5FDCBF3CE63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439292" y="1177870"/>
                  <a:ext cx="127080" cy="11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89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730-4BE6-DC1F-2977-CB0EEA41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 in series</a:t>
            </a:r>
          </a:p>
        </p:txBody>
      </p:sp>
      <p:pic>
        <p:nvPicPr>
          <p:cNvPr id="6" name="Content Placeholder 5" descr="A diagram of electrical circuits&#10;&#10;Description automatically generated">
            <a:extLst>
              <a:ext uri="{FF2B5EF4-FFF2-40B4-BE49-F238E27FC236}">
                <a16:creationId xmlns:a16="http://schemas.microsoft.com/office/drawing/2014/main" id="{689817DD-B2E3-5450-8E46-71DAC1113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1546854" y="847793"/>
            <a:ext cx="4309935" cy="54523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05FB1-9B4C-FA18-1372-8FCBD3501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11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A976A6-807E-2FC5-A83A-727B9E3FC456}"/>
              </a:ext>
            </a:extLst>
          </p:cNvPr>
          <p:cNvGrpSpPr/>
          <p:nvPr/>
        </p:nvGrpSpPr>
        <p:grpSpPr>
          <a:xfrm>
            <a:off x="6472732" y="773230"/>
            <a:ext cx="2977560" cy="1612080"/>
            <a:chOff x="6472732" y="773230"/>
            <a:chExt cx="2977560" cy="16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CDBFF7-C50F-1E2F-3F49-99CE1F253400}"/>
                    </a:ext>
                  </a:extLst>
                </p14:cNvPr>
                <p14:cNvContentPartPr/>
                <p14:nvPr/>
              </p14:nvContentPartPr>
              <p14:xfrm>
                <a:off x="7128292" y="1206310"/>
                <a:ext cx="50760" cy="46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CDBFF7-C50F-1E2F-3F49-99CE1F2534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22172" y="1200190"/>
                  <a:ext cx="63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983F4E-37AE-773A-A538-516564736E1C}"/>
                    </a:ext>
                  </a:extLst>
                </p14:cNvPr>
                <p14:cNvContentPartPr/>
                <p14:nvPr/>
              </p14:nvContentPartPr>
              <p14:xfrm>
                <a:off x="6941452" y="1648390"/>
                <a:ext cx="523440" cy="5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983F4E-37AE-773A-A538-516564736E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5332" y="1642270"/>
                  <a:ext cx="535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288C9D-810E-E8C9-EE10-138C11E712FF}"/>
                    </a:ext>
                  </a:extLst>
                </p14:cNvPr>
                <p14:cNvContentPartPr/>
                <p14:nvPr/>
              </p14:nvContentPartPr>
              <p14:xfrm>
                <a:off x="7104532" y="1823710"/>
                <a:ext cx="155520" cy="2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288C9D-810E-E8C9-EE10-138C11E712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8412" y="1817590"/>
                  <a:ext cx="167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F9052B-0110-1FF9-6DEB-356B7DA032D7}"/>
                    </a:ext>
                  </a:extLst>
                </p14:cNvPr>
                <p14:cNvContentPartPr/>
                <p14:nvPr/>
              </p14:nvContentPartPr>
              <p14:xfrm>
                <a:off x="7224412" y="1826950"/>
                <a:ext cx="31680" cy="38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F9052B-0110-1FF9-6DEB-356B7DA032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8292" y="1820830"/>
                  <a:ext cx="43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0784D7-17BC-8F8D-C816-05DD1E896EDB}"/>
                    </a:ext>
                  </a:extLst>
                </p14:cNvPr>
                <p14:cNvContentPartPr/>
                <p14:nvPr/>
              </p14:nvContentPartPr>
              <p14:xfrm>
                <a:off x="7154212" y="1185430"/>
                <a:ext cx="613080" cy="4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0784D7-17BC-8F8D-C816-05DD1E896E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8092" y="1179310"/>
                  <a:ext cx="625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83716E-607B-C0EE-3FCD-7011F62E9960}"/>
                    </a:ext>
                  </a:extLst>
                </p14:cNvPr>
                <p14:cNvContentPartPr/>
                <p14:nvPr/>
              </p14:nvContentPartPr>
              <p14:xfrm>
                <a:off x="7782772" y="1114510"/>
                <a:ext cx="343440" cy="11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83716E-607B-C0EE-3FCD-7011F62E99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76652" y="1108390"/>
                  <a:ext cx="355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A2F4F4-BA01-6175-3F62-97AE25AECABB}"/>
                    </a:ext>
                  </a:extLst>
                </p14:cNvPr>
                <p14:cNvContentPartPr/>
                <p14:nvPr/>
              </p14:nvContentPartPr>
              <p14:xfrm>
                <a:off x="8154652" y="1179310"/>
                <a:ext cx="495720" cy="2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A2F4F4-BA01-6175-3F62-97AE25AECA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48532" y="1173190"/>
                  <a:ext cx="507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FD8D6A-2BF5-4952-C1DE-4211ED49AF18}"/>
                    </a:ext>
                  </a:extLst>
                </p14:cNvPr>
                <p14:cNvContentPartPr/>
                <p14:nvPr/>
              </p14:nvContentPartPr>
              <p14:xfrm>
                <a:off x="8678452" y="1113070"/>
                <a:ext cx="277200" cy="129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FD8D6A-2BF5-4952-C1DE-4211ED49AF1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72332" y="1106950"/>
                  <a:ext cx="289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4DC9B5-E507-B620-A4EE-C7B1FD5096FC}"/>
                    </a:ext>
                  </a:extLst>
                </p14:cNvPr>
                <p14:cNvContentPartPr/>
                <p14:nvPr/>
              </p14:nvContentPartPr>
              <p14:xfrm>
                <a:off x="8939092" y="1176430"/>
                <a:ext cx="429840" cy="1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4DC9B5-E507-B620-A4EE-C7B1FD5096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32972" y="1170310"/>
                  <a:ext cx="442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9DF33E-40D9-2123-DE52-8B9AA92E04CE}"/>
                    </a:ext>
                  </a:extLst>
                </p14:cNvPr>
                <p14:cNvContentPartPr/>
                <p14:nvPr/>
              </p14:nvContentPartPr>
              <p14:xfrm>
                <a:off x="9339772" y="1156270"/>
                <a:ext cx="50040" cy="115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9DF33E-40D9-2123-DE52-8B9AA92E04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33652" y="1150150"/>
                  <a:ext cx="6228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11894D-2CE9-5078-DD52-B8BB7FE8F1BF}"/>
                    </a:ext>
                  </a:extLst>
                </p14:cNvPr>
                <p14:cNvContentPartPr/>
                <p14:nvPr/>
              </p14:nvContentPartPr>
              <p14:xfrm>
                <a:off x="7266532" y="2213590"/>
                <a:ext cx="11880" cy="15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11894D-2CE9-5078-DD52-B8BB7FE8F1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60412" y="2207470"/>
                  <a:ext cx="24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AE3595-CD15-95C4-80AA-FFF3A604CB8C}"/>
                    </a:ext>
                  </a:extLst>
                </p14:cNvPr>
                <p14:cNvContentPartPr/>
                <p14:nvPr/>
              </p14:nvContentPartPr>
              <p14:xfrm>
                <a:off x="7254652" y="2299990"/>
                <a:ext cx="2195640" cy="8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AE3595-CD15-95C4-80AA-FFF3A604CB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48532" y="2293870"/>
                  <a:ext cx="2207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07677C-9450-0141-40C9-508D585F7027}"/>
                    </a:ext>
                  </a:extLst>
                </p14:cNvPr>
                <p14:cNvContentPartPr/>
                <p14:nvPr/>
              </p14:nvContentPartPr>
              <p14:xfrm>
                <a:off x="6472732" y="1854310"/>
                <a:ext cx="155160" cy="170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07677C-9450-0141-40C9-508D585F70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66612" y="1848190"/>
                  <a:ext cx="167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63C19D-3604-8905-B36B-A0A8DE913DC9}"/>
                    </a:ext>
                  </a:extLst>
                </p14:cNvPr>
                <p14:cNvContentPartPr/>
                <p14:nvPr/>
              </p14:nvContentPartPr>
              <p14:xfrm>
                <a:off x="6722572" y="1946830"/>
                <a:ext cx="18360" cy="15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63C19D-3604-8905-B36B-A0A8DE913D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16452" y="1940710"/>
                  <a:ext cx="30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DDFC05-0BD4-C068-3FB9-DCF9E1DCB108}"/>
                    </a:ext>
                  </a:extLst>
                </p14:cNvPr>
                <p14:cNvContentPartPr/>
                <p14:nvPr/>
              </p14:nvContentPartPr>
              <p14:xfrm>
                <a:off x="6707452" y="1974190"/>
                <a:ext cx="105120" cy="9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DDFC05-0BD4-C068-3FB9-DCF9E1DCB1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01332" y="1968070"/>
                  <a:ext cx="117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82E3BB-F680-4EA0-7B37-0C6FDD1CE61A}"/>
                    </a:ext>
                  </a:extLst>
                </p14:cNvPr>
                <p14:cNvContentPartPr/>
                <p14:nvPr/>
              </p14:nvContentPartPr>
              <p14:xfrm>
                <a:off x="7825612" y="851350"/>
                <a:ext cx="71640" cy="20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82E3BB-F680-4EA0-7B37-0C6FDD1CE6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9492" y="845230"/>
                  <a:ext cx="83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C28AD5-E685-EB36-1691-6903594B7935}"/>
                    </a:ext>
                  </a:extLst>
                </p14:cNvPr>
                <p14:cNvContentPartPr/>
                <p14:nvPr/>
              </p14:nvContentPartPr>
              <p14:xfrm>
                <a:off x="7800052" y="838030"/>
                <a:ext cx="161280" cy="10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C28AD5-E685-EB36-1691-6903594B79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93932" y="831910"/>
                  <a:ext cx="173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7C4D73-E69C-FA05-7E7F-BA054840BD6F}"/>
                    </a:ext>
                  </a:extLst>
                </p14:cNvPr>
                <p14:cNvContentPartPr/>
                <p14:nvPr/>
              </p14:nvContentPartPr>
              <p14:xfrm>
                <a:off x="8002012" y="913990"/>
                <a:ext cx="60840" cy="11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7C4D73-E69C-FA05-7E7F-BA054840BD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5892" y="907870"/>
                  <a:ext cx="73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CF2807-1F42-CBC9-F63C-1DAF32DFFC00}"/>
                    </a:ext>
                  </a:extLst>
                </p14:cNvPr>
                <p14:cNvContentPartPr/>
                <p14:nvPr/>
              </p14:nvContentPartPr>
              <p14:xfrm>
                <a:off x="8002732" y="910030"/>
                <a:ext cx="118440" cy="10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CF2807-1F42-CBC9-F63C-1DAF32DFFC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96612" y="903910"/>
                  <a:ext cx="130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AB3884-633D-6105-DF72-F060CE038585}"/>
                    </a:ext>
                  </a:extLst>
                </p14:cNvPr>
                <p14:cNvContentPartPr/>
                <p14:nvPr/>
              </p14:nvContentPartPr>
              <p14:xfrm>
                <a:off x="8685652" y="782590"/>
                <a:ext cx="75960" cy="164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AB3884-633D-6105-DF72-F060CE0385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79532" y="776470"/>
                  <a:ext cx="88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6EEBC0-1DD9-B827-F256-97A8B76F9625}"/>
                    </a:ext>
                  </a:extLst>
                </p14:cNvPr>
                <p14:cNvContentPartPr/>
                <p14:nvPr/>
              </p14:nvContentPartPr>
              <p14:xfrm>
                <a:off x="8668012" y="773230"/>
                <a:ext cx="155880" cy="8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6EEBC0-1DD9-B827-F256-97A8B76F96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61892" y="767110"/>
                  <a:ext cx="168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CD038A-16E7-AA90-3EC3-7B7EA7A87A6E}"/>
                    </a:ext>
                  </a:extLst>
                </p14:cNvPr>
                <p14:cNvContentPartPr/>
                <p14:nvPr/>
              </p14:nvContentPartPr>
              <p14:xfrm>
                <a:off x="8888332" y="830470"/>
                <a:ext cx="109080" cy="10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CD038A-16E7-AA90-3EC3-7B7EA7A87A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82212" y="824350"/>
                  <a:ext cx="121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84AB03-2CAB-D593-340D-549CFFDBA1AB}"/>
                    </a:ext>
                  </a:extLst>
                </p14:cNvPr>
                <p14:cNvContentPartPr/>
                <p14:nvPr/>
              </p14:nvContentPartPr>
              <p14:xfrm>
                <a:off x="7478212" y="1172470"/>
                <a:ext cx="75600" cy="5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84AB03-2CAB-D593-340D-549CFFDBA1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72092" y="1166350"/>
                  <a:ext cx="87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871A5D-D021-C8DF-4F5E-35E2817FE050}"/>
                    </a:ext>
                  </a:extLst>
                </p14:cNvPr>
                <p14:cNvContentPartPr/>
                <p14:nvPr/>
              </p14:nvContentPartPr>
              <p14:xfrm>
                <a:off x="8344372" y="1165270"/>
                <a:ext cx="48240" cy="5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871A5D-D021-C8DF-4F5E-35E2817FE0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38252" y="1159150"/>
                  <a:ext cx="6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A3DA54-048B-F1F2-A60D-838B4B026C77}"/>
                    </a:ext>
                  </a:extLst>
                </p14:cNvPr>
                <p14:cNvContentPartPr/>
                <p14:nvPr/>
              </p14:nvContentPartPr>
              <p14:xfrm>
                <a:off x="9165892" y="1152670"/>
                <a:ext cx="60840" cy="51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A3DA54-048B-F1F2-A60D-838B4B026C7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59772" y="1146550"/>
                  <a:ext cx="73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391E59-710B-E519-9B6C-ADF037E808B9}"/>
                    </a:ext>
                  </a:extLst>
                </p14:cNvPr>
                <p14:cNvContentPartPr/>
                <p14:nvPr/>
              </p14:nvContentPartPr>
              <p14:xfrm>
                <a:off x="8345812" y="1180390"/>
                <a:ext cx="44640" cy="73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391E59-710B-E519-9B6C-ADF037E808B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39692" y="1174270"/>
                  <a:ext cx="56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C38358-2449-44CF-25C1-9B543AE4207B}"/>
                    </a:ext>
                  </a:extLst>
                </p14:cNvPr>
                <p14:cNvContentPartPr/>
                <p14:nvPr/>
              </p14:nvContentPartPr>
              <p14:xfrm>
                <a:off x="8427532" y="1231510"/>
                <a:ext cx="2520" cy="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C38358-2449-44CF-25C1-9B543AE4207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21412" y="1225390"/>
                  <a:ext cx="147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BA2197-F30E-FB42-1F73-2B84B5267B30}"/>
              </a:ext>
            </a:extLst>
          </p:cNvPr>
          <p:cNvGrpSpPr/>
          <p:nvPr/>
        </p:nvGrpSpPr>
        <p:grpSpPr>
          <a:xfrm>
            <a:off x="8287132" y="685030"/>
            <a:ext cx="221760" cy="608040"/>
            <a:chOff x="8287132" y="685030"/>
            <a:chExt cx="22176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081949-19B2-8162-1A1A-E2D8D5494CFF}"/>
                    </a:ext>
                  </a:extLst>
                </p14:cNvPr>
                <p14:cNvContentPartPr/>
                <p14:nvPr/>
              </p14:nvContentPartPr>
              <p14:xfrm>
                <a:off x="8287132" y="1042870"/>
                <a:ext cx="221760" cy="250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081949-19B2-8162-1A1A-E2D8D5494CF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81012" y="1036750"/>
                  <a:ext cx="234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ECBAD8-3B18-6AC5-5FAC-26B2E500AA04}"/>
                    </a:ext>
                  </a:extLst>
                </p14:cNvPr>
                <p14:cNvContentPartPr/>
                <p14:nvPr/>
              </p14:nvContentPartPr>
              <p14:xfrm>
                <a:off x="8311252" y="685030"/>
                <a:ext cx="172800" cy="21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ECBAD8-3B18-6AC5-5FAC-26B2E500AA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05132" y="678910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AE0758-10DF-2374-6775-77030B1E5C00}"/>
                    </a:ext>
                  </a:extLst>
                </p14:cNvPr>
                <p14:cNvContentPartPr/>
                <p14:nvPr/>
              </p14:nvContentPartPr>
              <p14:xfrm>
                <a:off x="8326372" y="695470"/>
                <a:ext cx="132120" cy="25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AE0758-10DF-2374-6775-77030B1E5C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20252" y="689350"/>
                  <a:ext cx="1443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EB9A1F-489A-E6E5-65B2-DE6C05587520}"/>
              </a:ext>
            </a:extLst>
          </p:cNvPr>
          <p:cNvGrpSpPr/>
          <p:nvPr/>
        </p:nvGrpSpPr>
        <p:grpSpPr>
          <a:xfrm>
            <a:off x="7845772" y="1371190"/>
            <a:ext cx="288360" cy="194760"/>
            <a:chOff x="7845772" y="1371190"/>
            <a:chExt cx="28836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BA90D4-1F70-9DAE-5127-279DE04C9B01}"/>
                    </a:ext>
                  </a:extLst>
                </p14:cNvPr>
                <p14:cNvContentPartPr/>
                <p14:nvPr/>
              </p14:nvContentPartPr>
              <p14:xfrm>
                <a:off x="7845772" y="1371190"/>
                <a:ext cx="68400" cy="19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BA90D4-1F70-9DAE-5127-279DE04C9B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39652" y="1365070"/>
                  <a:ext cx="80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A656BC-6C26-A239-BA97-F6D1D201E611}"/>
                    </a:ext>
                  </a:extLst>
                </p14:cNvPr>
                <p14:cNvContentPartPr/>
                <p14:nvPr/>
              </p14:nvContentPartPr>
              <p14:xfrm>
                <a:off x="7967092" y="1397470"/>
                <a:ext cx="41040" cy="11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A656BC-6C26-A239-BA97-F6D1D201E6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60972" y="1391350"/>
                  <a:ext cx="53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0BD0F0-51BB-9D6E-B7E0-EEE24124849C}"/>
                    </a:ext>
                  </a:extLst>
                </p14:cNvPr>
                <p14:cNvContentPartPr/>
                <p14:nvPr/>
              </p14:nvContentPartPr>
              <p14:xfrm>
                <a:off x="8000572" y="1399630"/>
                <a:ext cx="133560" cy="70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0BD0F0-51BB-9D6E-B7E0-EEE24124849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94452" y="1393510"/>
                  <a:ext cx="1458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A521DC-287F-E774-3066-B2E2ACD40351}"/>
              </a:ext>
            </a:extLst>
          </p:cNvPr>
          <p:cNvGrpSpPr/>
          <p:nvPr/>
        </p:nvGrpSpPr>
        <p:grpSpPr>
          <a:xfrm>
            <a:off x="10034932" y="1042510"/>
            <a:ext cx="985680" cy="1203480"/>
            <a:chOff x="10034932" y="1042510"/>
            <a:chExt cx="985680" cy="12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F17440-E7BD-1525-FE29-44EC4BDFAAFF}"/>
                    </a:ext>
                  </a:extLst>
                </p14:cNvPr>
                <p14:cNvContentPartPr/>
                <p14:nvPr/>
              </p14:nvContentPartPr>
              <p14:xfrm>
                <a:off x="10034932" y="1218550"/>
                <a:ext cx="56520" cy="19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F17440-E7BD-1525-FE29-44EC4BDFAA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28812" y="1212430"/>
                  <a:ext cx="68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0625CB-A751-195E-310F-1D21D44E2B0C}"/>
                    </a:ext>
                  </a:extLst>
                </p14:cNvPr>
                <p14:cNvContentPartPr/>
                <p14:nvPr/>
              </p14:nvContentPartPr>
              <p14:xfrm>
                <a:off x="10100092" y="1230430"/>
                <a:ext cx="74160" cy="13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0625CB-A751-195E-310F-1D21D44E2B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93972" y="1224310"/>
                  <a:ext cx="86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844A1C-D0A6-5C19-95D3-64BEB03BEF26}"/>
                    </a:ext>
                  </a:extLst>
                </p14:cNvPr>
                <p14:cNvContentPartPr/>
                <p14:nvPr/>
              </p14:nvContentPartPr>
              <p14:xfrm>
                <a:off x="10309612" y="1271470"/>
                <a:ext cx="37440" cy="24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844A1C-D0A6-5C19-95D3-64BEB03BEF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03492" y="1265350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C26D49-0C54-F19A-6B3F-4E0FC2D28169}"/>
                    </a:ext>
                  </a:extLst>
                </p14:cNvPr>
                <p14:cNvContentPartPr/>
                <p14:nvPr/>
              </p14:nvContentPartPr>
              <p14:xfrm>
                <a:off x="10352092" y="1238350"/>
                <a:ext cx="192600" cy="179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C26D49-0C54-F19A-6B3F-4E0FC2D281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45972" y="1232230"/>
                  <a:ext cx="204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78B664-5A44-5C66-4CFA-C9A0FF54AED1}"/>
                    </a:ext>
                  </a:extLst>
                </p14:cNvPr>
                <p14:cNvContentPartPr/>
                <p14:nvPr/>
              </p14:nvContentPartPr>
              <p14:xfrm>
                <a:off x="10618852" y="1232590"/>
                <a:ext cx="93240" cy="130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78B664-5A44-5C66-4CFA-C9A0FF54AE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12732" y="1226470"/>
                  <a:ext cx="105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6BF2B3-320E-2949-AD47-B67363B0C287}"/>
                    </a:ext>
                  </a:extLst>
                </p14:cNvPr>
                <p14:cNvContentPartPr/>
                <p14:nvPr/>
              </p14:nvContentPartPr>
              <p14:xfrm>
                <a:off x="10698772" y="1042510"/>
                <a:ext cx="113760" cy="150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6BF2B3-320E-2949-AD47-B67363B0C2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92652" y="1036390"/>
                  <a:ext cx="126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CC8B42-8B0B-06BF-4617-2C48AD516893}"/>
                    </a:ext>
                  </a:extLst>
                </p14:cNvPr>
                <p14:cNvContentPartPr/>
                <p14:nvPr/>
              </p14:nvContentPartPr>
              <p14:xfrm>
                <a:off x="10134652" y="1673230"/>
                <a:ext cx="9720" cy="173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CC8B42-8B0B-06BF-4617-2C48AD51689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28532" y="1667110"/>
                  <a:ext cx="2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AF8FD3-4DA3-7E58-B626-9387B1465671}"/>
                    </a:ext>
                  </a:extLst>
                </p14:cNvPr>
                <p14:cNvContentPartPr/>
                <p14:nvPr/>
              </p14:nvContentPartPr>
              <p14:xfrm>
                <a:off x="10138972" y="1662070"/>
                <a:ext cx="146160" cy="11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AF8FD3-4DA3-7E58-B626-9387B14656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32852" y="1655950"/>
                  <a:ext cx="158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843874-5CBE-AE5A-4AE6-DA486DFBDF9F}"/>
                    </a:ext>
                  </a:extLst>
                </p14:cNvPr>
                <p14:cNvContentPartPr/>
                <p14:nvPr/>
              </p14:nvContentPartPr>
              <p14:xfrm>
                <a:off x="10412932" y="1720750"/>
                <a:ext cx="57240" cy="30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843874-5CBE-AE5A-4AE6-DA486DFBDF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06812" y="1714630"/>
                  <a:ext cx="69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F80ECB-9189-0269-8930-30F8B92A1E9C}"/>
                    </a:ext>
                  </a:extLst>
                </p14:cNvPr>
                <p14:cNvContentPartPr/>
                <p14:nvPr/>
              </p14:nvContentPartPr>
              <p14:xfrm>
                <a:off x="10486372" y="1668910"/>
                <a:ext cx="174240" cy="14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F80ECB-9189-0269-8930-30F8B92A1E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80252" y="1662790"/>
                  <a:ext cx="186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9A1ABD-E609-8C27-06DD-103640423B19}"/>
                    </a:ext>
                  </a:extLst>
                </p14:cNvPr>
                <p14:cNvContentPartPr/>
                <p14:nvPr/>
              </p14:nvContentPartPr>
              <p14:xfrm>
                <a:off x="10718932" y="1654510"/>
                <a:ext cx="97920" cy="129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9A1ABD-E609-8C27-06DD-103640423B1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12812" y="1648390"/>
                  <a:ext cx="110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731E04-8B42-AF11-869F-4F82411AF496}"/>
                    </a:ext>
                  </a:extLst>
                </p14:cNvPr>
                <p14:cNvContentPartPr/>
                <p14:nvPr/>
              </p14:nvContentPartPr>
              <p14:xfrm>
                <a:off x="10844572" y="1464430"/>
                <a:ext cx="70920" cy="12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731E04-8B42-AF11-869F-4F82411AF4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38452" y="1458310"/>
                  <a:ext cx="83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DD5984-F30E-3A8C-2918-C161C412F315}"/>
                    </a:ext>
                  </a:extLst>
                </p14:cNvPr>
                <p14:cNvContentPartPr/>
                <p14:nvPr/>
              </p14:nvContentPartPr>
              <p14:xfrm>
                <a:off x="10222132" y="2041510"/>
                <a:ext cx="168480" cy="204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DD5984-F30E-3A8C-2918-C161C412F31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6012" y="2035390"/>
                  <a:ext cx="180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F549FC-79DD-BE16-51B7-1FD923431497}"/>
                    </a:ext>
                  </a:extLst>
                </p14:cNvPr>
                <p14:cNvContentPartPr/>
                <p14:nvPr/>
              </p14:nvContentPartPr>
              <p14:xfrm>
                <a:off x="10470532" y="2133310"/>
                <a:ext cx="17640" cy="91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F549FC-79DD-BE16-51B7-1FD9234314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64412" y="2127190"/>
                  <a:ext cx="29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707A4F-42A3-9E0F-D7C5-6A711A154BBD}"/>
                    </a:ext>
                  </a:extLst>
                </p14:cNvPr>
                <p14:cNvContentPartPr/>
                <p14:nvPr/>
              </p14:nvContentPartPr>
              <p14:xfrm>
                <a:off x="10478092" y="2134750"/>
                <a:ext cx="30240" cy="69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707A4F-42A3-9E0F-D7C5-6A711A154B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71972" y="2128630"/>
                  <a:ext cx="42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38933F-58D4-628B-8B5F-4E37D230E1CA}"/>
                    </a:ext>
                  </a:extLst>
                </p14:cNvPr>
                <p14:cNvContentPartPr/>
                <p14:nvPr/>
              </p14:nvContentPartPr>
              <p14:xfrm>
                <a:off x="10570252" y="2085790"/>
                <a:ext cx="64800" cy="2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38933F-58D4-628B-8B5F-4E37D230E1C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64132" y="2079670"/>
                  <a:ext cx="77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BD2EE1-5053-7F64-A295-EC74963DD144}"/>
                    </a:ext>
                  </a:extLst>
                </p14:cNvPr>
                <p14:cNvContentPartPr/>
                <p14:nvPr/>
              </p14:nvContentPartPr>
              <p14:xfrm>
                <a:off x="10624612" y="2105950"/>
                <a:ext cx="54000" cy="25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BD2EE1-5053-7F64-A295-EC74963DD14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18492" y="2099830"/>
                  <a:ext cx="66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750351-DDDB-85D5-D0DC-677F27D47B86}"/>
                    </a:ext>
                  </a:extLst>
                </p14:cNvPr>
                <p14:cNvContentPartPr/>
                <p14:nvPr/>
              </p14:nvContentPartPr>
              <p14:xfrm>
                <a:off x="10734412" y="2053390"/>
                <a:ext cx="213840" cy="182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750351-DDDB-85D5-D0DC-677F27D47B8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28292" y="2047270"/>
                  <a:ext cx="226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0D1991-09CC-071E-130F-B76B4A215297}"/>
                    </a:ext>
                  </a:extLst>
                </p14:cNvPr>
                <p14:cNvContentPartPr/>
                <p14:nvPr/>
              </p14:nvContentPartPr>
              <p14:xfrm>
                <a:off x="10929172" y="1888870"/>
                <a:ext cx="91440" cy="11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0D1991-09CC-071E-130F-B76B4A21529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23052" y="1882750"/>
                  <a:ext cx="10368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2A29BA-9D07-322A-8193-5C401EE1E59A}"/>
              </a:ext>
            </a:extLst>
          </p:cNvPr>
          <p:cNvGrpSpPr/>
          <p:nvPr/>
        </p:nvGrpSpPr>
        <p:grpSpPr>
          <a:xfrm>
            <a:off x="8665132" y="1304950"/>
            <a:ext cx="344520" cy="176760"/>
            <a:chOff x="8665132" y="1304950"/>
            <a:chExt cx="34452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E437A4-7379-BDE9-C793-CF2CA6BFA7F5}"/>
                    </a:ext>
                  </a:extLst>
                </p14:cNvPr>
                <p14:cNvContentPartPr/>
                <p14:nvPr/>
              </p14:nvContentPartPr>
              <p14:xfrm>
                <a:off x="8665132" y="1340950"/>
                <a:ext cx="163800" cy="14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E437A4-7379-BDE9-C793-CF2CA6BFA7F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59012" y="1334830"/>
                  <a:ext cx="176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345D726-A4AC-9D29-0D8D-B94862A673D1}"/>
                    </a:ext>
                  </a:extLst>
                </p14:cNvPr>
                <p14:cNvContentPartPr/>
                <p14:nvPr/>
              </p14:nvContentPartPr>
              <p14:xfrm>
                <a:off x="8859532" y="1313230"/>
                <a:ext cx="57240" cy="140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345D726-A4AC-9D29-0D8D-B94862A673D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53412" y="1307110"/>
                  <a:ext cx="69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1FD8E3-06C8-2A10-9E5A-D6DD683C62C3}"/>
                    </a:ext>
                  </a:extLst>
                </p14:cNvPr>
                <p14:cNvContentPartPr/>
                <p14:nvPr/>
              </p14:nvContentPartPr>
              <p14:xfrm>
                <a:off x="8912092" y="1304950"/>
                <a:ext cx="97560" cy="72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1FD8E3-06C8-2A10-9E5A-D6DD683C62C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05972" y="1298830"/>
                  <a:ext cx="1098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CADC7C-F99B-E4DC-D3A8-A9B544FE4C77}"/>
              </a:ext>
            </a:extLst>
          </p:cNvPr>
          <p:cNvGrpSpPr/>
          <p:nvPr/>
        </p:nvGrpSpPr>
        <p:grpSpPr>
          <a:xfrm>
            <a:off x="6994372" y="2591230"/>
            <a:ext cx="1994040" cy="1188000"/>
            <a:chOff x="6994372" y="2591230"/>
            <a:chExt cx="199404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E5CB49-83BD-8BDB-9526-23753417DC01}"/>
                    </a:ext>
                  </a:extLst>
                </p14:cNvPr>
                <p14:cNvContentPartPr/>
                <p14:nvPr/>
              </p14:nvContentPartPr>
              <p14:xfrm>
                <a:off x="7365172" y="2880310"/>
                <a:ext cx="13680" cy="397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E5CB49-83BD-8BDB-9526-23753417DC0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59052" y="2874190"/>
                  <a:ext cx="25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BCE76A-8DC1-0AEA-33BB-A67E91648A43}"/>
                    </a:ext>
                  </a:extLst>
                </p14:cNvPr>
                <p14:cNvContentPartPr/>
                <p14:nvPr/>
              </p14:nvContentPartPr>
              <p14:xfrm>
                <a:off x="7202452" y="3268030"/>
                <a:ext cx="289800" cy="23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BCE76A-8DC1-0AEA-33BB-A67E91648A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96332" y="3261910"/>
                  <a:ext cx="302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BEDB38-33C3-A59E-3574-05DC56CFB088}"/>
                    </a:ext>
                  </a:extLst>
                </p14:cNvPr>
                <p14:cNvContentPartPr/>
                <p14:nvPr/>
              </p14:nvContentPartPr>
              <p14:xfrm>
                <a:off x="7323052" y="3357310"/>
                <a:ext cx="88560" cy="2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BEDB38-33C3-A59E-3574-05DC56CFB0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16932" y="3351190"/>
                  <a:ext cx="100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788326-03BB-D25D-3EEC-1DB49611A3E3}"/>
                    </a:ext>
                  </a:extLst>
                </p14:cNvPr>
                <p14:cNvContentPartPr/>
                <p14:nvPr/>
              </p14:nvContentPartPr>
              <p14:xfrm>
                <a:off x="7370932" y="3362710"/>
                <a:ext cx="39240" cy="406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788326-03BB-D25D-3EEC-1DB49611A3E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364812" y="3356590"/>
                  <a:ext cx="514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6AD8A4-E207-2755-25B3-4A0A16F6932C}"/>
                    </a:ext>
                  </a:extLst>
                </p14:cNvPr>
                <p14:cNvContentPartPr/>
                <p14:nvPr/>
              </p14:nvContentPartPr>
              <p14:xfrm>
                <a:off x="7376692" y="2914870"/>
                <a:ext cx="604440" cy="46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6AD8A4-E207-2755-25B3-4A0A16F693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70572" y="2908750"/>
                  <a:ext cx="616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7EAB46-C912-0E63-507A-947F79AEEBFE}"/>
                    </a:ext>
                  </a:extLst>
                </p14:cNvPr>
                <p14:cNvContentPartPr/>
                <p14:nvPr/>
              </p14:nvContentPartPr>
              <p14:xfrm>
                <a:off x="8021452" y="2860870"/>
                <a:ext cx="300960" cy="138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7EAB46-C912-0E63-507A-947F79AEEBF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15332" y="2854750"/>
                  <a:ext cx="313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47C1BA-B962-F1B4-DDCD-D2BEC17AFD1E}"/>
                    </a:ext>
                  </a:extLst>
                </p14:cNvPr>
                <p14:cNvContentPartPr/>
                <p14:nvPr/>
              </p14:nvContentPartPr>
              <p14:xfrm>
                <a:off x="8334652" y="2889670"/>
                <a:ext cx="525240" cy="49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47C1BA-B962-F1B4-DDCD-D2BEC17AFD1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28532" y="2883550"/>
                  <a:ext cx="537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4837B5-DF66-6BE6-6DE3-7F7322A6896C}"/>
                    </a:ext>
                  </a:extLst>
                </p14:cNvPr>
                <p14:cNvContentPartPr/>
                <p14:nvPr/>
              </p14:nvContentPartPr>
              <p14:xfrm>
                <a:off x="8863852" y="2884630"/>
                <a:ext cx="45000" cy="630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4837B5-DF66-6BE6-6DE3-7F7322A6896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57732" y="2878510"/>
                  <a:ext cx="572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4FFD6C-6F97-BADA-5302-7734133655E7}"/>
                    </a:ext>
                  </a:extLst>
                </p14:cNvPr>
                <p14:cNvContentPartPr/>
                <p14:nvPr/>
              </p14:nvContentPartPr>
              <p14:xfrm>
                <a:off x="7372372" y="3632710"/>
                <a:ext cx="1616040" cy="146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4FFD6C-6F97-BADA-5302-7734133655E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66252" y="3626590"/>
                  <a:ext cx="1628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BF75C3-B7FC-6A75-A5DF-D06945BBC944}"/>
                    </a:ext>
                  </a:extLst>
                </p14:cNvPr>
                <p14:cNvContentPartPr/>
                <p14:nvPr/>
              </p14:nvContentPartPr>
              <p14:xfrm>
                <a:off x="8936212" y="3468910"/>
                <a:ext cx="28080" cy="143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BF75C3-B7FC-6A75-A5DF-D06945BBC94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30092" y="3462790"/>
                  <a:ext cx="40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6D9DEB-42C2-09F6-3650-163E66D30A60}"/>
                    </a:ext>
                  </a:extLst>
                </p14:cNvPr>
                <p14:cNvContentPartPr/>
                <p14:nvPr/>
              </p14:nvContentPartPr>
              <p14:xfrm>
                <a:off x="8015692" y="2627590"/>
                <a:ext cx="137160" cy="119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6D9DEB-42C2-09F6-3650-163E66D30A6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09572" y="2621470"/>
                  <a:ext cx="149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9BD4DD6-48B2-D104-5E3B-0B26F684CB0E}"/>
                    </a:ext>
                  </a:extLst>
                </p14:cNvPr>
                <p14:cNvContentPartPr/>
                <p14:nvPr/>
              </p14:nvContentPartPr>
              <p14:xfrm>
                <a:off x="8081572" y="2731270"/>
                <a:ext cx="80280" cy="71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9BD4DD6-48B2-D104-5E3B-0B26F684CB0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75452" y="2725150"/>
                  <a:ext cx="92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5B56E2-4C24-9E4F-6E11-1D6238C0AA04}"/>
                    </a:ext>
                  </a:extLst>
                </p14:cNvPr>
                <p14:cNvContentPartPr/>
                <p14:nvPr/>
              </p14:nvContentPartPr>
              <p14:xfrm>
                <a:off x="8198212" y="2650270"/>
                <a:ext cx="54000" cy="137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5B56E2-4C24-9E4F-6E11-1D6238C0AA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92092" y="2644150"/>
                  <a:ext cx="66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99A9B6-30B6-8F88-B490-AFF05E755C57}"/>
                    </a:ext>
                  </a:extLst>
                </p14:cNvPr>
                <p14:cNvContentPartPr/>
                <p14:nvPr/>
              </p14:nvContentPartPr>
              <p14:xfrm>
                <a:off x="8241052" y="2671870"/>
                <a:ext cx="84960" cy="31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99A9B6-30B6-8F88-B490-AFF05E755C5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34932" y="2665750"/>
                  <a:ext cx="97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F6D370-8FDD-A19E-7030-B2056848600C}"/>
                    </a:ext>
                  </a:extLst>
                </p14:cNvPr>
                <p14:cNvContentPartPr/>
                <p14:nvPr/>
              </p14:nvContentPartPr>
              <p14:xfrm>
                <a:off x="6994372" y="3065710"/>
                <a:ext cx="110880" cy="10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F6D370-8FDD-A19E-7030-B2056848600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88252" y="3059590"/>
                  <a:ext cx="123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34D089E-C09F-E7B8-AE39-5BFAF0334122}"/>
                    </a:ext>
                  </a:extLst>
                </p14:cNvPr>
                <p14:cNvContentPartPr/>
                <p14:nvPr/>
              </p14:nvContentPartPr>
              <p14:xfrm>
                <a:off x="7170412" y="3072910"/>
                <a:ext cx="56520" cy="13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34D089E-C09F-E7B8-AE39-5BFAF03341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64292" y="3066790"/>
                  <a:ext cx="68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E19530-2198-84D9-4E06-71637D885CD2}"/>
                    </a:ext>
                  </a:extLst>
                </p14:cNvPr>
                <p14:cNvContentPartPr/>
                <p14:nvPr/>
              </p14:nvContentPartPr>
              <p14:xfrm>
                <a:off x="7184452" y="3068590"/>
                <a:ext cx="73080" cy="56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E19530-2198-84D9-4E06-71637D885CD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78332" y="3062470"/>
                  <a:ext cx="85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220F595-9DC6-1D30-C786-29BCA829801A}"/>
                    </a:ext>
                  </a:extLst>
                </p14:cNvPr>
                <p14:cNvContentPartPr/>
                <p14:nvPr/>
              </p14:nvContentPartPr>
              <p14:xfrm>
                <a:off x="7226572" y="3094150"/>
                <a:ext cx="35280" cy="29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220F595-9DC6-1D30-C786-29BCA829801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20452" y="3088030"/>
                  <a:ext cx="47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D56A1B-F394-7313-853B-CCA0A7EA380D}"/>
                    </a:ext>
                  </a:extLst>
                </p14:cNvPr>
                <p14:cNvContentPartPr/>
                <p14:nvPr/>
              </p14:nvContentPartPr>
              <p14:xfrm>
                <a:off x="8261572" y="2591230"/>
                <a:ext cx="32040" cy="130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D56A1B-F394-7313-853B-CCA0A7EA380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55452" y="2585110"/>
                  <a:ext cx="44280" cy="14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628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730-4BE6-DC1F-2977-CB0EEA41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pic>
        <p:nvPicPr>
          <p:cNvPr id="6" name="Content Placeholder 5" descr="A diagram of electrical circuits&#10;&#10;Description automatically generated">
            <a:extLst>
              <a:ext uri="{FF2B5EF4-FFF2-40B4-BE49-F238E27FC236}">
                <a16:creationId xmlns:a16="http://schemas.microsoft.com/office/drawing/2014/main" id="{689817DD-B2E3-5450-8E46-71DAC1113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690328" y="1027201"/>
            <a:ext cx="3797086" cy="48035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05FB1-9B4C-FA18-1372-8FCBD3501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12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3" name="Content Placeholder 5" descr="A diagram of electrical circuits&#10;&#10;Description automatically generated">
            <a:extLst>
              <a:ext uri="{FF2B5EF4-FFF2-40B4-BE49-F238E27FC236}">
                <a16:creationId xmlns:a16="http://schemas.microsoft.com/office/drawing/2014/main" id="{9C1E1633-F8F8-67C5-FFC8-60D6510F5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32"/>
          <a:stretch/>
        </p:blipFill>
        <p:spPr>
          <a:xfrm>
            <a:off x="6201136" y="95491"/>
            <a:ext cx="4139128" cy="35418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64E36F3-696C-CCD6-3321-2E8D1F93D326}"/>
              </a:ext>
            </a:extLst>
          </p:cNvPr>
          <p:cNvGrpSpPr/>
          <p:nvPr/>
        </p:nvGrpSpPr>
        <p:grpSpPr>
          <a:xfrm>
            <a:off x="9825412" y="1994710"/>
            <a:ext cx="214200" cy="218520"/>
            <a:chOff x="9825412" y="1994710"/>
            <a:chExt cx="2142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E3577F-F35F-9609-E052-772FA4D74A68}"/>
                    </a:ext>
                  </a:extLst>
                </p14:cNvPr>
                <p14:cNvContentPartPr/>
                <p14:nvPr/>
              </p14:nvContentPartPr>
              <p14:xfrm>
                <a:off x="9825412" y="1994710"/>
                <a:ext cx="68040" cy="13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E3577F-F35F-9609-E052-772FA4D74A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9292" y="1988590"/>
                  <a:ext cx="80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283170-FFDF-AC58-AC52-02DD25FAFA95}"/>
                    </a:ext>
                  </a:extLst>
                </p14:cNvPr>
                <p14:cNvContentPartPr/>
                <p14:nvPr/>
              </p14:nvContentPartPr>
              <p14:xfrm>
                <a:off x="9927292" y="2097670"/>
                <a:ext cx="112320" cy="11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283170-FFDF-AC58-AC52-02DD25FAFA9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21172" y="2091550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243761-DEF3-2BF1-6728-BFD8EAFCACA8}"/>
                  </a:ext>
                </a:extLst>
              </p14:cNvPr>
              <p14:cNvContentPartPr/>
              <p14:nvPr/>
            </p14:nvContentPartPr>
            <p14:xfrm>
              <a:off x="6573532" y="1729390"/>
              <a:ext cx="98280" cy="252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243761-DEF3-2BF1-6728-BFD8EAFCA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7412" y="1723270"/>
                <a:ext cx="11052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E04DD52-A6F8-0469-99C9-AB444136CB86}"/>
              </a:ext>
            </a:extLst>
          </p:cNvPr>
          <p:cNvGrpSpPr/>
          <p:nvPr/>
        </p:nvGrpSpPr>
        <p:grpSpPr>
          <a:xfrm>
            <a:off x="6721132" y="1633270"/>
            <a:ext cx="309960" cy="254520"/>
            <a:chOff x="6721132" y="1633270"/>
            <a:chExt cx="3099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978FEF-ED62-C701-B72D-51461C16F5A4}"/>
                    </a:ext>
                  </a:extLst>
                </p14:cNvPr>
                <p14:cNvContentPartPr/>
                <p14:nvPr/>
              </p14:nvContentPartPr>
              <p14:xfrm>
                <a:off x="6721132" y="1710670"/>
                <a:ext cx="129240" cy="17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978FEF-ED62-C701-B72D-51461C16F5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5012" y="1704550"/>
                  <a:ext cx="141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52C1D89-50FB-9ECC-A617-E74CFCF49F90}"/>
                    </a:ext>
                  </a:extLst>
                </p14:cNvPr>
                <p14:cNvContentPartPr/>
                <p14:nvPr/>
              </p14:nvContentPartPr>
              <p14:xfrm>
                <a:off x="6902572" y="1633270"/>
                <a:ext cx="128520" cy="14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52C1D89-50FB-9ECC-A617-E74CFCF49F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96452" y="1627150"/>
                  <a:ext cx="140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283873-E934-CAC6-3B60-6E064B69D8EB}"/>
              </a:ext>
            </a:extLst>
          </p:cNvPr>
          <p:cNvGrpSpPr/>
          <p:nvPr/>
        </p:nvGrpSpPr>
        <p:grpSpPr>
          <a:xfrm>
            <a:off x="9240772" y="1208470"/>
            <a:ext cx="771840" cy="258120"/>
            <a:chOff x="9240772" y="1208470"/>
            <a:chExt cx="77184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942DBE-8E97-FBC7-25B8-29A0A8D622D2}"/>
                    </a:ext>
                  </a:extLst>
                </p14:cNvPr>
                <p14:cNvContentPartPr/>
                <p14:nvPr/>
              </p14:nvContentPartPr>
              <p14:xfrm>
                <a:off x="9240772" y="1252390"/>
                <a:ext cx="110880" cy="14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942DBE-8E97-FBC7-25B8-29A0A8D622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4652" y="1246270"/>
                  <a:ext cx="123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2FA4A0-68C9-6183-9793-A930C62163AC}"/>
                    </a:ext>
                  </a:extLst>
                </p14:cNvPr>
                <p14:cNvContentPartPr/>
                <p14:nvPr/>
              </p14:nvContentPartPr>
              <p14:xfrm>
                <a:off x="9424732" y="1336630"/>
                <a:ext cx="69480" cy="18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2FA4A0-68C9-6183-9793-A930C62163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18612" y="1330510"/>
                  <a:ext cx="81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2ED87F-13CE-6EAB-B8D4-91AB44C66C45}"/>
                    </a:ext>
                  </a:extLst>
                </p14:cNvPr>
                <p14:cNvContentPartPr/>
                <p14:nvPr/>
              </p14:nvContentPartPr>
              <p14:xfrm>
                <a:off x="9420052" y="1307470"/>
                <a:ext cx="74880" cy="15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2ED87F-13CE-6EAB-B8D4-91AB44C66C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3932" y="1301350"/>
                  <a:ext cx="87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E62EC8-35BE-6344-12D5-148BB07CCD27}"/>
                    </a:ext>
                  </a:extLst>
                </p14:cNvPr>
                <p14:cNvContentPartPr/>
                <p14:nvPr/>
              </p14:nvContentPartPr>
              <p14:xfrm>
                <a:off x="9471892" y="1425550"/>
                <a:ext cx="51480" cy="3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E62EC8-35BE-6344-12D5-148BB07CCD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65772" y="1419430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D06A73-E2A7-34EB-05FD-44F206DE88CA}"/>
                    </a:ext>
                  </a:extLst>
                </p14:cNvPr>
                <p14:cNvContentPartPr/>
                <p14:nvPr/>
              </p14:nvContentPartPr>
              <p14:xfrm>
                <a:off x="9739732" y="1208470"/>
                <a:ext cx="124920" cy="6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D06A73-E2A7-34EB-05FD-44F206DE88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33612" y="1202350"/>
                  <a:ext cx="137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C2FCD5-3AC9-91FB-3431-58B61168C03F}"/>
                    </a:ext>
                  </a:extLst>
                </p14:cNvPr>
                <p14:cNvContentPartPr/>
                <p14:nvPr/>
              </p14:nvContentPartPr>
              <p14:xfrm>
                <a:off x="9736132" y="1253830"/>
                <a:ext cx="115920" cy="17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C2FCD5-3AC9-91FB-3431-58B61168C0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30012" y="1247710"/>
                  <a:ext cx="128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AE1980-3C16-E994-7207-AEF039F310CE}"/>
                    </a:ext>
                  </a:extLst>
                </p14:cNvPr>
                <p14:cNvContentPartPr/>
                <p14:nvPr/>
              </p14:nvContentPartPr>
              <p14:xfrm>
                <a:off x="9903532" y="1211350"/>
                <a:ext cx="109080" cy="12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AE1980-3C16-E994-7207-AEF039F310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97412" y="1205230"/>
                  <a:ext cx="121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1E59E8-B397-03CC-DE51-45B258580D10}"/>
                    </a:ext>
                  </a:extLst>
                </p14:cNvPr>
                <p14:cNvContentPartPr/>
                <p14:nvPr/>
              </p14:nvContentPartPr>
              <p14:xfrm>
                <a:off x="9559732" y="1333390"/>
                <a:ext cx="41400" cy="2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1E59E8-B397-03CC-DE51-45B258580D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53612" y="1327270"/>
                  <a:ext cx="53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1989D6-1AE7-C1AB-DB8F-67E0546D4F7B}"/>
                    </a:ext>
                  </a:extLst>
                </p14:cNvPr>
                <p14:cNvContentPartPr/>
                <p14:nvPr/>
              </p14:nvContentPartPr>
              <p14:xfrm>
                <a:off x="9572692" y="1364710"/>
                <a:ext cx="68400" cy="4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1989D6-1AE7-C1AB-DB8F-67E0546D4F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66572" y="1358590"/>
                  <a:ext cx="806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833B56-6398-D0E6-EE56-20ECB110C17C}"/>
              </a:ext>
            </a:extLst>
          </p:cNvPr>
          <p:cNvGrpSpPr/>
          <p:nvPr/>
        </p:nvGrpSpPr>
        <p:grpSpPr>
          <a:xfrm>
            <a:off x="10067332" y="1913350"/>
            <a:ext cx="418680" cy="187560"/>
            <a:chOff x="10067332" y="1913350"/>
            <a:chExt cx="4186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083DA3-301D-4FE5-B321-FDC5862E2C49}"/>
                    </a:ext>
                  </a:extLst>
                </p14:cNvPr>
                <p14:cNvContentPartPr/>
                <p14:nvPr/>
              </p14:nvContentPartPr>
              <p14:xfrm>
                <a:off x="10201612" y="1913350"/>
                <a:ext cx="113760" cy="4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083DA3-301D-4FE5-B321-FDC5862E2C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95492" y="1907230"/>
                  <a:ext cx="12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6093F-CB4A-2A16-5C4E-E7DC7387060E}"/>
                    </a:ext>
                  </a:extLst>
                </p14:cNvPr>
                <p14:cNvContentPartPr/>
                <p14:nvPr/>
              </p14:nvContentPartPr>
              <p14:xfrm>
                <a:off x="10191532" y="1954750"/>
                <a:ext cx="99720" cy="14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6093F-CB4A-2A16-5C4E-E7DC738706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85412" y="1948630"/>
                  <a:ext cx="111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5A196E-E183-101B-461F-9B2BE1CAA98C}"/>
                    </a:ext>
                  </a:extLst>
                </p14:cNvPr>
                <p14:cNvContentPartPr/>
                <p14:nvPr/>
              </p14:nvContentPartPr>
              <p14:xfrm>
                <a:off x="10358572" y="1924870"/>
                <a:ext cx="127440" cy="10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5A196E-E183-101B-461F-9B2BE1CAA98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52452" y="1918750"/>
                  <a:ext cx="139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37D328-6ECE-21E8-3386-1CC617FDF801}"/>
                    </a:ext>
                  </a:extLst>
                </p14:cNvPr>
                <p14:cNvContentPartPr/>
                <p14:nvPr/>
              </p14:nvContentPartPr>
              <p14:xfrm>
                <a:off x="10067332" y="2022070"/>
                <a:ext cx="511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37D328-6ECE-21E8-3386-1CC617FDF8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61212" y="2015950"/>
                  <a:ext cx="63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EAF0C8-EC9C-5761-9F01-DC93FF02CF3F}"/>
                    </a:ext>
                  </a:extLst>
                </p14:cNvPr>
                <p14:cNvContentPartPr/>
                <p14:nvPr/>
              </p14:nvContentPartPr>
              <p14:xfrm>
                <a:off x="10097572" y="2066710"/>
                <a:ext cx="64080" cy="1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EAF0C8-EC9C-5761-9F01-DC93FF02CF3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91452" y="2060590"/>
                  <a:ext cx="763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EBB04F-8AA8-9AFC-EDCF-EB6A48545571}"/>
              </a:ext>
            </a:extLst>
          </p:cNvPr>
          <p:cNvGrpSpPr/>
          <p:nvPr/>
        </p:nvGrpSpPr>
        <p:grpSpPr>
          <a:xfrm>
            <a:off x="10669252" y="1223590"/>
            <a:ext cx="465480" cy="263160"/>
            <a:chOff x="10669252" y="1223590"/>
            <a:chExt cx="46548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3ABF28-C466-C944-6474-9C2427397EA0}"/>
                    </a:ext>
                  </a:extLst>
                </p14:cNvPr>
                <p14:cNvContentPartPr/>
                <p14:nvPr/>
              </p14:nvContentPartPr>
              <p14:xfrm>
                <a:off x="10678972" y="1223590"/>
                <a:ext cx="75240" cy="26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3ABF28-C466-C944-6474-9C2427397E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72852" y="1217470"/>
                  <a:ext cx="87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E070FF-5C6A-6059-16B9-9F8E3A5C6889}"/>
                    </a:ext>
                  </a:extLst>
                </p14:cNvPr>
                <p14:cNvContentPartPr/>
                <p14:nvPr/>
              </p14:nvContentPartPr>
              <p14:xfrm>
                <a:off x="10669252" y="1241590"/>
                <a:ext cx="140760" cy="15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E070FF-5C6A-6059-16B9-9F8E3A5C68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63132" y="1235470"/>
                  <a:ext cx="153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D7E194-B29C-E148-830A-8190EB88A3E8}"/>
                    </a:ext>
                  </a:extLst>
                </p14:cNvPr>
                <p14:cNvContentPartPr/>
                <p14:nvPr/>
              </p14:nvContentPartPr>
              <p14:xfrm>
                <a:off x="10854292" y="1357870"/>
                <a:ext cx="37440" cy="122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D7E194-B29C-E148-830A-8190EB88A3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48172" y="1351750"/>
                  <a:ext cx="49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DEB876-0831-4BE8-4A25-C378C75EFFD7}"/>
                    </a:ext>
                  </a:extLst>
                </p14:cNvPr>
                <p14:cNvContentPartPr/>
                <p14:nvPr/>
              </p14:nvContentPartPr>
              <p14:xfrm>
                <a:off x="11010892" y="1309630"/>
                <a:ext cx="39600" cy="4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DEB876-0831-4BE8-4A25-C378C75EFFD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04772" y="1303510"/>
                  <a:ext cx="51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1FED29-C9AD-F59E-B7B8-20C4CD5AF73A}"/>
                    </a:ext>
                  </a:extLst>
                </p14:cNvPr>
                <p14:cNvContentPartPr/>
                <p14:nvPr/>
              </p14:nvContentPartPr>
              <p14:xfrm>
                <a:off x="11039692" y="1349950"/>
                <a:ext cx="95040" cy="4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1FED29-C9AD-F59E-B7B8-20C4CD5AF7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33572" y="1343830"/>
                  <a:ext cx="1072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D521C3-4AE0-AA19-139E-DCF322C0735F}"/>
              </a:ext>
            </a:extLst>
          </p:cNvPr>
          <p:cNvGrpSpPr/>
          <p:nvPr/>
        </p:nvGrpSpPr>
        <p:grpSpPr>
          <a:xfrm>
            <a:off x="10765372" y="1716070"/>
            <a:ext cx="477360" cy="216720"/>
            <a:chOff x="10765372" y="1716070"/>
            <a:chExt cx="47736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E9F60A-A0C5-8568-9D61-A9C02E8E4802}"/>
                    </a:ext>
                  </a:extLst>
                </p14:cNvPr>
                <p14:cNvContentPartPr/>
                <p14:nvPr/>
              </p14:nvContentPartPr>
              <p14:xfrm>
                <a:off x="10771492" y="1741630"/>
                <a:ext cx="64440" cy="19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E9F60A-A0C5-8568-9D61-A9C02E8E480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65372" y="1735510"/>
                  <a:ext cx="76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46EB53-392A-6627-F5F5-90A38E8A08CD}"/>
                    </a:ext>
                  </a:extLst>
                </p14:cNvPr>
                <p14:cNvContentPartPr/>
                <p14:nvPr/>
              </p14:nvContentPartPr>
              <p14:xfrm>
                <a:off x="10765372" y="1728310"/>
                <a:ext cx="178200" cy="13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46EB53-392A-6627-F5F5-90A38E8A08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9252" y="1722190"/>
                  <a:ext cx="190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F5A05F-1B16-E457-48CA-564F01693090}"/>
                    </a:ext>
                  </a:extLst>
                </p14:cNvPr>
                <p14:cNvContentPartPr/>
                <p14:nvPr/>
              </p14:nvContentPartPr>
              <p14:xfrm>
                <a:off x="10957252" y="1789150"/>
                <a:ext cx="163800" cy="10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F5A05F-1B16-E457-48CA-564F016930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51132" y="1783030"/>
                  <a:ext cx="176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DDA922-1140-9DC8-360E-4DFA71CD7828}"/>
                    </a:ext>
                  </a:extLst>
                </p14:cNvPr>
                <p14:cNvContentPartPr/>
                <p14:nvPr/>
              </p14:nvContentPartPr>
              <p14:xfrm>
                <a:off x="11157052" y="1716070"/>
                <a:ext cx="76680" cy="45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DDA922-1140-9DC8-360E-4DFA71CD78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50932" y="1709950"/>
                  <a:ext cx="88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000862-F767-C71F-5469-CFFC29970F29}"/>
                    </a:ext>
                  </a:extLst>
                </p14:cNvPr>
                <p14:cNvContentPartPr/>
                <p14:nvPr/>
              </p14:nvContentPartPr>
              <p14:xfrm>
                <a:off x="11194852" y="1758190"/>
                <a:ext cx="47880" cy="16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000862-F767-C71F-5469-CFFC29970F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88732" y="1752070"/>
                  <a:ext cx="601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1F6D1-B906-311E-552A-AD577EFC3AC2}"/>
              </a:ext>
            </a:extLst>
          </p:cNvPr>
          <p:cNvGrpSpPr/>
          <p:nvPr/>
        </p:nvGrpSpPr>
        <p:grpSpPr>
          <a:xfrm>
            <a:off x="11224012" y="1201270"/>
            <a:ext cx="285840" cy="193320"/>
            <a:chOff x="11224012" y="1201270"/>
            <a:chExt cx="28584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030E54-069D-7767-B418-171D091DCBC1}"/>
                    </a:ext>
                  </a:extLst>
                </p14:cNvPr>
                <p14:cNvContentPartPr/>
                <p14:nvPr/>
              </p14:nvContentPartPr>
              <p14:xfrm>
                <a:off x="11224012" y="1201270"/>
                <a:ext cx="92520" cy="19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030E54-069D-7767-B418-171D091DCB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17892" y="1195150"/>
                  <a:ext cx="104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73B410-32C1-06D1-24CB-B16A7F7A6864}"/>
                    </a:ext>
                  </a:extLst>
                </p14:cNvPr>
                <p14:cNvContentPartPr/>
                <p14:nvPr/>
              </p14:nvContentPartPr>
              <p14:xfrm>
                <a:off x="11388532" y="1217110"/>
                <a:ext cx="33120" cy="176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73B410-32C1-06D1-24CB-B16A7F7A686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82412" y="1210990"/>
                  <a:ext cx="45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B9925B-9A6B-BFBD-BDC5-CBD8A5ADCF83}"/>
                    </a:ext>
                  </a:extLst>
                </p14:cNvPr>
                <p14:cNvContentPartPr/>
                <p14:nvPr/>
              </p14:nvContentPartPr>
              <p14:xfrm>
                <a:off x="11411572" y="1273270"/>
                <a:ext cx="98280" cy="6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B9925B-9A6B-BFBD-BDC5-CBD8A5ADCF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05452" y="1267150"/>
                  <a:ext cx="11052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06389E-A753-2A32-B8DA-3A85B5537EB8}"/>
              </a:ext>
            </a:extLst>
          </p:cNvPr>
          <p:cNvGrpSpPr/>
          <p:nvPr/>
        </p:nvGrpSpPr>
        <p:grpSpPr>
          <a:xfrm>
            <a:off x="11387812" y="1643350"/>
            <a:ext cx="273240" cy="233640"/>
            <a:chOff x="11387812" y="1643350"/>
            <a:chExt cx="27324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63F404-06FE-CFB2-933B-3C042A54D10A}"/>
                    </a:ext>
                  </a:extLst>
                </p14:cNvPr>
                <p14:cNvContentPartPr/>
                <p14:nvPr/>
              </p14:nvContentPartPr>
              <p14:xfrm>
                <a:off x="11387812" y="1643350"/>
                <a:ext cx="51480" cy="221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63F404-06FE-CFB2-933B-3C042A54D1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81692" y="1637230"/>
                  <a:ext cx="63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215D1A-6F11-B0F3-92A0-633FAC4FC4ED}"/>
                    </a:ext>
                  </a:extLst>
                </p14:cNvPr>
                <p14:cNvContentPartPr/>
                <p14:nvPr/>
              </p14:nvContentPartPr>
              <p14:xfrm>
                <a:off x="11522812" y="1675030"/>
                <a:ext cx="49680" cy="20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215D1A-6F11-B0F3-92A0-633FAC4FC4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516692" y="1668910"/>
                  <a:ext cx="6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474F87-CE3C-6B41-B332-81D15DAA445B}"/>
                    </a:ext>
                  </a:extLst>
                </p14:cNvPr>
                <p14:cNvContentPartPr/>
                <p14:nvPr/>
              </p14:nvContentPartPr>
              <p14:xfrm>
                <a:off x="11560612" y="1693390"/>
                <a:ext cx="100440" cy="11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474F87-CE3C-6B41-B332-81D15DAA445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54492" y="1687270"/>
                  <a:ext cx="1126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FF9D31-E737-346F-E05E-F0F4A47132AD}"/>
              </a:ext>
            </a:extLst>
          </p:cNvPr>
          <p:cNvGrpSpPr/>
          <p:nvPr/>
        </p:nvGrpSpPr>
        <p:grpSpPr>
          <a:xfrm>
            <a:off x="6353212" y="2618590"/>
            <a:ext cx="4018680" cy="1312560"/>
            <a:chOff x="6353212" y="2618590"/>
            <a:chExt cx="4018680" cy="13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002BE8-59BE-A154-12E4-44B69535D1FE}"/>
                    </a:ext>
                  </a:extLst>
                </p14:cNvPr>
                <p14:cNvContentPartPr/>
                <p14:nvPr/>
              </p14:nvContentPartPr>
              <p14:xfrm>
                <a:off x="6370852" y="2618590"/>
                <a:ext cx="1751040" cy="7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002BE8-59BE-A154-12E4-44B69535D1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64732" y="2612470"/>
                  <a:ext cx="176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229841-6845-D9D7-BC8D-455AA5FD1C20}"/>
                    </a:ext>
                  </a:extLst>
                </p14:cNvPr>
                <p14:cNvContentPartPr/>
                <p14:nvPr/>
              </p14:nvContentPartPr>
              <p14:xfrm>
                <a:off x="6499732" y="2621830"/>
                <a:ext cx="1752120" cy="121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229841-6845-D9D7-BC8D-455AA5FD1C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93612" y="2615710"/>
                  <a:ext cx="1764360" cy="12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D6C47CD-B76C-61AB-4399-86F58EE6EDB9}"/>
                    </a:ext>
                  </a:extLst>
                </p14:cNvPr>
                <p14:cNvContentPartPr/>
                <p14:nvPr/>
              </p14:nvContentPartPr>
              <p14:xfrm>
                <a:off x="6353212" y="2686270"/>
                <a:ext cx="155160" cy="1244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D6C47CD-B76C-61AB-4399-86F58EE6ED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47092" y="2680150"/>
                  <a:ext cx="167400" cy="12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5CA59C-DCCE-83F1-9D84-3F0B1EA40729}"/>
                    </a:ext>
                  </a:extLst>
                </p14:cNvPr>
                <p14:cNvContentPartPr/>
                <p14:nvPr/>
              </p14:nvContentPartPr>
              <p14:xfrm>
                <a:off x="8328172" y="2719030"/>
                <a:ext cx="98640" cy="100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5CA59C-DCCE-83F1-9D84-3F0B1EA407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22052" y="2712910"/>
                  <a:ext cx="11088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4FEE9C-A950-8E02-0C4E-498003F08577}"/>
                    </a:ext>
                  </a:extLst>
                </p14:cNvPr>
                <p14:cNvContentPartPr/>
                <p14:nvPr/>
              </p14:nvContentPartPr>
              <p14:xfrm>
                <a:off x="8353732" y="2719750"/>
                <a:ext cx="1858680" cy="8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4FEE9C-A950-8E02-0C4E-498003F085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47612" y="2713630"/>
                  <a:ext cx="1870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DB5D46-3A18-2500-279E-3AB86D4FD232}"/>
                    </a:ext>
                  </a:extLst>
                </p14:cNvPr>
                <p14:cNvContentPartPr/>
                <p14:nvPr/>
              </p14:nvContentPartPr>
              <p14:xfrm>
                <a:off x="10261012" y="2761510"/>
                <a:ext cx="74520" cy="1042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DB5D46-3A18-2500-279E-3AB86D4FD23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54892" y="2755390"/>
                  <a:ext cx="8676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CC1784-F956-984C-C045-E585568951B9}"/>
                    </a:ext>
                  </a:extLst>
                </p14:cNvPr>
                <p14:cNvContentPartPr/>
                <p14:nvPr/>
              </p14:nvContentPartPr>
              <p14:xfrm>
                <a:off x="8530852" y="3755110"/>
                <a:ext cx="1841040" cy="62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CC1784-F956-984C-C045-E585568951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24732" y="3748990"/>
                  <a:ext cx="185328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7789B40-682F-52DA-F324-7A25281EC9EA}"/>
                  </a:ext>
                </a:extLst>
              </p14:cNvPr>
              <p14:cNvContentPartPr/>
              <p14:nvPr/>
            </p14:nvContentPartPr>
            <p14:xfrm>
              <a:off x="5826172" y="5163430"/>
              <a:ext cx="56160" cy="405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7789B40-682F-52DA-F324-7A25281EC9E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20052" y="5157310"/>
                <a:ext cx="68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97A0132-22D1-057F-97B3-D4EF02902549}"/>
                  </a:ext>
                </a:extLst>
              </p14:cNvPr>
              <p14:cNvContentPartPr/>
              <p14:nvPr/>
            </p14:nvContentPartPr>
            <p14:xfrm>
              <a:off x="5694772" y="5558710"/>
              <a:ext cx="350640" cy="7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97A0132-22D1-057F-97B3-D4EF0290254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88652" y="5552590"/>
                <a:ext cx="3628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E0E6087-4AE9-67C3-7126-3210376B3CB2}"/>
                  </a:ext>
                </a:extLst>
              </p14:cNvPr>
              <p14:cNvContentPartPr/>
              <p14:nvPr/>
            </p14:nvContentPartPr>
            <p14:xfrm>
              <a:off x="5829772" y="5653030"/>
              <a:ext cx="117360" cy="35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E0E6087-4AE9-67C3-7126-3210376B3CB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23652" y="5646910"/>
                <a:ext cx="129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916E40-CD7D-739D-8104-AA3D8775EC39}"/>
                  </a:ext>
                </a:extLst>
              </p14:cNvPr>
              <p14:cNvContentPartPr/>
              <p14:nvPr/>
            </p14:nvContentPartPr>
            <p14:xfrm>
              <a:off x="5887012" y="5675350"/>
              <a:ext cx="29520" cy="400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916E40-CD7D-739D-8104-AA3D8775EC3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80892" y="5669230"/>
                <a:ext cx="417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BB6ACA-A899-265F-B73D-A129EB20A67A}"/>
                  </a:ext>
                </a:extLst>
              </p14:cNvPr>
              <p14:cNvContentPartPr/>
              <p14:nvPr/>
            </p14:nvContentPartPr>
            <p14:xfrm>
              <a:off x="5812132" y="5168110"/>
              <a:ext cx="961200" cy="33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BB6ACA-A899-265F-B73D-A129EB20A67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806012" y="5161990"/>
                <a:ext cx="973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88B53FC-57ED-BBCD-6A04-F9D9A2372ADD}"/>
                  </a:ext>
                </a:extLst>
              </p14:cNvPr>
              <p14:cNvContentPartPr/>
              <p14:nvPr/>
            </p14:nvContentPartPr>
            <p14:xfrm>
              <a:off x="6748852" y="5166670"/>
              <a:ext cx="8280" cy="173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88B53FC-57ED-BBCD-6A04-F9D9A2372AD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742732" y="5160550"/>
                <a:ext cx="20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2D07C4A-7C3E-85C1-E27B-11F860B5A152}"/>
                  </a:ext>
                </a:extLst>
              </p14:cNvPr>
              <p14:cNvContentPartPr/>
              <p14:nvPr/>
            </p14:nvContentPartPr>
            <p14:xfrm>
              <a:off x="6738772" y="5353510"/>
              <a:ext cx="99000" cy="158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2D07C4A-7C3E-85C1-E27B-11F860B5A15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32652" y="5347390"/>
                <a:ext cx="1112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DAC4B55-2693-2000-6622-4015FEBC0075}"/>
                  </a:ext>
                </a:extLst>
              </p14:cNvPr>
              <p14:cNvContentPartPr/>
              <p14:nvPr/>
            </p14:nvContentPartPr>
            <p14:xfrm>
              <a:off x="6799612" y="5550430"/>
              <a:ext cx="38160" cy="280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DAC4B55-2693-2000-6622-4015FEBC007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793492" y="5544310"/>
                <a:ext cx="50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43D009D-2D26-9C39-8D04-8959260D9327}"/>
                  </a:ext>
                </a:extLst>
              </p14:cNvPr>
              <p14:cNvContentPartPr/>
              <p14:nvPr/>
            </p14:nvContentPartPr>
            <p14:xfrm>
              <a:off x="6797452" y="5847790"/>
              <a:ext cx="111240" cy="123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43D009D-2D26-9C39-8D04-8959260D932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91332" y="5841670"/>
                <a:ext cx="123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305F8B-D356-1C6E-FC5D-3CE18F25C0C9}"/>
                  </a:ext>
                </a:extLst>
              </p14:cNvPr>
              <p14:cNvContentPartPr/>
              <p14:nvPr/>
            </p14:nvContentPartPr>
            <p14:xfrm>
              <a:off x="6878092" y="5992150"/>
              <a:ext cx="36000" cy="287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305F8B-D356-1C6E-FC5D-3CE18F25C0C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71972" y="5986030"/>
                <a:ext cx="48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0339AE4-C46D-2BA1-536E-74B5E9768079}"/>
                  </a:ext>
                </a:extLst>
              </p14:cNvPr>
              <p14:cNvContentPartPr/>
              <p14:nvPr/>
            </p14:nvContentPartPr>
            <p14:xfrm>
              <a:off x="5911852" y="6108790"/>
              <a:ext cx="34560" cy="233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0339AE4-C46D-2BA1-536E-74B5E976807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05732" y="6102670"/>
                <a:ext cx="468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7087B6E-F578-3980-A337-71A923D7EDBD}"/>
                  </a:ext>
                </a:extLst>
              </p14:cNvPr>
              <p14:cNvContentPartPr/>
              <p14:nvPr/>
            </p14:nvContentPartPr>
            <p14:xfrm>
              <a:off x="5950732" y="6288430"/>
              <a:ext cx="980280" cy="23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7087B6E-F578-3980-A337-71A923D7EDB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944612" y="6282310"/>
                <a:ext cx="992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2F0C4F6-1259-679E-FA4D-3A827384D4CC}"/>
                  </a:ext>
                </a:extLst>
              </p14:cNvPr>
              <p14:cNvContentPartPr/>
              <p14:nvPr/>
            </p14:nvContentPartPr>
            <p14:xfrm>
              <a:off x="5251612" y="5531710"/>
              <a:ext cx="196920" cy="81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2F0C4F6-1259-679E-FA4D-3A827384D4C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245492" y="5525590"/>
                <a:ext cx="209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53A8A0B-1165-B34A-2868-6FF1B117A16B}"/>
                  </a:ext>
                </a:extLst>
              </p14:cNvPr>
              <p14:cNvContentPartPr/>
              <p14:nvPr/>
            </p14:nvContentPartPr>
            <p14:xfrm>
              <a:off x="5297692" y="5595430"/>
              <a:ext cx="141120" cy="134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53A8A0B-1165-B34A-2868-6FF1B117A16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291572" y="5589310"/>
                <a:ext cx="153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17C650C-3113-8166-686E-01B1984977B6}"/>
                  </a:ext>
                </a:extLst>
              </p14:cNvPr>
              <p14:cNvContentPartPr/>
              <p14:nvPr/>
            </p14:nvContentPartPr>
            <p14:xfrm>
              <a:off x="5501812" y="5568790"/>
              <a:ext cx="108360" cy="123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17C650C-3113-8166-686E-01B1984977B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95692" y="5562670"/>
                <a:ext cx="120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674096F-DD31-77A3-AC1D-61008F6AF9BD}"/>
                  </a:ext>
                </a:extLst>
              </p14:cNvPr>
              <p14:cNvContentPartPr/>
              <p14:nvPr/>
            </p14:nvContentPartPr>
            <p14:xfrm>
              <a:off x="6979612" y="5398150"/>
              <a:ext cx="74160" cy="122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674096F-DD31-77A3-AC1D-61008F6AF9B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973492" y="5392030"/>
                <a:ext cx="86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695A8B-2F4E-7CB5-C902-3D9D9C15BDE0}"/>
                  </a:ext>
                </a:extLst>
              </p14:cNvPr>
              <p14:cNvContentPartPr/>
              <p14:nvPr/>
            </p14:nvContentPartPr>
            <p14:xfrm>
              <a:off x="7108132" y="5391670"/>
              <a:ext cx="44280" cy="99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695A8B-2F4E-7CB5-C902-3D9D9C15BDE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102012" y="5385550"/>
                <a:ext cx="56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F22AAE-986F-73C4-E25C-3A3EE6A957DF}"/>
                  </a:ext>
                </a:extLst>
              </p14:cNvPr>
              <p14:cNvContentPartPr/>
              <p14:nvPr/>
            </p14:nvContentPartPr>
            <p14:xfrm>
              <a:off x="7147372" y="5398870"/>
              <a:ext cx="89640" cy="74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F22AAE-986F-73C4-E25C-3A3EE6A957D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141252" y="5392750"/>
                <a:ext cx="101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C003BB-CC9A-F93A-35EF-9DC672EEEF7A}"/>
                  </a:ext>
                </a:extLst>
              </p14:cNvPr>
              <p14:cNvContentPartPr/>
              <p14:nvPr/>
            </p14:nvContentPartPr>
            <p14:xfrm>
              <a:off x="7046932" y="5821510"/>
              <a:ext cx="110880" cy="128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C003BB-CC9A-F93A-35EF-9DC672EEEF7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40812" y="5815390"/>
                <a:ext cx="123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97861E1-85A8-3B4E-9A58-0E2BAE301A07}"/>
                  </a:ext>
                </a:extLst>
              </p14:cNvPr>
              <p14:cNvContentPartPr/>
              <p14:nvPr/>
            </p14:nvContentPartPr>
            <p14:xfrm>
              <a:off x="7240252" y="5839150"/>
              <a:ext cx="13320" cy="131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97861E1-85A8-3B4E-9A58-0E2BAE301A0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234132" y="5833030"/>
                <a:ext cx="2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3BDDD81-C68E-BF43-2B28-CC448EE8A8FD}"/>
                  </a:ext>
                </a:extLst>
              </p14:cNvPr>
              <p14:cNvContentPartPr/>
              <p14:nvPr/>
            </p14:nvContentPartPr>
            <p14:xfrm>
              <a:off x="7288132" y="5851030"/>
              <a:ext cx="60480" cy="67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3BDDD81-C68E-BF43-2B28-CC448EE8A8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282012" y="5844910"/>
                <a:ext cx="72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FA8C98-DDF8-FC3F-8519-868DC9B7D9D6}"/>
                  </a:ext>
                </a:extLst>
              </p14:cNvPr>
              <p14:cNvContentPartPr/>
              <p14:nvPr/>
            </p14:nvContentPartPr>
            <p14:xfrm>
              <a:off x="7402252" y="5359270"/>
              <a:ext cx="75240" cy="114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FA8C98-DDF8-FC3F-8519-868DC9B7D9D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96132" y="5353150"/>
                <a:ext cx="87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4D6DA69-B976-49CD-F970-0F1EBDD85781}"/>
                  </a:ext>
                </a:extLst>
              </p14:cNvPr>
              <p14:cNvContentPartPr/>
              <p14:nvPr/>
            </p14:nvContentPartPr>
            <p14:xfrm>
              <a:off x="7571092" y="5452510"/>
              <a:ext cx="37440" cy="88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4D6DA69-B976-49CD-F970-0F1EBDD8578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564972" y="5446390"/>
                <a:ext cx="496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57A15FE-F803-0BA9-C2B7-EE6A6A2FEB5E}"/>
                  </a:ext>
                </a:extLst>
              </p14:cNvPr>
              <p14:cNvContentPartPr/>
              <p14:nvPr/>
            </p14:nvContentPartPr>
            <p14:xfrm>
              <a:off x="7486852" y="5174950"/>
              <a:ext cx="23040" cy="108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57A15FE-F803-0BA9-C2B7-EE6A6A2FEB5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480732" y="5168830"/>
                <a:ext cx="352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5CBAD6F-C55C-478A-EFC3-DA598D74B042}"/>
                  </a:ext>
                </a:extLst>
              </p14:cNvPr>
              <p14:cNvContentPartPr/>
              <p14:nvPr/>
            </p14:nvContentPartPr>
            <p14:xfrm>
              <a:off x="7471012" y="5151550"/>
              <a:ext cx="49680" cy="79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5CBAD6F-C55C-478A-EFC3-DA598D74B04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464892" y="5145430"/>
                <a:ext cx="61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463718B-9A42-3ED7-C31F-25152E6C7E5C}"/>
                  </a:ext>
                </a:extLst>
              </p14:cNvPr>
              <p14:cNvContentPartPr/>
              <p14:nvPr/>
            </p14:nvContentPartPr>
            <p14:xfrm>
              <a:off x="7534732" y="5520550"/>
              <a:ext cx="20160" cy="103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463718B-9A42-3ED7-C31F-25152E6C7E5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528612" y="5514430"/>
                <a:ext cx="32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04028AF-E49C-57A8-E142-25E469154364}"/>
                  </a:ext>
                </a:extLst>
              </p14:cNvPr>
              <p14:cNvContentPartPr/>
              <p14:nvPr/>
            </p14:nvContentPartPr>
            <p14:xfrm>
              <a:off x="7513852" y="5601910"/>
              <a:ext cx="68400" cy="20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04028AF-E49C-57A8-E142-25E46915436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507732" y="5595790"/>
                <a:ext cx="80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B1F1C37-2C40-0161-EC7E-B459BE0B3316}"/>
                  </a:ext>
                </a:extLst>
              </p14:cNvPr>
              <p14:cNvContentPartPr/>
              <p14:nvPr/>
            </p14:nvContentPartPr>
            <p14:xfrm>
              <a:off x="7523212" y="5830150"/>
              <a:ext cx="3960" cy="5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B1F1C37-2C40-0161-EC7E-B459BE0B331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17092" y="5824030"/>
                <a:ext cx="1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B532B53-16B5-37E5-EBA6-59577C0A3BEA}"/>
                  </a:ext>
                </a:extLst>
              </p14:cNvPr>
              <p14:cNvContentPartPr/>
              <p14:nvPr/>
            </p14:nvContentPartPr>
            <p14:xfrm>
              <a:off x="7526812" y="5869030"/>
              <a:ext cx="136800" cy="142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B532B53-16B5-37E5-EBA6-59577C0A3B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520692" y="5862910"/>
                <a:ext cx="149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9F43A91-E3DE-6081-6733-01700D8ADB3F}"/>
                  </a:ext>
                </a:extLst>
              </p14:cNvPr>
              <p14:cNvContentPartPr/>
              <p14:nvPr/>
            </p14:nvContentPartPr>
            <p14:xfrm>
              <a:off x="7678372" y="5984590"/>
              <a:ext cx="109800" cy="88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9F43A91-E3DE-6081-6733-01700D8ADB3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672252" y="5978470"/>
                <a:ext cx="1220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052EF3-29EE-3382-01E5-547DC72D4406}"/>
                  </a:ext>
                </a:extLst>
              </p14:cNvPr>
              <p14:cNvContentPartPr/>
              <p14:nvPr/>
            </p14:nvContentPartPr>
            <p14:xfrm>
              <a:off x="7622932" y="5716750"/>
              <a:ext cx="10080" cy="123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052EF3-29EE-3382-01E5-547DC72D440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616812" y="5710630"/>
                <a:ext cx="22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2BFC145-FF29-9D41-78BE-6225D9361DC1}"/>
                  </a:ext>
                </a:extLst>
              </p14:cNvPr>
              <p14:cNvContentPartPr/>
              <p14:nvPr/>
            </p14:nvContentPartPr>
            <p14:xfrm>
              <a:off x="7609612" y="5677870"/>
              <a:ext cx="62640" cy="72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2BFC145-FF29-9D41-78BE-6225D9361DC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603492" y="5671750"/>
                <a:ext cx="748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094C24C-8BAC-5741-6A30-570C86A89112}"/>
                  </a:ext>
                </a:extLst>
              </p14:cNvPr>
              <p14:cNvContentPartPr/>
              <p14:nvPr/>
            </p14:nvContentPartPr>
            <p14:xfrm>
              <a:off x="7654252" y="6124990"/>
              <a:ext cx="6120" cy="88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094C24C-8BAC-5741-6A30-570C86A8911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48132" y="6118870"/>
                <a:ext cx="18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31DCC6C-7153-153F-6BB6-55A3C2F70C9E}"/>
                  </a:ext>
                </a:extLst>
              </p14:cNvPr>
              <p14:cNvContentPartPr/>
              <p14:nvPr/>
            </p14:nvContentPartPr>
            <p14:xfrm>
              <a:off x="7611052" y="6192670"/>
              <a:ext cx="104760" cy="83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31DCC6C-7153-153F-6BB6-55A3C2F70C9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604932" y="6186550"/>
                <a:ext cx="117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EA95E12-7204-0F18-5104-9365F2B163DE}"/>
                  </a:ext>
                </a:extLst>
              </p14:cNvPr>
              <p14:cNvContentPartPr/>
              <p14:nvPr/>
            </p14:nvContentPartPr>
            <p14:xfrm>
              <a:off x="6785932" y="5107990"/>
              <a:ext cx="1109880" cy="28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EA95E12-7204-0F18-5104-9365F2B163D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779812" y="5101870"/>
                <a:ext cx="1122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01E9D1C-62D2-6BD4-E313-18071F29354A}"/>
                  </a:ext>
                </a:extLst>
              </p14:cNvPr>
              <p14:cNvContentPartPr/>
              <p14:nvPr/>
            </p14:nvContentPartPr>
            <p14:xfrm>
              <a:off x="6940732" y="5735830"/>
              <a:ext cx="12240" cy="3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01E9D1C-62D2-6BD4-E313-18071F29354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934612" y="5729710"/>
                <a:ext cx="24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ED60B8F-CDCB-62A2-CE7B-E5021F7AFCE3}"/>
                  </a:ext>
                </a:extLst>
              </p14:cNvPr>
              <p14:cNvContentPartPr/>
              <p14:nvPr/>
            </p14:nvContentPartPr>
            <p14:xfrm>
              <a:off x="6923452" y="5659150"/>
              <a:ext cx="1053000" cy="65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ED60B8F-CDCB-62A2-CE7B-E5021F7AFCE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917332" y="5653030"/>
                <a:ext cx="1065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42511E3-C3F7-6718-C25B-FD9B30F68243}"/>
                  </a:ext>
                </a:extLst>
              </p14:cNvPr>
              <p14:cNvContentPartPr/>
              <p14:nvPr/>
            </p14:nvContentPartPr>
            <p14:xfrm>
              <a:off x="7000132" y="6263230"/>
              <a:ext cx="1066680" cy="63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42511E3-C3F7-6718-C25B-FD9B30F6824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994012" y="6257110"/>
                <a:ext cx="1078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DC46F0A-E280-218E-26CD-C016A354F019}"/>
                  </a:ext>
                </a:extLst>
              </p14:cNvPr>
              <p14:cNvContentPartPr/>
              <p14:nvPr/>
            </p14:nvContentPartPr>
            <p14:xfrm>
              <a:off x="6961612" y="4558990"/>
              <a:ext cx="21240" cy="16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DC46F0A-E280-218E-26CD-C016A354F01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955492" y="4552870"/>
                <a:ext cx="33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10A51F-0D85-8715-99D5-628E0B413D4A}"/>
                  </a:ext>
                </a:extLst>
              </p14:cNvPr>
              <p14:cNvContentPartPr/>
              <p14:nvPr/>
            </p14:nvContentPartPr>
            <p14:xfrm>
              <a:off x="6973132" y="4557910"/>
              <a:ext cx="1800" cy="7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10A51F-0D85-8715-99D5-628E0B413D4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967012" y="4551790"/>
                <a:ext cx="140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B4C3B5A-3BB6-64F6-36F4-6044A3AB1848}"/>
                  </a:ext>
                </a:extLst>
              </p14:cNvPr>
              <p14:cNvContentPartPr/>
              <p14:nvPr/>
            </p14:nvContentPartPr>
            <p14:xfrm>
              <a:off x="6971332" y="4497430"/>
              <a:ext cx="227160" cy="217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B4C3B5A-3BB6-64F6-36F4-6044A3AB184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65212" y="4491310"/>
                <a:ext cx="239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10A4C3-72D5-4D71-A0F8-937EC9EE1447}"/>
                  </a:ext>
                </a:extLst>
              </p14:cNvPr>
              <p14:cNvContentPartPr/>
              <p14:nvPr/>
            </p14:nvContentPartPr>
            <p14:xfrm>
              <a:off x="7260772" y="4692910"/>
              <a:ext cx="32400" cy="147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10A4C3-72D5-4D71-A0F8-937EC9EE144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254652" y="4686790"/>
                <a:ext cx="446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D90A1C-DDE8-4B8F-24A5-108CEF6DBC19}"/>
                  </a:ext>
                </a:extLst>
              </p14:cNvPr>
              <p14:cNvContentPartPr/>
              <p14:nvPr/>
            </p14:nvContentPartPr>
            <p14:xfrm>
              <a:off x="7413772" y="4618750"/>
              <a:ext cx="55440" cy="26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D90A1C-DDE8-4B8F-24A5-108CEF6DBC1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407652" y="4612630"/>
                <a:ext cx="67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D955B13-04D9-26F6-6B25-7B94887AEB8B}"/>
                  </a:ext>
                </a:extLst>
              </p14:cNvPr>
              <p14:cNvContentPartPr/>
              <p14:nvPr/>
            </p14:nvContentPartPr>
            <p14:xfrm>
              <a:off x="7418812" y="4657630"/>
              <a:ext cx="97920" cy="32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D955B13-04D9-26F6-6B25-7B94887AEB8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412692" y="4651510"/>
                <a:ext cx="110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7F95D8F-1FB8-53F3-7B8B-6DD939949F51}"/>
                  </a:ext>
                </a:extLst>
              </p14:cNvPr>
              <p14:cNvContentPartPr/>
              <p14:nvPr/>
            </p14:nvContentPartPr>
            <p14:xfrm>
              <a:off x="7663252" y="4555750"/>
              <a:ext cx="1517400" cy="97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7F95D8F-1FB8-53F3-7B8B-6DD939949F5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57132" y="4549630"/>
                <a:ext cx="15296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D2CF35B-F550-0351-8470-D804EA969940}"/>
                  </a:ext>
                </a:extLst>
              </p14:cNvPr>
              <p14:cNvContentPartPr/>
              <p14:nvPr/>
            </p14:nvContentPartPr>
            <p14:xfrm>
              <a:off x="8119012" y="4746910"/>
              <a:ext cx="37080" cy="263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D2CF35B-F550-0351-8470-D804EA96994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112892" y="4740790"/>
                <a:ext cx="493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1B825F4-A367-E407-4A6B-BC03E640386E}"/>
                  </a:ext>
                </a:extLst>
              </p14:cNvPr>
              <p14:cNvContentPartPr/>
              <p14:nvPr/>
            </p14:nvContentPartPr>
            <p14:xfrm>
              <a:off x="8114332" y="4720990"/>
              <a:ext cx="148320" cy="173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1B825F4-A367-E407-4A6B-BC03E640386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108212" y="4714870"/>
                <a:ext cx="160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6CB1156-AFAB-1B1C-9EB5-7BEFA2DA32C5}"/>
                  </a:ext>
                </a:extLst>
              </p14:cNvPr>
              <p14:cNvContentPartPr/>
              <p14:nvPr/>
            </p14:nvContentPartPr>
            <p14:xfrm>
              <a:off x="8305492" y="4858870"/>
              <a:ext cx="40320" cy="124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6CB1156-AFAB-1B1C-9EB5-7BEFA2DA32C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299372" y="4852750"/>
                <a:ext cx="52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F1A48FE-75C6-5D8C-701F-AE216F91F98C}"/>
                  </a:ext>
                </a:extLst>
              </p14:cNvPr>
              <p14:cNvContentPartPr/>
              <p14:nvPr/>
            </p14:nvContentPartPr>
            <p14:xfrm>
              <a:off x="8439412" y="4826470"/>
              <a:ext cx="99000" cy="14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F1A48FE-75C6-5D8C-701F-AE216F91F98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433292" y="4820350"/>
                <a:ext cx="111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3CA6D36-19D5-E672-CD85-470B951B49E3}"/>
                  </a:ext>
                </a:extLst>
              </p14:cNvPr>
              <p14:cNvContentPartPr/>
              <p14:nvPr/>
            </p14:nvContentPartPr>
            <p14:xfrm>
              <a:off x="8505292" y="4755550"/>
              <a:ext cx="36360" cy="146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3CA6D36-19D5-E672-CD85-470B951B49E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499172" y="4749430"/>
                <a:ext cx="48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CBD8328-2176-5CE3-E140-DE17F3B07DC5}"/>
                  </a:ext>
                </a:extLst>
              </p14:cNvPr>
              <p14:cNvContentPartPr/>
              <p14:nvPr/>
            </p14:nvContentPartPr>
            <p14:xfrm>
              <a:off x="8657212" y="4733590"/>
              <a:ext cx="11880" cy="187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CBD8328-2176-5CE3-E140-DE17F3B07DC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651092" y="4727470"/>
                <a:ext cx="24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E13ED7C-0E83-6ECD-955D-A42EC0D6DEFE}"/>
                  </a:ext>
                </a:extLst>
              </p14:cNvPr>
              <p14:cNvContentPartPr/>
              <p14:nvPr/>
            </p14:nvContentPartPr>
            <p14:xfrm>
              <a:off x="8647852" y="4708030"/>
              <a:ext cx="115200" cy="137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E13ED7C-0E83-6ECD-955D-A42EC0D6DEF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641732" y="4701910"/>
                <a:ext cx="127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E2A1F2-98DF-D38D-9268-8F46B657C6BE}"/>
                  </a:ext>
                </a:extLst>
              </p14:cNvPr>
              <p14:cNvContentPartPr/>
              <p14:nvPr/>
            </p14:nvContentPartPr>
            <p14:xfrm>
              <a:off x="8827492" y="4813870"/>
              <a:ext cx="129240" cy="124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E2A1F2-98DF-D38D-9268-8F46B657C6B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821372" y="4807750"/>
                <a:ext cx="1414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6EC8194-6D18-A9DA-7312-BC31E1BC2FA5}"/>
                  </a:ext>
                </a:extLst>
              </p14:cNvPr>
              <p14:cNvContentPartPr/>
              <p14:nvPr/>
            </p14:nvContentPartPr>
            <p14:xfrm>
              <a:off x="7852612" y="4270630"/>
              <a:ext cx="64440" cy="215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6EC8194-6D18-A9DA-7312-BC31E1BC2FA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846492" y="4264510"/>
                <a:ext cx="76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B2D3E5-362F-F375-5119-63B301359AEE}"/>
                  </a:ext>
                </a:extLst>
              </p14:cNvPr>
              <p14:cNvContentPartPr/>
              <p14:nvPr/>
            </p14:nvContentPartPr>
            <p14:xfrm>
              <a:off x="7860172" y="4258750"/>
              <a:ext cx="167760" cy="112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B2D3E5-362F-F375-5119-63B301359AE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854052" y="4252630"/>
                <a:ext cx="180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204E0C0-17FB-4102-0FE0-541433F3B731}"/>
                  </a:ext>
                </a:extLst>
              </p14:cNvPr>
              <p14:cNvContentPartPr/>
              <p14:nvPr/>
            </p14:nvContentPartPr>
            <p14:xfrm>
              <a:off x="8087692" y="4346590"/>
              <a:ext cx="48240" cy="142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204E0C0-17FB-4102-0FE0-541433F3B73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081572" y="4340470"/>
                <a:ext cx="60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5504E09-BAF3-C07C-16F4-9C3B7E60D609}"/>
                  </a:ext>
                </a:extLst>
              </p14:cNvPr>
              <p14:cNvContentPartPr/>
              <p14:nvPr/>
            </p14:nvContentPartPr>
            <p14:xfrm>
              <a:off x="9205132" y="4445230"/>
              <a:ext cx="127440" cy="131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5504E09-BAF3-C07C-16F4-9C3B7E60D60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199012" y="4439110"/>
                <a:ext cx="1396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C643A4F-09B1-F763-BC32-E965BF7A62EB}"/>
                  </a:ext>
                </a:extLst>
              </p14:cNvPr>
              <p14:cNvContentPartPr/>
              <p14:nvPr/>
            </p14:nvContentPartPr>
            <p14:xfrm>
              <a:off x="9273532" y="4453870"/>
              <a:ext cx="28080" cy="141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C643A4F-09B1-F763-BC32-E965BF7A62E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267412" y="4447750"/>
                <a:ext cx="40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AB071E-817D-AB00-97BA-EF1011E90095}"/>
                  </a:ext>
                </a:extLst>
              </p14:cNvPr>
              <p14:cNvContentPartPr/>
              <p14:nvPr/>
            </p14:nvContentPartPr>
            <p14:xfrm>
              <a:off x="9452452" y="4282150"/>
              <a:ext cx="156240" cy="240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AB071E-817D-AB00-97BA-EF1011E9009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446332" y="4276030"/>
                <a:ext cx="168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48EEA1E-FA20-D1F9-9525-78050AEA8620}"/>
                  </a:ext>
                </a:extLst>
              </p14:cNvPr>
              <p14:cNvContentPartPr/>
              <p14:nvPr/>
            </p14:nvContentPartPr>
            <p14:xfrm>
              <a:off x="9670612" y="4447030"/>
              <a:ext cx="47520" cy="118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48EEA1E-FA20-D1F9-9525-78050AEA862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664492" y="4440910"/>
                <a:ext cx="59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7CEFC4F-E827-8303-9ACA-5472194194EE}"/>
                  </a:ext>
                </a:extLst>
              </p14:cNvPr>
              <p14:cNvContentPartPr/>
              <p14:nvPr/>
            </p14:nvContentPartPr>
            <p14:xfrm>
              <a:off x="9678892" y="4358830"/>
              <a:ext cx="57960" cy="20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7CEFC4F-E827-8303-9ACA-5472194194E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672772" y="4352710"/>
                <a:ext cx="70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1C0922A-8B74-7E9C-EB6C-32668D137749}"/>
                  </a:ext>
                </a:extLst>
              </p14:cNvPr>
              <p14:cNvContentPartPr/>
              <p14:nvPr/>
            </p14:nvContentPartPr>
            <p14:xfrm>
              <a:off x="9790852" y="4441630"/>
              <a:ext cx="126720" cy="106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1C0922A-8B74-7E9C-EB6C-32668D13774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784732" y="4435510"/>
                <a:ext cx="138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C4C3AFF-8B84-7346-D9A1-B781056A847A}"/>
                  </a:ext>
                </a:extLst>
              </p14:cNvPr>
              <p14:cNvContentPartPr/>
              <p14:nvPr/>
            </p14:nvContentPartPr>
            <p14:xfrm>
              <a:off x="4646812" y="4947790"/>
              <a:ext cx="7339320" cy="113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C4C3AFF-8B84-7346-D9A1-B781056A847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640692" y="4941670"/>
                <a:ext cx="7351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930E8DC-979A-AC21-5CB4-2B1482FFCE60}"/>
                  </a:ext>
                </a:extLst>
              </p14:cNvPr>
              <p14:cNvContentPartPr/>
              <p14:nvPr/>
            </p14:nvContentPartPr>
            <p14:xfrm>
              <a:off x="4760212" y="5069830"/>
              <a:ext cx="27000" cy="1526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930E8DC-979A-AC21-5CB4-2B1482FFCE6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754092" y="5063710"/>
                <a:ext cx="39240" cy="153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ADB6E7B-C725-3AC0-921F-2C6FC29733E7}"/>
              </a:ext>
            </a:extLst>
          </p:cNvPr>
          <p:cNvGrpSpPr/>
          <p:nvPr/>
        </p:nvGrpSpPr>
        <p:grpSpPr>
          <a:xfrm>
            <a:off x="8529772" y="5222110"/>
            <a:ext cx="1125720" cy="328680"/>
            <a:chOff x="8529772" y="5222110"/>
            <a:chExt cx="112572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600FBC1-2B4E-9FB5-1446-129176B5A73A}"/>
                    </a:ext>
                  </a:extLst>
                </p14:cNvPr>
                <p14:cNvContentPartPr/>
                <p14:nvPr/>
              </p14:nvContentPartPr>
              <p14:xfrm>
                <a:off x="8529772" y="5295190"/>
                <a:ext cx="223200" cy="16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600FBC1-2B4E-9FB5-1446-129176B5A73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23652" y="5289070"/>
                  <a:ext cx="235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0565EC0-F19D-C193-89D8-53477E687EF0}"/>
                    </a:ext>
                  </a:extLst>
                </p14:cNvPr>
                <p14:cNvContentPartPr/>
                <p14:nvPr/>
              </p14:nvContentPartPr>
              <p14:xfrm>
                <a:off x="8879692" y="5425870"/>
                <a:ext cx="29160" cy="124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0565EC0-F19D-C193-89D8-53477E687EF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73572" y="5419750"/>
                  <a:ext cx="41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C7A674-AEAB-DE81-A843-20F112B2B0BC}"/>
                    </a:ext>
                  </a:extLst>
                </p14:cNvPr>
                <p14:cNvContentPartPr/>
                <p14:nvPr/>
              </p14:nvContentPartPr>
              <p14:xfrm>
                <a:off x="9003892" y="5399230"/>
                <a:ext cx="47520" cy="16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C7A674-AEAB-DE81-A843-20F112B2B0B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97772" y="5393110"/>
                  <a:ext cx="59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71A599-1514-B89C-CD9D-BCCD5B0708B1}"/>
                    </a:ext>
                  </a:extLst>
                </p14:cNvPr>
                <p14:cNvContentPartPr/>
                <p14:nvPr/>
              </p14:nvContentPartPr>
              <p14:xfrm>
                <a:off x="9012892" y="5445310"/>
                <a:ext cx="46080" cy="21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71A599-1514-B89C-CD9D-BCCD5B0708B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06772" y="5439190"/>
                  <a:ext cx="58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1E0C02-2880-E1FB-21CF-65F15B4684B2}"/>
                    </a:ext>
                  </a:extLst>
                </p14:cNvPr>
                <p14:cNvContentPartPr/>
                <p14:nvPr/>
              </p14:nvContentPartPr>
              <p14:xfrm>
                <a:off x="9321052" y="5383750"/>
                <a:ext cx="11520" cy="15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1E0C02-2880-E1FB-21CF-65F15B4684B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14932" y="5377630"/>
                  <a:ext cx="23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00EAD0-BAA3-AF22-AC4A-5A0FFA884E47}"/>
                    </a:ext>
                  </a:extLst>
                </p14:cNvPr>
                <p14:cNvContentPartPr/>
                <p14:nvPr/>
              </p14:nvContentPartPr>
              <p14:xfrm>
                <a:off x="9297652" y="5289430"/>
                <a:ext cx="187560" cy="153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00EAD0-BAA3-AF22-AC4A-5A0FFA884E4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91532" y="5283310"/>
                  <a:ext cx="19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53B87F8-EDD7-5DC8-8232-3253DCC5E77F}"/>
                    </a:ext>
                  </a:extLst>
                </p14:cNvPr>
                <p14:cNvContentPartPr/>
                <p14:nvPr/>
              </p14:nvContentPartPr>
              <p14:xfrm>
                <a:off x="9528412" y="5222110"/>
                <a:ext cx="127080" cy="182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53B87F8-EDD7-5DC8-8232-3253DCC5E7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22292" y="5215990"/>
                  <a:ext cx="1393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902FD1F-4C73-7B6E-AF5E-8400E19E5DFA}"/>
              </a:ext>
            </a:extLst>
          </p:cNvPr>
          <p:cNvGrpSpPr/>
          <p:nvPr/>
        </p:nvGrpSpPr>
        <p:grpSpPr>
          <a:xfrm>
            <a:off x="8677012" y="5784790"/>
            <a:ext cx="1065240" cy="277560"/>
            <a:chOff x="8677012" y="5784790"/>
            <a:chExt cx="106524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45AE970-ED22-7A82-4855-F2A57A65A767}"/>
                    </a:ext>
                  </a:extLst>
                </p14:cNvPr>
                <p14:cNvContentPartPr/>
                <p14:nvPr/>
              </p14:nvContentPartPr>
              <p14:xfrm>
                <a:off x="8677012" y="5855350"/>
                <a:ext cx="152280" cy="132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45AE970-ED22-7A82-4855-F2A57A65A76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70892" y="5849230"/>
                  <a:ext cx="164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DCE14D-E60B-54C4-E33C-A79503DD802C}"/>
                    </a:ext>
                  </a:extLst>
                </p14:cNvPr>
                <p14:cNvContentPartPr/>
                <p14:nvPr/>
              </p14:nvContentPartPr>
              <p14:xfrm>
                <a:off x="8912452" y="5970910"/>
                <a:ext cx="114840" cy="91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DCE14D-E60B-54C4-E33C-A79503DD802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06332" y="5964790"/>
                  <a:ext cx="127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B282B5-68A8-0507-900D-7B5FDA4CCEBA}"/>
                    </a:ext>
                  </a:extLst>
                </p14:cNvPr>
                <p14:cNvContentPartPr/>
                <p14:nvPr/>
              </p14:nvContentPartPr>
              <p14:xfrm>
                <a:off x="9110812" y="5909710"/>
                <a:ext cx="93600" cy="7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B282B5-68A8-0507-900D-7B5FDA4CCEB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04692" y="5903590"/>
                  <a:ext cx="105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F0D6E99-71EA-52B7-F602-9C25AAE8209E}"/>
                    </a:ext>
                  </a:extLst>
                </p14:cNvPr>
                <p14:cNvContentPartPr/>
                <p14:nvPr/>
              </p14:nvContentPartPr>
              <p14:xfrm>
                <a:off x="9132772" y="5942110"/>
                <a:ext cx="75240" cy="26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F0D6E99-71EA-52B7-F602-9C25AAE8209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126652" y="5935990"/>
                  <a:ext cx="87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58F1C9F-D1DB-36DB-6101-7BC469BB0D8F}"/>
                    </a:ext>
                  </a:extLst>
                </p14:cNvPr>
                <p14:cNvContentPartPr/>
                <p14:nvPr/>
              </p14:nvContentPartPr>
              <p14:xfrm>
                <a:off x="9411412" y="5784790"/>
                <a:ext cx="111240" cy="271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58F1C9F-D1DB-36DB-6101-7BC469BB0D8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405292" y="5778670"/>
                  <a:ext cx="123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856848-4A48-DE5C-F6B7-1CDEDC9A7E4D}"/>
                    </a:ext>
                  </a:extLst>
                </p14:cNvPr>
                <p14:cNvContentPartPr/>
                <p14:nvPr/>
              </p14:nvContentPartPr>
              <p14:xfrm>
                <a:off x="9618412" y="5794510"/>
                <a:ext cx="123840" cy="140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856848-4A48-DE5C-F6B7-1CDEDC9A7E4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612292" y="5788390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6589E64-A134-9BF0-FB3E-239D6B3D50FF}"/>
              </a:ext>
            </a:extLst>
          </p:cNvPr>
          <p:cNvGrpSpPr/>
          <p:nvPr/>
        </p:nvGrpSpPr>
        <p:grpSpPr>
          <a:xfrm>
            <a:off x="8131972" y="1651990"/>
            <a:ext cx="155880" cy="152640"/>
            <a:chOff x="8131972" y="1651990"/>
            <a:chExt cx="15588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94AFA6B-39B8-1FC6-CCEC-10559A8493CC}"/>
                    </a:ext>
                  </a:extLst>
                </p14:cNvPr>
                <p14:cNvContentPartPr/>
                <p14:nvPr/>
              </p14:nvContentPartPr>
              <p14:xfrm>
                <a:off x="8131972" y="1705630"/>
                <a:ext cx="90000" cy="93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94AFA6B-39B8-1FC6-CCEC-10559A8493C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125852" y="1699510"/>
                  <a:ext cx="102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2849A37-5AF4-737B-13BD-58856C5FD98A}"/>
                    </a:ext>
                  </a:extLst>
                </p14:cNvPr>
                <p14:cNvContentPartPr/>
                <p14:nvPr/>
              </p14:nvContentPartPr>
              <p14:xfrm>
                <a:off x="8201452" y="1651990"/>
                <a:ext cx="86400" cy="152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2849A37-5AF4-737B-13BD-58856C5FD98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195332" y="1645870"/>
                  <a:ext cx="9864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0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3599-3D43-82D2-FC24-D5C13871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 in parallel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CB8D-5C56-66F0-D4E1-B2480C84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13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F2BED427-FF86-F101-F9F6-0CA9815A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99" y="837178"/>
            <a:ext cx="6331314" cy="518364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B12D5D27-B1D2-334C-80C2-364B1C9855E0}"/>
              </a:ext>
            </a:extLst>
          </p:cNvPr>
          <p:cNvGrpSpPr/>
          <p:nvPr/>
        </p:nvGrpSpPr>
        <p:grpSpPr>
          <a:xfrm>
            <a:off x="7975372" y="1133950"/>
            <a:ext cx="2944440" cy="1450080"/>
            <a:chOff x="7975372" y="1133950"/>
            <a:chExt cx="2944440" cy="14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A7C68D4-6E91-08FE-35BE-04DE07F22276}"/>
                    </a:ext>
                  </a:extLst>
                </p14:cNvPr>
                <p14:cNvContentPartPr/>
                <p14:nvPr/>
              </p14:nvContentPartPr>
              <p14:xfrm>
                <a:off x="8298292" y="1545790"/>
                <a:ext cx="45360" cy="45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A7C68D4-6E91-08FE-35BE-04DE07F222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92172" y="1539670"/>
                  <a:ext cx="576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2546E0-1E66-44B2-8394-2F2BD8A143C6}"/>
                    </a:ext>
                  </a:extLst>
                </p14:cNvPr>
                <p14:cNvContentPartPr/>
                <p14:nvPr/>
              </p14:nvContentPartPr>
              <p14:xfrm>
                <a:off x="8141332" y="2004070"/>
                <a:ext cx="343080" cy="2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2546E0-1E66-44B2-8394-2F2BD8A143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35212" y="1997950"/>
                  <a:ext cx="355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C4049A-CEAC-1B46-9F9D-6B91B62CABED}"/>
                    </a:ext>
                  </a:extLst>
                </p14:cNvPr>
                <p14:cNvContentPartPr/>
                <p14:nvPr/>
              </p14:nvContentPartPr>
              <p14:xfrm>
                <a:off x="8294692" y="2095150"/>
                <a:ext cx="100800" cy="2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C4049A-CEAC-1B46-9F9D-6B91B62CAB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88572" y="2089030"/>
                  <a:ext cx="113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FF3976-887C-CFAC-E10A-1B8DB5ECBEF1}"/>
                    </a:ext>
                  </a:extLst>
                </p14:cNvPr>
                <p14:cNvContentPartPr/>
                <p14:nvPr/>
              </p14:nvContentPartPr>
              <p14:xfrm>
                <a:off x="8361652" y="2105950"/>
                <a:ext cx="51480" cy="47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FF3976-887C-CFAC-E10A-1B8DB5ECBE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55532" y="2099830"/>
                  <a:ext cx="637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CE976D-4181-B080-5B05-918E8D1AAA78}"/>
                    </a:ext>
                  </a:extLst>
                </p14:cNvPr>
                <p14:cNvContentPartPr/>
                <p14:nvPr/>
              </p14:nvContentPartPr>
              <p14:xfrm>
                <a:off x="8349052" y="1558030"/>
                <a:ext cx="657000" cy="2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CE976D-4181-B080-5B05-918E8D1AAA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2932" y="1551910"/>
                  <a:ext cx="669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BCF64D-CF11-DEFE-2287-697C46F388A4}"/>
                    </a:ext>
                  </a:extLst>
                </p14:cNvPr>
                <p14:cNvContentPartPr/>
                <p14:nvPr/>
              </p14:nvContentPartPr>
              <p14:xfrm>
                <a:off x="9019012" y="1543990"/>
                <a:ext cx="26640" cy="14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BCF64D-CF11-DEFE-2287-697C46F388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2892" y="1537870"/>
                  <a:ext cx="38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608D6E-0D82-98DF-602E-3EB7CE8B502B}"/>
                    </a:ext>
                  </a:extLst>
                </p14:cNvPr>
                <p14:cNvContentPartPr/>
                <p14:nvPr/>
              </p14:nvContentPartPr>
              <p14:xfrm>
                <a:off x="9033412" y="1688710"/>
                <a:ext cx="54360" cy="15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608D6E-0D82-98DF-602E-3EB7CE8B50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27292" y="1682590"/>
                  <a:ext cx="66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271025-B343-456D-40AA-95D1843B8D34}"/>
                    </a:ext>
                  </a:extLst>
                </p14:cNvPr>
                <p14:cNvContentPartPr/>
                <p14:nvPr/>
              </p14:nvContentPartPr>
              <p14:xfrm>
                <a:off x="9043492" y="1852870"/>
                <a:ext cx="138960" cy="27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271025-B343-456D-40AA-95D1843B8D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37372" y="1846750"/>
                  <a:ext cx="151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605308-CA61-82F5-DCFE-014C34B770DB}"/>
                    </a:ext>
                  </a:extLst>
                </p14:cNvPr>
                <p14:cNvContentPartPr/>
                <p14:nvPr/>
              </p14:nvContentPartPr>
              <p14:xfrm>
                <a:off x="9113692" y="2116030"/>
                <a:ext cx="13320" cy="30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605308-CA61-82F5-DCFE-014C34B770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07572" y="2109910"/>
                  <a:ext cx="25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0CE230-86A6-D30B-CA8F-241BE2CDC19B}"/>
                    </a:ext>
                  </a:extLst>
                </p14:cNvPr>
                <p14:cNvContentPartPr/>
                <p14:nvPr/>
              </p14:nvContentPartPr>
              <p14:xfrm>
                <a:off x="9119812" y="1561630"/>
                <a:ext cx="704880" cy="1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0CE230-86A6-D30B-CA8F-241BE2CDC1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13692" y="1555510"/>
                  <a:ext cx="717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63FD72-70A3-D5AE-0581-C9120597A1D7}"/>
                    </a:ext>
                  </a:extLst>
                </p14:cNvPr>
                <p14:cNvContentPartPr/>
                <p14:nvPr/>
              </p14:nvContentPartPr>
              <p14:xfrm>
                <a:off x="9805252" y="1557310"/>
                <a:ext cx="39600" cy="23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63FD72-70A3-D5AE-0581-C9120597A1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99132" y="1551190"/>
                  <a:ext cx="51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8DA2C8-5791-B4C9-A1C7-8E4EEFEC1643}"/>
                    </a:ext>
                  </a:extLst>
                </p14:cNvPr>
                <p14:cNvContentPartPr/>
                <p14:nvPr/>
              </p14:nvContentPartPr>
              <p14:xfrm>
                <a:off x="9802372" y="1848190"/>
                <a:ext cx="65520" cy="17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8DA2C8-5791-B4C9-A1C7-8E4EEFEC16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96252" y="1842070"/>
                  <a:ext cx="77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CBA6B-B795-7FFE-F89C-F826D5E97E2C}"/>
                    </a:ext>
                  </a:extLst>
                </p14:cNvPr>
                <p14:cNvContentPartPr/>
                <p14:nvPr/>
              </p14:nvContentPartPr>
              <p14:xfrm>
                <a:off x="9839452" y="2053030"/>
                <a:ext cx="21960" cy="345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CBA6B-B795-7FFE-F89C-F826D5E97E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33332" y="2046910"/>
                  <a:ext cx="34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709E82-C0E8-4F61-4698-F522B105F3D4}"/>
                    </a:ext>
                  </a:extLst>
                </p14:cNvPr>
                <p14:cNvContentPartPr/>
                <p14:nvPr/>
              </p14:nvContentPartPr>
              <p14:xfrm>
                <a:off x="9780052" y="1577470"/>
                <a:ext cx="533520" cy="3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709E82-C0E8-4F61-4698-F522B105F3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73932" y="1571350"/>
                  <a:ext cx="545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03A759-7EF6-ECEB-E8A8-4B558A6F8A1B}"/>
                    </a:ext>
                  </a:extLst>
                </p14:cNvPr>
                <p14:cNvContentPartPr/>
                <p14:nvPr/>
              </p14:nvContentPartPr>
              <p14:xfrm>
                <a:off x="10326892" y="1585030"/>
                <a:ext cx="50760" cy="26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03A759-7EF6-ECEB-E8A8-4B558A6F8A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20772" y="1578910"/>
                  <a:ext cx="63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7FD11E-6EF9-6A2A-994C-DD39CF9C933A}"/>
                    </a:ext>
                  </a:extLst>
                </p14:cNvPr>
                <p14:cNvContentPartPr/>
                <p14:nvPr/>
              </p14:nvContentPartPr>
              <p14:xfrm>
                <a:off x="10295212" y="1878790"/>
                <a:ext cx="141480" cy="21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7FD11E-6EF9-6A2A-994C-DD39CF9C93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89092" y="1872670"/>
                  <a:ext cx="153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654D78-5E7A-1C2A-3C15-9F7881F1E2C9}"/>
                    </a:ext>
                  </a:extLst>
                </p14:cNvPr>
                <p14:cNvContentPartPr/>
                <p14:nvPr/>
              </p14:nvContentPartPr>
              <p14:xfrm>
                <a:off x="10370452" y="2111710"/>
                <a:ext cx="25560" cy="46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654D78-5E7A-1C2A-3C15-9F7881F1E2C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64332" y="2105590"/>
                  <a:ext cx="37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22FBF0-F823-45D9-D003-CFAF0FA2D70F}"/>
                    </a:ext>
                  </a:extLst>
                </p14:cNvPr>
                <p14:cNvContentPartPr/>
                <p14:nvPr/>
              </p14:nvContentPartPr>
              <p14:xfrm>
                <a:off x="8374612" y="2491870"/>
                <a:ext cx="2045880" cy="7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22FBF0-F823-45D9-D003-CFAF0FA2D7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8492" y="2485750"/>
                  <a:ext cx="2058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4D32E-F39A-299A-34A9-55052373E078}"/>
                    </a:ext>
                  </a:extLst>
                </p14:cNvPr>
                <p14:cNvContentPartPr/>
                <p14:nvPr/>
              </p14:nvContentPartPr>
              <p14:xfrm>
                <a:off x="9292972" y="2010550"/>
                <a:ext cx="38160" cy="14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4D32E-F39A-299A-34A9-55052373E0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86852" y="2004430"/>
                  <a:ext cx="50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615523-3CCF-F7B1-31C2-55F1478A791B}"/>
                    </a:ext>
                  </a:extLst>
                </p14:cNvPr>
                <p14:cNvContentPartPr/>
                <p14:nvPr/>
              </p14:nvContentPartPr>
              <p14:xfrm>
                <a:off x="9294412" y="2012350"/>
                <a:ext cx="135720" cy="7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615523-3CCF-F7B1-31C2-55F1478A79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88292" y="2006230"/>
                  <a:ext cx="147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48F41E-C41C-426F-4278-9DFA49C1D8F0}"/>
                    </a:ext>
                  </a:extLst>
                </p14:cNvPr>
                <p14:cNvContentPartPr/>
                <p14:nvPr/>
              </p14:nvContentPartPr>
              <p14:xfrm>
                <a:off x="9940612" y="2063830"/>
                <a:ext cx="30240" cy="88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48F41E-C41C-426F-4278-9DFA49C1D8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34492" y="2057710"/>
                  <a:ext cx="4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C71F5F-F3E4-E27A-908C-D6A6EA01005C}"/>
                    </a:ext>
                  </a:extLst>
                </p14:cNvPr>
                <p14:cNvContentPartPr/>
                <p14:nvPr/>
              </p14:nvContentPartPr>
              <p14:xfrm>
                <a:off x="9942772" y="2044030"/>
                <a:ext cx="72720" cy="57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C71F5F-F3E4-E27A-908C-D6A6EA0100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36652" y="2037910"/>
                  <a:ext cx="84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9A35B8-1E1A-E1AE-9741-2AD9FEB7C4EE}"/>
                    </a:ext>
                  </a:extLst>
                </p14:cNvPr>
                <p14:cNvContentPartPr/>
                <p14:nvPr/>
              </p14:nvContentPartPr>
              <p14:xfrm>
                <a:off x="10554412" y="2063110"/>
                <a:ext cx="74880" cy="11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9A35B8-1E1A-E1AE-9741-2AD9FEB7C4E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48292" y="2056990"/>
                  <a:ext cx="87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1922C8-A11B-B0EE-41E1-883B96CAF4BE}"/>
                    </a:ext>
                  </a:extLst>
                </p14:cNvPr>
                <p14:cNvContentPartPr/>
                <p14:nvPr/>
              </p14:nvContentPartPr>
              <p14:xfrm>
                <a:off x="10567732" y="2026750"/>
                <a:ext cx="160920" cy="7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1922C8-A11B-B0EE-41E1-883B96CAF4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61612" y="2020630"/>
                  <a:ext cx="173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10AA57-238D-2E8F-5EB0-513EC3D7D9BA}"/>
                    </a:ext>
                  </a:extLst>
                </p14:cNvPr>
                <p14:cNvContentPartPr/>
                <p14:nvPr/>
              </p14:nvContentPartPr>
              <p14:xfrm>
                <a:off x="7975372" y="2154910"/>
                <a:ext cx="143280" cy="124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10AA57-238D-2E8F-5EB0-513EC3D7D9B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9252" y="2148790"/>
                  <a:ext cx="155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43D961-1A2B-860E-7EBF-7AD039631032}"/>
                    </a:ext>
                  </a:extLst>
                </p14:cNvPr>
                <p14:cNvContentPartPr/>
                <p14:nvPr/>
              </p14:nvContentPartPr>
              <p14:xfrm>
                <a:off x="8165812" y="2259670"/>
                <a:ext cx="27360" cy="121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43D961-1A2B-860E-7EBF-7AD0396310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59692" y="2253550"/>
                  <a:ext cx="39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D9932D-09A2-ABD1-18F1-39C4F04DDBB0}"/>
                    </a:ext>
                  </a:extLst>
                </p14:cNvPr>
                <p14:cNvContentPartPr/>
                <p14:nvPr/>
              </p14:nvContentPartPr>
              <p14:xfrm>
                <a:off x="8167252" y="2262910"/>
                <a:ext cx="92520" cy="7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D9932D-09A2-ABD1-18F1-39C4F04DDB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61132" y="2256790"/>
                  <a:ext cx="104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B00EAD-0DD0-F586-E7DD-1066889BBAA6}"/>
                    </a:ext>
                  </a:extLst>
                </p14:cNvPr>
                <p14:cNvContentPartPr/>
                <p14:nvPr/>
              </p14:nvContentPartPr>
              <p14:xfrm>
                <a:off x="9438052" y="2179750"/>
                <a:ext cx="76320" cy="12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B00EAD-0DD0-F586-E7DD-1066889BBAA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31932" y="2173630"/>
                  <a:ext cx="88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F3799F-D130-29C7-2E6F-88247E7CE62E}"/>
                    </a:ext>
                  </a:extLst>
                </p14:cNvPr>
                <p14:cNvContentPartPr/>
                <p14:nvPr/>
              </p14:nvContentPartPr>
              <p14:xfrm>
                <a:off x="9469012" y="2159950"/>
                <a:ext cx="93600" cy="13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F3799F-D130-29C7-2E6F-88247E7CE6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62892" y="2153830"/>
                  <a:ext cx="10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48E01D-838F-6A0E-EF76-AD0B503439CE}"/>
                    </a:ext>
                  </a:extLst>
                </p14:cNvPr>
                <p14:cNvContentPartPr/>
                <p14:nvPr/>
              </p14:nvContentPartPr>
              <p14:xfrm>
                <a:off x="10024492" y="2230870"/>
                <a:ext cx="90720" cy="68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48E01D-838F-6A0E-EF76-AD0B503439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18372" y="2224750"/>
                  <a:ext cx="102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6314F5-2365-EAC3-259A-366624C798D4}"/>
                    </a:ext>
                  </a:extLst>
                </p14:cNvPr>
                <p14:cNvContentPartPr/>
                <p14:nvPr/>
              </p14:nvContentPartPr>
              <p14:xfrm>
                <a:off x="10788772" y="2205310"/>
                <a:ext cx="68400" cy="13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6314F5-2365-EAC3-259A-366624C798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82652" y="2199190"/>
                  <a:ext cx="80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C3AE59-62FD-F827-4AB3-6DE24A4390F8}"/>
                    </a:ext>
                  </a:extLst>
                </p14:cNvPr>
                <p14:cNvContentPartPr/>
                <p14:nvPr/>
              </p14:nvContentPartPr>
              <p14:xfrm>
                <a:off x="10810372" y="2222950"/>
                <a:ext cx="109440" cy="11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C3AE59-62FD-F827-4AB3-6DE24A4390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04252" y="2216830"/>
                  <a:ext cx="121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A65ABB-35E2-2968-6D01-C4F8DE21E283}"/>
                    </a:ext>
                  </a:extLst>
                </p14:cNvPr>
                <p14:cNvContentPartPr/>
                <p14:nvPr/>
              </p14:nvContentPartPr>
              <p14:xfrm>
                <a:off x="8980852" y="1521310"/>
                <a:ext cx="110880" cy="97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A65ABB-35E2-2968-6D01-C4F8DE21E2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74732" y="1515190"/>
                  <a:ext cx="123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7A34D5-002F-8FB8-75F7-866874C5B4A0}"/>
                    </a:ext>
                  </a:extLst>
                </p14:cNvPr>
                <p14:cNvContentPartPr/>
                <p14:nvPr/>
              </p14:nvContentPartPr>
              <p14:xfrm>
                <a:off x="9743692" y="1520950"/>
                <a:ext cx="97920" cy="90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7A34D5-002F-8FB8-75F7-866874C5B4A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37572" y="1514830"/>
                  <a:ext cx="110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C7A935-7BE7-EC96-23D4-8FC74DFAE54D}"/>
                    </a:ext>
                  </a:extLst>
                </p14:cNvPr>
                <p14:cNvContentPartPr/>
                <p14:nvPr/>
              </p14:nvContentPartPr>
              <p14:xfrm>
                <a:off x="10299172" y="1553350"/>
                <a:ext cx="83880" cy="8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C7A935-7BE7-EC96-23D4-8FC74DFAE54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93052" y="1547230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761786-32ED-08E4-5494-B3799FCC0D68}"/>
                    </a:ext>
                  </a:extLst>
                </p14:cNvPr>
                <p14:cNvContentPartPr/>
                <p14:nvPr/>
              </p14:nvContentPartPr>
              <p14:xfrm>
                <a:off x="9094612" y="2446150"/>
                <a:ext cx="100080" cy="106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761786-32ED-08E4-5494-B3799FCC0D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88492" y="2440030"/>
                  <a:ext cx="112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305A8D-5554-A06C-F52E-624B6FDBF9A5}"/>
                    </a:ext>
                  </a:extLst>
                </p14:cNvPr>
                <p14:cNvContentPartPr/>
                <p14:nvPr/>
              </p14:nvContentPartPr>
              <p14:xfrm>
                <a:off x="9826852" y="2435350"/>
                <a:ext cx="92160" cy="9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305A8D-5554-A06C-F52E-624B6FDBF9A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20732" y="2429230"/>
                  <a:ext cx="104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058946-0945-7AC2-D1FD-403A77D91A04}"/>
                    </a:ext>
                  </a:extLst>
                </p14:cNvPr>
                <p14:cNvContentPartPr/>
                <p14:nvPr/>
              </p14:nvContentPartPr>
              <p14:xfrm>
                <a:off x="10346692" y="2448310"/>
                <a:ext cx="121320" cy="103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058946-0945-7AC2-D1FD-403A77D91A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40572" y="2442190"/>
                  <a:ext cx="133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95DE89-1300-650F-31A2-F08244C612A0}"/>
                    </a:ext>
                  </a:extLst>
                </p14:cNvPr>
                <p14:cNvContentPartPr/>
                <p14:nvPr/>
              </p14:nvContentPartPr>
              <p14:xfrm>
                <a:off x="9105052" y="1209550"/>
                <a:ext cx="31680" cy="23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95DE89-1300-650F-31A2-F08244C612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98932" y="1203430"/>
                  <a:ext cx="43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9269B5-4E9B-AEB7-6397-13421F0B7C60}"/>
                    </a:ext>
                  </a:extLst>
                </p14:cNvPr>
                <p14:cNvContentPartPr/>
                <p14:nvPr/>
              </p14:nvContentPartPr>
              <p14:xfrm>
                <a:off x="9105772" y="1366510"/>
                <a:ext cx="19440" cy="38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9269B5-4E9B-AEB7-6397-13421F0B7C6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99652" y="1360390"/>
                  <a:ext cx="31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D4B321-B58B-E7ED-BC82-353AB85BA5BD}"/>
                    </a:ext>
                  </a:extLst>
                </p14:cNvPr>
                <p14:cNvContentPartPr/>
                <p14:nvPr/>
              </p14:nvContentPartPr>
              <p14:xfrm>
                <a:off x="9081652" y="1377310"/>
                <a:ext cx="14760" cy="1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D4B321-B58B-E7ED-BC82-353AB85BA5B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75532" y="1371190"/>
                  <a:ext cx="27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658EC-9240-371B-7350-DD9C7642F04A}"/>
                    </a:ext>
                  </a:extLst>
                </p14:cNvPr>
                <p14:cNvContentPartPr/>
                <p14:nvPr/>
              </p14:nvContentPartPr>
              <p14:xfrm>
                <a:off x="9041692" y="1315030"/>
                <a:ext cx="169560" cy="15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658EC-9240-371B-7350-DD9C7642F0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35572" y="1308910"/>
                  <a:ext cx="181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1CF4CE-661B-B5DB-513D-1CCF442CA373}"/>
                    </a:ext>
                  </a:extLst>
                </p14:cNvPr>
                <p14:cNvContentPartPr/>
                <p14:nvPr/>
              </p14:nvContentPartPr>
              <p14:xfrm>
                <a:off x="9840532" y="1133950"/>
                <a:ext cx="38880" cy="27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1CF4CE-661B-B5DB-513D-1CCF442CA3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34412" y="1127830"/>
                  <a:ext cx="51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34D52C-679C-DC3D-D703-9073CC47C72D}"/>
                    </a:ext>
                  </a:extLst>
                </p14:cNvPr>
                <p14:cNvContentPartPr/>
                <p14:nvPr/>
              </p14:nvContentPartPr>
              <p14:xfrm>
                <a:off x="9812092" y="1351750"/>
                <a:ext cx="104400" cy="8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34D52C-679C-DC3D-D703-9073CC47C7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805972" y="1345630"/>
                  <a:ext cx="1166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934215-7D07-82D1-6697-1C044C870C11}"/>
              </a:ext>
            </a:extLst>
          </p:cNvPr>
          <p:cNvGrpSpPr/>
          <p:nvPr/>
        </p:nvGrpSpPr>
        <p:grpSpPr>
          <a:xfrm>
            <a:off x="10337692" y="1158430"/>
            <a:ext cx="84960" cy="321480"/>
            <a:chOff x="10337692" y="1158430"/>
            <a:chExt cx="8496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A43FB6-5145-43E0-43D8-250F107352D4}"/>
                    </a:ext>
                  </a:extLst>
                </p14:cNvPr>
                <p14:cNvContentPartPr/>
                <p14:nvPr/>
              </p14:nvContentPartPr>
              <p14:xfrm>
                <a:off x="10368292" y="1158430"/>
                <a:ext cx="33120" cy="307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A43FB6-5145-43E0-43D8-250F107352D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62172" y="1152310"/>
                  <a:ext cx="45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5462F2-CC69-265E-3C42-682206D9C945}"/>
                    </a:ext>
                  </a:extLst>
                </p14:cNvPr>
                <p14:cNvContentPartPr/>
                <p14:nvPr/>
              </p14:nvContentPartPr>
              <p14:xfrm>
                <a:off x="10337692" y="1412230"/>
                <a:ext cx="84960" cy="6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5462F2-CC69-265E-3C42-682206D9C9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31572" y="1406110"/>
                  <a:ext cx="972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EE2657-3B8F-FA3F-2858-6BDB6A64912A}"/>
              </a:ext>
            </a:extLst>
          </p:cNvPr>
          <p:cNvGrpSpPr/>
          <p:nvPr/>
        </p:nvGrpSpPr>
        <p:grpSpPr>
          <a:xfrm>
            <a:off x="9066172" y="2664310"/>
            <a:ext cx="154080" cy="367920"/>
            <a:chOff x="9066172" y="2664310"/>
            <a:chExt cx="15408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C10E7A-A4EB-2563-6F41-C3E09525EB56}"/>
                    </a:ext>
                  </a:extLst>
                </p14:cNvPr>
                <p14:cNvContentPartPr/>
                <p14:nvPr/>
              </p14:nvContentPartPr>
              <p14:xfrm>
                <a:off x="9131332" y="2683030"/>
                <a:ext cx="11520" cy="349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C10E7A-A4EB-2563-6F41-C3E09525EB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5212" y="2676910"/>
                  <a:ext cx="237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CB677F-5AD5-EA23-B2D9-108727455D0F}"/>
                    </a:ext>
                  </a:extLst>
                </p14:cNvPr>
                <p14:cNvContentPartPr/>
                <p14:nvPr/>
              </p14:nvContentPartPr>
              <p14:xfrm>
                <a:off x="9066172" y="2664310"/>
                <a:ext cx="154080" cy="77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CB677F-5AD5-EA23-B2D9-108727455D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60052" y="2658190"/>
                  <a:ext cx="1663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E7C0BD-288D-51A9-5FCE-BAF75A65ABC4}"/>
              </a:ext>
            </a:extLst>
          </p:cNvPr>
          <p:cNvGrpSpPr/>
          <p:nvPr/>
        </p:nvGrpSpPr>
        <p:grpSpPr>
          <a:xfrm>
            <a:off x="9748732" y="2684830"/>
            <a:ext cx="190080" cy="294840"/>
            <a:chOff x="9748732" y="2684830"/>
            <a:chExt cx="19008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E7EC95-7C59-8970-EFC2-C32AA2523B39}"/>
                    </a:ext>
                  </a:extLst>
                </p14:cNvPr>
                <p14:cNvContentPartPr/>
                <p14:nvPr/>
              </p14:nvContentPartPr>
              <p14:xfrm>
                <a:off x="9814612" y="2685550"/>
                <a:ext cx="48600" cy="294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E7EC95-7C59-8970-EFC2-C32AA2523B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08492" y="2679430"/>
                  <a:ext cx="60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20ECA2-6AA3-E32A-96F6-F779A6FCF497}"/>
                    </a:ext>
                  </a:extLst>
                </p14:cNvPr>
                <p14:cNvContentPartPr/>
                <p14:nvPr/>
              </p14:nvContentPartPr>
              <p14:xfrm>
                <a:off x="9748732" y="2684830"/>
                <a:ext cx="190080" cy="9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20ECA2-6AA3-E32A-96F6-F779A6FCF49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42612" y="2678710"/>
                  <a:ext cx="2023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5D275F-A5C0-466C-05A5-79AAE9F7377C}"/>
              </a:ext>
            </a:extLst>
          </p:cNvPr>
          <p:cNvGrpSpPr/>
          <p:nvPr/>
        </p:nvGrpSpPr>
        <p:grpSpPr>
          <a:xfrm>
            <a:off x="10375852" y="2664310"/>
            <a:ext cx="167760" cy="365760"/>
            <a:chOff x="10375852" y="2664310"/>
            <a:chExt cx="16776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B07DF1-6F52-0A35-F87D-967E5C51D306}"/>
                    </a:ext>
                  </a:extLst>
                </p14:cNvPr>
                <p14:cNvContentPartPr/>
                <p14:nvPr/>
              </p14:nvContentPartPr>
              <p14:xfrm>
                <a:off x="10433092" y="2664310"/>
                <a:ext cx="23760" cy="36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B07DF1-6F52-0A35-F87D-967E5C51D30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26972" y="2658190"/>
                  <a:ext cx="36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EF3507E-D973-A131-3BC9-D2816DA5E098}"/>
                    </a:ext>
                  </a:extLst>
                </p14:cNvPr>
                <p14:cNvContentPartPr/>
                <p14:nvPr/>
              </p14:nvContentPartPr>
              <p14:xfrm>
                <a:off x="10375852" y="2675470"/>
                <a:ext cx="167760" cy="153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EF3507E-D973-A131-3BC9-D2816DA5E0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69732" y="2669350"/>
                  <a:ext cx="18000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33B4B80-782E-FF48-432A-A45495FADB38}"/>
              </a:ext>
            </a:extLst>
          </p:cNvPr>
          <p:cNvGrpSpPr/>
          <p:nvPr/>
        </p:nvGrpSpPr>
        <p:grpSpPr>
          <a:xfrm>
            <a:off x="7648492" y="3261550"/>
            <a:ext cx="3294720" cy="878400"/>
            <a:chOff x="7648492" y="3261550"/>
            <a:chExt cx="329472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8E199E-5966-3D21-AEFB-5D1663D2CA2E}"/>
                    </a:ext>
                  </a:extLst>
                </p14:cNvPr>
                <p14:cNvContentPartPr/>
                <p14:nvPr/>
              </p14:nvContentPartPr>
              <p14:xfrm>
                <a:off x="7844692" y="3272710"/>
                <a:ext cx="39240" cy="359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8E199E-5966-3D21-AEFB-5D1663D2CA2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38572" y="3266590"/>
                  <a:ext cx="51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0D9AC5-87D7-C553-12B6-6C1341A569A7}"/>
                    </a:ext>
                  </a:extLst>
                </p14:cNvPr>
                <p14:cNvContentPartPr/>
                <p14:nvPr/>
              </p14:nvContentPartPr>
              <p14:xfrm>
                <a:off x="7648492" y="3673030"/>
                <a:ext cx="502200" cy="3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0D9AC5-87D7-C553-12B6-6C1341A569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42372" y="3666910"/>
                  <a:ext cx="514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AFBA05-A8E9-BF7D-592F-BC34BEFFB45A}"/>
                    </a:ext>
                  </a:extLst>
                </p14:cNvPr>
                <p14:cNvContentPartPr/>
                <p14:nvPr/>
              </p14:nvContentPartPr>
              <p14:xfrm>
                <a:off x="7777372" y="3837190"/>
                <a:ext cx="41400" cy="302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AFBA05-A8E9-BF7D-592F-BC34BEFFB45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71252" y="3831070"/>
                  <a:ext cx="53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6AD1FB-7C9F-FCD2-44A5-E3C39D854676}"/>
                    </a:ext>
                  </a:extLst>
                </p14:cNvPr>
                <p14:cNvContentPartPr/>
                <p14:nvPr/>
              </p14:nvContentPartPr>
              <p14:xfrm>
                <a:off x="7787812" y="3834310"/>
                <a:ext cx="109440" cy="147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6AD1FB-7C9F-FCD2-44A5-E3C39D85467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81692" y="3828190"/>
                  <a:ext cx="121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425AC7-16BA-8F7A-1E71-22AE8007C1CD}"/>
                    </a:ext>
                  </a:extLst>
                </p14:cNvPr>
                <p14:cNvContentPartPr/>
                <p14:nvPr/>
              </p14:nvContentPartPr>
              <p14:xfrm>
                <a:off x="7978252" y="3937990"/>
                <a:ext cx="51120" cy="189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425AC7-16BA-8F7A-1E71-22AE8007C1C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72132" y="3931870"/>
                  <a:ext cx="63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C6A5D7-8FF8-1B0E-B424-EB8A51A47322}"/>
                    </a:ext>
                  </a:extLst>
                </p14:cNvPr>
                <p14:cNvContentPartPr/>
                <p14:nvPr/>
              </p14:nvContentPartPr>
              <p14:xfrm>
                <a:off x="7957732" y="3994870"/>
                <a:ext cx="97920" cy="6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C6A5D7-8FF8-1B0E-B424-EB8A51A4732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51612" y="3988750"/>
                  <a:ext cx="110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62E2F5-C5D6-B056-9E21-C6DC61B61F31}"/>
                    </a:ext>
                  </a:extLst>
                </p14:cNvPr>
                <p14:cNvContentPartPr/>
                <p14:nvPr/>
              </p14:nvContentPartPr>
              <p14:xfrm>
                <a:off x="8139532" y="3891190"/>
                <a:ext cx="191160" cy="200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62E2F5-C5D6-B056-9E21-C6DC61B61F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33412" y="3885070"/>
                  <a:ext cx="203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BEDF82-728F-F398-BADF-E87A146AA785}"/>
                    </a:ext>
                  </a:extLst>
                </p14:cNvPr>
                <p14:cNvContentPartPr/>
                <p14:nvPr/>
              </p14:nvContentPartPr>
              <p14:xfrm>
                <a:off x="8256532" y="3935470"/>
                <a:ext cx="41040" cy="2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BEDF82-728F-F398-BADF-E87A146AA78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50412" y="3929350"/>
                  <a:ext cx="53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BDDCA0-BA2E-ACDA-8107-BD347400CAF0}"/>
                    </a:ext>
                  </a:extLst>
                </p14:cNvPr>
                <p14:cNvContentPartPr/>
                <p14:nvPr/>
              </p14:nvContentPartPr>
              <p14:xfrm>
                <a:off x="8502772" y="3594550"/>
                <a:ext cx="85320" cy="69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BDDCA0-BA2E-ACDA-8107-BD347400CAF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96652" y="3588430"/>
                  <a:ext cx="97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A132C0-350D-5EBB-8EED-29B5A13855B5}"/>
                    </a:ext>
                  </a:extLst>
                </p14:cNvPr>
                <p14:cNvContentPartPr/>
                <p14:nvPr/>
              </p14:nvContentPartPr>
              <p14:xfrm>
                <a:off x="8879692" y="3261550"/>
                <a:ext cx="46080" cy="346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A132C0-350D-5EBB-8EED-29B5A13855B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73572" y="3255430"/>
                  <a:ext cx="58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7B67B4-5EED-4945-BDA9-866EB896D429}"/>
                    </a:ext>
                  </a:extLst>
                </p14:cNvPr>
                <p14:cNvContentPartPr/>
                <p14:nvPr/>
              </p14:nvContentPartPr>
              <p14:xfrm>
                <a:off x="8716972" y="3628750"/>
                <a:ext cx="570960" cy="1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7B67B4-5EED-4945-BDA9-866EB896D4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10852" y="3622630"/>
                  <a:ext cx="583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067567-CE7B-B3EA-7520-29E87C7DE1E4}"/>
                    </a:ext>
                  </a:extLst>
                </p14:cNvPr>
                <p14:cNvContentPartPr/>
                <p14:nvPr/>
              </p14:nvContentPartPr>
              <p14:xfrm>
                <a:off x="8904172" y="3809830"/>
                <a:ext cx="31320" cy="267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067567-CE7B-B3EA-7520-29E87C7DE1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98052" y="3803710"/>
                  <a:ext cx="43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D9AC7D-B999-4703-DDD0-61A05FAC281A}"/>
                    </a:ext>
                  </a:extLst>
                </p14:cNvPr>
                <p14:cNvContentPartPr/>
                <p14:nvPr/>
              </p14:nvContentPartPr>
              <p14:xfrm>
                <a:off x="8904532" y="3782470"/>
                <a:ext cx="95400" cy="159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D9AC7D-B999-4703-DDD0-61A05FAC28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898412" y="3776350"/>
                  <a:ext cx="107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5AD89F8-67C5-DC8B-4E08-3983C6C39668}"/>
                    </a:ext>
                  </a:extLst>
                </p14:cNvPr>
                <p14:cNvContentPartPr/>
                <p14:nvPr/>
              </p14:nvContentPartPr>
              <p14:xfrm>
                <a:off x="9100012" y="3941590"/>
                <a:ext cx="38520" cy="11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5AD89F8-67C5-DC8B-4E08-3983C6C3966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93892" y="3935470"/>
                  <a:ext cx="50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506E3D-2126-54A3-58CE-F33571B3FCCC}"/>
                    </a:ext>
                  </a:extLst>
                </p14:cNvPr>
                <p14:cNvContentPartPr/>
                <p14:nvPr/>
              </p14:nvContentPartPr>
              <p14:xfrm>
                <a:off x="9109012" y="3907390"/>
                <a:ext cx="123120" cy="144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506E3D-2126-54A3-58CE-F33571B3FC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02892" y="3901270"/>
                  <a:ext cx="135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9CFF63-063F-0674-DC44-C7E6A569E855}"/>
                    </a:ext>
                  </a:extLst>
                </p14:cNvPr>
                <p14:cNvContentPartPr/>
                <p14:nvPr/>
              </p14:nvContentPartPr>
              <p14:xfrm>
                <a:off x="9404572" y="3649990"/>
                <a:ext cx="187560" cy="46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9CFF63-063F-0674-DC44-C7E6A569E85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98452" y="3643870"/>
                  <a:ext cx="199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7C390A-14FA-8784-A52E-742D0B4ACFF3}"/>
                    </a:ext>
                  </a:extLst>
                </p14:cNvPr>
                <p14:cNvContentPartPr/>
                <p14:nvPr/>
              </p14:nvContentPartPr>
              <p14:xfrm>
                <a:off x="9512572" y="3594190"/>
                <a:ext cx="13320" cy="152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7C390A-14FA-8784-A52E-742D0B4ACFF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506452" y="3588070"/>
                  <a:ext cx="2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022357E-396A-33AA-7331-425C1B0B6344}"/>
                    </a:ext>
                  </a:extLst>
                </p14:cNvPr>
                <p14:cNvContentPartPr/>
                <p14:nvPr/>
              </p14:nvContentPartPr>
              <p14:xfrm>
                <a:off x="9818932" y="3323470"/>
                <a:ext cx="35280" cy="289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22357E-396A-33AA-7331-425C1B0B634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12812" y="3317350"/>
                  <a:ext cx="47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98A5B8-E5EB-6EFA-95FB-606EA0947EF8}"/>
                    </a:ext>
                  </a:extLst>
                </p14:cNvPr>
                <p14:cNvContentPartPr/>
                <p14:nvPr/>
              </p14:nvContentPartPr>
              <p14:xfrm>
                <a:off x="9727492" y="3579790"/>
                <a:ext cx="343440" cy="42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98A5B8-E5EB-6EFA-95FB-606EA0947E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21372" y="3573670"/>
                  <a:ext cx="355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BBB534-87BC-559B-5C63-D5264C34FD1D}"/>
                    </a:ext>
                  </a:extLst>
                </p14:cNvPr>
                <p14:cNvContentPartPr/>
                <p14:nvPr/>
              </p14:nvContentPartPr>
              <p14:xfrm>
                <a:off x="9777532" y="3769870"/>
                <a:ext cx="47880" cy="250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BBB534-87BC-559B-5C63-D5264C34FD1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71412" y="3763750"/>
                  <a:ext cx="60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C6B337-C533-4A57-5630-47F99231B42D}"/>
                    </a:ext>
                  </a:extLst>
                </p14:cNvPr>
                <p14:cNvContentPartPr/>
                <p14:nvPr/>
              </p14:nvContentPartPr>
              <p14:xfrm>
                <a:off x="9773572" y="3769870"/>
                <a:ext cx="133920" cy="15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8C6B337-C533-4A57-5630-47F99231B42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67452" y="3763750"/>
                  <a:ext cx="146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2005310-06E7-6B4B-383C-D55EB27B4708}"/>
                    </a:ext>
                  </a:extLst>
                </p14:cNvPr>
                <p14:cNvContentPartPr/>
                <p14:nvPr/>
              </p14:nvContentPartPr>
              <p14:xfrm>
                <a:off x="9976252" y="3934750"/>
                <a:ext cx="119880" cy="14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2005310-06E7-6B4B-383C-D55EB27B470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70132" y="3928630"/>
                  <a:ext cx="13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B3939DC-5452-D9B1-436E-85D1B444C37A}"/>
                    </a:ext>
                  </a:extLst>
                </p14:cNvPr>
                <p14:cNvContentPartPr/>
                <p14:nvPr/>
              </p14:nvContentPartPr>
              <p14:xfrm>
                <a:off x="10267852" y="3558550"/>
                <a:ext cx="75960" cy="5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B3939DC-5452-D9B1-436E-85D1B444C3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61732" y="3552430"/>
                  <a:ext cx="88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9E6958-8BFE-98FF-2348-BB4D5EB77722}"/>
                    </a:ext>
                  </a:extLst>
                </p14:cNvPr>
                <p14:cNvContentPartPr/>
                <p14:nvPr/>
              </p14:nvContentPartPr>
              <p14:xfrm>
                <a:off x="10290172" y="3541990"/>
                <a:ext cx="23400" cy="13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9E6958-8BFE-98FF-2348-BB4D5EB777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84052" y="3535870"/>
                  <a:ext cx="35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0A4C1F-E7D3-1915-6FC8-5B2508C06DCF}"/>
                    </a:ext>
                  </a:extLst>
                </p14:cNvPr>
                <p14:cNvContentPartPr/>
                <p14:nvPr/>
              </p14:nvContentPartPr>
              <p14:xfrm>
                <a:off x="10568092" y="3342910"/>
                <a:ext cx="63000" cy="239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0A4C1F-E7D3-1915-6FC8-5B2508C06DC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61972" y="3336790"/>
                  <a:ext cx="75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F0E0E0-A301-5FD7-8384-107CE22E0BE7}"/>
                    </a:ext>
                  </a:extLst>
                </p14:cNvPr>
                <p14:cNvContentPartPr/>
                <p14:nvPr/>
              </p14:nvContentPartPr>
              <p14:xfrm>
                <a:off x="10513372" y="3617590"/>
                <a:ext cx="382680" cy="40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F0E0E0-A301-5FD7-8384-107CE22E0BE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07252" y="3611470"/>
                  <a:ext cx="394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5052FE-4E0A-00B3-DFCA-A30206A6CEB7}"/>
                    </a:ext>
                  </a:extLst>
                </p14:cNvPr>
                <p14:cNvContentPartPr/>
                <p14:nvPr/>
              </p14:nvContentPartPr>
              <p14:xfrm>
                <a:off x="10646572" y="3737470"/>
                <a:ext cx="70200" cy="282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5052FE-4E0A-00B3-DFCA-A30206A6CEB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40452" y="3731350"/>
                  <a:ext cx="82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F8F6ED9-8B16-8176-1081-685AB4CCE270}"/>
                    </a:ext>
                  </a:extLst>
                </p14:cNvPr>
                <p14:cNvContentPartPr/>
                <p14:nvPr/>
              </p14:nvContentPartPr>
              <p14:xfrm>
                <a:off x="10655212" y="3766630"/>
                <a:ext cx="162000" cy="141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F8F6ED9-8B16-8176-1081-685AB4CCE27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649092" y="3760510"/>
                  <a:ext cx="174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FC66E7-388F-84CC-B132-3E35224BB9BF}"/>
                    </a:ext>
                  </a:extLst>
                </p14:cNvPr>
                <p14:cNvContentPartPr/>
                <p14:nvPr/>
              </p14:nvContentPartPr>
              <p14:xfrm>
                <a:off x="10841692" y="3887230"/>
                <a:ext cx="33840" cy="160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FC66E7-388F-84CC-B132-3E35224BB9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835572" y="3881110"/>
                  <a:ext cx="46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B0FD298-1A9B-568E-FED6-45AB643D3908}"/>
                    </a:ext>
                  </a:extLst>
                </p14:cNvPr>
                <p14:cNvContentPartPr/>
                <p14:nvPr/>
              </p14:nvContentPartPr>
              <p14:xfrm>
                <a:off x="10832692" y="3913870"/>
                <a:ext cx="110520" cy="137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B0FD298-1A9B-568E-FED6-45AB643D390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826572" y="3907750"/>
                  <a:ext cx="1227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28044F-D72E-59A8-35F7-09CC1D70B3D4}"/>
              </a:ext>
            </a:extLst>
          </p:cNvPr>
          <p:cNvGrpSpPr/>
          <p:nvPr/>
        </p:nvGrpSpPr>
        <p:grpSpPr>
          <a:xfrm>
            <a:off x="7801852" y="4472950"/>
            <a:ext cx="2282400" cy="1170720"/>
            <a:chOff x="7801852" y="4472950"/>
            <a:chExt cx="2282400" cy="11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CD8BBD-E2DB-0F68-F17C-DE0081EB6C54}"/>
                    </a:ext>
                  </a:extLst>
                </p14:cNvPr>
                <p14:cNvContentPartPr/>
                <p14:nvPr/>
              </p14:nvContentPartPr>
              <p14:xfrm>
                <a:off x="8359852" y="4472950"/>
                <a:ext cx="27360" cy="29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CD8BBD-E2DB-0F68-F17C-DE0081EB6C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53732" y="4466830"/>
                  <a:ext cx="39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5910C8-53E0-2181-0526-B814A3F780BC}"/>
                    </a:ext>
                  </a:extLst>
                </p14:cNvPr>
                <p14:cNvContentPartPr/>
                <p14:nvPr/>
              </p14:nvContentPartPr>
              <p14:xfrm>
                <a:off x="8375332" y="4764910"/>
                <a:ext cx="77400" cy="133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5910C8-53E0-2181-0526-B814A3F780B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69212" y="4758790"/>
                  <a:ext cx="89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F86EA94-A501-876A-8A39-18A38045A8EB}"/>
                    </a:ext>
                  </a:extLst>
                </p14:cNvPr>
                <p14:cNvContentPartPr/>
                <p14:nvPr/>
              </p14:nvContentPartPr>
              <p14:xfrm>
                <a:off x="8302252" y="4931230"/>
                <a:ext cx="272520" cy="23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F86EA94-A501-876A-8A39-18A38045A8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96132" y="4925110"/>
                  <a:ext cx="284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F62CD5-EE89-0371-EBA1-D340E1524AC0}"/>
                    </a:ext>
                  </a:extLst>
                </p14:cNvPr>
                <p14:cNvContentPartPr/>
                <p14:nvPr/>
              </p14:nvContentPartPr>
              <p14:xfrm>
                <a:off x="8142412" y="4933390"/>
                <a:ext cx="223200" cy="30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F62CD5-EE89-0371-EBA1-D340E1524AC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36292" y="4927270"/>
                  <a:ext cx="235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90A63AF-F984-88AA-47F5-3E17E379066A}"/>
                    </a:ext>
                  </a:extLst>
                </p14:cNvPr>
                <p14:cNvContentPartPr/>
                <p14:nvPr/>
              </p14:nvContentPartPr>
              <p14:xfrm>
                <a:off x="8361652" y="4530910"/>
                <a:ext cx="675720" cy="4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90A63AF-F984-88AA-47F5-3E17E379066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55532" y="4524790"/>
                  <a:ext cx="687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9C45DA3-3B18-DA92-2056-D4265EFD039B}"/>
                    </a:ext>
                  </a:extLst>
                </p14:cNvPr>
                <p14:cNvContentPartPr/>
                <p14:nvPr/>
              </p14:nvContentPartPr>
              <p14:xfrm>
                <a:off x="9049612" y="4558630"/>
                <a:ext cx="159840" cy="1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9C45DA3-3B18-DA92-2056-D4265EFD039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43492" y="4552510"/>
                  <a:ext cx="172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0EFD88-A1AE-909D-4036-D52C8E57220E}"/>
                    </a:ext>
                  </a:extLst>
                </p14:cNvPr>
                <p14:cNvContentPartPr/>
                <p14:nvPr/>
              </p14:nvContentPartPr>
              <p14:xfrm>
                <a:off x="9241492" y="4564750"/>
                <a:ext cx="16560" cy="318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0EFD88-A1AE-909D-4036-D52C8E57220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35372" y="4558630"/>
                  <a:ext cx="28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FC7D55-5B3B-806E-297F-13FB369FC948}"/>
                    </a:ext>
                  </a:extLst>
                </p14:cNvPr>
                <p14:cNvContentPartPr/>
                <p14:nvPr/>
              </p14:nvContentPartPr>
              <p14:xfrm>
                <a:off x="9177052" y="4872190"/>
                <a:ext cx="182520" cy="318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FC7D55-5B3B-806E-297F-13FB369FC9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70932" y="4866070"/>
                  <a:ext cx="194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88E44-1214-23DF-E087-9A34DA272CE7}"/>
                    </a:ext>
                  </a:extLst>
                </p14:cNvPr>
                <p14:cNvContentPartPr/>
                <p14:nvPr/>
              </p14:nvContentPartPr>
              <p14:xfrm>
                <a:off x="9316732" y="5186470"/>
                <a:ext cx="11160" cy="397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88E44-1214-23DF-E087-9A34DA272C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10612" y="5180350"/>
                  <a:ext cx="23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F316DA6-47E7-9A69-F088-631562E05094}"/>
                    </a:ext>
                  </a:extLst>
                </p14:cNvPr>
                <p14:cNvContentPartPr/>
                <p14:nvPr/>
              </p14:nvContentPartPr>
              <p14:xfrm>
                <a:off x="8418892" y="5592190"/>
                <a:ext cx="1013760" cy="51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F316DA6-47E7-9A69-F088-631562E0509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12772" y="5586070"/>
                  <a:ext cx="1026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EC41F8-0C37-6757-BEE9-B495980302AE}"/>
                    </a:ext>
                  </a:extLst>
                </p14:cNvPr>
                <p14:cNvContentPartPr/>
                <p14:nvPr/>
              </p14:nvContentPartPr>
              <p14:xfrm>
                <a:off x="8620132" y="4939150"/>
                <a:ext cx="3960" cy="1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EC41F8-0C37-6757-BEE9-B495980302A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14012" y="4933030"/>
                  <a:ext cx="162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73F5C5-3582-5580-8581-35D0F1322230}"/>
                    </a:ext>
                  </a:extLst>
                </p14:cNvPr>
                <p14:cNvContentPartPr/>
                <p14:nvPr/>
              </p14:nvContentPartPr>
              <p14:xfrm>
                <a:off x="8566492" y="4938070"/>
                <a:ext cx="109440" cy="20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73F5C5-3582-5580-8581-35D0F13222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60372" y="4931950"/>
                  <a:ext cx="121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63A4F2-283B-A049-3956-212EA4912E67}"/>
                    </a:ext>
                  </a:extLst>
                </p14:cNvPr>
                <p14:cNvContentPartPr/>
                <p14:nvPr/>
              </p14:nvContentPartPr>
              <p14:xfrm>
                <a:off x="8368132" y="5083510"/>
                <a:ext cx="100080" cy="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63A4F2-283B-A049-3956-212EA4912E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62012" y="5077390"/>
                  <a:ext cx="11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239157-2094-1ED3-D74E-E6AED1F6FE86}"/>
                    </a:ext>
                  </a:extLst>
                </p14:cNvPr>
                <p14:cNvContentPartPr/>
                <p14:nvPr/>
              </p14:nvContentPartPr>
              <p14:xfrm>
                <a:off x="8420332" y="5082070"/>
                <a:ext cx="33480" cy="550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239157-2094-1ED3-D74E-E6AED1F6FE8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14212" y="5075950"/>
                  <a:ext cx="457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C11515-0734-3A70-5587-81FCCAC1E95B}"/>
                    </a:ext>
                  </a:extLst>
                </p14:cNvPr>
                <p14:cNvContentPartPr/>
                <p14:nvPr/>
              </p14:nvContentPartPr>
              <p14:xfrm>
                <a:off x="7801852" y="5174230"/>
                <a:ext cx="14400" cy="7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C11515-0734-3A70-5587-81FCCAC1E95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95732" y="5168110"/>
                  <a:ext cx="2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4E82C1F-A051-1873-7498-78114F0631CE}"/>
                    </a:ext>
                  </a:extLst>
                </p14:cNvPr>
                <p14:cNvContentPartPr/>
                <p14:nvPr/>
              </p14:nvContentPartPr>
              <p14:xfrm>
                <a:off x="7856212" y="5088550"/>
                <a:ext cx="236160" cy="19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4E82C1F-A051-1873-7498-78114F0631C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50092" y="5082430"/>
                  <a:ext cx="24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4AFBB5-38D1-AA46-B6B3-480A84BBD7F2}"/>
                    </a:ext>
                  </a:extLst>
                </p14:cNvPr>
                <p14:cNvContentPartPr/>
                <p14:nvPr/>
              </p14:nvContentPartPr>
              <p14:xfrm>
                <a:off x="8173012" y="5228590"/>
                <a:ext cx="21960" cy="189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4AFBB5-38D1-AA46-B6B3-480A84BBD7F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66892" y="5222470"/>
                  <a:ext cx="34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C39B4EF-BF89-4ADA-D352-DF7274B34E3D}"/>
                    </a:ext>
                  </a:extLst>
                </p14:cNvPr>
                <p14:cNvContentPartPr/>
                <p14:nvPr/>
              </p14:nvContentPartPr>
              <p14:xfrm>
                <a:off x="8186692" y="5277550"/>
                <a:ext cx="101160" cy="100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39B4EF-BF89-4ADA-D352-DF7274B34E3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80572" y="5271430"/>
                  <a:ext cx="113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45FB3E1-17A0-52A1-E923-D31C56F5DD9D}"/>
                    </a:ext>
                  </a:extLst>
                </p14:cNvPr>
                <p14:cNvContentPartPr/>
                <p14:nvPr/>
              </p14:nvContentPartPr>
              <p14:xfrm>
                <a:off x="8195692" y="5312830"/>
                <a:ext cx="69480" cy="41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45FB3E1-17A0-52A1-E923-D31C56F5DD9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89572" y="5306710"/>
                  <a:ext cx="81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95BEBA-F6F8-139E-C70B-D24A4E1CD3CA}"/>
                    </a:ext>
                  </a:extLst>
                </p14:cNvPr>
                <p14:cNvContentPartPr/>
                <p14:nvPr/>
              </p14:nvContentPartPr>
              <p14:xfrm>
                <a:off x="9505732" y="4869310"/>
                <a:ext cx="102240" cy="269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95BEBA-F6F8-139E-C70B-D24A4E1CD3C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499612" y="4863190"/>
                  <a:ext cx="114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FE592A-363D-AB8A-8998-8AD82D7E9F8F}"/>
                    </a:ext>
                  </a:extLst>
                </p14:cNvPr>
                <p14:cNvContentPartPr/>
                <p14:nvPr/>
              </p14:nvContentPartPr>
              <p14:xfrm>
                <a:off x="9506452" y="4866430"/>
                <a:ext cx="173880" cy="133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FE592A-363D-AB8A-8998-8AD82D7E9F8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00332" y="4860310"/>
                  <a:ext cx="186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BBCBEAB-44C5-4C60-7870-301451E8C372}"/>
                    </a:ext>
                  </a:extLst>
                </p14:cNvPr>
                <p14:cNvContentPartPr/>
                <p14:nvPr/>
              </p14:nvContentPartPr>
              <p14:xfrm>
                <a:off x="9766732" y="4960750"/>
                <a:ext cx="106920" cy="163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BBCBEAB-44C5-4C60-7870-301451E8C37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760612" y="4954630"/>
                  <a:ext cx="119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B36588-85ED-B7C6-E1D1-137DF4A009BF}"/>
                    </a:ext>
                  </a:extLst>
                </p14:cNvPr>
                <p14:cNvContentPartPr/>
                <p14:nvPr/>
              </p14:nvContentPartPr>
              <p14:xfrm>
                <a:off x="9788692" y="5001070"/>
                <a:ext cx="76680" cy="76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B36588-85ED-B7C6-E1D1-137DF4A009B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82572" y="4994950"/>
                  <a:ext cx="88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5677A3A-454A-348F-603A-E8ACCA921998}"/>
                    </a:ext>
                  </a:extLst>
                </p14:cNvPr>
                <p14:cNvContentPartPr/>
                <p14:nvPr/>
              </p14:nvContentPartPr>
              <p14:xfrm>
                <a:off x="9896332" y="4984150"/>
                <a:ext cx="102240" cy="86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5677A3A-454A-348F-603A-E8ACCA9219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90212" y="4978030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538CFAC-8574-2A6C-8B79-65749375A9F3}"/>
                    </a:ext>
                  </a:extLst>
                </p14:cNvPr>
                <p14:cNvContentPartPr/>
                <p14:nvPr/>
              </p14:nvContentPartPr>
              <p14:xfrm>
                <a:off x="9951052" y="4883710"/>
                <a:ext cx="133200" cy="140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538CFAC-8574-2A6C-8B79-65749375A9F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44932" y="4877590"/>
                  <a:ext cx="1454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3A6CD68-16C0-FC03-BED0-E3268625D9E8}"/>
              </a:ext>
            </a:extLst>
          </p:cNvPr>
          <p:cNvGrpSpPr/>
          <p:nvPr/>
        </p:nvGrpSpPr>
        <p:grpSpPr>
          <a:xfrm>
            <a:off x="8849092" y="1717510"/>
            <a:ext cx="154440" cy="339840"/>
            <a:chOff x="8849092" y="1717510"/>
            <a:chExt cx="15444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DC4A14-803C-4F9F-942B-C40B02CEB8E2}"/>
                    </a:ext>
                  </a:extLst>
                </p14:cNvPr>
                <p14:cNvContentPartPr/>
                <p14:nvPr/>
              </p14:nvContentPartPr>
              <p14:xfrm>
                <a:off x="8877892" y="1717510"/>
                <a:ext cx="62280" cy="289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DC4A14-803C-4F9F-942B-C40B02CEB8E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60252" y="1699510"/>
                  <a:ext cx="97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E8536E-66F4-147C-D6DD-593DEE6BA153}"/>
                    </a:ext>
                  </a:extLst>
                </p14:cNvPr>
                <p14:cNvContentPartPr/>
                <p14:nvPr/>
              </p14:nvContentPartPr>
              <p14:xfrm>
                <a:off x="8849092" y="1927030"/>
                <a:ext cx="154440" cy="130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E8536E-66F4-147C-D6DD-593DEE6BA15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831452" y="1909390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90684BC-8A0B-757B-6000-0F02DA4D2C00}"/>
              </a:ext>
            </a:extLst>
          </p:cNvPr>
          <p:cNvGrpSpPr/>
          <p:nvPr/>
        </p:nvGrpSpPr>
        <p:grpSpPr>
          <a:xfrm>
            <a:off x="8763772" y="2197390"/>
            <a:ext cx="212400" cy="197280"/>
            <a:chOff x="8763772" y="2197390"/>
            <a:chExt cx="21240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4095B63-217D-DE48-72F8-AFBE4C4AEE37}"/>
                    </a:ext>
                  </a:extLst>
                </p14:cNvPr>
                <p14:cNvContentPartPr/>
                <p14:nvPr/>
              </p14:nvContentPartPr>
              <p14:xfrm>
                <a:off x="8763772" y="2197390"/>
                <a:ext cx="86400" cy="185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4095B63-217D-DE48-72F8-AFBE4C4AEE3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45772" y="2179390"/>
                  <a:ext cx="122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FE181B-E195-4609-562C-28F6144512FA}"/>
                    </a:ext>
                  </a:extLst>
                </p14:cNvPr>
                <p14:cNvContentPartPr/>
                <p14:nvPr/>
              </p14:nvContentPartPr>
              <p14:xfrm>
                <a:off x="8791132" y="2363710"/>
                <a:ext cx="63000" cy="30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FE181B-E195-4609-562C-28F6144512F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773492" y="2345710"/>
                  <a:ext cx="98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5E0D67-D111-5F35-90FB-46D24D3A716D}"/>
                    </a:ext>
                  </a:extLst>
                </p14:cNvPr>
                <p14:cNvContentPartPr/>
                <p14:nvPr/>
              </p14:nvContentPartPr>
              <p14:xfrm>
                <a:off x="8925772" y="2305030"/>
                <a:ext cx="50400" cy="84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5E0D67-D111-5F35-90FB-46D24D3A716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08132" y="2287390"/>
                  <a:ext cx="860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E2A88C-2453-BABA-9CDB-975281FE4D31}"/>
              </a:ext>
            </a:extLst>
          </p:cNvPr>
          <p:cNvGrpSpPr/>
          <p:nvPr/>
        </p:nvGrpSpPr>
        <p:grpSpPr>
          <a:xfrm>
            <a:off x="9613372" y="1706710"/>
            <a:ext cx="106560" cy="284760"/>
            <a:chOff x="9613372" y="1706710"/>
            <a:chExt cx="1065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DEC3CF9-1ACA-264A-98D2-C744C43211BF}"/>
                    </a:ext>
                  </a:extLst>
                </p14:cNvPr>
                <p14:cNvContentPartPr/>
                <p14:nvPr/>
              </p14:nvContentPartPr>
              <p14:xfrm>
                <a:off x="9636412" y="1706710"/>
                <a:ext cx="31320" cy="187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DEC3CF9-1ACA-264A-98D2-C744C43211B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18412" y="1689070"/>
                  <a:ext cx="66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3EED21-3F79-7CFF-F267-305079CE14D7}"/>
                    </a:ext>
                  </a:extLst>
                </p14:cNvPr>
                <p14:cNvContentPartPr/>
                <p14:nvPr/>
              </p14:nvContentPartPr>
              <p14:xfrm>
                <a:off x="9613372" y="1909750"/>
                <a:ext cx="106560" cy="81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3EED21-3F79-7CFF-F267-305079CE14D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5372" y="1891750"/>
                  <a:ext cx="1422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C7108C9-8F56-BCF9-5F66-AA6960DC6231}"/>
              </a:ext>
            </a:extLst>
          </p:cNvPr>
          <p:cNvGrpSpPr/>
          <p:nvPr/>
        </p:nvGrpSpPr>
        <p:grpSpPr>
          <a:xfrm>
            <a:off x="9637132" y="2136550"/>
            <a:ext cx="125640" cy="187200"/>
            <a:chOff x="9637132" y="2136550"/>
            <a:chExt cx="12564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5D1A0E3-58F1-2C76-C28E-6E43C507555F}"/>
                    </a:ext>
                  </a:extLst>
                </p14:cNvPr>
                <p14:cNvContentPartPr/>
                <p14:nvPr/>
              </p14:nvContentPartPr>
              <p14:xfrm>
                <a:off x="9677452" y="2136550"/>
                <a:ext cx="59760" cy="187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5D1A0E3-58F1-2C76-C28E-6E43C507555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9812" y="2118910"/>
                  <a:ext cx="95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DF19A1F-911A-72CB-26A9-0E2D5E5576FD}"/>
                    </a:ext>
                  </a:extLst>
                </p14:cNvPr>
                <p14:cNvContentPartPr/>
                <p14:nvPr/>
              </p14:nvContentPartPr>
              <p14:xfrm>
                <a:off x="9637132" y="2140870"/>
                <a:ext cx="25200" cy="48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DF19A1F-911A-72CB-26A9-0E2D5E5576F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19132" y="2122870"/>
                  <a:ext cx="60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1E9EA5E-DA4B-ED60-8379-69E68D786BE6}"/>
                    </a:ext>
                  </a:extLst>
                </p14:cNvPr>
                <p14:cNvContentPartPr/>
                <p14:nvPr/>
              </p14:nvContentPartPr>
              <p14:xfrm>
                <a:off x="9714532" y="2272990"/>
                <a:ext cx="48240" cy="45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1E9EA5E-DA4B-ED60-8379-69E68D786BE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696892" y="2255350"/>
                  <a:ext cx="838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FC6703F-A7D6-BE9E-3A0D-F49116FD5E23}"/>
              </a:ext>
            </a:extLst>
          </p:cNvPr>
          <p:cNvGrpSpPr/>
          <p:nvPr/>
        </p:nvGrpSpPr>
        <p:grpSpPr>
          <a:xfrm>
            <a:off x="10171372" y="1679710"/>
            <a:ext cx="99360" cy="293760"/>
            <a:chOff x="10171372" y="1679710"/>
            <a:chExt cx="9936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91C9D90-1407-FF98-C712-F90F693952FA}"/>
                    </a:ext>
                  </a:extLst>
                </p14:cNvPr>
                <p14:cNvContentPartPr/>
                <p14:nvPr/>
              </p14:nvContentPartPr>
              <p14:xfrm>
                <a:off x="10230412" y="1679710"/>
                <a:ext cx="40320" cy="293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91C9D90-1407-FF98-C712-F90F693952F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12412" y="1662070"/>
                  <a:ext cx="75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5CA372-2486-5B90-9E2E-453E079F7F5A}"/>
                    </a:ext>
                  </a:extLst>
                </p14:cNvPr>
                <p14:cNvContentPartPr/>
                <p14:nvPr/>
              </p14:nvContentPartPr>
              <p14:xfrm>
                <a:off x="10171372" y="1929910"/>
                <a:ext cx="79920" cy="38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5CA372-2486-5B90-9E2E-453E079F7F5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53372" y="1911910"/>
                  <a:ext cx="11556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7E4D993-B672-2888-AEE1-3EFE5609B7B1}"/>
              </a:ext>
            </a:extLst>
          </p:cNvPr>
          <p:cNvGrpSpPr/>
          <p:nvPr/>
        </p:nvGrpSpPr>
        <p:grpSpPr>
          <a:xfrm>
            <a:off x="10175332" y="2177950"/>
            <a:ext cx="266760" cy="216720"/>
            <a:chOff x="10175332" y="2177950"/>
            <a:chExt cx="26676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A31BF73-7BA5-CDD7-773F-D16DAE44224D}"/>
                    </a:ext>
                  </a:extLst>
                </p14:cNvPr>
                <p14:cNvContentPartPr/>
                <p14:nvPr/>
              </p14:nvContentPartPr>
              <p14:xfrm>
                <a:off x="10208092" y="2203510"/>
                <a:ext cx="49320" cy="165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A31BF73-7BA5-CDD7-773F-D16DAE44224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90092" y="2185510"/>
                  <a:ext cx="84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C39831-EC42-5109-15E3-31B4D8A8F168}"/>
                    </a:ext>
                  </a:extLst>
                </p14:cNvPr>
                <p14:cNvContentPartPr/>
                <p14:nvPr/>
              </p14:nvContentPartPr>
              <p14:xfrm>
                <a:off x="10175332" y="2177950"/>
                <a:ext cx="59040" cy="33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C39831-EC42-5109-15E3-31B4D8A8F16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157332" y="2160310"/>
                  <a:ext cx="94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CEF11CE-F3A1-14E8-B4FE-1163CA12F542}"/>
                    </a:ext>
                  </a:extLst>
                </p14:cNvPr>
                <p14:cNvContentPartPr/>
                <p14:nvPr/>
              </p14:nvContentPartPr>
              <p14:xfrm>
                <a:off x="10204132" y="2358310"/>
                <a:ext cx="66240" cy="30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CEF11CE-F3A1-14E8-B4FE-1163CA12F54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186492" y="2340670"/>
                  <a:ext cx="101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B42234-5D70-4AF1-6AC9-CFFF140F6191}"/>
                    </a:ext>
                  </a:extLst>
                </p14:cNvPr>
                <p14:cNvContentPartPr/>
                <p14:nvPr/>
              </p14:nvContentPartPr>
              <p14:xfrm>
                <a:off x="10332292" y="2292790"/>
                <a:ext cx="109800" cy="101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B42234-5D70-4AF1-6AC9-CFFF140F619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314652" y="2275150"/>
                  <a:ext cx="145440" cy="13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533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3599-3D43-82D2-FC24-D5C13871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divider</a:t>
            </a:r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5DF4F50E-6D8F-174E-CBA4-3752A3544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92" y="1008301"/>
            <a:ext cx="2712555" cy="52284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CB8D-5C56-66F0-D4E1-B2480C84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14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081CA2-3DFA-0746-6093-E3178AFA1206}"/>
              </a:ext>
            </a:extLst>
          </p:cNvPr>
          <p:cNvGrpSpPr/>
          <p:nvPr/>
        </p:nvGrpSpPr>
        <p:grpSpPr>
          <a:xfrm>
            <a:off x="5860372" y="3052030"/>
            <a:ext cx="2089440" cy="731160"/>
            <a:chOff x="5860372" y="3052030"/>
            <a:chExt cx="20894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B9D23-5EBD-16B7-FA5E-670E247DCB9A}"/>
                    </a:ext>
                  </a:extLst>
                </p14:cNvPr>
                <p14:cNvContentPartPr/>
                <p14:nvPr/>
              </p14:nvContentPartPr>
              <p14:xfrm>
                <a:off x="5903212" y="3356590"/>
                <a:ext cx="43560" cy="338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B9D23-5EBD-16B7-FA5E-670E247DCB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97092" y="3350470"/>
                  <a:ext cx="55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F717A1-C119-A3EA-CFBF-A7B1CC4E1058}"/>
                    </a:ext>
                  </a:extLst>
                </p14:cNvPr>
                <p14:cNvContentPartPr/>
                <p14:nvPr/>
              </p14:nvContentPartPr>
              <p14:xfrm>
                <a:off x="5860372" y="3646030"/>
                <a:ext cx="112320" cy="4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F717A1-C119-A3EA-CFBF-A7B1CC4E10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54252" y="3639910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AE5BF1-E433-AFB2-CB76-223BA25B5192}"/>
                    </a:ext>
                  </a:extLst>
                </p14:cNvPr>
                <p14:cNvContentPartPr/>
                <p14:nvPr/>
              </p14:nvContentPartPr>
              <p14:xfrm>
                <a:off x="6093292" y="3566470"/>
                <a:ext cx="22680" cy="187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AE5BF1-E433-AFB2-CB76-223BA25B51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7172" y="3560350"/>
                  <a:ext cx="34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0C4B13-628D-51B0-C6E2-316F5C3818EC}"/>
                    </a:ext>
                  </a:extLst>
                </p14:cNvPr>
                <p14:cNvContentPartPr/>
                <p14:nvPr/>
              </p14:nvContentPartPr>
              <p14:xfrm>
                <a:off x="6230092" y="3480070"/>
                <a:ext cx="69480" cy="3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0C4B13-628D-51B0-C6E2-316F5C3818E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23972" y="3473950"/>
                  <a:ext cx="81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B2C206-5B25-DE41-0702-474E9626B40D}"/>
                    </a:ext>
                  </a:extLst>
                </p14:cNvPr>
                <p14:cNvContentPartPr/>
                <p14:nvPr/>
              </p14:nvContentPartPr>
              <p14:xfrm>
                <a:off x="6273292" y="3550990"/>
                <a:ext cx="66600" cy="4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B2C206-5B25-DE41-0702-474E9626B4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67172" y="3544870"/>
                  <a:ext cx="78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625304-EF67-0A84-57A0-F46B4411DA69}"/>
                    </a:ext>
                  </a:extLst>
                </p14:cNvPr>
                <p14:cNvContentPartPr/>
                <p14:nvPr/>
              </p14:nvContentPartPr>
              <p14:xfrm>
                <a:off x="6564532" y="3323110"/>
                <a:ext cx="30600" cy="27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625304-EF67-0A84-57A0-F46B4411D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58412" y="3316990"/>
                  <a:ext cx="42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A92391-C930-97FA-66DA-1FD51B496071}"/>
                    </a:ext>
                  </a:extLst>
                </p14:cNvPr>
                <p14:cNvContentPartPr/>
                <p14:nvPr/>
              </p14:nvContentPartPr>
              <p14:xfrm>
                <a:off x="6697372" y="3548830"/>
                <a:ext cx="6480" cy="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A92391-C930-97FA-66DA-1FD51B4960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91252" y="3542710"/>
                  <a:ext cx="18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D14CA1-46B9-3091-6EB8-2E47FA41DBA7}"/>
                    </a:ext>
                  </a:extLst>
                </p14:cNvPr>
                <p14:cNvContentPartPr/>
                <p14:nvPr/>
              </p14:nvContentPartPr>
              <p14:xfrm>
                <a:off x="6695932" y="3550270"/>
                <a:ext cx="19800" cy="90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D14CA1-46B9-3091-6EB8-2E47FA41DB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89812" y="3544150"/>
                  <a:ext cx="32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031B89-2936-F73C-2970-6A3625A447A1}"/>
                    </a:ext>
                  </a:extLst>
                </p14:cNvPr>
                <p14:cNvContentPartPr/>
                <p14:nvPr/>
              </p14:nvContentPartPr>
              <p14:xfrm>
                <a:off x="6683332" y="3488710"/>
                <a:ext cx="11520" cy="1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031B89-2936-F73C-2970-6A3625A447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77212" y="3482590"/>
                  <a:ext cx="2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13F42C-8BEC-70D0-F0FA-E4D956A6DD83}"/>
                    </a:ext>
                  </a:extLst>
                </p14:cNvPr>
                <p14:cNvContentPartPr/>
                <p14:nvPr/>
              </p14:nvContentPartPr>
              <p14:xfrm>
                <a:off x="6766132" y="3521470"/>
                <a:ext cx="101520" cy="9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13F42C-8BEC-70D0-F0FA-E4D956A6DD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60012" y="3515350"/>
                  <a:ext cx="113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ABB67E-7222-62CE-E5E4-2E3DC5F50CFB}"/>
                    </a:ext>
                  </a:extLst>
                </p14:cNvPr>
                <p14:cNvContentPartPr/>
                <p14:nvPr/>
              </p14:nvContentPartPr>
              <p14:xfrm>
                <a:off x="7169692" y="3072910"/>
                <a:ext cx="80280" cy="20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ABB67E-7222-62CE-E5E4-2E3DC5F50C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63572" y="3066790"/>
                  <a:ext cx="92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E6467B-1678-95DE-B379-751E372DF131}"/>
                    </a:ext>
                  </a:extLst>
                </p14:cNvPr>
                <p14:cNvContentPartPr/>
                <p14:nvPr/>
              </p14:nvContentPartPr>
              <p14:xfrm>
                <a:off x="7174732" y="3052030"/>
                <a:ext cx="120240" cy="12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E6467B-1678-95DE-B379-751E372DF1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68612" y="3045910"/>
                  <a:ext cx="132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5116F3-242F-A651-3DFF-D681CF17CE49}"/>
                    </a:ext>
                  </a:extLst>
                </p14:cNvPr>
                <p14:cNvContentPartPr/>
                <p14:nvPr/>
              </p14:nvContentPartPr>
              <p14:xfrm>
                <a:off x="7344652" y="3124030"/>
                <a:ext cx="133560" cy="12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5116F3-242F-A651-3DFF-D681CF17CE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38532" y="3117910"/>
                  <a:ext cx="145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01F647-4809-6EBF-1D00-FD7F53B1C2E7}"/>
                    </a:ext>
                  </a:extLst>
                </p14:cNvPr>
                <p14:cNvContentPartPr/>
                <p14:nvPr/>
              </p14:nvContentPartPr>
              <p14:xfrm>
                <a:off x="7019572" y="3292870"/>
                <a:ext cx="793440" cy="50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01F647-4809-6EBF-1D00-FD7F53B1C2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13452" y="3286750"/>
                  <a:ext cx="805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D1635B-DF1C-2890-090A-1ADF21C40B32}"/>
                    </a:ext>
                  </a:extLst>
                </p14:cNvPr>
                <p14:cNvContentPartPr/>
                <p14:nvPr/>
              </p14:nvContentPartPr>
              <p14:xfrm>
                <a:off x="7162132" y="3551710"/>
                <a:ext cx="53640" cy="18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D1635B-DF1C-2890-090A-1ADF21C40B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56012" y="3545590"/>
                  <a:ext cx="65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84677B-95D8-EBC5-DA52-C8F5D1715361}"/>
                    </a:ext>
                  </a:extLst>
                </p14:cNvPr>
                <p14:cNvContentPartPr/>
                <p14:nvPr/>
              </p14:nvContentPartPr>
              <p14:xfrm>
                <a:off x="7171132" y="3507430"/>
                <a:ext cx="115200" cy="14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84677B-95D8-EBC5-DA52-C8F5D17153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65012" y="3501310"/>
                  <a:ext cx="127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82F2E8-F0BE-141E-E31E-6166523192D8}"/>
                    </a:ext>
                  </a:extLst>
                </p14:cNvPr>
                <p14:cNvContentPartPr/>
                <p14:nvPr/>
              </p14:nvContentPartPr>
              <p14:xfrm>
                <a:off x="7372012" y="3598870"/>
                <a:ext cx="54360" cy="184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82F2E8-F0BE-141E-E31E-6166523192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5892" y="3592750"/>
                  <a:ext cx="6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4BFADC-EF55-E5E3-2272-84CC1A70E77B}"/>
                    </a:ext>
                  </a:extLst>
                </p14:cNvPr>
                <p14:cNvContentPartPr/>
                <p14:nvPr/>
              </p14:nvContentPartPr>
              <p14:xfrm>
                <a:off x="7473172" y="3553150"/>
                <a:ext cx="83160" cy="30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4BFADC-EF55-E5E3-2272-84CC1A70E7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67052" y="3547030"/>
                  <a:ext cx="95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89ED8F-6DD4-72C7-426F-4E41DB78CADA}"/>
                    </a:ext>
                  </a:extLst>
                </p14:cNvPr>
                <p14:cNvContentPartPr/>
                <p14:nvPr/>
              </p14:nvContentPartPr>
              <p14:xfrm>
                <a:off x="7516012" y="3507430"/>
                <a:ext cx="18000" cy="10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89ED8F-6DD4-72C7-426F-4E41DB78CA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09892" y="3501310"/>
                  <a:ext cx="30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15D942-A92F-1F27-AFB1-D4F71F1F942E}"/>
                    </a:ext>
                  </a:extLst>
                </p14:cNvPr>
                <p14:cNvContentPartPr/>
                <p14:nvPr/>
              </p14:nvContentPartPr>
              <p14:xfrm>
                <a:off x="7680172" y="3474310"/>
                <a:ext cx="23760" cy="15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15D942-A92F-1F27-AFB1-D4F71F1F94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74052" y="3468190"/>
                  <a:ext cx="3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805D96-A44B-67FA-3FF2-E6CD423E8054}"/>
                    </a:ext>
                  </a:extLst>
                </p14:cNvPr>
                <p14:cNvContentPartPr/>
                <p14:nvPr/>
              </p14:nvContentPartPr>
              <p14:xfrm>
                <a:off x="7658572" y="3416350"/>
                <a:ext cx="128520" cy="126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805D96-A44B-67FA-3FF2-E6CD423E805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52452" y="3410230"/>
                  <a:ext cx="140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5B9BD2-6484-1014-3273-5B9CE0C1A23D}"/>
                    </a:ext>
                  </a:extLst>
                </p14:cNvPr>
                <p14:cNvContentPartPr/>
                <p14:nvPr/>
              </p14:nvContentPartPr>
              <p14:xfrm>
                <a:off x="7830292" y="3483670"/>
                <a:ext cx="119520" cy="100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5B9BD2-6484-1014-3273-5B9CE0C1A2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4172" y="3477550"/>
                  <a:ext cx="13176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608F704-D644-A64D-0688-A9995054FDEB}"/>
              </a:ext>
            </a:extLst>
          </p:cNvPr>
          <p:cNvGrpSpPr/>
          <p:nvPr/>
        </p:nvGrpSpPr>
        <p:grpSpPr>
          <a:xfrm>
            <a:off x="8338972" y="3439750"/>
            <a:ext cx="28800" cy="219960"/>
            <a:chOff x="8338972" y="3439750"/>
            <a:chExt cx="2880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E829E3-5071-2F0F-2250-7A487887FD59}"/>
                    </a:ext>
                  </a:extLst>
                </p14:cNvPr>
                <p14:cNvContentPartPr/>
                <p14:nvPr/>
              </p14:nvContentPartPr>
              <p14:xfrm>
                <a:off x="8341852" y="3551350"/>
                <a:ext cx="25920" cy="10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E829E3-5071-2F0F-2250-7A487887FD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35732" y="3545230"/>
                  <a:ext cx="38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E52794-079B-8A2A-6914-C7DF0CADF104}"/>
                    </a:ext>
                  </a:extLst>
                </p14:cNvPr>
                <p14:cNvContentPartPr/>
                <p14:nvPr/>
              </p14:nvContentPartPr>
              <p14:xfrm>
                <a:off x="8338972" y="3439750"/>
                <a:ext cx="8640" cy="33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E52794-079B-8A2A-6914-C7DF0CADF1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32852" y="3433630"/>
                  <a:ext cx="20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80B5BB-CEAC-7753-76CD-198F8A1F1061}"/>
              </a:ext>
            </a:extLst>
          </p:cNvPr>
          <p:cNvGrpSpPr/>
          <p:nvPr/>
        </p:nvGrpSpPr>
        <p:grpSpPr>
          <a:xfrm>
            <a:off x="8801572" y="3142750"/>
            <a:ext cx="1206000" cy="439560"/>
            <a:chOff x="8801572" y="3142750"/>
            <a:chExt cx="120600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1DD6C1-6CAC-BE36-306C-FFF2A92EF7CA}"/>
                    </a:ext>
                  </a:extLst>
                </p14:cNvPr>
                <p14:cNvContentPartPr/>
                <p14:nvPr/>
              </p14:nvContentPartPr>
              <p14:xfrm>
                <a:off x="8858092" y="3142750"/>
                <a:ext cx="105480" cy="424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1DD6C1-6CAC-BE36-306C-FFF2A92EF7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1972" y="3136630"/>
                  <a:ext cx="117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F60AF2-D80C-2124-6BA6-5481E6AA635F}"/>
                    </a:ext>
                  </a:extLst>
                </p14:cNvPr>
                <p14:cNvContentPartPr/>
                <p14:nvPr/>
              </p14:nvContentPartPr>
              <p14:xfrm>
                <a:off x="8801572" y="3203950"/>
                <a:ext cx="99720" cy="49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F60AF2-D80C-2124-6BA6-5481E6AA63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95452" y="3197830"/>
                  <a:ext cx="111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556BEE-F4BC-3F94-2DC9-1880143863A5}"/>
                    </a:ext>
                  </a:extLst>
                </p14:cNvPr>
                <p14:cNvContentPartPr/>
                <p14:nvPr/>
              </p14:nvContentPartPr>
              <p14:xfrm>
                <a:off x="8896252" y="3491950"/>
                <a:ext cx="96480" cy="34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556BEE-F4BC-3F94-2DC9-1880143863A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90132" y="3485830"/>
                  <a:ext cx="108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682E93-2D95-3106-4191-73EFD9FD8180}"/>
                    </a:ext>
                  </a:extLst>
                </p14:cNvPr>
                <p14:cNvContentPartPr/>
                <p14:nvPr/>
              </p14:nvContentPartPr>
              <p14:xfrm>
                <a:off x="9107932" y="3442270"/>
                <a:ext cx="119520" cy="140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682E93-2D95-3106-4191-73EFD9FD81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01812" y="3436150"/>
                  <a:ext cx="131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F2B0D6-BAE5-BFFF-72FD-A297A7957B1A}"/>
                    </a:ext>
                  </a:extLst>
                </p14:cNvPr>
                <p14:cNvContentPartPr/>
                <p14:nvPr/>
              </p14:nvContentPartPr>
              <p14:xfrm>
                <a:off x="9438412" y="3302950"/>
                <a:ext cx="50400" cy="36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F2B0D6-BAE5-BFFF-72FD-A297A7957B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32292" y="3296830"/>
                  <a:ext cx="62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3A0AE3-FD0E-2F9D-F560-0EF8F67607A2}"/>
                    </a:ext>
                  </a:extLst>
                </p14:cNvPr>
                <p14:cNvContentPartPr/>
                <p14:nvPr/>
              </p14:nvContentPartPr>
              <p14:xfrm>
                <a:off x="9460372" y="3359110"/>
                <a:ext cx="46440" cy="20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3A0AE3-FD0E-2F9D-F560-0EF8F67607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4252" y="3352990"/>
                  <a:ext cx="58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D53474-3AB6-FED5-5E81-30E59925BF2F}"/>
                    </a:ext>
                  </a:extLst>
                </p14:cNvPr>
                <p14:cNvContentPartPr/>
                <p14:nvPr/>
              </p14:nvContentPartPr>
              <p14:xfrm>
                <a:off x="9685012" y="3166150"/>
                <a:ext cx="58320" cy="273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D53474-3AB6-FED5-5E81-30E59925BF2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78892" y="3160030"/>
                  <a:ext cx="70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E296FB-13CF-E2D4-6DA7-17518D7BEA6A}"/>
                    </a:ext>
                  </a:extLst>
                </p14:cNvPr>
                <p14:cNvContentPartPr/>
                <p14:nvPr/>
              </p14:nvContentPartPr>
              <p14:xfrm>
                <a:off x="9680332" y="3379990"/>
                <a:ext cx="182520" cy="5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E296FB-13CF-E2D4-6DA7-17518D7BEA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74212" y="3373870"/>
                  <a:ext cx="194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AE08FF-8E4F-C941-F55E-438359B27974}"/>
                    </a:ext>
                  </a:extLst>
                </p14:cNvPr>
                <p14:cNvContentPartPr/>
                <p14:nvPr/>
              </p14:nvContentPartPr>
              <p14:xfrm>
                <a:off x="9831892" y="3284950"/>
                <a:ext cx="17640" cy="37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AE08FF-8E4F-C941-F55E-438359B279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25772" y="3278830"/>
                  <a:ext cx="29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EB81A0-2BC6-2931-A751-E1E8572E20F5}"/>
                    </a:ext>
                  </a:extLst>
                </p14:cNvPr>
                <p14:cNvContentPartPr/>
                <p14:nvPr/>
              </p14:nvContentPartPr>
              <p14:xfrm>
                <a:off x="9932692" y="3362710"/>
                <a:ext cx="74880" cy="82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EB81A0-2BC6-2931-A751-E1E8572E20F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6572" y="3356590"/>
                  <a:ext cx="871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710641-E625-A5D0-BA7B-3DF8EFFB223F}"/>
              </a:ext>
            </a:extLst>
          </p:cNvPr>
          <p:cNvGrpSpPr/>
          <p:nvPr/>
        </p:nvGrpSpPr>
        <p:grpSpPr>
          <a:xfrm>
            <a:off x="10257052" y="2897950"/>
            <a:ext cx="821160" cy="702360"/>
            <a:chOff x="10257052" y="2897950"/>
            <a:chExt cx="821160" cy="70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E9D454-A26C-D084-C4E8-39D8FD882EAD}"/>
                    </a:ext>
                  </a:extLst>
                </p14:cNvPr>
                <p14:cNvContentPartPr/>
                <p14:nvPr/>
              </p14:nvContentPartPr>
              <p14:xfrm>
                <a:off x="10304212" y="2939350"/>
                <a:ext cx="41400" cy="223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E9D454-A26C-D084-C4E8-39D8FD882E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98092" y="2933230"/>
                  <a:ext cx="53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3F4866-74D8-AFA0-02A0-B56BC36A204B}"/>
                    </a:ext>
                  </a:extLst>
                </p14:cNvPr>
                <p14:cNvContentPartPr/>
                <p14:nvPr/>
              </p14:nvContentPartPr>
              <p14:xfrm>
                <a:off x="10326532" y="2897950"/>
                <a:ext cx="96480" cy="146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3F4866-74D8-AFA0-02A0-B56BC36A204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20412" y="2891830"/>
                  <a:ext cx="108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9F96D75-EB80-19F7-10EC-ACA8D8473434}"/>
                    </a:ext>
                  </a:extLst>
                </p14:cNvPr>
                <p14:cNvContentPartPr/>
                <p14:nvPr/>
              </p14:nvContentPartPr>
              <p14:xfrm>
                <a:off x="10506892" y="2985070"/>
                <a:ext cx="27000" cy="102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9F96D75-EB80-19F7-10EC-ACA8D84734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00772" y="2978950"/>
                  <a:ext cx="39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F74EFB-E2F2-12F2-D872-BA5A5710DADD}"/>
                    </a:ext>
                  </a:extLst>
                </p14:cNvPr>
                <p14:cNvContentPartPr/>
                <p14:nvPr/>
              </p14:nvContentPartPr>
              <p14:xfrm>
                <a:off x="10257052" y="3133390"/>
                <a:ext cx="624600" cy="78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F74EFB-E2F2-12F2-D872-BA5A5710DAD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50932" y="3127270"/>
                  <a:ext cx="636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F7CD1F-BCEB-D601-8514-825480518BF4}"/>
                    </a:ext>
                  </a:extLst>
                </p14:cNvPr>
                <p14:cNvContentPartPr/>
                <p14:nvPr/>
              </p14:nvContentPartPr>
              <p14:xfrm>
                <a:off x="10356052" y="3406270"/>
                <a:ext cx="19440" cy="194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F7CD1F-BCEB-D601-8514-825480518B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49932" y="3400150"/>
                  <a:ext cx="31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C66BD07-2400-92D5-C485-EF3620151F50}"/>
                    </a:ext>
                  </a:extLst>
                </p14:cNvPr>
                <p14:cNvContentPartPr/>
                <p14:nvPr/>
              </p14:nvContentPartPr>
              <p14:xfrm>
                <a:off x="10343812" y="3380350"/>
                <a:ext cx="104040" cy="12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C66BD07-2400-92D5-C485-EF3620151F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37692" y="3374230"/>
                  <a:ext cx="116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E09329-53A3-BF6C-D9A9-C6F42F4F80A3}"/>
                    </a:ext>
                  </a:extLst>
                </p14:cNvPr>
                <p14:cNvContentPartPr/>
                <p14:nvPr/>
              </p14:nvContentPartPr>
              <p14:xfrm>
                <a:off x="10522372" y="3474310"/>
                <a:ext cx="37800" cy="122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E09329-53A3-BF6C-D9A9-C6F42F4F80A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16252" y="3468190"/>
                  <a:ext cx="50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BD4DEB-20DD-80F5-22DF-5B078C6181A2}"/>
                    </a:ext>
                  </a:extLst>
                </p14:cNvPr>
                <p14:cNvContentPartPr/>
                <p14:nvPr/>
              </p14:nvContentPartPr>
              <p14:xfrm>
                <a:off x="10667452" y="3423550"/>
                <a:ext cx="83160" cy="28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BD4DEB-20DD-80F5-22DF-5B078C6181A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61332" y="3417430"/>
                  <a:ext cx="95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C48E41-BD24-3184-4E0F-183CF32B3FAB}"/>
                    </a:ext>
                  </a:extLst>
                </p14:cNvPr>
                <p14:cNvContentPartPr/>
                <p14:nvPr/>
              </p14:nvContentPartPr>
              <p14:xfrm>
                <a:off x="10694092" y="3378910"/>
                <a:ext cx="4320" cy="115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C48E41-BD24-3184-4E0F-183CF32B3F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87972" y="3372790"/>
                  <a:ext cx="1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BF49880-D059-4C4B-CF33-94EBAB76C2AC}"/>
                    </a:ext>
                  </a:extLst>
                </p14:cNvPr>
                <p14:cNvContentPartPr/>
                <p14:nvPr/>
              </p14:nvContentPartPr>
              <p14:xfrm>
                <a:off x="10823332" y="3349750"/>
                <a:ext cx="25920" cy="161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BF49880-D059-4C4B-CF33-94EBAB76C2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17212" y="3343630"/>
                  <a:ext cx="38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6FDE2C-8EDE-94D9-5FA2-DEF2226E9D74}"/>
                    </a:ext>
                  </a:extLst>
                </p14:cNvPr>
                <p14:cNvContentPartPr/>
                <p14:nvPr/>
              </p14:nvContentPartPr>
              <p14:xfrm>
                <a:off x="10790572" y="3279910"/>
                <a:ext cx="140760" cy="105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6FDE2C-8EDE-94D9-5FA2-DEF2226E9D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84452" y="3273790"/>
                  <a:ext cx="153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BA5D5D-7512-99B0-9DAB-073DC76934B5}"/>
                    </a:ext>
                  </a:extLst>
                </p14:cNvPr>
                <p14:cNvContentPartPr/>
                <p14:nvPr/>
              </p14:nvContentPartPr>
              <p14:xfrm>
                <a:off x="10981372" y="3397270"/>
                <a:ext cx="96840" cy="12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BA5D5D-7512-99B0-9DAB-073DC76934B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75252" y="3391150"/>
                  <a:ext cx="1090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34BDAD0-FAD4-26D9-B4FA-C7C73A66E81A}"/>
                  </a:ext>
                </a:extLst>
              </p14:cNvPr>
              <p14:cNvContentPartPr/>
              <p14:nvPr/>
            </p14:nvContentPartPr>
            <p14:xfrm>
              <a:off x="7499452" y="1996150"/>
              <a:ext cx="639360" cy="738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34BDAD0-FAD4-26D9-B4FA-C7C73A66E8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481452" y="1978510"/>
                <a:ext cx="67500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93E95BC-5ED9-B954-FA03-0AA50201161C}"/>
                  </a:ext>
                </a:extLst>
              </p14:cNvPr>
              <p14:cNvContentPartPr/>
              <p14:nvPr/>
            </p14:nvContentPartPr>
            <p14:xfrm>
              <a:off x="5724292" y="3061030"/>
              <a:ext cx="603720" cy="996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93E95BC-5ED9-B954-FA03-0AA50201161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706652" y="3043390"/>
                <a:ext cx="63936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CFB64B-FE18-E311-D5DA-5E2469E45A78}"/>
                  </a:ext>
                </a:extLst>
              </p14:cNvPr>
              <p14:cNvContentPartPr/>
              <p14:nvPr/>
            </p14:nvContentPartPr>
            <p14:xfrm>
              <a:off x="8215132" y="1765750"/>
              <a:ext cx="457560" cy="499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CFB64B-FE18-E311-D5DA-5E2469E45A7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97492" y="1748110"/>
                <a:ext cx="4932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CCBBB2C-D559-D1DA-CA6D-828BD740DCFC}"/>
                  </a:ext>
                </a:extLst>
              </p14:cNvPr>
              <p14:cNvContentPartPr/>
              <p14:nvPr/>
            </p14:nvContentPartPr>
            <p14:xfrm>
              <a:off x="7037932" y="2828830"/>
              <a:ext cx="583560" cy="487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CCBBB2C-D559-D1DA-CA6D-828BD740DC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020292" y="2810830"/>
                <a:ext cx="6192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4AD3CB-2CDD-06B6-CA8B-C506CBF0B63B}"/>
                  </a:ext>
                </a:extLst>
              </p14:cNvPr>
              <p14:cNvContentPartPr/>
              <p14:nvPr/>
            </p14:nvContentPartPr>
            <p14:xfrm>
              <a:off x="6805372" y="1839190"/>
              <a:ext cx="505440" cy="594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4AD3CB-2CDD-06B6-CA8B-C506CBF0B63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87732" y="1821550"/>
                <a:ext cx="5410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EDFF36-A8EE-3975-CA12-F56AF080203E}"/>
                  </a:ext>
                </a:extLst>
              </p14:cNvPr>
              <p14:cNvContentPartPr/>
              <p14:nvPr/>
            </p14:nvContentPartPr>
            <p14:xfrm>
              <a:off x="10087492" y="2705350"/>
              <a:ext cx="566640" cy="516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EDFF36-A8EE-3975-CA12-F56AF080203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69852" y="2687710"/>
                <a:ext cx="602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FC024EC-ADE0-D8A7-6D60-F1B3E68BCCA4}"/>
                  </a:ext>
                </a:extLst>
              </p14:cNvPr>
              <p14:cNvContentPartPr/>
              <p14:nvPr/>
            </p14:nvContentPartPr>
            <p14:xfrm>
              <a:off x="8722372" y="2899030"/>
              <a:ext cx="724680" cy="954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FC024EC-ADE0-D8A7-6D60-F1B3E68BCC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704372" y="2881030"/>
                <a:ext cx="760320" cy="9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BF73AC-343C-0C04-C803-095A7357FE40}"/>
              </a:ext>
            </a:extLst>
          </p:cNvPr>
          <p:cNvGrpSpPr/>
          <p:nvPr/>
        </p:nvGrpSpPr>
        <p:grpSpPr>
          <a:xfrm>
            <a:off x="5498572" y="1419790"/>
            <a:ext cx="3725280" cy="1333080"/>
            <a:chOff x="5498572" y="1419790"/>
            <a:chExt cx="3725280" cy="13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7E23EA-ABE2-0865-E5BA-A4331E97984E}"/>
                    </a:ext>
                  </a:extLst>
                </p14:cNvPr>
                <p14:cNvContentPartPr/>
                <p14:nvPr/>
              </p14:nvContentPartPr>
              <p14:xfrm>
                <a:off x="5981332" y="1441390"/>
                <a:ext cx="1285560" cy="4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7E23EA-ABE2-0865-E5BA-A4331E97984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75212" y="1435270"/>
                  <a:ext cx="1297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74FA09-88F0-A8FA-1130-FF2A1D0DD1BC}"/>
                    </a:ext>
                  </a:extLst>
                </p14:cNvPr>
                <p14:cNvContentPartPr/>
                <p14:nvPr/>
              </p14:nvContentPartPr>
              <p14:xfrm>
                <a:off x="7260052" y="1419790"/>
                <a:ext cx="68760" cy="36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74FA09-88F0-A8FA-1130-FF2A1D0DD1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53932" y="1413670"/>
                  <a:ext cx="81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5D0FDF-E1E8-E9BE-4C71-B3113B941F73}"/>
                    </a:ext>
                  </a:extLst>
                </p14:cNvPr>
                <p14:cNvContentPartPr/>
                <p14:nvPr/>
              </p14:nvContentPartPr>
              <p14:xfrm>
                <a:off x="7247092" y="1790230"/>
                <a:ext cx="194760" cy="31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5D0FDF-E1E8-E9BE-4C71-B3113B941F7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40972" y="1784110"/>
                  <a:ext cx="207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34BA8B-90A4-2478-35C9-EAC83C670B33}"/>
                    </a:ext>
                  </a:extLst>
                </p14:cNvPr>
                <p14:cNvContentPartPr/>
                <p14:nvPr/>
              </p14:nvContentPartPr>
              <p14:xfrm>
                <a:off x="7421692" y="2090470"/>
                <a:ext cx="73440" cy="49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34BA8B-90A4-2478-35C9-EAC83C670B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15572" y="2084350"/>
                  <a:ext cx="856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C9FD36-DE78-99A7-491E-B4428595723E}"/>
                    </a:ext>
                  </a:extLst>
                </p14:cNvPr>
                <p14:cNvContentPartPr/>
                <p14:nvPr/>
              </p14:nvContentPartPr>
              <p14:xfrm>
                <a:off x="6097612" y="2619310"/>
                <a:ext cx="1426320" cy="13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C9FD36-DE78-99A7-491E-B442859572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91492" y="2613190"/>
                  <a:ext cx="1438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79D975-9F59-C4D9-1D79-875B825E1EC8}"/>
                    </a:ext>
                  </a:extLst>
                </p14:cNvPr>
                <p14:cNvContentPartPr/>
                <p14:nvPr/>
              </p14:nvContentPartPr>
              <p14:xfrm>
                <a:off x="7254292" y="1466950"/>
                <a:ext cx="1311480" cy="4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79D975-9F59-C4D9-1D79-875B825E1E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48172" y="1460830"/>
                  <a:ext cx="1323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6C4DCE-E61A-7485-2C22-FA1E2519BB61}"/>
                    </a:ext>
                  </a:extLst>
                </p14:cNvPr>
                <p14:cNvContentPartPr/>
                <p14:nvPr/>
              </p14:nvContentPartPr>
              <p14:xfrm>
                <a:off x="8559292" y="1488910"/>
                <a:ext cx="61200" cy="350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6C4DCE-E61A-7485-2C22-FA1E2519BB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53172" y="1482790"/>
                  <a:ext cx="73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E03B19-70EC-D898-D2FB-F310C053E343}"/>
                    </a:ext>
                  </a:extLst>
                </p14:cNvPr>
                <p14:cNvContentPartPr/>
                <p14:nvPr/>
              </p14:nvContentPartPr>
              <p14:xfrm>
                <a:off x="8566852" y="1861510"/>
                <a:ext cx="162000" cy="19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E03B19-70EC-D898-D2FB-F310C053E34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60732" y="1855390"/>
                  <a:ext cx="174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C0E093-DCDE-9D96-E3FA-199C2EB89754}"/>
                    </a:ext>
                  </a:extLst>
                </p14:cNvPr>
                <p14:cNvContentPartPr/>
                <p14:nvPr/>
              </p14:nvContentPartPr>
              <p14:xfrm>
                <a:off x="8667652" y="2091190"/>
                <a:ext cx="56160" cy="55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C0E093-DCDE-9D96-E3FA-199C2EB8975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61532" y="2085070"/>
                  <a:ext cx="684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47770C-7F1C-98B5-8A0D-929818A28BEA}"/>
                    </a:ext>
                  </a:extLst>
                </p14:cNvPr>
                <p14:cNvContentPartPr/>
                <p14:nvPr/>
              </p14:nvContentPartPr>
              <p14:xfrm>
                <a:off x="7491172" y="2564230"/>
                <a:ext cx="1261440" cy="7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47770C-7F1C-98B5-8A0D-929818A28B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85052" y="2558110"/>
                  <a:ext cx="1273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A2980C-00C0-8E95-CEB7-5874C255377D}"/>
                    </a:ext>
                  </a:extLst>
                </p14:cNvPr>
                <p14:cNvContentPartPr/>
                <p14:nvPr/>
              </p14:nvContentPartPr>
              <p14:xfrm>
                <a:off x="6931732" y="2065630"/>
                <a:ext cx="114480" cy="15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A2980C-00C0-8E95-CEB7-5874C25537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25612" y="2059510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FB8148-D5F8-A904-362D-477DD4D219B4}"/>
                    </a:ext>
                  </a:extLst>
                </p14:cNvPr>
                <p14:cNvContentPartPr/>
                <p14:nvPr/>
              </p14:nvContentPartPr>
              <p14:xfrm>
                <a:off x="6957652" y="2025670"/>
                <a:ext cx="115560" cy="9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FB8148-D5F8-A904-362D-477DD4D219B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1532" y="2019550"/>
                  <a:ext cx="12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008AD5-56DB-8920-0ABE-696EC65D351E}"/>
                    </a:ext>
                  </a:extLst>
                </p14:cNvPr>
                <p14:cNvContentPartPr/>
                <p14:nvPr/>
              </p14:nvContentPartPr>
              <p14:xfrm>
                <a:off x="7157452" y="2089390"/>
                <a:ext cx="92520" cy="10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008AD5-56DB-8920-0ABE-696EC65D35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51332" y="2083270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D2BA7F-DC5C-5CC9-DB18-ED8FC7370973}"/>
                    </a:ext>
                  </a:extLst>
                </p14:cNvPr>
                <p14:cNvContentPartPr/>
                <p14:nvPr/>
              </p14:nvContentPartPr>
              <p14:xfrm>
                <a:off x="8285332" y="1982830"/>
                <a:ext cx="75600" cy="12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D2BA7F-DC5C-5CC9-DB18-ED8FC73709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79212" y="1976710"/>
                  <a:ext cx="87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E78205-949D-A57E-7E64-BACE56EEA666}"/>
                    </a:ext>
                  </a:extLst>
                </p14:cNvPr>
                <p14:cNvContentPartPr/>
                <p14:nvPr/>
              </p14:nvContentPartPr>
              <p14:xfrm>
                <a:off x="8292892" y="1933510"/>
                <a:ext cx="104040" cy="9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E78205-949D-A57E-7E64-BACE56EEA66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86772" y="1927390"/>
                  <a:ext cx="116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8E7155-7558-CFB5-4E3A-C772E53DF2A2}"/>
                    </a:ext>
                  </a:extLst>
                </p14:cNvPr>
                <p14:cNvContentPartPr/>
                <p14:nvPr/>
              </p14:nvContentPartPr>
              <p14:xfrm>
                <a:off x="8462812" y="1985710"/>
                <a:ext cx="109080" cy="10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8E7155-7558-CFB5-4E3A-C772E53DF2A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56692" y="1979590"/>
                  <a:ext cx="12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3A7B3D-579C-A990-D9FE-167AF7878B11}"/>
                    </a:ext>
                  </a:extLst>
                </p14:cNvPr>
                <p14:cNvContentPartPr/>
                <p14:nvPr/>
              </p14:nvContentPartPr>
              <p14:xfrm>
                <a:off x="5987092" y="1447150"/>
                <a:ext cx="49320" cy="33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3A7B3D-579C-A990-D9FE-167AF7878B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80972" y="1441030"/>
                  <a:ext cx="61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5D2BD3-F7AD-A4D5-5BAB-0FDA3F65F212}"/>
                    </a:ext>
                  </a:extLst>
                </p14:cNvPr>
                <p14:cNvContentPartPr/>
                <p14:nvPr/>
              </p14:nvContentPartPr>
              <p14:xfrm>
                <a:off x="5852812" y="1771870"/>
                <a:ext cx="450360" cy="38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5D2BD3-F7AD-A4D5-5BAB-0FDA3F65F2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46692" y="1765750"/>
                  <a:ext cx="462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BAF946-933D-7803-FD9D-0238D219A888}"/>
                    </a:ext>
                  </a:extLst>
                </p14:cNvPr>
                <p14:cNvContentPartPr/>
                <p14:nvPr/>
              </p14:nvContentPartPr>
              <p14:xfrm>
                <a:off x="6039292" y="1888870"/>
                <a:ext cx="37440" cy="217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BAF946-933D-7803-FD9D-0238D219A8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33172" y="1882750"/>
                  <a:ext cx="49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F353EE-BABF-356C-DBFA-C0A6EB58F8D6}"/>
                    </a:ext>
                  </a:extLst>
                </p14:cNvPr>
                <p14:cNvContentPartPr/>
                <p14:nvPr/>
              </p14:nvContentPartPr>
              <p14:xfrm>
                <a:off x="5990332" y="1867270"/>
                <a:ext cx="138960" cy="12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F353EE-BABF-356C-DBFA-C0A6EB58F8D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84212" y="1861150"/>
                  <a:ext cx="151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8146AD-3C12-819A-3DFA-A2B3AD85C970}"/>
                    </a:ext>
                  </a:extLst>
                </p14:cNvPr>
                <p14:cNvContentPartPr/>
                <p14:nvPr/>
              </p14:nvContentPartPr>
              <p14:xfrm>
                <a:off x="6089332" y="2166430"/>
                <a:ext cx="86760" cy="58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8146AD-3C12-819A-3DFA-A2B3AD85C97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83212" y="2160310"/>
                  <a:ext cx="990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4453EA-6CB5-3E10-1802-925DE3D3EFA6}"/>
                    </a:ext>
                  </a:extLst>
                </p14:cNvPr>
                <p14:cNvContentPartPr/>
                <p14:nvPr/>
              </p14:nvContentPartPr>
              <p14:xfrm>
                <a:off x="5550772" y="1617430"/>
                <a:ext cx="111240" cy="29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4453EA-6CB5-3E10-1802-925DE3D3EF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44652" y="1611310"/>
                  <a:ext cx="123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7761C3-4AFC-A7C0-F084-F2BB6A03E21A}"/>
                    </a:ext>
                  </a:extLst>
                </p14:cNvPr>
                <p14:cNvContentPartPr/>
                <p14:nvPr/>
              </p14:nvContentPartPr>
              <p14:xfrm>
                <a:off x="5535292" y="1851790"/>
                <a:ext cx="117720" cy="36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7761C3-4AFC-A7C0-F084-F2BB6A03E2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29172" y="1845670"/>
                  <a:ext cx="12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217531-69A0-09EC-8573-D14900D4C44B}"/>
                    </a:ext>
                  </a:extLst>
                </p14:cNvPr>
                <p14:cNvContentPartPr/>
                <p14:nvPr/>
              </p14:nvContentPartPr>
              <p14:xfrm>
                <a:off x="5498572" y="1624990"/>
                <a:ext cx="73800" cy="38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217531-69A0-09EC-8573-D14900D4C44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2452" y="1618870"/>
                  <a:ext cx="8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85AAFA-93D1-1F05-D63E-2BFC572ED2DF}"/>
                    </a:ext>
                  </a:extLst>
                </p14:cNvPr>
                <p14:cNvContentPartPr/>
                <p14:nvPr/>
              </p14:nvContentPartPr>
              <p14:xfrm>
                <a:off x="5737612" y="1739470"/>
                <a:ext cx="37080" cy="98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85AAFA-93D1-1F05-D63E-2BFC572ED2D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31492" y="1733350"/>
                  <a:ext cx="49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575CE7-2A43-111A-1C4E-CF2713FE523E}"/>
                    </a:ext>
                  </a:extLst>
                </p14:cNvPr>
                <p14:cNvContentPartPr/>
                <p14:nvPr/>
              </p14:nvContentPartPr>
              <p14:xfrm>
                <a:off x="5709172" y="1662790"/>
                <a:ext cx="21240" cy="2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575CE7-2A43-111A-1C4E-CF2713FE523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03052" y="1656670"/>
                  <a:ext cx="33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23478E-C7BC-945B-DA26-793CD26DF9CD}"/>
                    </a:ext>
                  </a:extLst>
                </p14:cNvPr>
                <p14:cNvContentPartPr/>
                <p14:nvPr/>
              </p14:nvContentPartPr>
              <p14:xfrm>
                <a:off x="5787652" y="1681150"/>
                <a:ext cx="128160" cy="9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23478E-C7BC-945B-DA26-793CD26DF9C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81532" y="1675030"/>
                  <a:ext cx="140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A02C0FD-EEA9-BA5A-8FFC-B77DC6D378DE}"/>
                    </a:ext>
                  </a:extLst>
                </p14:cNvPr>
                <p14:cNvContentPartPr/>
                <p14:nvPr/>
              </p14:nvContentPartPr>
              <p14:xfrm>
                <a:off x="7175092" y="1566310"/>
                <a:ext cx="164520" cy="113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A02C0FD-EEA9-BA5A-8FFC-B77DC6D378D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168972" y="1560190"/>
                  <a:ext cx="17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761383-24A4-071F-EFAA-F45744698F9F}"/>
                    </a:ext>
                  </a:extLst>
                </p14:cNvPr>
                <p14:cNvContentPartPr/>
                <p14:nvPr/>
              </p14:nvContentPartPr>
              <p14:xfrm>
                <a:off x="7396132" y="2371990"/>
                <a:ext cx="135360" cy="12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761383-24A4-071F-EFAA-F45744698F9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90012" y="2365870"/>
                  <a:ext cx="147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9F9F09-92CC-3DA7-F719-A5C7056CD571}"/>
                    </a:ext>
                  </a:extLst>
                </p14:cNvPr>
                <p14:cNvContentPartPr/>
                <p14:nvPr/>
              </p14:nvContentPartPr>
              <p14:xfrm>
                <a:off x="7634452" y="2189470"/>
                <a:ext cx="95040" cy="22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9F9F09-92CC-3DA7-F719-A5C7056CD57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628332" y="2183350"/>
                  <a:ext cx="107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9463F2-858D-8619-C9F7-23A7879A9D14}"/>
                    </a:ext>
                  </a:extLst>
                </p14:cNvPr>
                <p14:cNvContentPartPr/>
                <p14:nvPr/>
              </p14:nvContentPartPr>
              <p14:xfrm>
                <a:off x="7597012" y="2198830"/>
                <a:ext cx="100440" cy="6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9463F2-858D-8619-C9F7-23A7879A9D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90892" y="2192710"/>
                  <a:ext cx="112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E1F2A6-9A1A-FF34-A6D3-DFDE6B1F4C3D}"/>
                    </a:ext>
                  </a:extLst>
                </p14:cNvPr>
                <p14:cNvContentPartPr/>
                <p14:nvPr/>
              </p14:nvContentPartPr>
              <p14:xfrm>
                <a:off x="7683052" y="2361190"/>
                <a:ext cx="91080" cy="5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E1F2A6-9A1A-FF34-A6D3-DFDE6B1F4C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76932" y="2355070"/>
                  <a:ext cx="103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212E8F-E3F1-A77C-1A74-F183BDB2E767}"/>
                    </a:ext>
                  </a:extLst>
                </p14:cNvPr>
                <p14:cNvContentPartPr/>
                <p14:nvPr/>
              </p14:nvContentPartPr>
              <p14:xfrm>
                <a:off x="7882852" y="2319790"/>
                <a:ext cx="64440" cy="13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212E8F-E3F1-A77C-1A74-F183BDB2E76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76732" y="2313670"/>
                  <a:ext cx="76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F4D6D2-5CA4-6EDD-DD8A-930427EA9A29}"/>
                    </a:ext>
                  </a:extLst>
                </p14:cNvPr>
                <p14:cNvContentPartPr/>
                <p14:nvPr/>
              </p14:nvContentPartPr>
              <p14:xfrm>
                <a:off x="8493772" y="1597270"/>
                <a:ext cx="163800" cy="116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F4D6D2-5CA4-6EDD-DD8A-930427EA9A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87652" y="1591150"/>
                  <a:ext cx="176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0E8876-8FBD-FEA4-14F2-01DE7212A3D0}"/>
                    </a:ext>
                  </a:extLst>
                </p14:cNvPr>
                <p14:cNvContentPartPr/>
                <p14:nvPr/>
              </p14:nvContentPartPr>
              <p14:xfrm>
                <a:off x="8581252" y="2296390"/>
                <a:ext cx="178920" cy="13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0E8876-8FBD-FEA4-14F2-01DE7212A3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575132" y="2290270"/>
                  <a:ext cx="191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AB3302-0786-A886-5A0F-28B5099CC581}"/>
                    </a:ext>
                  </a:extLst>
                </p14:cNvPr>
                <p14:cNvContentPartPr/>
                <p14:nvPr/>
              </p14:nvContentPartPr>
              <p14:xfrm>
                <a:off x="8845132" y="2211070"/>
                <a:ext cx="74880" cy="216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AB3302-0786-A886-5A0F-28B5099CC5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39012" y="2204950"/>
                  <a:ext cx="87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00C07F-1477-F072-A32F-3DD7E434E3CB}"/>
                    </a:ext>
                  </a:extLst>
                </p14:cNvPr>
                <p14:cNvContentPartPr/>
                <p14:nvPr/>
              </p14:nvContentPartPr>
              <p14:xfrm>
                <a:off x="8835052" y="2166790"/>
                <a:ext cx="101160" cy="6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00C07F-1477-F072-A32F-3DD7E434E3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28932" y="2160670"/>
                  <a:ext cx="113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B6F395-5AC3-ABF3-5D6A-11D6E1423ECD}"/>
                    </a:ext>
                  </a:extLst>
                </p14:cNvPr>
                <p14:cNvContentPartPr/>
                <p14:nvPr/>
              </p14:nvContentPartPr>
              <p14:xfrm>
                <a:off x="8896972" y="2392510"/>
                <a:ext cx="68760" cy="3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B6F395-5AC3-ABF3-5D6A-11D6E1423EC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90852" y="2386390"/>
                  <a:ext cx="81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D82C23-C3AC-D7F4-484C-FBE8EB8397E4}"/>
                    </a:ext>
                  </a:extLst>
                </p14:cNvPr>
                <p14:cNvContentPartPr/>
                <p14:nvPr/>
              </p14:nvContentPartPr>
              <p14:xfrm>
                <a:off x="9053572" y="2312230"/>
                <a:ext cx="170280" cy="10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D82C23-C3AC-D7F4-484C-FBE8EB8397E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47452" y="2306110"/>
                  <a:ext cx="18252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3402AC6-4504-3596-141B-AE4D0C02A359}"/>
              </a:ext>
            </a:extLst>
          </p:cNvPr>
          <p:cNvGrpSpPr/>
          <p:nvPr/>
        </p:nvGrpSpPr>
        <p:grpSpPr>
          <a:xfrm>
            <a:off x="9056812" y="1384510"/>
            <a:ext cx="204480" cy="258480"/>
            <a:chOff x="9056812" y="1384510"/>
            <a:chExt cx="20448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A9129D-3400-8060-7373-0EC766B22FCD}"/>
                    </a:ext>
                  </a:extLst>
                </p14:cNvPr>
                <p14:cNvContentPartPr/>
                <p14:nvPr/>
              </p14:nvContentPartPr>
              <p14:xfrm>
                <a:off x="9056812" y="1466950"/>
                <a:ext cx="204480" cy="38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A9129D-3400-8060-7373-0EC766B22FC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38812" y="1449310"/>
                  <a:ext cx="240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9DB535-9214-9029-E3F7-C0E4F7C9C648}"/>
                    </a:ext>
                  </a:extLst>
                </p14:cNvPr>
                <p14:cNvContentPartPr/>
                <p14:nvPr/>
              </p14:nvContentPartPr>
              <p14:xfrm>
                <a:off x="9139612" y="1384510"/>
                <a:ext cx="33840" cy="258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9DB535-9214-9029-E3F7-C0E4F7C9C6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21972" y="1366870"/>
                  <a:ext cx="6948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3B993D0-FEBE-F052-56DB-17D5D42D0806}"/>
                  </a:ext>
                </a:extLst>
              </p14:cNvPr>
              <p14:cNvContentPartPr/>
              <p14:nvPr/>
            </p14:nvContentPartPr>
            <p14:xfrm>
              <a:off x="9031972" y="2614630"/>
              <a:ext cx="166320" cy="22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3B993D0-FEBE-F052-56DB-17D5D42D080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013972" y="2596630"/>
                <a:ext cx="2019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7B9E99-2CA6-246E-E2B4-68ED0FEF9345}"/>
              </a:ext>
            </a:extLst>
          </p:cNvPr>
          <p:cNvGrpSpPr/>
          <p:nvPr/>
        </p:nvGrpSpPr>
        <p:grpSpPr>
          <a:xfrm>
            <a:off x="9404212" y="1979230"/>
            <a:ext cx="442440" cy="294840"/>
            <a:chOff x="9404212" y="1979230"/>
            <a:chExt cx="4424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19CA3C-0DB2-3586-10BD-00AE1B08108D}"/>
                    </a:ext>
                  </a:extLst>
                </p14:cNvPr>
                <p14:cNvContentPartPr/>
                <p14:nvPr/>
              </p14:nvContentPartPr>
              <p14:xfrm>
                <a:off x="9404212" y="1979230"/>
                <a:ext cx="159120" cy="227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19CA3C-0DB2-3586-10BD-00AE1B0810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386572" y="1961590"/>
                  <a:ext cx="194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B810BFE-47FF-B8DC-9F57-C7FED3D4006B}"/>
                    </a:ext>
                  </a:extLst>
                </p14:cNvPr>
                <p14:cNvContentPartPr/>
                <p14:nvPr/>
              </p14:nvContentPartPr>
              <p14:xfrm>
                <a:off x="9655492" y="2103430"/>
                <a:ext cx="191160" cy="133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B810BFE-47FF-B8DC-9F57-C7FED3D4006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37852" y="2085430"/>
                  <a:ext cx="226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E85107-17D8-AEF3-05B0-DC021F7176AD}"/>
                    </a:ext>
                  </a:extLst>
                </p14:cNvPr>
                <p14:cNvContentPartPr/>
                <p14:nvPr/>
              </p14:nvContentPartPr>
              <p14:xfrm>
                <a:off x="9726412" y="2047270"/>
                <a:ext cx="87480" cy="226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E85107-17D8-AEF3-05B0-DC021F7176A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08772" y="2029630"/>
                  <a:ext cx="12312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811D8F-F57B-6BA9-8F45-0E33B455ECB0}"/>
                  </a:ext>
                </a:extLst>
              </p14:cNvPr>
              <p14:cNvContentPartPr/>
              <p14:nvPr/>
            </p14:nvContentPartPr>
            <p14:xfrm>
              <a:off x="7198852" y="1399630"/>
              <a:ext cx="91080" cy="95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811D8F-F57B-6BA9-8F45-0E33B455ECB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180852" y="1381630"/>
                <a:ext cx="126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8EC0ABB-106A-D05A-D295-6449608EEBB9}"/>
                  </a:ext>
                </a:extLst>
              </p14:cNvPr>
              <p14:cNvContentPartPr/>
              <p14:nvPr/>
            </p14:nvContentPartPr>
            <p14:xfrm>
              <a:off x="8499892" y="1398910"/>
              <a:ext cx="86760" cy="86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8EC0ABB-106A-D05A-D295-6449608EEBB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481892" y="1380910"/>
                <a:ext cx="122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A9C2900-C9A8-0805-582A-E864F3AE8BD7}"/>
                  </a:ext>
                </a:extLst>
              </p14:cNvPr>
              <p14:cNvContentPartPr/>
              <p14:nvPr/>
            </p14:nvContentPartPr>
            <p14:xfrm>
              <a:off x="7424932" y="2626510"/>
              <a:ext cx="69120" cy="115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A9C2900-C9A8-0805-582A-E864F3AE8BD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407292" y="2608870"/>
                <a:ext cx="104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00AEC8E-18EF-B87C-965C-7E42BD65AFD5}"/>
                  </a:ext>
                </a:extLst>
              </p14:cNvPr>
              <p14:cNvContentPartPr/>
              <p14:nvPr/>
            </p14:nvContentPartPr>
            <p14:xfrm>
              <a:off x="8678092" y="2568550"/>
              <a:ext cx="38520" cy="82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00AEC8E-18EF-B87C-965C-7E42BD65AFD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660452" y="2550550"/>
                <a:ext cx="7416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42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41FD-691A-A308-C3B4-259E396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voltage, current, resistance</a:t>
            </a:r>
          </a:p>
        </p:txBody>
      </p:sp>
      <p:pic>
        <p:nvPicPr>
          <p:cNvPr id="6" name="Content Placeholder 5" descr="A diagram of a voltage&#10;&#10;Description automatically generated">
            <a:extLst>
              <a:ext uri="{FF2B5EF4-FFF2-40B4-BE49-F238E27FC236}">
                <a16:creationId xmlns:a16="http://schemas.microsoft.com/office/drawing/2014/main" id="{6D605F31-3BE0-93CC-3B45-D1516DF10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66" y="1228715"/>
            <a:ext cx="8062659" cy="23852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A1231-9E7D-91AA-BA3A-C222D803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15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3" name="Content Placeholder 5" descr="A diagram of an ammeter&#10;&#10;Description automatically generated">
            <a:extLst>
              <a:ext uri="{FF2B5EF4-FFF2-40B4-BE49-F238E27FC236}">
                <a16:creationId xmlns:a16="http://schemas.microsoft.com/office/drawing/2014/main" id="{26880BB5-E997-47B3-EA6A-36AE3107B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3980939"/>
            <a:ext cx="7902625" cy="228619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37FDDED-A17E-A051-38C1-74A48AAD5E18}"/>
              </a:ext>
            </a:extLst>
          </p:cNvPr>
          <p:cNvGrpSpPr/>
          <p:nvPr/>
        </p:nvGrpSpPr>
        <p:grpSpPr>
          <a:xfrm>
            <a:off x="3196372" y="1443550"/>
            <a:ext cx="355320" cy="278640"/>
            <a:chOff x="3196372" y="1443550"/>
            <a:chExt cx="35532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EC0D7E-2CD3-1541-91A8-B3FC0F1B87F1}"/>
                    </a:ext>
                  </a:extLst>
                </p14:cNvPr>
                <p14:cNvContentPartPr/>
                <p14:nvPr/>
              </p14:nvContentPartPr>
              <p14:xfrm>
                <a:off x="3210412" y="1443550"/>
                <a:ext cx="341280" cy="26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EC0D7E-2CD3-1541-91A8-B3FC0F1B87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2772" y="1425910"/>
                  <a:ext cx="376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E90056-145D-77FE-49BD-388197457162}"/>
                    </a:ext>
                  </a:extLst>
                </p14:cNvPr>
                <p14:cNvContentPartPr/>
                <p14:nvPr/>
              </p14:nvContentPartPr>
              <p14:xfrm>
                <a:off x="3196372" y="1594390"/>
                <a:ext cx="140760" cy="127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E90056-145D-77FE-49BD-3881974571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8372" y="1576390"/>
                  <a:ext cx="1764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E5D27-9E1F-2D19-4F30-FC4DB58ADE34}"/>
              </a:ext>
            </a:extLst>
          </p:cNvPr>
          <p:cNvGrpSpPr/>
          <p:nvPr/>
        </p:nvGrpSpPr>
        <p:grpSpPr>
          <a:xfrm>
            <a:off x="8152132" y="1532110"/>
            <a:ext cx="410760" cy="309600"/>
            <a:chOff x="8152132" y="1532110"/>
            <a:chExt cx="41076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32913D-7610-7A75-68C0-A73BEC359146}"/>
                    </a:ext>
                  </a:extLst>
                </p14:cNvPr>
                <p14:cNvContentPartPr/>
                <p14:nvPr/>
              </p14:nvContentPartPr>
              <p14:xfrm>
                <a:off x="8152132" y="1532110"/>
                <a:ext cx="410760" cy="29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32913D-7610-7A75-68C0-A73BEC3591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4492" y="1514110"/>
                  <a:ext cx="446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22B950-1214-A429-36DA-2679F4FC2FB7}"/>
                    </a:ext>
                  </a:extLst>
                </p14:cNvPr>
                <p14:cNvContentPartPr/>
                <p14:nvPr/>
              </p14:nvContentPartPr>
              <p14:xfrm>
                <a:off x="8164372" y="1678630"/>
                <a:ext cx="168120" cy="163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22B950-1214-A429-36DA-2679F4FC2F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6732" y="1660990"/>
                  <a:ext cx="20376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CECE3B-215D-9AF3-F034-B1374CFEBD35}"/>
              </a:ext>
            </a:extLst>
          </p:cNvPr>
          <p:cNvGrpSpPr/>
          <p:nvPr/>
        </p:nvGrpSpPr>
        <p:grpSpPr>
          <a:xfrm>
            <a:off x="3259012" y="2467390"/>
            <a:ext cx="299880" cy="315360"/>
            <a:chOff x="3259012" y="2467390"/>
            <a:chExt cx="2998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1D6980-58A8-1682-AC60-0CA9281089E0}"/>
                    </a:ext>
                  </a:extLst>
                </p14:cNvPr>
                <p14:cNvContentPartPr/>
                <p14:nvPr/>
              </p14:nvContentPartPr>
              <p14:xfrm>
                <a:off x="3294292" y="2473150"/>
                <a:ext cx="264600" cy="30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1D6980-58A8-1682-AC60-0CA9281089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6292" y="2455150"/>
                  <a:ext cx="300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5ABE57-792C-DE4C-C1BA-BAD1B452D5BE}"/>
                    </a:ext>
                  </a:extLst>
                </p14:cNvPr>
                <p14:cNvContentPartPr/>
                <p14:nvPr/>
              </p14:nvContentPartPr>
              <p14:xfrm>
                <a:off x="3259012" y="2467390"/>
                <a:ext cx="99000" cy="14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5ABE57-792C-DE4C-C1BA-BAD1B452D5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1372" y="2449750"/>
                  <a:ext cx="134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7321C4-CB26-AE2E-AFD8-1EE9FDBB656D}"/>
              </a:ext>
            </a:extLst>
          </p:cNvPr>
          <p:cNvGrpSpPr/>
          <p:nvPr/>
        </p:nvGrpSpPr>
        <p:grpSpPr>
          <a:xfrm>
            <a:off x="8132332" y="2878510"/>
            <a:ext cx="252720" cy="246960"/>
            <a:chOff x="8132332" y="2878510"/>
            <a:chExt cx="2527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135C9A-306D-4F02-BC6F-2C277B4CF40B}"/>
                    </a:ext>
                  </a:extLst>
                </p14:cNvPr>
                <p14:cNvContentPartPr/>
                <p14:nvPr/>
              </p14:nvContentPartPr>
              <p14:xfrm>
                <a:off x="8133052" y="2914510"/>
                <a:ext cx="252000" cy="21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135C9A-306D-4F02-BC6F-2C277B4CF4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5052" y="2896870"/>
                  <a:ext cx="287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6DB5B9-5D9E-5FC9-0207-2BAA6E410AFD}"/>
                    </a:ext>
                  </a:extLst>
                </p14:cNvPr>
                <p14:cNvContentPartPr/>
                <p14:nvPr/>
              </p14:nvContentPartPr>
              <p14:xfrm>
                <a:off x="8132332" y="2878510"/>
                <a:ext cx="90360" cy="14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6DB5B9-5D9E-5FC9-0207-2BAA6E410A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4332" y="2860870"/>
                  <a:ext cx="126000" cy="18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676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1756-92D3-3890-01DC-27906AE1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nodes</a:t>
            </a:r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BF3A4557-383A-8DED-D073-ECCB7780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16" y="1534401"/>
            <a:ext cx="5791702" cy="31397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01E55-6199-7247-2F79-340F6C8A1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16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74DB3F-7435-27EF-2E24-F4A72BD6B183}"/>
              </a:ext>
            </a:extLst>
          </p:cNvPr>
          <p:cNvGrpSpPr/>
          <p:nvPr/>
        </p:nvGrpSpPr>
        <p:grpSpPr>
          <a:xfrm>
            <a:off x="4805572" y="2222590"/>
            <a:ext cx="333720" cy="172800"/>
            <a:chOff x="4805572" y="2222590"/>
            <a:chExt cx="33372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A3C956-7465-5FF3-C8F1-DB6F8440CC21}"/>
                    </a:ext>
                  </a:extLst>
                </p14:cNvPr>
                <p14:cNvContentPartPr/>
                <p14:nvPr/>
              </p14:nvContentPartPr>
              <p14:xfrm>
                <a:off x="4805572" y="2222590"/>
                <a:ext cx="164160" cy="164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A3C956-7465-5FF3-C8F1-DB6F8440CC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7572" y="2204950"/>
                  <a:ext cx="199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E8148E-DEEB-F58B-062D-61B9A735F1F9}"/>
                    </a:ext>
                  </a:extLst>
                </p14:cNvPr>
                <p14:cNvContentPartPr/>
                <p14:nvPr/>
              </p14:nvContentPartPr>
              <p14:xfrm>
                <a:off x="5062612" y="2299990"/>
                <a:ext cx="76680" cy="9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E8148E-DEEB-F58B-062D-61B9A735F1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44972" y="2282350"/>
                  <a:ext cx="11232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770B19-B9D3-CB76-A0F4-7943B22280FD}"/>
                  </a:ext>
                </a:extLst>
              </p14:cNvPr>
              <p14:cNvContentPartPr/>
              <p14:nvPr/>
            </p14:nvContentPartPr>
            <p14:xfrm>
              <a:off x="5487412" y="1761430"/>
              <a:ext cx="60840" cy="73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770B19-B9D3-CB76-A0F4-7943B22280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9772" y="1743790"/>
                <a:ext cx="96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4CFD7A-75B5-B875-C3F0-DBA114DA3738}"/>
                  </a:ext>
                </a:extLst>
              </p14:cNvPr>
              <p14:cNvContentPartPr/>
              <p14:nvPr/>
            </p14:nvContentPartPr>
            <p14:xfrm>
              <a:off x="5515852" y="2670430"/>
              <a:ext cx="88200" cy="69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4CFD7A-75B5-B875-C3F0-DBA114DA37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98212" y="2652430"/>
                <a:ext cx="12384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CDA36-530C-C98F-0D0D-9BA882A92855}"/>
              </a:ext>
            </a:extLst>
          </p:cNvPr>
          <p:cNvGrpSpPr/>
          <p:nvPr/>
        </p:nvGrpSpPr>
        <p:grpSpPr>
          <a:xfrm>
            <a:off x="4867852" y="1799230"/>
            <a:ext cx="244800" cy="249840"/>
            <a:chOff x="4867852" y="1799230"/>
            <a:chExt cx="2448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77E124-1B58-93BE-CD1C-6B5BCAFBB91F}"/>
                    </a:ext>
                  </a:extLst>
                </p14:cNvPr>
                <p14:cNvContentPartPr/>
                <p14:nvPr/>
              </p14:nvContentPartPr>
              <p14:xfrm>
                <a:off x="4867852" y="1799230"/>
                <a:ext cx="244800" cy="3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77E124-1B58-93BE-CD1C-6B5BCAFBB9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50212" y="1781230"/>
                  <a:ext cx="280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10236-FF7B-D4DF-B887-581719A99803}"/>
                    </a:ext>
                  </a:extLst>
                </p14:cNvPr>
                <p14:cNvContentPartPr/>
                <p14:nvPr/>
              </p14:nvContentPartPr>
              <p14:xfrm>
                <a:off x="4984492" y="1803550"/>
                <a:ext cx="23760" cy="24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10236-FF7B-D4DF-B887-581719A998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6492" y="1785550"/>
                  <a:ext cx="59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C0B982-C1F0-A777-5593-710F5B3A7287}"/>
                    </a:ext>
                  </a:extLst>
                </p14:cNvPr>
                <p14:cNvContentPartPr/>
                <p14:nvPr/>
              </p14:nvContentPartPr>
              <p14:xfrm>
                <a:off x="4918252" y="1812190"/>
                <a:ext cx="89640" cy="10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C0B982-C1F0-A777-5593-710F5B3A72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00252" y="1794190"/>
                  <a:ext cx="12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5EDA5D-8E75-D143-DE03-8285623CE682}"/>
              </a:ext>
            </a:extLst>
          </p:cNvPr>
          <p:cNvGrpSpPr/>
          <p:nvPr/>
        </p:nvGrpSpPr>
        <p:grpSpPr>
          <a:xfrm>
            <a:off x="4953172" y="2531110"/>
            <a:ext cx="166680" cy="228600"/>
            <a:chOff x="4953172" y="2531110"/>
            <a:chExt cx="16668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F3684C-B0AB-7026-F57A-E2D87F281F45}"/>
                    </a:ext>
                  </a:extLst>
                </p14:cNvPr>
                <p14:cNvContentPartPr/>
                <p14:nvPr/>
              </p14:nvContentPartPr>
              <p14:xfrm>
                <a:off x="4996372" y="2531110"/>
                <a:ext cx="13680" cy="21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F3684C-B0AB-7026-F57A-E2D87F281F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78732" y="2513470"/>
                  <a:ext cx="49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F2133E-8925-F9AC-4710-4644FD6D9B71}"/>
                    </a:ext>
                  </a:extLst>
                </p14:cNvPr>
                <p14:cNvContentPartPr/>
                <p14:nvPr/>
              </p14:nvContentPartPr>
              <p14:xfrm>
                <a:off x="4953172" y="2672230"/>
                <a:ext cx="166680" cy="8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F2133E-8925-F9AC-4710-4644FD6D9B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35172" y="2654230"/>
                  <a:ext cx="20232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756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9207-7691-7E88-CEBF-AF452313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node connected to the source</a:t>
            </a:r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774790A2-15E9-395E-E358-46FEA6CEC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62" y="1447937"/>
            <a:ext cx="6135137" cy="37201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2E3A-2B27-7623-B6BF-F08A1D5D1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17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043CD4-871A-A971-744F-0CFDA62CBCDB}"/>
              </a:ext>
            </a:extLst>
          </p:cNvPr>
          <p:cNvGrpSpPr/>
          <p:nvPr/>
        </p:nvGrpSpPr>
        <p:grpSpPr>
          <a:xfrm>
            <a:off x="5957572" y="2409790"/>
            <a:ext cx="919800" cy="478440"/>
            <a:chOff x="5957572" y="2409790"/>
            <a:chExt cx="91980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FF5E7E-7CE3-C6C3-89FE-33FA7ED398A4}"/>
                    </a:ext>
                  </a:extLst>
                </p14:cNvPr>
                <p14:cNvContentPartPr/>
                <p14:nvPr/>
              </p14:nvContentPartPr>
              <p14:xfrm>
                <a:off x="5957572" y="2411230"/>
                <a:ext cx="359640" cy="447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FF5E7E-7CE3-C6C3-89FE-33FA7ED398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39932" y="2393230"/>
                  <a:ext cx="3952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3CA9C4-D9B2-3AA8-8666-11E5EAF66C3E}"/>
                    </a:ext>
                  </a:extLst>
                </p14:cNvPr>
                <p14:cNvContentPartPr/>
                <p14:nvPr/>
              </p14:nvContentPartPr>
              <p14:xfrm>
                <a:off x="6504412" y="2409790"/>
                <a:ext cx="372960" cy="47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3CA9C4-D9B2-3AA8-8666-11E5EAF66C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86412" y="2391790"/>
                  <a:ext cx="408600" cy="51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273FBE-0F03-A8CC-FF21-CD795EAEFFC3}"/>
                  </a:ext>
                </a:extLst>
              </p14:cNvPr>
              <p14:cNvContentPartPr/>
              <p14:nvPr/>
            </p14:nvContentPartPr>
            <p14:xfrm>
              <a:off x="8410972" y="2384230"/>
              <a:ext cx="339480" cy="53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273FBE-0F03-A8CC-FF21-CD795EAEFF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3332" y="2366230"/>
                <a:ext cx="37512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30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9207-7691-7E88-CEBF-AF452313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other nodes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2E3A-2B27-7623-B6BF-F08A1D5D1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18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E7C7EAF4-B3DF-2BCD-C421-0A54881B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69" y="1526019"/>
            <a:ext cx="5328402" cy="36247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4BD7D2-5D22-D37A-B28A-8DFB3A78DC7C}"/>
                  </a:ext>
                </a:extLst>
              </p14:cNvPr>
              <p14:cNvContentPartPr/>
              <p14:nvPr/>
            </p14:nvContentPartPr>
            <p14:xfrm>
              <a:off x="5395612" y="3351910"/>
              <a:ext cx="269640" cy="38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4BD7D2-5D22-D37A-B28A-8DFB3A78DC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972" y="3334270"/>
                <a:ext cx="305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77BFF8-3AB5-ECEF-4DEC-18E46D49C5C5}"/>
                  </a:ext>
                </a:extLst>
              </p14:cNvPr>
              <p14:cNvContentPartPr/>
              <p14:nvPr/>
            </p14:nvContentPartPr>
            <p14:xfrm>
              <a:off x="6308572" y="3373510"/>
              <a:ext cx="379800" cy="45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77BFF8-3AB5-ECEF-4DEC-18E46D49C5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0572" y="3355510"/>
                <a:ext cx="41544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B6460C7-345A-A6DC-FCA6-511CF2AFF905}"/>
              </a:ext>
            </a:extLst>
          </p:cNvPr>
          <p:cNvGrpSpPr/>
          <p:nvPr/>
        </p:nvGrpSpPr>
        <p:grpSpPr>
          <a:xfrm>
            <a:off x="2482132" y="3228430"/>
            <a:ext cx="472320" cy="434520"/>
            <a:chOff x="2482132" y="3228430"/>
            <a:chExt cx="47232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EBCBE7-1D75-FE10-66CE-0008F8374AD8}"/>
                    </a:ext>
                  </a:extLst>
                </p14:cNvPr>
                <p14:cNvContentPartPr/>
                <p14:nvPr/>
              </p14:nvContentPartPr>
              <p14:xfrm>
                <a:off x="2482132" y="3408430"/>
                <a:ext cx="217080" cy="25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EBCBE7-1D75-FE10-66CE-0008F8374A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64492" y="3390430"/>
                  <a:ext cx="252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36271A-B4AD-15DF-6FC8-D182BDF6BBC6}"/>
                    </a:ext>
                  </a:extLst>
                </p14:cNvPr>
                <p14:cNvContentPartPr/>
                <p14:nvPr/>
              </p14:nvContentPartPr>
              <p14:xfrm>
                <a:off x="2670412" y="3409510"/>
                <a:ext cx="83880" cy="13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36271A-B4AD-15DF-6FC8-D182BDF6BB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52772" y="3391870"/>
                  <a:ext cx="119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A8B2A-76F1-AEA6-5DF2-5AA9BB09FCB1}"/>
                    </a:ext>
                  </a:extLst>
                </p14:cNvPr>
                <p14:cNvContentPartPr/>
                <p14:nvPr/>
              </p14:nvContentPartPr>
              <p14:xfrm>
                <a:off x="2696692" y="3335350"/>
                <a:ext cx="141480" cy="12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A8B2A-76F1-AEA6-5DF2-5AA9BB09FC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78692" y="3317350"/>
                  <a:ext cx="177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8AFE8E-CFE5-278D-01E9-D4C090C73F1E}"/>
                    </a:ext>
                  </a:extLst>
                </p14:cNvPr>
                <p14:cNvContentPartPr/>
                <p14:nvPr/>
              </p14:nvContentPartPr>
              <p14:xfrm>
                <a:off x="2851852" y="3252550"/>
                <a:ext cx="92160" cy="14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8AFE8E-CFE5-278D-01E9-D4C090C73F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34212" y="3234550"/>
                  <a:ext cx="127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0DD223-E931-40DF-747D-E7F3F56089DD}"/>
                    </a:ext>
                  </a:extLst>
                </p14:cNvPr>
                <p14:cNvContentPartPr/>
                <p14:nvPr/>
              </p14:nvContentPartPr>
              <p14:xfrm>
                <a:off x="2836012" y="3228430"/>
                <a:ext cx="118440" cy="15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0DD223-E931-40DF-747D-E7F3F56089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18012" y="3210790"/>
                  <a:ext cx="15408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472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9207-7691-7E88-CEBF-AF452313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elements sharing the same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2E3A-2B27-7623-B6BF-F08A1D5D1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19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12" name="Picture 11" descr="A diagram of a circuit&#10;&#10;Description automatically generated">
            <a:extLst>
              <a:ext uri="{FF2B5EF4-FFF2-40B4-BE49-F238E27FC236}">
                <a16:creationId xmlns:a16="http://schemas.microsoft.com/office/drawing/2014/main" id="{87FD50CC-79F7-B354-7F20-68CA8A43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65" y="1432927"/>
            <a:ext cx="5814564" cy="3772227"/>
          </a:xfrm>
          <a:prstGeom prst="rect">
            <a:avLst/>
          </a:prstGeom>
        </p:spPr>
      </p:pic>
      <p:pic>
        <p:nvPicPr>
          <p:cNvPr id="11" name="Picture 10" descr="A diagram of a circuit&#10;&#10;Description automatically generated">
            <a:extLst>
              <a:ext uri="{FF2B5EF4-FFF2-40B4-BE49-F238E27FC236}">
                <a16:creationId xmlns:a16="http://schemas.microsoft.com/office/drawing/2014/main" id="{F93EC26A-0335-6F99-04F5-217ACAFA8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1" y="1751725"/>
            <a:ext cx="5328402" cy="362471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7F97504-64F6-5C39-B3D6-EFE9EBB383B9}"/>
              </a:ext>
            </a:extLst>
          </p:cNvPr>
          <p:cNvGrpSpPr/>
          <p:nvPr/>
        </p:nvGrpSpPr>
        <p:grpSpPr>
          <a:xfrm>
            <a:off x="5776132" y="1186510"/>
            <a:ext cx="6265080" cy="4519440"/>
            <a:chOff x="5776132" y="1186510"/>
            <a:chExt cx="6265080" cy="45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E0AE11-EF6F-80D8-EA4D-3F5746ECF832}"/>
                    </a:ext>
                  </a:extLst>
                </p14:cNvPr>
                <p14:cNvContentPartPr/>
                <p14:nvPr/>
              </p14:nvContentPartPr>
              <p14:xfrm>
                <a:off x="5834092" y="1263910"/>
                <a:ext cx="317520" cy="4297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E0AE11-EF6F-80D8-EA4D-3F5746ECF8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6092" y="1245910"/>
                  <a:ext cx="353160" cy="43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D57FB0-21AC-FABC-C176-6AEE16596279}"/>
                    </a:ext>
                  </a:extLst>
                </p14:cNvPr>
                <p14:cNvContentPartPr/>
                <p14:nvPr/>
              </p14:nvContentPartPr>
              <p14:xfrm>
                <a:off x="5776132" y="1186510"/>
                <a:ext cx="5775480" cy="206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D57FB0-21AC-FABC-C176-6AEE165962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8492" y="1168510"/>
                  <a:ext cx="5811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7BF19C-E1D7-8C64-0B9E-497BAFFDAA24}"/>
                    </a:ext>
                  </a:extLst>
                </p14:cNvPr>
                <p14:cNvContentPartPr/>
                <p14:nvPr/>
              </p14:nvContentPartPr>
              <p14:xfrm>
                <a:off x="6177532" y="1510510"/>
                <a:ext cx="5863680" cy="419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7BF19C-E1D7-8C64-0B9E-497BAFFDAA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9892" y="1492870"/>
                  <a:ext cx="5899320" cy="423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13CC97-C60E-9F4E-B837-BA074F656494}"/>
                  </a:ext>
                </a:extLst>
              </p14:cNvPr>
              <p14:cNvContentPartPr/>
              <p14:nvPr/>
            </p14:nvContentPartPr>
            <p14:xfrm>
              <a:off x="6781252" y="4475470"/>
              <a:ext cx="507240" cy="42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13CC97-C60E-9F4E-B837-BA074F656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3612" y="4457830"/>
                <a:ext cx="542880" cy="46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41E61DF-B6EE-29B4-3FF2-0156ABAC55B1}"/>
              </a:ext>
            </a:extLst>
          </p:cNvPr>
          <p:cNvGrpSpPr/>
          <p:nvPr/>
        </p:nvGrpSpPr>
        <p:grpSpPr>
          <a:xfrm>
            <a:off x="6329452" y="4407430"/>
            <a:ext cx="1550520" cy="900720"/>
            <a:chOff x="6329452" y="4407430"/>
            <a:chExt cx="1550520" cy="90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60B18E-00B5-4DAD-BE76-E5B0E8104B57}"/>
                    </a:ext>
                  </a:extLst>
                </p14:cNvPr>
                <p14:cNvContentPartPr/>
                <p14:nvPr/>
              </p14:nvContentPartPr>
              <p14:xfrm>
                <a:off x="6329452" y="4408870"/>
                <a:ext cx="1550520" cy="6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60B18E-00B5-4DAD-BE76-E5B0E8104B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11812" y="4391230"/>
                  <a:ext cx="1586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B8A32A-CDA8-A1E8-77AA-ED963FFC1BAD}"/>
                    </a:ext>
                  </a:extLst>
                </p14:cNvPr>
                <p14:cNvContentPartPr/>
                <p14:nvPr/>
              </p14:nvContentPartPr>
              <p14:xfrm>
                <a:off x="6742012" y="4468630"/>
                <a:ext cx="649800" cy="594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B8A32A-CDA8-A1E8-77AA-ED963FFC1B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24012" y="4450630"/>
                  <a:ext cx="6854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F980C8-75F8-CAB8-D30A-9F52E8B2EADD}"/>
                    </a:ext>
                  </a:extLst>
                </p14:cNvPr>
                <p14:cNvContentPartPr/>
                <p14:nvPr/>
              </p14:nvContentPartPr>
              <p14:xfrm>
                <a:off x="6637972" y="4407430"/>
                <a:ext cx="796320" cy="900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F980C8-75F8-CAB8-D30A-9F52E8B2EA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19972" y="4389430"/>
                  <a:ext cx="831960" cy="9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72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8C7D-BD2E-100B-8636-B6C4E01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circuit quantities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E503-CED9-CC6E-139F-F1B578A7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</a:t>
            </a:fld>
            <a:endParaRPr lang="en-US" dirty="0">
              <a:latin typeface="PT Sans" panose="020B0503020203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B4B286-F364-3C8E-A76A-3519D99D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26301"/>
              </p:ext>
            </p:extLst>
          </p:nvPr>
        </p:nvGraphicFramePr>
        <p:xfrm>
          <a:off x="1316383" y="1856702"/>
          <a:ext cx="812799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59">
                  <a:extLst>
                    <a:ext uri="{9D8B030D-6E8A-4147-A177-3AD203B41FA5}">
                      <a16:colId xmlns:a16="http://schemas.microsoft.com/office/drawing/2014/main" val="3161380153"/>
                    </a:ext>
                  </a:extLst>
                </a:gridCol>
                <a:gridCol w="1908607">
                  <a:extLst>
                    <a:ext uri="{9D8B030D-6E8A-4147-A177-3AD203B41FA5}">
                      <a16:colId xmlns:a16="http://schemas.microsoft.com/office/drawing/2014/main" val="37199975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289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Voltage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Volts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Current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Amperes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Ohms (</a:t>
                      </a:r>
                      <a:r>
                        <a:rPr lang="el-GR" sz="3200" dirty="0">
                          <a:latin typeface="PT Sans" panose="020B0503020203020204" pitchFamily="34" charset="0"/>
                        </a:rPr>
                        <a:t>Ω</a:t>
                      </a:r>
                      <a:r>
                        <a:rPr lang="en-US" sz="3200" dirty="0">
                          <a:latin typeface="PT Sans" panose="020B05030202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9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Capacitance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Coulomb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Inductance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PT Sans" panose="020B0503020203020204" pitchFamily="34" charset="0"/>
                        </a:rPr>
                        <a:t>Henry (H)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72950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4CAAC6-5854-EB74-03BC-9F3988F784C1}"/>
              </a:ext>
            </a:extLst>
          </p:cNvPr>
          <p:cNvGrpSpPr/>
          <p:nvPr/>
        </p:nvGrpSpPr>
        <p:grpSpPr>
          <a:xfrm>
            <a:off x="10004692" y="1893413"/>
            <a:ext cx="407880" cy="1186920"/>
            <a:chOff x="10004692" y="1893413"/>
            <a:chExt cx="407880" cy="11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117A18-7227-EB72-3282-3F03681B048C}"/>
                    </a:ext>
                  </a:extLst>
                </p14:cNvPr>
                <p14:cNvContentPartPr/>
                <p14:nvPr/>
              </p14:nvContentPartPr>
              <p14:xfrm>
                <a:off x="10130692" y="1893413"/>
                <a:ext cx="44280" cy="435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117A18-7227-EB72-3282-3F03681B04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24572" y="1887293"/>
                  <a:ext cx="565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35123E-6DAB-29F4-02FA-D28DF14303E1}"/>
                    </a:ext>
                  </a:extLst>
                </p14:cNvPr>
                <p14:cNvContentPartPr/>
                <p14:nvPr/>
              </p14:nvContentPartPr>
              <p14:xfrm>
                <a:off x="10004692" y="2317853"/>
                <a:ext cx="407880" cy="32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35123E-6DAB-29F4-02FA-D28DF14303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98572" y="2311733"/>
                  <a:ext cx="420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565DE2-C05B-E30F-BECA-5CDEE230CC60}"/>
                    </a:ext>
                  </a:extLst>
                </p14:cNvPr>
                <p14:cNvContentPartPr/>
                <p14:nvPr/>
              </p14:nvContentPartPr>
              <p14:xfrm>
                <a:off x="10194772" y="2703773"/>
                <a:ext cx="87120" cy="37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565DE2-C05B-E30F-BECA-5CDEE230CC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8652" y="2697653"/>
                  <a:ext cx="993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1F00EE-0068-E4C2-996E-0246DF4B7256}"/>
                    </a:ext>
                  </a:extLst>
                </p14:cNvPr>
                <p14:cNvContentPartPr/>
                <p14:nvPr/>
              </p14:nvContentPartPr>
              <p14:xfrm>
                <a:off x="10127452" y="2451413"/>
                <a:ext cx="84600" cy="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1F00EE-0068-E4C2-996E-0246DF4B72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21332" y="2445293"/>
                  <a:ext cx="96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9810B9-099D-7002-A9AA-590FFDF076E2}"/>
                    </a:ext>
                  </a:extLst>
                </p14:cNvPr>
                <p14:cNvContentPartPr/>
                <p14:nvPr/>
              </p14:nvContentPartPr>
              <p14:xfrm>
                <a:off x="10167772" y="2419013"/>
                <a:ext cx="30240" cy="11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9810B9-099D-7002-A9AA-590FFDF076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61652" y="2412893"/>
                  <a:ext cx="42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80F566-014A-54AB-9194-EF92F5A5D1FE}"/>
                    </a:ext>
                  </a:extLst>
                </p14:cNvPr>
                <p14:cNvContentPartPr/>
                <p14:nvPr/>
              </p14:nvContentPartPr>
              <p14:xfrm>
                <a:off x="10149412" y="2584973"/>
                <a:ext cx="63360" cy="2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80F566-014A-54AB-9194-EF92F5A5D1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3292" y="2578853"/>
                  <a:ext cx="75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6A6571-1F71-34AA-DEF9-CCD39189D19E}"/>
              </a:ext>
            </a:extLst>
          </p:cNvPr>
          <p:cNvGrpSpPr/>
          <p:nvPr/>
        </p:nvGrpSpPr>
        <p:grpSpPr>
          <a:xfrm>
            <a:off x="9828652" y="3123533"/>
            <a:ext cx="389520" cy="366120"/>
            <a:chOff x="9828652" y="3123533"/>
            <a:chExt cx="38952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86768C-6874-DD28-6369-FD1A503D9735}"/>
                    </a:ext>
                  </a:extLst>
                </p14:cNvPr>
                <p14:cNvContentPartPr/>
                <p14:nvPr/>
              </p14:nvContentPartPr>
              <p14:xfrm>
                <a:off x="9828652" y="3123533"/>
                <a:ext cx="389520" cy="36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86768C-6874-DD28-6369-FD1A503D97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22532" y="3117413"/>
                  <a:ext cx="401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A5710C-A0B2-0267-DE6D-8F659F037CF2}"/>
                    </a:ext>
                  </a:extLst>
                </p14:cNvPr>
                <p14:cNvContentPartPr/>
                <p14:nvPr/>
              </p14:nvContentPartPr>
              <p14:xfrm>
                <a:off x="10014052" y="3215693"/>
                <a:ext cx="14760" cy="19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A5710C-A0B2-0267-DE6D-8F659F037C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7932" y="3209573"/>
                  <a:ext cx="27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797BE6-8D99-85C6-7AAB-FB9A1336E4D6}"/>
                    </a:ext>
                  </a:extLst>
                </p14:cNvPr>
                <p14:cNvContentPartPr/>
                <p14:nvPr/>
              </p14:nvContentPartPr>
              <p14:xfrm>
                <a:off x="9970132" y="3216413"/>
                <a:ext cx="123120" cy="11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797BE6-8D99-85C6-7AAB-FB9A1336E4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4012" y="3210293"/>
                  <a:ext cx="1353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16668D-D5EC-DED9-7FAF-A38EC59DFE5D}"/>
              </a:ext>
            </a:extLst>
          </p:cNvPr>
          <p:cNvGrpSpPr/>
          <p:nvPr/>
        </p:nvGrpSpPr>
        <p:grpSpPr>
          <a:xfrm>
            <a:off x="9616252" y="3818693"/>
            <a:ext cx="1023480" cy="150480"/>
            <a:chOff x="9616252" y="3818693"/>
            <a:chExt cx="102348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5583B7-852A-AC9B-9E47-7DA1E6329811}"/>
                    </a:ext>
                  </a:extLst>
                </p14:cNvPr>
                <p14:cNvContentPartPr/>
                <p14:nvPr/>
              </p14:nvContentPartPr>
              <p14:xfrm>
                <a:off x="9616252" y="3818693"/>
                <a:ext cx="663120" cy="15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5583B7-852A-AC9B-9E47-7DA1E63298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10132" y="3812573"/>
                  <a:ext cx="675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801112-2C2C-5905-89C4-940DDA030EA7}"/>
                    </a:ext>
                  </a:extLst>
                </p14:cNvPr>
                <p14:cNvContentPartPr/>
                <p14:nvPr/>
              </p14:nvContentPartPr>
              <p14:xfrm>
                <a:off x="10294492" y="3855413"/>
                <a:ext cx="345240" cy="6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801112-2C2C-5905-89C4-940DDA030E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88372" y="3849293"/>
                  <a:ext cx="35748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13AFC3-F926-90E9-C489-EFAF88801061}"/>
              </a:ext>
            </a:extLst>
          </p:cNvPr>
          <p:cNvGrpSpPr/>
          <p:nvPr/>
        </p:nvGrpSpPr>
        <p:grpSpPr>
          <a:xfrm>
            <a:off x="9739732" y="4286693"/>
            <a:ext cx="953280" cy="240120"/>
            <a:chOff x="9739732" y="4286693"/>
            <a:chExt cx="95328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153B8E-C5B5-A4AB-42BD-55BE5B2EB68F}"/>
                    </a:ext>
                  </a:extLst>
                </p14:cNvPr>
                <p14:cNvContentPartPr/>
                <p14:nvPr/>
              </p14:nvContentPartPr>
              <p14:xfrm>
                <a:off x="9739732" y="4402253"/>
                <a:ext cx="421200" cy="6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153B8E-C5B5-A4AB-42BD-55BE5B2EB6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33612" y="4396133"/>
                  <a:ext cx="43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26C8FC-59F0-7699-45B9-FA33383492DD}"/>
                    </a:ext>
                  </a:extLst>
                </p14:cNvPr>
                <p14:cNvContentPartPr/>
                <p14:nvPr/>
              </p14:nvContentPartPr>
              <p14:xfrm>
                <a:off x="10148332" y="4286693"/>
                <a:ext cx="43920" cy="24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26C8FC-59F0-7699-45B9-FA33383492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42212" y="4280573"/>
                  <a:ext cx="5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1CE7DF-0F33-6F98-89FE-93ED4A5E2D1F}"/>
                    </a:ext>
                  </a:extLst>
                </p14:cNvPr>
                <p14:cNvContentPartPr/>
                <p14:nvPr/>
              </p14:nvContentPartPr>
              <p14:xfrm>
                <a:off x="10302052" y="4290653"/>
                <a:ext cx="2376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1CE7DF-0F33-6F98-89FE-93ED4A5E2D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95932" y="4284533"/>
                  <a:ext cx="36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A75D0B-5853-3C57-3411-549699A79800}"/>
                    </a:ext>
                  </a:extLst>
                </p14:cNvPr>
                <p14:cNvContentPartPr/>
                <p14:nvPr/>
              </p14:nvContentPartPr>
              <p14:xfrm>
                <a:off x="10322572" y="4332773"/>
                <a:ext cx="370440" cy="5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A75D0B-5853-3C57-3411-549699A798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16452" y="4326653"/>
                  <a:ext cx="38268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D9DBD2-13BC-4020-B146-DCF0FD571624}"/>
              </a:ext>
            </a:extLst>
          </p:cNvPr>
          <p:cNvGrpSpPr/>
          <p:nvPr/>
        </p:nvGrpSpPr>
        <p:grpSpPr>
          <a:xfrm>
            <a:off x="9447772" y="4993733"/>
            <a:ext cx="1658880" cy="271440"/>
            <a:chOff x="9447772" y="4993733"/>
            <a:chExt cx="165888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D12BAD-8FD4-3582-212A-8DFF0400EA62}"/>
                    </a:ext>
                  </a:extLst>
                </p14:cNvPr>
                <p14:cNvContentPartPr/>
                <p14:nvPr/>
              </p14:nvContentPartPr>
              <p14:xfrm>
                <a:off x="9743692" y="4993733"/>
                <a:ext cx="808200" cy="26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D12BAD-8FD4-3582-212A-8DFF0400EA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7572" y="4987613"/>
                  <a:ext cx="820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26297B-0957-4A21-5C07-01B454A3D7E0}"/>
                    </a:ext>
                  </a:extLst>
                </p14:cNvPr>
                <p14:cNvContentPartPr/>
                <p14:nvPr/>
              </p14:nvContentPartPr>
              <p14:xfrm>
                <a:off x="10507252" y="5202533"/>
                <a:ext cx="599400" cy="49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26297B-0957-4A21-5C07-01B454A3D7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01132" y="5196413"/>
                  <a:ext cx="611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DFC451-ABB1-E080-9959-987C3DE2CD33}"/>
                    </a:ext>
                  </a:extLst>
                </p14:cNvPr>
                <p14:cNvContentPartPr/>
                <p14:nvPr/>
              </p14:nvContentPartPr>
              <p14:xfrm>
                <a:off x="9943492" y="5264453"/>
                <a:ext cx="360" cy="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DFC451-ABB1-E080-9959-987C3DE2CD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37372" y="5258333"/>
                  <a:ext cx="126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15C0EB-A7C9-74AB-D75D-75008D79D86D}"/>
                    </a:ext>
                  </a:extLst>
                </p14:cNvPr>
                <p14:cNvContentPartPr/>
                <p14:nvPr/>
              </p14:nvContentPartPr>
              <p14:xfrm>
                <a:off x="9447772" y="5216573"/>
                <a:ext cx="418680" cy="4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15C0EB-A7C9-74AB-D75D-75008D79D8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41652" y="5210453"/>
                  <a:ext cx="43092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48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FDF1-7A8B-F227-B5A9-9C1A80F2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16CC6-1C7A-99E1-E713-4F0B87D48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20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text on a white background&#10;&#10;Description automatically generated">
            <a:extLst>
              <a:ext uri="{FF2B5EF4-FFF2-40B4-BE49-F238E27FC236}">
                <a16:creationId xmlns:a16="http://schemas.microsoft.com/office/drawing/2014/main" id="{16795F52-8A7A-344C-0F37-0905487E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81" y="1667586"/>
            <a:ext cx="10086785" cy="39171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D469B6-8407-42CF-08EE-4EE61A643567}"/>
              </a:ext>
            </a:extLst>
          </p:cNvPr>
          <p:cNvSpPr/>
          <p:nvPr/>
        </p:nvSpPr>
        <p:spPr>
          <a:xfrm>
            <a:off x="1232704" y="3680749"/>
            <a:ext cx="6481823" cy="150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034A64-96CC-BE0E-3418-AB0080C5D4B4}"/>
              </a:ext>
            </a:extLst>
          </p:cNvPr>
          <p:cNvGrpSpPr/>
          <p:nvPr/>
        </p:nvGrpSpPr>
        <p:grpSpPr>
          <a:xfrm>
            <a:off x="3212212" y="4136350"/>
            <a:ext cx="3261960" cy="1508040"/>
            <a:chOff x="3212212" y="4136350"/>
            <a:chExt cx="3261960" cy="15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858C92-8501-4AC9-F2FA-7FD9B1D8B12C}"/>
                    </a:ext>
                  </a:extLst>
                </p14:cNvPr>
                <p14:cNvContentPartPr/>
                <p14:nvPr/>
              </p14:nvContentPartPr>
              <p14:xfrm>
                <a:off x="3709012" y="4143910"/>
                <a:ext cx="1171080" cy="7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858C92-8501-4AC9-F2FA-7FD9B1D8B1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91012" y="4126270"/>
                  <a:ext cx="1206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EDA21F-1ED7-F6A3-F253-0E24B605EC4C}"/>
                    </a:ext>
                  </a:extLst>
                </p14:cNvPr>
                <p14:cNvContentPartPr/>
                <p14:nvPr/>
              </p14:nvContentPartPr>
              <p14:xfrm>
                <a:off x="4837612" y="4136350"/>
                <a:ext cx="113760" cy="53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EDA21F-1ED7-F6A3-F253-0E24B605EC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19972" y="4118350"/>
                  <a:ext cx="1494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F7CC25-CCD4-ED9B-CECB-BECC37E2D8E7}"/>
                    </a:ext>
                  </a:extLst>
                </p14:cNvPr>
                <p14:cNvContentPartPr/>
                <p14:nvPr/>
              </p14:nvContentPartPr>
              <p14:xfrm>
                <a:off x="4717732" y="4617670"/>
                <a:ext cx="473760" cy="53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F7CC25-CCD4-ED9B-CECB-BECC37E2D8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99732" y="4599670"/>
                  <a:ext cx="5094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7EFB35-15CB-EFBD-E84D-2DCD31B791DB}"/>
                    </a:ext>
                  </a:extLst>
                </p14:cNvPr>
                <p14:cNvContentPartPr/>
                <p14:nvPr/>
              </p14:nvContentPartPr>
              <p14:xfrm>
                <a:off x="4926532" y="4807390"/>
                <a:ext cx="30600" cy="23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7EFB35-15CB-EFBD-E84D-2DCD31B791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08892" y="4789390"/>
                  <a:ext cx="66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496009-A2DD-8616-73C2-1FC862F69761}"/>
                    </a:ext>
                  </a:extLst>
                </p14:cNvPr>
                <p14:cNvContentPartPr/>
                <p14:nvPr/>
              </p14:nvContentPartPr>
              <p14:xfrm>
                <a:off x="4893772" y="4770310"/>
                <a:ext cx="108720" cy="10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496009-A2DD-8616-73C2-1FC862F697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76132" y="4752670"/>
                  <a:ext cx="144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61B1C6-7990-77BC-E38A-86FE07B06AED}"/>
                    </a:ext>
                  </a:extLst>
                </p14:cNvPr>
                <p14:cNvContentPartPr/>
                <p14:nvPr/>
              </p14:nvContentPartPr>
              <p14:xfrm>
                <a:off x="4993492" y="5141470"/>
                <a:ext cx="70920" cy="50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61B1C6-7990-77BC-E38A-86FE07B06A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75852" y="5123470"/>
                  <a:ext cx="1065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A6BF53-7C1B-BFDA-7AC5-FC791DE18971}"/>
                    </a:ext>
                  </a:extLst>
                </p14:cNvPr>
                <p14:cNvContentPartPr/>
                <p14:nvPr/>
              </p14:nvContentPartPr>
              <p14:xfrm>
                <a:off x="3857692" y="5255230"/>
                <a:ext cx="76680" cy="35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A6BF53-7C1B-BFDA-7AC5-FC791DE189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39692" y="5237590"/>
                  <a:ext cx="1123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557307-C29D-FAD5-97D9-8B98B2A7CC06}"/>
                    </a:ext>
                  </a:extLst>
                </p14:cNvPr>
                <p14:cNvContentPartPr/>
                <p14:nvPr/>
              </p14:nvContentPartPr>
              <p14:xfrm>
                <a:off x="3802252" y="5563750"/>
                <a:ext cx="1188720" cy="40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557307-C29D-FAD5-97D9-8B98B2A7CC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4612" y="5546110"/>
                  <a:ext cx="1224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5D9A14-0DB6-DA5C-5B24-16F7E2E600BA}"/>
                    </a:ext>
                  </a:extLst>
                </p14:cNvPr>
                <p14:cNvContentPartPr/>
                <p14:nvPr/>
              </p14:nvContentPartPr>
              <p14:xfrm>
                <a:off x="4876852" y="4147150"/>
                <a:ext cx="974520" cy="5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5D9A14-0DB6-DA5C-5B24-16F7E2E600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8852" y="4129150"/>
                  <a:ext cx="1010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867807-390A-4638-5D32-7272C11B890D}"/>
                    </a:ext>
                  </a:extLst>
                </p14:cNvPr>
                <p14:cNvContentPartPr/>
                <p14:nvPr/>
              </p14:nvContentPartPr>
              <p14:xfrm>
                <a:off x="5842372" y="4153270"/>
                <a:ext cx="164520" cy="10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867807-390A-4638-5D32-7272C11B89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4732" y="4135630"/>
                  <a:ext cx="200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B6A98F-1654-9483-50A9-9AA0F3438C72}"/>
                    </a:ext>
                  </a:extLst>
                </p14:cNvPr>
                <p14:cNvContentPartPr/>
                <p14:nvPr/>
              </p14:nvContentPartPr>
              <p14:xfrm>
                <a:off x="5071972" y="5539270"/>
                <a:ext cx="850680" cy="3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B6A98F-1654-9483-50A9-9AA0F3438C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53972" y="5521270"/>
                  <a:ext cx="886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B2E959-E9CB-C845-9023-90AD29D6FC8B}"/>
                    </a:ext>
                  </a:extLst>
                </p14:cNvPr>
                <p14:cNvContentPartPr/>
                <p14:nvPr/>
              </p14:nvContentPartPr>
              <p14:xfrm>
                <a:off x="5924092" y="5540350"/>
                <a:ext cx="132480" cy="10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B2E959-E9CB-C845-9023-90AD29D6FC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6452" y="5522710"/>
                  <a:ext cx="168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B4CB32-3C82-F0BB-D1CC-3C8B9874A066}"/>
                    </a:ext>
                  </a:extLst>
                </p14:cNvPr>
                <p14:cNvContentPartPr/>
                <p14:nvPr/>
              </p14:nvContentPartPr>
              <p14:xfrm>
                <a:off x="3697852" y="4170190"/>
                <a:ext cx="52560" cy="525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B4CB32-3C82-F0BB-D1CC-3C8B9874A0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79852" y="4152550"/>
                  <a:ext cx="882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E61E46-9012-4D83-9D1D-BB04C9892981}"/>
                    </a:ext>
                  </a:extLst>
                </p14:cNvPr>
                <p14:cNvContentPartPr/>
                <p14:nvPr/>
              </p14:nvContentPartPr>
              <p14:xfrm>
                <a:off x="3491572" y="4683550"/>
                <a:ext cx="461520" cy="1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E61E46-9012-4D83-9D1D-BB04C98929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73932" y="4665550"/>
                  <a:ext cx="49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9AE1CE-0DA1-C35D-B533-038301B6577C}"/>
                    </a:ext>
                  </a:extLst>
                </p14:cNvPr>
                <p14:cNvContentPartPr/>
                <p14:nvPr/>
              </p14:nvContentPartPr>
              <p14:xfrm>
                <a:off x="3675172" y="4808830"/>
                <a:ext cx="188640" cy="1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9AE1CE-0DA1-C35D-B533-038301B6577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57172" y="4791190"/>
                  <a:ext cx="224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2910D6-017E-DE55-E793-49806F3340F9}"/>
                    </a:ext>
                  </a:extLst>
                </p14:cNvPr>
                <p14:cNvContentPartPr/>
                <p14:nvPr/>
              </p14:nvContentPartPr>
              <p14:xfrm>
                <a:off x="3802252" y="4834030"/>
                <a:ext cx="41040" cy="455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2910D6-017E-DE55-E793-49806F3340F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84612" y="4816390"/>
                  <a:ext cx="766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8465BC-5821-8071-9D96-58232BD555E2}"/>
                    </a:ext>
                  </a:extLst>
                </p14:cNvPr>
                <p14:cNvContentPartPr/>
                <p14:nvPr/>
              </p14:nvContentPartPr>
              <p14:xfrm>
                <a:off x="3212212" y="4783270"/>
                <a:ext cx="174960" cy="19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8465BC-5821-8071-9D96-58232BD555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94572" y="4765630"/>
                  <a:ext cx="21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3058C0-2746-C97A-DB84-73DB6F7E4848}"/>
                    </a:ext>
                  </a:extLst>
                </p14:cNvPr>
                <p14:cNvContentPartPr/>
                <p14:nvPr/>
              </p14:nvContentPartPr>
              <p14:xfrm>
                <a:off x="4414612" y="4826830"/>
                <a:ext cx="16920" cy="24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3058C0-2746-C97A-DB84-73DB6F7E48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96972" y="4809190"/>
                  <a:ext cx="52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5B46BE-7955-0A9D-D37B-75A468FFC22D}"/>
                    </a:ext>
                  </a:extLst>
                </p14:cNvPr>
                <p14:cNvContentPartPr/>
                <p14:nvPr/>
              </p14:nvContentPartPr>
              <p14:xfrm>
                <a:off x="4393012" y="4793350"/>
                <a:ext cx="77400" cy="47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5B46BE-7955-0A9D-D37B-75A468FFC22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75372" y="4775710"/>
                  <a:ext cx="113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A75FAA-DDDE-60CE-1C46-5C4E6426F3EC}"/>
                    </a:ext>
                  </a:extLst>
                </p14:cNvPr>
                <p14:cNvContentPartPr/>
                <p14:nvPr/>
              </p14:nvContentPartPr>
              <p14:xfrm>
                <a:off x="4356652" y="5015470"/>
                <a:ext cx="143640" cy="1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A75FAA-DDDE-60CE-1C46-5C4E6426F3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38652" y="4997830"/>
                  <a:ext cx="179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B1664F-464C-2989-8B97-8AE2BDA558B7}"/>
                    </a:ext>
                  </a:extLst>
                </p14:cNvPr>
                <p14:cNvContentPartPr/>
                <p14:nvPr/>
              </p14:nvContentPartPr>
              <p14:xfrm>
                <a:off x="6122092" y="4678150"/>
                <a:ext cx="119160" cy="214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B1664F-464C-2989-8B97-8AE2BDA558B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04452" y="4660150"/>
                  <a:ext cx="154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A1EC5-62E9-EBE5-1E9E-E3D4FF000AF9}"/>
                    </a:ext>
                  </a:extLst>
                </p14:cNvPr>
                <p14:cNvContentPartPr/>
                <p14:nvPr/>
              </p14:nvContentPartPr>
              <p14:xfrm>
                <a:off x="6309292" y="4786510"/>
                <a:ext cx="88200" cy="71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A1EC5-62E9-EBE5-1E9E-E3D4FF000AF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91652" y="4768870"/>
                  <a:ext cx="123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4CD7AA-DA90-DB59-BC83-88C500617571}"/>
                    </a:ext>
                  </a:extLst>
                </p14:cNvPr>
                <p14:cNvContentPartPr/>
                <p14:nvPr/>
              </p14:nvContentPartPr>
              <p14:xfrm>
                <a:off x="6202372" y="4199710"/>
                <a:ext cx="129600" cy="2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4CD7AA-DA90-DB59-BC83-88C5006175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84372" y="4182070"/>
                  <a:ext cx="165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DED78B-5BE7-A682-01A0-DF63E13D3F46}"/>
                    </a:ext>
                  </a:extLst>
                </p14:cNvPr>
                <p14:cNvContentPartPr/>
                <p14:nvPr/>
              </p14:nvContentPartPr>
              <p14:xfrm>
                <a:off x="6263572" y="4151110"/>
                <a:ext cx="20520" cy="146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DED78B-5BE7-A682-01A0-DF63E13D3F4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45572" y="4133110"/>
                  <a:ext cx="56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080F31-4E8A-80DF-E223-39961ECCC5BC}"/>
                    </a:ext>
                  </a:extLst>
                </p14:cNvPr>
                <p14:cNvContentPartPr/>
                <p14:nvPr/>
              </p14:nvContentPartPr>
              <p14:xfrm>
                <a:off x="6249172" y="4435510"/>
                <a:ext cx="7560" cy="14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080F31-4E8A-80DF-E223-39961ECCC5B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31172" y="4417870"/>
                  <a:ext cx="43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779B38-5D97-6C1D-B93D-CE65514C8430}"/>
                    </a:ext>
                  </a:extLst>
                </p14:cNvPr>
                <p14:cNvContentPartPr/>
                <p14:nvPr/>
              </p14:nvContentPartPr>
              <p14:xfrm>
                <a:off x="6199852" y="4384030"/>
                <a:ext cx="109080" cy="91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779B38-5D97-6C1D-B93D-CE65514C843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81852" y="4366390"/>
                  <a:ext cx="144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E486CD-7E8E-B23B-0278-39F3EE18B5A5}"/>
                    </a:ext>
                  </a:extLst>
                </p14:cNvPr>
                <p14:cNvContentPartPr/>
                <p14:nvPr/>
              </p14:nvContentPartPr>
              <p14:xfrm>
                <a:off x="6342772" y="5459710"/>
                <a:ext cx="131400" cy="3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E486CD-7E8E-B23B-0278-39F3EE18B5A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25132" y="5442070"/>
                  <a:ext cx="167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51ABE9-0961-8921-7312-E5DEE5B4C646}"/>
                    </a:ext>
                  </a:extLst>
                </p14:cNvPr>
                <p14:cNvContentPartPr/>
                <p14:nvPr/>
              </p14:nvContentPartPr>
              <p14:xfrm>
                <a:off x="6321892" y="5140750"/>
                <a:ext cx="21600" cy="19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51ABE9-0961-8921-7312-E5DEE5B4C64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04252" y="5123110"/>
                  <a:ext cx="57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C34255-846C-8BEE-AAB7-BFB6701800A0}"/>
                    </a:ext>
                  </a:extLst>
                </p14:cNvPr>
                <p14:cNvContentPartPr/>
                <p14:nvPr/>
              </p14:nvContentPartPr>
              <p14:xfrm>
                <a:off x="6263212" y="5255590"/>
                <a:ext cx="116640" cy="64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C34255-846C-8BEE-AAB7-BFB6701800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45212" y="5237950"/>
                  <a:ext cx="1522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162CA04-7055-899E-32EB-07D832824DE9}"/>
              </a:ext>
            </a:extLst>
          </p:cNvPr>
          <p:cNvGrpSpPr/>
          <p:nvPr/>
        </p:nvGrpSpPr>
        <p:grpSpPr>
          <a:xfrm>
            <a:off x="1601932" y="1707430"/>
            <a:ext cx="559440" cy="439920"/>
            <a:chOff x="1601932" y="1707430"/>
            <a:chExt cx="55944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E964B5-CE59-401D-41E2-99BFAC2683E3}"/>
                    </a:ext>
                  </a:extLst>
                </p14:cNvPr>
                <p14:cNvContentPartPr/>
                <p14:nvPr/>
              </p14:nvContentPartPr>
              <p14:xfrm>
                <a:off x="1601932" y="1736230"/>
                <a:ext cx="90720" cy="38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E964B5-CE59-401D-41E2-99BFAC2683E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83932" y="1718230"/>
                  <a:ext cx="126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F3D756-01B2-D79D-854E-EC3CF0DE5262}"/>
                    </a:ext>
                  </a:extLst>
                </p14:cNvPr>
                <p14:cNvContentPartPr/>
                <p14:nvPr/>
              </p14:nvContentPartPr>
              <p14:xfrm>
                <a:off x="1608412" y="1707430"/>
                <a:ext cx="552960" cy="439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F3D756-01B2-D79D-854E-EC3CF0DE526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90412" y="1689430"/>
                  <a:ext cx="588600" cy="47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C9FE18F-A8D3-FE16-2B40-C20D45C315CE}"/>
              </a:ext>
            </a:extLst>
          </p:cNvPr>
          <p:cNvGrpSpPr/>
          <p:nvPr/>
        </p:nvGrpSpPr>
        <p:grpSpPr>
          <a:xfrm>
            <a:off x="606892" y="4632070"/>
            <a:ext cx="1643760" cy="1879200"/>
            <a:chOff x="606892" y="4632070"/>
            <a:chExt cx="1643760" cy="18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6F8C80-3525-13FE-42A4-AB002E187047}"/>
                    </a:ext>
                  </a:extLst>
                </p14:cNvPr>
                <p14:cNvContentPartPr/>
                <p14:nvPr/>
              </p14:nvContentPartPr>
              <p14:xfrm>
                <a:off x="606892" y="5119150"/>
                <a:ext cx="177840" cy="27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6F8C80-3525-13FE-42A4-AB002E18704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892" y="5101510"/>
                  <a:ext cx="213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F3CCFB-879E-D3C4-06FA-D437F453AABF}"/>
                    </a:ext>
                  </a:extLst>
                </p14:cNvPr>
                <p14:cNvContentPartPr/>
                <p14:nvPr/>
              </p14:nvContentPartPr>
              <p14:xfrm>
                <a:off x="834052" y="5114470"/>
                <a:ext cx="107280" cy="11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F3CCFB-879E-D3C4-06FA-D437F453AA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6052" y="5096470"/>
                  <a:ext cx="142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28DCFC-9CF9-7BF2-25B3-7F71B4DE6634}"/>
                    </a:ext>
                  </a:extLst>
                </p14:cNvPr>
                <p14:cNvContentPartPr/>
                <p14:nvPr/>
              </p14:nvContentPartPr>
              <p14:xfrm>
                <a:off x="957172" y="4894150"/>
                <a:ext cx="172800" cy="18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28DCFC-9CF9-7BF2-25B3-7F71B4DE66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9532" y="4876150"/>
                  <a:ext cx="208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8D105E-D239-202A-FAAB-92C87422462E}"/>
                    </a:ext>
                  </a:extLst>
                </p14:cNvPr>
                <p14:cNvContentPartPr/>
                <p14:nvPr/>
              </p14:nvContentPartPr>
              <p14:xfrm>
                <a:off x="977332" y="4850950"/>
                <a:ext cx="189360" cy="216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8D105E-D239-202A-FAAB-92C87422462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9692" y="4832950"/>
                  <a:ext cx="225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C8CFBD-6E15-0458-569A-8FCB4D61C2F0}"/>
                    </a:ext>
                  </a:extLst>
                </p14:cNvPr>
                <p14:cNvContentPartPr/>
                <p14:nvPr/>
              </p14:nvContentPartPr>
              <p14:xfrm>
                <a:off x="1180732" y="4671310"/>
                <a:ext cx="153360" cy="16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C8CFBD-6E15-0458-569A-8FCB4D61C2F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63092" y="4653310"/>
                  <a:ext cx="18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E1C43C-07E4-9C3E-A74F-8AF6A62ECDDE}"/>
                    </a:ext>
                  </a:extLst>
                </p14:cNvPr>
                <p14:cNvContentPartPr/>
                <p14:nvPr/>
              </p14:nvContentPartPr>
              <p14:xfrm>
                <a:off x="1197292" y="4632070"/>
                <a:ext cx="164160" cy="114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E1C43C-07E4-9C3E-A74F-8AF6A62ECDD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79652" y="4614070"/>
                  <a:ext cx="19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320FBC0-678B-10F0-A394-A471336893E1}"/>
                    </a:ext>
                  </a:extLst>
                </p14:cNvPr>
                <p14:cNvContentPartPr/>
                <p14:nvPr/>
              </p14:nvContentPartPr>
              <p14:xfrm>
                <a:off x="1218172" y="5495710"/>
                <a:ext cx="31320" cy="82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320FBC0-678B-10F0-A394-A471336893E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00532" y="5477710"/>
                  <a:ext cx="66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9D9F62-8BDF-327E-FD1E-981326EA172D}"/>
                    </a:ext>
                  </a:extLst>
                </p14:cNvPr>
                <p14:cNvContentPartPr/>
                <p14:nvPr/>
              </p14:nvContentPartPr>
              <p14:xfrm>
                <a:off x="1287292" y="5539990"/>
                <a:ext cx="56520" cy="9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9D9F62-8BDF-327E-FD1E-981326EA172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69652" y="5521990"/>
                  <a:ext cx="92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69B427-6F08-B793-CCAE-205884B9B111}"/>
                    </a:ext>
                  </a:extLst>
                </p14:cNvPr>
                <p14:cNvContentPartPr/>
                <p14:nvPr/>
              </p14:nvContentPartPr>
              <p14:xfrm>
                <a:off x="1385932" y="5286550"/>
                <a:ext cx="195480" cy="204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69B427-6F08-B793-CCAE-205884B9B11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67932" y="5268910"/>
                  <a:ext cx="231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8ED772-AFE4-6101-A6DB-AA8CE9EBC636}"/>
                    </a:ext>
                  </a:extLst>
                </p14:cNvPr>
                <p14:cNvContentPartPr/>
                <p14:nvPr/>
              </p14:nvContentPartPr>
              <p14:xfrm>
                <a:off x="1377652" y="5233630"/>
                <a:ext cx="253800" cy="26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8ED772-AFE4-6101-A6DB-AA8CE9EBC63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59652" y="5215990"/>
                  <a:ext cx="289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3A12BF2-E290-5EAA-8D60-4137D435C27A}"/>
                    </a:ext>
                  </a:extLst>
                </p14:cNvPr>
                <p14:cNvContentPartPr/>
                <p14:nvPr/>
              </p14:nvContentPartPr>
              <p14:xfrm>
                <a:off x="1627492" y="5001430"/>
                <a:ext cx="153000" cy="15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A12BF2-E290-5EAA-8D60-4137D435C27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09852" y="4983430"/>
                  <a:ext cx="188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399DAF-EA42-32C8-EF77-6256269C42C9}"/>
                    </a:ext>
                  </a:extLst>
                </p14:cNvPr>
                <p14:cNvContentPartPr/>
                <p14:nvPr/>
              </p14:nvContentPartPr>
              <p14:xfrm>
                <a:off x="1559812" y="5201230"/>
                <a:ext cx="109440" cy="42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399DAF-EA42-32C8-EF77-6256269C42C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41812" y="5183590"/>
                  <a:ext cx="145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CBACDE-46BA-061D-5100-4898809B2307}"/>
                    </a:ext>
                  </a:extLst>
                </p14:cNvPr>
                <p14:cNvContentPartPr/>
                <p14:nvPr/>
              </p14:nvContentPartPr>
              <p14:xfrm>
                <a:off x="1586812" y="5151910"/>
                <a:ext cx="31680" cy="114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CBACDE-46BA-061D-5100-4898809B23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68812" y="5134270"/>
                  <a:ext cx="67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4AE0CC-A2FC-114B-2D64-0D3BCAE44B8B}"/>
                    </a:ext>
                  </a:extLst>
                </p14:cNvPr>
                <p14:cNvContentPartPr/>
                <p14:nvPr/>
              </p14:nvContentPartPr>
              <p14:xfrm>
                <a:off x="980212" y="5587510"/>
                <a:ext cx="211320" cy="239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4AE0CC-A2FC-114B-2D64-0D3BCAE44B8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2572" y="5569870"/>
                  <a:ext cx="246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2D24D7-4845-063E-D69E-5971774461C6}"/>
                    </a:ext>
                  </a:extLst>
                </p14:cNvPr>
                <p14:cNvContentPartPr/>
                <p14:nvPr/>
              </p14:nvContentPartPr>
              <p14:xfrm>
                <a:off x="1581052" y="5802790"/>
                <a:ext cx="22680" cy="9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2D24D7-4845-063E-D69E-5971774461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63412" y="5785150"/>
                  <a:ext cx="58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055B23-2A7A-A33B-2BAA-64BCB2573469}"/>
                    </a:ext>
                  </a:extLst>
                </p14:cNvPr>
                <p14:cNvContentPartPr/>
                <p14:nvPr/>
              </p14:nvContentPartPr>
              <p14:xfrm>
                <a:off x="1673572" y="5825470"/>
                <a:ext cx="47520" cy="84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055B23-2A7A-A33B-2BAA-64BCB25734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55932" y="5807830"/>
                  <a:ext cx="83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D41137-483F-CF7E-F7B2-14D028F3B462}"/>
                    </a:ext>
                  </a:extLst>
                </p14:cNvPr>
                <p14:cNvContentPartPr/>
                <p14:nvPr/>
              </p14:nvContentPartPr>
              <p14:xfrm>
                <a:off x="1725772" y="5588230"/>
                <a:ext cx="198720" cy="154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D41137-483F-CF7E-F7B2-14D028F3B46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8132" y="5570230"/>
                  <a:ext cx="234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5F1F27-312A-02DA-72DC-D1F4A8ED7D9B}"/>
                    </a:ext>
                  </a:extLst>
                </p14:cNvPr>
                <p14:cNvContentPartPr/>
                <p14:nvPr/>
              </p14:nvContentPartPr>
              <p14:xfrm>
                <a:off x="1386652" y="5987830"/>
                <a:ext cx="161280" cy="146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5F1F27-312A-02DA-72DC-D1F4A8ED7D9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68652" y="5970190"/>
                  <a:ext cx="196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3B3656-084F-B600-AAE3-E4EE5F14B881}"/>
                    </a:ext>
                  </a:extLst>
                </p14:cNvPr>
                <p14:cNvContentPartPr/>
                <p14:nvPr/>
              </p14:nvContentPartPr>
              <p14:xfrm>
                <a:off x="1184692" y="5398510"/>
                <a:ext cx="1065960" cy="842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3B3656-084F-B600-AAE3-E4EE5F14B88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67052" y="5380870"/>
                  <a:ext cx="110160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EA4C27-BFE6-7E2A-6650-7FB82264C3C1}"/>
                    </a:ext>
                  </a:extLst>
                </p14:cNvPr>
                <p14:cNvContentPartPr/>
                <p14:nvPr/>
              </p14:nvContentPartPr>
              <p14:xfrm>
                <a:off x="1160932" y="6101590"/>
                <a:ext cx="411480" cy="409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EA4C27-BFE6-7E2A-6650-7FB82264C3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43292" y="6083590"/>
                  <a:ext cx="44712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222EA73-5653-1294-92F5-0C8423C2DFCE}"/>
              </a:ext>
            </a:extLst>
          </p:cNvPr>
          <p:cNvGrpSpPr/>
          <p:nvPr/>
        </p:nvGrpSpPr>
        <p:grpSpPr>
          <a:xfrm>
            <a:off x="1619212" y="2734150"/>
            <a:ext cx="1356120" cy="865080"/>
            <a:chOff x="1619212" y="2734150"/>
            <a:chExt cx="1356120" cy="86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C7821B1-1F5A-E668-264F-92EEF16980EA}"/>
                    </a:ext>
                  </a:extLst>
                </p14:cNvPr>
                <p14:cNvContentPartPr/>
                <p14:nvPr/>
              </p14:nvContentPartPr>
              <p14:xfrm>
                <a:off x="1621012" y="2734150"/>
                <a:ext cx="37440" cy="328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C7821B1-1F5A-E668-264F-92EEF16980E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03012" y="2716150"/>
                  <a:ext cx="73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198D1B-0C4D-8692-F24B-9232F932AB0D}"/>
                    </a:ext>
                  </a:extLst>
                </p14:cNvPr>
                <p14:cNvContentPartPr/>
                <p14:nvPr/>
              </p14:nvContentPartPr>
              <p14:xfrm>
                <a:off x="1619212" y="2747830"/>
                <a:ext cx="537120" cy="42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198D1B-0C4D-8692-F24B-9232F932AB0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01572" y="2729830"/>
                  <a:ext cx="572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B321FC-415F-AC6A-B037-36DECF561CC4}"/>
                    </a:ext>
                  </a:extLst>
                </p14:cNvPr>
                <p14:cNvContentPartPr/>
                <p14:nvPr/>
              </p14:nvContentPartPr>
              <p14:xfrm>
                <a:off x="2084692" y="2765110"/>
                <a:ext cx="54360" cy="351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B321FC-415F-AC6A-B037-36DECF561CC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66692" y="2747110"/>
                  <a:ext cx="90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5F808F-32EE-85DB-E839-95F221FA033E}"/>
                    </a:ext>
                  </a:extLst>
                </p14:cNvPr>
                <p14:cNvContentPartPr/>
                <p14:nvPr/>
              </p14:nvContentPartPr>
              <p14:xfrm>
                <a:off x="1658092" y="3033310"/>
                <a:ext cx="524520" cy="44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5F808F-32EE-85DB-E839-95F221FA033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40092" y="3015310"/>
                  <a:ext cx="560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92C40C-7297-CCE1-0F8B-089B58699B6E}"/>
                    </a:ext>
                  </a:extLst>
                </p14:cNvPr>
                <p14:cNvContentPartPr/>
                <p14:nvPr/>
              </p14:nvContentPartPr>
              <p14:xfrm>
                <a:off x="2278012" y="3170470"/>
                <a:ext cx="38880" cy="343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92C40C-7297-CCE1-0F8B-089B58699B6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60372" y="3152830"/>
                  <a:ext cx="74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687669-B150-0957-E531-EFF5C9C71944}"/>
                    </a:ext>
                  </a:extLst>
                </p14:cNvPr>
                <p14:cNvContentPartPr/>
                <p14:nvPr/>
              </p14:nvContentPartPr>
              <p14:xfrm>
                <a:off x="2365492" y="3195310"/>
                <a:ext cx="493200" cy="49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687669-B150-0957-E531-EFF5C9C7194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47852" y="3177670"/>
                  <a:ext cx="52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5928A6-3841-8EBA-1A93-6FEACEAAB673}"/>
                    </a:ext>
                  </a:extLst>
                </p14:cNvPr>
                <p14:cNvContentPartPr/>
                <p14:nvPr/>
              </p14:nvContentPartPr>
              <p14:xfrm>
                <a:off x="2891812" y="3185950"/>
                <a:ext cx="9000" cy="413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5928A6-3841-8EBA-1A93-6FEACEAAB6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74172" y="3168310"/>
                  <a:ext cx="446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96C00C-C401-ED29-BF7C-769136843478}"/>
                    </a:ext>
                  </a:extLst>
                </p14:cNvPr>
                <p14:cNvContentPartPr/>
                <p14:nvPr/>
              </p14:nvContentPartPr>
              <p14:xfrm>
                <a:off x="2326612" y="3472510"/>
                <a:ext cx="648720" cy="5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96C00C-C401-ED29-BF7C-76913684347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08972" y="3454510"/>
                  <a:ext cx="6843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78DB01-3E84-84C2-20A0-019DC2181568}"/>
              </a:ext>
            </a:extLst>
          </p:cNvPr>
          <p:cNvGrpSpPr/>
          <p:nvPr/>
        </p:nvGrpSpPr>
        <p:grpSpPr>
          <a:xfrm>
            <a:off x="9788692" y="4623790"/>
            <a:ext cx="259200" cy="180720"/>
            <a:chOff x="9788692" y="4623790"/>
            <a:chExt cx="25920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D6ADD3-4EAB-4610-F189-FD7B6D99D424}"/>
                    </a:ext>
                  </a:extLst>
                </p14:cNvPr>
                <p14:cNvContentPartPr/>
                <p14:nvPr/>
              </p14:nvContentPartPr>
              <p14:xfrm>
                <a:off x="9788692" y="4646470"/>
                <a:ext cx="137520" cy="110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D6ADD3-4EAB-4610-F189-FD7B6D99D4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70692" y="4628830"/>
                  <a:ext cx="173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617F66-DBB3-D4CF-C403-4117082A82FF}"/>
                    </a:ext>
                  </a:extLst>
                </p14:cNvPr>
                <p14:cNvContentPartPr/>
                <p14:nvPr/>
              </p14:nvContentPartPr>
              <p14:xfrm>
                <a:off x="9940612" y="4623790"/>
                <a:ext cx="33120" cy="180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617F66-DBB3-D4CF-C403-4117082A82F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922612" y="4605790"/>
                  <a:ext cx="68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57A50A-79A7-3117-6B3F-0F4805B086ED}"/>
                    </a:ext>
                  </a:extLst>
                </p14:cNvPr>
                <p14:cNvContentPartPr/>
                <p14:nvPr/>
              </p14:nvContentPartPr>
              <p14:xfrm>
                <a:off x="9990292" y="4681030"/>
                <a:ext cx="57600" cy="48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57A50A-79A7-3117-6B3F-0F4805B086E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72292" y="4663030"/>
                  <a:ext cx="9324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754C340-2ABC-C53F-4D95-1B79D16D20A9}"/>
              </a:ext>
            </a:extLst>
          </p:cNvPr>
          <p:cNvGrpSpPr/>
          <p:nvPr/>
        </p:nvGrpSpPr>
        <p:grpSpPr>
          <a:xfrm>
            <a:off x="10795612" y="4644670"/>
            <a:ext cx="302400" cy="111600"/>
            <a:chOff x="10795612" y="4644670"/>
            <a:chExt cx="30240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C6BD03-381C-DE8D-F6CC-DF8E0CEF6762}"/>
                    </a:ext>
                  </a:extLst>
                </p14:cNvPr>
                <p14:cNvContentPartPr/>
                <p14:nvPr/>
              </p14:nvContentPartPr>
              <p14:xfrm>
                <a:off x="10819372" y="4665910"/>
                <a:ext cx="32040" cy="19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C6BD03-381C-DE8D-F6CC-DF8E0CEF676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01732" y="4647910"/>
                  <a:ext cx="67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86617B-EF42-007C-3F29-E3B1AF065165}"/>
                    </a:ext>
                  </a:extLst>
                </p14:cNvPr>
                <p14:cNvContentPartPr/>
                <p14:nvPr/>
              </p14:nvContentPartPr>
              <p14:xfrm>
                <a:off x="10795612" y="4660870"/>
                <a:ext cx="112320" cy="9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86617B-EF42-007C-3F29-E3B1AF06516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77972" y="4642870"/>
                  <a:ext cx="147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E29C6C-760B-C138-E003-C1C4404694AF}"/>
                    </a:ext>
                  </a:extLst>
                </p14:cNvPr>
                <p14:cNvContentPartPr/>
                <p14:nvPr/>
              </p14:nvContentPartPr>
              <p14:xfrm>
                <a:off x="11016652" y="4644670"/>
                <a:ext cx="7560" cy="106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E29C6C-760B-C138-E003-C1C4404694A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98652" y="4627030"/>
                  <a:ext cx="43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FD0124-51B3-111E-F27E-8B40D9AD7619}"/>
                    </a:ext>
                  </a:extLst>
                </p14:cNvPr>
                <p14:cNvContentPartPr/>
                <p14:nvPr/>
              </p14:nvContentPartPr>
              <p14:xfrm>
                <a:off x="11020972" y="4650070"/>
                <a:ext cx="77040" cy="8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FD0124-51B3-111E-F27E-8B40D9AD76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03332" y="4632430"/>
                  <a:ext cx="1126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6B6CA6-D0F5-B694-6BB8-1267BCBFE963}"/>
              </a:ext>
            </a:extLst>
          </p:cNvPr>
          <p:cNvGrpSpPr/>
          <p:nvPr/>
        </p:nvGrpSpPr>
        <p:grpSpPr>
          <a:xfrm>
            <a:off x="9870772" y="4989550"/>
            <a:ext cx="321120" cy="151560"/>
            <a:chOff x="9870772" y="4989550"/>
            <a:chExt cx="32112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5C7CE96-BF59-0542-6EC2-29100E4C3E7D}"/>
                    </a:ext>
                  </a:extLst>
                </p14:cNvPr>
                <p14:cNvContentPartPr/>
                <p14:nvPr/>
              </p14:nvContentPartPr>
              <p14:xfrm>
                <a:off x="9870772" y="4989550"/>
                <a:ext cx="155880" cy="151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5C7CE96-BF59-0542-6EC2-29100E4C3E7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52772" y="4971910"/>
                  <a:ext cx="191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508952-B52C-63BE-48D8-8575ECE3C042}"/>
                    </a:ext>
                  </a:extLst>
                </p14:cNvPr>
                <p14:cNvContentPartPr/>
                <p14:nvPr/>
              </p14:nvContentPartPr>
              <p14:xfrm>
                <a:off x="10116292" y="5005390"/>
                <a:ext cx="5040" cy="13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508952-B52C-63BE-48D8-8575ECE3C0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98292" y="4987390"/>
                  <a:ext cx="40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526C0AE-B907-D4CF-BE42-AEB4F82214B6}"/>
                    </a:ext>
                  </a:extLst>
                </p14:cNvPr>
                <p14:cNvContentPartPr/>
                <p14:nvPr/>
              </p14:nvContentPartPr>
              <p14:xfrm>
                <a:off x="10127452" y="5008630"/>
                <a:ext cx="64440" cy="94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26C0AE-B907-D4CF-BE42-AEB4F82214B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09452" y="4990630"/>
                  <a:ext cx="1000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2DB865E-37B0-55EB-F828-BE17F49D7FFB}"/>
              </a:ext>
            </a:extLst>
          </p:cNvPr>
          <p:cNvGrpSpPr/>
          <p:nvPr/>
        </p:nvGrpSpPr>
        <p:grpSpPr>
          <a:xfrm>
            <a:off x="10810372" y="5048950"/>
            <a:ext cx="295560" cy="163080"/>
            <a:chOff x="10810372" y="5048950"/>
            <a:chExt cx="29556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C1AA86-C71B-4AA5-0884-BB0ECB850A0D}"/>
                    </a:ext>
                  </a:extLst>
                </p14:cNvPr>
                <p14:cNvContentPartPr/>
                <p14:nvPr/>
              </p14:nvContentPartPr>
              <p14:xfrm>
                <a:off x="10810372" y="5048950"/>
                <a:ext cx="118080" cy="160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C1AA86-C71B-4AA5-0884-BB0ECB850A0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92372" y="5031310"/>
                  <a:ext cx="153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9801E25-38C0-83DC-64C6-653C033199D1}"/>
                    </a:ext>
                  </a:extLst>
                </p14:cNvPr>
                <p14:cNvContentPartPr/>
                <p14:nvPr/>
              </p14:nvContentPartPr>
              <p14:xfrm>
                <a:off x="11018092" y="5054710"/>
                <a:ext cx="9720" cy="157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9801E25-38C0-83DC-64C6-653C033199D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00092" y="5037070"/>
                  <a:ext cx="45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362013-265B-F7AF-4162-D17372ECE08F}"/>
                    </a:ext>
                  </a:extLst>
                </p14:cNvPr>
                <p14:cNvContentPartPr/>
                <p14:nvPr/>
              </p14:nvContentPartPr>
              <p14:xfrm>
                <a:off x="11036812" y="5068030"/>
                <a:ext cx="69120" cy="100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362013-265B-F7AF-4162-D17372ECE08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18812" y="5050390"/>
                  <a:ext cx="10476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958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46AA-8C79-F6DC-A9A7-A2A76FB3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338E6884-2949-ABC7-11FC-DB5AC57F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09" y="1944621"/>
            <a:ext cx="8630259" cy="27604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6B902-1D0D-C650-E932-4DD9452E1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21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77A4CE-63C2-239C-E0F6-FFBB3E9EB00C}"/>
              </a:ext>
            </a:extLst>
          </p:cNvPr>
          <p:cNvGrpSpPr/>
          <p:nvPr/>
        </p:nvGrpSpPr>
        <p:grpSpPr>
          <a:xfrm>
            <a:off x="5340172" y="2445430"/>
            <a:ext cx="559080" cy="251640"/>
            <a:chOff x="5340172" y="2445430"/>
            <a:chExt cx="55908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9F69FE-803A-AE73-2AE3-7CD22E1BC18D}"/>
                    </a:ext>
                  </a:extLst>
                </p14:cNvPr>
                <p14:cNvContentPartPr/>
                <p14:nvPr/>
              </p14:nvContentPartPr>
              <p14:xfrm>
                <a:off x="5340172" y="2550550"/>
                <a:ext cx="64800" cy="79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9F69FE-803A-AE73-2AE3-7CD22E1BC1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22172" y="2532910"/>
                  <a:ext cx="100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7B3BA8-AF0E-98AC-468F-135973B9517D}"/>
                    </a:ext>
                  </a:extLst>
                </p14:cNvPr>
                <p14:cNvContentPartPr/>
                <p14:nvPr/>
              </p14:nvContentPartPr>
              <p14:xfrm>
                <a:off x="5509012" y="2445430"/>
                <a:ext cx="127800" cy="21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7B3BA8-AF0E-98AC-468F-135973B951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91372" y="2427430"/>
                  <a:ext cx="163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023FB7-EC19-5F19-5AAE-3A1749683F69}"/>
                    </a:ext>
                  </a:extLst>
                </p14:cNvPr>
                <p14:cNvContentPartPr/>
                <p14:nvPr/>
              </p14:nvContentPartPr>
              <p14:xfrm>
                <a:off x="5783692" y="2503390"/>
                <a:ext cx="115560" cy="19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023FB7-EC19-5F19-5AAE-3A1749683F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6052" y="2485750"/>
                  <a:ext cx="15120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8F48E8-424C-BA6E-4303-40CD70BB4F81}"/>
                  </a:ext>
                </a:extLst>
              </p14:cNvPr>
              <p14:cNvContentPartPr/>
              <p14:nvPr/>
            </p14:nvContentPartPr>
            <p14:xfrm>
              <a:off x="5331892" y="4402390"/>
              <a:ext cx="63720" cy="75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8F48E8-424C-BA6E-4303-40CD70BB4F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13892" y="4384750"/>
                <a:ext cx="9936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598C0D2-B0B3-0C43-4A45-FA946397B536}"/>
              </a:ext>
            </a:extLst>
          </p:cNvPr>
          <p:cNvGrpSpPr/>
          <p:nvPr/>
        </p:nvGrpSpPr>
        <p:grpSpPr>
          <a:xfrm>
            <a:off x="5560132" y="4290790"/>
            <a:ext cx="522720" cy="299880"/>
            <a:chOff x="5560132" y="4290790"/>
            <a:chExt cx="52272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02766D-261B-640E-F56C-96A84DD4899B}"/>
                    </a:ext>
                  </a:extLst>
                </p14:cNvPr>
                <p14:cNvContentPartPr/>
                <p14:nvPr/>
              </p14:nvContentPartPr>
              <p14:xfrm>
                <a:off x="5560132" y="4403110"/>
                <a:ext cx="160920" cy="18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02766D-261B-640E-F56C-96A84DD489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42492" y="4385110"/>
                  <a:ext cx="196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9DF7B5-8345-D6B6-B0FC-334399627598}"/>
                    </a:ext>
                  </a:extLst>
                </p14:cNvPr>
                <p14:cNvContentPartPr/>
                <p14:nvPr/>
              </p14:nvContentPartPr>
              <p14:xfrm>
                <a:off x="5751652" y="4398070"/>
                <a:ext cx="59040" cy="14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9DF7B5-8345-D6B6-B0FC-334399627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3652" y="4380070"/>
                  <a:ext cx="94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BC6B7A-C134-5C35-BD3C-E310B14EF083}"/>
                    </a:ext>
                  </a:extLst>
                </p14:cNvPr>
                <p14:cNvContentPartPr/>
                <p14:nvPr/>
              </p14:nvContentPartPr>
              <p14:xfrm>
                <a:off x="5765332" y="4355950"/>
                <a:ext cx="106560" cy="12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BC6B7A-C134-5C35-BD3C-E310B14EF0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7692" y="4337950"/>
                  <a:ext cx="142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12138B-1062-FAF7-3D53-51DE5D4DFC31}"/>
                    </a:ext>
                  </a:extLst>
                </p14:cNvPr>
                <p14:cNvContentPartPr/>
                <p14:nvPr/>
              </p14:nvContentPartPr>
              <p14:xfrm>
                <a:off x="5959732" y="4311310"/>
                <a:ext cx="90360" cy="160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12138B-1062-FAF7-3D53-51DE5D4DFC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42092" y="4293670"/>
                  <a:ext cx="126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8DB8D0-9430-5051-34A7-765BC9ABD4D1}"/>
                    </a:ext>
                  </a:extLst>
                </p14:cNvPr>
                <p14:cNvContentPartPr/>
                <p14:nvPr/>
              </p14:nvContentPartPr>
              <p14:xfrm>
                <a:off x="5991412" y="4290790"/>
                <a:ext cx="91440" cy="18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8DB8D0-9430-5051-34A7-765BC9ABD4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73772" y="4273150"/>
                  <a:ext cx="1270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DD79B-D747-03C0-7262-8FBA28417E3D}"/>
              </a:ext>
            </a:extLst>
          </p:cNvPr>
          <p:cNvGrpSpPr/>
          <p:nvPr/>
        </p:nvGrpSpPr>
        <p:grpSpPr>
          <a:xfrm>
            <a:off x="5316772" y="3371350"/>
            <a:ext cx="608040" cy="194400"/>
            <a:chOff x="5316772" y="3371350"/>
            <a:chExt cx="6080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C6CF2-0054-54A7-697E-A187AD0BCFD6}"/>
                    </a:ext>
                  </a:extLst>
                </p14:cNvPr>
                <p14:cNvContentPartPr/>
                <p14:nvPr/>
              </p14:nvContentPartPr>
              <p14:xfrm>
                <a:off x="5316772" y="3473950"/>
                <a:ext cx="50400" cy="4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C6CF2-0054-54A7-697E-A187AD0BCF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99132" y="3455950"/>
                  <a:ext cx="86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513BF3-7D61-8858-3501-705A72845D00}"/>
                    </a:ext>
                  </a:extLst>
                </p14:cNvPr>
                <p14:cNvContentPartPr/>
                <p14:nvPr/>
              </p14:nvContentPartPr>
              <p14:xfrm>
                <a:off x="5520532" y="3371350"/>
                <a:ext cx="152640" cy="19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513BF3-7D61-8858-3501-705A72845D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02892" y="3353710"/>
                  <a:ext cx="188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DEF42E-99DB-FF3B-5C6C-A6C4B0C0EFB2}"/>
                    </a:ext>
                  </a:extLst>
                </p14:cNvPr>
                <p14:cNvContentPartPr/>
                <p14:nvPr/>
              </p14:nvContentPartPr>
              <p14:xfrm>
                <a:off x="5788012" y="3473230"/>
                <a:ext cx="136800" cy="71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DEF42E-99DB-FF3B-5C6C-A6C4B0C0EF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70372" y="3455230"/>
                  <a:ext cx="172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3597B7-77E1-2724-F6E4-61DA3A212383}"/>
                    </a:ext>
                  </a:extLst>
                </p14:cNvPr>
                <p14:cNvContentPartPr/>
                <p14:nvPr/>
              </p14:nvContentPartPr>
              <p14:xfrm>
                <a:off x="5847052" y="3406630"/>
                <a:ext cx="46080" cy="13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3597B7-77E1-2724-F6E4-61DA3A21238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29412" y="3388990"/>
                  <a:ext cx="8172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278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A47-9910-8427-C294-85EF231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CE81-0CB1-A3BA-AAE4-F130651C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22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3A373CDE-D6E5-7684-C39C-5E4A32FD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8" y="1847896"/>
            <a:ext cx="3177815" cy="227095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4020745-24C1-8BCB-A2A2-08714B7CA5F5}"/>
              </a:ext>
            </a:extLst>
          </p:cNvPr>
          <p:cNvGrpSpPr/>
          <p:nvPr/>
        </p:nvGrpSpPr>
        <p:grpSpPr>
          <a:xfrm>
            <a:off x="4820332" y="2322310"/>
            <a:ext cx="650520" cy="347760"/>
            <a:chOff x="4820332" y="2322310"/>
            <a:chExt cx="65052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AF5D31-8126-062C-C17A-3D8189B434FB}"/>
                    </a:ext>
                  </a:extLst>
                </p14:cNvPr>
                <p14:cNvContentPartPr/>
                <p14:nvPr/>
              </p14:nvContentPartPr>
              <p14:xfrm>
                <a:off x="4820332" y="2322310"/>
                <a:ext cx="198720" cy="294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AF5D31-8126-062C-C17A-3D8189B434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2692" y="2304670"/>
                  <a:ext cx="234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F6ADC5-F96F-38AC-7AB4-2E4BA81D3A6E}"/>
                    </a:ext>
                  </a:extLst>
                </p14:cNvPr>
                <p14:cNvContentPartPr/>
                <p14:nvPr/>
              </p14:nvContentPartPr>
              <p14:xfrm>
                <a:off x="5176372" y="2523910"/>
                <a:ext cx="71640" cy="14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F6ADC5-F96F-38AC-7AB4-2E4BA81D3A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58372" y="2506270"/>
                  <a:ext cx="10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B720E8-ADA4-F5D6-C7A3-F66BE2A449F3}"/>
                    </a:ext>
                  </a:extLst>
                </p14:cNvPr>
                <p14:cNvContentPartPr/>
                <p14:nvPr/>
              </p14:nvContentPartPr>
              <p14:xfrm>
                <a:off x="5353852" y="2347870"/>
                <a:ext cx="57600" cy="5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B720E8-ADA4-F5D6-C7A3-F66BE2A449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5852" y="2330230"/>
                  <a:ext cx="93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8475BD-64A9-C4CE-4115-FD85759ECE7E}"/>
                    </a:ext>
                  </a:extLst>
                </p14:cNvPr>
                <p14:cNvContentPartPr/>
                <p14:nvPr/>
              </p14:nvContentPartPr>
              <p14:xfrm>
                <a:off x="5414692" y="2402230"/>
                <a:ext cx="56160" cy="58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8475BD-64A9-C4CE-4115-FD85759ECE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96692" y="2384230"/>
                  <a:ext cx="918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FBC252-0181-FAB5-C908-08A4E9CD1F7C}"/>
              </a:ext>
            </a:extLst>
          </p:cNvPr>
          <p:cNvGrpSpPr/>
          <p:nvPr/>
        </p:nvGrpSpPr>
        <p:grpSpPr>
          <a:xfrm>
            <a:off x="5761732" y="1591510"/>
            <a:ext cx="1223280" cy="973440"/>
            <a:chOff x="5761732" y="1591510"/>
            <a:chExt cx="1223280" cy="9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7EF889-20B3-D17D-C4A9-57651C8A2AEC}"/>
                    </a:ext>
                  </a:extLst>
                </p14:cNvPr>
                <p14:cNvContentPartPr/>
                <p14:nvPr/>
              </p14:nvContentPartPr>
              <p14:xfrm>
                <a:off x="5761732" y="1902550"/>
                <a:ext cx="96120" cy="20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7EF889-20B3-D17D-C4A9-57651C8A2A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3732" y="1884910"/>
                  <a:ext cx="131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6C7312-EB53-225D-4000-58686A3ECF65}"/>
                    </a:ext>
                  </a:extLst>
                </p14:cNvPr>
                <p14:cNvContentPartPr/>
                <p14:nvPr/>
              </p14:nvContentPartPr>
              <p14:xfrm>
                <a:off x="5781172" y="1867630"/>
                <a:ext cx="129600" cy="12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6C7312-EB53-225D-4000-58686A3ECF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63172" y="1849990"/>
                  <a:ext cx="165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D8F906-4330-5DCB-DCB5-BFB294C687B7}"/>
                    </a:ext>
                  </a:extLst>
                </p14:cNvPr>
                <p14:cNvContentPartPr/>
                <p14:nvPr/>
              </p14:nvContentPartPr>
              <p14:xfrm>
                <a:off x="5997532" y="1920550"/>
                <a:ext cx="57600" cy="10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D8F906-4330-5DCB-DCB5-BFB294C687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79892" y="1902550"/>
                  <a:ext cx="93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CA33B3-2416-9343-9159-EFC65615391C}"/>
                    </a:ext>
                  </a:extLst>
                </p14:cNvPr>
                <p14:cNvContentPartPr/>
                <p14:nvPr/>
              </p14:nvContentPartPr>
              <p14:xfrm>
                <a:off x="5837692" y="1880950"/>
                <a:ext cx="648720" cy="36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CA33B3-2416-9343-9159-EFC6561539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20052" y="1862950"/>
                  <a:ext cx="6843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4E2CC7-823A-1174-66E8-3168DE88DD0B}"/>
                    </a:ext>
                  </a:extLst>
                </p14:cNvPr>
                <p14:cNvContentPartPr/>
                <p14:nvPr/>
              </p14:nvContentPartPr>
              <p14:xfrm>
                <a:off x="6055852" y="2374150"/>
                <a:ext cx="136440" cy="190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4E2CC7-823A-1174-66E8-3168DE88DD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37852" y="2356510"/>
                  <a:ext cx="172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5DD473-B481-DACC-ADE9-CAF8DF9E5249}"/>
                    </a:ext>
                  </a:extLst>
                </p14:cNvPr>
                <p14:cNvContentPartPr/>
                <p14:nvPr/>
              </p14:nvContentPartPr>
              <p14:xfrm>
                <a:off x="6055492" y="2314390"/>
                <a:ext cx="163080" cy="160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5DD473-B481-DACC-ADE9-CAF8DF9E52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37492" y="2296750"/>
                  <a:ext cx="198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DA8B5C-DB7C-CD69-22DE-5F65CDFBF675}"/>
                    </a:ext>
                  </a:extLst>
                </p14:cNvPr>
                <p14:cNvContentPartPr/>
                <p14:nvPr/>
              </p14:nvContentPartPr>
              <p14:xfrm>
                <a:off x="6346012" y="2301430"/>
                <a:ext cx="39600" cy="9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DA8B5C-DB7C-CD69-22DE-5F65CDFBF6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28372" y="2283430"/>
                  <a:ext cx="75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948948-DF76-EE50-629B-ECEACB17FC50}"/>
                    </a:ext>
                  </a:extLst>
                </p14:cNvPr>
                <p14:cNvContentPartPr/>
                <p14:nvPr/>
              </p14:nvContentPartPr>
              <p14:xfrm>
                <a:off x="6435292" y="2163190"/>
                <a:ext cx="137520" cy="87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948948-DF76-EE50-629B-ECEACB17FC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17292" y="2145190"/>
                  <a:ext cx="173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EDC96A-A927-F129-F4AA-899123738E66}"/>
                    </a:ext>
                  </a:extLst>
                </p14:cNvPr>
                <p14:cNvContentPartPr/>
                <p14:nvPr/>
              </p14:nvContentPartPr>
              <p14:xfrm>
                <a:off x="6487852" y="2146630"/>
                <a:ext cx="81360" cy="14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EDC96A-A927-F129-F4AA-899123738E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70212" y="2128990"/>
                  <a:ext cx="117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A1CAC3-C4AD-1731-27AA-5217C2EF3E34}"/>
                    </a:ext>
                  </a:extLst>
                </p14:cNvPr>
                <p14:cNvContentPartPr/>
                <p14:nvPr/>
              </p14:nvContentPartPr>
              <p14:xfrm>
                <a:off x="6602332" y="2072110"/>
                <a:ext cx="86760" cy="17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A1CAC3-C4AD-1731-27AA-5217C2EF3E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84332" y="2054110"/>
                  <a:ext cx="122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05CCE4-1448-2C04-65A4-682AE4C12221}"/>
                    </a:ext>
                  </a:extLst>
                </p14:cNvPr>
                <p14:cNvContentPartPr/>
                <p14:nvPr/>
              </p14:nvContentPartPr>
              <p14:xfrm>
                <a:off x="6613492" y="1987150"/>
                <a:ext cx="193320" cy="13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05CCE4-1448-2C04-65A4-682AE4C122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95852" y="1969150"/>
                  <a:ext cx="228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FBD213-2716-8EF3-295E-58E6A2A9EE01}"/>
                    </a:ext>
                  </a:extLst>
                </p14:cNvPr>
                <p14:cNvContentPartPr/>
                <p14:nvPr/>
              </p14:nvContentPartPr>
              <p14:xfrm>
                <a:off x="6849652" y="2013430"/>
                <a:ext cx="135360" cy="123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FBD213-2716-8EF3-295E-58E6A2A9EE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31652" y="1995430"/>
                  <a:ext cx="171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B8F86F-A58A-E0AD-040E-E73A48B33C6E}"/>
                    </a:ext>
                  </a:extLst>
                </p14:cNvPr>
                <p14:cNvContentPartPr/>
                <p14:nvPr/>
              </p14:nvContentPartPr>
              <p14:xfrm>
                <a:off x="6084652" y="1591510"/>
                <a:ext cx="186120" cy="181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B8F86F-A58A-E0AD-040E-E73A48B33C6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67012" y="1573870"/>
                  <a:ext cx="221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540628-7D6D-68C5-6CB6-7747BED3FD0F}"/>
                    </a:ext>
                  </a:extLst>
                </p14:cNvPr>
                <p14:cNvContentPartPr/>
                <p14:nvPr/>
              </p14:nvContentPartPr>
              <p14:xfrm>
                <a:off x="6367252" y="1622110"/>
                <a:ext cx="118080" cy="18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540628-7D6D-68C5-6CB6-7747BED3FD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9612" y="1604470"/>
                  <a:ext cx="15372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3E93A2-7CEF-8677-EB7D-6DD5E3446BD7}"/>
              </a:ext>
            </a:extLst>
          </p:cNvPr>
          <p:cNvGrpSpPr/>
          <p:nvPr/>
        </p:nvGrpSpPr>
        <p:grpSpPr>
          <a:xfrm>
            <a:off x="5290132" y="2712550"/>
            <a:ext cx="2250360" cy="1074600"/>
            <a:chOff x="5290132" y="2712550"/>
            <a:chExt cx="2250360" cy="10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A3952A5-53AB-E1B5-92CA-10CE3142EF11}"/>
                    </a:ext>
                  </a:extLst>
                </p14:cNvPr>
                <p14:cNvContentPartPr/>
                <p14:nvPr/>
              </p14:nvContentPartPr>
              <p14:xfrm>
                <a:off x="5290132" y="3548470"/>
                <a:ext cx="214920" cy="23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A3952A5-53AB-E1B5-92CA-10CE3142EF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72492" y="3530830"/>
                  <a:ext cx="250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B18872-2223-DF5C-57B4-08F1A1A9316C}"/>
                    </a:ext>
                  </a:extLst>
                </p14:cNvPr>
                <p14:cNvContentPartPr/>
                <p14:nvPr/>
              </p14:nvContentPartPr>
              <p14:xfrm>
                <a:off x="5629252" y="3665470"/>
                <a:ext cx="141480" cy="11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B18872-2223-DF5C-57B4-08F1A1A931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11612" y="3647470"/>
                  <a:ext cx="177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AAE787-204F-96F3-FD1D-A09A9BB0EC6E}"/>
                    </a:ext>
                  </a:extLst>
                </p14:cNvPr>
                <p14:cNvContentPartPr/>
                <p14:nvPr/>
              </p14:nvContentPartPr>
              <p14:xfrm>
                <a:off x="5874412" y="3489430"/>
                <a:ext cx="146880" cy="9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AAE787-204F-96F3-FD1D-A09A9BB0EC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56412" y="3471790"/>
                  <a:ext cx="182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108880-59E6-5C5F-6797-9E637BF94F17}"/>
                    </a:ext>
                  </a:extLst>
                </p14:cNvPr>
                <p14:cNvContentPartPr/>
                <p14:nvPr/>
              </p14:nvContentPartPr>
              <p14:xfrm>
                <a:off x="6215332" y="3066790"/>
                <a:ext cx="1007280" cy="38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108880-59E6-5C5F-6797-9E637BF94F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97332" y="3048790"/>
                  <a:ext cx="10429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697A1F-12B0-4E80-B340-74DFA63B44F6}"/>
                    </a:ext>
                  </a:extLst>
                </p14:cNvPr>
                <p14:cNvContentPartPr/>
                <p14:nvPr/>
              </p14:nvContentPartPr>
              <p14:xfrm>
                <a:off x="6194812" y="2933950"/>
                <a:ext cx="131040" cy="19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697A1F-12B0-4E80-B340-74DFA63B44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77172" y="2915950"/>
                  <a:ext cx="166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19803F-BF95-5B5C-DFCD-FEA7C95661AF}"/>
                    </a:ext>
                  </a:extLst>
                </p14:cNvPr>
                <p14:cNvContentPartPr/>
                <p14:nvPr/>
              </p14:nvContentPartPr>
              <p14:xfrm>
                <a:off x="6224692" y="2918830"/>
                <a:ext cx="138240" cy="11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19803F-BF95-5B5C-DFCD-FEA7C95661A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07052" y="2901190"/>
                  <a:ext cx="173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A119A2-6BF5-E1C2-6062-207E8C1A06B7}"/>
                    </a:ext>
                  </a:extLst>
                </p14:cNvPr>
                <p14:cNvContentPartPr/>
                <p14:nvPr/>
              </p14:nvContentPartPr>
              <p14:xfrm>
                <a:off x="6405772" y="2937910"/>
                <a:ext cx="125280" cy="86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A119A2-6BF5-E1C2-6062-207E8C1A06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772" y="2920270"/>
                  <a:ext cx="160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AFF0F6-8AA0-15A0-0124-37CB8739CE7A}"/>
                    </a:ext>
                  </a:extLst>
                </p14:cNvPr>
                <p14:cNvContentPartPr/>
                <p14:nvPr/>
              </p14:nvContentPartPr>
              <p14:xfrm>
                <a:off x="6564532" y="2712550"/>
                <a:ext cx="115200" cy="183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AFF0F6-8AA0-15A0-0124-37CB8739CE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46532" y="2694550"/>
                  <a:ext cx="150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516D36-AD2A-B40B-D027-979425D70BD0}"/>
                    </a:ext>
                  </a:extLst>
                </p14:cNvPr>
                <p14:cNvContentPartPr/>
                <p14:nvPr/>
              </p14:nvContentPartPr>
              <p14:xfrm>
                <a:off x="6789892" y="2767990"/>
                <a:ext cx="84240" cy="16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516D36-AD2A-B40B-D027-979425D70B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71892" y="2750350"/>
                  <a:ext cx="119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AD4918-C9BB-9727-22A5-7967D7E50793}"/>
                    </a:ext>
                  </a:extLst>
                </p14:cNvPr>
                <p14:cNvContentPartPr/>
                <p14:nvPr/>
              </p14:nvContentPartPr>
              <p14:xfrm>
                <a:off x="6458332" y="3514270"/>
                <a:ext cx="144720" cy="22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AD4918-C9BB-9727-22A5-7967D7E507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40332" y="3496270"/>
                  <a:ext cx="180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387681-7F1E-3EE4-7F7B-883D2A0A732D}"/>
                    </a:ext>
                  </a:extLst>
                </p14:cNvPr>
                <p14:cNvContentPartPr/>
                <p14:nvPr/>
              </p14:nvContentPartPr>
              <p14:xfrm>
                <a:off x="6518092" y="3469630"/>
                <a:ext cx="193680" cy="128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387681-7F1E-3EE4-7F7B-883D2A0A73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00452" y="3451990"/>
                  <a:ext cx="229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91D801-46E7-F048-A520-F96A63DFB18B}"/>
                    </a:ext>
                  </a:extLst>
                </p14:cNvPr>
                <p14:cNvContentPartPr/>
                <p14:nvPr/>
              </p14:nvContentPartPr>
              <p14:xfrm>
                <a:off x="6777292" y="3520750"/>
                <a:ext cx="73080" cy="11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91D801-46E7-F048-A520-F96A63DFB1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59292" y="3502750"/>
                  <a:ext cx="108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1B2662-40DB-212F-3969-63DCA3AD1EB0}"/>
                    </a:ext>
                  </a:extLst>
                </p14:cNvPr>
                <p14:cNvContentPartPr/>
                <p14:nvPr/>
              </p14:nvContentPartPr>
              <p14:xfrm>
                <a:off x="6938212" y="3402670"/>
                <a:ext cx="113040" cy="10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1B2662-40DB-212F-3969-63DCA3AD1EB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20212" y="3384670"/>
                  <a:ext cx="148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EFE9CB-ED2F-5BB0-145D-ACCBB5DBB178}"/>
                    </a:ext>
                  </a:extLst>
                </p14:cNvPr>
                <p14:cNvContentPartPr/>
                <p14:nvPr/>
              </p14:nvContentPartPr>
              <p14:xfrm>
                <a:off x="6995452" y="3293230"/>
                <a:ext cx="240120" cy="19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EFE9CB-ED2F-5BB0-145D-ACCBB5DBB17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77812" y="3275230"/>
                  <a:ext cx="275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9EDA13-9339-2408-424F-27CFAF38F076}"/>
                    </a:ext>
                  </a:extLst>
                </p14:cNvPr>
                <p14:cNvContentPartPr/>
                <p14:nvPr/>
              </p14:nvContentPartPr>
              <p14:xfrm>
                <a:off x="7181572" y="3212230"/>
                <a:ext cx="137880" cy="11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9EDA13-9339-2408-424F-27CFAF38F07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63932" y="3194590"/>
                  <a:ext cx="173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ECA519-C3DC-C03F-761B-E0FD4A31855B}"/>
                    </a:ext>
                  </a:extLst>
                </p14:cNvPr>
                <p14:cNvContentPartPr/>
                <p14:nvPr/>
              </p14:nvContentPartPr>
              <p14:xfrm>
                <a:off x="7366612" y="3262270"/>
                <a:ext cx="173880" cy="118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ECA519-C3DC-C03F-761B-E0FD4A31855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48972" y="3244270"/>
                  <a:ext cx="209520" cy="15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175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D2AB-EAC4-5FAE-E7AE-8DBFEF41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64802E38-2E12-CFBD-20FF-212270B6C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3" y="1547898"/>
            <a:ext cx="3825572" cy="19966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2D2D2-3E67-A7CF-0D2F-2FB485E97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23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5C329694-A513-B382-C7B0-BB3C07B35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419"/>
            <a:ext cx="4214225" cy="202709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93719DD-3C4C-F13F-8C9D-780D977F150C}"/>
              </a:ext>
            </a:extLst>
          </p:cNvPr>
          <p:cNvGrpSpPr/>
          <p:nvPr/>
        </p:nvGrpSpPr>
        <p:grpSpPr>
          <a:xfrm>
            <a:off x="3303292" y="3781750"/>
            <a:ext cx="1122120" cy="541440"/>
            <a:chOff x="3303292" y="3781750"/>
            <a:chExt cx="112212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8940E9-2E19-0894-D351-73E4B4E5421E}"/>
                    </a:ext>
                  </a:extLst>
                </p14:cNvPr>
                <p14:cNvContentPartPr/>
                <p14:nvPr/>
              </p14:nvContentPartPr>
              <p14:xfrm>
                <a:off x="3303292" y="3963550"/>
                <a:ext cx="207000" cy="309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8940E9-2E19-0894-D351-73E4B4E542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5292" y="3945550"/>
                  <a:ext cx="2426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F218BA-1415-874A-0110-F2FFC9422FC0}"/>
                    </a:ext>
                  </a:extLst>
                </p14:cNvPr>
                <p14:cNvContentPartPr/>
                <p14:nvPr/>
              </p14:nvContentPartPr>
              <p14:xfrm>
                <a:off x="3628372" y="4143550"/>
                <a:ext cx="69120" cy="179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F218BA-1415-874A-0110-F2FFC9422F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10372" y="4125910"/>
                  <a:ext cx="104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04457-BC2E-AC63-F1A6-D87A6EAB19C6}"/>
                    </a:ext>
                  </a:extLst>
                </p14:cNvPr>
                <p14:cNvContentPartPr/>
                <p14:nvPr/>
              </p14:nvContentPartPr>
              <p14:xfrm>
                <a:off x="3641692" y="4070830"/>
                <a:ext cx="148680" cy="10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04457-BC2E-AC63-F1A6-D87A6EAB19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23692" y="4053190"/>
                  <a:ext cx="184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FD4015-1B35-2670-F550-BEE3F146EF69}"/>
                    </a:ext>
                  </a:extLst>
                </p14:cNvPr>
                <p14:cNvContentPartPr/>
                <p14:nvPr/>
              </p14:nvContentPartPr>
              <p14:xfrm>
                <a:off x="3858052" y="4078390"/>
                <a:ext cx="63360" cy="13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FD4015-1B35-2670-F550-BEE3F146EF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0412" y="4060390"/>
                  <a:ext cx="9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900E12-AC15-7125-A05B-3B28775367CB}"/>
                    </a:ext>
                  </a:extLst>
                </p14:cNvPr>
                <p14:cNvContentPartPr/>
                <p14:nvPr/>
              </p14:nvContentPartPr>
              <p14:xfrm>
                <a:off x="3987652" y="3950950"/>
                <a:ext cx="42120" cy="3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900E12-AC15-7125-A05B-3B28775367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9652" y="3932950"/>
                  <a:ext cx="77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98A4BA-D3A9-CBB8-4CC8-76A2F4020A67}"/>
                    </a:ext>
                  </a:extLst>
                </p14:cNvPr>
                <p14:cNvContentPartPr/>
                <p14:nvPr/>
              </p14:nvContentPartPr>
              <p14:xfrm>
                <a:off x="4050652" y="4000630"/>
                <a:ext cx="39600" cy="5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98A4BA-D3A9-CBB8-4CC8-76A2F4020A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2652" y="3982990"/>
                  <a:ext cx="75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902479-5F78-FB66-4B30-9EA4BB473178}"/>
                    </a:ext>
                  </a:extLst>
                </p14:cNvPr>
                <p14:cNvContentPartPr/>
                <p14:nvPr/>
              </p14:nvContentPartPr>
              <p14:xfrm>
                <a:off x="4213012" y="3781750"/>
                <a:ext cx="150840" cy="19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902479-5F78-FB66-4B30-9EA4BB4731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5012" y="3764110"/>
                  <a:ext cx="186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67405C-F807-6D5C-640A-CD4CE4EE7646}"/>
                    </a:ext>
                  </a:extLst>
                </p14:cNvPr>
                <p14:cNvContentPartPr/>
                <p14:nvPr/>
              </p14:nvContentPartPr>
              <p14:xfrm>
                <a:off x="4424692" y="4096030"/>
                <a:ext cx="720" cy="6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67405C-F807-6D5C-640A-CD4CE4EE76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7052" y="4078030"/>
                  <a:ext cx="3636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CD47BB-71B0-82EA-1195-41161EBD71F2}"/>
                  </a:ext>
                </a:extLst>
              </p14:cNvPr>
              <p14:cNvContentPartPr/>
              <p14:nvPr/>
            </p14:nvContentPartPr>
            <p14:xfrm>
              <a:off x="3634852" y="4669870"/>
              <a:ext cx="168480" cy="23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CD47BB-71B0-82EA-1195-41161EBD71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7212" y="4651870"/>
                <a:ext cx="204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2D3D120-0AFD-1AD2-CD45-06BD50262C8A}"/>
              </a:ext>
            </a:extLst>
          </p:cNvPr>
          <p:cNvGrpSpPr/>
          <p:nvPr/>
        </p:nvGrpSpPr>
        <p:grpSpPr>
          <a:xfrm>
            <a:off x="4476892" y="4422550"/>
            <a:ext cx="364680" cy="210960"/>
            <a:chOff x="4476892" y="4422550"/>
            <a:chExt cx="36468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DEF582-A920-37FA-A8CB-24C63D0D7319}"/>
                    </a:ext>
                  </a:extLst>
                </p14:cNvPr>
                <p14:cNvContentPartPr/>
                <p14:nvPr/>
              </p14:nvContentPartPr>
              <p14:xfrm>
                <a:off x="4476892" y="4565470"/>
                <a:ext cx="30600" cy="38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DEF582-A920-37FA-A8CB-24C63D0D73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9252" y="4547830"/>
                  <a:ext cx="66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8535B9-3104-B5FE-9BD7-756F54EA97AE}"/>
                    </a:ext>
                  </a:extLst>
                </p14:cNvPr>
                <p14:cNvContentPartPr/>
                <p14:nvPr/>
              </p14:nvContentPartPr>
              <p14:xfrm>
                <a:off x="4531972" y="4558990"/>
                <a:ext cx="55800" cy="7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8535B9-3104-B5FE-9BD7-756F54EA97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3972" y="4541350"/>
                  <a:ext cx="91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89307-6B52-F361-5200-412D8FC15C88}"/>
                    </a:ext>
                  </a:extLst>
                </p14:cNvPr>
                <p14:cNvContentPartPr/>
                <p14:nvPr/>
              </p14:nvContentPartPr>
              <p14:xfrm>
                <a:off x="4617652" y="4422550"/>
                <a:ext cx="192240" cy="13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89307-6B52-F361-5200-412D8FC15C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0012" y="4404550"/>
                  <a:ext cx="227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15C2C3-8FEA-4BC0-7456-D45D1084547D}"/>
                    </a:ext>
                  </a:extLst>
                </p14:cNvPr>
                <p14:cNvContentPartPr/>
                <p14:nvPr/>
              </p14:nvContentPartPr>
              <p14:xfrm>
                <a:off x="4832572" y="4617670"/>
                <a:ext cx="9000" cy="1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15C2C3-8FEA-4BC0-7456-D45D108454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4572" y="4600030"/>
                  <a:ext cx="446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CC566C-6016-BE5B-E3F0-23AD7C7D7900}"/>
              </a:ext>
            </a:extLst>
          </p:cNvPr>
          <p:cNvGrpSpPr/>
          <p:nvPr/>
        </p:nvGrpSpPr>
        <p:grpSpPr>
          <a:xfrm>
            <a:off x="3968932" y="4749790"/>
            <a:ext cx="1160280" cy="924840"/>
            <a:chOff x="3968932" y="4749790"/>
            <a:chExt cx="1160280" cy="9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A07A4D-D04C-5A68-4FB8-7431F3F856E2}"/>
                    </a:ext>
                  </a:extLst>
                </p14:cNvPr>
                <p14:cNvContentPartPr/>
                <p14:nvPr/>
              </p14:nvContentPartPr>
              <p14:xfrm>
                <a:off x="3968932" y="4839070"/>
                <a:ext cx="80280" cy="17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A07A4D-D04C-5A68-4FB8-7431F3F856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50932" y="4821430"/>
                  <a:ext cx="115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4418A6-151F-03DE-AE17-D21A337CBE18}"/>
                    </a:ext>
                  </a:extLst>
                </p14:cNvPr>
                <p14:cNvContentPartPr/>
                <p14:nvPr/>
              </p14:nvContentPartPr>
              <p14:xfrm>
                <a:off x="3985492" y="4763470"/>
                <a:ext cx="138600" cy="13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4418A6-151F-03DE-AE17-D21A337CBE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67852" y="4745470"/>
                  <a:ext cx="174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E5C5A2-6197-661D-9D2B-16E3A7B2906B}"/>
                    </a:ext>
                  </a:extLst>
                </p14:cNvPr>
                <p14:cNvContentPartPr/>
                <p14:nvPr/>
              </p14:nvContentPartPr>
              <p14:xfrm>
                <a:off x="4218052" y="4749790"/>
                <a:ext cx="109800" cy="10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E5C5A2-6197-661D-9D2B-16E3A7B290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00412" y="4731790"/>
                  <a:ext cx="145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F7D42D-0D34-EA57-2695-8A45555CEC44}"/>
                    </a:ext>
                  </a:extLst>
                </p14:cNvPr>
                <p14:cNvContentPartPr/>
                <p14:nvPr/>
              </p14:nvContentPartPr>
              <p14:xfrm>
                <a:off x="4093852" y="5363950"/>
                <a:ext cx="214560" cy="31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F7D42D-0D34-EA57-2695-8A45555CEC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76212" y="5345950"/>
                  <a:ext cx="250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54F615-66B7-72AA-9D7E-879AD5FB7A24}"/>
                    </a:ext>
                  </a:extLst>
                </p14:cNvPr>
                <p14:cNvContentPartPr/>
                <p14:nvPr/>
              </p14:nvContentPartPr>
              <p14:xfrm>
                <a:off x="4108252" y="5322550"/>
                <a:ext cx="70200" cy="8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54F615-66B7-72AA-9D7E-879AD5FB7A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0252" y="5304550"/>
                  <a:ext cx="105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4D03E7-00D7-27D5-3DF4-7AFF4DADF768}"/>
                    </a:ext>
                  </a:extLst>
                </p14:cNvPr>
                <p14:cNvContentPartPr/>
                <p14:nvPr/>
              </p14:nvContentPartPr>
              <p14:xfrm>
                <a:off x="4249012" y="5524870"/>
                <a:ext cx="268920" cy="13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4D03E7-00D7-27D5-3DF4-7AFF4DADF7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1012" y="5506870"/>
                  <a:ext cx="304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BEACA5-AED4-CAC6-7622-13C594C86B8B}"/>
                    </a:ext>
                  </a:extLst>
                </p14:cNvPr>
                <p14:cNvContentPartPr/>
                <p14:nvPr/>
              </p14:nvContentPartPr>
              <p14:xfrm>
                <a:off x="4398052" y="5443870"/>
                <a:ext cx="151920" cy="128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BEACA5-AED4-CAC6-7622-13C594C86B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0412" y="5426230"/>
                  <a:ext cx="187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A26062-DD80-C122-5EC1-E4CB6F8F2505}"/>
                    </a:ext>
                  </a:extLst>
                </p14:cNvPr>
                <p14:cNvContentPartPr/>
                <p14:nvPr/>
              </p14:nvContentPartPr>
              <p14:xfrm>
                <a:off x="4623412" y="5463310"/>
                <a:ext cx="91080" cy="10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A26062-DD80-C122-5EC1-E4CB6F8F25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05412" y="5445670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2A1D37-3911-EF6A-EE27-58BE553C8C58}"/>
                    </a:ext>
                  </a:extLst>
                </p14:cNvPr>
                <p14:cNvContentPartPr/>
                <p14:nvPr/>
              </p14:nvContentPartPr>
              <p14:xfrm>
                <a:off x="4808092" y="5244430"/>
                <a:ext cx="42120" cy="32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2A1D37-3911-EF6A-EE27-58BE553C8C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0452" y="5226430"/>
                  <a:ext cx="77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4B1A6D-244A-75F0-F82B-4C0316172E99}"/>
                    </a:ext>
                  </a:extLst>
                </p14:cNvPr>
                <p14:cNvContentPartPr/>
                <p14:nvPr/>
              </p14:nvContentPartPr>
              <p14:xfrm>
                <a:off x="4879732" y="5278630"/>
                <a:ext cx="35280" cy="5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4B1A6D-244A-75F0-F82B-4C0316172E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1732" y="5260630"/>
                  <a:ext cx="70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CC27AA-667B-2A2C-7055-F6C698B70911}"/>
                    </a:ext>
                  </a:extLst>
                </p14:cNvPr>
                <p14:cNvContentPartPr/>
                <p14:nvPr/>
              </p14:nvContentPartPr>
              <p14:xfrm>
                <a:off x="4926172" y="4957150"/>
                <a:ext cx="148320" cy="207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CC27AA-667B-2A2C-7055-F6C698B709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08532" y="4939510"/>
                  <a:ext cx="18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3DCDC2-8501-8408-9FBA-6CEF04C0FDA4}"/>
                    </a:ext>
                  </a:extLst>
                </p14:cNvPr>
                <p14:cNvContentPartPr/>
                <p14:nvPr/>
              </p14:nvContentPartPr>
              <p14:xfrm>
                <a:off x="5122732" y="5232190"/>
                <a:ext cx="6480" cy="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3DCDC2-8501-8408-9FBA-6CEF04C0FD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5092" y="5214550"/>
                  <a:ext cx="421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A5B79A-CEEB-43A9-3055-DE9EE0C4D58E}"/>
              </a:ext>
            </a:extLst>
          </p:cNvPr>
          <p:cNvGrpSpPr/>
          <p:nvPr/>
        </p:nvGrpSpPr>
        <p:grpSpPr>
          <a:xfrm>
            <a:off x="4604692" y="5958670"/>
            <a:ext cx="675720" cy="404640"/>
            <a:chOff x="4604692" y="5958670"/>
            <a:chExt cx="67572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93BDD0-6DD8-A6BB-E464-ACD104592AA0}"/>
                    </a:ext>
                  </a:extLst>
                </p14:cNvPr>
                <p14:cNvContentPartPr/>
                <p14:nvPr/>
              </p14:nvContentPartPr>
              <p14:xfrm>
                <a:off x="4616212" y="5999710"/>
                <a:ext cx="202680" cy="25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93BDD0-6DD8-A6BB-E464-ACD104592A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98572" y="5982070"/>
                  <a:ext cx="238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AED3B6-6AA2-4BC5-7920-60F55E09CD61}"/>
                    </a:ext>
                  </a:extLst>
                </p14:cNvPr>
                <p14:cNvContentPartPr/>
                <p14:nvPr/>
              </p14:nvContentPartPr>
              <p14:xfrm>
                <a:off x="4604692" y="5963710"/>
                <a:ext cx="90720" cy="118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AED3B6-6AA2-4BC5-7920-60F55E09CD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87052" y="5945710"/>
                  <a:ext cx="126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A46E4E-79A0-DDC3-195C-7B8B150A621C}"/>
                    </a:ext>
                  </a:extLst>
                </p14:cNvPr>
                <p14:cNvContentPartPr/>
                <p14:nvPr/>
              </p14:nvContentPartPr>
              <p14:xfrm>
                <a:off x="4802692" y="6276910"/>
                <a:ext cx="83520" cy="86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A46E4E-79A0-DDC3-195C-7B8B150A62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5052" y="6258910"/>
                  <a:ext cx="119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B4B7F5-91FD-F56D-5692-F25EA227641F}"/>
                    </a:ext>
                  </a:extLst>
                </p14:cNvPr>
                <p14:cNvContentPartPr/>
                <p14:nvPr/>
              </p14:nvContentPartPr>
              <p14:xfrm>
                <a:off x="4960732" y="6094750"/>
                <a:ext cx="104400" cy="12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B4B7F5-91FD-F56D-5692-F25EA22764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42732" y="6076750"/>
                  <a:ext cx="14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5D6CA1-2CC5-0306-1444-DD69EFBA12DF}"/>
                    </a:ext>
                  </a:extLst>
                </p14:cNvPr>
                <p14:cNvContentPartPr/>
                <p14:nvPr/>
              </p14:nvContentPartPr>
              <p14:xfrm>
                <a:off x="4937692" y="6029230"/>
                <a:ext cx="141840" cy="12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5D6CA1-2CC5-0306-1444-DD69EFBA12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9692" y="6011590"/>
                  <a:ext cx="177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5E0B79-BD7C-60C4-4762-2D2FFA5BF67F}"/>
                    </a:ext>
                  </a:extLst>
                </p14:cNvPr>
                <p14:cNvContentPartPr/>
                <p14:nvPr/>
              </p14:nvContentPartPr>
              <p14:xfrm>
                <a:off x="5150452" y="5958670"/>
                <a:ext cx="129960" cy="11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5E0B79-BD7C-60C4-4762-2D2FFA5BF6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2812" y="5941030"/>
                  <a:ext cx="165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F79A99-A2AB-1658-6520-8D72DC187075}"/>
              </a:ext>
            </a:extLst>
          </p:cNvPr>
          <p:cNvGrpSpPr/>
          <p:nvPr/>
        </p:nvGrpSpPr>
        <p:grpSpPr>
          <a:xfrm>
            <a:off x="5319652" y="5476630"/>
            <a:ext cx="338760" cy="357840"/>
            <a:chOff x="5319652" y="5476630"/>
            <a:chExt cx="33876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C6C81F-7771-3F3B-3230-1DE01EBBDD67}"/>
                    </a:ext>
                  </a:extLst>
                </p14:cNvPr>
                <p14:cNvContentPartPr/>
                <p14:nvPr/>
              </p14:nvContentPartPr>
              <p14:xfrm>
                <a:off x="5319652" y="5754910"/>
                <a:ext cx="28440" cy="3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C6C81F-7771-3F3B-3230-1DE01EBBDD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02012" y="5737270"/>
                  <a:ext cx="64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AE7F95-4D58-D120-9E72-93A865CBE308}"/>
                    </a:ext>
                  </a:extLst>
                </p14:cNvPr>
                <p14:cNvContentPartPr/>
                <p14:nvPr/>
              </p14:nvContentPartPr>
              <p14:xfrm>
                <a:off x="5398132" y="5788750"/>
                <a:ext cx="6840" cy="4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AE7F95-4D58-D120-9E72-93A865CBE3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0492" y="5771110"/>
                  <a:ext cx="42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3C01E4-DC97-136E-198E-06EAD8CF34CB}"/>
                    </a:ext>
                  </a:extLst>
                </p14:cNvPr>
                <p14:cNvContentPartPr/>
                <p14:nvPr/>
              </p14:nvContentPartPr>
              <p14:xfrm>
                <a:off x="5431252" y="5476630"/>
                <a:ext cx="227160" cy="290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3C01E4-DC97-136E-198E-06EAD8CF34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3612" y="5458630"/>
                  <a:ext cx="26280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824BB24-F165-0A13-3AEB-D5E92958D133}"/>
              </a:ext>
            </a:extLst>
          </p:cNvPr>
          <p:cNvGrpSpPr/>
          <p:nvPr/>
        </p:nvGrpSpPr>
        <p:grpSpPr>
          <a:xfrm>
            <a:off x="6359692" y="3518590"/>
            <a:ext cx="4516200" cy="3029760"/>
            <a:chOff x="6359692" y="3518590"/>
            <a:chExt cx="4516200" cy="30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38EF4D-F33E-DF06-8F68-EF67ED9A5B97}"/>
                    </a:ext>
                  </a:extLst>
                </p14:cNvPr>
                <p14:cNvContentPartPr/>
                <p14:nvPr/>
              </p14:nvContentPartPr>
              <p14:xfrm>
                <a:off x="7294972" y="4148590"/>
                <a:ext cx="299520" cy="3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38EF4D-F33E-DF06-8F68-EF67ED9A5B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76972" y="4130590"/>
                  <a:ext cx="335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0C44EB-82AD-D268-B4F5-4A8218C2A21E}"/>
                    </a:ext>
                  </a:extLst>
                </p14:cNvPr>
                <p14:cNvContentPartPr/>
                <p14:nvPr/>
              </p14:nvContentPartPr>
              <p14:xfrm>
                <a:off x="7617532" y="4028710"/>
                <a:ext cx="206280" cy="169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0C44EB-82AD-D268-B4F5-4A8218C2A2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99532" y="4011070"/>
                  <a:ext cx="241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D03C6D-490E-AA48-80D2-B3AFDB39387D}"/>
                    </a:ext>
                  </a:extLst>
                </p14:cNvPr>
                <p14:cNvContentPartPr/>
                <p14:nvPr/>
              </p14:nvContentPartPr>
              <p14:xfrm>
                <a:off x="7844692" y="4103950"/>
                <a:ext cx="591840" cy="39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D03C6D-490E-AA48-80D2-B3AFDB3938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7052" y="4085950"/>
                  <a:ext cx="627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2E3B7E-651F-0C2A-1284-68AEC3F97277}"/>
                    </a:ext>
                  </a:extLst>
                </p14:cNvPr>
                <p14:cNvContentPartPr/>
                <p14:nvPr/>
              </p14:nvContentPartPr>
              <p14:xfrm>
                <a:off x="7263292" y="4213030"/>
                <a:ext cx="24480" cy="34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2E3B7E-651F-0C2A-1284-68AEC3F972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5292" y="4195390"/>
                  <a:ext cx="60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96FE4E-54CB-E42F-7867-C499269BF6D1}"/>
                    </a:ext>
                  </a:extLst>
                </p14:cNvPr>
                <p14:cNvContentPartPr/>
                <p14:nvPr/>
              </p14:nvContentPartPr>
              <p14:xfrm>
                <a:off x="7214332" y="4539910"/>
                <a:ext cx="101160" cy="251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96FE4E-54CB-E42F-7867-C499269BF6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96332" y="4521910"/>
                  <a:ext cx="136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BB1B51-DE5A-F8AB-8C2E-5968F728CA8E}"/>
                    </a:ext>
                  </a:extLst>
                </p14:cNvPr>
                <p14:cNvContentPartPr/>
                <p14:nvPr/>
              </p14:nvContentPartPr>
              <p14:xfrm>
                <a:off x="7285252" y="4837990"/>
                <a:ext cx="60840" cy="244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BB1B51-DE5A-F8AB-8C2E-5968F728CA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67252" y="4819990"/>
                  <a:ext cx="96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450FDF-1217-1108-DBCF-1DBB6F85CBC4}"/>
                    </a:ext>
                  </a:extLst>
                </p14:cNvPr>
                <p14:cNvContentPartPr/>
                <p14:nvPr/>
              </p14:nvContentPartPr>
              <p14:xfrm>
                <a:off x="7303972" y="5032030"/>
                <a:ext cx="393120" cy="19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450FDF-1217-1108-DBCF-1DBB6F85CB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85972" y="5014390"/>
                  <a:ext cx="428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C26B50-B243-470E-0733-146A037791BD}"/>
                    </a:ext>
                  </a:extLst>
                </p14:cNvPr>
                <p14:cNvContentPartPr/>
                <p14:nvPr/>
              </p14:nvContentPartPr>
              <p14:xfrm>
                <a:off x="7724452" y="4952470"/>
                <a:ext cx="191880" cy="13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C26B50-B243-470E-0733-146A037791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06812" y="4934470"/>
                  <a:ext cx="227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438BBD-66EB-7E55-FF7D-32BE47D5FCB3}"/>
                    </a:ext>
                  </a:extLst>
                </p14:cNvPr>
                <p14:cNvContentPartPr/>
                <p14:nvPr/>
              </p14:nvContentPartPr>
              <p14:xfrm>
                <a:off x="7928572" y="4981630"/>
                <a:ext cx="262080" cy="82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438BBD-66EB-7E55-FF7D-32BE47D5FC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10932" y="4963630"/>
                  <a:ext cx="297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320C80-5F49-0B70-FAC1-029606538437}"/>
                    </a:ext>
                  </a:extLst>
                </p14:cNvPr>
                <p14:cNvContentPartPr/>
                <p14:nvPr/>
              </p14:nvContentPartPr>
              <p14:xfrm>
                <a:off x="8358412" y="4096390"/>
                <a:ext cx="38520" cy="318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320C80-5F49-0B70-FAC1-0296065384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40772" y="4078750"/>
                  <a:ext cx="741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7845B6-8CB2-13C2-01B7-E73E602FA2A1}"/>
                    </a:ext>
                  </a:extLst>
                </p14:cNvPr>
                <p14:cNvContentPartPr/>
                <p14:nvPr/>
              </p14:nvContentPartPr>
              <p14:xfrm>
                <a:off x="8316292" y="4429750"/>
                <a:ext cx="115920" cy="233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7845B6-8CB2-13C2-01B7-E73E602FA2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98652" y="4411750"/>
                  <a:ext cx="151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59E5B5-C8DC-87AB-16AD-0F869DEFFF34}"/>
                    </a:ext>
                  </a:extLst>
                </p14:cNvPr>
                <p14:cNvContentPartPr/>
                <p14:nvPr/>
              </p14:nvContentPartPr>
              <p14:xfrm>
                <a:off x="8378212" y="4707310"/>
                <a:ext cx="77400" cy="327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59E5B5-C8DC-87AB-16AD-0F869DEFFF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60212" y="4689670"/>
                  <a:ext cx="1130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30B3791-58E4-ECD6-4869-62D40A721A9D}"/>
                    </a:ext>
                  </a:extLst>
                </p14:cNvPr>
                <p14:cNvContentPartPr/>
                <p14:nvPr/>
              </p14:nvContentPartPr>
              <p14:xfrm>
                <a:off x="8408812" y="4168750"/>
                <a:ext cx="256320" cy="1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30B3791-58E4-ECD6-4869-62D40A721A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91172" y="4150750"/>
                  <a:ext cx="291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E1A43A-5F85-EAEA-04DF-01E548F0EEB1}"/>
                    </a:ext>
                  </a:extLst>
                </p14:cNvPr>
                <p14:cNvContentPartPr/>
                <p14:nvPr/>
              </p14:nvContentPartPr>
              <p14:xfrm>
                <a:off x="8786452" y="4046350"/>
                <a:ext cx="190440" cy="15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E1A43A-5F85-EAEA-04DF-01E548F0EE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68452" y="4028710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B211C4-C0DF-56CB-F772-1FB80924807B}"/>
                    </a:ext>
                  </a:extLst>
                </p14:cNvPr>
                <p14:cNvContentPartPr/>
                <p14:nvPr/>
              </p14:nvContentPartPr>
              <p14:xfrm>
                <a:off x="9000652" y="4138510"/>
                <a:ext cx="528840" cy="2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B211C4-C0DF-56CB-F772-1FB8092480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82652" y="4120510"/>
                  <a:ext cx="564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2E5285-1209-6BC3-9B22-8C5FCAEB61F5}"/>
                    </a:ext>
                  </a:extLst>
                </p14:cNvPr>
                <p14:cNvContentPartPr/>
                <p14:nvPr/>
              </p14:nvContentPartPr>
              <p14:xfrm>
                <a:off x="8633452" y="4951390"/>
                <a:ext cx="242640" cy="55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2E5285-1209-6BC3-9B22-8C5FCAEB61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15812" y="4933390"/>
                  <a:ext cx="278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3DC51E-49BE-1AC0-84EC-DA2417ADFF6B}"/>
                    </a:ext>
                  </a:extLst>
                </p14:cNvPr>
                <p14:cNvContentPartPr/>
                <p14:nvPr/>
              </p14:nvContentPartPr>
              <p14:xfrm>
                <a:off x="8893372" y="4916110"/>
                <a:ext cx="191520" cy="154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3DC51E-49BE-1AC0-84EC-DA2417ADFF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75732" y="4898110"/>
                  <a:ext cx="227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1E7A21-13E5-52E4-B476-5CDD079460FD}"/>
                    </a:ext>
                  </a:extLst>
                </p14:cNvPr>
                <p14:cNvContentPartPr/>
                <p14:nvPr/>
              </p14:nvContentPartPr>
              <p14:xfrm>
                <a:off x="9081652" y="4971550"/>
                <a:ext cx="528480" cy="4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1E7A21-13E5-52E4-B476-5CDD079460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63652" y="4953550"/>
                  <a:ext cx="564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2EDB7C-B085-F447-2529-50C16B674099}"/>
                    </a:ext>
                  </a:extLst>
                </p14:cNvPr>
                <p14:cNvContentPartPr/>
                <p14:nvPr/>
              </p14:nvContentPartPr>
              <p14:xfrm>
                <a:off x="9506812" y="4209070"/>
                <a:ext cx="61200" cy="67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2EDB7C-B085-F447-2529-50C16B6740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88812" y="4191070"/>
                  <a:ext cx="9684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925D58-9E8C-0B0F-62E2-01843175AFCB}"/>
                    </a:ext>
                  </a:extLst>
                </p14:cNvPr>
                <p14:cNvContentPartPr/>
                <p14:nvPr/>
              </p14:nvContentPartPr>
              <p14:xfrm>
                <a:off x="7368772" y="5076310"/>
                <a:ext cx="41040" cy="468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925D58-9E8C-0B0F-62E2-01843175A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50772" y="5058310"/>
                  <a:ext cx="766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0BEAA9-C3AA-1748-3932-868BEED51AF7}"/>
                    </a:ext>
                  </a:extLst>
                </p14:cNvPr>
                <p14:cNvContentPartPr/>
                <p14:nvPr/>
              </p14:nvContentPartPr>
              <p14:xfrm>
                <a:off x="7406932" y="5616670"/>
                <a:ext cx="100440" cy="158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0BEAA9-C3AA-1748-3932-868BEED51A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89292" y="5599030"/>
                  <a:ext cx="136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7637F5-3CC8-0834-B3AF-F4887509E2DC}"/>
                    </a:ext>
                  </a:extLst>
                </p14:cNvPr>
                <p14:cNvContentPartPr/>
                <p14:nvPr/>
              </p14:nvContentPartPr>
              <p14:xfrm>
                <a:off x="7467052" y="5813230"/>
                <a:ext cx="24840" cy="34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7637F5-3CC8-0834-B3AF-F4887509E2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49412" y="5795230"/>
                  <a:ext cx="60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41CBA6-CB38-C379-4000-C40163F2580B}"/>
                    </a:ext>
                  </a:extLst>
                </p14:cNvPr>
                <p14:cNvContentPartPr/>
                <p14:nvPr/>
              </p14:nvContentPartPr>
              <p14:xfrm>
                <a:off x="7433932" y="6117430"/>
                <a:ext cx="532080" cy="4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41CBA6-CB38-C379-4000-C40163F258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16292" y="6099430"/>
                  <a:ext cx="567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BF8D54-4040-F3F5-FFF9-F6EC78C91C7D}"/>
                    </a:ext>
                  </a:extLst>
                </p14:cNvPr>
                <p14:cNvContentPartPr/>
                <p14:nvPr/>
              </p14:nvContentPartPr>
              <p14:xfrm>
                <a:off x="7963492" y="6043990"/>
                <a:ext cx="132120" cy="11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BF8D54-4040-F3F5-FFF9-F6EC78C91C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45492" y="6025990"/>
                  <a:ext cx="167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D9A979-371D-EAF9-3DD9-513488009A49}"/>
                    </a:ext>
                  </a:extLst>
                </p14:cNvPr>
                <p14:cNvContentPartPr/>
                <p14:nvPr/>
              </p14:nvContentPartPr>
              <p14:xfrm>
                <a:off x="8080852" y="6095470"/>
                <a:ext cx="370440" cy="29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D9A979-371D-EAF9-3DD9-513488009A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63212" y="6077470"/>
                  <a:ext cx="406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581E41E-7070-2642-07E2-194A66219FE1}"/>
                    </a:ext>
                  </a:extLst>
                </p14:cNvPr>
                <p14:cNvContentPartPr/>
                <p14:nvPr/>
              </p14:nvContentPartPr>
              <p14:xfrm>
                <a:off x="8451652" y="5055790"/>
                <a:ext cx="30600" cy="27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581E41E-7070-2642-07E2-194A66219F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34012" y="5037790"/>
                  <a:ext cx="66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3223B7-CB69-F56D-130A-B64EA182C0B8}"/>
                    </a:ext>
                  </a:extLst>
                </p14:cNvPr>
                <p14:cNvContentPartPr/>
                <p14:nvPr/>
              </p14:nvContentPartPr>
              <p14:xfrm>
                <a:off x="8471092" y="5363590"/>
                <a:ext cx="116640" cy="160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3223B7-CB69-F56D-130A-B64EA182C0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53092" y="5345950"/>
                  <a:ext cx="152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12D5BB-7E11-D5D7-E65C-CA97DD187A40}"/>
                    </a:ext>
                  </a:extLst>
                </p14:cNvPr>
                <p14:cNvContentPartPr/>
                <p14:nvPr/>
              </p14:nvContentPartPr>
              <p14:xfrm>
                <a:off x="8531932" y="5551870"/>
                <a:ext cx="59760" cy="617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12D5BB-7E11-D5D7-E65C-CA97DD187A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13932" y="5533870"/>
                  <a:ext cx="9540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BD5D460-37BB-CEBC-8A7C-C3FA753EDF27}"/>
                    </a:ext>
                  </a:extLst>
                </p14:cNvPr>
                <p14:cNvContentPartPr/>
                <p14:nvPr/>
              </p14:nvContentPartPr>
              <p14:xfrm>
                <a:off x="8486932" y="6122470"/>
                <a:ext cx="405000" cy="2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BD5D460-37BB-CEBC-8A7C-C3FA753EDF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9292" y="6104830"/>
                  <a:ext cx="440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1486F6-ECD1-EDAA-2EC1-06FD8BA322D7}"/>
                    </a:ext>
                  </a:extLst>
                </p14:cNvPr>
                <p14:cNvContentPartPr/>
                <p14:nvPr/>
              </p14:nvContentPartPr>
              <p14:xfrm>
                <a:off x="8985892" y="6059470"/>
                <a:ext cx="205560" cy="88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1486F6-ECD1-EDAA-2EC1-06FD8BA322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68252" y="6041830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92883F-C1F4-9B20-80DC-E47AB991CA01}"/>
                    </a:ext>
                  </a:extLst>
                </p14:cNvPr>
                <p14:cNvContentPartPr/>
                <p14:nvPr/>
              </p14:nvContentPartPr>
              <p14:xfrm>
                <a:off x="9589972" y="4969390"/>
                <a:ext cx="93240" cy="520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92883F-C1F4-9B20-80DC-E47AB991CA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72332" y="4951390"/>
                  <a:ext cx="1288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E0C7EF7-8C30-B025-3AED-0397D8A95987}"/>
                    </a:ext>
                  </a:extLst>
                </p14:cNvPr>
                <p14:cNvContentPartPr/>
                <p14:nvPr/>
              </p14:nvContentPartPr>
              <p14:xfrm>
                <a:off x="9581332" y="5421550"/>
                <a:ext cx="145440" cy="173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E0C7EF7-8C30-B025-3AED-0397D8A959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3332" y="5403910"/>
                  <a:ext cx="181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B07769-ECB6-6CF6-0F7B-F61A1D5500BE}"/>
                    </a:ext>
                  </a:extLst>
                </p14:cNvPr>
                <p14:cNvContentPartPr/>
                <p14:nvPr/>
              </p14:nvContentPartPr>
              <p14:xfrm>
                <a:off x="9687172" y="5613430"/>
                <a:ext cx="44280" cy="474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B07769-ECB6-6CF6-0F7B-F61A1D5500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69172" y="5595790"/>
                  <a:ext cx="799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C37EA3-93CA-8F29-A559-D439EC829638}"/>
                    </a:ext>
                  </a:extLst>
                </p14:cNvPr>
                <p14:cNvContentPartPr/>
                <p14:nvPr/>
              </p14:nvContentPartPr>
              <p14:xfrm>
                <a:off x="9327892" y="6132910"/>
                <a:ext cx="484200" cy="17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C37EA3-93CA-8F29-A559-D439EC8296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09892" y="6114910"/>
                  <a:ext cx="519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F1122A-9347-F477-61BB-7CAC60312765}"/>
                    </a:ext>
                  </a:extLst>
                </p14:cNvPr>
                <p14:cNvContentPartPr/>
                <p14:nvPr/>
              </p14:nvContentPartPr>
              <p14:xfrm>
                <a:off x="9730732" y="6152710"/>
                <a:ext cx="367560" cy="252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F1122A-9347-F477-61BB-7CAC603127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12732" y="6135070"/>
                  <a:ext cx="403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52A830-1B3D-224F-BBBF-F9F6242A7246}"/>
                    </a:ext>
                  </a:extLst>
                </p14:cNvPr>
                <p14:cNvContentPartPr/>
                <p14:nvPr/>
              </p14:nvContentPartPr>
              <p14:xfrm>
                <a:off x="9955732" y="6227230"/>
                <a:ext cx="253800" cy="321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52A830-1B3D-224F-BBBF-F9F6242A72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38092" y="6209590"/>
                  <a:ext cx="289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46AFF7-06B6-E527-6D93-DCAAB06AE24A}"/>
                    </a:ext>
                  </a:extLst>
                </p14:cNvPr>
                <p14:cNvContentPartPr/>
                <p14:nvPr/>
              </p14:nvContentPartPr>
              <p14:xfrm>
                <a:off x="6951892" y="4006390"/>
                <a:ext cx="337680" cy="20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46AFF7-06B6-E527-6D93-DCAAB06AE2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34252" y="3988390"/>
                  <a:ext cx="373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70F102-F5D2-321F-1C3C-1B4E0597CD0A}"/>
                    </a:ext>
                  </a:extLst>
                </p14:cNvPr>
                <p14:cNvContentPartPr/>
                <p14:nvPr/>
              </p14:nvContentPartPr>
              <p14:xfrm>
                <a:off x="6752812" y="3766990"/>
                <a:ext cx="298440" cy="40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70F102-F5D2-321F-1C3C-1B4E0597CD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35172" y="3749350"/>
                  <a:ext cx="334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1E515E-0B66-C720-6251-6593EFDDB5BF}"/>
                    </a:ext>
                  </a:extLst>
                </p14:cNvPr>
                <p14:cNvContentPartPr/>
                <p14:nvPr/>
              </p14:nvContentPartPr>
              <p14:xfrm>
                <a:off x="6359692" y="3599590"/>
                <a:ext cx="159480" cy="195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1E515E-0B66-C720-6251-6593EFDDB5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42052" y="3581590"/>
                  <a:ext cx="195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37A68E-52F3-7920-6BCE-EAD219B82430}"/>
                    </a:ext>
                  </a:extLst>
                </p14:cNvPr>
                <p14:cNvContentPartPr/>
                <p14:nvPr/>
              </p14:nvContentPartPr>
              <p14:xfrm>
                <a:off x="6574252" y="3638110"/>
                <a:ext cx="8280" cy="19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37A68E-52F3-7920-6BCE-EAD219B824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6612" y="3620470"/>
                  <a:ext cx="43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36B6F2-999C-36D2-67E7-A3C27C3505CE}"/>
                    </a:ext>
                  </a:extLst>
                </p14:cNvPr>
                <p14:cNvContentPartPr/>
                <p14:nvPr/>
              </p14:nvContentPartPr>
              <p14:xfrm>
                <a:off x="6629332" y="3518590"/>
                <a:ext cx="131040" cy="191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36B6F2-999C-36D2-67E7-A3C27C3505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11692" y="3500590"/>
                  <a:ext cx="166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F89EEB-0D28-5999-82A2-7DB57CAE3CDC}"/>
                    </a:ext>
                  </a:extLst>
                </p14:cNvPr>
                <p14:cNvContentPartPr/>
                <p14:nvPr/>
              </p14:nvContentPartPr>
              <p14:xfrm>
                <a:off x="10343092" y="6268630"/>
                <a:ext cx="173520" cy="190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F89EEB-0D28-5999-82A2-7DB57CAE3CD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25092" y="6250630"/>
                  <a:ext cx="209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4E41DF-365A-C86E-3833-75F2539DA203}"/>
                    </a:ext>
                  </a:extLst>
                </p14:cNvPr>
                <p14:cNvContentPartPr/>
                <p14:nvPr/>
              </p14:nvContentPartPr>
              <p14:xfrm>
                <a:off x="10573132" y="6339910"/>
                <a:ext cx="32040" cy="149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4E41DF-365A-C86E-3833-75F2539DA2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55492" y="6322270"/>
                  <a:ext cx="67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08B260-E377-47CD-EC21-816B9ADDF12C}"/>
                    </a:ext>
                  </a:extLst>
                </p14:cNvPr>
                <p14:cNvContentPartPr/>
                <p14:nvPr/>
              </p14:nvContentPartPr>
              <p14:xfrm>
                <a:off x="10562332" y="6324430"/>
                <a:ext cx="179640" cy="13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08B260-E377-47CD-EC21-816B9ADDF1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44332" y="6306430"/>
                  <a:ext cx="215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E7F00A3-04A1-3AC8-BD4D-446EDB31A587}"/>
                    </a:ext>
                  </a:extLst>
                </p14:cNvPr>
                <p14:cNvContentPartPr/>
                <p14:nvPr/>
              </p14:nvContentPartPr>
              <p14:xfrm>
                <a:off x="10753132" y="6292030"/>
                <a:ext cx="122760" cy="207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E7F00A3-04A1-3AC8-BD4D-446EDB31A5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35132" y="6274030"/>
                  <a:ext cx="158400" cy="24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761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B15E-B14A-840F-11F5-ED43654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128D62D5-F191-CFBB-5042-E4E203362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1190074"/>
            <a:ext cx="8855207" cy="2362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647C-4EF8-49CF-1A50-86F96DA7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24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9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34120F3A-7421-C5FD-B759-B2F9FF963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4" y="4158352"/>
            <a:ext cx="8992379" cy="1844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65F85B-E176-DAB7-16AA-D322DC864DAD}"/>
                  </a:ext>
                </a:extLst>
              </p14:cNvPr>
              <p14:cNvContentPartPr/>
              <p14:nvPr/>
            </p14:nvContentPartPr>
            <p14:xfrm>
              <a:off x="2977852" y="2998750"/>
              <a:ext cx="471960" cy="582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65F85B-E176-DAB7-16AA-D322DC864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0212" y="2980750"/>
                <a:ext cx="50760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766647-F3D6-8F43-F034-9ADBEAB355C9}"/>
                  </a:ext>
                </a:extLst>
              </p14:cNvPr>
              <p14:cNvContentPartPr/>
              <p14:nvPr/>
            </p14:nvContentPartPr>
            <p14:xfrm>
              <a:off x="7918132" y="2487190"/>
              <a:ext cx="407880" cy="44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766647-F3D6-8F43-F034-9ADBEAB355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0132" y="2469550"/>
                <a:ext cx="44352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4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C91A-4B70-2A52-C5C0-348C063A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pic>
        <p:nvPicPr>
          <p:cNvPr id="6" name="Content Placeholder 5" descr="A diagram of electrical diagrams&#10;&#10;Description automatically generated">
            <a:extLst>
              <a:ext uri="{FF2B5EF4-FFF2-40B4-BE49-F238E27FC236}">
                <a16:creationId xmlns:a16="http://schemas.microsoft.com/office/drawing/2014/main" id="{20CDFC15-1C84-8F71-5161-76B3F04F8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53" y="1159411"/>
            <a:ext cx="3962001" cy="44022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4D616-F90A-DB17-4871-806D902B8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3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0F92D-4D2D-A929-39FC-FC2B3A297E06}"/>
              </a:ext>
            </a:extLst>
          </p:cNvPr>
          <p:cNvGrpSpPr/>
          <p:nvPr/>
        </p:nvGrpSpPr>
        <p:grpSpPr>
          <a:xfrm>
            <a:off x="7671172" y="1851653"/>
            <a:ext cx="595440" cy="752040"/>
            <a:chOff x="7671172" y="1851653"/>
            <a:chExt cx="595440" cy="7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3CD659-7514-703A-D9B4-6C6FEBF0D359}"/>
                    </a:ext>
                  </a:extLst>
                </p14:cNvPr>
                <p14:cNvContentPartPr/>
                <p14:nvPr/>
              </p14:nvContentPartPr>
              <p14:xfrm>
                <a:off x="8001292" y="1851653"/>
                <a:ext cx="139320" cy="663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3CD659-7514-703A-D9B4-6C6FEBF0D3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95172" y="1845533"/>
                  <a:ext cx="1515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85FF54-0942-88E3-0691-715311F6B15A}"/>
                    </a:ext>
                  </a:extLst>
                </p14:cNvPr>
                <p14:cNvContentPartPr/>
                <p14:nvPr/>
              </p14:nvContentPartPr>
              <p14:xfrm>
                <a:off x="7671172" y="2528093"/>
                <a:ext cx="595440" cy="5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85FF54-0942-88E3-0691-715311F6B1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5052" y="2521973"/>
                  <a:ext cx="607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E61357-1DFB-0948-A4B3-CBD0D1121702}"/>
                    </a:ext>
                  </a:extLst>
                </p14:cNvPr>
                <p14:cNvContentPartPr/>
                <p14:nvPr/>
              </p14:nvContentPartPr>
              <p14:xfrm>
                <a:off x="8110012" y="1902053"/>
                <a:ext cx="26280" cy="3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E61357-1DFB-0948-A4B3-CBD0D11217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03892" y="1895933"/>
                  <a:ext cx="38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05DEA7-82A6-9A5C-2571-93369BE8F185}"/>
                    </a:ext>
                  </a:extLst>
                </p14:cNvPr>
                <p14:cNvContentPartPr/>
                <p14:nvPr/>
              </p14:nvContentPartPr>
              <p14:xfrm>
                <a:off x="7676572" y="2540693"/>
                <a:ext cx="587520" cy="63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05DEA7-82A6-9A5C-2571-93369BE8F1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70452" y="2534573"/>
                  <a:ext cx="5997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C7D5D0-668B-085E-0D78-4006522381A3}"/>
              </a:ext>
            </a:extLst>
          </p:cNvPr>
          <p:cNvGrpSpPr/>
          <p:nvPr/>
        </p:nvGrpSpPr>
        <p:grpSpPr>
          <a:xfrm>
            <a:off x="7871332" y="2703053"/>
            <a:ext cx="194760" cy="448200"/>
            <a:chOff x="7871332" y="2703053"/>
            <a:chExt cx="19476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AE57A7-1BFD-9713-81DF-B8750F95437C}"/>
                    </a:ext>
                  </a:extLst>
                </p14:cNvPr>
                <p14:cNvContentPartPr/>
                <p14:nvPr/>
              </p14:nvContentPartPr>
              <p14:xfrm>
                <a:off x="7871332" y="2703413"/>
                <a:ext cx="171720" cy="1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AE57A7-1BFD-9713-81DF-B8750F9543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65212" y="2697293"/>
                  <a:ext cx="183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1BA2AC-A7D4-88E2-91DD-39A4000AE979}"/>
                    </a:ext>
                  </a:extLst>
                </p14:cNvPr>
                <p14:cNvContentPartPr/>
                <p14:nvPr/>
              </p14:nvContentPartPr>
              <p14:xfrm>
                <a:off x="7951612" y="2736533"/>
                <a:ext cx="45000" cy="37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1BA2AC-A7D4-88E2-91DD-39A4000AE9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45492" y="2730413"/>
                  <a:ext cx="572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AD1784-F0EA-71EF-B07E-F7B5F1DF76F9}"/>
                    </a:ext>
                  </a:extLst>
                </p14:cNvPr>
                <p14:cNvContentPartPr/>
                <p14:nvPr/>
              </p14:nvContentPartPr>
              <p14:xfrm>
                <a:off x="8024332" y="3150893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AD1784-F0EA-71EF-B07E-F7B5F1DF76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18212" y="314477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EE1BE3-2580-EFEE-F08D-51075A4979B6}"/>
                    </a:ext>
                  </a:extLst>
                </p14:cNvPr>
                <p14:cNvContentPartPr/>
                <p14:nvPr/>
              </p14:nvContentPartPr>
              <p14:xfrm>
                <a:off x="7997692" y="3107693"/>
                <a:ext cx="28080" cy="2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EE1BE3-2580-EFEE-F08D-51075A4979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91572" y="3101573"/>
                  <a:ext cx="40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97928C-2D38-0746-8C7F-B58E2DD6FA3A}"/>
                    </a:ext>
                  </a:extLst>
                </p14:cNvPr>
                <p14:cNvContentPartPr/>
                <p14:nvPr/>
              </p14:nvContentPartPr>
              <p14:xfrm>
                <a:off x="7954492" y="2711693"/>
                <a:ext cx="15120" cy="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97928C-2D38-0746-8C7F-B58E2DD6FA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48372" y="2705573"/>
                  <a:ext cx="27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C3C452-46D8-331A-79A8-674FB7BEB3F6}"/>
                    </a:ext>
                  </a:extLst>
                </p14:cNvPr>
                <p14:cNvContentPartPr/>
                <p14:nvPr/>
              </p14:nvContentPartPr>
              <p14:xfrm>
                <a:off x="7896532" y="2703053"/>
                <a:ext cx="156600" cy="1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C3C452-46D8-331A-79A8-674FB7BEB3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90412" y="2696933"/>
                  <a:ext cx="168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9BF66E-7C2E-2800-BB78-B146BFF825EC}"/>
                    </a:ext>
                  </a:extLst>
                </p14:cNvPr>
                <p14:cNvContentPartPr/>
                <p14:nvPr/>
              </p14:nvContentPartPr>
              <p14:xfrm>
                <a:off x="7906612" y="2759933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9BF66E-7C2E-2800-BB78-B146BFF825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00492" y="27538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2B08F3-C60E-A995-0EA6-9601E26A9BA4}"/>
                    </a:ext>
                  </a:extLst>
                </p14:cNvPr>
                <p14:cNvContentPartPr/>
                <p14:nvPr/>
              </p14:nvContentPartPr>
              <p14:xfrm>
                <a:off x="7932892" y="2713853"/>
                <a:ext cx="133200" cy="2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2B08F3-C60E-A995-0EA6-9601E26A9B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26772" y="2707733"/>
                  <a:ext cx="14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E06E33-225B-3960-E14A-2B25A5107C0A}"/>
                    </a:ext>
                  </a:extLst>
                </p14:cNvPr>
                <p14:cNvContentPartPr/>
                <p14:nvPr/>
              </p14:nvContentPartPr>
              <p14:xfrm>
                <a:off x="7966732" y="2724653"/>
                <a:ext cx="17280" cy="11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E06E33-225B-3960-E14A-2B25A5107C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60612" y="2718533"/>
                  <a:ext cx="29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46A069-D5C4-AA21-684B-5601B801ED2B}"/>
              </a:ext>
            </a:extLst>
          </p:cNvPr>
          <p:cNvGrpSpPr/>
          <p:nvPr/>
        </p:nvGrpSpPr>
        <p:grpSpPr>
          <a:xfrm>
            <a:off x="6281932" y="1822853"/>
            <a:ext cx="439200" cy="1507320"/>
            <a:chOff x="6281932" y="1822853"/>
            <a:chExt cx="439200" cy="15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F795F1-7EDA-D552-40F7-E3783408FC0D}"/>
                    </a:ext>
                  </a:extLst>
                </p14:cNvPr>
                <p14:cNvContentPartPr/>
                <p14:nvPr/>
              </p14:nvContentPartPr>
              <p14:xfrm>
                <a:off x="6426652" y="1822853"/>
                <a:ext cx="123120" cy="55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F795F1-7EDA-D552-40F7-E3783408F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20532" y="1816733"/>
                  <a:ext cx="1353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75D283-586C-A3A9-40FA-89B573D477E3}"/>
                    </a:ext>
                  </a:extLst>
                </p14:cNvPr>
                <p14:cNvContentPartPr/>
                <p14:nvPr/>
              </p14:nvContentPartPr>
              <p14:xfrm>
                <a:off x="6281932" y="2313893"/>
                <a:ext cx="439200" cy="48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75D283-586C-A3A9-40FA-89B573D477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5812" y="2307773"/>
                  <a:ext cx="4514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05AAAF-FF67-6CCD-07D7-07195A144018}"/>
                    </a:ext>
                  </a:extLst>
                </p14:cNvPr>
                <p14:cNvContentPartPr/>
                <p14:nvPr/>
              </p14:nvContentPartPr>
              <p14:xfrm>
                <a:off x="6471652" y="2822213"/>
                <a:ext cx="67680" cy="50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05AAAF-FF67-6CCD-07D7-07195A1440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65532" y="2816093"/>
                  <a:ext cx="799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95D1CD-C729-3F21-0619-251AD1F8D38A}"/>
                    </a:ext>
                  </a:extLst>
                </p14:cNvPr>
                <p14:cNvContentPartPr/>
                <p14:nvPr/>
              </p14:nvContentPartPr>
              <p14:xfrm>
                <a:off x="6439972" y="2548613"/>
                <a:ext cx="109440" cy="2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95D1CD-C729-3F21-0619-251AD1F8D3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3852" y="2542493"/>
                  <a:ext cx="121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9C3009-3417-76FC-410B-E76F891879F8}"/>
                    </a:ext>
                  </a:extLst>
                </p14:cNvPr>
                <p14:cNvContentPartPr/>
                <p14:nvPr/>
              </p14:nvContentPartPr>
              <p14:xfrm>
                <a:off x="6520972" y="2489933"/>
                <a:ext cx="26640" cy="15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9C3009-3417-76FC-410B-E76F891879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14852" y="2483813"/>
                  <a:ext cx="38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0C6DF4-C823-3815-6EAD-422EBF04BDEE}"/>
                    </a:ext>
                  </a:extLst>
                </p14:cNvPr>
                <p14:cNvContentPartPr/>
                <p14:nvPr/>
              </p14:nvContentPartPr>
              <p14:xfrm>
                <a:off x="6453292" y="2705573"/>
                <a:ext cx="131760" cy="1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0C6DF4-C823-3815-6EAD-422EBF04BD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47172" y="2699453"/>
                  <a:ext cx="1440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4C52E1-07E0-14B5-1410-956CB377784F}"/>
                  </a:ext>
                </a:extLst>
              </p14:cNvPr>
              <p14:cNvContentPartPr/>
              <p14:nvPr/>
            </p14:nvContentPartPr>
            <p14:xfrm>
              <a:off x="4173052" y="1597853"/>
              <a:ext cx="1185120" cy="166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4C52E1-07E0-14B5-1410-956CB37778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66932" y="1591733"/>
                <a:ext cx="1197360" cy="167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AE34DAE-1522-67AF-C3CE-FE0961280A41}"/>
              </a:ext>
            </a:extLst>
          </p:cNvPr>
          <p:cNvGrpSpPr/>
          <p:nvPr/>
        </p:nvGrpSpPr>
        <p:grpSpPr>
          <a:xfrm>
            <a:off x="6951532" y="1253830"/>
            <a:ext cx="3682080" cy="2537640"/>
            <a:chOff x="6951532" y="1253830"/>
            <a:chExt cx="3682080" cy="25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873764-2DE5-A23E-E9AD-6BF663F5F1F9}"/>
                    </a:ext>
                  </a:extLst>
                </p14:cNvPr>
                <p14:cNvContentPartPr/>
                <p14:nvPr/>
              </p14:nvContentPartPr>
              <p14:xfrm>
                <a:off x="7897612" y="2717453"/>
                <a:ext cx="203040" cy="37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873764-2DE5-A23E-E9AD-6BF663F5F1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91492" y="2711333"/>
                  <a:ext cx="215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FA9255-548A-30A9-DFEF-292993A6A87C}"/>
                    </a:ext>
                  </a:extLst>
                </p14:cNvPr>
                <p14:cNvContentPartPr/>
                <p14:nvPr/>
              </p14:nvContentPartPr>
              <p14:xfrm>
                <a:off x="8023972" y="2726093"/>
                <a:ext cx="77400" cy="46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FA9255-548A-30A9-DFEF-292993A6A8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7852" y="2719973"/>
                  <a:ext cx="896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330ED8-1179-455A-B56A-81F4EF781873}"/>
                    </a:ext>
                  </a:extLst>
                </p14:cNvPr>
                <p14:cNvContentPartPr/>
                <p14:nvPr/>
              </p14:nvContentPartPr>
              <p14:xfrm>
                <a:off x="7997692" y="1894133"/>
                <a:ext cx="47520" cy="65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330ED8-1179-455A-B56A-81F4EF7818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91572" y="1888013"/>
                  <a:ext cx="59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BBDDC9-F310-92B7-580A-00D0C1D3FB4D}"/>
                    </a:ext>
                  </a:extLst>
                </p14:cNvPr>
                <p14:cNvContentPartPr/>
                <p14:nvPr/>
              </p14:nvContentPartPr>
              <p14:xfrm>
                <a:off x="7664692" y="2508653"/>
                <a:ext cx="628920" cy="67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BBDDC9-F310-92B7-580A-00D0C1D3FB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58572" y="2502533"/>
                  <a:ext cx="641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EC2683-74B2-EECB-19A1-CF05070A0656}"/>
                    </a:ext>
                  </a:extLst>
                </p14:cNvPr>
                <p14:cNvContentPartPr/>
                <p14:nvPr/>
              </p14:nvContentPartPr>
              <p14:xfrm>
                <a:off x="8007052" y="1853813"/>
                <a:ext cx="1557360" cy="4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EC2683-74B2-EECB-19A1-CF05070A06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00932" y="1847693"/>
                  <a:ext cx="156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777082-D5B7-32FA-FA51-8BFC7ECB970D}"/>
                    </a:ext>
                  </a:extLst>
                </p14:cNvPr>
                <p14:cNvContentPartPr/>
                <p14:nvPr/>
              </p14:nvContentPartPr>
              <p14:xfrm>
                <a:off x="9514012" y="1935893"/>
                <a:ext cx="50400" cy="30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777082-D5B7-32FA-FA51-8BFC7ECB97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07892" y="1929773"/>
                  <a:ext cx="62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0A2F7-AB61-5E05-48CB-8D3F3BB5FF4F}"/>
                    </a:ext>
                  </a:extLst>
                </p14:cNvPr>
                <p14:cNvContentPartPr/>
                <p14:nvPr/>
              </p14:nvContentPartPr>
              <p14:xfrm>
                <a:off x="9528052" y="2253053"/>
                <a:ext cx="209160" cy="337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0A2F7-AB61-5E05-48CB-8D3F3BB5FF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1932" y="2246933"/>
                  <a:ext cx="221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F7E22A-CE73-7B0E-EC29-650DD3CD5B6E}"/>
                    </a:ext>
                  </a:extLst>
                </p14:cNvPr>
                <p14:cNvContentPartPr/>
                <p14:nvPr/>
              </p14:nvContentPartPr>
              <p14:xfrm>
                <a:off x="9646852" y="2626373"/>
                <a:ext cx="68400" cy="47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F7E22A-CE73-7B0E-EC29-650DD3CD5B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40732" y="2620253"/>
                  <a:ext cx="806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E7F5C7-5C7E-9D4F-BB3C-27FD10279810}"/>
                    </a:ext>
                  </a:extLst>
                </p14:cNvPr>
                <p14:cNvContentPartPr/>
                <p14:nvPr/>
              </p14:nvContentPartPr>
              <p14:xfrm>
                <a:off x="8099212" y="3182933"/>
                <a:ext cx="1536480" cy="11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E7F5C7-5C7E-9D4F-BB3C-27FD102798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3092" y="3176813"/>
                  <a:ext cx="1548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9C9C47-B9FF-935F-DF8F-F8D34E2135B5}"/>
                    </a:ext>
                  </a:extLst>
                </p14:cNvPr>
                <p14:cNvContentPartPr/>
                <p14:nvPr/>
              </p14:nvContentPartPr>
              <p14:xfrm>
                <a:off x="7151332" y="2305750"/>
                <a:ext cx="151920" cy="28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9C9C47-B9FF-935F-DF8F-F8D34E2135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45212" y="2299630"/>
                  <a:ext cx="164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6579BB-DF06-7C09-A8B9-0459DE09E949}"/>
                    </a:ext>
                  </a:extLst>
                </p14:cNvPr>
                <p14:cNvContentPartPr/>
                <p14:nvPr/>
              </p14:nvContentPartPr>
              <p14:xfrm>
                <a:off x="7383172" y="2319790"/>
                <a:ext cx="115560" cy="101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6579BB-DF06-7C09-A8B9-0459DE09E9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77052" y="2313670"/>
                  <a:ext cx="127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933975-1B71-5CD1-4283-ABF9307EEC3E}"/>
                    </a:ext>
                  </a:extLst>
                </p14:cNvPr>
                <p14:cNvContentPartPr/>
                <p14:nvPr/>
              </p14:nvContentPartPr>
              <p14:xfrm>
                <a:off x="7492252" y="2222230"/>
                <a:ext cx="102960" cy="84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933975-1B71-5CD1-4283-ABF9307EEC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86132" y="2216110"/>
                  <a:ext cx="115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057F84-AF3C-C705-7B9F-45793A706DD4}"/>
                    </a:ext>
                  </a:extLst>
                </p14:cNvPr>
                <p14:cNvContentPartPr/>
                <p14:nvPr/>
              </p14:nvContentPartPr>
              <p14:xfrm>
                <a:off x="7586212" y="2154550"/>
                <a:ext cx="61200" cy="102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057F84-AF3C-C705-7B9F-45793A706D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0092" y="2148430"/>
                  <a:ext cx="7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23EECE-3B43-0DE3-2B2A-878523873F0C}"/>
                    </a:ext>
                  </a:extLst>
                </p14:cNvPr>
                <p14:cNvContentPartPr/>
                <p14:nvPr/>
              </p14:nvContentPartPr>
              <p14:xfrm>
                <a:off x="7659652" y="2092990"/>
                <a:ext cx="110880" cy="10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23EECE-3B43-0DE3-2B2A-878523873F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53532" y="2086870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E070B2B-3210-BBB1-727B-C6193546D5A1}"/>
                    </a:ext>
                  </a:extLst>
                </p14:cNvPr>
                <p14:cNvContentPartPr/>
                <p14:nvPr/>
              </p14:nvContentPartPr>
              <p14:xfrm>
                <a:off x="7817692" y="1966990"/>
                <a:ext cx="50040" cy="99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E070B2B-3210-BBB1-727B-C6193546D5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1572" y="1960870"/>
                  <a:ext cx="62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2A9773-59F3-E3B1-8C97-2ABEC273977C}"/>
                    </a:ext>
                  </a:extLst>
                </p14:cNvPr>
                <p14:cNvContentPartPr/>
                <p14:nvPr/>
              </p14:nvContentPartPr>
              <p14:xfrm>
                <a:off x="7931092" y="1890670"/>
                <a:ext cx="98640" cy="12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2A9773-59F3-E3B1-8C97-2ABEC27397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24972" y="1884550"/>
                  <a:ext cx="110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B4B1F3-E867-8340-8509-BEE8E1426AEA}"/>
                    </a:ext>
                  </a:extLst>
                </p14:cNvPr>
                <p14:cNvContentPartPr/>
                <p14:nvPr/>
              </p14:nvContentPartPr>
              <p14:xfrm>
                <a:off x="9840892" y="2071750"/>
                <a:ext cx="231480" cy="226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B4B1F3-E867-8340-8509-BEE8E1426A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4772" y="2065630"/>
                  <a:ext cx="243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8BC0AE-F80B-CDDD-3F99-FE90FABCB5CE}"/>
                    </a:ext>
                  </a:extLst>
                </p14:cNvPr>
                <p14:cNvContentPartPr/>
                <p14:nvPr/>
              </p14:nvContentPartPr>
              <p14:xfrm>
                <a:off x="10147972" y="2051230"/>
                <a:ext cx="96120" cy="136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8BC0AE-F80B-CDDD-3F99-FE90FABCB5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41852" y="2045110"/>
                  <a:ext cx="108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A2DECF-0A89-D027-8C04-8430C9D017D6}"/>
                    </a:ext>
                  </a:extLst>
                </p14:cNvPr>
                <p14:cNvContentPartPr/>
                <p14:nvPr/>
              </p14:nvContentPartPr>
              <p14:xfrm>
                <a:off x="10291252" y="1974550"/>
                <a:ext cx="133920" cy="9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A2DECF-0A89-D027-8C04-8430C9D017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85132" y="1968430"/>
                  <a:ext cx="146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5C6B53-DBC2-34E3-AF24-AD56B900643C}"/>
                    </a:ext>
                  </a:extLst>
                </p14:cNvPr>
                <p14:cNvContentPartPr/>
                <p14:nvPr/>
              </p14:nvContentPartPr>
              <p14:xfrm>
                <a:off x="10470172" y="1749910"/>
                <a:ext cx="163440" cy="248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5C6B53-DBC2-34E3-AF24-AD56B90064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4052" y="1743790"/>
                  <a:ext cx="175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B98FAD1-9313-F070-ECCA-7F985111CA8A}"/>
                    </a:ext>
                  </a:extLst>
                </p14:cNvPr>
                <p14:cNvContentPartPr/>
                <p14:nvPr/>
              </p14:nvContentPartPr>
              <p14:xfrm>
                <a:off x="7139452" y="1253830"/>
                <a:ext cx="1753200" cy="23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B98FAD1-9313-F070-ECCA-7F985111CA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33332" y="1247710"/>
                  <a:ext cx="176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F01D2C-B987-0BFF-65F4-541240221FFC}"/>
                    </a:ext>
                  </a:extLst>
                </p14:cNvPr>
                <p14:cNvContentPartPr/>
                <p14:nvPr/>
              </p14:nvContentPartPr>
              <p14:xfrm>
                <a:off x="8792212" y="1312870"/>
                <a:ext cx="234360" cy="2417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F01D2C-B987-0BFF-65F4-541240221F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86092" y="1306750"/>
                  <a:ext cx="246600" cy="24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273E43-3958-82BF-8E2B-7E7C694116E1}"/>
                    </a:ext>
                  </a:extLst>
                </p14:cNvPr>
                <p14:cNvContentPartPr/>
                <p14:nvPr/>
              </p14:nvContentPartPr>
              <p14:xfrm>
                <a:off x="7049452" y="3704350"/>
                <a:ext cx="1999800" cy="41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273E43-3958-82BF-8E2B-7E7C694116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3332" y="3698230"/>
                  <a:ext cx="2012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C4ED43-3121-FA08-101E-035A4538E1A0}"/>
                    </a:ext>
                  </a:extLst>
                </p14:cNvPr>
                <p14:cNvContentPartPr/>
                <p14:nvPr/>
              </p14:nvContentPartPr>
              <p14:xfrm>
                <a:off x="6951532" y="1371550"/>
                <a:ext cx="358200" cy="241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C4ED43-3121-FA08-101E-035A4538E1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45412" y="1365430"/>
                  <a:ext cx="370440" cy="243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44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E2A-594A-2178-5CB6-396B067E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F089-7C3D-D4B7-E37D-273F254C7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4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5BAB6E6-6CB3-8628-610A-6331F87D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04" y="249579"/>
            <a:ext cx="7247992" cy="3495486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C986406-37DB-EEA9-487C-3D95D8982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12" y="3901850"/>
            <a:ext cx="7668176" cy="25910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04314-ABC7-56DD-6392-01D325CD944F}"/>
              </a:ext>
            </a:extLst>
          </p:cNvPr>
          <p:cNvGrpSpPr/>
          <p:nvPr/>
        </p:nvGrpSpPr>
        <p:grpSpPr>
          <a:xfrm>
            <a:off x="3286012" y="1671430"/>
            <a:ext cx="233640" cy="216000"/>
            <a:chOff x="3286012" y="1671430"/>
            <a:chExt cx="23364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743888-B998-403C-AAE4-355E9F9FE739}"/>
                    </a:ext>
                  </a:extLst>
                </p14:cNvPr>
                <p14:cNvContentPartPr/>
                <p14:nvPr/>
              </p14:nvContentPartPr>
              <p14:xfrm>
                <a:off x="3286012" y="1684030"/>
                <a:ext cx="92880" cy="203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743888-B998-403C-AAE4-355E9F9FE7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9892" y="1677910"/>
                  <a:ext cx="105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1848C0-1D86-6449-C459-FEB0D8F267A3}"/>
                    </a:ext>
                  </a:extLst>
                </p14:cNvPr>
                <p14:cNvContentPartPr/>
                <p14:nvPr/>
              </p14:nvContentPartPr>
              <p14:xfrm>
                <a:off x="3315172" y="1671430"/>
                <a:ext cx="204480" cy="12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1848C0-1D86-6449-C459-FEB0D8F267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9052" y="1665310"/>
                  <a:ext cx="216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A8ECA9-8642-EB22-FD86-B6748976E964}"/>
                    </a:ext>
                  </a:extLst>
                </p14:cNvPr>
                <p14:cNvContentPartPr/>
                <p14:nvPr/>
              </p14:nvContentPartPr>
              <p14:xfrm>
                <a:off x="3351172" y="1743070"/>
                <a:ext cx="123120" cy="106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A8ECA9-8642-EB22-FD86-B6748976E9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5052" y="1736950"/>
                  <a:ext cx="1353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EB1FCC-94E3-AC21-21BC-2AF312757262}"/>
              </a:ext>
            </a:extLst>
          </p:cNvPr>
          <p:cNvGrpSpPr/>
          <p:nvPr/>
        </p:nvGrpSpPr>
        <p:grpSpPr>
          <a:xfrm>
            <a:off x="3331012" y="3050950"/>
            <a:ext cx="267120" cy="251280"/>
            <a:chOff x="3331012" y="3050950"/>
            <a:chExt cx="26712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15F22A-87CA-A6BE-465C-3D5404C076AE}"/>
                    </a:ext>
                  </a:extLst>
                </p14:cNvPr>
                <p14:cNvContentPartPr/>
                <p14:nvPr/>
              </p14:nvContentPartPr>
              <p14:xfrm>
                <a:off x="3361972" y="3116470"/>
                <a:ext cx="117360" cy="18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15F22A-87CA-A6BE-465C-3D5404C076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5852" y="3110350"/>
                  <a:ext cx="12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7F499F-2BB3-47BC-CCF4-542E1B73545C}"/>
                    </a:ext>
                  </a:extLst>
                </p14:cNvPr>
                <p14:cNvContentPartPr/>
                <p14:nvPr/>
              </p14:nvContentPartPr>
              <p14:xfrm>
                <a:off x="3331012" y="3050950"/>
                <a:ext cx="267120" cy="25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7F499F-2BB3-47BC-CCF4-542E1B735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24892" y="3044830"/>
                  <a:ext cx="279360" cy="26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567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0058-AD09-5A30-E1D5-3ACC0799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14F4D-980B-E581-BAD4-5941B0829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5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CBBA3AE-7F60-BFB3-E4BD-D04DC80B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19" y="4436631"/>
            <a:ext cx="6928617" cy="1761849"/>
          </a:xfrm>
          <a:prstGeom prst="rect">
            <a:avLst/>
          </a:prstGeom>
        </p:spPr>
      </p:pic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5CF22B0F-A4C9-8690-2DBC-BD2A5348A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44" y="659520"/>
            <a:ext cx="7058911" cy="31968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F74965-8934-7948-20C5-806D7452B988}"/>
              </a:ext>
            </a:extLst>
          </p:cNvPr>
          <p:cNvGrpSpPr/>
          <p:nvPr/>
        </p:nvGrpSpPr>
        <p:grpSpPr>
          <a:xfrm>
            <a:off x="2755732" y="2130790"/>
            <a:ext cx="236160" cy="295920"/>
            <a:chOff x="2755732" y="2130790"/>
            <a:chExt cx="23616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F359C8-6FD6-ACE8-F17D-372AABBC2064}"/>
                    </a:ext>
                  </a:extLst>
                </p14:cNvPr>
                <p14:cNvContentPartPr/>
                <p14:nvPr/>
              </p14:nvContentPartPr>
              <p14:xfrm>
                <a:off x="2755732" y="2130790"/>
                <a:ext cx="108360" cy="295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F359C8-6FD6-ACE8-F17D-372AABBC20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49612" y="2124670"/>
                  <a:ext cx="1206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76ABE3-730F-9347-969D-D7BD20CFA0A1}"/>
                    </a:ext>
                  </a:extLst>
                </p14:cNvPr>
                <p14:cNvContentPartPr/>
                <p14:nvPr/>
              </p14:nvContentPartPr>
              <p14:xfrm>
                <a:off x="2807932" y="2149510"/>
                <a:ext cx="183960" cy="176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76ABE3-730F-9347-969D-D7BD20CFA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1812" y="2143390"/>
                  <a:ext cx="196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ED47F5-46EE-A69A-97F8-44DDCF2C80C9}"/>
                    </a:ext>
                  </a:extLst>
                </p14:cNvPr>
                <p14:cNvContentPartPr/>
                <p14:nvPr/>
              </p14:nvContentPartPr>
              <p14:xfrm>
                <a:off x="2850772" y="2236270"/>
                <a:ext cx="55440" cy="18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ED47F5-46EE-A69A-97F8-44DDCF2C80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4652" y="2230150"/>
                  <a:ext cx="676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137C8C-B244-2C96-555C-FC73A79011B3}"/>
              </a:ext>
            </a:extLst>
          </p:cNvPr>
          <p:cNvGrpSpPr/>
          <p:nvPr/>
        </p:nvGrpSpPr>
        <p:grpSpPr>
          <a:xfrm>
            <a:off x="2483212" y="3008830"/>
            <a:ext cx="167040" cy="196560"/>
            <a:chOff x="2483212" y="3008830"/>
            <a:chExt cx="16704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A360BD-73E4-03B2-42F0-92F6DD5941EB}"/>
                    </a:ext>
                  </a:extLst>
                </p14:cNvPr>
                <p14:cNvContentPartPr/>
                <p14:nvPr/>
              </p14:nvContentPartPr>
              <p14:xfrm>
                <a:off x="2483212" y="3012790"/>
                <a:ext cx="117720" cy="19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A360BD-73E4-03B2-42F0-92F6DD5941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7092" y="3006670"/>
                  <a:ext cx="129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A4D1AE-3445-9882-7EBB-263E554A4E87}"/>
                    </a:ext>
                  </a:extLst>
                </p14:cNvPr>
                <p14:cNvContentPartPr/>
                <p14:nvPr/>
              </p14:nvContentPartPr>
              <p14:xfrm>
                <a:off x="2496532" y="3008830"/>
                <a:ext cx="153720" cy="13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A4D1AE-3445-9882-7EBB-263E554A4E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90412" y="3002710"/>
                  <a:ext cx="16596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8F2874-1C04-7A71-1F12-CFFB52C87D38}"/>
              </a:ext>
            </a:extLst>
          </p:cNvPr>
          <p:cNvGrpSpPr/>
          <p:nvPr/>
        </p:nvGrpSpPr>
        <p:grpSpPr>
          <a:xfrm>
            <a:off x="1574932" y="1996510"/>
            <a:ext cx="698760" cy="890280"/>
            <a:chOff x="1574932" y="1996510"/>
            <a:chExt cx="698760" cy="8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67CBF7-90C5-EB63-AA88-B374E697104A}"/>
                    </a:ext>
                  </a:extLst>
                </p14:cNvPr>
                <p14:cNvContentPartPr/>
                <p14:nvPr/>
              </p14:nvContentPartPr>
              <p14:xfrm>
                <a:off x="1574932" y="2739550"/>
                <a:ext cx="202320" cy="14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67CBF7-90C5-EB63-AA88-B374E69710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8812" y="2733430"/>
                  <a:ext cx="214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74E89E-8264-207B-9366-A206E6D8D62D}"/>
                    </a:ext>
                  </a:extLst>
                </p14:cNvPr>
                <p14:cNvContentPartPr/>
                <p14:nvPr/>
              </p14:nvContentPartPr>
              <p14:xfrm>
                <a:off x="1585372" y="2659990"/>
                <a:ext cx="160560" cy="15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74E89E-8264-207B-9366-A206E6D8D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9252" y="2653870"/>
                  <a:ext cx="172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186CF0-69FD-4352-38A3-7DEBA7BD74D4}"/>
                    </a:ext>
                  </a:extLst>
                </p14:cNvPr>
                <p14:cNvContentPartPr/>
                <p14:nvPr/>
              </p14:nvContentPartPr>
              <p14:xfrm>
                <a:off x="1772212" y="2560270"/>
                <a:ext cx="59040" cy="9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186CF0-69FD-4352-38A3-7DEBA7BD74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6092" y="2554150"/>
                  <a:ext cx="71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8A0932-F9EC-7521-FEA3-971AC1ED59EE}"/>
                    </a:ext>
                  </a:extLst>
                </p14:cNvPr>
                <p14:cNvContentPartPr/>
                <p14:nvPr/>
              </p14:nvContentPartPr>
              <p14:xfrm>
                <a:off x="1843852" y="2581870"/>
                <a:ext cx="32400" cy="8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8A0932-F9EC-7521-FEA3-971AC1ED59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7732" y="2575750"/>
                  <a:ext cx="44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32B213-1710-C752-E075-0D74FE093E92}"/>
                    </a:ext>
                  </a:extLst>
                </p14:cNvPr>
                <p14:cNvContentPartPr/>
                <p14:nvPr/>
              </p14:nvContentPartPr>
              <p14:xfrm>
                <a:off x="1826932" y="2343910"/>
                <a:ext cx="173520" cy="15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32B213-1710-C752-E075-0D74FE093E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0812" y="2337790"/>
                  <a:ext cx="18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A65268-1B04-B65C-07C9-AA12AB1F6C29}"/>
                    </a:ext>
                  </a:extLst>
                </p14:cNvPr>
                <p14:cNvContentPartPr/>
                <p14:nvPr/>
              </p14:nvContentPartPr>
              <p14:xfrm>
                <a:off x="1999372" y="2242750"/>
                <a:ext cx="95760" cy="8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A65268-1B04-B65C-07C9-AA12AB1F6C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3252" y="2236630"/>
                  <a:ext cx="108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0AC6B7-4145-077D-DC2F-1F1E830A5D12}"/>
                    </a:ext>
                  </a:extLst>
                </p14:cNvPr>
                <p14:cNvContentPartPr/>
                <p14:nvPr/>
              </p14:nvContentPartPr>
              <p14:xfrm>
                <a:off x="2124652" y="1996510"/>
                <a:ext cx="149040" cy="22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0AC6B7-4145-077D-DC2F-1F1E830A5D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8532" y="1990390"/>
                  <a:ext cx="16128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32A1B4-FC4C-12B3-D4EE-A4E4D1F43787}"/>
              </a:ext>
            </a:extLst>
          </p:cNvPr>
          <p:cNvGrpSpPr/>
          <p:nvPr/>
        </p:nvGrpSpPr>
        <p:grpSpPr>
          <a:xfrm>
            <a:off x="742252" y="1759990"/>
            <a:ext cx="644040" cy="624600"/>
            <a:chOff x="742252" y="1759990"/>
            <a:chExt cx="64404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09F626-6848-6A02-C6D1-E26FAF481BF9}"/>
                    </a:ext>
                  </a:extLst>
                </p14:cNvPr>
                <p14:cNvContentPartPr/>
                <p14:nvPr/>
              </p14:nvContentPartPr>
              <p14:xfrm>
                <a:off x="742252" y="2163190"/>
                <a:ext cx="203400" cy="22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09F626-6848-6A02-C6D1-E26FAF481B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132" y="2157070"/>
                  <a:ext cx="215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DD85C9-AE35-772F-28B6-2A5D4349D210}"/>
                    </a:ext>
                  </a:extLst>
                </p14:cNvPr>
                <p14:cNvContentPartPr/>
                <p14:nvPr/>
              </p14:nvContentPartPr>
              <p14:xfrm>
                <a:off x="955372" y="2123950"/>
                <a:ext cx="15480" cy="7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DD85C9-AE35-772F-28B6-2A5D4349D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9252" y="2117830"/>
                  <a:ext cx="27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E9E166-4DFC-293E-AA05-6A6BEA3FE6B2}"/>
                    </a:ext>
                  </a:extLst>
                </p14:cNvPr>
                <p14:cNvContentPartPr/>
                <p14:nvPr/>
              </p14:nvContentPartPr>
              <p14:xfrm>
                <a:off x="1015132" y="2105950"/>
                <a:ext cx="38880" cy="10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E9E166-4DFC-293E-AA05-6A6BEA3FE6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012" y="2099830"/>
                  <a:ext cx="51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B89AF5-AA69-7C79-45DA-686ADC518081}"/>
                    </a:ext>
                  </a:extLst>
                </p14:cNvPr>
                <p14:cNvContentPartPr/>
                <p14:nvPr/>
              </p14:nvContentPartPr>
              <p14:xfrm>
                <a:off x="1041772" y="1904710"/>
                <a:ext cx="211320" cy="19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B89AF5-AA69-7C79-45DA-686ADC5180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5652" y="1898590"/>
                  <a:ext cx="22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932FB7-93DE-AD89-3392-289F173F90C6}"/>
                    </a:ext>
                  </a:extLst>
                </p14:cNvPr>
                <p14:cNvContentPartPr/>
                <p14:nvPr/>
              </p14:nvContentPartPr>
              <p14:xfrm>
                <a:off x="1217812" y="2007670"/>
                <a:ext cx="48240" cy="8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932FB7-93DE-AD89-3392-289F173F90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11692" y="2001550"/>
                  <a:ext cx="60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6D527E-2907-EC8A-5FB6-EDE06744D5AA}"/>
                    </a:ext>
                  </a:extLst>
                </p14:cNvPr>
                <p14:cNvContentPartPr/>
                <p14:nvPr/>
              </p14:nvContentPartPr>
              <p14:xfrm>
                <a:off x="1219612" y="1840990"/>
                <a:ext cx="166680" cy="10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6D527E-2907-EC8A-5FB6-EDE06744D5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3492" y="1834870"/>
                  <a:ext cx="178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F0795C-62F6-05F2-46CA-4589A45D65B7}"/>
                    </a:ext>
                  </a:extLst>
                </p14:cNvPr>
                <p14:cNvContentPartPr/>
                <p14:nvPr/>
              </p14:nvContentPartPr>
              <p14:xfrm>
                <a:off x="1231132" y="1759990"/>
                <a:ext cx="153360" cy="135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F0795C-62F6-05F2-46CA-4589A45D65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5012" y="1753870"/>
                  <a:ext cx="16560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E158FF-896A-24FF-BA0A-AFE8152B29F7}"/>
              </a:ext>
            </a:extLst>
          </p:cNvPr>
          <p:cNvGrpSpPr/>
          <p:nvPr/>
        </p:nvGrpSpPr>
        <p:grpSpPr>
          <a:xfrm>
            <a:off x="3995572" y="1003990"/>
            <a:ext cx="2192760" cy="2201040"/>
            <a:chOff x="3995572" y="1003990"/>
            <a:chExt cx="2192760" cy="22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9FE0AE-D425-B57E-35C2-11C2E8C6A31F}"/>
                    </a:ext>
                  </a:extLst>
                </p14:cNvPr>
                <p14:cNvContentPartPr/>
                <p14:nvPr/>
              </p14:nvContentPartPr>
              <p14:xfrm>
                <a:off x="4501372" y="2000830"/>
                <a:ext cx="8640" cy="442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9FE0AE-D425-B57E-35C2-11C2E8C6A3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95252" y="1994710"/>
                  <a:ext cx="208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3EC6A1-545B-F20F-F09C-0ED0592F8F5E}"/>
                    </a:ext>
                  </a:extLst>
                </p14:cNvPr>
                <p14:cNvContentPartPr/>
                <p14:nvPr/>
              </p14:nvContentPartPr>
              <p14:xfrm>
                <a:off x="4307692" y="2405830"/>
                <a:ext cx="405720" cy="4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3EC6A1-545B-F20F-F09C-0ED0592F8F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1572" y="2399710"/>
                  <a:ext cx="417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FF56E1-8AEE-F64C-B4F6-8B2D75B180C4}"/>
                    </a:ext>
                  </a:extLst>
                </p14:cNvPr>
                <p14:cNvContentPartPr/>
                <p14:nvPr/>
              </p14:nvContentPartPr>
              <p14:xfrm>
                <a:off x="4432612" y="2483590"/>
                <a:ext cx="110520" cy="26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FF56E1-8AEE-F64C-B4F6-8B2D75B180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26492" y="2477470"/>
                  <a:ext cx="122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3F12BE-FA28-9322-C890-6F05AF112B1B}"/>
                    </a:ext>
                  </a:extLst>
                </p14:cNvPr>
                <p14:cNvContentPartPr/>
                <p14:nvPr/>
              </p14:nvContentPartPr>
              <p14:xfrm>
                <a:off x="4500652" y="2504110"/>
                <a:ext cx="45000" cy="700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3F12BE-FA28-9322-C890-6F05AF112B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94532" y="2497990"/>
                  <a:ext cx="572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F57C2F-BD9D-D8E7-BF05-7C4927F3A13B}"/>
                    </a:ext>
                  </a:extLst>
                </p14:cNvPr>
                <p14:cNvContentPartPr/>
                <p14:nvPr/>
              </p14:nvContentPartPr>
              <p14:xfrm>
                <a:off x="4494172" y="2032870"/>
                <a:ext cx="963720" cy="10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F57C2F-BD9D-D8E7-BF05-7C4927F3A1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88052" y="2026750"/>
                  <a:ext cx="975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C769D2-803D-DE37-5C8F-F7631EB4A985}"/>
                    </a:ext>
                  </a:extLst>
                </p14:cNvPr>
                <p14:cNvContentPartPr/>
                <p14:nvPr/>
              </p14:nvContentPartPr>
              <p14:xfrm>
                <a:off x="5425852" y="2115310"/>
                <a:ext cx="15120" cy="27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C769D2-803D-DE37-5C8F-F7631EB4A9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9732" y="2109190"/>
                  <a:ext cx="27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0184DA7-5CB2-6760-F594-AFD5AE06EA30}"/>
                    </a:ext>
                  </a:extLst>
                </p14:cNvPr>
                <p14:cNvContentPartPr/>
                <p14:nvPr/>
              </p14:nvContentPartPr>
              <p14:xfrm>
                <a:off x="5322892" y="2418070"/>
                <a:ext cx="202320" cy="26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184DA7-5CB2-6760-F594-AFD5AE06EA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6772" y="2411950"/>
                  <a:ext cx="214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FE6921-3108-7D56-B085-1FD664ECFE12}"/>
                    </a:ext>
                  </a:extLst>
                </p14:cNvPr>
                <p14:cNvContentPartPr/>
                <p14:nvPr/>
              </p14:nvContentPartPr>
              <p14:xfrm>
                <a:off x="5412172" y="2666110"/>
                <a:ext cx="43920" cy="443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FE6921-3108-7D56-B085-1FD664ECFE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06052" y="2659990"/>
                  <a:ext cx="561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36A87B-D7F7-CE45-5B23-5EC51229BD46}"/>
                    </a:ext>
                  </a:extLst>
                </p14:cNvPr>
                <p14:cNvContentPartPr/>
                <p14:nvPr/>
              </p14:nvContentPartPr>
              <p14:xfrm>
                <a:off x="4544932" y="3159310"/>
                <a:ext cx="889200" cy="4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36A87B-D7F7-CE45-5B23-5EC51229BD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38812" y="3153190"/>
                  <a:ext cx="901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46D51C-E0AD-C810-17FA-9CD4756397D4}"/>
                    </a:ext>
                  </a:extLst>
                </p14:cNvPr>
                <p14:cNvContentPartPr/>
                <p14:nvPr/>
              </p14:nvContentPartPr>
              <p14:xfrm>
                <a:off x="3995572" y="2276950"/>
                <a:ext cx="127440" cy="18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46D51C-E0AD-C810-17FA-9CD4756397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89452" y="2270830"/>
                  <a:ext cx="139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DA919D-EFF4-1686-2BE6-AF45D1F41EB3}"/>
                    </a:ext>
                  </a:extLst>
                </p14:cNvPr>
                <p14:cNvContentPartPr/>
                <p14:nvPr/>
              </p14:nvContentPartPr>
              <p14:xfrm>
                <a:off x="4108612" y="2119630"/>
                <a:ext cx="120960" cy="18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DA919D-EFF4-1686-2BE6-AF45D1F41E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02492" y="2113510"/>
                  <a:ext cx="133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6C4F66-2273-EBEB-1805-2F85B529D2F1}"/>
                    </a:ext>
                  </a:extLst>
                </p14:cNvPr>
                <p14:cNvContentPartPr/>
                <p14:nvPr/>
              </p14:nvContentPartPr>
              <p14:xfrm>
                <a:off x="5587132" y="2586910"/>
                <a:ext cx="202680" cy="18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6C4F66-2273-EBEB-1805-2F85B529D2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81012" y="2580790"/>
                  <a:ext cx="214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8F6813-4851-5566-C819-E143CBA086C8}"/>
                    </a:ext>
                  </a:extLst>
                </p14:cNvPr>
                <p14:cNvContentPartPr/>
                <p14:nvPr/>
              </p14:nvContentPartPr>
              <p14:xfrm>
                <a:off x="5706292" y="2611390"/>
                <a:ext cx="63360" cy="10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8F6813-4851-5566-C819-E143CBA086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00172" y="2605270"/>
                  <a:ext cx="75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CB408D-29FC-18B2-D999-EFFDA93BAD6E}"/>
                    </a:ext>
                  </a:extLst>
                </p14:cNvPr>
                <p14:cNvContentPartPr/>
                <p14:nvPr/>
              </p14:nvContentPartPr>
              <p14:xfrm>
                <a:off x="5791972" y="2518510"/>
                <a:ext cx="111240" cy="11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CB408D-29FC-18B2-D999-EFFDA93BAD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85852" y="2512390"/>
                  <a:ext cx="123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886DC0-EC18-9A03-937D-E43DBC79F608}"/>
                    </a:ext>
                  </a:extLst>
                </p14:cNvPr>
                <p14:cNvContentPartPr/>
                <p14:nvPr/>
              </p14:nvContentPartPr>
              <p14:xfrm>
                <a:off x="5960452" y="2358310"/>
                <a:ext cx="134280" cy="17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886DC0-EC18-9A03-937D-E43DBC79F6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54332" y="2352190"/>
                  <a:ext cx="146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3923DD-0484-D048-8B7B-312C18FCD5BF}"/>
                    </a:ext>
                  </a:extLst>
                </p14:cNvPr>
                <p14:cNvContentPartPr/>
                <p14:nvPr/>
              </p14:nvContentPartPr>
              <p14:xfrm>
                <a:off x="4606132" y="1414030"/>
                <a:ext cx="137160" cy="181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3923DD-0484-D048-8B7B-312C18FCD5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0012" y="1407910"/>
                  <a:ext cx="149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16939F-A87F-7B92-A40F-A3A9F7EA4E49}"/>
                    </a:ext>
                  </a:extLst>
                </p14:cNvPr>
                <p14:cNvContentPartPr/>
                <p14:nvPr/>
              </p14:nvContentPartPr>
              <p14:xfrm>
                <a:off x="4797292" y="1424470"/>
                <a:ext cx="100440" cy="80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16939F-A87F-7B92-A40F-A3A9F7EA4E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91172" y="1418350"/>
                  <a:ext cx="11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25FF45-D332-F369-781F-50C4E802B9AE}"/>
                    </a:ext>
                  </a:extLst>
                </p14:cNvPr>
                <p14:cNvContentPartPr/>
                <p14:nvPr/>
              </p14:nvContentPartPr>
              <p14:xfrm>
                <a:off x="4946692" y="1300990"/>
                <a:ext cx="127440" cy="14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25FF45-D332-F369-781F-50C4E802B9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40572" y="1294870"/>
                  <a:ext cx="139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C242B7-ED9A-3A6E-9865-4EC7C22243C1}"/>
                    </a:ext>
                  </a:extLst>
                </p14:cNvPr>
                <p14:cNvContentPartPr/>
                <p14:nvPr/>
              </p14:nvContentPartPr>
              <p14:xfrm>
                <a:off x="4919692" y="1264990"/>
                <a:ext cx="159480" cy="201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C242B7-ED9A-3A6E-9865-4EC7C22243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13572" y="1258870"/>
                  <a:ext cx="171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BFCA85-025E-D2B4-2F0D-4730C139048C}"/>
                    </a:ext>
                  </a:extLst>
                </p14:cNvPr>
                <p14:cNvContentPartPr/>
                <p14:nvPr/>
              </p14:nvContentPartPr>
              <p14:xfrm>
                <a:off x="5083492" y="1234750"/>
                <a:ext cx="111600" cy="9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BFCA85-025E-D2B4-2F0D-4730C13904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77372" y="1228630"/>
                  <a:ext cx="123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C4316D-C837-62C1-90F8-9D2142786072}"/>
                    </a:ext>
                  </a:extLst>
                </p14:cNvPr>
                <p14:cNvContentPartPr/>
                <p14:nvPr/>
              </p14:nvContentPartPr>
              <p14:xfrm>
                <a:off x="5051812" y="1149790"/>
                <a:ext cx="187920" cy="12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C4316D-C837-62C1-90F8-9D21427860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45692" y="1143670"/>
                  <a:ext cx="200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FEEB2F-2DEB-2215-28D7-02F5CC9A9F96}"/>
                    </a:ext>
                  </a:extLst>
                </p14:cNvPr>
                <p14:cNvContentPartPr/>
                <p14:nvPr/>
              </p14:nvContentPartPr>
              <p14:xfrm>
                <a:off x="4904212" y="1759630"/>
                <a:ext cx="101520" cy="135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FEEB2F-2DEB-2215-28D7-02F5CC9A9F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98092" y="1753510"/>
                  <a:ext cx="113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9C47DE-1C97-3B0A-75AE-08F511296087}"/>
                    </a:ext>
                  </a:extLst>
                </p14:cNvPr>
                <p14:cNvContentPartPr/>
                <p14:nvPr/>
              </p14:nvContentPartPr>
              <p14:xfrm>
                <a:off x="4997812" y="1656670"/>
                <a:ext cx="110160" cy="12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9C47DE-1C97-3B0A-75AE-08F5112960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91692" y="1650550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EEC152-0854-FE13-3B18-8DAFCA262D44}"/>
                    </a:ext>
                  </a:extLst>
                </p14:cNvPr>
                <p14:cNvContentPartPr/>
                <p14:nvPr/>
              </p14:nvContentPartPr>
              <p14:xfrm>
                <a:off x="5175652" y="1605190"/>
                <a:ext cx="56160" cy="53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EEC152-0854-FE13-3B18-8DAFCA262D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9532" y="1599070"/>
                  <a:ext cx="68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B5A9CC-5889-AF69-893B-BC35662ABC29}"/>
                    </a:ext>
                  </a:extLst>
                </p14:cNvPr>
                <p14:cNvContentPartPr/>
                <p14:nvPr/>
              </p14:nvContentPartPr>
              <p14:xfrm>
                <a:off x="5204452" y="1608430"/>
                <a:ext cx="70560" cy="75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B5A9CC-5889-AF69-893B-BC35662ABC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98332" y="1602310"/>
                  <a:ext cx="82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F8A869-0F17-6414-9245-C743D8FC80CC}"/>
                    </a:ext>
                  </a:extLst>
                </p14:cNvPr>
                <p14:cNvContentPartPr/>
                <p14:nvPr/>
              </p14:nvContentPartPr>
              <p14:xfrm>
                <a:off x="5344132" y="1417630"/>
                <a:ext cx="123840" cy="11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F8A869-0F17-6414-9245-C743D8FC80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38012" y="1411510"/>
                  <a:ext cx="136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B61027-2C10-CDCA-E1A9-E478B1BF8200}"/>
                    </a:ext>
                  </a:extLst>
                </p14:cNvPr>
                <p14:cNvContentPartPr/>
                <p14:nvPr/>
              </p14:nvContentPartPr>
              <p14:xfrm>
                <a:off x="5335852" y="1402150"/>
                <a:ext cx="48960" cy="51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B61027-2C10-CDCA-E1A9-E478B1BF82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29732" y="1396030"/>
                  <a:ext cx="61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5B4DB2-E851-5144-E631-FE4919C4CE67}"/>
                    </a:ext>
                  </a:extLst>
                </p14:cNvPr>
                <p14:cNvContentPartPr/>
                <p14:nvPr/>
              </p14:nvContentPartPr>
              <p14:xfrm>
                <a:off x="5426572" y="1482430"/>
                <a:ext cx="59760" cy="7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5B4DB2-E851-5144-E631-FE4919C4CE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20452" y="1476310"/>
                  <a:ext cx="72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4AE5D3-D21A-AFB1-75CE-6BD2F15FC11F}"/>
                    </a:ext>
                  </a:extLst>
                </p14:cNvPr>
                <p14:cNvContentPartPr/>
                <p14:nvPr/>
              </p14:nvContentPartPr>
              <p14:xfrm>
                <a:off x="5506492" y="1213150"/>
                <a:ext cx="157320" cy="144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4AE5D3-D21A-AFB1-75CE-6BD2F15FC1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00372" y="1207030"/>
                  <a:ext cx="169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75BB7F-1A86-FBE5-F0C6-068873A962E2}"/>
                    </a:ext>
                  </a:extLst>
                </p14:cNvPr>
                <p14:cNvContentPartPr/>
                <p14:nvPr/>
              </p14:nvContentPartPr>
              <p14:xfrm>
                <a:off x="5540332" y="1289470"/>
                <a:ext cx="79920" cy="65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75BB7F-1A86-FBE5-F0C6-068873A962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34212" y="1283350"/>
                  <a:ext cx="92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9AEC0F-24A2-86C2-8375-78C12B6F0854}"/>
                    </a:ext>
                  </a:extLst>
                </p14:cNvPr>
                <p14:cNvContentPartPr/>
                <p14:nvPr/>
              </p14:nvContentPartPr>
              <p14:xfrm>
                <a:off x="5687212" y="1136830"/>
                <a:ext cx="106200" cy="10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9AEC0F-24A2-86C2-8375-78C12B6F08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81092" y="1130710"/>
                  <a:ext cx="118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C9803F-61AC-037E-1F66-5447743C800E}"/>
                    </a:ext>
                  </a:extLst>
                </p14:cNvPr>
                <p14:cNvContentPartPr/>
                <p14:nvPr/>
              </p14:nvContentPartPr>
              <p14:xfrm>
                <a:off x="5840932" y="1003990"/>
                <a:ext cx="193320" cy="130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C9803F-61AC-037E-1F66-5447743C80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4812" y="997870"/>
                  <a:ext cx="205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08C93F-FC64-A734-C38C-67C474080CD9}"/>
                    </a:ext>
                  </a:extLst>
                </p14:cNvPr>
                <p14:cNvContentPartPr/>
                <p14:nvPr/>
              </p14:nvContentPartPr>
              <p14:xfrm>
                <a:off x="5584252" y="1772230"/>
                <a:ext cx="91800" cy="111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08C93F-FC64-A734-C38C-67C474080CD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78132" y="1766110"/>
                  <a:ext cx="104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ED2FDF-07D5-5217-46AF-FEB5E36C532F}"/>
                    </a:ext>
                  </a:extLst>
                </p14:cNvPr>
                <p14:cNvContentPartPr/>
                <p14:nvPr/>
              </p14:nvContentPartPr>
              <p14:xfrm>
                <a:off x="5614852" y="1762510"/>
                <a:ext cx="234360" cy="256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ED2FDF-07D5-5217-46AF-FEB5E36C53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08732" y="1756390"/>
                  <a:ext cx="246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C21262-E932-E471-F2CB-4EEAB1AF3A1B}"/>
                    </a:ext>
                  </a:extLst>
                </p14:cNvPr>
                <p14:cNvContentPartPr/>
                <p14:nvPr/>
              </p14:nvContentPartPr>
              <p14:xfrm>
                <a:off x="5741572" y="1970590"/>
                <a:ext cx="165960" cy="127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C21262-E932-E471-F2CB-4EEAB1AF3A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35452" y="1964470"/>
                  <a:ext cx="178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C0DC68-92E2-24CA-A5B7-D98FD8D94B2E}"/>
                    </a:ext>
                  </a:extLst>
                </p14:cNvPr>
                <p14:cNvContentPartPr/>
                <p14:nvPr/>
              </p14:nvContentPartPr>
              <p14:xfrm>
                <a:off x="5819692" y="1969870"/>
                <a:ext cx="81360" cy="15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C0DC68-92E2-24CA-A5B7-D98FD8D94B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13572" y="1963750"/>
                  <a:ext cx="93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5E9E8BD-0F49-E275-5E44-9B9935A26CFF}"/>
                    </a:ext>
                  </a:extLst>
                </p14:cNvPr>
                <p14:cNvContentPartPr/>
                <p14:nvPr/>
              </p14:nvContentPartPr>
              <p14:xfrm>
                <a:off x="5924452" y="1932790"/>
                <a:ext cx="83160" cy="74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5E9E8BD-0F49-E275-5E44-9B9935A26C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18332" y="1926670"/>
                  <a:ext cx="95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430D64-5F9B-9251-3E93-DFA9F1BC7DF7}"/>
                    </a:ext>
                  </a:extLst>
                </p14:cNvPr>
                <p14:cNvContentPartPr/>
                <p14:nvPr/>
              </p14:nvContentPartPr>
              <p14:xfrm>
                <a:off x="5922652" y="1589350"/>
                <a:ext cx="30960" cy="28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430D64-5F9B-9251-3E93-DFA9F1BC7D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16532" y="1583230"/>
                  <a:ext cx="43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A57B85-A77B-305D-5F85-982C29937DDD}"/>
                    </a:ext>
                  </a:extLst>
                </p14:cNvPr>
                <p14:cNvContentPartPr/>
                <p14:nvPr/>
              </p14:nvContentPartPr>
              <p14:xfrm>
                <a:off x="5949652" y="1617070"/>
                <a:ext cx="51480" cy="41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A57B85-A77B-305D-5F85-982C29937D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43532" y="1610950"/>
                  <a:ext cx="6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795917-A852-FB8D-36F9-6736DF81D364}"/>
                    </a:ext>
                  </a:extLst>
                </p14:cNvPr>
                <p14:cNvContentPartPr/>
                <p14:nvPr/>
              </p14:nvContentPartPr>
              <p14:xfrm>
                <a:off x="6018412" y="1399990"/>
                <a:ext cx="144720" cy="131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795917-A852-FB8D-36F9-6736DF81D3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12292" y="1393870"/>
                  <a:ext cx="156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2BC5B8-074F-23CC-A9CE-6EF9B4C6E4DE}"/>
                    </a:ext>
                  </a:extLst>
                </p14:cNvPr>
                <p14:cNvContentPartPr/>
                <p14:nvPr/>
              </p14:nvContentPartPr>
              <p14:xfrm>
                <a:off x="6127492" y="1476310"/>
                <a:ext cx="60840" cy="7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2BC5B8-074F-23CC-A9CE-6EF9B4C6E4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1372" y="1470190"/>
                  <a:ext cx="730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6A8FB5-5F03-9153-BE3C-0E4633C25A2F}"/>
              </a:ext>
            </a:extLst>
          </p:cNvPr>
          <p:cNvGrpSpPr/>
          <p:nvPr/>
        </p:nvGrpSpPr>
        <p:grpSpPr>
          <a:xfrm>
            <a:off x="2175412" y="4912510"/>
            <a:ext cx="506520" cy="229320"/>
            <a:chOff x="2175412" y="4912510"/>
            <a:chExt cx="5065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9851FB-8785-2040-8D90-58A099C4D424}"/>
                    </a:ext>
                  </a:extLst>
                </p14:cNvPr>
                <p14:cNvContentPartPr/>
                <p14:nvPr/>
              </p14:nvContentPartPr>
              <p14:xfrm>
                <a:off x="2175412" y="5035270"/>
                <a:ext cx="394560" cy="5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9851FB-8785-2040-8D90-58A099C4D4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69292" y="5029150"/>
                  <a:ext cx="406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3E544D-0518-F1B3-AE81-EC1F51A18C81}"/>
                    </a:ext>
                  </a:extLst>
                </p14:cNvPr>
                <p14:cNvContentPartPr/>
                <p14:nvPr/>
              </p14:nvContentPartPr>
              <p14:xfrm>
                <a:off x="2533972" y="4912510"/>
                <a:ext cx="147960" cy="229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3E544D-0518-F1B3-AE81-EC1F51A18C8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7852" y="4906390"/>
                  <a:ext cx="16020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AB2521-51CE-7287-3CA2-85E37DFB9F78}"/>
              </a:ext>
            </a:extLst>
          </p:cNvPr>
          <p:cNvGrpSpPr/>
          <p:nvPr/>
        </p:nvGrpSpPr>
        <p:grpSpPr>
          <a:xfrm>
            <a:off x="2094412" y="5735470"/>
            <a:ext cx="429840" cy="98640"/>
            <a:chOff x="2094412" y="5735470"/>
            <a:chExt cx="42984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AB791B5-BAD0-E8A9-4756-A7D2F311E289}"/>
                    </a:ext>
                  </a:extLst>
                </p14:cNvPr>
                <p14:cNvContentPartPr/>
                <p14:nvPr/>
              </p14:nvContentPartPr>
              <p14:xfrm>
                <a:off x="2094412" y="5759590"/>
                <a:ext cx="411120" cy="7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AB791B5-BAD0-E8A9-4756-A7D2F311E2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88292" y="5753470"/>
                  <a:ext cx="423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5C14B6-B06E-8E87-EE91-831B1E016BCC}"/>
                    </a:ext>
                  </a:extLst>
                </p14:cNvPr>
                <p14:cNvContentPartPr/>
                <p14:nvPr/>
              </p14:nvContentPartPr>
              <p14:xfrm>
                <a:off x="2407972" y="5735470"/>
                <a:ext cx="116280" cy="98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5C14B6-B06E-8E87-EE91-831B1E016B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01852" y="5729350"/>
                  <a:ext cx="12852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57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293-636A-A36B-545E-6C89282E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BDC0-EB94-4BD9-C8E8-D21C93B2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6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black arrow pointing to a red line&#10;&#10;Description automatically generated">
            <a:extLst>
              <a:ext uri="{FF2B5EF4-FFF2-40B4-BE49-F238E27FC236}">
                <a16:creationId xmlns:a16="http://schemas.microsoft.com/office/drawing/2014/main" id="{39F21257-D2AD-B993-1285-11466F1C7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32" y="552616"/>
            <a:ext cx="7101936" cy="3256302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A45BBD8-9576-20ED-5825-370FFA806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04" y="4042078"/>
            <a:ext cx="7959116" cy="226330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298E34E-F827-E29B-3296-AADB6AA2E71D}"/>
              </a:ext>
            </a:extLst>
          </p:cNvPr>
          <p:cNvGrpSpPr/>
          <p:nvPr/>
        </p:nvGrpSpPr>
        <p:grpSpPr>
          <a:xfrm>
            <a:off x="3945172" y="1838110"/>
            <a:ext cx="2179440" cy="1169280"/>
            <a:chOff x="3945172" y="1838110"/>
            <a:chExt cx="2179440" cy="11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54FAD3-1BEB-E61D-79C2-2CE044B0FAB8}"/>
                    </a:ext>
                  </a:extLst>
                </p14:cNvPr>
                <p14:cNvContentPartPr/>
                <p14:nvPr/>
              </p14:nvContentPartPr>
              <p14:xfrm>
                <a:off x="4237852" y="1957630"/>
                <a:ext cx="512640" cy="13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54FAD3-1BEB-E61D-79C2-2CE044B0FA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1732" y="1951510"/>
                  <a:ext cx="524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3A6685-76E4-F45D-07B4-C521D98B499D}"/>
                    </a:ext>
                  </a:extLst>
                </p14:cNvPr>
                <p14:cNvContentPartPr/>
                <p14:nvPr/>
              </p14:nvContentPartPr>
              <p14:xfrm>
                <a:off x="4177732" y="2096950"/>
                <a:ext cx="203400" cy="32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3A6685-76E4-F45D-07B4-C521D98B49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1612" y="2090830"/>
                  <a:ext cx="215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B82A63-29D0-ADCF-9E26-D57C721DDF87}"/>
                    </a:ext>
                  </a:extLst>
                </p14:cNvPr>
                <p14:cNvContentPartPr/>
                <p14:nvPr/>
              </p14:nvContentPartPr>
              <p14:xfrm>
                <a:off x="4258372" y="2420950"/>
                <a:ext cx="230760" cy="10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B82A63-29D0-ADCF-9E26-D57C721DDF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2252" y="2414830"/>
                  <a:ext cx="243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908092-76D8-F5EA-E76E-01CE6D5CC1F3}"/>
                    </a:ext>
                  </a:extLst>
                </p14:cNvPr>
                <p14:cNvContentPartPr/>
                <p14:nvPr/>
              </p14:nvContentPartPr>
              <p14:xfrm>
                <a:off x="4390132" y="2526070"/>
                <a:ext cx="78840" cy="1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908092-76D8-F5EA-E76E-01CE6D5CC1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84012" y="2519950"/>
                  <a:ext cx="91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857533-A0EF-A0FA-BEFD-53AE28609F0D}"/>
                    </a:ext>
                  </a:extLst>
                </p14:cNvPr>
                <p14:cNvContentPartPr/>
                <p14:nvPr/>
              </p14:nvContentPartPr>
              <p14:xfrm>
                <a:off x="4410652" y="2551630"/>
                <a:ext cx="151920" cy="45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857533-A0EF-A0FA-BEFD-53AE28609F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4532" y="2545510"/>
                  <a:ext cx="164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3B2A20-074E-8CBB-1C92-6D8DF854C3FE}"/>
                    </a:ext>
                  </a:extLst>
                </p14:cNvPr>
                <p14:cNvContentPartPr/>
                <p14:nvPr/>
              </p14:nvContentPartPr>
              <p14:xfrm>
                <a:off x="5261332" y="1857190"/>
                <a:ext cx="57960" cy="23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3B2A20-074E-8CBB-1C92-6D8DF854C3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5212" y="1851070"/>
                  <a:ext cx="70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93468E-8C34-EC34-A45B-27CC1D64FF1F}"/>
                    </a:ext>
                  </a:extLst>
                </p14:cNvPr>
                <p14:cNvContentPartPr/>
                <p14:nvPr/>
              </p14:nvContentPartPr>
              <p14:xfrm>
                <a:off x="5241892" y="2107390"/>
                <a:ext cx="153000" cy="24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93468E-8C34-EC34-A45B-27CC1D64FF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5772" y="2101270"/>
                  <a:ext cx="165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23BBAA-3574-C705-9DC3-ED61BF0E93A2}"/>
                    </a:ext>
                  </a:extLst>
                </p14:cNvPr>
                <p14:cNvContentPartPr/>
                <p14:nvPr/>
              </p14:nvContentPartPr>
              <p14:xfrm>
                <a:off x="5373292" y="2375590"/>
                <a:ext cx="114480" cy="25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23BBAA-3574-C705-9DC3-ED61BF0E93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67172" y="2369470"/>
                  <a:ext cx="126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CD720B-6CAF-862F-6E19-71C63E1F8AE7}"/>
                    </a:ext>
                  </a:extLst>
                </p14:cNvPr>
                <p14:cNvContentPartPr/>
                <p14:nvPr/>
              </p14:nvContentPartPr>
              <p14:xfrm>
                <a:off x="3945172" y="2745670"/>
                <a:ext cx="105480" cy="155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CD720B-6CAF-862F-6E19-71C63E1F8A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9052" y="2739550"/>
                  <a:ext cx="117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FB937B-8BD5-ACA4-D589-BF7B32B8E187}"/>
                    </a:ext>
                  </a:extLst>
                </p14:cNvPr>
                <p14:cNvContentPartPr/>
                <p14:nvPr/>
              </p14:nvContentPartPr>
              <p14:xfrm>
                <a:off x="4052452" y="2676550"/>
                <a:ext cx="146160" cy="15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FB937B-8BD5-ACA4-D589-BF7B32B8E1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6332" y="2670430"/>
                  <a:ext cx="158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29429A-A94A-96DC-4B7F-26CFE7557A0A}"/>
                    </a:ext>
                  </a:extLst>
                </p14:cNvPr>
                <p14:cNvContentPartPr/>
                <p14:nvPr/>
              </p14:nvContentPartPr>
              <p14:xfrm>
                <a:off x="5455012" y="2100910"/>
                <a:ext cx="145800" cy="201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29429A-A94A-96DC-4B7F-26CFE7557A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8892" y="2094790"/>
                  <a:ext cx="158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7E2757-B0C5-0F88-5E49-18030D5CF243}"/>
                    </a:ext>
                  </a:extLst>
                </p14:cNvPr>
                <p14:cNvContentPartPr/>
                <p14:nvPr/>
              </p14:nvContentPartPr>
              <p14:xfrm>
                <a:off x="5505772" y="2178310"/>
                <a:ext cx="106560" cy="6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7E2757-B0C5-0F88-5E49-18030D5CF2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99652" y="2172190"/>
                  <a:ext cx="118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B77D9B-3FC5-0EEE-758C-78100B8120F7}"/>
                    </a:ext>
                  </a:extLst>
                </p14:cNvPr>
                <p14:cNvContentPartPr/>
                <p14:nvPr/>
              </p14:nvContentPartPr>
              <p14:xfrm>
                <a:off x="5671012" y="2122510"/>
                <a:ext cx="104400" cy="11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B77D9B-3FC5-0EEE-758C-78100B8120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64892" y="2116390"/>
                  <a:ext cx="116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2739D1-3AD5-1400-B64C-53459E930EC3}"/>
                    </a:ext>
                  </a:extLst>
                </p14:cNvPr>
                <p14:cNvContentPartPr/>
                <p14:nvPr/>
              </p14:nvContentPartPr>
              <p14:xfrm>
                <a:off x="5853532" y="2016310"/>
                <a:ext cx="271080" cy="16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2739D1-3AD5-1400-B64C-53459E930E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47412" y="2010190"/>
                  <a:ext cx="283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7BC752-59E6-163E-DB5B-E683586F06B3}"/>
                    </a:ext>
                  </a:extLst>
                </p14:cNvPr>
                <p14:cNvContentPartPr/>
                <p14:nvPr/>
              </p14:nvContentPartPr>
              <p14:xfrm>
                <a:off x="5231812" y="1838110"/>
                <a:ext cx="109080" cy="14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7BC752-59E6-163E-DB5B-E683586F06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25692" y="1831990"/>
                  <a:ext cx="121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A8B55C-2CF1-66AE-5381-24F63C08FC18}"/>
                    </a:ext>
                  </a:extLst>
                </p14:cNvPr>
                <p14:cNvContentPartPr/>
                <p14:nvPr/>
              </p14:nvContentPartPr>
              <p14:xfrm>
                <a:off x="5430892" y="2576830"/>
                <a:ext cx="144360" cy="11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A8B55C-2CF1-66AE-5381-24F63C08FC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24772" y="2570710"/>
                  <a:ext cx="156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66BA32-E247-84D4-C457-FC6BE68298D9}"/>
                    </a:ext>
                  </a:extLst>
                </p14:cNvPr>
                <p14:cNvContentPartPr/>
                <p14:nvPr/>
              </p14:nvContentPartPr>
              <p14:xfrm>
                <a:off x="5479852" y="2547670"/>
                <a:ext cx="90000" cy="10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66BA32-E247-84D4-C457-FC6BE68298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3732" y="2541550"/>
                  <a:ext cx="10224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145471-DE1C-8100-734F-7BDEB7D96F3B}"/>
                  </a:ext>
                </a:extLst>
              </p14:cNvPr>
              <p14:cNvContentPartPr/>
              <p14:nvPr/>
            </p14:nvContentPartPr>
            <p14:xfrm>
              <a:off x="4524052" y="2857630"/>
              <a:ext cx="524880" cy="158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145471-DE1C-8100-734F-7BDEB7D96F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17932" y="2851510"/>
                <a:ext cx="53712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0898781-A329-6003-9AD7-026B89AD1194}"/>
              </a:ext>
            </a:extLst>
          </p:cNvPr>
          <p:cNvGrpSpPr/>
          <p:nvPr/>
        </p:nvGrpSpPr>
        <p:grpSpPr>
          <a:xfrm>
            <a:off x="4635652" y="1738030"/>
            <a:ext cx="155160" cy="363960"/>
            <a:chOff x="4635652" y="1738030"/>
            <a:chExt cx="15516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2EB991-BBDB-C9CE-80AA-276D4C6C5C0E}"/>
                    </a:ext>
                  </a:extLst>
                </p14:cNvPr>
                <p14:cNvContentPartPr/>
                <p14:nvPr/>
              </p14:nvContentPartPr>
              <p14:xfrm>
                <a:off x="4681732" y="1948990"/>
                <a:ext cx="78480" cy="153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2EB991-BBDB-C9CE-80AA-276D4C6C5C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5612" y="1942870"/>
                  <a:ext cx="90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C66D19-8129-0C49-53DF-1CCD1F95C9A3}"/>
                    </a:ext>
                  </a:extLst>
                </p14:cNvPr>
                <p14:cNvContentPartPr/>
                <p14:nvPr/>
              </p14:nvContentPartPr>
              <p14:xfrm>
                <a:off x="4635652" y="1768270"/>
                <a:ext cx="70920" cy="160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C66D19-8129-0C49-53DF-1CCD1F95C9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9532" y="1762150"/>
                  <a:ext cx="83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865CA8-F2D2-7C88-DBC6-007533EB153B}"/>
                    </a:ext>
                  </a:extLst>
                </p14:cNvPr>
                <p14:cNvContentPartPr/>
                <p14:nvPr/>
              </p14:nvContentPartPr>
              <p14:xfrm>
                <a:off x="4640332" y="1738030"/>
                <a:ext cx="150480" cy="9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865CA8-F2D2-7C88-DBC6-007533EB15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34212" y="1731910"/>
                  <a:ext cx="162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DD064C-A330-4681-D2DC-276ADCF13CFF}"/>
                    </a:ext>
                  </a:extLst>
                </p14:cNvPr>
                <p14:cNvContentPartPr/>
                <p14:nvPr/>
              </p14:nvContentPartPr>
              <p14:xfrm>
                <a:off x="4692172" y="1762150"/>
                <a:ext cx="59760" cy="75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DD064C-A330-4681-D2DC-276ADCF13C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6052" y="1756030"/>
                  <a:ext cx="720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EC3FE-3503-435C-AF06-FC13854D7802}"/>
                  </a:ext>
                </a:extLst>
              </p14:cNvPr>
              <p14:cNvContentPartPr/>
              <p14:nvPr/>
            </p14:nvContentPartPr>
            <p14:xfrm>
              <a:off x="5020492" y="2753950"/>
              <a:ext cx="104040" cy="129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EC3FE-3503-435C-AF06-FC13854D78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14372" y="2747830"/>
                <a:ext cx="11628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5EA40A-1329-B237-544B-237A7E9A7CE1}"/>
              </a:ext>
            </a:extLst>
          </p:cNvPr>
          <p:cNvGrpSpPr/>
          <p:nvPr/>
        </p:nvGrpSpPr>
        <p:grpSpPr>
          <a:xfrm>
            <a:off x="5143612" y="3029350"/>
            <a:ext cx="210960" cy="196560"/>
            <a:chOff x="5143612" y="3029350"/>
            <a:chExt cx="2109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1087C6-C925-22B2-7490-4EDBC1718DCB}"/>
                    </a:ext>
                  </a:extLst>
                </p14:cNvPr>
                <p14:cNvContentPartPr/>
                <p14:nvPr/>
              </p14:nvContentPartPr>
              <p14:xfrm>
                <a:off x="5143612" y="3065350"/>
                <a:ext cx="105840" cy="12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1087C6-C925-22B2-7490-4EDBC1718D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37492" y="3059230"/>
                  <a:ext cx="118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461B55-8FC3-70C4-E67E-42C255C26D1E}"/>
                    </a:ext>
                  </a:extLst>
                </p14:cNvPr>
                <p14:cNvContentPartPr/>
                <p14:nvPr/>
              </p14:nvContentPartPr>
              <p14:xfrm>
                <a:off x="5168452" y="3029350"/>
                <a:ext cx="186120" cy="19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461B55-8FC3-70C4-E67E-42C255C26D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2332" y="3023230"/>
                  <a:ext cx="1983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329B62-E2D1-C914-17AE-EA39CDCFBC8A}"/>
              </a:ext>
            </a:extLst>
          </p:cNvPr>
          <p:cNvGrpSpPr/>
          <p:nvPr/>
        </p:nvGrpSpPr>
        <p:grpSpPr>
          <a:xfrm>
            <a:off x="4910332" y="853510"/>
            <a:ext cx="942840" cy="633240"/>
            <a:chOff x="4910332" y="853510"/>
            <a:chExt cx="942840" cy="6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529CFD-13A9-2D4D-8205-C37BCCBE62AD}"/>
                    </a:ext>
                  </a:extLst>
                </p14:cNvPr>
                <p14:cNvContentPartPr/>
                <p14:nvPr/>
              </p14:nvContentPartPr>
              <p14:xfrm>
                <a:off x="4910332" y="1218910"/>
                <a:ext cx="164880" cy="20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529CFD-13A9-2D4D-8205-C37BCCBE62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4212" y="1212790"/>
                  <a:ext cx="177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F08559-C945-4D2D-FF2C-D580C19E822F}"/>
                    </a:ext>
                  </a:extLst>
                </p14:cNvPr>
                <p14:cNvContentPartPr/>
                <p14:nvPr/>
              </p14:nvContentPartPr>
              <p14:xfrm>
                <a:off x="5134252" y="1353910"/>
                <a:ext cx="78480" cy="13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F08559-C945-4D2D-FF2C-D580C19E82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8132" y="1347790"/>
                  <a:ext cx="90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1BAE25-D530-3C5B-6CBF-117D15A0C4A9}"/>
                    </a:ext>
                  </a:extLst>
                </p14:cNvPr>
                <p14:cNvContentPartPr/>
                <p14:nvPr/>
              </p14:nvContentPartPr>
              <p14:xfrm>
                <a:off x="5118772" y="1342750"/>
                <a:ext cx="145440" cy="119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1BAE25-D530-3C5B-6CBF-117D15A0C4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12652" y="1336630"/>
                  <a:ext cx="157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0ADBFF-C6D6-8F5B-19CA-0A75272D0566}"/>
                    </a:ext>
                  </a:extLst>
                </p14:cNvPr>
                <p14:cNvContentPartPr/>
                <p14:nvPr/>
              </p14:nvContentPartPr>
              <p14:xfrm>
                <a:off x="5265292" y="1289830"/>
                <a:ext cx="85320" cy="75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0ADBFF-C6D6-8F5B-19CA-0A75272D05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59172" y="1283710"/>
                  <a:ext cx="97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6D71FA-A813-D2F9-866C-E449520C4C28}"/>
                    </a:ext>
                  </a:extLst>
                </p14:cNvPr>
                <p14:cNvContentPartPr/>
                <p14:nvPr/>
              </p14:nvContentPartPr>
              <p14:xfrm>
                <a:off x="5270332" y="1249870"/>
                <a:ext cx="164880" cy="19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6D71FA-A813-D2F9-866C-E449520C4C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64212" y="1243750"/>
                  <a:ext cx="177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874267-047F-5BB3-7AAD-842515168A34}"/>
                    </a:ext>
                  </a:extLst>
                </p14:cNvPr>
                <p14:cNvContentPartPr/>
                <p14:nvPr/>
              </p14:nvContentPartPr>
              <p14:xfrm>
                <a:off x="5434492" y="1101190"/>
                <a:ext cx="75600" cy="90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874267-047F-5BB3-7AAD-842515168A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28372" y="1095070"/>
                  <a:ext cx="87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4AA7BF-DD0E-CCD9-332A-A3C0ED2DF8E2}"/>
                    </a:ext>
                  </a:extLst>
                </p14:cNvPr>
                <p14:cNvContentPartPr/>
                <p14:nvPr/>
              </p14:nvContentPartPr>
              <p14:xfrm>
                <a:off x="5503972" y="1136470"/>
                <a:ext cx="67320" cy="61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4AA7BF-DD0E-CCD9-332A-A3C0ED2DF8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7852" y="1130350"/>
                  <a:ext cx="79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2B5AA5-D579-4406-6C5E-07F4569A1D9C}"/>
                    </a:ext>
                  </a:extLst>
                </p14:cNvPr>
                <p14:cNvContentPartPr/>
                <p14:nvPr/>
              </p14:nvContentPartPr>
              <p14:xfrm>
                <a:off x="5387332" y="1378390"/>
                <a:ext cx="37080" cy="63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2B5AA5-D579-4406-6C5E-07F4569A1D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1212" y="1372270"/>
                  <a:ext cx="49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88D21E-2F02-84DF-1E00-D4A2D73C8F48}"/>
                    </a:ext>
                  </a:extLst>
                </p14:cNvPr>
                <p14:cNvContentPartPr/>
                <p14:nvPr/>
              </p14:nvContentPartPr>
              <p14:xfrm>
                <a:off x="5599012" y="943870"/>
                <a:ext cx="88920" cy="15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88D21E-2F02-84DF-1E00-D4A2D73C8F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92892" y="937750"/>
                  <a:ext cx="101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995867-B1CA-6A43-F224-40D61E3D9221}"/>
                    </a:ext>
                  </a:extLst>
                </p14:cNvPr>
                <p14:cNvContentPartPr/>
                <p14:nvPr/>
              </p14:nvContentPartPr>
              <p14:xfrm>
                <a:off x="5713132" y="853510"/>
                <a:ext cx="140040" cy="160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995867-B1CA-6A43-F224-40D61E3D92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07012" y="847390"/>
                  <a:ext cx="1522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A1945C-09AC-E550-5129-B2036D701DAF}"/>
              </a:ext>
            </a:extLst>
          </p:cNvPr>
          <p:cNvGrpSpPr/>
          <p:nvPr/>
        </p:nvGrpSpPr>
        <p:grpSpPr>
          <a:xfrm>
            <a:off x="6202012" y="1441030"/>
            <a:ext cx="966600" cy="718920"/>
            <a:chOff x="6202012" y="1441030"/>
            <a:chExt cx="96660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F2E8A0-BE61-FA10-0FA2-69098E929B77}"/>
                    </a:ext>
                  </a:extLst>
                </p14:cNvPr>
                <p14:cNvContentPartPr/>
                <p14:nvPr/>
              </p14:nvContentPartPr>
              <p14:xfrm>
                <a:off x="6202012" y="1736950"/>
                <a:ext cx="193320" cy="36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F2E8A0-BE61-FA10-0FA2-69098E929B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95892" y="1730830"/>
                  <a:ext cx="205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B47888-A5B2-E303-D1E1-171879FB33E4}"/>
                    </a:ext>
                  </a:extLst>
                </p14:cNvPr>
                <p14:cNvContentPartPr/>
                <p14:nvPr/>
              </p14:nvContentPartPr>
              <p14:xfrm>
                <a:off x="6323692" y="2024950"/>
                <a:ext cx="137160" cy="13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B47888-A5B2-E303-D1E1-171879FB33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17572" y="201883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ABCE76-0F13-F551-4A88-EE9657DEF2A3}"/>
                    </a:ext>
                  </a:extLst>
                </p14:cNvPr>
                <p14:cNvContentPartPr/>
                <p14:nvPr/>
              </p14:nvContentPartPr>
              <p14:xfrm>
                <a:off x="6499732" y="1671430"/>
                <a:ext cx="118080" cy="188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ABCE76-0F13-F551-4A88-EE9657DEF2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93612" y="1665310"/>
                  <a:ext cx="130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C3B03B-9133-9FA2-7A04-D0332B96B5C8}"/>
                    </a:ext>
                  </a:extLst>
                </p14:cNvPr>
                <p14:cNvContentPartPr/>
                <p14:nvPr/>
              </p14:nvContentPartPr>
              <p14:xfrm>
                <a:off x="6494332" y="1662430"/>
                <a:ext cx="46080" cy="77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C3B03B-9133-9FA2-7A04-D0332B96B5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88212" y="1656310"/>
                  <a:ext cx="58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DEFCDC-16C0-82E3-E805-19EF44E52297}"/>
                    </a:ext>
                  </a:extLst>
                </p14:cNvPr>
                <p14:cNvContentPartPr/>
                <p14:nvPr/>
              </p14:nvContentPartPr>
              <p14:xfrm>
                <a:off x="6555532" y="1725790"/>
                <a:ext cx="173880" cy="11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DEFCDC-16C0-82E3-E805-19EF44E522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49412" y="1719670"/>
                  <a:ext cx="186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B3F63D-1C44-3197-D290-7C8722DF8C70}"/>
                    </a:ext>
                  </a:extLst>
                </p14:cNvPr>
                <p14:cNvContentPartPr/>
                <p14:nvPr/>
              </p14:nvContentPartPr>
              <p14:xfrm>
                <a:off x="6677932" y="1702030"/>
                <a:ext cx="113040" cy="12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B3F63D-1C44-3197-D290-7C8722DF8C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71812" y="1695910"/>
                  <a:ext cx="125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B524C0-C0CB-7A71-D7CA-1C93FA69C74E}"/>
                    </a:ext>
                  </a:extLst>
                </p14:cNvPr>
                <p14:cNvContentPartPr/>
                <p14:nvPr/>
              </p14:nvContentPartPr>
              <p14:xfrm>
                <a:off x="6663892" y="1779070"/>
                <a:ext cx="23400" cy="110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B524C0-C0CB-7A71-D7CA-1C93FA69C7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7772" y="1772950"/>
                  <a:ext cx="35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BCF70B-1F17-DE88-CF16-0A0AD9D07BCF}"/>
                    </a:ext>
                  </a:extLst>
                </p14:cNvPr>
                <p14:cNvContentPartPr/>
                <p14:nvPr/>
              </p14:nvContentPartPr>
              <p14:xfrm>
                <a:off x="6656692" y="1787350"/>
                <a:ext cx="80280" cy="74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BCF70B-1F17-DE88-CF16-0A0AD9D07B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0572" y="1781230"/>
                  <a:ext cx="92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1F83BF-F95A-E0B2-247E-4493EB05D5DC}"/>
                    </a:ext>
                  </a:extLst>
                </p14:cNvPr>
                <p14:cNvContentPartPr/>
                <p14:nvPr/>
              </p14:nvContentPartPr>
              <p14:xfrm>
                <a:off x="6817612" y="1616350"/>
                <a:ext cx="55080" cy="51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1F83BF-F95A-E0B2-247E-4493EB05D5D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1492" y="1610230"/>
                  <a:ext cx="67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D7D29D-49A8-05C5-9555-427CF54AB686}"/>
                    </a:ext>
                  </a:extLst>
                </p14:cNvPr>
                <p14:cNvContentPartPr/>
                <p14:nvPr/>
              </p14:nvContentPartPr>
              <p14:xfrm>
                <a:off x="6860452" y="1616710"/>
                <a:ext cx="73440" cy="67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D7D29D-49A8-05C5-9555-427CF54AB6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4332" y="1610590"/>
                  <a:ext cx="85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2CB7D1-F53D-623F-92EF-E1C55F739C65}"/>
                    </a:ext>
                  </a:extLst>
                </p14:cNvPr>
                <p14:cNvContentPartPr/>
                <p14:nvPr/>
              </p14:nvContentPartPr>
              <p14:xfrm>
                <a:off x="7028572" y="1441030"/>
                <a:ext cx="140040" cy="18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2CB7D1-F53D-623F-92EF-E1C55F739C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22452" y="1434910"/>
                  <a:ext cx="1522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32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42F-D8A3-106E-9B19-AE9178C3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source</a:t>
            </a:r>
          </a:p>
        </p:txBody>
      </p:sp>
      <p:pic>
        <p:nvPicPr>
          <p:cNvPr id="6" name="Content Placeholder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AE5AE10-2501-0F2A-17C5-97287AADD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83" y="174952"/>
            <a:ext cx="6059233" cy="27511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AE72C-8E69-72F2-7AAD-5A915BBFB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7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A white text with black text&#10;&#10;Description automatically generated">
            <a:extLst>
              <a:ext uri="{FF2B5EF4-FFF2-40B4-BE49-F238E27FC236}">
                <a16:creationId xmlns:a16="http://schemas.microsoft.com/office/drawing/2014/main" id="{B51DBC0C-3A1C-4F16-8556-60A9D826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58" y="3262021"/>
            <a:ext cx="6876883" cy="334551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7FAC748-9481-4C3E-13D3-F156ABFDF73F}"/>
              </a:ext>
            </a:extLst>
          </p:cNvPr>
          <p:cNvGrpSpPr/>
          <p:nvPr/>
        </p:nvGrpSpPr>
        <p:grpSpPr>
          <a:xfrm>
            <a:off x="8039452" y="1318630"/>
            <a:ext cx="251280" cy="301680"/>
            <a:chOff x="8039452" y="1318630"/>
            <a:chExt cx="25128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90EB11-A63E-4EA5-CA86-FD0D3D9EBED1}"/>
                    </a:ext>
                  </a:extLst>
                </p14:cNvPr>
                <p14:cNvContentPartPr/>
                <p14:nvPr/>
              </p14:nvContentPartPr>
              <p14:xfrm>
                <a:off x="8039452" y="1419430"/>
                <a:ext cx="150480" cy="20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90EB11-A63E-4EA5-CA86-FD0D3D9EBE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33332" y="1413310"/>
                  <a:ext cx="162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DEE8D9-1ADE-8342-D13E-BD2D2CF07CDE}"/>
                    </a:ext>
                  </a:extLst>
                </p14:cNvPr>
                <p14:cNvContentPartPr/>
                <p14:nvPr/>
              </p14:nvContentPartPr>
              <p14:xfrm>
                <a:off x="8173372" y="1318630"/>
                <a:ext cx="117360" cy="176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DEE8D9-1ADE-8342-D13E-BD2D2CF07C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67252" y="1312510"/>
                  <a:ext cx="1296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12A1C5-5B49-0B8A-02E0-D0F4147DC04E}"/>
              </a:ext>
            </a:extLst>
          </p:cNvPr>
          <p:cNvGrpSpPr/>
          <p:nvPr/>
        </p:nvGrpSpPr>
        <p:grpSpPr>
          <a:xfrm>
            <a:off x="8688532" y="1375870"/>
            <a:ext cx="267480" cy="244440"/>
            <a:chOff x="8688532" y="1375870"/>
            <a:chExt cx="26748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4ECBBB-1BAC-6BC7-83D3-E00B992F1FF5}"/>
                    </a:ext>
                  </a:extLst>
                </p14:cNvPr>
                <p14:cNvContentPartPr/>
                <p14:nvPr/>
              </p14:nvContentPartPr>
              <p14:xfrm>
                <a:off x="8688532" y="1375870"/>
                <a:ext cx="116640" cy="19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4ECBBB-1BAC-6BC7-83D3-E00B992F1F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82412" y="1369750"/>
                  <a:ext cx="128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1F0769-EC0F-C2E6-81CE-F25F73F61F52}"/>
                    </a:ext>
                  </a:extLst>
                </p14:cNvPr>
                <p14:cNvContentPartPr/>
                <p14:nvPr/>
              </p14:nvContentPartPr>
              <p14:xfrm>
                <a:off x="8868892" y="1433110"/>
                <a:ext cx="8712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1F0769-EC0F-C2E6-81CE-F25F73F61F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62772" y="1426990"/>
                  <a:ext cx="9936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2FEE7-A4DE-34C6-7F23-7D9D54BF725F}"/>
                  </a:ext>
                </a:extLst>
              </p14:cNvPr>
              <p14:cNvContentPartPr/>
              <p14:nvPr/>
            </p14:nvContentPartPr>
            <p14:xfrm>
              <a:off x="8985172" y="1303150"/>
              <a:ext cx="115200" cy="20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2FEE7-A4DE-34C6-7F23-7D9D54BF72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9052" y="1297030"/>
                <a:ext cx="127440" cy="2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8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20C5-17D3-9208-879E-6BB842C2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56375-1A13-1D05-01D4-515002AB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8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white background with black text and red arrows&#10;&#10;Description automatically generated">
            <a:extLst>
              <a:ext uri="{FF2B5EF4-FFF2-40B4-BE49-F238E27FC236}">
                <a16:creationId xmlns:a16="http://schemas.microsoft.com/office/drawing/2014/main" id="{D6BBA960-71EF-C3F2-00E6-719E8BBF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86" y="63171"/>
            <a:ext cx="6389262" cy="2926519"/>
          </a:xfrm>
          <a:prstGeom prst="rect">
            <a:avLst/>
          </a:prstGeom>
        </p:spPr>
      </p:pic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BDCC28B3-6A7C-8EB8-D670-9EA182D6B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2" y="2896262"/>
            <a:ext cx="7262161" cy="2590138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F706E44-5682-A07D-07E2-2E229C4A5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46" y="5165918"/>
            <a:ext cx="7315107" cy="16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0ECF-F388-5ADC-5EA8-4EF51BB1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circuit analysis - KCL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94948-AA9A-6201-F94C-2F18BBA4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9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text on a white background&#10;&#10;Description automatically generated">
            <a:extLst>
              <a:ext uri="{FF2B5EF4-FFF2-40B4-BE49-F238E27FC236}">
                <a16:creationId xmlns:a16="http://schemas.microsoft.com/office/drawing/2014/main" id="{7CAFB81E-2858-83DE-EA9E-39F33B683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8" y="1334797"/>
            <a:ext cx="5692633" cy="4442845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7A55FFC7-2309-1930-D107-4E02A47C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71" y="1334797"/>
            <a:ext cx="4034930" cy="26857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83619B-5F09-B6D7-36C1-AC33C77863E8}"/>
                  </a:ext>
                </a:extLst>
              </p14:cNvPr>
              <p14:cNvContentPartPr/>
              <p14:nvPr/>
            </p14:nvContentPartPr>
            <p14:xfrm>
              <a:off x="9125572" y="2156350"/>
              <a:ext cx="116280" cy="10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83619B-5F09-B6D7-36C1-AC33C77863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9452" y="2150230"/>
                <a:ext cx="12852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A88C876-1BB0-9F29-2E82-76BCEC50037C}"/>
              </a:ext>
            </a:extLst>
          </p:cNvPr>
          <p:cNvGrpSpPr/>
          <p:nvPr/>
        </p:nvGrpSpPr>
        <p:grpSpPr>
          <a:xfrm>
            <a:off x="8142772" y="2559550"/>
            <a:ext cx="347400" cy="259560"/>
            <a:chOff x="8142772" y="2559550"/>
            <a:chExt cx="3474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D6065C-6462-2D62-5ECA-45F15A5B823C}"/>
                    </a:ext>
                  </a:extLst>
                </p14:cNvPr>
                <p14:cNvContentPartPr/>
                <p14:nvPr/>
              </p14:nvContentPartPr>
              <p14:xfrm>
                <a:off x="8142772" y="2595910"/>
                <a:ext cx="138960" cy="22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D6065C-6462-2D62-5ECA-45F15A5B82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36652" y="2589790"/>
                  <a:ext cx="151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B219D9-C01E-5447-7762-FC47A95F4F71}"/>
                    </a:ext>
                  </a:extLst>
                </p14:cNvPr>
                <p14:cNvContentPartPr/>
                <p14:nvPr/>
              </p14:nvContentPartPr>
              <p14:xfrm>
                <a:off x="8158972" y="2559550"/>
                <a:ext cx="199440" cy="15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B219D9-C01E-5447-7762-FC47A95F4F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52852" y="2553430"/>
                  <a:ext cx="211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CF62ED-5BA6-875B-9184-B291DCB413C1}"/>
                    </a:ext>
                  </a:extLst>
                </p14:cNvPr>
                <p14:cNvContentPartPr/>
                <p14:nvPr/>
              </p14:nvContentPartPr>
              <p14:xfrm>
                <a:off x="8425732" y="2584390"/>
                <a:ext cx="64440" cy="10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CF62ED-5BA6-875B-9184-B291DCB413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9612" y="2578270"/>
                  <a:ext cx="7668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919817-54DA-7A46-02D1-EB0E56D1A714}"/>
              </a:ext>
            </a:extLst>
          </p:cNvPr>
          <p:cNvGrpSpPr/>
          <p:nvPr/>
        </p:nvGrpSpPr>
        <p:grpSpPr>
          <a:xfrm>
            <a:off x="9960412" y="2539390"/>
            <a:ext cx="382680" cy="206280"/>
            <a:chOff x="9960412" y="2539390"/>
            <a:chExt cx="38268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5EAF3F-B2EF-C7BD-6921-8C0B3BE7D853}"/>
                    </a:ext>
                  </a:extLst>
                </p14:cNvPr>
                <p14:cNvContentPartPr/>
                <p14:nvPr/>
              </p14:nvContentPartPr>
              <p14:xfrm>
                <a:off x="9965452" y="2593750"/>
                <a:ext cx="66240" cy="15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5EAF3F-B2EF-C7BD-6921-8C0B3BE7D8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59332" y="258763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8AB26C-428D-8539-0C5A-A0490C75FC17}"/>
                    </a:ext>
                  </a:extLst>
                </p14:cNvPr>
                <p14:cNvContentPartPr/>
                <p14:nvPr/>
              </p14:nvContentPartPr>
              <p14:xfrm>
                <a:off x="9960412" y="2539390"/>
                <a:ext cx="149400" cy="13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8AB26C-428D-8539-0C5A-A0490C75FC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54292" y="2533270"/>
                  <a:ext cx="161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65AECB-3FC0-6C1A-8DA2-773E5123CE20}"/>
                    </a:ext>
                  </a:extLst>
                </p14:cNvPr>
                <p14:cNvContentPartPr/>
                <p14:nvPr/>
              </p14:nvContentPartPr>
              <p14:xfrm>
                <a:off x="10188652" y="2564230"/>
                <a:ext cx="154440" cy="11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65AECB-3FC0-6C1A-8DA2-773E5123CE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82532" y="2558110"/>
                  <a:ext cx="1666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F0CC07-A277-95CF-FF03-A7A64B976041}"/>
              </a:ext>
            </a:extLst>
          </p:cNvPr>
          <p:cNvGrpSpPr/>
          <p:nvPr/>
        </p:nvGrpSpPr>
        <p:grpSpPr>
          <a:xfrm>
            <a:off x="8675212" y="3208270"/>
            <a:ext cx="311760" cy="194400"/>
            <a:chOff x="8675212" y="3208270"/>
            <a:chExt cx="31176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DA42C6-691A-085C-C599-9B5C86074CEE}"/>
                    </a:ext>
                  </a:extLst>
                </p14:cNvPr>
                <p14:cNvContentPartPr/>
                <p14:nvPr/>
              </p14:nvContentPartPr>
              <p14:xfrm>
                <a:off x="8675212" y="3257590"/>
                <a:ext cx="77400" cy="13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DA42C6-691A-085C-C599-9B5C86074C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69092" y="3251470"/>
                  <a:ext cx="89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B98D8F-CDE1-AC45-0D7E-1A89D7359C41}"/>
                    </a:ext>
                  </a:extLst>
                </p14:cNvPr>
                <p14:cNvContentPartPr/>
                <p14:nvPr/>
              </p14:nvContentPartPr>
              <p14:xfrm>
                <a:off x="8684212" y="3238870"/>
                <a:ext cx="137520" cy="10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B98D8F-CDE1-AC45-0D7E-1A89D7359C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8092" y="3232750"/>
                  <a:ext cx="149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ABC6C5-AC7C-B269-F485-75CC6F5BF4B0}"/>
                    </a:ext>
                  </a:extLst>
                </p14:cNvPr>
                <p14:cNvContentPartPr/>
                <p14:nvPr/>
              </p14:nvContentPartPr>
              <p14:xfrm>
                <a:off x="8861332" y="3208270"/>
                <a:ext cx="125640" cy="19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ABC6C5-AC7C-B269-F485-75CC6F5BF4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55212" y="3202150"/>
                  <a:ext cx="13788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631823-4CD4-D788-E69A-63C8F4262B8C}"/>
                  </a:ext>
                </a:extLst>
              </p14:cNvPr>
              <p14:cNvContentPartPr/>
              <p14:nvPr/>
            </p14:nvContentPartPr>
            <p14:xfrm>
              <a:off x="8142412" y="1294510"/>
              <a:ext cx="436320" cy="408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631823-4CD4-D788-E69A-63C8F4262B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6292" y="1288390"/>
                <a:ext cx="4485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C7E48B-8F2B-52F3-10FD-9ADF9F096754}"/>
                  </a:ext>
                </a:extLst>
              </p14:cNvPr>
              <p14:cNvContentPartPr/>
              <p14:nvPr/>
            </p14:nvContentPartPr>
            <p14:xfrm>
              <a:off x="9651172" y="2869510"/>
              <a:ext cx="434520" cy="46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C7E48B-8F2B-52F3-10FD-9ADF9F0967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5052" y="2863390"/>
                <a:ext cx="4467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8D81A1F-715F-5C8D-3733-691D27A85513}"/>
                  </a:ext>
                </a:extLst>
              </p14:cNvPr>
              <p14:cNvContentPartPr/>
              <p14:nvPr/>
            </p14:nvContentPartPr>
            <p14:xfrm>
              <a:off x="1643692" y="5895670"/>
              <a:ext cx="1546920" cy="28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D81A1F-715F-5C8D-3733-691D27A855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7572" y="5889550"/>
                <a:ext cx="155916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983EF29-68ED-0518-F533-130105ED8CF1}"/>
              </a:ext>
            </a:extLst>
          </p:cNvPr>
          <p:cNvGrpSpPr/>
          <p:nvPr/>
        </p:nvGrpSpPr>
        <p:grpSpPr>
          <a:xfrm>
            <a:off x="8144932" y="4121590"/>
            <a:ext cx="2548440" cy="887400"/>
            <a:chOff x="8144932" y="4121590"/>
            <a:chExt cx="2548440" cy="8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6CD9FE-4BA4-505C-8951-8F6CA9A72CE1}"/>
                    </a:ext>
                  </a:extLst>
                </p14:cNvPr>
                <p14:cNvContentPartPr/>
                <p14:nvPr/>
              </p14:nvContentPartPr>
              <p14:xfrm>
                <a:off x="8537692" y="4306990"/>
                <a:ext cx="8280" cy="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6CD9FE-4BA4-505C-8951-8F6CA9A72C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31572" y="430087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716EA9-76F6-1553-3205-46A4D16F6A91}"/>
                    </a:ext>
                  </a:extLst>
                </p14:cNvPr>
                <p14:cNvContentPartPr/>
                <p14:nvPr/>
              </p14:nvContentPartPr>
              <p14:xfrm>
                <a:off x="8539852" y="4482310"/>
                <a:ext cx="32760" cy="26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716EA9-76F6-1553-3205-46A4D16F6A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732" y="4476190"/>
                  <a:ext cx="45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F9EA6C-531F-EBB9-3090-50128FE64F02}"/>
                    </a:ext>
                  </a:extLst>
                </p14:cNvPr>
                <p14:cNvContentPartPr/>
                <p14:nvPr/>
              </p14:nvContentPartPr>
              <p14:xfrm>
                <a:off x="8732812" y="4656190"/>
                <a:ext cx="18360" cy="20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F9EA6C-531F-EBB9-3090-50128FE64F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26692" y="4650070"/>
                  <a:ext cx="30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6A4A2B-5D44-03E7-017D-9615EFED7C0B}"/>
                    </a:ext>
                  </a:extLst>
                </p14:cNvPr>
                <p14:cNvContentPartPr/>
                <p14:nvPr/>
              </p14:nvContentPartPr>
              <p14:xfrm>
                <a:off x="8903092" y="4598590"/>
                <a:ext cx="191520" cy="49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6A4A2B-5D44-03E7-017D-9615EFED7C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6972" y="4592470"/>
                  <a:ext cx="203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E90CCD-2C3E-CC66-E5D7-55CAFAA3A829}"/>
                    </a:ext>
                  </a:extLst>
                </p14:cNvPr>
                <p14:cNvContentPartPr/>
                <p14:nvPr/>
              </p14:nvContentPartPr>
              <p14:xfrm>
                <a:off x="9019372" y="4517230"/>
                <a:ext cx="20880" cy="15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E90CCD-2C3E-CC66-E5D7-55CAFAA3A8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13252" y="4511110"/>
                  <a:ext cx="33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DDCC0E-2355-CDD3-7E16-C5C20EDE59AD}"/>
                    </a:ext>
                  </a:extLst>
                </p14:cNvPr>
                <p14:cNvContentPartPr/>
                <p14:nvPr/>
              </p14:nvContentPartPr>
              <p14:xfrm>
                <a:off x="9281452" y="4354510"/>
                <a:ext cx="25560" cy="2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DDCC0E-2355-CDD3-7E16-C5C20EDE59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75332" y="4348390"/>
                  <a:ext cx="37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C5F97D-0C65-D28B-C7EE-A38D880AB565}"/>
                    </a:ext>
                  </a:extLst>
                </p14:cNvPr>
                <p14:cNvContentPartPr/>
                <p14:nvPr/>
              </p14:nvContentPartPr>
              <p14:xfrm>
                <a:off x="9262012" y="4497790"/>
                <a:ext cx="59400" cy="20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C5F97D-0C65-D28B-C7EE-A38D880AB5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55892" y="4491670"/>
                  <a:ext cx="71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99A1C4-3D95-B335-8C0D-58A578308B35}"/>
                    </a:ext>
                  </a:extLst>
                </p14:cNvPr>
                <p14:cNvContentPartPr/>
                <p14:nvPr/>
              </p14:nvContentPartPr>
              <p14:xfrm>
                <a:off x="9427972" y="4618750"/>
                <a:ext cx="115920" cy="13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99A1C4-3D95-B335-8C0D-58A578308B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21852" y="4612630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D6FE06-B650-9F7E-541A-18FF003E7157}"/>
                    </a:ext>
                  </a:extLst>
                </p14:cNvPr>
                <p14:cNvContentPartPr/>
                <p14:nvPr/>
              </p14:nvContentPartPr>
              <p14:xfrm>
                <a:off x="9723532" y="4569790"/>
                <a:ext cx="82440" cy="2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D6FE06-B650-9F7E-541A-18FF003E71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17412" y="4563670"/>
                  <a:ext cx="94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C67526-4D92-1863-21B4-CB2B0E77413C}"/>
                    </a:ext>
                  </a:extLst>
                </p14:cNvPr>
                <p14:cNvContentPartPr/>
                <p14:nvPr/>
              </p14:nvContentPartPr>
              <p14:xfrm>
                <a:off x="9708772" y="4634230"/>
                <a:ext cx="139320" cy="4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C67526-4D92-1863-21B4-CB2B0E7741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02652" y="4628110"/>
                  <a:ext cx="151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A9C8F0E-7EF7-114A-958C-99BF5F2B5B91}"/>
                    </a:ext>
                  </a:extLst>
                </p14:cNvPr>
                <p14:cNvContentPartPr/>
                <p14:nvPr/>
              </p14:nvContentPartPr>
              <p14:xfrm>
                <a:off x="10124932" y="4354870"/>
                <a:ext cx="10800" cy="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A9C8F0E-7EF7-114A-958C-99BF5F2B5B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8812" y="4348750"/>
                  <a:ext cx="23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7F9190-2FEE-4FE0-2959-187B2FCA76E8}"/>
                    </a:ext>
                  </a:extLst>
                </p14:cNvPr>
                <p14:cNvContentPartPr/>
                <p14:nvPr/>
              </p14:nvContentPartPr>
              <p14:xfrm>
                <a:off x="10074532" y="4522990"/>
                <a:ext cx="65880" cy="23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7F9190-2FEE-4FE0-2959-187B2FCA76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68412" y="4516870"/>
                  <a:ext cx="78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B4A8EE-19E2-C211-D37D-F7B68029FFE2}"/>
                    </a:ext>
                  </a:extLst>
                </p14:cNvPr>
                <p14:cNvContentPartPr/>
                <p14:nvPr/>
              </p14:nvContentPartPr>
              <p14:xfrm>
                <a:off x="10279732" y="4651870"/>
                <a:ext cx="144720" cy="165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B4A8EE-19E2-C211-D37D-F7B68029FF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3612" y="4645750"/>
                  <a:ext cx="15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C463AF-BFBC-CBEB-8362-44E6A33A0D0D}"/>
                    </a:ext>
                  </a:extLst>
                </p14:cNvPr>
                <p14:cNvContentPartPr/>
                <p14:nvPr/>
              </p14:nvContentPartPr>
              <p14:xfrm>
                <a:off x="8144932" y="4238590"/>
                <a:ext cx="159120" cy="597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C463AF-BFBC-CBEB-8362-44E6A33A0D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38812" y="4232470"/>
                  <a:ext cx="1713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CE033F-5C4C-2BD1-AD57-2FE088D8C7CE}"/>
                    </a:ext>
                  </a:extLst>
                </p14:cNvPr>
                <p14:cNvContentPartPr/>
                <p14:nvPr/>
              </p14:nvContentPartPr>
              <p14:xfrm>
                <a:off x="8171572" y="4121590"/>
                <a:ext cx="2184840" cy="7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CE033F-5C4C-2BD1-AD57-2FE088D8C7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65452" y="4115470"/>
                  <a:ext cx="2197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652FEE-6FDC-292C-0A64-25ACAAA16E6A}"/>
                    </a:ext>
                  </a:extLst>
                </p14:cNvPr>
                <p14:cNvContentPartPr/>
                <p14:nvPr/>
              </p14:nvContentPartPr>
              <p14:xfrm>
                <a:off x="8367772" y="4164430"/>
                <a:ext cx="2325600" cy="844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652FEE-6FDC-292C-0A64-25ACAAA16E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61652" y="4158310"/>
                  <a:ext cx="2337840" cy="85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836C1A-77AE-18DD-8C06-F43D17B5238D}"/>
              </a:ext>
            </a:extLst>
          </p:cNvPr>
          <p:cNvGrpSpPr/>
          <p:nvPr/>
        </p:nvGrpSpPr>
        <p:grpSpPr>
          <a:xfrm>
            <a:off x="8734252" y="1749550"/>
            <a:ext cx="225360" cy="150840"/>
            <a:chOff x="8734252" y="1749550"/>
            <a:chExt cx="22536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3C676E-D84B-C3E8-9FD4-6DD2213293E8}"/>
                    </a:ext>
                  </a:extLst>
                </p14:cNvPr>
                <p14:cNvContentPartPr/>
                <p14:nvPr/>
              </p14:nvContentPartPr>
              <p14:xfrm>
                <a:off x="8734252" y="1816870"/>
                <a:ext cx="225360" cy="1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3C676E-D84B-C3E8-9FD4-6DD2213293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28132" y="1810750"/>
                  <a:ext cx="237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42DD09-6FF9-BE54-3465-F0FDF658E549}"/>
                    </a:ext>
                  </a:extLst>
                </p14:cNvPr>
                <p14:cNvContentPartPr/>
                <p14:nvPr/>
              </p14:nvContentPartPr>
              <p14:xfrm>
                <a:off x="8791852" y="1749550"/>
                <a:ext cx="56160" cy="15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42DD09-6FF9-BE54-3465-F0FDF658E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85732" y="1743430"/>
                  <a:ext cx="68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431153-98EF-1052-043A-18F501CD39A1}"/>
                  </a:ext>
                </a:extLst>
              </p14:cNvPr>
              <p14:cNvContentPartPr/>
              <p14:nvPr/>
            </p14:nvContentPartPr>
            <p14:xfrm>
              <a:off x="7495492" y="1924870"/>
              <a:ext cx="172440" cy="8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431153-98EF-1052-043A-18F501CD39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89372" y="1918750"/>
                <a:ext cx="18468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6990734C-1803-9892-DD5B-F4AC34DCDF68}"/>
              </a:ext>
            </a:extLst>
          </p:cNvPr>
          <p:cNvGrpSpPr/>
          <p:nvPr/>
        </p:nvGrpSpPr>
        <p:grpSpPr>
          <a:xfrm>
            <a:off x="8847292" y="2415190"/>
            <a:ext cx="128880" cy="129600"/>
            <a:chOff x="8847292" y="2415190"/>
            <a:chExt cx="12888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3455EF6-263D-51EC-68E4-99CE66DEA789}"/>
                    </a:ext>
                  </a:extLst>
                </p14:cNvPr>
                <p14:cNvContentPartPr/>
                <p14:nvPr/>
              </p14:nvContentPartPr>
              <p14:xfrm>
                <a:off x="8847292" y="2463070"/>
                <a:ext cx="128880" cy="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3455EF6-263D-51EC-68E4-99CE66DEA7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41172" y="2456950"/>
                  <a:ext cx="1411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B13A6F-DB15-AB70-8C60-3C05056D37EB}"/>
                    </a:ext>
                  </a:extLst>
                </p14:cNvPr>
                <p14:cNvContentPartPr/>
                <p14:nvPr/>
              </p14:nvContentPartPr>
              <p14:xfrm>
                <a:off x="8896252" y="2415190"/>
                <a:ext cx="11520" cy="129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B13A6F-DB15-AB70-8C60-3C05056D37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90132" y="2409070"/>
                  <a:ext cx="2376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274385D-B74D-CCD0-32C9-A105D1E64CBF}"/>
                  </a:ext>
                </a:extLst>
              </p14:cNvPr>
              <p14:cNvContentPartPr/>
              <p14:nvPr/>
            </p14:nvContentPartPr>
            <p14:xfrm>
              <a:off x="8609332" y="3097390"/>
              <a:ext cx="177480" cy="29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274385D-B74D-CCD0-32C9-A105D1E64CB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03212" y="3091270"/>
                <a:ext cx="1897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02CF1FF-E0BA-155E-2E6B-55F242F8B310}"/>
                  </a:ext>
                </a:extLst>
              </p14:cNvPr>
              <p14:cNvContentPartPr/>
              <p14:nvPr/>
            </p14:nvContentPartPr>
            <p14:xfrm>
              <a:off x="9376492" y="1775470"/>
              <a:ext cx="57600" cy="16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02CF1FF-E0BA-155E-2E6B-55F242F8B3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70372" y="1769350"/>
                <a:ext cx="698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66E72440-F16E-4C10-1D0E-E4EB91B2DDFD}"/>
              </a:ext>
            </a:extLst>
          </p:cNvPr>
          <p:cNvGrpSpPr/>
          <p:nvPr/>
        </p:nvGrpSpPr>
        <p:grpSpPr>
          <a:xfrm>
            <a:off x="10694092" y="1705990"/>
            <a:ext cx="117360" cy="165960"/>
            <a:chOff x="10694092" y="1705990"/>
            <a:chExt cx="11736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AB5999-EF87-16FB-83BF-070D7936D765}"/>
                    </a:ext>
                  </a:extLst>
                </p14:cNvPr>
                <p14:cNvContentPartPr/>
                <p14:nvPr/>
              </p14:nvContentPartPr>
              <p14:xfrm>
                <a:off x="10694092" y="1759990"/>
                <a:ext cx="117360" cy="1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AB5999-EF87-16FB-83BF-070D7936D7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87972" y="1753870"/>
                  <a:ext cx="129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1DE8CC-3272-0B45-9624-3E3FDEE56D4A}"/>
                    </a:ext>
                  </a:extLst>
                </p14:cNvPr>
                <p14:cNvContentPartPr/>
                <p14:nvPr/>
              </p14:nvContentPartPr>
              <p14:xfrm>
                <a:off x="10749892" y="1705990"/>
                <a:ext cx="32760" cy="16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1DE8CC-3272-0B45-9624-3E3FDEE56D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43772" y="1699870"/>
                  <a:ext cx="450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077B54-7C56-2A80-C5CC-0F46DD15791F}"/>
                  </a:ext>
                </a:extLst>
              </p14:cNvPr>
              <p14:cNvContentPartPr/>
              <p14:nvPr/>
            </p14:nvContentPartPr>
            <p14:xfrm>
              <a:off x="2830612" y="3183790"/>
              <a:ext cx="451440" cy="614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077B54-7C56-2A80-C5CC-0F46DD15791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24492" y="3177670"/>
                <a:ext cx="463680" cy="6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71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22764</TotalTime>
  <Words>138</Words>
  <Application>Microsoft Office PowerPoint</Application>
  <PresentationFormat>Widescreen</PresentationFormat>
  <Paragraphs>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PT Sans</vt:lpstr>
      <vt:lpstr>Times New Roman</vt:lpstr>
      <vt:lpstr>Office Theme</vt:lpstr>
      <vt:lpstr>ECE 105: Introduction to Electrical Engineering</vt:lpstr>
      <vt:lpstr>Basic circuit quantities</vt:lpstr>
      <vt:lpstr>Notations</vt:lpstr>
      <vt:lpstr>Wire</vt:lpstr>
      <vt:lpstr>Resistor</vt:lpstr>
      <vt:lpstr>Open circuit</vt:lpstr>
      <vt:lpstr>Voltage source</vt:lpstr>
      <vt:lpstr>Current source</vt:lpstr>
      <vt:lpstr>Rule of circuit analysis - KCL</vt:lpstr>
      <vt:lpstr>Rule of circuit analysis - KVL</vt:lpstr>
      <vt:lpstr>Resistors in series</vt:lpstr>
      <vt:lpstr>Voltage divider</vt:lpstr>
      <vt:lpstr>Resistors in parallel </vt:lpstr>
      <vt:lpstr>Current divider</vt:lpstr>
      <vt:lpstr>Measuring voltage, current, resistance</vt:lpstr>
      <vt:lpstr>Finding nodes</vt:lpstr>
      <vt:lpstr>Find the node connected to the source</vt:lpstr>
      <vt:lpstr>Find other nodes </vt:lpstr>
      <vt:lpstr>Merge elements sharing the same nodes</vt:lpstr>
      <vt:lpstr>Practice problems</vt:lpstr>
      <vt:lpstr>Practice problems</vt:lpstr>
      <vt:lpstr>Practice</vt:lpstr>
      <vt:lpstr>Practice </vt:lpstr>
      <vt:lpstr>Fuse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Yasser Khan</cp:lastModifiedBy>
  <cp:revision>921</cp:revision>
  <cp:lastPrinted>2017-03-30T23:40:26Z</cp:lastPrinted>
  <dcterms:created xsi:type="dcterms:W3CDTF">2014-02-24T21:19:39Z</dcterms:created>
  <dcterms:modified xsi:type="dcterms:W3CDTF">2024-09-03T22:31:37Z</dcterms:modified>
</cp:coreProperties>
</file>