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65" r:id="rId6"/>
    <p:sldId id="262" r:id="rId7"/>
    <p:sldId id="270" r:id="rId8"/>
    <p:sldId id="268" r:id="rId9"/>
    <p:sldId id="259" r:id="rId10"/>
    <p:sldId id="269" r:id="rId11"/>
    <p:sldId id="266" r:id="rId12"/>
    <p:sldId id="260" r:id="rId13"/>
    <p:sldId id="264" r:id="rId14"/>
    <p:sldId id="258" r:id="rId15"/>
    <p:sldId id="271" r:id="rId16"/>
    <p:sldId id="275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34562-41F1-4E67-963F-6A54DB909C62}" v="15" dt="2025-03-10T21:29:13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85"/>
  </p:normalViewPr>
  <p:slideViewPr>
    <p:cSldViewPr snapToGrid="0">
      <p:cViewPr varScale="1">
        <p:scale>
          <a:sx n="117" d="100"/>
          <a:sy n="117" d="100"/>
        </p:scale>
        <p:origin x="5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Nelson" userId="cfea3564-1b64-4a61-8b96-02e99d7f2e25" providerId="ADAL" clId="{BF534562-41F1-4E67-963F-6A54DB909C62}"/>
    <pc:docChg chg="undo custSel addSld delSld modSld sldOrd">
      <pc:chgData name="Jonathan Nelson" userId="cfea3564-1b64-4a61-8b96-02e99d7f2e25" providerId="ADAL" clId="{BF534562-41F1-4E67-963F-6A54DB909C62}" dt="2025-03-10T22:35:27.304" v="3570" actId="20577"/>
      <pc:docMkLst>
        <pc:docMk/>
      </pc:docMkLst>
      <pc:sldChg chg="modSp mod">
        <pc:chgData name="Jonathan Nelson" userId="cfea3564-1b64-4a61-8b96-02e99d7f2e25" providerId="ADAL" clId="{BF534562-41F1-4E67-963F-6A54DB909C62}" dt="2025-03-10T21:01:16.756" v="2019" actId="20577"/>
        <pc:sldMkLst>
          <pc:docMk/>
          <pc:sldMk cId="2211193610" sldId="256"/>
        </pc:sldMkLst>
        <pc:spChg chg="mod">
          <ac:chgData name="Jonathan Nelson" userId="cfea3564-1b64-4a61-8b96-02e99d7f2e25" providerId="ADAL" clId="{BF534562-41F1-4E67-963F-6A54DB909C62}" dt="2025-03-10T21:01:08.055" v="1989" actId="20577"/>
          <ac:spMkLst>
            <pc:docMk/>
            <pc:sldMk cId="2211193610" sldId="256"/>
            <ac:spMk id="2" creationId="{D7B7A634-C9B4-C83B-F67F-BF328AE9A3A6}"/>
          </ac:spMkLst>
        </pc:spChg>
        <pc:spChg chg="mod">
          <ac:chgData name="Jonathan Nelson" userId="cfea3564-1b64-4a61-8b96-02e99d7f2e25" providerId="ADAL" clId="{BF534562-41F1-4E67-963F-6A54DB909C62}" dt="2025-03-10T21:01:16.756" v="2019" actId="20577"/>
          <ac:spMkLst>
            <pc:docMk/>
            <pc:sldMk cId="2211193610" sldId="256"/>
            <ac:spMk id="3" creationId="{84C28A72-BA25-627A-FF96-EBFB9B46E390}"/>
          </ac:spMkLst>
        </pc:spChg>
      </pc:sldChg>
      <pc:sldChg chg="modSp mod">
        <pc:chgData name="Jonathan Nelson" userId="cfea3564-1b64-4a61-8b96-02e99d7f2e25" providerId="ADAL" clId="{BF534562-41F1-4E67-963F-6A54DB909C62}" dt="2025-03-09T21:59:17.921" v="1088" actId="27636"/>
        <pc:sldMkLst>
          <pc:docMk/>
          <pc:sldMk cId="3051274507" sldId="257"/>
        </pc:sldMkLst>
        <pc:spChg chg="mod">
          <ac:chgData name="Jonathan Nelson" userId="cfea3564-1b64-4a61-8b96-02e99d7f2e25" providerId="ADAL" clId="{BF534562-41F1-4E67-963F-6A54DB909C62}" dt="2025-03-09T21:59:17.921" v="1088" actId="27636"/>
          <ac:spMkLst>
            <pc:docMk/>
            <pc:sldMk cId="3051274507" sldId="257"/>
            <ac:spMk id="3" creationId="{01AE7CF5-363C-44E4-377E-3D4E13BD2627}"/>
          </ac:spMkLst>
        </pc:spChg>
      </pc:sldChg>
      <pc:sldChg chg="modSp mod">
        <pc:chgData name="Jonathan Nelson" userId="cfea3564-1b64-4a61-8b96-02e99d7f2e25" providerId="ADAL" clId="{BF534562-41F1-4E67-963F-6A54DB909C62}" dt="2025-03-10T21:04:35.150" v="2250" actId="20577"/>
        <pc:sldMkLst>
          <pc:docMk/>
          <pc:sldMk cId="3280721329" sldId="258"/>
        </pc:sldMkLst>
        <pc:spChg chg="mod">
          <ac:chgData name="Jonathan Nelson" userId="cfea3564-1b64-4a61-8b96-02e99d7f2e25" providerId="ADAL" clId="{BF534562-41F1-4E67-963F-6A54DB909C62}" dt="2025-03-10T21:04:35.150" v="2250" actId="20577"/>
          <ac:spMkLst>
            <pc:docMk/>
            <pc:sldMk cId="3280721329" sldId="258"/>
            <ac:spMk id="2" creationId="{FC340EF7-5113-B4B8-5F23-EBDF9B0C05AF}"/>
          </ac:spMkLst>
        </pc:spChg>
      </pc:sldChg>
      <pc:sldChg chg="modSp mod ord">
        <pc:chgData name="Jonathan Nelson" userId="cfea3564-1b64-4a61-8b96-02e99d7f2e25" providerId="ADAL" clId="{BF534562-41F1-4E67-963F-6A54DB909C62}" dt="2025-03-10T03:47:30.526" v="1679"/>
        <pc:sldMkLst>
          <pc:docMk/>
          <pc:sldMk cId="1893135142" sldId="259"/>
        </pc:sldMkLst>
        <pc:spChg chg="mod">
          <ac:chgData name="Jonathan Nelson" userId="cfea3564-1b64-4a61-8b96-02e99d7f2e25" providerId="ADAL" clId="{BF534562-41F1-4E67-963F-6A54DB909C62}" dt="2025-03-09T21:52:05.767" v="516" actId="1076"/>
          <ac:spMkLst>
            <pc:docMk/>
            <pc:sldMk cId="1893135142" sldId="259"/>
            <ac:spMk id="2" creationId="{3D007E6F-D6BB-49DC-CB56-B93773D452A2}"/>
          </ac:spMkLst>
        </pc:spChg>
        <pc:spChg chg="mod">
          <ac:chgData name="Jonathan Nelson" userId="cfea3564-1b64-4a61-8b96-02e99d7f2e25" providerId="ADAL" clId="{BF534562-41F1-4E67-963F-6A54DB909C62}" dt="2025-03-09T22:35:13.476" v="1370" actId="313"/>
          <ac:spMkLst>
            <pc:docMk/>
            <pc:sldMk cId="1893135142" sldId="259"/>
            <ac:spMk id="3" creationId="{80141D55-D884-D086-B3F8-826E4A7CF240}"/>
          </ac:spMkLst>
        </pc:spChg>
      </pc:sldChg>
      <pc:sldChg chg="modSp mod">
        <pc:chgData name="Jonathan Nelson" userId="cfea3564-1b64-4a61-8b96-02e99d7f2e25" providerId="ADAL" clId="{BF534562-41F1-4E67-963F-6A54DB909C62}" dt="2025-03-09T21:53:11.896" v="740" actId="20577"/>
        <pc:sldMkLst>
          <pc:docMk/>
          <pc:sldMk cId="3491373005" sldId="260"/>
        </pc:sldMkLst>
        <pc:spChg chg="mod">
          <ac:chgData name="Jonathan Nelson" userId="cfea3564-1b64-4a61-8b96-02e99d7f2e25" providerId="ADAL" clId="{BF534562-41F1-4E67-963F-6A54DB909C62}" dt="2025-03-09T21:47:28.460" v="145" actId="1076"/>
          <ac:spMkLst>
            <pc:docMk/>
            <pc:sldMk cId="3491373005" sldId="260"/>
            <ac:spMk id="2" creationId="{D0E6D5DD-C7F4-6474-533C-4EEDC595677B}"/>
          </ac:spMkLst>
        </pc:spChg>
        <pc:spChg chg="mod">
          <ac:chgData name="Jonathan Nelson" userId="cfea3564-1b64-4a61-8b96-02e99d7f2e25" providerId="ADAL" clId="{BF534562-41F1-4E67-963F-6A54DB909C62}" dt="2025-03-09T21:53:11.896" v="740" actId="20577"/>
          <ac:spMkLst>
            <pc:docMk/>
            <pc:sldMk cId="3491373005" sldId="260"/>
            <ac:spMk id="3" creationId="{C432AE64-AE47-773F-8DEF-88A769650E1C}"/>
          </ac:spMkLst>
        </pc:spChg>
      </pc:sldChg>
      <pc:sldChg chg="addSp delSp modSp mod">
        <pc:chgData name="Jonathan Nelson" userId="cfea3564-1b64-4a61-8b96-02e99d7f2e25" providerId="ADAL" clId="{BF534562-41F1-4E67-963F-6A54DB909C62}" dt="2025-03-10T21:11:37.870" v="2651" actId="403"/>
        <pc:sldMkLst>
          <pc:docMk/>
          <pc:sldMk cId="2991855355" sldId="261"/>
        </pc:sldMkLst>
        <pc:spChg chg="del">
          <ac:chgData name="Jonathan Nelson" userId="cfea3564-1b64-4a61-8b96-02e99d7f2e25" providerId="ADAL" clId="{BF534562-41F1-4E67-963F-6A54DB909C62}" dt="2025-03-09T21:46:19.293" v="1" actId="478"/>
          <ac:spMkLst>
            <pc:docMk/>
            <pc:sldMk cId="2991855355" sldId="261"/>
            <ac:spMk id="2" creationId="{80EC96AE-2E0F-AB24-C36F-AC7190126456}"/>
          </ac:spMkLst>
        </pc:spChg>
        <pc:spChg chg="del">
          <ac:chgData name="Jonathan Nelson" userId="cfea3564-1b64-4a61-8b96-02e99d7f2e25" providerId="ADAL" clId="{BF534562-41F1-4E67-963F-6A54DB909C62}" dt="2025-03-09T21:46:20.387" v="2" actId="478"/>
          <ac:spMkLst>
            <pc:docMk/>
            <pc:sldMk cId="2991855355" sldId="261"/>
            <ac:spMk id="3" creationId="{516FEFF6-6433-139F-EC0E-2EC1A708AF43}"/>
          </ac:spMkLst>
        </pc:spChg>
        <pc:spChg chg="add mod">
          <ac:chgData name="Jonathan Nelson" userId="cfea3564-1b64-4a61-8b96-02e99d7f2e25" providerId="ADAL" clId="{BF534562-41F1-4E67-963F-6A54DB909C62}" dt="2025-03-09T21:46:13.699" v="0"/>
          <ac:spMkLst>
            <pc:docMk/>
            <pc:sldMk cId="2991855355" sldId="261"/>
            <ac:spMk id="5" creationId="{2C67F06B-6751-2949-1487-8FB3EBE2026B}"/>
          </ac:spMkLst>
        </pc:spChg>
        <pc:spChg chg="add mod">
          <ac:chgData name="Jonathan Nelson" userId="cfea3564-1b64-4a61-8b96-02e99d7f2e25" providerId="ADAL" clId="{BF534562-41F1-4E67-963F-6A54DB909C62}" dt="2025-03-10T21:11:37.870" v="2651" actId="403"/>
          <ac:spMkLst>
            <pc:docMk/>
            <pc:sldMk cId="2991855355" sldId="261"/>
            <ac:spMk id="7" creationId="{D3A6E69A-1F75-004B-246F-6B03E0A60C11}"/>
          </ac:spMkLst>
        </pc:spChg>
        <pc:spChg chg="add mod">
          <ac:chgData name="Jonathan Nelson" userId="cfea3564-1b64-4a61-8b96-02e99d7f2e25" providerId="ADAL" clId="{BF534562-41F1-4E67-963F-6A54DB909C62}" dt="2025-03-09T21:58:17.893" v="903" actId="1076"/>
          <ac:spMkLst>
            <pc:docMk/>
            <pc:sldMk cId="2991855355" sldId="261"/>
            <ac:spMk id="9" creationId="{4D091920-074A-BFBB-BEB1-21590B73F901}"/>
          </ac:spMkLst>
        </pc:spChg>
        <pc:spChg chg="add mod">
          <ac:chgData name="Jonathan Nelson" userId="cfea3564-1b64-4a61-8b96-02e99d7f2e25" providerId="ADAL" clId="{BF534562-41F1-4E67-963F-6A54DB909C62}" dt="2025-03-09T21:58:27.910" v="922" actId="20577"/>
          <ac:spMkLst>
            <pc:docMk/>
            <pc:sldMk cId="2991855355" sldId="261"/>
            <ac:spMk id="10" creationId="{5D9DAF52-7824-8D51-CB5D-B094C5CB8D4A}"/>
          </ac:spMkLst>
        </pc:spChg>
        <pc:picChg chg="add mod">
          <ac:chgData name="Jonathan Nelson" userId="cfea3564-1b64-4a61-8b96-02e99d7f2e25" providerId="ADAL" clId="{BF534562-41F1-4E67-963F-6A54DB909C62}" dt="2025-03-09T21:46:13.699" v="0"/>
          <ac:picMkLst>
            <pc:docMk/>
            <pc:sldMk cId="2991855355" sldId="261"/>
            <ac:picMk id="4" creationId="{01300157-AEC7-306B-B28E-2EDE1BDA4C7E}"/>
          </ac:picMkLst>
        </pc:picChg>
      </pc:sldChg>
      <pc:sldChg chg="addSp modSp mod">
        <pc:chgData name="Jonathan Nelson" userId="cfea3564-1b64-4a61-8b96-02e99d7f2e25" providerId="ADAL" clId="{BF534562-41F1-4E67-963F-6A54DB909C62}" dt="2025-03-09T22:34:30.921" v="1366" actId="122"/>
        <pc:sldMkLst>
          <pc:docMk/>
          <pc:sldMk cId="3134238077" sldId="262"/>
        </pc:sldMkLst>
        <pc:spChg chg="add mod">
          <ac:chgData name="Jonathan Nelson" userId="cfea3564-1b64-4a61-8b96-02e99d7f2e25" providerId="ADAL" clId="{BF534562-41F1-4E67-963F-6A54DB909C62}" dt="2025-03-09T22:34:30.921" v="1366" actId="122"/>
          <ac:spMkLst>
            <pc:docMk/>
            <pc:sldMk cId="3134238077" sldId="262"/>
            <ac:spMk id="3" creationId="{669F2206-3347-3A83-8818-0221FD181899}"/>
          </ac:spMkLst>
        </pc:spChg>
      </pc:sldChg>
      <pc:sldChg chg="modSp new mod">
        <pc:chgData name="Jonathan Nelson" userId="cfea3564-1b64-4a61-8b96-02e99d7f2e25" providerId="ADAL" clId="{BF534562-41F1-4E67-963F-6A54DB909C62}" dt="2025-03-10T20:52:44.091" v="1837" actId="20577"/>
        <pc:sldMkLst>
          <pc:docMk/>
          <pc:sldMk cId="859340155" sldId="263"/>
        </pc:sldMkLst>
        <pc:spChg chg="mod">
          <ac:chgData name="Jonathan Nelson" userId="cfea3564-1b64-4a61-8b96-02e99d7f2e25" providerId="ADAL" clId="{BF534562-41F1-4E67-963F-6A54DB909C62}" dt="2025-03-09T21:47:49.096" v="182" actId="1076"/>
          <ac:spMkLst>
            <pc:docMk/>
            <pc:sldMk cId="859340155" sldId="263"/>
            <ac:spMk id="2" creationId="{21D441D1-2796-1BED-7A0D-C9A4969F9197}"/>
          </ac:spMkLst>
        </pc:spChg>
        <pc:spChg chg="mod">
          <ac:chgData name="Jonathan Nelson" userId="cfea3564-1b64-4a61-8b96-02e99d7f2e25" providerId="ADAL" clId="{BF534562-41F1-4E67-963F-6A54DB909C62}" dt="2025-03-10T20:52:44.091" v="1837" actId="20577"/>
          <ac:spMkLst>
            <pc:docMk/>
            <pc:sldMk cId="859340155" sldId="263"/>
            <ac:spMk id="3" creationId="{BF9037D3-B60A-F35D-9E5C-ADC2E3F4C34F}"/>
          </ac:spMkLst>
        </pc:spChg>
      </pc:sldChg>
      <pc:sldChg chg="modSp new mod">
        <pc:chgData name="Jonathan Nelson" userId="cfea3564-1b64-4a61-8b96-02e99d7f2e25" providerId="ADAL" clId="{BF534562-41F1-4E67-963F-6A54DB909C62}" dt="2025-03-10T22:35:27.304" v="3570" actId="20577"/>
        <pc:sldMkLst>
          <pc:docMk/>
          <pc:sldMk cId="3928642322" sldId="264"/>
        </pc:sldMkLst>
        <pc:spChg chg="mod">
          <ac:chgData name="Jonathan Nelson" userId="cfea3564-1b64-4a61-8b96-02e99d7f2e25" providerId="ADAL" clId="{BF534562-41F1-4E67-963F-6A54DB909C62}" dt="2025-03-09T21:48:23.105" v="220" actId="1076"/>
          <ac:spMkLst>
            <pc:docMk/>
            <pc:sldMk cId="3928642322" sldId="264"/>
            <ac:spMk id="2" creationId="{62292C77-73D4-6CAD-E217-A3EF3F4154F3}"/>
          </ac:spMkLst>
        </pc:spChg>
        <pc:spChg chg="mod">
          <ac:chgData name="Jonathan Nelson" userId="cfea3564-1b64-4a61-8b96-02e99d7f2e25" providerId="ADAL" clId="{BF534562-41F1-4E67-963F-6A54DB909C62}" dt="2025-03-10T22:35:27.304" v="3570" actId="20577"/>
          <ac:spMkLst>
            <pc:docMk/>
            <pc:sldMk cId="3928642322" sldId="264"/>
            <ac:spMk id="3" creationId="{AC6D67F8-8512-8670-0701-F431CE87E040}"/>
          </ac:spMkLst>
        </pc:spChg>
      </pc:sldChg>
      <pc:sldChg chg="addSp delSp modSp new mod ord">
        <pc:chgData name="Jonathan Nelson" userId="cfea3564-1b64-4a61-8b96-02e99d7f2e25" providerId="ADAL" clId="{BF534562-41F1-4E67-963F-6A54DB909C62}" dt="2025-03-09T22:30:55.016" v="1247" actId="20577"/>
        <pc:sldMkLst>
          <pc:docMk/>
          <pc:sldMk cId="3101652086" sldId="265"/>
        </pc:sldMkLst>
        <pc:spChg chg="mod">
          <ac:chgData name="Jonathan Nelson" userId="cfea3564-1b64-4a61-8b96-02e99d7f2e25" providerId="ADAL" clId="{BF534562-41F1-4E67-963F-6A54DB909C62}" dt="2025-03-09T22:30:55.016" v="1247" actId="20577"/>
          <ac:spMkLst>
            <pc:docMk/>
            <pc:sldMk cId="3101652086" sldId="265"/>
            <ac:spMk id="2" creationId="{62A1033F-5030-AB0A-C089-F3AADBAB676E}"/>
          </ac:spMkLst>
        </pc:spChg>
        <pc:spChg chg="del">
          <ac:chgData name="Jonathan Nelson" userId="cfea3564-1b64-4a61-8b96-02e99d7f2e25" providerId="ADAL" clId="{BF534562-41F1-4E67-963F-6A54DB909C62}" dt="2025-03-09T21:51:20.558" v="509" actId="478"/>
          <ac:spMkLst>
            <pc:docMk/>
            <pc:sldMk cId="3101652086" sldId="265"/>
            <ac:spMk id="3" creationId="{4206CA69-F2BC-BA3C-DED7-6B8CCF509168}"/>
          </ac:spMkLst>
        </pc:spChg>
        <pc:picChg chg="add mod">
          <ac:chgData name="Jonathan Nelson" userId="cfea3564-1b64-4a61-8b96-02e99d7f2e25" providerId="ADAL" clId="{BF534562-41F1-4E67-963F-6A54DB909C62}" dt="2025-03-09T21:51:31.327" v="512" actId="1076"/>
          <ac:picMkLst>
            <pc:docMk/>
            <pc:sldMk cId="3101652086" sldId="265"/>
            <ac:picMk id="4" creationId="{5729CE21-1FCD-BEE4-12DD-B0B83BC95A70}"/>
          </ac:picMkLst>
        </pc:picChg>
      </pc:sldChg>
      <pc:sldChg chg="modSp new mod">
        <pc:chgData name="Jonathan Nelson" userId="cfea3564-1b64-4a61-8b96-02e99d7f2e25" providerId="ADAL" clId="{BF534562-41F1-4E67-963F-6A54DB909C62}" dt="2025-03-10T21:00:51.107" v="1949" actId="20577"/>
        <pc:sldMkLst>
          <pc:docMk/>
          <pc:sldMk cId="3248597803" sldId="266"/>
        </pc:sldMkLst>
        <pc:spChg chg="mod">
          <ac:chgData name="Jonathan Nelson" userId="cfea3564-1b64-4a61-8b96-02e99d7f2e25" providerId="ADAL" clId="{BF534562-41F1-4E67-963F-6A54DB909C62}" dt="2025-03-10T03:47:42.578" v="1706" actId="20577"/>
          <ac:spMkLst>
            <pc:docMk/>
            <pc:sldMk cId="3248597803" sldId="266"/>
            <ac:spMk id="2" creationId="{96695233-F8F5-795D-993E-EED32EA9391F}"/>
          </ac:spMkLst>
        </pc:spChg>
        <pc:spChg chg="mod">
          <ac:chgData name="Jonathan Nelson" userId="cfea3564-1b64-4a61-8b96-02e99d7f2e25" providerId="ADAL" clId="{BF534562-41F1-4E67-963F-6A54DB909C62}" dt="2025-03-10T21:00:51.107" v="1949" actId="20577"/>
          <ac:spMkLst>
            <pc:docMk/>
            <pc:sldMk cId="3248597803" sldId="266"/>
            <ac:spMk id="3" creationId="{DCD7ED07-1537-5F8E-C438-03A9212FC774}"/>
          </ac:spMkLst>
        </pc:spChg>
      </pc:sldChg>
      <pc:sldChg chg="modSp new del mod">
        <pc:chgData name="Jonathan Nelson" userId="cfea3564-1b64-4a61-8b96-02e99d7f2e25" providerId="ADAL" clId="{BF534562-41F1-4E67-963F-6A54DB909C62}" dt="2025-03-10T20:53:05.644" v="1838" actId="47"/>
        <pc:sldMkLst>
          <pc:docMk/>
          <pc:sldMk cId="1525260647" sldId="267"/>
        </pc:sldMkLst>
        <pc:spChg chg="mod">
          <ac:chgData name="Jonathan Nelson" userId="cfea3564-1b64-4a61-8b96-02e99d7f2e25" providerId="ADAL" clId="{BF534562-41F1-4E67-963F-6A54DB909C62}" dt="2025-03-09T22:35:33.272" v="1383" actId="20577"/>
          <ac:spMkLst>
            <pc:docMk/>
            <pc:sldMk cId="1525260647" sldId="267"/>
            <ac:spMk id="2" creationId="{A524E399-A0B7-4E3F-6497-E1510D4D6118}"/>
          </ac:spMkLst>
        </pc:spChg>
      </pc:sldChg>
      <pc:sldChg chg="addSp delSp modSp new mod">
        <pc:chgData name="Jonathan Nelson" userId="cfea3564-1b64-4a61-8b96-02e99d7f2e25" providerId="ADAL" clId="{BF534562-41F1-4E67-963F-6A54DB909C62}" dt="2025-03-09T22:37:25.348" v="1539" actId="1076"/>
        <pc:sldMkLst>
          <pc:docMk/>
          <pc:sldMk cId="2069354896" sldId="268"/>
        </pc:sldMkLst>
        <pc:spChg chg="mod">
          <ac:chgData name="Jonathan Nelson" userId="cfea3564-1b64-4a61-8b96-02e99d7f2e25" providerId="ADAL" clId="{BF534562-41F1-4E67-963F-6A54DB909C62}" dt="2025-03-09T22:35:50.753" v="1395" actId="1076"/>
          <ac:spMkLst>
            <pc:docMk/>
            <pc:sldMk cId="2069354896" sldId="268"/>
            <ac:spMk id="2" creationId="{953B70ED-8BE6-E982-7E03-1CFD6A0FF812}"/>
          </ac:spMkLst>
        </pc:spChg>
        <pc:spChg chg="del">
          <ac:chgData name="Jonathan Nelson" userId="cfea3564-1b64-4a61-8b96-02e99d7f2e25" providerId="ADAL" clId="{BF534562-41F1-4E67-963F-6A54DB909C62}" dt="2025-03-09T22:36:16.457" v="1396" actId="478"/>
          <ac:spMkLst>
            <pc:docMk/>
            <pc:sldMk cId="2069354896" sldId="268"/>
            <ac:spMk id="3" creationId="{3CDFEE6D-9836-B5A5-5D7C-DA5DFF3F8A70}"/>
          </ac:spMkLst>
        </pc:spChg>
        <pc:spChg chg="add mod">
          <ac:chgData name="Jonathan Nelson" userId="cfea3564-1b64-4a61-8b96-02e99d7f2e25" providerId="ADAL" clId="{BF534562-41F1-4E67-963F-6A54DB909C62}" dt="2025-03-09T22:37:25.348" v="1539" actId="1076"/>
          <ac:spMkLst>
            <pc:docMk/>
            <pc:sldMk cId="2069354896" sldId="268"/>
            <ac:spMk id="6" creationId="{76124CE4-1A3A-A923-34E1-BF5248B8DCB3}"/>
          </ac:spMkLst>
        </pc:spChg>
        <pc:picChg chg="add mod">
          <ac:chgData name="Jonathan Nelson" userId="cfea3564-1b64-4a61-8b96-02e99d7f2e25" providerId="ADAL" clId="{BF534562-41F1-4E67-963F-6A54DB909C62}" dt="2025-03-09T22:37:22.545" v="1538" actId="1076"/>
          <ac:picMkLst>
            <pc:docMk/>
            <pc:sldMk cId="2069354896" sldId="268"/>
            <ac:picMk id="5" creationId="{C481D545-35D7-BBB1-4284-15149FFF6B56}"/>
          </ac:picMkLst>
        </pc:picChg>
      </pc:sldChg>
      <pc:sldChg chg="addSp delSp modSp new mod ord">
        <pc:chgData name="Jonathan Nelson" userId="cfea3564-1b64-4a61-8b96-02e99d7f2e25" providerId="ADAL" clId="{BF534562-41F1-4E67-963F-6A54DB909C62}" dt="2025-03-10T21:00:35.764" v="1894" actId="20577"/>
        <pc:sldMkLst>
          <pc:docMk/>
          <pc:sldMk cId="3785970672" sldId="269"/>
        </pc:sldMkLst>
        <pc:spChg chg="del">
          <ac:chgData name="Jonathan Nelson" userId="cfea3564-1b64-4a61-8b96-02e99d7f2e25" providerId="ADAL" clId="{BF534562-41F1-4E67-963F-6A54DB909C62}" dt="2025-03-10T20:58:27.825" v="1871" actId="478"/>
          <ac:spMkLst>
            <pc:docMk/>
            <pc:sldMk cId="3785970672" sldId="269"/>
            <ac:spMk id="2" creationId="{35BC52D5-4DC3-22E9-670A-2628B6F6E06D}"/>
          </ac:spMkLst>
        </pc:spChg>
        <pc:spChg chg="del">
          <ac:chgData name="Jonathan Nelson" userId="cfea3564-1b64-4a61-8b96-02e99d7f2e25" providerId="ADAL" clId="{BF534562-41F1-4E67-963F-6A54DB909C62}" dt="2025-03-10T20:56:58.600" v="1843" actId="478"/>
          <ac:spMkLst>
            <pc:docMk/>
            <pc:sldMk cId="3785970672" sldId="269"/>
            <ac:spMk id="3" creationId="{64F05623-F13B-35A0-55FC-C06A473F27DC}"/>
          </ac:spMkLst>
        </pc:spChg>
        <pc:spChg chg="add mod">
          <ac:chgData name="Jonathan Nelson" userId="cfea3564-1b64-4a61-8b96-02e99d7f2e25" providerId="ADAL" clId="{BF534562-41F1-4E67-963F-6A54DB909C62}" dt="2025-03-10T20:59:35.252" v="1873" actId="1076"/>
          <ac:spMkLst>
            <pc:docMk/>
            <pc:sldMk cId="3785970672" sldId="269"/>
            <ac:spMk id="5" creationId="{1C147C2A-91C4-EEF8-AC8D-CB4EA5818437}"/>
          </ac:spMkLst>
        </pc:spChg>
        <pc:spChg chg="add mod">
          <ac:chgData name="Jonathan Nelson" userId="cfea3564-1b64-4a61-8b96-02e99d7f2e25" providerId="ADAL" clId="{BF534562-41F1-4E67-963F-6A54DB909C62}" dt="2025-03-10T20:59:35.252" v="1873" actId="1076"/>
          <ac:spMkLst>
            <pc:docMk/>
            <pc:sldMk cId="3785970672" sldId="269"/>
            <ac:spMk id="7" creationId="{932F6EC3-EE87-5914-F4AF-0EAADF6F7391}"/>
          </ac:spMkLst>
        </pc:spChg>
        <pc:spChg chg="add mod">
          <ac:chgData name="Jonathan Nelson" userId="cfea3564-1b64-4a61-8b96-02e99d7f2e25" providerId="ADAL" clId="{BF534562-41F1-4E67-963F-6A54DB909C62}" dt="2025-03-10T21:00:35.764" v="1894" actId="20577"/>
          <ac:spMkLst>
            <pc:docMk/>
            <pc:sldMk cId="3785970672" sldId="269"/>
            <ac:spMk id="8" creationId="{C8B0669B-EF93-766B-CF27-D8661C6CE8D7}"/>
          </ac:spMkLst>
        </pc:spChg>
        <pc:picChg chg="add mod">
          <ac:chgData name="Jonathan Nelson" userId="cfea3564-1b64-4a61-8b96-02e99d7f2e25" providerId="ADAL" clId="{BF534562-41F1-4E67-963F-6A54DB909C62}" dt="2025-03-10T20:59:35.252" v="1873" actId="1076"/>
          <ac:picMkLst>
            <pc:docMk/>
            <pc:sldMk cId="3785970672" sldId="269"/>
            <ac:picMk id="4" creationId="{EC5E556D-7BA9-9FFE-51FB-195FF93D34BC}"/>
          </ac:picMkLst>
        </pc:picChg>
        <pc:picChg chg="add mod">
          <ac:chgData name="Jonathan Nelson" userId="cfea3564-1b64-4a61-8b96-02e99d7f2e25" providerId="ADAL" clId="{BF534562-41F1-4E67-963F-6A54DB909C62}" dt="2025-03-10T20:59:35.252" v="1873" actId="1076"/>
          <ac:picMkLst>
            <pc:docMk/>
            <pc:sldMk cId="3785970672" sldId="269"/>
            <ac:picMk id="6" creationId="{655B3D46-4AD8-DE89-02E8-C67A686E8CA9}"/>
          </ac:picMkLst>
        </pc:picChg>
      </pc:sldChg>
      <pc:sldChg chg="modSp new mod">
        <pc:chgData name="Jonathan Nelson" userId="cfea3564-1b64-4a61-8b96-02e99d7f2e25" providerId="ADAL" clId="{BF534562-41F1-4E67-963F-6A54DB909C62}" dt="2025-03-10T21:07:17.880" v="2649" actId="20577"/>
        <pc:sldMkLst>
          <pc:docMk/>
          <pc:sldMk cId="1710119946" sldId="270"/>
        </pc:sldMkLst>
        <pc:spChg chg="mod">
          <ac:chgData name="Jonathan Nelson" userId="cfea3564-1b64-4a61-8b96-02e99d7f2e25" providerId="ADAL" clId="{BF534562-41F1-4E67-963F-6A54DB909C62}" dt="2025-03-10T21:06:38.966" v="2527" actId="20577"/>
          <ac:spMkLst>
            <pc:docMk/>
            <pc:sldMk cId="1710119946" sldId="270"/>
            <ac:spMk id="2" creationId="{9DDFFF0F-3F41-3BBE-73C0-1A09A1B1074B}"/>
          </ac:spMkLst>
        </pc:spChg>
        <pc:spChg chg="mod">
          <ac:chgData name="Jonathan Nelson" userId="cfea3564-1b64-4a61-8b96-02e99d7f2e25" providerId="ADAL" clId="{BF534562-41F1-4E67-963F-6A54DB909C62}" dt="2025-03-10T21:07:17.880" v="2649" actId="20577"/>
          <ac:spMkLst>
            <pc:docMk/>
            <pc:sldMk cId="1710119946" sldId="270"/>
            <ac:spMk id="3" creationId="{D492EFE2-65E4-9399-F5C9-C0D4CFC735FF}"/>
          </ac:spMkLst>
        </pc:spChg>
      </pc:sldChg>
      <pc:sldChg chg="addSp delSp modSp new mod">
        <pc:chgData name="Jonathan Nelson" userId="cfea3564-1b64-4a61-8b96-02e99d7f2e25" providerId="ADAL" clId="{BF534562-41F1-4E67-963F-6A54DB909C62}" dt="2025-03-10T21:24:05.187" v="3112" actId="20577"/>
        <pc:sldMkLst>
          <pc:docMk/>
          <pc:sldMk cId="2837102766" sldId="271"/>
        </pc:sldMkLst>
        <pc:spChg chg="mod">
          <ac:chgData name="Jonathan Nelson" userId="cfea3564-1b64-4a61-8b96-02e99d7f2e25" providerId="ADAL" clId="{BF534562-41F1-4E67-963F-6A54DB909C62}" dt="2025-03-10T21:19:34.732" v="2685" actId="20577"/>
          <ac:spMkLst>
            <pc:docMk/>
            <pc:sldMk cId="2837102766" sldId="271"/>
            <ac:spMk id="2" creationId="{D1F2711F-7836-6C88-36E4-DEA0B71AE1C0}"/>
          </ac:spMkLst>
        </pc:spChg>
        <pc:spChg chg="del">
          <ac:chgData name="Jonathan Nelson" userId="cfea3564-1b64-4a61-8b96-02e99d7f2e25" providerId="ADAL" clId="{BF534562-41F1-4E67-963F-6A54DB909C62}" dt="2025-03-10T21:19:41.541" v="2689" actId="478"/>
          <ac:spMkLst>
            <pc:docMk/>
            <pc:sldMk cId="2837102766" sldId="271"/>
            <ac:spMk id="3" creationId="{2FB492D2-7F24-A984-AA1A-C17883A456E2}"/>
          </ac:spMkLst>
        </pc:spChg>
        <pc:spChg chg="add mod">
          <ac:chgData name="Jonathan Nelson" userId="cfea3564-1b64-4a61-8b96-02e99d7f2e25" providerId="ADAL" clId="{BF534562-41F1-4E67-963F-6A54DB909C62}" dt="2025-03-10T21:24:05.187" v="3112" actId="20577"/>
          <ac:spMkLst>
            <pc:docMk/>
            <pc:sldMk cId="2837102766" sldId="271"/>
            <ac:spMk id="6" creationId="{5FDF2D4F-2562-9B51-7ACE-A6C0EB4F53AE}"/>
          </ac:spMkLst>
        </pc:spChg>
        <pc:picChg chg="add mod">
          <ac:chgData name="Jonathan Nelson" userId="cfea3564-1b64-4a61-8b96-02e99d7f2e25" providerId="ADAL" clId="{BF534562-41F1-4E67-963F-6A54DB909C62}" dt="2025-03-10T21:19:40.099" v="2688" actId="1076"/>
          <ac:picMkLst>
            <pc:docMk/>
            <pc:sldMk cId="2837102766" sldId="271"/>
            <ac:picMk id="5" creationId="{68CA0129-5EA6-00B3-AFC9-C2FD50B8E961}"/>
          </ac:picMkLst>
        </pc:picChg>
      </pc:sldChg>
      <pc:sldChg chg="addSp modSp new mod">
        <pc:chgData name="Jonathan Nelson" userId="cfea3564-1b64-4a61-8b96-02e99d7f2e25" providerId="ADAL" clId="{BF534562-41F1-4E67-963F-6A54DB909C62}" dt="2025-03-10T21:20:21.511" v="2806" actId="20577"/>
        <pc:sldMkLst>
          <pc:docMk/>
          <pc:sldMk cId="2003634511" sldId="272"/>
        </pc:sldMkLst>
        <pc:spChg chg="mod">
          <ac:chgData name="Jonathan Nelson" userId="cfea3564-1b64-4a61-8b96-02e99d7f2e25" providerId="ADAL" clId="{BF534562-41F1-4E67-963F-6A54DB909C62}" dt="2025-03-10T21:20:21.511" v="2806" actId="20577"/>
          <ac:spMkLst>
            <pc:docMk/>
            <pc:sldMk cId="2003634511" sldId="272"/>
            <ac:spMk id="3" creationId="{C42A1910-DC27-BD40-30A6-A5FEFF658FB3}"/>
          </ac:spMkLst>
        </pc:spChg>
        <pc:picChg chg="add mod">
          <ac:chgData name="Jonathan Nelson" userId="cfea3564-1b64-4a61-8b96-02e99d7f2e25" providerId="ADAL" clId="{BF534562-41F1-4E67-963F-6A54DB909C62}" dt="2025-03-10T21:19:57.718" v="2692" actId="1076"/>
          <ac:picMkLst>
            <pc:docMk/>
            <pc:sldMk cId="2003634511" sldId="272"/>
            <ac:picMk id="5" creationId="{1F23C841-E11A-1269-8B9A-90E594CC591C}"/>
          </ac:picMkLst>
        </pc:picChg>
      </pc:sldChg>
      <pc:sldChg chg="delSp modSp add mod">
        <pc:chgData name="Jonathan Nelson" userId="cfea3564-1b64-4a61-8b96-02e99d7f2e25" providerId="ADAL" clId="{BF534562-41F1-4E67-963F-6A54DB909C62}" dt="2025-03-10T21:21:02.949" v="3011" actId="20577"/>
        <pc:sldMkLst>
          <pc:docMk/>
          <pc:sldMk cId="381611279" sldId="273"/>
        </pc:sldMkLst>
        <pc:spChg chg="mod">
          <ac:chgData name="Jonathan Nelson" userId="cfea3564-1b64-4a61-8b96-02e99d7f2e25" providerId="ADAL" clId="{BF534562-41F1-4E67-963F-6A54DB909C62}" dt="2025-03-10T21:20:36.996" v="2831" actId="20577"/>
          <ac:spMkLst>
            <pc:docMk/>
            <pc:sldMk cId="381611279" sldId="273"/>
            <ac:spMk id="2" creationId="{C9890EE3-AEB1-6FB6-815E-41F88AEAB4A6}"/>
          </ac:spMkLst>
        </pc:spChg>
        <pc:spChg chg="mod">
          <ac:chgData name="Jonathan Nelson" userId="cfea3564-1b64-4a61-8b96-02e99d7f2e25" providerId="ADAL" clId="{BF534562-41F1-4E67-963F-6A54DB909C62}" dt="2025-03-10T21:21:02.949" v="3011" actId="20577"/>
          <ac:spMkLst>
            <pc:docMk/>
            <pc:sldMk cId="381611279" sldId="273"/>
            <ac:spMk id="3" creationId="{0E78ED08-44BC-17F0-8FB1-897656A9A74F}"/>
          </ac:spMkLst>
        </pc:spChg>
        <pc:picChg chg="del">
          <ac:chgData name="Jonathan Nelson" userId="cfea3564-1b64-4a61-8b96-02e99d7f2e25" providerId="ADAL" clId="{BF534562-41F1-4E67-963F-6A54DB909C62}" dt="2025-03-10T21:20:32.211" v="2808" actId="478"/>
          <ac:picMkLst>
            <pc:docMk/>
            <pc:sldMk cId="381611279" sldId="273"/>
            <ac:picMk id="5" creationId="{E595605E-CACE-D180-2313-906108D6941A}"/>
          </ac:picMkLst>
        </pc:picChg>
      </pc:sldChg>
      <pc:sldChg chg="addSp delSp modSp new mod">
        <pc:chgData name="Jonathan Nelson" userId="cfea3564-1b64-4a61-8b96-02e99d7f2e25" providerId="ADAL" clId="{BF534562-41F1-4E67-963F-6A54DB909C62}" dt="2025-03-10T21:25:35.202" v="3388" actId="404"/>
        <pc:sldMkLst>
          <pc:docMk/>
          <pc:sldMk cId="3680751603" sldId="274"/>
        </pc:sldMkLst>
        <pc:spChg chg="del">
          <ac:chgData name="Jonathan Nelson" userId="cfea3564-1b64-4a61-8b96-02e99d7f2e25" providerId="ADAL" clId="{BF534562-41F1-4E67-963F-6A54DB909C62}" dt="2025-03-10T21:24:22.996" v="3114" actId="478"/>
          <ac:spMkLst>
            <pc:docMk/>
            <pc:sldMk cId="3680751603" sldId="274"/>
            <ac:spMk id="3" creationId="{AA3585F9-9D64-D35D-215E-035544899152}"/>
          </ac:spMkLst>
        </pc:spChg>
        <pc:spChg chg="add mod">
          <ac:chgData name="Jonathan Nelson" userId="cfea3564-1b64-4a61-8b96-02e99d7f2e25" providerId="ADAL" clId="{BF534562-41F1-4E67-963F-6A54DB909C62}" dt="2025-03-10T21:25:35.202" v="3388" actId="404"/>
          <ac:spMkLst>
            <pc:docMk/>
            <pc:sldMk cId="3680751603" sldId="274"/>
            <ac:spMk id="6" creationId="{B79395A7-552B-CB61-457B-973A2A9598EA}"/>
          </ac:spMkLst>
        </pc:spChg>
        <pc:picChg chg="add mod">
          <ac:chgData name="Jonathan Nelson" userId="cfea3564-1b64-4a61-8b96-02e99d7f2e25" providerId="ADAL" clId="{BF534562-41F1-4E67-963F-6A54DB909C62}" dt="2025-03-10T21:24:27.529" v="3116" actId="1076"/>
          <ac:picMkLst>
            <pc:docMk/>
            <pc:sldMk cId="3680751603" sldId="274"/>
            <ac:picMk id="5" creationId="{C54B5138-B34C-76EC-19ED-A6E49B52CF8A}"/>
          </ac:picMkLst>
        </pc:picChg>
      </pc:sldChg>
      <pc:sldChg chg="addSp delSp modSp new mod">
        <pc:chgData name="Jonathan Nelson" userId="cfea3564-1b64-4a61-8b96-02e99d7f2e25" providerId="ADAL" clId="{BF534562-41F1-4E67-963F-6A54DB909C62}" dt="2025-03-10T21:29:47.137" v="3553" actId="1076"/>
        <pc:sldMkLst>
          <pc:docMk/>
          <pc:sldMk cId="4045828092" sldId="275"/>
        </pc:sldMkLst>
        <pc:spChg chg="mod">
          <ac:chgData name="Jonathan Nelson" userId="cfea3564-1b64-4a61-8b96-02e99d7f2e25" providerId="ADAL" clId="{BF534562-41F1-4E67-963F-6A54DB909C62}" dt="2025-03-10T21:26:44.806" v="3458" actId="20577"/>
          <ac:spMkLst>
            <pc:docMk/>
            <pc:sldMk cId="4045828092" sldId="275"/>
            <ac:spMk id="2" creationId="{6D0DC3D9-CEB6-A3FD-852C-6C9D13C572F7}"/>
          </ac:spMkLst>
        </pc:spChg>
        <pc:spChg chg="del">
          <ac:chgData name="Jonathan Nelson" userId="cfea3564-1b64-4a61-8b96-02e99d7f2e25" providerId="ADAL" clId="{BF534562-41F1-4E67-963F-6A54DB909C62}" dt="2025-03-10T21:26:33.307" v="3436" actId="478"/>
          <ac:spMkLst>
            <pc:docMk/>
            <pc:sldMk cId="4045828092" sldId="275"/>
            <ac:spMk id="3" creationId="{800F3E2B-CAD7-ECAB-8306-41ACDF1E9BD3}"/>
          </ac:spMkLst>
        </pc:spChg>
        <pc:spChg chg="add mod">
          <ac:chgData name="Jonathan Nelson" userId="cfea3564-1b64-4a61-8b96-02e99d7f2e25" providerId="ADAL" clId="{BF534562-41F1-4E67-963F-6A54DB909C62}" dt="2025-03-10T21:29:47.137" v="3553" actId="1076"/>
          <ac:spMkLst>
            <pc:docMk/>
            <pc:sldMk cId="4045828092" sldId="275"/>
            <ac:spMk id="8" creationId="{975025B7-61C0-4A7A-8695-E5B3A0E4BDD1}"/>
          </ac:spMkLst>
        </pc:spChg>
        <pc:picChg chg="add mod">
          <ac:chgData name="Jonathan Nelson" userId="cfea3564-1b64-4a61-8b96-02e99d7f2e25" providerId="ADAL" clId="{BF534562-41F1-4E67-963F-6A54DB909C62}" dt="2025-03-10T21:26:50.457" v="3459" actId="1076"/>
          <ac:picMkLst>
            <pc:docMk/>
            <pc:sldMk cId="4045828092" sldId="275"/>
            <ac:picMk id="5" creationId="{0CEEBBC7-F347-D5EB-4597-7FB38950D0CD}"/>
          </ac:picMkLst>
        </pc:picChg>
        <pc:picChg chg="add mod">
          <ac:chgData name="Jonathan Nelson" userId="cfea3564-1b64-4a61-8b96-02e99d7f2e25" providerId="ADAL" clId="{BF534562-41F1-4E67-963F-6A54DB909C62}" dt="2025-03-10T21:27:09.035" v="3464" actId="1076"/>
          <ac:picMkLst>
            <pc:docMk/>
            <pc:sldMk cId="4045828092" sldId="275"/>
            <ac:picMk id="7" creationId="{1CAD61C4-A533-AAC1-C3E9-99928787F0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3072-BBAB-1884-89C9-F64822335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AD447-7AE9-7D1B-6D60-7604610F1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96F9-F963-2975-C472-30A18955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E3735-D752-025A-491F-CA8DD9B1A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13B99-7A27-44DA-C66C-0FBBC9EE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2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6EF3-3C87-F996-61C6-6B6F6EF4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74B99-C16C-23DA-1FA6-9634298E1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43CD4-7D43-AA78-DD5E-3355C79C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9112D-185D-F008-5055-326C15897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070F-0093-AB23-29D7-E230AE312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0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05BE9-02F7-8BD3-E539-02F37258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67366-BB55-80C0-CDF2-44F30324E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9B14-330C-6BA5-1D59-29C5C349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6E00C-CC1E-D384-E0C0-1EF66DFB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5722-553A-320A-0276-34FED77B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15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8B05B-B084-8562-CAD7-DE82E1A3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45D70-BB66-6DB4-AE33-D1DCA7B50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0D77E-672F-A10F-92FC-F1E0B488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C3FD2-2183-6C2F-2A93-DED6DA61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048E2-6395-011B-D3D7-4B30234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D02C-0C3C-32EA-C0A6-418E2101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9D219-DBA7-2EF7-2F31-F3B1D66AB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2288-3B9C-4454-0D39-5BA721C1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C70D-F7B1-4A99-1A0C-ABEC8974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5A82-635C-5077-F83F-89B425B6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9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11E7-DA68-B0FB-937F-6BAD825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24925-C232-9281-24DB-F3A0B014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96DCA-AB60-45D1-153A-A4FDA6F25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62A99-38AB-9FCC-84A4-1CC45F9B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45AFE-441D-1871-A5E7-F547552F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A606-4F88-4EB5-1C85-6796B4AB0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3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0A48E-9513-F7A2-D4FD-0FA2E362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023FF-0458-AD8B-C476-096FFCFC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D21EF-CBB2-3B4C-9E35-91B4E12C8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7D7C0-8E66-E331-1DEC-4B73D8E47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8A9AE-027E-9203-3C0C-722B2E6492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6AEA0-025B-F918-D138-F95E9F94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787592-3BDB-8432-785A-9F4ED8B6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CDC70-864C-24CC-F751-782B2402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8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5E7A3-6581-AAA1-26D9-E68B1B9A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E54436-219D-4DE9-1D1B-F294B068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AEA5A-B70C-F75A-706E-453D34DD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408DE-33F7-2BDB-D9A7-63FC1C396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D3D13-1C49-C868-67A9-D3CAD4E47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602426-CD4C-2F7D-9227-F6EB351B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EFD27-CE84-4E75-EB3B-F03BF7CB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5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E9CC-1C80-EF92-77BB-5D170B023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7275E-2971-E51D-2C45-1F1B370D1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B2D0ED-2CA8-074A-DD94-B08BBE6C0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BCE86-388F-11C5-275B-BF8E0A59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10E53-773F-1425-4580-BFE4D322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18A46-0B97-E211-C289-304A994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8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8C9A4-05B9-4499-4C57-787F6D57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E6667-867C-CBFF-1DCE-D41B849D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C9E61B-1D34-A39D-37FC-76E751475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A068F-F624-6778-E051-C725F85F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57F07-648D-00AB-6324-524139304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819AB8-3DA4-01C5-8635-54B6128F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5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396550-61DB-AFD7-0D27-97D5BC4E1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8985-BF48-A0E2-8771-67B24489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9298E-8B5D-D87A-2DE6-6A98F99EC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9CCD3-9A1B-4C97-A6B1-2944FBE72114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ACDF5-06D9-3E18-1DA3-F7C595075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05C3-7F0D-AAAB-DCD6-CDFBCFD30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49501-BC31-4725-83DD-406D9EFACE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313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mc.ncbi.nlm.nih.gov/articles/PMC11142747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A634-C9B4-C83B-F67F-BF328AE9A3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Macula </a:t>
            </a:r>
            <a:r>
              <a:rPr lang="en-US" dirty="0" err="1"/>
              <a:t>Densa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scRNAseq</a:t>
            </a:r>
            <a:r>
              <a:rPr lang="en-US" dirty="0"/>
              <a:t>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28A72-BA25-627A-FF96-EBFB9B46E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Jonathan Nelson</a:t>
            </a:r>
          </a:p>
          <a:p>
            <a:r>
              <a:rPr lang="en-US" dirty="0"/>
              <a:t>3.1.88</a:t>
            </a:r>
          </a:p>
        </p:txBody>
      </p:sp>
    </p:spTree>
    <p:extLst>
      <p:ext uri="{BB962C8B-B14F-4D97-AF65-F5344CB8AC3E}">
        <p14:creationId xmlns:p14="http://schemas.microsoft.com/office/powerpoint/2010/main" val="2211193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5E556D-7BA9-9FFE-51FB-195FF93D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90724"/>
            <a:ext cx="5213985" cy="3724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147C2A-91C4-EEF8-AC8D-CB4EA5818437}"/>
              </a:ext>
            </a:extLst>
          </p:cNvPr>
          <p:cNvSpPr txBox="1"/>
          <p:nvPr/>
        </p:nvSpPr>
        <p:spPr>
          <a:xfrm>
            <a:off x="2588580" y="1407178"/>
            <a:ext cx="13322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Raw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B3D46-4AD8-DE89-02E8-C67A686E8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192789"/>
            <a:ext cx="4648200" cy="3320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2F6EC3-EE87-5914-F4AF-0EAADF6F7391}"/>
              </a:ext>
            </a:extLst>
          </p:cNvPr>
          <p:cNvSpPr txBox="1"/>
          <p:nvPr/>
        </p:nvSpPr>
        <p:spPr>
          <a:xfrm>
            <a:off x="8271198" y="1452563"/>
            <a:ext cx="21901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Filtered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8B0669B-EF93-766B-CF27-D8661C6C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05"/>
            <a:ext cx="10515600" cy="1325563"/>
          </a:xfrm>
        </p:spPr>
        <p:txBody>
          <a:bodyPr/>
          <a:lstStyle/>
          <a:p>
            <a:r>
              <a:rPr lang="en-US" dirty="0"/>
              <a:t>The Dataset(s)</a:t>
            </a:r>
          </a:p>
        </p:txBody>
      </p:sp>
    </p:spTree>
    <p:extLst>
      <p:ext uri="{BB962C8B-B14F-4D97-AF65-F5344CB8AC3E}">
        <p14:creationId xmlns:p14="http://schemas.microsoft.com/office/powerpoint/2010/main" val="3785970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5233-F8F5-795D-993E-EED32EA9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 vs. SCT Assay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7ED07-1537-5F8E-C438-03A9212F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difference? When to use them?</a:t>
            </a:r>
          </a:p>
          <a:p>
            <a:r>
              <a:rPr lang="en-US" dirty="0"/>
              <a:t>Especially within this dataset. </a:t>
            </a:r>
          </a:p>
          <a:p>
            <a:pPr lvl="1"/>
            <a:r>
              <a:rPr lang="en-US" dirty="0"/>
              <a:t>SCT is normalized while “RNA” has not yet been.</a:t>
            </a:r>
          </a:p>
        </p:txBody>
      </p:sp>
    </p:spTree>
    <p:extLst>
      <p:ext uri="{BB962C8B-B14F-4D97-AF65-F5344CB8AC3E}">
        <p14:creationId xmlns:p14="http://schemas.microsoft.com/office/powerpoint/2010/main" val="324859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D5DD-C7F4-6474-533C-4EEDC595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What are the questions we want to answer?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AE64-AE47-773F-8DEF-88A76965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Curiosity driven analysis</a:t>
            </a:r>
          </a:p>
        </p:txBody>
      </p:sp>
    </p:spTree>
    <p:extLst>
      <p:ext uri="{BB962C8B-B14F-4D97-AF65-F5344CB8AC3E}">
        <p14:creationId xmlns:p14="http://schemas.microsoft.com/office/powerpoint/2010/main" val="3491373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2C77-73D4-6CAD-E217-A3EF3F41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D67F8-8512-8670-0701-F431CE87E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We each are going to analyze this dataset independently</a:t>
            </a:r>
          </a:p>
          <a:p>
            <a:r>
              <a:rPr lang="en-US" dirty="0"/>
              <a:t>Every coding decision needs to be justified. </a:t>
            </a:r>
          </a:p>
          <a:p>
            <a:r>
              <a:rPr lang="en-US" dirty="0"/>
              <a:t>I expect each of us to go through our analysis and share it together for constructive critique.</a:t>
            </a:r>
          </a:p>
          <a:p>
            <a:r>
              <a:rPr lang="en-US" dirty="0"/>
              <a:t>Reproducible code</a:t>
            </a:r>
          </a:p>
          <a:p>
            <a:r>
              <a:rPr lang="en-US" dirty="0"/>
              <a:t>Eventual Presentation to Dr. </a:t>
            </a:r>
            <a:r>
              <a:rPr lang="en-US" dirty="0" err="1"/>
              <a:t>Peti-peterdi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642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0EF7-5113-B4B8-5F23-EBDF9B0C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03E88-2713-17C5-6FA1-679088222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21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711F-7836-6C88-36E4-DEA0B71A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 to education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A0129-5EA6-00B3-AFC9-C2FD50B8E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262872" cy="262839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F2D4F-2562-9B51-7ACE-A6C0EB4F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86783"/>
            <a:ext cx="10515600" cy="2190179"/>
          </a:xfrm>
        </p:spPr>
        <p:txBody>
          <a:bodyPr/>
          <a:lstStyle/>
          <a:p>
            <a:r>
              <a:rPr lang="en-US" dirty="0"/>
              <a:t>What do you think of new organization? Maybe missing something on just general work in R?</a:t>
            </a:r>
          </a:p>
        </p:txBody>
      </p:sp>
    </p:spTree>
    <p:extLst>
      <p:ext uri="{BB962C8B-B14F-4D97-AF65-F5344CB8AC3E}">
        <p14:creationId xmlns:p14="http://schemas.microsoft.com/office/powerpoint/2010/main" val="2837102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C3D9-CEB6-A3FD-852C-6C9D13C57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Folder Getting Complicated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EBBC7-F347-D5EB-4597-7FB38950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1910228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AD61C4-A533-AAC1-C3E9-99928787F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4876" y="1481011"/>
            <a:ext cx="8068924" cy="1364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5025B7-61C0-4A7A-8695-E5B3A0E4BDD1}"/>
              </a:ext>
            </a:extLst>
          </p:cNvPr>
          <p:cNvSpPr txBox="1"/>
          <p:nvPr/>
        </p:nvSpPr>
        <p:spPr>
          <a:xfrm>
            <a:off x="3812614" y="3220734"/>
            <a:ext cx="70134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Unique folders for new pages (so the image folder doesn’t get crazy)</a:t>
            </a:r>
          </a:p>
        </p:txBody>
      </p:sp>
    </p:spTree>
    <p:extLst>
      <p:ext uri="{BB962C8B-B14F-4D97-AF65-F5344CB8AC3E}">
        <p14:creationId xmlns:p14="http://schemas.microsoft.com/office/powerpoint/2010/main" val="404582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776C6-CE8A-4429-9BDC-E566C59D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1910-DC27-BD40-30A6-A5FEFF658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 + Bio + Why you like coding/why you like teaching coding</a:t>
            </a:r>
          </a:p>
          <a:p>
            <a:endParaRPr lang="en-US" dirty="0"/>
          </a:p>
          <a:p>
            <a:r>
              <a:rPr lang="en-US" dirty="0"/>
              <a:t>Let’s add authorship to each of the pages.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3C841-E11A-1269-8B9A-90E594CC5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67" y="168044"/>
            <a:ext cx="11079121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634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E45D9-4151-252C-C031-4FA1BA886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B5138-B34C-76EC-19ED-A6E49B52C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366528"/>
            <a:ext cx="11374437" cy="2648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9395A7-552B-CB61-457B-973A2A9598EA}"/>
              </a:ext>
            </a:extLst>
          </p:cNvPr>
          <p:cNvSpPr txBox="1"/>
          <p:nvPr/>
        </p:nvSpPr>
        <p:spPr>
          <a:xfrm>
            <a:off x="408782" y="2553183"/>
            <a:ext cx="11560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Can one of your organize and update the Coding Crumbs/Recreate figures section from each SCORE as we have it?</a:t>
            </a:r>
          </a:p>
          <a:p>
            <a:endParaRPr lang="en-US" sz="2800" dirty="0"/>
          </a:p>
          <a:p>
            <a:r>
              <a:rPr lang="en-US" sz="2800" dirty="0"/>
              <a:t>Semi complicated because they often require .</a:t>
            </a:r>
            <a:r>
              <a:rPr lang="en-US" sz="2800" dirty="0" err="1"/>
              <a:t>rds</a:t>
            </a:r>
            <a:r>
              <a:rPr lang="en-US" sz="2800" dirty="0"/>
              <a:t> files to run and to keep track of which images are being used for the sections.</a:t>
            </a:r>
          </a:p>
        </p:txBody>
      </p:sp>
    </p:spTree>
    <p:extLst>
      <p:ext uri="{BB962C8B-B14F-4D97-AF65-F5344CB8AC3E}">
        <p14:creationId xmlns:p14="http://schemas.microsoft.com/office/powerpoint/2010/main" val="3680751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55F87-439B-248E-64B0-35962E0C0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90EE3-AEB1-6FB6-815E-41F88AEAB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branching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8ED08-44BC-17F0-8FB1-897656A9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Branching is a form of version control. If you are going to make a change, make a new branch and we’ll merge the branches every 2 weeks as we make updates.</a:t>
            </a:r>
          </a:p>
        </p:txBody>
      </p:sp>
    </p:spTree>
    <p:extLst>
      <p:ext uri="{BB962C8B-B14F-4D97-AF65-F5344CB8AC3E}">
        <p14:creationId xmlns:p14="http://schemas.microsoft.com/office/powerpoint/2010/main" val="38161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300157-AEC7-306B-B28E-2EDE1BDA4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87070"/>
            <a:ext cx="4469972" cy="5114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67F06B-6751-2949-1487-8FB3EBE2026B}"/>
              </a:ext>
            </a:extLst>
          </p:cNvPr>
          <p:cNvSpPr txBox="1"/>
          <p:nvPr/>
        </p:nvSpPr>
        <p:spPr>
          <a:xfrm>
            <a:off x="-9525" y="6508513"/>
            <a:ext cx="1990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PMID: 15372097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A6E69A-1F75-004B-246F-6B03E0A60C11}"/>
              </a:ext>
            </a:extLst>
          </p:cNvPr>
          <p:cNvSpPr txBox="1"/>
          <p:nvPr/>
        </p:nvSpPr>
        <p:spPr>
          <a:xfrm>
            <a:off x="5843016" y="1187070"/>
            <a:ext cx="61264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macula </a:t>
            </a:r>
            <a:r>
              <a:rPr lang="en-US" sz="2400" dirty="0" err="1"/>
              <a:t>densa</a:t>
            </a:r>
            <a:r>
              <a:rPr lang="en-US" sz="2400" dirty="0"/>
              <a:t> is a specialized region of the kidney that plays a crucial role in regulating blood pressure and fluid balance.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91920-074A-BFBB-BEB1-21590B73F901}"/>
              </a:ext>
            </a:extLst>
          </p:cNvPr>
          <p:cNvSpPr txBox="1"/>
          <p:nvPr/>
        </p:nvSpPr>
        <p:spPr>
          <a:xfrm>
            <a:off x="5843016" y="3242763"/>
            <a:ext cx="6126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primary function of the macula </a:t>
            </a:r>
            <a:r>
              <a:rPr lang="en-US" dirty="0" err="1"/>
              <a:t>densa</a:t>
            </a:r>
            <a:r>
              <a:rPr lang="en-US" dirty="0"/>
              <a:t> is to sense changes in the concentration of sodium chloride (NaCl) in the tubular fluid. When NaCl levels increase, the macula </a:t>
            </a:r>
            <a:r>
              <a:rPr lang="en-US" dirty="0" err="1"/>
              <a:t>densa</a:t>
            </a:r>
            <a:r>
              <a:rPr lang="en-US" dirty="0"/>
              <a:t> signals the juxtaglomerular apparatus (JGA), which is a group of cells located near the glomerulus. The JGA then releases renin, an enzyme that initiates the renin-angiotensin-aldosterone system (RAAS). The RAAS increases blood pressure and fluid retention, which helps to restore the normal salt balance.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9DAF52-7824-8D51-CB5D-B094C5CB8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Macula </a:t>
            </a:r>
            <a:r>
              <a:rPr lang="en-US" dirty="0" err="1"/>
              <a:t>Densa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85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441D1-2796-1BED-7A0D-C9A4969F9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Hopeful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037D3-B60A-F35D-9E5C-ADC2E3F4C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Completely unknown dataset</a:t>
            </a:r>
          </a:p>
          <a:p>
            <a:pPr lvl="1"/>
            <a:r>
              <a:rPr lang="en-US" dirty="0"/>
              <a:t>We’ll discovery something new!</a:t>
            </a:r>
          </a:p>
          <a:p>
            <a:r>
              <a:rPr lang="en-US" dirty="0"/>
              <a:t>Something to add to your CV/</a:t>
            </a:r>
            <a:r>
              <a:rPr lang="en-US" dirty="0" err="1"/>
              <a:t>Biosketch</a:t>
            </a:r>
            <a:endParaRPr lang="en-US" dirty="0"/>
          </a:p>
          <a:p>
            <a:pPr lvl="1"/>
            <a:r>
              <a:rPr lang="en-US" dirty="0"/>
              <a:t>Jeff…we need to start on your </a:t>
            </a:r>
            <a:r>
              <a:rPr lang="en-US" dirty="0" err="1"/>
              <a:t>biosketch</a:t>
            </a:r>
            <a:endParaRPr lang="en-US" dirty="0"/>
          </a:p>
          <a:p>
            <a:r>
              <a:rPr lang="en-US" dirty="0"/>
              <a:t>Poster to present at a research conference?</a:t>
            </a:r>
          </a:p>
          <a:p>
            <a:pPr lvl="1"/>
            <a:r>
              <a:rPr lang="en-US" dirty="0"/>
              <a:t>Locally? Nationally?</a:t>
            </a:r>
          </a:p>
          <a:p>
            <a:r>
              <a:rPr lang="en-US" dirty="0"/>
              <a:t>Co-authors on a manuscript with Janos and Gina</a:t>
            </a:r>
          </a:p>
        </p:txBody>
      </p:sp>
    </p:spTree>
    <p:extLst>
      <p:ext uri="{BB962C8B-B14F-4D97-AF65-F5344CB8AC3E}">
        <p14:creationId xmlns:p14="http://schemas.microsoft.com/office/powerpoint/2010/main" val="85934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B11-8129-F0BA-419F-659B11BA2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7CF5-363C-44E4-377E-3D4E13BD2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712"/>
            <a:ext cx="10515600" cy="5468112"/>
          </a:xfrm>
        </p:spPr>
        <p:txBody>
          <a:bodyPr>
            <a:normAutofit/>
          </a:bodyPr>
          <a:lstStyle/>
          <a:p>
            <a:r>
              <a:rPr lang="en-US" dirty="0"/>
              <a:t>Macula </a:t>
            </a:r>
            <a:r>
              <a:rPr lang="en-US" dirty="0" err="1"/>
              <a:t>Densa</a:t>
            </a:r>
            <a:r>
              <a:rPr lang="en-US" dirty="0"/>
              <a:t> cells (Nos1-creERT2:tdTomato) sorted cells</a:t>
            </a:r>
          </a:p>
          <a:p>
            <a:pPr lvl="1"/>
            <a:r>
              <a:rPr lang="en-US" dirty="0"/>
              <a:t>Cells, not nuclei (Important!)</a:t>
            </a:r>
          </a:p>
          <a:p>
            <a:pPr lvl="1"/>
            <a:r>
              <a:rPr lang="en-US" dirty="0"/>
              <a:t>Control cells published in </a:t>
            </a:r>
          </a:p>
          <a:p>
            <a:pPr lvl="2"/>
            <a:r>
              <a:rPr lang="en-US" dirty="0">
                <a:hlinkClick r:id="rId2"/>
              </a:rPr>
              <a:t>https://pmc.ncbi.nlm.nih.gov/articles/PMC11142747/</a:t>
            </a:r>
            <a:endParaRPr lang="en-US" dirty="0"/>
          </a:p>
          <a:p>
            <a:pPr lvl="1"/>
            <a:r>
              <a:rPr lang="en-US" dirty="0"/>
              <a:t>This dataset has both control and low-salt treated cells</a:t>
            </a:r>
          </a:p>
          <a:p>
            <a:pPr lvl="2"/>
            <a:r>
              <a:rPr lang="en-US" dirty="0"/>
              <a:t>N=2 for each treatment</a:t>
            </a:r>
          </a:p>
          <a:p>
            <a:r>
              <a:rPr lang="en-US" dirty="0"/>
              <a:t>We should journal club (the three of us this manuscript)</a:t>
            </a:r>
          </a:p>
          <a:p>
            <a:pPr lvl="1"/>
            <a:r>
              <a:rPr lang="en-US" dirty="0"/>
              <a:t>Intro/Methods</a:t>
            </a:r>
          </a:p>
          <a:p>
            <a:pPr lvl="1"/>
            <a:r>
              <a:rPr lang="en-US" dirty="0"/>
              <a:t>Figures 1-4</a:t>
            </a:r>
          </a:p>
          <a:p>
            <a:pPr lvl="1"/>
            <a:r>
              <a:rPr lang="en-US" dirty="0"/>
              <a:t>Figures 5-9</a:t>
            </a:r>
          </a:p>
          <a:p>
            <a:r>
              <a:rPr lang="en-US" dirty="0"/>
              <a:t>Additional background reading</a:t>
            </a:r>
          </a:p>
          <a:p>
            <a:pPr lvl="1"/>
            <a:r>
              <a:rPr lang="en-US" dirty="0"/>
              <a:t>Could each of you pick 1-3 other articles about macula </a:t>
            </a:r>
            <a:r>
              <a:rPr lang="en-US" dirty="0" err="1"/>
              <a:t>densa</a:t>
            </a:r>
            <a:r>
              <a:rPr lang="en-US" dirty="0"/>
              <a:t>/low salt treatment for us to review together.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2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033F-5030-AB0A-C089-F3AADBAB6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 err="1"/>
              <a:t>scRNaseq</a:t>
            </a:r>
            <a:r>
              <a:rPr lang="en-US" dirty="0"/>
              <a:t> Figure from the Manuscript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9CE21-1FCD-BEE4-12DD-B0B83BC9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690688"/>
            <a:ext cx="5514975" cy="499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5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EDA8C-7E9B-6840-4C50-B134AE5D7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Folder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5DD44-A127-F620-1FE1-AB1BC8D30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12986"/>
            <a:ext cx="9572625" cy="4432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F2206-3347-3A83-8818-0221FD181899}"/>
              </a:ext>
            </a:extLst>
          </p:cNvPr>
          <p:cNvSpPr txBox="1"/>
          <p:nvPr/>
        </p:nvSpPr>
        <p:spPr>
          <a:xfrm>
            <a:off x="0" y="580644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Here() will default to where the .git folder is (not where you open the .</a:t>
            </a:r>
            <a:r>
              <a:rPr lang="en-US" sz="2400" dirty="0" err="1"/>
              <a:t>rmd</a:t>
            </a:r>
            <a:r>
              <a:rPr lang="en-US" sz="2400" dirty="0"/>
              <a:t> file from!</a:t>
            </a:r>
          </a:p>
          <a:p>
            <a:pPr algn="ctr"/>
            <a:r>
              <a:rPr lang="en-US" sz="2400" dirty="0"/>
              <a:t>See: https://github.com/jennybc/here_here</a:t>
            </a:r>
          </a:p>
        </p:txBody>
      </p:sp>
    </p:spTree>
    <p:extLst>
      <p:ext uri="{BB962C8B-B14F-4D97-AF65-F5344CB8AC3E}">
        <p14:creationId xmlns:p14="http://schemas.microsoft.com/office/powerpoint/2010/main" val="313423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FF0F-3F41-3BBE-73C0-1A09A1B10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Desktop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EFE2-65E4-9399-F5C9-C0D4CFC73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push and pull code from your folder, please don’t change code in another person folder. </a:t>
            </a:r>
          </a:p>
          <a:p>
            <a:endParaRPr lang="en-US" dirty="0"/>
          </a:p>
          <a:p>
            <a:r>
              <a:rPr lang="en-US" dirty="0"/>
              <a:t>Grab the .h5 and .</a:t>
            </a:r>
            <a:r>
              <a:rPr lang="en-US" dirty="0" err="1"/>
              <a:t>rds</a:t>
            </a:r>
            <a:r>
              <a:rPr lang="en-US" dirty="0"/>
              <a:t> files from me to place into appropriate folder after you’d cloned the repository. </a:t>
            </a:r>
          </a:p>
          <a:p>
            <a:endParaRPr lang="en-US" dirty="0"/>
          </a:p>
          <a:p>
            <a:r>
              <a:rPr lang="en-US" dirty="0"/>
              <a:t>If you knit a file…let me know that you’ve pushed it to </a:t>
            </a:r>
            <a:r>
              <a:rPr lang="en-US" dirty="0" err="1"/>
              <a:t>Github</a:t>
            </a:r>
            <a:r>
              <a:rPr lang="en-US" dirty="0"/>
              <a:t> and I’ll take a look at it on my computer.</a:t>
            </a:r>
          </a:p>
        </p:txBody>
      </p:sp>
    </p:spTree>
    <p:extLst>
      <p:ext uri="{BB962C8B-B14F-4D97-AF65-F5344CB8AC3E}">
        <p14:creationId xmlns:p14="http://schemas.microsoft.com/office/powerpoint/2010/main" val="171011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70ED-8BE6-E982-7E03-1CFD6A0FF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81D545-35D7-BBB1-4284-15149FFF6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11" y="1086515"/>
            <a:ext cx="4396964" cy="5640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24CE4-1A3A-A923-34E1-BF5248B8DCB3}"/>
              </a:ext>
            </a:extLst>
          </p:cNvPr>
          <p:cNvSpPr txBox="1"/>
          <p:nvPr/>
        </p:nvSpPr>
        <p:spPr>
          <a:xfrm>
            <a:off x="5257800" y="2671286"/>
            <a:ext cx="68561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not share/update .</a:t>
            </a:r>
            <a:r>
              <a:rPr lang="en-US" sz="2400" dirty="0" err="1"/>
              <a:t>rds</a:t>
            </a:r>
            <a:r>
              <a:rPr lang="en-US" sz="2400" dirty="0"/>
              <a:t> or .h5 files (save space!)</a:t>
            </a:r>
          </a:p>
          <a:p>
            <a:endParaRPr lang="en-US" sz="2400" dirty="0"/>
          </a:p>
          <a:p>
            <a:r>
              <a:rPr lang="en-US" sz="2400" dirty="0"/>
              <a:t>Need to get those some other way:</a:t>
            </a:r>
          </a:p>
          <a:p>
            <a:r>
              <a:rPr lang="en-US" sz="2400" dirty="0"/>
              <a:t>	OneDrive</a:t>
            </a:r>
          </a:p>
          <a:p>
            <a:r>
              <a:rPr lang="en-US" sz="2400" dirty="0"/>
              <a:t>	Physical Hard Drive</a:t>
            </a:r>
          </a:p>
        </p:txBody>
      </p:sp>
    </p:spTree>
    <p:extLst>
      <p:ext uri="{BB962C8B-B14F-4D97-AF65-F5344CB8AC3E}">
        <p14:creationId xmlns:p14="http://schemas.microsoft.com/office/powerpoint/2010/main" val="206935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7E6F-D6BB-49DC-CB56-B93773D45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Two versions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1D55-D884-D086-B3F8-826E4A7CF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33145"/>
          </a:xfrm>
        </p:spPr>
        <p:txBody>
          <a:bodyPr/>
          <a:lstStyle/>
          <a:p>
            <a:r>
              <a:rPr lang="en-US" dirty="0"/>
              <a:t>First-processed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Filter counts ==&gt; Viable cells 2nd cut off ==&gt; Filter features ==&gt;gene type is protein coding ==&gt;Normalized counts ==&gt; Filter observations ==&gt; Nos1 and Pappa2 &gt;5</a:t>
            </a:r>
            <a:endParaRPr lang="en-US" dirty="0"/>
          </a:p>
          <a:p>
            <a:r>
              <a:rPr lang="en-US" dirty="0"/>
              <a:t>Second Raw</a:t>
            </a:r>
          </a:p>
          <a:p>
            <a:pPr lvl="1"/>
            <a:r>
              <a:rPr lang="en-US" dirty="0"/>
              <a:t>I think just at the first “Filter Counts”</a:t>
            </a:r>
          </a:p>
          <a:p>
            <a:r>
              <a:rPr lang="en-US" dirty="0"/>
              <a:t>If I’m working with a dataset…I usually want to start out with the raw version to make my own filtering decisions.</a:t>
            </a:r>
          </a:p>
          <a:p>
            <a:r>
              <a:rPr lang="en-US" dirty="0"/>
              <a:t>I want to question and explore the decisions made/implications with the initial analysis.</a:t>
            </a:r>
          </a:p>
          <a:p>
            <a:pPr lvl="1"/>
            <a:r>
              <a:rPr lang="en-US" dirty="0" err="1"/>
              <a:t>Meta.data</a:t>
            </a:r>
            <a:r>
              <a:rPr lang="en-US" dirty="0"/>
              <a:t> wrangling!</a:t>
            </a:r>
          </a:p>
        </p:txBody>
      </p:sp>
    </p:spTree>
    <p:extLst>
      <p:ext uri="{BB962C8B-B14F-4D97-AF65-F5344CB8AC3E}">
        <p14:creationId xmlns:p14="http://schemas.microsoft.com/office/powerpoint/2010/main" val="189313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f997aef-1bcd-438b-a8db-706dce72ff67}" enabled="1" method="Standard" siteId="{a63249ac-3e0b-4a24-9e0c-c90ab9891e3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745</Words>
  <Application>Microsoft Macintosh PowerPoint</Application>
  <PresentationFormat>Widescreen</PresentationFormat>
  <Paragraphs>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Helvetica Neue</vt:lpstr>
      <vt:lpstr>Office Theme</vt:lpstr>
      <vt:lpstr>Macula Densa  scRNAseq Project</vt:lpstr>
      <vt:lpstr>The Macula Densa</vt:lpstr>
      <vt:lpstr>Hopeful Outcome</vt:lpstr>
      <vt:lpstr>The Dataset</vt:lpstr>
      <vt:lpstr>scRNaseq Figure from the Manuscript</vt:lpstr>
      <vt:lpstr>Folder Data structure</vt:lpstr>
      <vt:lpstr>Github Desktop Usage</vt:lpstr>
      <vt:lpstr>.gitignore</vt:lpstr>
      <vt:lpstr>Two versions of the dataset</vt:lpstr>
      <vt:lpstr>The Dataset(s)</vt:lpstr>
      <vt:lpstr>RNA vs. SCT Assay</vt:lpstr>
      <vt:lpstr>What are the questions we want to answer?</vt:lpstr>
      <vt:lpstr>Expectations</vt:lpstr>
      <vt:lpstr>Any Questions?</vt:lpstr>
      <vt:lpstr>Major update to education website</vt:lpstr>
      <vt:lpstr>Folder Getting Complicated</vt:lpstr>
      <vt:lpstr>PowerPoint Presentation</vt:lpstr>
      <vt:lpstr>PowerPoint Presentation</vt:lpstr>
      <vt:lpstr>Let’s talk branching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Nelson, Jonathan</dc:creator>
  <cp:lastModifiedBy>Jeff Karnsomprot</cp:lastModifiedBy>
  <cp:revision>2</cp:revision>
  <dcterms:created xsi:type="dcterms:W3CDTF">2025-03-09T21:34:40Z</dcterms:created>
  <dcterms:modified xsi:type="dcterms:W3CDTF">2025-03-14T22:42:58Z</dcterms:modified>
</cp:coreProperties>
</file>