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65" r:id="rId6"/>
    <p:sldId id="262" r:id="rId7"/>
    <p:sldId id="259" r:id="rId8"/>
    <p:sldId id="260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34562-41F1-4E67-963F-6A54DB909C62}" v="4" dt="2025-03-09T21:58:2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Nelson" userId="cfea3564-1b64-4a61-8b96-02e99d7f2e25" providerId="ADAL" clId="{BF534562-41F1-4E67-963F-6A54DB909C62}"/>
    <pc:docChg chg="undo custSel addSld modSld sldOrd">
      <pc:chgData name="Jonathan Nelson" userId="cfea3564-1b64-4a61-8b96-02e99d7f2e25" providerId="ADAL" clId="{BF534562-41F1-4E67-963F-6A54DB909C62}" dt="2025-03-09T21:59:17.921" v="1088" actId="27636"/>
      <pc:docMkLst>
        <pc:docMk/>
      </pc:docMkLst>
      <pc:sldChg chg="modSp mod">
        <pc:chgData name="Jonathan Nelson" userId="cfea3564-1b64-4a61-8b96-02e99d7f2e25" providerId="ADAL" clId="{BF534562-41F1-4E67-963F-6A54DB909C62}" dt="2025-03-09T21:59:17.921" v="1088" actId="27636"/>
        <pc:sldMkLst>
          <pc:docMk/>
          <pc:sldMk cId="3051274507" sldId="257"/>
        </pc:sldMkLst>
        <pc:spChg chg="mod">
          <ac:chgData name="Jonathan Nelson" userId="cfea3564-1b64-4a61-8b96-02e99d7f2e25" providerId="ADAL" clId="{BF534562-41F1-4E67-963F-6A54DB909C62}" dt="2025-03-09T21:59:17.921" v="1088" actId="27636"/>
          <ac:spMkLst>
            <pc:docMk/>
            <pc:sldMk cId="3051274507" sldId="257"/>
            <ac:spMk id="3" creationId="{01AE7CF5-363C-44E4-377E-3D4E13BD2627}"/>
          </ac:spMkLst>
        </pc:spChg>
      </pc:sldChg>
      <pc:sldChg chg="modSp mod">
        <pc:chgData name="Jonathan Nelson" userId="cfea3564-1b64-4a61-8b96-02e99d7f2e25" providerId="ADAL" clId="{BF534562-41F1-4E67-963F-6A54DB909C62}" dt="2025-03-09T21:53:32.184" v="743" actId="1076"/>
        <pc:sldMkLst>
          <pc:docMk/>
          <pc:sldMk cId="3280721329" sldId="258"/>
        </pc:sldMkLst>
        <pc:spChg chg="mod">
          <ac:chgData name="Jonathan Nelson" userId="cfea3564-1b64-4a61-8b96-02e99d7f2e25" providerId="ADAL" clId="{BF534562-41F1-4E67-963F-6A54DB909C62}" dt="2025-03-09T21:53:32.184" v="743" actId="1076"/>
          <ac:spMkLst>
            <pc:docMk/>
            <pc:sldMk cId="3280721329" sldId="258"/>
            <ac:spMk id="2" creationId="{FC340EF7-5113-B4B8-5F23-EBDF9B0C05AF}"/>
          </ac:spMkLst>
        </pc:spChg>
      </pc:sldChg>
      <pc:sldChg chg="modSp mod">
        <pc:chgData name="Jonathan Nelson" userId="cfea3564-1b64-4a61-8b96-02e99d7f2e25" providerId="ADAL" clId="{BF534562-41F1-4E67-963F-6A54DB909C62}" dt="2025-03-09T21:52:38.456" v="712" actId="20577"/>
        <pc:sldMkLst>
          <pc:docMk/>
          <pc:sldMk cId="1893135142" sldId="259"/>
        </pc:sldMkLst>
        <pc:spChg chg="mod">
          <ac:chgData name="Jonathan Nelson" userId="cfea3564-1b64-4a61-8b96-02e99d7f2e25" providerId="ADAL" clId="{BF534562-41F1-4E67-963F-6A54DB909C62}" dt="2025-03-09T21:52:05.767" v="516" actId="1076"/>
          <ac:spMkLst>
            <pc:docMk/>
            <pc:sldMk cId="1893135142" sldId="259"/>
            <ac:spMk id="2" creationId="{3D007E6F-D6BB-49DC-CB56-B93773D452A2}"/>
          </ac:spMkLst>
        </pc:spChg>
        <pc:spChg chg="mod">
          <ac:chgData name="Jonathan Nelson" userId="cfea3564-1b64-4a61-8b96-02e99d7f2e25" providerId="ADAL" clId="{BF534562-41F1-4E67-963F-6A54DB909C62}" dt="2025-03-09T21:52:38.456" v="712" actId="20577"/>
          <ac:spMkLst>
            <pc:docMk/>
            <pc:sldMk cId="1893135142" sldId="259"/>
            <ac:spMk id="3" creationId="{80141D55-D884-D086-B3F8-826E4A7CF240}"/>
          </ac:spMkLst>
        </pc:spChg>
      </pc:sldChg>
      <pc:sldChg chg="modSp mod">
        <pc:chgData name="Jonathan Nelson" userId="cfea3564-1b64-4a61-8b96-02e99d7f2e25" providerId="ADAL" clId="{BF534562-41F1-4E67-963F-6A54DB909C62}" dt="2025-03-09T21:53:11.896" v="740" actId="20577"/>
        <pc:sldMkLst>
          <pc:docMk/>
          <pc:sldMk cId="3491373005" sldId="260"/>
        </pc:sldMkLst>
        <pc:spChg chg="mod">
          <ac:chgData name="Jonathan Nelson" userId="cfea3564-1b64-4a61-8b96-02e99d7f2e25" providerId="ADAL" clId="{BF534562-41F1-4E67-963F-6A54DB909C62}" dt="2025-03-09T21:47:28.460" v="145" actId="1076"/>
          <ac:spMkLst>
            <pc:docMk/>
            <pc:sldMk cId="3491373005" sldId="260"/>
            <ac:spMk id="2" creationId="{D0E6D5DD-C7F4-6474-533C-4EEDC595677B}"/>
          </ac:spMkLst>
        </pc:spChg>
        <pc:spChg chg="mod">
          <ac:chgData name="Jonathan Nelson" userId="cfea3564-1b64-4a61-8b96-02e99d7f2e25" providerId="ADAL" clId="{BF534562-41F1-4E67-963F-6A54DB909C62}" dt="2025-03-09T21:53:11.896" v="740" actId="20577"/>
          <ac:spMkLst>
            <pc:docMk/>
            <pc:sldMk cId="3491373005" sldId="260"/>
            <ac:spMk id="3" creationId="{C432AE64-AE47-773F-8DEF-88A769650E1C}"/>
          </ac:spMkLst>
        </pc:spChg>
      </pc:sldChg>
      <pc:sldChg chg="addSp delSp modSp mod">
        <pc:chgData name="Jonathan Nelson" userId="cfea3564-1b64-4a61-8b96-02e99d7f2e25" providerId="ADAL" clId="{BF534562-41F1-4E67-963F-6A54DB909C62}" dt="2025-03-09T21:58:27.910" v="922" actId="20577"/>
        <pc:sldMkLst>
          <pc:docMk/>
          <pc:sldMk cId="2991855355" sldId="261"/>
        </pc:sldMkLst>
        <pc:spChg chg="del">
          <ac:chgData name="Jonathan Nelson" userId="cfea3564-1b64-4a61-8b96-02e99d7f2e25" providerId="ADAL" clId="{BF534562-41F1-4E67-963F-6A54DB909C62}" dt="2025-03-09T21:46:19.293" v="1" actId="478"/>
          <ac:spMkLst>
            <pc:docMk/>
            <pc:sldMk cId="2991855355" sldId="261"/>
            <ac:spMk id="2" creationId="{80EC96AE-2E0F-AB24-C36F-AC7190126456}"/>
          </ac:spMkLst>
        </pc:spChg>
        <pc:spChg chg="del">
          <ac:chgData name="Jonathan Nelson" userId="cfea3564-1b64-4a61-8b96-02e99d7f2e25" providerId="ADAL" clId="{BF534562-41F1-4E67-963F-6A54DB909C62}" dt="2025-03-09T21:46:20.387" v="2" actId="478"/>
          <ac:spMkLst>
            <pc:docMk/>
            <pc:sldMk cId="2991855355" sldId="261"/>
            <ac:spMk id="3" creationId="{516FEFF6-6433-139F-EC0E-2EC1A708AF43}"/>
          </ac:spMkLst>
        </pc:spChg>
        <pc:spChg chg="add mod">
          <ac:chgData name="Jonathan Nelson" userId="cfea3564-1b64-4a61-8b96-02e99d7f2e25" providerId="ADAL" clId="{BF534562-41F1-4E67-963F-6A54DB909C62}" dt="2025-03-09T21:46:13.699" v="0"/>
          <ac:spMkLst>
            <pc:docMk/>
            <pc:sldMk cId="2991855355" sldId="261"/>
            <ac:spMk id="5" creationId="{2C67F06B-6751-2949-1487-8FB3EBE2026B}"/>
          </ac:spMkLst>
        </pc:spChg>
        <pc:spChg chg="add mod">
          <ac:chgData name="Jonathan Nelson" userId="cfea3564-1b64-4a61-8b96-02e99d7f2e25" providerId="ADAL" clId="{BF534562-41F1-4E67-963F-6A54DB909C62}" dt="2025-03-09T21:58:05.159" v="901" actId="1076"/>
          <ac:spMkLst>
            <pc:docMk/>
            <pc:sldMk cId="2991855355" sldId="261"/>
            <ac:spMk id="7" creationId="{D3A6E69A-1F75-004B-246F-6B03E0A60C11}"/>
          </ac:spMkLst>
        </pc:spChg>
        <pc:spChg chg="add mod">
          <ac:chgData name="Jonathan Nelson" userId="cfea3564-1b64-4a61-8b96-02e99d7f2e25" providerId="ADAL" clId="{BF534562-41F1-4E67-963F-6A54DB909C62}" dt="2025-03-09T21:58:17.893" v="903" actId="1076"/>
          <ac:spMkLst>
            <pc:docMk/>
            <pc:sldMk cId="2991855355" sldId="261"/>
            <ac:spMk id="9" creationId="{4D091920-074A-BFBB-BEB1-21590B73F901}"/>
          </ac:spMkLst>
        </pc:spChg>
        <pc:spChg chg="add mod">
          <ac:chgData name="Jonathan Nelson" userId="cfea3564-1b64-4a61-8b96-02e99d7f2e25" providerId="ADAL" clId="{BF534562-41F1-4E67-963F-6A54DB909C62}" dt="2025-03-09T21:58:27.910" v="922" actId="20577"/>
          <ac:spMkLst>
            <pc:docMk/>
            <pc:sldMk cId="2991855355" sldId="261"/>
            <ac:spMk id="10" creationId="{5D9DAF52-7824-8D51-CB5D-B094C5CB8D4A}"/>
          </ac:spMkLst>
        </pc:spChg>
        <pc:picChg chg="add mod">
          <ac:chgData name="Jonathan Nelson" userId="cfea3564-1b64-4a61-8b96-02e99d7f2e25" providerId="ADAL" clId="{BF534562-41F1-4E67-963F-6A54DB909C62}" dt="2025-03-09T21:46:13.699" v="0"/>
          <ac:picMkLst>
            <pc:docMk/>
            <pc:sldMk cId="2991855355" sldId="261"/>
            <ac:picMk id="4" creationId="{01300157-AEC7-306B-B28E-2EDE1BDA4C7E}"/>
          </ac:picMkLst>
        </pc:picChg>
      </pc:sldChg>
      <pc:sldChg chg="modSp new mod">
        <pc:chgData name="Jonathan Nelson" userId="cfea3564-1b64-4a61-8b96-02e99d7f2e25" providerId="ADAL" clId="{BF534562-41F1-4E67-963F-6A54DB909C62}" dt="2025-03-09T21:47:49.096" v="182" actId="1076"/>
        <pc:sldMkLst>
          <pc:docMk/>
          <pc:sldMk cId="859340155" sldId="263"/>
        </pc:sldMkLst>
        <pc:spChg chg="mod">
          <ac:chgData name="Jonathan Nelson" userId="cfea3564-1b64-4a61-8b96-02e99d7f2e25" providerId="ADAL" clId="{BF534562-41F1-4E67-963F-6A54DB909C62}" dt="2025-03-09T21:47:49.096" v="182" actId="1076"/>
          <ac:spMkLst>
            <pc:docMk/>
            <pc:sldMk cId="859340155" sldId="263"/>
            <ac:spMk id="2" creationId="{21D441D1-2796-1BED-7A0D-C9A4969F9197}"/>
          </ac:spMkLst>
        </pc:spChg>
      </pc:sldChg>
      <pc:sldChg chg="modSp new mod">
        <pc:chgData name="Jonathan Nelson" userId="cfea3564-1b64-4a61-8b96-02e99d7f2e25" providerId="ADAL" clId="{BF534562-41F1-4E67-963F-6A54DB909C62}" dt="2025-03-09T21:49:23.262" v="507" actId="6549"/>
        <pc:sldMkLst>
          <pc:docMk/>
          <pc:sldMk cId="3928642322" sldId="264"/>
        </pc:sldMkLst>
        <pc:spChg chg="mod">
          <ac:chgData name="Jonathan Nelson" userId="cfea3564-1b64-4a61-8b96-02e99d7f2e25" providerId="ADAL" clId="{BF534562-41F1-4E67-963F-6A54DB909C62}" dt="2025-03-09T21:48:23.105" v="220" actId="1076"/>
          <ac:spMkLst>
            <pc:docMk/>
            <pc:sldMk cId="3928642322" sldId="264"/>
            <ac:spMk id="2" creationId="{62292C77-73D4-6CAD-E217-A3EF3F4154F3}"/>
          </ac:spMkLst>
        </pc:spChg>
        <pc:spChg chg="mod">
          <ac:chgData name="Jonathan Nelson" userId="cfea3564-1b64-4a61-8b96-02e99d7f2e25" providerId="ADAL" clId="{BF534562-41F1-4E67-963F-6A54DB909C62}" dt="2025-03-09T21:49:23.262" v="507" actId="6549"/>
          <ac:spMkLst>
            <pc:docMk/>
            <pc:sldMk cId="3928642322" sldId="264"/>
            <ac:spMk id="3" creationId="{AC6D67F8-8512-8670-0701-F431CE87E040}"/>
          </ac:spMkLst>
        </pc:spChg>
      </pc:sldChg>
      <pc:sldChg chg="addSp delSp modSp new mod ord">
        <pc:chgData name="Jonathan Nelson" userId="cfea3564-1b64-4a61-8b96-02e99d7f2e25" providerId="ADAL" clId="{BF534562-41F1-4E67-963F-6A54DB909C62}" dt="2025-03-09T21:51:35.616" v="514"/>
        <pc:sldMkLst>
          <pc:docMk/>
          <pc:sldMk cId="3101652086" sldId="265"/>
        </pc:sldMkLst>
        <pc:spChg chg="del">
          <ac:chgData name="Jonathan Nelson" userId="cfea3564-1b64-4a61-8b96-02e99d7f2e25" providerId="ADAL" clId="{BF534562-41F1-4E67-963F-6A54DB909C62}" dt="2025-03-09T21:51:20.558" v="509" actId="478"/>
          <ac:spMkLst>
            <pc:docMk/>
            <pc:sldMk cId="3101652086" sldId="265"/>
            <ac:spMk id="3" creationId="{4206CA69-F2BC-BA3C-DED7-6B8CCF509168}"/>
          </ac:spMkLst>
        </pc:spChg>
        <pc:picChg chg="add mod">
          <ac:chgData name="Jonathan Nelson" userId="cfea3564-1b64-4a61-8b96-02e99d7f2e25" providerId="ADAL" clId="{BF534562-41F1-4E67-963F-6A54DB909C62}" dt="2025-03-09T21:51:31.327" v="512" actId="1076"/>
          <ac:picMkLst>
            <pc:docMk/>
            <pc:sldMk cId="3101652086" sldId="265"/>
            <ac:picMk id="4" creationId="{5729CE21-1FCD-BEE4-12DD-B0B83BC95A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3072-BBAB-1884-89C9-F64822335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AD447-7AE9-7D1B-6D60-7604610F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96F9-F963-2975-C472-30A18955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3735-D752-025A-491F-CA8DD9B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3B99-7A27-44DA-C66C-0FBBC9E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6EF3-3C87-F996-61C6-6B6F6EF4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74B99-C16C-23DA-1FA6-9634298E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3CD4-7D43-AA78-DD5E-3355C79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112D-185D-F008-5055-326C1589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070F-0093-AB23-29D7-E230AE3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05BE9-02F7-8BD3-E539-02F37258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67366-BB55-80C0-CDF2-44F30324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9B14-330C-6BA5-1D59-29C5C349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E00C-CC1E-D384-E0C0-1EF66DFB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5722-553A-320A-0276-34FED77B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B05B-B084-8562-CAD7-DE82E1A3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D70-BB66-6DB4-AE33-D1DCA7B5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D77E-672F-A10F-92FC-F1E0B488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3FD2-2183-6C2F-2A93-DED6DA61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48E2-6395-011B-D3D7-4B30234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D02C-0C3C-32EA-C0A6-418E2101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D219-DBA7-2EF7-2F31-F3B1D66A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2288-3B9C-4454-0D39-5BA721C1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C70D-F7B1-4A99-1A0C-ABEC8974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5A82-635C-5077-F83F-89B425B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11E7-DA68-B0FB-937F-6BAD825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4925-C232-9281-24DB-F3A0B0147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6DCA-AB60-45D1-153A-A4FDA6F2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2A99-38AB-9FCC-84A4-1CC45F9B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5AFE-441D-1871-A5E7-F547552F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A606-4F88-4EB5-1C85-6796B4A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A48E-9513-F7A2-D4FD-0FA2E362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23FF-0458-AD8B-C476-096FFCFC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21EF-CBB2-3B4C-9E35-91B4E12C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7D7C0-8E66-E331-1DEC-4B73D8E47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A9AE-027E-9203-3C0C-722B2E649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AEA0-025B-F918-D138-F95E9F94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87592-3BDB-8432-785A-9F4ED8B6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CDC70-864C-24CC-F751-782B2402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E7A3-6581-AAA1-26D9-E68B1B9A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54436-219D-4DE9-1D1B-F294B06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AEA5A-B70C-F75A-706E-453D34DD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08DE-33F7-2BDB-D9A7-63FC1C39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3D13-1C49-C868-67A9-D3CAD4E4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02426-CD4C-2F7D-9227-F6EB351B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FD27-CE84-4E75-EB3B-F03BF7CB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E9CC-1C80-EF92-77BB-5D170B02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275E-2971-E51D-2C45-1F1B370D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2D0ED-2CA8-074A-DD94-B08BBE6C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CE86-388F-11C5-275B-BF8E0A59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10E53-773F-1425-4580-BFE4D32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8A46-0B97-E211-C289-304A994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C9A4-05B9-4499-4C57-787F6D57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6667-867C-CBFF-1DCE-D41B849D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9E61B-1D34-A39D-37FC-76E75147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A068F-F624-6778-E051-C725F85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7F07-648D-00AB-6324-5241393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9AB8-3DA4-01C5-8635-54B6128F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5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96550-61DB-AFD7-0D27-97D5BC4E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8985-BF48-A0E2-8771-67B24489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298E-8B5D-D87A-2DE6-6A98F99E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9CCD3-9A1B-4C97-A6B1-2944FBE7211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CDF5-06D9-3E18-1DA3-F7C59507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05C3-7F0D-AAAB-DCD6-CDFBCFD30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mc.ncbi.nlm.nih.gov/articles/PMC1114274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634-C9B4-C83B-F67F-BF328AE9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8A72-BA25-627A-FF96-EBFB9B46E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0EF7-5113-B4B8-5F23-EBDF9B0C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Quality Control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3E88-2713-17C5-6FA1-67908822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00157-AEC7-306B-B28E-2EDE1BDA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87070"/>
            <a:ext cx="4469972" cy="511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7F06B-6751-2949-1487-8FB3EBE2026B}"/>
              </a:ext>
            </a:extLst>
          </p:cNvPr>
          <p:cNvSpPr txBox="1"/>
          <p:nvPr/>
        </p:nvSpPr>
        <p:spPr>
          <a:xfrm>
            <a:off x="-9525" y="6508513"/>
            <a:ext cx="19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PMID: 15372097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6E69A-1F75-004B-246F-6B03E0A60C11}"/>
              </a:ext>
            </a:extLst>
          </p:cNvPr>
          <p:cNvSpPr txBox="1"/>
          <p:nvPr/>
        </p:nvSpPr>
        <p:spPr>
          <a:xfrm>
            <a:off x="5843016" y="1187070"/>
            <a:ext cx="6126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macula </a:t>
            </a:r>
            <a:r>
              <a:rPr lang="en-US" dirty="0" err="1"/>
              <a:t>densa</a:t>
            </a:r>
            <a:r>
              <a:rPr lang="en-US" dirty="0"/>
              <a:t> is a specialized region of the kidney that plays a crucial role in regulating blood pressure and fluid balance.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91920-074A-BFBB-BEB1-21590B73F901}"/>
              </a:ext>
            </a:extLst>
          </p:cNvPr>
          <p:cNvSpPr txBox="1"/>
          <p:nvPr/>
        </p:nvSpPr>
        <p:spPr>
          <a:xfrm>
            <a:off x="5843016" y="3242763"/>
            <a:ext cx="6126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primary function of the macula </a:t>
            </a:r>
            <a:r>
              <a:rPr lang="en-US" dirty="0" err="1"/>
              <a:t>densa</a:t>
            </a:r>
            <a:r>
              <a:rPr lang="en-US" dirty="0"/>
              <a:t> is to sense changes in the concentration of sodium chloride (NaCl) in the tubular fluid. When NaCl levels increase, the macula </a:t>
            </a:r>
            <a:r>
              <a:rPr lang="en-US" dirty="0" err="1"/>
              <a:t>densa</a:t>
            </a:r>
            <a:r>
              <a:rPr lang="en-US" dirty="0"/>
              <a:t> signals the juxtaglomerular apparatus (JGA), which is a group of cells located near the glomerulus. The JGA then releases renin, an enzyme that initiates the renin-angiotensin-aldosterone system (RAAS). The RAAS increases blood pressure and fluid retention, which helps to restore the normal salt balance.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9DAF52-7824-8D51-CB5D-B094C5CB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Macula </a:t>
            </a:r>
            <a:r>
              <a:rPr lang="en-US" dirty="0" err="1"/>
              <a:t>Densa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41D1-2796-1BED-7A0D-C9A4969F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Hopeful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37D3-B60A-F35D-9E5C-ADC2E3F4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B11-8129-F0BA-419F-659B11BA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7CF5-363C-44E4-377E-3D4E13BD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468112"/>
          </a:xfrm>
        </p:spPr>
        <p:txBody>
          <a:bodyPr>
            <a:normAutofit/>
          </a:bodyPr>
          <a:lstStyle/>
          <a:p>
            <a:r>
              <a:rPr lang="en-US" dirty="0"/>
              <a:t>Macula </a:t>
            </a:r>
            <a:r>
              <a:rPr lang="en-US" dirty="0" err="1"/>
              <a:t>Densa</a:t>
            </a:r>
            <a:r>
              <a:rPr lang="en-US" dirty="0"/>
              <a:t> cells (Nos1-creERT2:tdTomato) sorted cells</a:t>
            </a:r>
          </a:p>
          <a:p>
            <a:pPr lvl="1"/>
            <a:r>
              <a:rPr lang="en-US" dirty="0"/>
              <a:t>Cells, not nuclei (Important!)</a:t>
            </a:r>
          </a:p>
          <a:p>
            <a:pPr lvl="1"/>
            <a:r>
              <a:rPr lang="en-US" dirty="0"/>
              <a:t>Control cells published in </a:t>
            </a:r>
          </a:p>
          <a:p>
            <a:pPr lvl="2"/>
            <a:r>
              <a:rPr lang="en-US" dirty="0">
                <a:hlinkClick r:id="rId2"/>
              </a:rPr>
              <a:t>https://pmc.ncbi.nlm.nih.gov/articles/PMC11142747/</a:t>
            </a:r>
            <a:endParaRPr lang="en-US" dirty="0"/>
          </a:p>
          <a:p>
            <a:pPr lvl="1"/>
            <a:r>
              <a:rPr lang="en-US" dirty="0"/>
              <a:t>This dataset has both control and low-salt treated cells</a:t>
            </a:r>
          </a:p>
          <a:p>
            <a:pPr lvl="2"/>
            <a:r>
              <a:rPr lang="en-US" dirty="0"/>
              <a:t>N=2 for each treatment</a:t>
            </a:r>
          </a:p>
          <a:p>
            <a:r>
              <a:rPr lang="en-US" dirty="0"/>
              <a:t>We should journal club (the three of us this manuscript)</a:t>
            </a:r>
          </a:p>
          <a:p>
            <a:pPr lvl="1"/>
            <a:r>
              <a:rPr lang="en-US" dirty="0"/>
              <a:t>Intro/Methods</a:t>
            </a:r>
          </a:p>
          <a:p>
            <a:pPr lvl="1"/>
            <a:r>
              <a:rPr lang="en-US" dirty="0"/>
              <a:t>Figures 1-4</a:t>
            </a:r>
          </a:p>
          <a:p>
            <a:pPr lvl="1"/>
            <a:r>
              <a:rPr lang="en-US" dirty="0"/>
              <a:t>Figures 5-9</a:t>
            </a:r>
          </a:p>
          <a:p>
            <a:r>
              <a:rPr lang="en-US" dirty="0"/>
              <a:t>Additional background reading</a:t>
            </a:r>
          </a:p>
          <a:p>
            <a:pPr lvl="1"/>
            <a:r>
              <a:rPr lang="en-US" dirty="0"/>
              <a:t>Could each of you pick 1-3 other articles about macula </a:t>
            </a:r>
            <a:r>
              <a:rPr lang="en-US" dirty="0" err="1"/>
              <a:t>densa</a:t>
            </a:r>
            <a:r>
              <a:rPr lang="en-US" dirty="0"/>
              <a:t>/low salt treatment for us to review together.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3F-5030-AB0A-C089-F3AADBAB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CE21-1FCD-BEE4-12DD-B0B83BC9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690688"/>
            <a:ext cx="5514975" cy="49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DA8C-7E9B-6840-4C50-B134AE5D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Folder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5DD44-A127-F620-1FE1-AB1BC8D3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12986"/>
            <a:ext cx="9572625" cy="44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7E6F-D6BB-49DC-CB56-B93773D4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Two versions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1D55-D884-D086-B3F8-826E4A7C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First-processed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Filter counts ==&gt; Viable cells 2nd cut off ==&gt; Filter features ==&gt;gene type is protein coding ==&gt;Normalized counts ==&gt; Filter observations ==&gt; Nos1 and Pappa2 &gt;5</a:t>
            </a:r>
            <a:endParaRPr lang="en-US" dirty="0"/>
          </a:p>
          <a:p>
            <a:r>
              <a:rPr lang="en-US" dirty="0"/>
              <a:t>Second Raw</a:t>
            </a:r>
          </a:p>
          <a:p>
            <a:pPr lvl="1"/>
            <a:r>
              <a:rPr lang="en-US" dirty="0"/>
              <a:t>I think just at the first Filter Counts</a:t>
            </a:r>
          </a:p>
          <a:p>
            <a:r>
              <a:rPr lang="en-US" dirty="0"/>
              <a:t>If I’m working with a dataset…I usually want to start out with the raw version to make my own filtering decisions.</a:t>
            </a:r>
          </a:p>
          <a:p>
            <a:r>
              <a:rPr lang="en-US" dirty="0"/>
              <a:t>I want to question and explore the decisions made/implications with the initial analysis.</a:t>
            </a:r>
          </a:p>
          <a:p>
            <a:pPr lvl="1"/>
            <a:r>
              <a:rPr lang="en-US" dirty="0" err="1"/>
              <a:t>Meta.data</a:t>
            </a:r>
            <a:r>
              <a:rPr lang="en-US" dirty="0"/>
              <a:t> wrangling!</a:t>
            </a:r>
          </a:p>
        </p:txBody>
      </p:sp>
    </p:spTree>
    <p:extLst>
      <p:ext uri="{BB962C8B-B14F-4D97-AF65-F5344CB8AC3E}">
        <p14:creationId xmlns:p14="http://schemas.microsoft.com/office/powerpoint/2010/main" val="189313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5DD-C7F4-6474-533C-4EEDC595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What are the questions we want to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AE64-AE47-773F-8DEF-88A76965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Curiosity driven analysis</a:t>
            </a:r>
          </a:p>
        </p:txBody>
      </p:sp>
    </p:spTree>
    <p:extLst>
      <p:ext uri="{BB962C8B-B14F-4D97-AF65-F5344CB8AC3E}">
        <p14:creationId xmlns:p14="http://schemas.microsoft.com/office/powerpoint/2010/main" val="349137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C77-73D4-6CAD-E217-A3EF3F41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67F8-8512-8670-0701-F431CE87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Every coding decision needs to be justified. </a:t>
            </a:r>
          </a:p>
          <a:p>
            <a:r>
              <a:rPr lang="en-US" dirty="0"/>
              <a:t>I expect each of us to go through our analysis and share it together for constructive critique.</a:t>
            </a:r>
          </a:p>
          <a:p>
            <a:r>
              <a:rPr lang="en-US" dirty="0"/>
              <a:t>Reproducible code</a:t>
            </a:r>
          </a:p>
          <a:p>
            <a:r>
              <a:rPr lang="en-US" dirty="0"/>
              <a:t>Eventual Presentation to Dr. </a:t>
            </a:r>
            <a:r>
              <a:rPr lang="en-US" dirty="0" err="1"/>
              <a:t>Peti-peterdi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f997aef-1bcd-438b-a8db-706dce72ff67}" enabled="1" method="Standard" siteId="{a63249ac-3e0b-4a24-9e0c-c90ab9891e3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Office Theme</vt:lpstr>
      <vt:lpstr>PowerPoint Presentation</vt:lpstr>
      <vt:lpstr>The Macula Densa</vt:lpstr>
      <vt:lpstr>Hopeful Outcome</vt:lpstr>
      <vt:lpstr>The Dataset</vt:lpstr>
      <vt:lpstr>PowerPoint Presentation</vt:lpstr>
      <vt:lpstr>Folder Data structure</vt:lpstr>
      <vt:lpstr>Two versions of the dataset</vt:lpstr>
      <vt:lpstr>What are the questions we want to answer?</vt:lpstr>
      <vt:lpstr>Expectations</vt:lpstr>
      <vt:lpstr>Quality Control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Nelson, Jonathan</dc:creator>
  <cp:lastModifiedBy>Nelson, Jonathan</cp:lastModifiedBy>
  <cp:revision>1</cp:revision>
  <dcterms:created xsi:type="dcterms:W3CDTF">2025-03-09T21:34:40Z</dcterms:created>
  <dcterms:modified xsi:type="dcterms:W3CDTF">2025-03-09T21:59:22Z</dcterms:modified>
</cp:coreProperties>
</file>