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511C-5B75-A23C-3C02-7C317FD33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66A1B-8A90-838B-2EC7-1D6F8D82D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BA4A4-666D-C5FF-DDCF-A822C4C2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D1D6-D3D4-4DEF-85D6-D2C9664E61D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AE09B-792F-DDEB-5D8B-10656F561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AD302-EF61-36C9-41B4-0D49E52B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B33B-03AA-4648-B598-30CCC2AC1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7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5BDB-30AF-2F29-498C-30A1DAC4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094F8-9B60-F8BC-B49B-3CC59A257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89008-741E-B961-BE58-74FAEB455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D1D6-D3D4-4DEF-85D6-D2C9664E61D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5E54B-53E3-B53D-2C1E-AB55C280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19C1D-3825-FB5F-2A0B-3FC7D593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B33B-03AA-4648-B598-30CCC2AC1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9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B0457-B73A-3BD0-545A-EAE125458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110A3-4879-68B7-25A8-840EC916E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A8E62-6B51-B755-1192-A1A30D96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D1D6-D3D4-4DEF-85D6-D2C9664E61D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6474F-9F6E-E19F-79D6-763BC202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BD512-0C97-72AB-F6D9-756E91A3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B33B-03AA-4648-B598-30CCC2AC1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5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94A9-8DC9-C893-F59F-7282ECD2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ED65E-7CCF-EEFD-C2B9-9EE40EDBD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D5510-27CF-7EB2-826A-DD2A1E88B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D1D6-D3D4-4DEF-85D6-D2C9664E61D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E656A-D1F4-E9FC-2D51-2EFE3A5B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7966D-725E-BEB3-886F-E5EBA39B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B33B-03AA-4648-B598-30CCC2AC1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A29D-35C3-4937-0BDC-D9CE40DE6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2E415-2EE6-C8A4-2340-03F163E68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7FB2A-5D99-5DC8-0E63-870E9024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D1D6-D3D4-4DEF-85D6-D2C9664E61D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C022A-C81D-472C-4DE6-61CDF9137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7B262-1C04-AD93-3574-4473E4E6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B33B-03AA-4648-B598-30CCC2AC1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0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8E97-2EF9-2312-7409-DA55575F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013BA-EDF5-4A22-C9E1-B777E4758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7502B-FD54-25D8-A4D9-D3219DAA2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6C383-C2D4-B7C0-B685-F45C75A52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D1D6-D3D4-4DEF-85D6-D2C9664E61D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53A88-1E33-98B6-F569-0D61BE0B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DBE1A-E59D-E2BC-B08D-6F8794F3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B33B-03AA-4648-B598-30CCC2AC1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5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F5D3-4F6B-369C-EF5E-137A78F2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138DB-4AA5-C301-2780-1BCA71EEE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F0526-910F-B9D0-662F-02FA77832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395C0-D2F1-EE51-D294-858947B83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F7B5B-9F1A-A719-0729-51C996C38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53BEC-7CDD-CA2D-B101-53C6FDE22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D1D6-D3D4-4DEF-85D6-D2C9664E61D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6ECBF-3485-4D83-684F-4DD6170E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8A357C-F2F5-91D5-8A76-ACF2100C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B33B-03AA-4648-B598-30CCC2AC1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1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2C8D-C596-9C66-B5C8-3008FFF1F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A31B44-B72E-C2C7-3B12-D775B4E6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D1D6-D3D4-4DEF-85D6-D2C9664E61D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B6CA1-C0AC-7580-2D91-6F783AC8D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00DA3-1CFF-F323-30E5-073AA9B9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B33B-03AA-4648-B598-30CCC2AC1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1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BB2F6-CA19-6580-6F06-BA29F1DCE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D1D6-D3D4-4DEF-85D6-D2C9664E61D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247CC-C32C-E914-ABDE-6B23F62C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9DF96-8ED3-0411-76BB-EBC700282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B33B-03AA-4648-B598-30CCC2AC1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1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92C4-2C4B-6096-63E1-8B0AFFF92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E8C3B-59BC-4794-D7A8-B68F3ABDB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97086-4925-252E-79D8-012A70E9A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1C7EF-9785-25BF-7BC5-93004C32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D1D6-D3D4-4DEF-85D6-D2C9664E61D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D798A-E6B0-984C-1A20-D4C46810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4E6C2-0B83-E335-B574-A858CC04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B33B-03AA-4648-B598-30CCC2AC1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5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C70A-BE5E-58F0-F54C-A87CFBEDC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DFA8E-2E3F-12B5-0CE0-8270536A5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EF73D-69E9-6EF6-2520-A6410C016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F8D5C-8F3B-63A4-C922-C8D3AD0D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D1D6-D3D4-4DEF-85D6-D2C9664E61D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1D649-AD45-1195-8BC4-B7570E79F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19457-BAEE-9402-470C-4A39B3CA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B33B-03AA-4648-B598-30CCC2AC1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8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A49434-D763-8B54-34AA-73D35E06E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14D3F-AB5F-8D2A-EC83-D8E45E324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8106-3FD2-9251-F62F-6B669E55F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6CD1D6-D3D4-4DEF-85D6-D2C9664E61D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C3807-9C35-34D7-8483-12BD091DF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DE0C3-6685-65A8-016F-BE8502BB7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77B33B-03AA-4648-B598-30CCC2AC1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8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0E79-AF85-16D2-0E03-453AC0D12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D6DDB-EE15-11CC-E4B5-EE4FA9976E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6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FB84-254C-26DC-5CD3-E676066C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3 Macula </a:t>
            </a:r>
            <a:r>
              <a:rPr lang="en-US" dirty="0" err="1"/>
              <a:t>Densa</a:t>
            </a:r>
            <a:r>
              <a:rPr lang="en-US" dirty="0"/>
              <a:t> Datasets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A767C-7C1B-2E6E-819A-B4DAD8D95DB1}"/>
              </a:ext>
            </a:extLst>
          </p:cNvPr>
          <p:cNvSpPr txBox="1"/>
          <p:nvPr/>
        </p:nvSpPr>
        <p:spPr>
          <a:xfrm>
            <a:off x="4110356" y="1485901"/>
            <a:ext cx="3963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Ellison: 10X </a:t>
            </a:r>
            <a:r>
              <a:rPr lang="en-US" dirty="0" err="1"/>
              <a:t>snRNAseq</a:t>
            </a:r>
            <a:r>
              <a:rPr lang="en-US" dirty="0"/>
              <a:t>: Oversaturated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B57027-D90D-5227-8354-6CA1BAB90144}"/>
              </a:ext>
            </a:extLst>
          </p:cNvPr>
          <p:cNvSpPr txBox="1"/>
          <p:nvPr/>
        </p:nvSpPr>
        <p:spPr>
          <a:xfrm>
            <a:off x="167225" y="1481138"/>
            <a:ext cx="3943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Ellison: 10X </a:t>
            </a:r>
            <a:r>
              <a:rPr lang="en-US" dirty="0" err="1"/>
              <a:t>scRNaseq</a:t>
            </a:r>
            <a:r>
              <a:rPr lang="en-US" dirty="0"/>
              <a:t>: Oversaturated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DC3150-27D0-316F-2F00-2797087DB309}"/>
              </a:ext>
            </a:extLst>
          </p:cNvPr>
          <p:cNvSpPr txBox="1"/>
          <p:nvPr/>
        </p:nvSpPr>
        <p:spPr>
          <a:xfrm>
            <a:off x="8053487" y="1481138"/>
            <a:ext cx="4572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Nelson: </a:t>
            </a:r>
            <a:r>
              <a:rPr lang="en-US" dirty="0" err="1"/>
              <a:t>Pipseq</a:t>
            </a:r>
            <a:r>
              <a:rPr lang="en-US" dirty="0"/>
              <a:t> </a:t>
            </a:r>
            <a:r>
              <a:rPr lang="en-US" dirty="0" err="1"/>
              <a:t>snRNAseq</a:t>
            </a:r>
            <a:r>
              <a:rPr lang="en-US" dirty="0"/>
              <a:t>: Cortex + Medulla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16D11-6534-3257-C90F-6131E92F6521}"/>
              </a:ext>
            </a:extLst>
          </p:cNvPr>
          <p:cNvSpPr txBox="1"/>
          <p:nvPr/>
        </p:nvSpPr>
        <p:spPr>
          <a:xfrm>
            <a:off x="4975657" y="2267712"/>
            <a:ext cx="223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20K Slc12a1+ Nuclei</a:t>
            </a:r>
          </a:p>
          <a:p>
            <a:r>
              <a:rPr lang="en-US" dirty="0"/>
              <a:t>Fear of doublets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CEC03E-36E7-DF46-18F4-2AEF1645F36A}"/>
              </a:ext>
            </a:extLst>
          </p:cNvPr>
          <p:cNvSpPr txBox="1"/>
          <p:nvPr/>
        </p:nvSpPr>
        <p:spPr>
          <a:xfrm>
            <a:off x="8425552" y="2267712"/>
            <a:ext cx="3211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20K Slc12a1+ Nuclei</a:t>
            </a:r>
          </a:p>
          <a:p>
            <a:r>
              <a:rPr lang="en-US" dirty="0"/>
              <a:t>Separated by Cortex + Medulla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29F79-5529-2BB6-816A-E76708EE15FD}"/>
              </a:ext>
            </a:extLst>
          </p:cNvPr>
          <p:cNvSpPr txBox="1"/>
          <p:nvPr/>
        </p:nvSpPr>
        <p:spPr>
          <a:xfrm>
            <a:off x="704968" y="2267712"/>
            <a:ext cx="3211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20K Nos1-cre Cells</a:t>
            </a:r>
          </a:p>
          <a:p>
            <a:r>
              <a:rPr lang="en-US" dirty="0"/>
              <a:t>Separated by Cortex + Medulla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4DD4C6-F325-749A-6194-173F19061EA4}"/>
              </a:ext>
            </a:extLst>
          </p:cNvPr>
          <p:cNvSpPr txBox="1"/>
          <p:nvPr/>
        </p:nvSpPr>
        <p:spPr>
          <a:xfrm>
            <a:off x="167224" y="5833872"/>
            <a:ext cx="394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here and use as ground truth and look for confirmation in other datasets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497D5A-5B69-2C77-A599-2F344D6A68E5}"/>
              </a:ext>
            </a:extLst>
          </p:cNvPr>
          <p:cNvSpPr txBox="1"/>
          <p:nvPr/>
        </p:nvSpPr>
        <p:spPr>
          <a:xfrm>
            <a:off x="1161288" y="3575304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11458 # of Cells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6F5AFD-C6A1-349C-B17F-01C5EFAF8C21}"/>
              </a:ext>
            </a:extLst>
          </p:cNvPr>
          <p:cNvSpPr txBox="1"/>
          <p:nvPr/>
        </p:nvSpPr>
        <p:spPr>
          <a:xfrm>
            <a:off x="4975657" y="3574626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1461 # of Cells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C1D6F2-8AC6-26D5-CE9A-8853C8BB2B17}"/>
              </a:ext>
            </a:extLst>
          </p:cNvPr>
          <p:cNvSpPr txBox="1"/>
          <p:nvPr/>
        </p:nvSpPr>
        <p:spPr>
          <a:xfrm>
            <a:off x="9023401" y="3574626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807 # of Cells</a:t>
            </a:r>
          </a:p>
        </p:txBody>
      </p:sp>
    </p:spTree>
    <p:extLst>
      <p:ext uri="{BB962C8B-B14F-4D97-AF65-F5344CB8AC3E}">
        <p14:creationId xmlns:p14="http://schemas.microsoft.com/office/powerpoint/2010/main" val="256620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81ED9-257E-0C93-8824-7A8C3608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Analysis of Original Dataset</a:t>
            </a:r>
          </a:p>
        </p:txBody>
      </p:sp>
    </p:spTree>
    <p:extLst>
      <p:ext uri="{BB962C8B-B14F-4D97-AF65-F5344CB8AC3E}">
        <p14:creationId xmlns:p14="http://schemas.microsoft.com/office/powerpoint/2010/main" val="136713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D4BE9-02CC-9A7F-A72F-B089B312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A0D8B-5CC6-D669-CC61-EC249E3F5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9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f997aef-1bcd-438b-a8db-706dce72ff67}" enabled="1" method="Standard" siteId="{a63249ac-3e0b-4a24-9e0c-c90ab9891e3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78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3 Macula Densa Datasets</vt:lpstr>
      <vt:lpstr>Analysis of Original Dataset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Nelson</dc:creator>
  <cp:lastModifiedBy>Jonathan Nelson</cp:lastModifiedBy>
  <cp:revision>1</cp:revision>
  <dcterms:created xsi:type="dcterms:W3CDTF">2025-04-13T22:01:34Z</dcterms:created>
  <dcterms:modified xsi:type="dcterms:W3CDTF">2025-04-14T03:09:22Z</dcterms:modified>
</cp:coreProperties>
</file>