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84B0D-993E-4BB8-B7DC-27EAEC9A0EF1}" v="2" dt="2025-01-27T23:10:25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Nelson" userId="cfea3564-1b64-4a61-8b96-02e99d7f2e25" providerId="ADAL" clId="{87F84B0D-993E-4BB8-B7DC-27EAEC9A0EF1}"/>
    <pc:docChg chg="custSel addSld modSld">
      <pc:chgData name="Jonathan Nelson" userId="cfea3564-1b64-4a61-8b96-02e99d7f2e25" providerId="ADAL" clId="{87F84B0D-993E-4BB8-B7DC-27EAEC9A0EF1}" dt="2025-01-27T23:10:25.624" v="5"/>
      <pc:docMkLst>
        <pc:docMk/>
      </pc:docMkLst>
      <pc:sldChg chg="addSp delSp new mod">
        <pc:chgData name="Jonathan Nelson" userId="cfea3564-1b64-4a61-8b96-02e99d7f2e25" providerId="ADAL" clId="{87F84B0D-993E-4BB8-B7DC-27EAEC9A0EF1}" dt="2025-01-27T23:08:56.094" v="3" actId="478"/>
        <pc:sldMkLst>
          <pc:docMk/>
          <pc:sldMk cId="1899171329" sldId="265"/>
        </pc:sldMkLst>
        <pc:spChg chg="del">
          <ac:chgData name="Jonathan Nelson" userId="cfea3564-1b64-4a61-8b96-02e99d7f2e25" providerId="ADAL" clId="{87F84B0D-993E-4BB8-B7DC-27EAEC9A0EF1}" dt="2025-01-27T23:08:56.094" v="3" actId="478"/>
          <ac:spMkLst>
            <pc:docMk/>
            <pc:sldMk cId="1899171329" sldId="265"/>
            <ac:spMk id="2" creationId="{86C2DD48-64FA-1A6F-8BB7-D3F8EB593782}"/>
          </ac:spMkLst>
        </pc:spChg>
        <pc:spChg chg="del">
          <ac:chgData name="Jonathan Nelson" userId="cfea3564-1b64-4a61-8b96-02e99d7f2e25" providerId="ADAL" clId="{87F84B0D-993E-4BB8-B7DC-27EAEC9A0EF1}" dt="2025-01-27T23:08:54.395" v="2" actId="478"/>
          <ac:spMkLst>
            <pc:docMk/>
            <pc:sldMk cId="1899171329" sldId="265"/>
            <ac:spMk id="3" creationId="{E57884AA-BC96-FD03-73ED-59D6A3924605}"/>
          </ac:spMkLst>
        </pc:spChg>
        <pc:picChg chg="add">
          <ac:chgData name="Jonathan Nelson" userId="cfea3564-1b64-4a61-8b96-02e99d7f2e25" providerId="ADAL" clId="{87F84B0D-993E-4BB8-B7DC-27EAEC9A0EF1}" dt="2025-01-27T23:08:52.087" v="1"/>
          <ac:picMkLst>
            <pc:docMk/>
            <pc:sldMk cId="1899171329" sldId="265"/>
            <ac:picMk id="5122" creationId="{D7F913F9-86AB-C526-D544-63E0D49EB9A9}"/>
          </ac:picMkLst>
        </pc:picChg>
      </pc:sldChg>
      <pc:sldChg chg="addSp new">
        <pc:chgData name="Jonathan Nelson" userId="cfea3564-1b64-4a61-8b96-02e99d7f2e25" providerId="ADAL" clId="{87F84B0D-993E-4BB8-B7DC-27EAEC9A0EF1}" dt="2025-01-27T23:10:25.624" v="5"/>
        <pc:sldMkLst>
          <pc:docMk/>
          <pc:sldMk cId="3693089949" sldId="266"/>
        </pc:sldMkLst>
        <pc:picChg chg="add">
          <ac:chgData name="Jonathan Nelson" userId="cfea3564-1b64-4a61-8b96-02e99d7f2e25" providerId="ADAL" clId="{87F84B0D-993E-4BB8-B7DC-27EAEC9A0EF1}" dt="2025-01-27T23:10:25.624" v="5"/>
          <ac:picMkLst>
            <pc:docMk/>
            <pc:sldMk cId="3693089949" sldId="266"/>
            <ac:picMk id="6146" creationId="{2CBCC2B2-F4B1-C1D1-1DAB-B42DACA2C2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4A3F-B647-D314-A0A1-E90BB930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029ED-828E-2071-75F5-CB4D5F21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4375-61C1-D98B-F662-50668D8A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190-C381-4CAA-B171-FA3BF9D0071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666F6-ABE3-976B-DE8C-1A3EDD4E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6997-9C02-D0C2-9CD4-A3ADA63E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2D83-1969-4C5F-87AC-80AB10C4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50B5-1F47-6598-7BB3-38A0170A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FF915-EF65-4998-6351-60048F4B8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A86ED-9CF5-D1EF-DF97-F046DE08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190-C381-4CAA-B171-FA3BF9D0071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6FF2E-236B-8CF9-B56E-37EF4CB3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C0AC-4984-A291-F71A-2767BCF1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2D83-1969-4C5F-87AC-80AB10C4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4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EAF2E-3B82-2C1A-0FEE-60B4CFA7D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8BD02-B614-53B5-86C2-7B152F322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9E65-94D9-F9C6-6AF0-3BC05F97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190-C381-4CAA-B171-FA3BF9D0071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DC1D-D68C-E268-BFC2-D7F9D60F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29BBA-107A-B4FE-6D0D-8258AA61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2D83-1969-4C5F-87AC-80AB10C4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4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AAF4-2384-3483-1383-90EEF564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FA3B-2263-9E04-2ABD-EEE126C3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FB61-2981-2E8D-EAAE-DCB32BAE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190-C381-4CAA-B171-FA3BF9D0071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8696-91D4-A826-3B04-27CE8704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398C-77DF-A7F8-1E10-E78C002E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2D83-1969-4C5F-87AC-80AB10C4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5D48-56F1-49C9-7271-4494FD2E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519FA-962E-3974-7C87-40426145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50F62-60D0-A1BD-8FD4-A45CD79F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190-C381-4CAA-B171-FA3BF9D0071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0E75-DF0E-E1CA-2415-B53203A7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471F-BA33-1CB1-9C83-E5A8152A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2D83-1969-4C5F-87AC-80AB10C4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F8B3-0369-6226-B207-15624035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6ECE-D2CF-E49A-2864-BAF1D8D8E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B96E3-0A1C-797E-1136-B4F60551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D01D5-76B9-438C-7911-1A4F91CB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190-C381-4CAA-B171-FA3BF9D0071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D57BD-5520-2DC9-C88A-021BF44C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63E2D-AD02-9628-C275-DFA16E20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2D83-1969-4C5F-87AC-80AB10C4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9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FD2C-B8C2-33FF-040F-80B8CA05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32869-4BF4-4961-6E23-2D88147D3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E2D7E-A6C1-1775-54C8-106F90842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91C67-2659-A3AB-0102-550213476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A0C17-722E-25C2-CF5D-B18526F40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5CFC5-3020-23D5-FAE0-2AF5F2C7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190-C381-4CAA-B171-FA3BF9D0071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D8538-7C1B-0FC0-8C0E-AC984FCD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7282C-FE6C-878B-3BDF-3AC20956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2D83-1969-4C5F-87AC-80AB10C4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8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BA96-F270-5664-8367-9C99A5AB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5F781-10A2-270C-E0C9-F7869803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190-C381-4CAA-B171-FA3BF9D0071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EC307-4F20-F0EF-AAA6-39A49F14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16AFC-FD6A-5E1B-F647-007A6A8F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2D83-1969-4C5F-87AC-80AB10C4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00317-D610-CA65-FC16-DF7FDBAF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190-C381-4CAA-B171-FA3BF9D0071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CD2A8-0F84-E5E3-741A-572C10BE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4EDF-B920-C768-9343-04E324C9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2D83-1969-4C5F-87AC-80AB10C4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0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05D0-59EA-3909-5322-46A1BE8B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7DF5-4A27-63CC-653A-4DEBDD701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58CB9-D983-47D0-07FB-3EFA8F53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AD72-49F5-6058-CEA4-5895E46E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190-C381-4CAA-B171-FA3BF9D0071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5C348-7E40-2BB8-E480-93A442CA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A0E05-9393-BD8B-2600-3F8B1B1D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2D83-1969-4C5F-87AC-80AB10C4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2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D79E-FA2B-8288-EA15-2979FF3B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B5C15-9FBB-C2BA-DB96-9311A8DC3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30B2E-8287-88F3-10AA-681C2FEF6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8C1D1-61BF-0C93-AAF6-43FDF88E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D190-C381-4CAA-B171-FA3BF9D0071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DE7D9-BF76-2374-6983-2D0EABEB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4B5D4-8969-D4EC-30F3-3C4F6D8A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2D83-1969-4C5F-87AC-80AB10C4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6657B-396C-7067-675D-BA43EE18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811D3-69A5-731E-8401-A17345005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99B5-F1A6-2FF1-F45C-EAD28FEB0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9D190-C381-4CAA-B171-FA3BF9D0071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5A30-EC91-E1B0-537B-BE55B2A7F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5DFA-A999-CF30-064A-59248FB2C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42D83-1969-4C5F-87AC-80AB10C4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0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D78788-576E-4530-0A06-14AC4658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9" y="865584"/>
            <a:ext cx="2931234" cy="5457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BCDA3F-7F92-A49C-4D9D-4F860DB1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838" y="865584"/>
            <a:ext cx="2711736" cy="5457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346713-4C58-06A6-8390-31ABAF832A38}"/>
              </a:ext>
            </a:extLst>
          </p:cNvPr>
          <p:cNvSpPr txBox="1"/>
          <p:nvPr/>
        </p:nvSpPr>
        <p:spPr>
          <a:xfrm>
            <a:off x="3145838" y="280809"/>
            <a:ext cx="260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Seurat V4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402910-F74C-09DF-0FC2-F1021FDA5D9C}"/>
              </a:ext>
            </a:extLst>
          </p:cNvPr>
          <p:cNvSpPr txBox="1"/>
          <p:nvPr/>
        </p:nvSpPr>
        <p:spPr>
          <a:xfrm>
            <a:off x="6438908" y="280809"/>
            <a:ext cx="2931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Seurat V5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8FE471-6EFA-4B40-F20B-D676AA415BC7}"/>
              </a:ext>
            </a:extLst>
          </p:cNvPr>
          <p:cNvSpPr/>
          <p:nvPr/>
        </p:nvSpPr>
        <p:spPr>
          <a:xfrm>
            <a:off x="3145838" y="3156155"/>
            <a:ext cx="6224303" cy="235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FFD35-51C7-2135-856E-66EF35CD77D2}"/>
              </a:ext>
            </a:extLst>
          </p:cNvPr>
          <p:cNvSpPr/>
          <p:nvPr/>
        </p:nvSpPr>
        <p:spPr>
          <a:xfrm>
            <a:off x="3145837" y="2686789"/>
            <a:ext cx="6224303" cy="235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3CFCD-B964-BDF6-079C-BCB16A1CF80C}"/>
              </a:ext>
            </a:extLst>
          </p:cNvPr>
          <p:cNvSpPr txBox="1"/>
          <p:nvPr/>
        </p:nvSpPr>
        <p:spPr>
          <a:xfrm>
            <a:off x="6257988" y="6350398"/>
            <a:ext cx="347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Less Conservative = More DEGs</a:t>
            </a:r>
          </a:p>
        </p:txBody>
      </p:sp>
    </p:spTree>
    <p:extLst>
      <p:ext uri="{BB962C8B-B14F-4D97-AF65-F5344CB8AC3E}">
        <p14:creationId xmlns:p14="http://schemas.microsoft.com/office/powerpoint/2010/main" val="177583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68,300+ Meeting Agenda Stock Illustrations, Royalty-Free Vector Graphics &amp;  Clip Art - iStock | Meeting, Business meeting, Agenda">
            <a:extLst>
              <a:ext uri="{FF2B5EF4-FFF2-40B4-BE49-F238E27FC236}">
                <a16:creationId xmlns:a16="http://schemas.microsoft.com/office/drawing/2014/main" id="{D7F913F9-86AB-C526-D544-63E0D49EB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514350"/>
            <a:ext cx="4867275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17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8646-F940-C94F-BFEA-B328A5B0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CB80-2762-A19B-52CE-A848D8E0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My Life My Story | VA Palo Alto Health Care | Veterans Affairs">
            <a:extLst>
              <a:ext uri="{FF2B5EF4-FFF2-40B4-BE49-F238E27FC236}">
                <a16:creationId xmlns:a16="http://schemas.microsoft.com/office/drawing/2014/main" id="{2CBCC2B2-F4B1-C1D1-1DAB-B42DACA2C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0"/>
            <a:ext cx="11641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08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773FB4-477A-BF9B-C966-8E72A255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498225"/>
            <a:ext cx="8145012" cy="55633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A0497E-3F41-C6E6-4B87-3DC2538D03FB}"/>
              </a:ext>
            </a:extLst>
          </p:cNvPr>
          <p:cNvSpPr/>
          <p:nvPr/>
        </p:nvSpPr>
        <p:spPr>
          <a:xfrm>
            <a:off x="2042597" y="3091070"/>
            <a:ext cx="6953919" cy="438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800+ Two Computers Side By Side Stock Photos, Pictures &amp; Royalty-Free  Images - iStock">
            <a:extLst>
              <a:ext uri="{FF2B5EF4-FFF2-40B4-BE49-F238E27FC236}">
                <a16:creationId xmlns:a16="http://schemas.microsoft.com/office/drawing/2014/main" id="{5BF92ADC-8641-83C8-2368-3160B794F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" t="17222" r="10700" b="21157"/>
          <a:stretch/>
        </p:blipFill>
        <p:spPr bwMode="auto">
          <a:xfrm>
            <a:off x="3618271" y="1995948"/>
            <a:ext cx="4768646" cy="269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7700D0-E361-AEBF-BF2B-BCF9627FB95B}"/>
              </a:ext>
            </a:extLst>
          </p:cNvPr>
          <p:cNvSpPr txBox="1"/>
          <p:nvPr/>
        </p:nvSpPr>
        <p:spPr>
          <a:xfrm>
            <a:off x="4602641" y="2960340"/>
            <a:ext cx="1453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Seurat V4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B39B8-987D-B613-DB12-4B5BE28F0160}"/>
              </a:ext>
            </a:extLst>
          </p:cNvPr>
          <p:cNvSpPr txBox="1"/>
          <p:nvPr/>
        </p:nvSpPr>
        <p:spPr>
          <a:xfrm>
            <a:off x="6219409" y="2736502"/>
            <a:ext cx="1453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Seurat V5</a:t>
            </a:r>
          </a:p>
        </p:txBody>
      </p:sp>
    </p:spTree>
    <p:extLst>
      <p:ext uri="{BB962C8B-B14F-4D97-AF65-F5344CB8AC3E}">
        <p14:creationId xmlns:p14="http://schemas.microsoft.com/office/powerpoint/2010/main" val="366294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5 Best Welcome to the Team Messages for New Employees">
            <a:extLst>
              <a:ext uri="{FF2B5EF4-FFF2-40B4-BE49-F238E27FC236}">
                <a16:creationId xmlns:a16="http://schemas.microsoft.com/office/drawing/2014/main" id="{D5E99413-6639-C1E0-2E3F-96039024B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08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A8BB0-8CFC-DF95-DB84-EBBD6AF43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179"/>
          <a:stretch/>
        </p:blipFill>
        <p:spPr>
          <a:xfrm>
            <a:off x="838200" y="2231922"/>
            <a:ext cx="5147549" cy="25155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9F7EE-F5CD-FF86-FD38-EE868F87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7"/>
          <a:stretch/>
        </p:blipFill>
        <p:spPr>
          <a:xfrm>
            <a:off x="6206253" y="2153265"/>
            <a:ext cx="5143539" cy="2585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E36D22-77FE-9377-2B4B-796E31C7F58C}"/>
              </a:ext>
            </a:extLst>
          </p:cNvPr>
          <p:cNvSpPr txBox="1"/>
          <p:nvPr/>
        </p:nvSpPr>
        <p:spPr>
          <a:xfrm>
            <a:off x="983226" y="1754437"/>
            <a:ext cx="500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DEG List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D75D1-F228-B48A-14BA-0418D6E50CAB}"/>
              </a:ext>
            </a:extLst>
          </p:cNvPr>
          <p:cNvSpPr txBox="1"/>
          <p:nvPr/>
        </p:nvSpPr>
        <p:spPr>
          <a:xfrm>
            <a:off x="6206252" y="1754437"/>
            <a:ext cx="500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DEG List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E4F80-968B-5006-49DF-CE0EB31FC8F5}"/>
              </a:ext>
            </a:extLst>
          </p:cNvPr>
          <p:cNvSpPr txBox="1"/>
          <p:nvPr/>
        </p:nvSpPr>
        <p:spPr>
          <a:xfrm>
            <a:off x="983226" y="4747444"/>
            <a:ext cx="1022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is Shared (or unshared) between them?</a:t>
            </a:r>
          </a:p>
        </p:txBody>
      </p:sp>
    </p:spTree>
    <p:extLst>
      <p:ext uri="{BB962C8B-B14F-4D97-AF65-F5344CB8AC3E}">
        <p14:creationId xmlns:p14="http://schemas.microsoft.com/office/powerpoint/2010/main" val="428429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enuine Fine Art Reproduction | Art Reproductions | Art Replicas | Art - Art  Reproduction of the Month">
            <a:extLst>
              <a:ext uri="{FF2B5EF4-FFF2-40B4-BE49-F238E27FC236}">
                <a16:creationId xmlns:a16="http://schemas.microsoft.com/office/drawing/2014/main" id="{21892BDA-9BAF-8BEF-BA55-7BFB225E8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09675"/>
            <a:ext cx="97536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83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654A6D-FB65-5190-AFCE-40A0AD99B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375"/>
          <a:stretch/>
        </p:blipFill>
        <p:spPr>
          <a:xfrm>
            <a:off x="838200" y="2749825"/>
            <a:ext cx="10287460" cy="398206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B1CF2-BB87-C60D-0CC8-F944E2706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109"/>
            <a:ext cx="1021222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0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ABBA-7E95-3A8E-0E1D-DF8B7DFA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5EB0F-AF3D-12EC-EEBF-42439CE5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4312"/>
            <a:ext cx="11430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llustration cartoon corona virus a microorganism, sars, covid 19 | Postcard">
            <a:extLst>
              <a:ext uri="{FF2B5EF4-FFF2-40B4-BE49-F238E27FC236}">
                <a16:creationId xmlns:a16="http://schemas.microsoft.com/office/drawing/2014/main" id="{7B99CC86-9E1D-94A5-F001-F4855E55A8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0380"/>
            <a:ext cx="4428203" cy="442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AF1711-A13B-AEDC-CCB2-DBC06547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022" y="1354968"/>
            <a:ext cx="5644778" cy="469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8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f997aef-1bcd-438b-a8db-706dce72ff67}" enabled="1" method="Standard" siteId="{a63249ac-3e0b-4a24-9e0c-c90ab9891e3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29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Nelson, Jonathan</dc:creator>
  <cp:lastModifiedBy>Jonathan Nelson</cp:lastModifiedBy>
  <cp:revision>1</cp:revision>
  <dcterms:created xsi:type="dcterms:W3CDTF">2025-01-27T18:59:33Z</dcterms:created>
  <dcterms:modified xsi:type="dcterms:W3CDTF">2025-01-27T23:10:34Z</dcterms:modified>
</cp:coreProperties>
</file>