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F5082-B735-4F19-17B1-9D4B7AD54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B58ED-901C-CCDC-654C-BD07BB386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47C776-2CB5-51FC-28DC-BB51C947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A0927-EBA5-CC0F-242B-0A1F0EF0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F539C-E0D7-6B16-7B77-A05C3232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15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A2D37-A756-F019-B27D-251D43CC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EB262C-9B0E-7E04-35D5-80DF0B98F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66901-4637-25B3-6285-08FE1793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9E09F0-6BE5-4EB1-C5A6-CDCB9F44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0E84B-16A2-6D81-86C1-758C2D1D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87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81F1D6-36C3-EDA5-2EB2-AF561B40E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782AF-DFA9-0D10-E222-51432E04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7F32D-A460-C2D3-DAE2-958D3754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C17C2-0517-871C-BBEE-B10CE4F7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7E84C-29A2-2E28-E556-772F0A6A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0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E3714-4ACD-F3D0-E137-5980F777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746B5D-A6E5-6AF9-2461-4B5EEB00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F46D8-CB79-44CF-1E96-0D14F061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ADF065-EA76-2009-D5A0-F3DD0410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9A19C1-9268-FB43-3AEB-60BFBAB0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7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23562-BD79-0398-C6B0-A8D77AF3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F40810-488E-7DA6-AE14-8FEFCF5B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233C0-7EA9-B9EE-68A0-DE1CF844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8A7357-F5A6-6117-CE7A-791C6394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1435E0-AF8A-1DFD-9894-C34110F7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18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E3AC-40D3-5B12-A78F-BCC60953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8B4ED-18E7-EC15-D353-191331DD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DF567A-2218-1E0D-89DA-66E6FBCF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239101-62EF-AEBA-FC1A-F5ABE18D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8489CA-FF0C-B9DF-B455-B7701F61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93D2B3-2D90-E279-5027-EEA096C1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43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996C-7091-220B-CCA7-F76AB172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7AA4D6-61A2-1D59-6914-3D69C4DC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BDF5A8-746B-58C6-2B3C-C04A5E20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7D92CE-2745-9850-EB4A-213398D14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B9C173-913E-CE43-8DD2-769110E44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24F71D-C466-E25F-5AA4-66B8823F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EB1894-4273-03A6-1398-99FEA826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F33FF0-8FBE-4A19-119F-80E8F2E4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52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82D9B-F140-19C5-ABE6-AF34EACE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C87252-BCB2-0C80-88C5-6C5F5946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1C7114-AB23-D80B-0ED6-490D17EE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A2FF80-07CF-6062-D435-7412CAB0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9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D7D1F8-F07D-0B00-ECAC-F1487A9B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34BB27-5E66-D21F-F2D7-2BE30CFA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09CF35-1BFD-4A46-D742-ACBDAAD3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7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FF4A-303B-BD82-DE2A-6EFD856C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E5597-D726-2A65-C63A-B1639C78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0B653A-23FA-73A2-F64D-396F0180E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283CDC-221C-9F02-F225-5BF9F600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E94659-9002-C374-67B3-4AD0E58E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994052-88AC-95FB-34DC-40987326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7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C5816-061E-2958-009E-2634EF6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10DA7F4-8F06-BFFE-D32C-6C863B291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CFE06B-6261-C08E-219B-8C0BE6DC5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ED9C85-5AF7-6F64-03ED-F0DB039A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FF6F65-E2A3-B049-7C76-5EC3C211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7F4CD4-33FC-67DE-C08A-52E14FB7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4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E89AF5-76BD-6037-977D-ABCD5E53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F6C03-222E-7468-D251-1573DC78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930CD2-E611-638A-6A29-B4524F43B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68858-FCAB-4D34-8658-CD3DD1089A2B}" type="datetimeFigureOut">
              <a:rPr lang="pt-BR" smtClean="0"/>
              <a:t>27/09/2023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315F9B-D860-84B4-0491-438821E55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61ABA8-1377-C6AE-A27E-EA811E587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DF25-36A8-4D50-945F-404C96B08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7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00ACB0E-EDFD-5F1D-ECB1-A5DD7E73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019"/>
            <a:ext cx="12192000" cy="58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5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F007127-B76F-0909-C749-71116111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578"/>
            <a:ext cx="12192000" cy="581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5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1351EF-DCDB-F814-7EEA-5298081CA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267"/>
            <a:ext cx="12192000" cy="584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8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C21F-CB05-3AF6-8F0D-510686D8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909D5-B326-710C-270D-C03A564E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9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C21F-CB05-3AF6-8F0D-510686D8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909D5-B326-710C-270D-C03A564E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9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C21F-CB05-3AF6-8F0D-510686D8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909D5-B326-710C-270D-C03A564E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22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EC21F-CB05-3AF6-8F0D-510686D8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909D5-B326-710C-270D-C03A564EA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0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Uilan Coqueiro</dc:creator>
  <cp:lastModifiedBy>Uilan Coqueiro</cp:lastModifiedBy>
  <cp:revision>3</cp:revision>
  <dcterms:created xsi:type="dcterms:W3CDTF">2023-09-27T21:51:50Z</dcterms:created>
  <dcterms:modified xsi:type="dcterms:W3CDTF">2023-09-28T01:17:55Z</dcterms:modified>
</cp:coreProperties>
</file>