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AF55-DCD3-C2B0-CEF6-B3DAFD70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1F2BBD-3FBB-BCFC-32C0-E134EAD2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29DA96-3BF0-086D-C567-91FEBBCF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BA267-75F4-601D-8C53-EB4DD35C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2DA4C-320D-38E4-8EE5-FA0DE5F5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D13FE-B26D-CCDD-1497-7300A016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130420-00ED-7C61-6757-A026B06E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9EC11-64D5-29C2-6744-E4B59446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C32A6-4BC5-B8A9-182C-C44AB241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EEB12-A000-67B9-07D9-965CD8BA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86B132-BF9B-3A13-104C-6ACA9D0B3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46D25E-6762-FA9F-7F1C-CB9205A1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899B5-338F-D505-7EEA-DFF9A1DB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C4578-DD1C-49B8-8B34-7192D7E2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8DC01-5A55-D081-C909-210B5EFC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3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E3A54-A191-7849-86F3-D633F34F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79251-8235-B9BE-EFB5-440F8CD4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EEFDA-6768-D033-C58A-8BA8B1AF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5F478-6DA4-3EB1-1FA4-697070CB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AFC1D-A3FB-46B6-9499-70562CB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52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190CA-FF55-D627-F6D3-DACCC7F6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B2AFBC-EE5B-A3C4-A8D8-E246BDD62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252A3-2EF5-6DB2-6FB6-C4FBAF87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08A6C-D06E-CACD-2613-D04D06A7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13046-8739-4079-01B1-ABD8C7AD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71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A470-D2B3-0BCA-7BD4-60C8EA12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D1B63-CB21-6E46-002F-E26DAC8D3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BB4249-018B-316C-0138-EF81AC17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75B23C-207F-62B2-B83F-E659F09F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C9D57-0840-7549-C8F0-C2D3D539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5370E-D674-60AF-F04E-FF664C1A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4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82E4C-123F-E55A-481F-2A831294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C35CBE-4D0C-89A2-CEA3-22A192A9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C4D252-DEF0-4C30-4B66-D225AB66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16B0EF-78DF-8F0C-701B-B57493243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B13087-13C4-3399-8034-166102A32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6616F2-E442-880C-61A5-F047E690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06B961-56EB-CDA1-5F83-F4492CD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77C470-96D0-CC0A-739D-67BD0CB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9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ACB44-8EA0-DE03-3091-8AC97FE8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F05FE0-4082-B4F7-82B8-E8E07C99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D69CC-DB1F-07A6-850C-3709956E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25123C-F075-7D7C-9A9F-C62A3010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95466E-6963-2D59-A958-BB2B038E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B995AD-226F-1754-9D97-9AD9D225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B07493-E3F2-FF25-DC08-AA808C6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E19C8-9E2D-8354-7B92-CE6B888C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B65D4-5BBB-CE64-90BC-6B364374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66784-4DD4-B83D-0CA1-EE0873D6F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C5C2C0-5E28-83A8-9CE8-2C038C3A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6160C-2577-CC6B-25EF-324F9885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B49B0-3544-0D33-FCA2-CEBB34A6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8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2567-620C-AAC1-14E5-B787C629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31FF34-BF75-CA52-3774-622615916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8E7EF-F70D-3BB1-6F50-4F35BF2DB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17C6D-4F87-7C3F-0711-1887176D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683A2-56EA-982F-ABDE-E074CDA8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C9343-B5ED-3C0F-0738-08D8E494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6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8B1E4F-D240-AF06-FDE0-CAC7C2C2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3185E-DD55-0097-C855-ACB9EEC7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511DA-9187-1B31-647E-3650259D1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F27E-1265-4113-9C03-0BF2B16929D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C2B2A-84EF-ACF3-44F9-78EA9B1B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C8A4A-054C-4F6A-665A-9D58657D6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6515-A500-46AF-A019-C10406996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96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1CB8532-92B1-D8A7-035C-01F79E31D9CB}"/>
              </a:ext>
            </a:extLst>
          </p:cNvPr>
          <p:cNvSpPr txBox="1"/>
          <p:nvPr/>
        </p:nvSpPr>
        <p:spPr>
          <a:xfrm>
            <a:off x="355838" y="228123"/>
            <a:ext cx="6916229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Introdução: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 que é uma API?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 que é uma API REST?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Por que usar uma API REST?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Fundamentos de uma API REST: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Arquitetura cliente-servidor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Estado da aplicação e transferência de estado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Métodos HTTP (GET, POST, PUT, DELETE)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Recursos e 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URIs</a:t>
            </a:r>
            <a:endParaRPr lang="pt-BR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Representações de dados (JSON, XML, etc.)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Projeto de uma API REST: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Identificar os recursos principais da aplicação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Mapeamento de recursos para 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URIs</a:t>
            </a:r>
            <a:endParaRPr lang="pt-BR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Definir as operações suportadas por cada recurso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Estrutura de pastas e arquivos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Requests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 Responses: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Estrutura básica de uma requisição HTTP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Códigos de status HTTP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Headers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comuns (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Content-Type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Authorization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Corpo da requisição e resposta (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payload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Exemplos de requisições e respostas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Autenticação e Autorização: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Autenticação baseada em token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 e JWT (JSON Web Tokens)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Autorização com base em papéis (roles) ou permissões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Boas práticas de design de API REST: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Nomes de recursos e 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endpoints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significativos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Uso adequado dos métodos HTTP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Versionamento da API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Tratamento de erros e códigos de status apropriados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Paginação e ordenação de resultados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Cache e otimização de desempenho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Ferramentas e Frameworks: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Exemplos de frameworks populares para construção de APIs REST (ASP .NET, Express.js,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Uso de ferramentas de documentação de API (Swagger, 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Postman</a:t>
            </a: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etc.)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Exercícios práticos: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Construção de uma API REST simples utilizando um ASP .NET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Testar a API utilizando ferramentas como o </a:t>
            </a:r>
            <a:r>
              <a:rPr lang="pt-BR" sz="1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Postman</a:t>
            </a:r>
            <a:endParaRPr lang="pt-BR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Perguntas e discussão.</a:t>
            </a:r>
          </a:p>
          <a:p>
            <a:pPr algn="l"/>
            <a:r>
              <a: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8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3879D2B-2F1C-ECE3-5F34-61A0165C215B}"/>
              </a:ext>
            </a:extLst>
          </p:cNvPr>
          <p:cNvSpPr txBox="1"/>
          <p:nvPr/>
        </p:nvSpPr>
        <p:spPr>
          <a:xfrm>
            <a:off x="3047281" y="269033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9: Perguntas e discussão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8880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ECAFD3-F158-7071-0200-3F5558FFCE61}"/>
              </a:ext>
            </a:extLst>
          </p:cNvPr>
          <p:cNvSpPr txBox="1"/>
          <p:nvPr/>
        </p:nvSpPr>
        <p:spPr>
          <a:xfrm>
            <a:off x="304081" y="28779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21638E-6BFF-A6F7-36FE-3793F80A4497}"/>
              </a:ext>
            </a:extLst>
          </p:cNvPr>
          <p:cNvSpPr txBox="1"/>
          <p:nvPr/>
        </p:nvSpPr>
        <p:spPr>
          <a:xfrm>
            <a:off x="3048000" y="1551563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 é um protocolo de autorização usado para conceder acesso limitado a recursos protegidos em nome de um usuário, sem exigir que o usuário compartilhe suas credenciais de login diretamente com o serviço de terceiros. Ele permite que usuários autentiquem-se em um serviço (provedor de identidade) e autorizem outros serviços (provedores de recursos) a acessarem suas informações sem precisar compartilhar suas senhas.</a:t>
            </a:r>
          </a:p>
          <a:p>
            <a:pPr algn="l"/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 fluxo típico do </a:t>
            </a:r>
            <a:r>
              <a:rPr lang="pt-BR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 envolve os seguintes participantes: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Proprietário do recurso (Usuário): É o dono dos dados protegidos que deseja permitir o acesso a terceiros.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Cliente: É uma aplicação ou serviço que deseja acessar os recursos protegidos em nome do usuário. Ele solicita autorização ao usuário para acessar os recursos.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Provedor de identidade (Autorização): É responsável por autenticar o usuário e emitir tokens de acesso para o cliente. Geralmente, é o serviço onde o usuário possui uma conta e realiza o login.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Provedor de recursos: É o serviço que hospeda os recursos protegidos que o cliente deseja acessar em nome do usuário. Ele valida os tokens de acesso emitidos pelo provedor de identidade e fornece acesso aos recursos.</a:t>
            </a:r>
          </a:p>
        </p:txBody>
      </p:sp>
    </p:spTree>
    <p:extLst>
      <p:ext uri="{BB962C8B-B14F-4D97-AF65-F5344CB8AC3E}">
        <p14:creationId xmlns:p14="http://schemas.microsoft.com/office/powerpoint/2010/main" val="342762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92A88-DDEC-033E-2998-7D495C602993}"/>
              </a:ext>
            </a:extLst>
          </p:cNvPr>
          <p:cNvSpPr txBox="1"/>
          <p:nvPr/>
        </p:nvSpPr>
        <p:spPr>
          <a:xfrm>
            <a:off x="3048000" y="131974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 fluxo do </a:t>
            </a:r>
            <a:r>
              <a:rPr lang="pt-BR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 envolve as seguintes etapas: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Registro do cliente: O cliente se registra no provedor de identidade e recebe um ID de cliente e um segredo de cliente.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Redirecionamento para o provedor de identidade: O cliente redireciona o usuário para o provedor de identidade para autenticação.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Autenticação do usuário: O usuário autentica-se no provedor de identidade, fornecendo suas credenciais de login.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Autorização do usuário: O provedor de identidade solicita ao usuário que aprove ou negue a solicitação de acesso do cliente aos seus recursos protegidos.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Emissão do código de autorização: Se o usuário aprovar, o provedor de identidade emite um código de autorização para o cliente.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Troca do código de autorização por tokens de acesso: O cliente envia o código de autorização para o provedor de identidade e troca-o por um token de acesso e um token de atualização.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Acesso aos recursos protegidos: O cliente utiliza o token de acesso para acessar os recursos protegidos no provedor de recursos em nome do usuário.</a:t>
            </a:r>
          </a:p>
          <a:p>
            <a:pPr algn="l"/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 </a:t>
            </a:r>
            <a:r>
              <a:rPr lang="pt-BR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 é amplamente adotado como um padrão para autenticação e autorização em muitos serviços e APIs. Ele oferece uma camada adicional de segurança e controle para os usuários, permitindo que eles concedam permissões específicas a aplicativos e serviços de terceiros sem compartilhar suas credenciais completas.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041596-459B-29E5-F992-D3AB55ED86B3}"/>
              </a:ext>
            </a:extLst>
          </p:cNvPr>
          <p:cNvSpPr txBox="1"/>
          <p:nvPr/>
        </p:nvSpPr>
        <p:spPr>
          <a:xfrm>
            <a:off x="304081" y="28779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410605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6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F3564A5-7A30-45D7-0B8A-F4D70E025B65}"/>
              </a:ext>
            </a:extLst>
          </p:cNvPr>
          <p:cNvSpPr txBox="1"/>
          <p:nvPr/>
        </p:nvSpPr>
        <p:spPr>
          <a:xfrm>
            <a:off x="3048719" y="1443841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1: Introdução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Definição de API: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Uma interface de programação de aplicativos (API) é um conjunto de regras e protocolos que permite que diferentes softwares se comuniquem entre 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Definição de API REST: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API REST (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Representational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State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Transfer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 é um estilo arquitetural utilizado para criar serviços web escaláveis, interoperáveis e baseados em padrões da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Benefícios do uso de uma API REST: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Flexibilidade e escalabilidade.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Facilidade de integração com diferentes tecnologias.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Independência de plataforma.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Potencial para reutilização de recursos.</a:t>
            </a:r>
          </a:p>
        </p:txBody>
      </p:sp>
    </p:spTree>
    <p:extLst>
      <p:ext uri="{BB962C8B-B14F-4D97-AF65-F5344CB8AC3E}">
        <p14:creationId xmlns:p14="http://schemas.microsoft.com/office/powerpoint/2010/main" val="23099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FC7DD7-3469-A80E-B227-B4A158AF5909}"/>
              </a:ext>
            </a:extLst>
          </p:cNvPr>
          <p:cNvSpPr txBox="1"/>
          <p:nvPr/>
        </p:nvSpPr>
        <p:spPr>
          <a:xfrm>
            <a:off x="3047281" y="58847"/>
            <a:ext cx="609456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2: Fundamentos de uma API REST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Arquitetura cliente-servidor: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Separação de responsabilidades entre o cliente (quem faz a solicitação) e o servidor (quem fornece os recursos).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Estado da aplicação e transferência de estado: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As solicitações do cliente não devem conter informações sobre o estado da aplicação no servidor.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 estado necessário para atender a solicitação deve ser incluído na resposta.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Métodos HTTP: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GET: recuperar recursos.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POST: criar novos recursos.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PUT: atualizar recursos existentes.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DELETE: remover recursos.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Recursos e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URIs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Um recurso é uma entidade específica disponibilizada pela API.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As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URIs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Uniform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Resource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Identifiers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 identificam exclusivamente os recursos.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Representações de dados: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JSON (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JavaScript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Object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Notation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 e XML (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Extensible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Markup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Language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 são formatos comuns para representar dados em uma API REST.</a:t>
            </a:r>
          </a:p>
        </p:txBody>
      </p:sp>
    </p:spTree>
    <p:extLst>
      <p:ext uri="{BB962C8B-B14F-4D97-AF65-F5344CB8AC3E}">
        <p14:creationId xmlns:p14="http://schemas.microsoft.com/office/powerpoint/2010/main" val="150861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2B5085-3857-4DF5-28EE-704F3E2D0682}"/>
              </a:ext>
            </a:extLst>
          </p:cNvPr>
          <p:cNvSpPr txBox="1"/>
          <p:nvPr/>
        </p:nvSpPr>
        <p:spPr>
          <a:xfrm>
            <a:off x="3047281" y="1582341"/>
            <a:ext cx="6094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3: Projeto de uma API REST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Identificar os recursos principais da aplicação: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Analisar as funcionalidades da aplicação e determinar quais recursos serão disponibilizados via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Mapeamento de recursos para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URIs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Definir a estrutura da URI para cada recurso.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Utilizar uma hierarquia de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URIs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intuitiva e consistente.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Definir as operações suportadas por cada recurso: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Determinar os métodos HTTP suportados para cada recurso (GET, POST, PUT, DELETE).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Estrutura de pastas e arquivos: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Organizar o código-fonte da API em uma estrutura lógica, facilitando a manutenção e 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74975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CB3E4B3-542B-3514-A37F-8626A0253754}"/>
              </a:ext>
            </a:extLst>
          </p:cNvPr>
          <p:cNvSpPr txBox="1"/>
          <p:nvPr/>
        </p:nvSpPr>
        <p:spPr>
          <a:xfrm>
            <a:off x="3047281" y="1028343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4: </a:t>
            </a:r>
            <a:r>
              <a:rPr lang="pt-B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Requests</a:t>
            </a:r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 Responses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Estrutura básica de uma requisição HTTP: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Método HTTP, URI e versão do protocolo.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Headers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para informações adicionais (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Content-Type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Authorization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etc.).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Corpo da requisição (opcional).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Códigos de status HTTP: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2xx: sucesso.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4xx: erros do cliente (por exemplo, 404 - Recurso não encontrado).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5xx: erros do servidor (por exemplo, 500 - Erro interno do servidor).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Exemplos de requisições e respostas: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GET /api/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- Retornar uma lista de usuários.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POST /api/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- Criar um novo usuário.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PUT /api/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/{id} - Atualizar um usuário existente.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DELETE /api/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/{id} - Remover um usuário.</a:t>
            </a:r>
          </a:p>
        </p:txBody>
      </p:sp>
    </p:spTree>
    <p:extLst>
      <p:ext uri="{BB962C8B-B14F-4D97-AF65-F5344CB8AC3E}">
        <p14:creationId xmlns:p14="http://schemas.microsoft.com/office/powerpoint/2010/main" val="288685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81235F1-1925-E5BD-EC69-3F8415562A95}"/>
              </a:ext>
            </a:extLst>
          </p:cNvPr>
          <p:cNvSpPr txBox="1"/>
          <p:nvPr/>
        </p:nvSpPr>
        <p:spPr>
          <a:xfrm>
            <a:off x="3047281" y="1443841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5: Autenticação e Autorização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Autenticação baseada em token: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Utilização de tokens de acesso (por exemplo, JWT) para autenticar as solicitações.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Fluxo de obtenção e uso de tokens.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 e JWT: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2.0 como um protocolo de autorização comum.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Utilização de JSON Web Tokens (JWT) para representar informações de autenticação e autorização.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Autorização com base em papéis ou permissões: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Atribuição de papéis ou permissões aos usuários para controlar o acesso a recursos específicos.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Verificação dos direitos de acesso antes de executar uma operação.</a:t>
            </a:r>
          </a:p>
        </p:txBody>
      </p:sp>
    </p:spTree>
    <p:extLst>
      <p:ext uri="{BB962C8B-B14F-4D97-AF65-F5344CB8AC3E}">
        <p14:creationId xmlns:p14="http://schemas.microsoft.com/office/powerpoint/2010/main" val="205449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1653FA0-9783-94A9-6519-36893391186E}"/>
              </a:ext>
            </a:extLst>
          </p:cNvPr>
          <p:cNvSpPr txBox="1"/>
          <p:nvPr/>
        </p:nvSpPr>
        <p:spPr>
          <a:xfrm>
            <a:off x="3047281" y="335846"/>
            <a:ext cx="60945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6: Boas práticas de design de API REST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Nomes de recursos e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endpoints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significativos: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Utilização de nomes claros, consistentes e descritivos para os recursos.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Uso adequado dos métodos HTTP: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Utilização correta dos métodos HTTP para cada tipo de operação.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Evitar a utilização do método GET para operações que alteram o estado do servidor.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Versionamento da API: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Considerar a inclusão de versões na URI da API para garantir a compatibilidade em atualizações futuras.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Tratamento de erros e códigos de status apropriados: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Fornecer respostas claras e significativas para erros.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Utilizar códigos de status apropriados para indicar o resultado da requisição.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Paginação e ordenação de resultados: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Suportar mecanismos para paginação e ordenação de listas de recursos.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Cache e otimização de desempenho: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Utilização adequada de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headers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de cache para melhorar o desempenho da API.</a:t>
            </a:r>
          </a:p>
        </p:txBody>
      </p:sp>
    </p:spTree>
    <p:extLst>
      <p:ext uri="{BB962C8B-B14F-4D97-AF65-F5344CB8AC3E}">
        <p14:creationId xmlns:p14="http://schemas.microsoft.com/office/powerpoint/2010/main" val="195333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3CC895E-67BE-F439-1234-DAD04FFD6262}"/>
              </a:ext>
            </a:extLst>
          </p:cNvPr>
          <p:cNvSpPr txBox="1"/>
          <p:nvPr/>
        </p:nvSpPr>
        <p:spPr>
          <a:xfrm>
            <a:off x="3047281" y="1859340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7: Ferramentas e Frameworks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Exemplos de frameworks populares para construção de APIs REST: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Express.js (Node.js)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ASP .NET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Uso de ferramentas de documentação de API: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Swagger (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OpenAPI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Specification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Postman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(testar e documentar APIs)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Insomnia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(testar e documentar APIs)</a:t>
            </a:r>
          </a:p>
        </p:txBody>
      </p:sp>
    </p:spTree>
    <p:extLst>
      <p:ext uri="{BB962C8B-B14F-4D97-AF65-F5344CB8AC3E}">
        <p14:creationId xmlns:p14="http://schemas.microsoft.com/office/powerpoint/2010/main" val="230576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8CDA51-BC0C-6702-A2BD-2CBFFA235880}"/>
              </a:ext>
            </a:extLst>
          </p:cNvPr>
          <p:cNvSpPr txBox="1"/>
          <p:nvPr/>
        </p:nvSpPr>
        <p:spPr>
          <a:xfrm>
            <a:off x="3047281" y="2136339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8: Exercícios práticos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Construção de uma API REST simples utilizando um ASP .NET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Testar a API utilizando ferramentas como o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Postman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Enviar solicitações HTTP aos </a:t>
            </a:r>
            <a:r>
              <a:rPr lang="pt-B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endpoints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 API.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Verificar as respostas e validar o funcionamento correto.</a:t>
            </a:r>
          </a:p>
        </p:txBody>
      </p:sp>
    </p:spTree>
    <p:extLst>
      <p:ext uri="{BB962C8B-B14F-4D97-AF65-F5344CB8AC3E}">
        <p14:creationId xmlns:p14="http://schemas.microsoft.com/office/powerpoint/2010/main" val="3624087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1516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Uilan Coqueiro</dc:creator>
  <cp:lastModifiedBy>Uilan Coqueiro</cp:lastModifiedBy>
  <cp:revision>2</cp:revision>
  <dcterms:created xsi:type="dcterms:W3CDTF">2023-06-07T21:26:44Z</dcterms:created>
  <dcterms:modified xsi:type="dcterms:W3CDTF">2023-06-07T21:46:48Z</dcterms:modified>
</cp:coreProperties>
</file>