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2"/>
    <p:sldId id="398" r:id="rId3"/>
    <p:sldId id="417" r:id="rId4"/>
    <p:sldId id="390" r:id="rId5"/>
    <p:sldId id="400" r:id="rId6"/>
    <p:sldId id="396" r:id="rId7"/>
    <p:sldId id="403" r:id="rId8"/>
    <p:sldId id="414" r:id="rId9"/>
    <p:sldId id="415" r:id="rId10"/>
    <p:sldId id="416" r:id="rId11"/>
    <p:sldId id="413" r:id="rId12"/>
    <p:sldId id="418" r:id="rId13"/>
    <p:sldId id="401" r:id="rId14"/>
  </p:sldIdLst>
  <p:sldSz cx="10693400" cy="7556500"/>
  <p:notesSz cx="6797675" cy="9926638"/>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042987"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1042987"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1042987"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1042987"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1042987"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1042987"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1042987"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1042987"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1042987"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2380">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056D"/>
    <a:srgbClr val="EF0791"/>
    <a:srgbClr val="5E025A"/>
    <a:srgbClr val="E3612D"/>
    <a:srgbClr val="E9855D"/>
    <a:srgbClr val="D77F1F"/>
    <a:srgbClr val="E8A65E"/>
    <a:srgbClr val="D89E0E"/>
    <a:srgbClr val="F4C652"/>
    <a:srgbClr val="B1AE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a:tcStyle>
        <a:tcBdr/>
        <a:fill>
          <a:solidFill>
            <a:srgbClr val="F1E8E8"/>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84" autoAdjust="0"/>
    <p:restoredTop sz="94238" autoAdjust="0"/>
  </p:normalViewPr>
  <p:slideViewPr>
    <p:cSldViewPr snapToGrid="0">
      <p:cViewPr varScale="1">
        <p:scale>
          <a:sx n="62" d="100"/>
          <a:sy n="62" d="100"/>
        </p:scale>
        <p:origin x="1200" y="72"/>
      </p:cViewPr>
      <p:guideLst>
        <p:guide orient="horz" pos="2380"/>
        <p:guide pos="3368"/>
      </p:guideLst>
    </p:cSldViewPr>
  </p:slideViewPr>
  <p:notesTextViewPr>
    <p:cViewPr>
      <p:scale>
        <a:sx n="1" d="1"/>
        <a:sy n="1" d="1"/>
      </p:scale>
      <p:origin x="0" y="0"/>
    </p:cViewPr>
  </p:notesTextViewPr>
  <p:sorterViewPr>
    <p:cViewPr>
      <p:scale>
        <a:sx n="80" d="100"/>
        <a:sy n="80" d="100"/>
      </p:scale>
      <p:origin x="0" y="-65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6ED1E6F1-084B-468E-ADAC-EE78EB1ED878}" type="datetimeFigureOut">
              <a:rPr lang="en-US" smtClean="0"/>
              <a:t>11/16/2018</a:t>
            </a:fld>
            <a:endParaRPr lang="en-US"/>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EEA1FC75-D838-42C6-B1B7-AFDFA4164195}" type="slidenum">
              <a:rPr lang="en-US" smtClean="0"/>
              <a:t>‹#›</a:t>
            </a:fld>
            <a:endParaRPr lang="en-US"/>
          </a:p>
        </p:txBody>
      </p:sp>
    </p:spTree>
    <p:extLst>
      <p:ext uri="{BB962C8B-B14F-4D97-AF65-F5344CB8AC3E}">
        <p14:creationId xmlns:p14="http://schemas.microsoft.com/office/powerpoint/2010/main" val="23026671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xfrm>
            <a:off x="765175" y="744538"/>
            <a:ext cx="5267325" cy="3722687"/>
          </a:xfrm>
          <a:prstGeom prst="rect">
            <a:avLst/>
          </a:prstGeom>
        </p:spPr>
        <p:txBody>
          <a:bodyPr/>
          <a:lstStyle/>
          <a:p>
            <a:endParaRPr/>
          </a:p>
        </p:txBody>
      </p:sp>
      <p:sp>
        <p:nvSpPr>
          <p:cNvPr id="168" name="Shape 168"/>
          <p:cNvSpPr>
            <a:spLocks noGrp="1"/>
          </p:cNvSpPr>
          <p:nvPr>
            <p:ph type="body" sz="quarter" idx="1"/>
          </p:nvPr>
        </p:nvSpPr>
        <p:spPr>
          <a:xfrm>
            <a:off x="906357" y="4715153"/>
            <a:ext cx="4984962" cy="4466987"/>
          </a:xfrm>
          <a:prstGeom prst="rect">
            <a:avLst/>
          </a:prstGeom>
        </p:spPr>
        <p:txBody>
          <a:bodyPr/>
          <a:lstStyle/>
          <a:p>
            <a:endParaRPr/>
          </a:p>
        </p:txBody>
      </p:sp>
    </p:spTree>
    <p:extLst>
      <p:ext uri="{BB962C8B-B14F-4D97-AF65-F5344CB8AC3E}">
        <p14:creationId xmlns:p14="http://schemas.microsoft.com/office/powerpoint/2010/main" val="3875353092"/>
      </p:ext>
    </p:extLst>
  </p:cSld>
  <p:clrMap bg1="lt1" tx1="dk1" bg2="lt2" tx2="dk2" accent1="accent1" accent2="accent2" accent3="accent3" accent4="accent4" accent5="accent5" accent6="accent6" hlink="hlink" folHlink="folHlink"/>
  <p:notesStyle>
    <a:lvl1pPr defTabSz="1042987" latinLnBrk="0">
      <a:spcBef>
        <a:spcPts val="500"/>
      </a:spcBef>
      <a:defRPr sz="1400">
        <a:latin typeface="+mn-lt"/>
        <a:ea typeface="+mn-ea"/>
        <a:cs typeface="+mn-cs"/>
        <a:sym typeface="Calibri"/>
      </a:defRPr>
    </a:lvl1pPr>
    <a:lvl2pPr indent="228600" defTabSz="1042987" latinLnBrk="0">
      <a:spcBef>
        <a:spcPts val="500"/>
      </a:spcBef>
      <a:defRPr sz="1400">
        <a:latin typeface="+mn-lt"/>
        <a:ea typeface="+mn-ea"/>
        <a:cs typeface="+mn-cs"/>
        <a:sym typeface="Calibri"/>
      </a:defRPr>
    </a:lvl2pPr>
    <a:lvl3pPr indent="457200" defTabSz="1042987" latinLnBrk="0">
      <a:spcBef>
        <a:spcPts val="500"/>
      </a:spcBef>
      <a:defRPr sz="1400">
        <a:latin typeface="+mn-lt"/>
        <a:ea typeface="+mn-ea"/>
        <a:cs typeface="+mn-cs"/>
        <a:sym typeface="Calibri"/>
      </a:defRPr>
    </a:lvl3pPr>
    <a:lvl4pPr indent="685800" defTabSz="1042987" latinLnBrk="0">
      <a:spcBef>
        <a:spcPts val="500"/>
      </a:spcBef>
      <a:defRPr sz="1400">
        <a:latin typeface="+mn-lt"/>
        <a:ea typeface="+mn-ea"/>
        <a:cs typeface="+mn-cs"/>
        <a:sym typeface="Calibri"/>
      </a:defRPr>
    </a:lvl4pPr>
    <a:lvl5pPr indent="914400" defTabSz="1042987" latinLnBrk="0">
      <a:spcBef>
        <a:spcPts val="500"/>
      </a:spcBef>
      <a:defRPr sz="1400">
        <a:latin typeface="+mn-lt"/>
        <a:ea typeface="+mn-ea"/>
        <a:cs typeface="+mn-cs"/>
        <a:sym typeface="Calibri"/>
      </a:defRPr>
    </a:lvl5pPr>
    <a:lvl6pPr indent="1143000" defTabSz="1042987" latinLnBrk="0">
      <a:spcBef>
        <a:spcPts val="500"/>
      </a:spcBef>
      <a:defRPr sz="1400">
        <a:latin typeface="+mn-lt"/>
        <a:ea typeface="+mn-ea"/>
        <a:cs typeface="+mn-cs"/>
        <a:sym typeface="Calibri"/>
      </a:defRPr>
    </a:lvl6pPr>
    <a:lvl7pPr indent="1371600" defTabSz="1042987" latinLnBrk="0">
      <a:spcBef>
        <a:spcPts val="500"/>
      </a:spcBef>
      <a:defRPr sz="1400">
        <a:latin typeface="+mn-lt"/>
        <a:ea typeface="+mn-ea"/>
        <a:cs typeface="+mn-cs"/>
        <a:sym typeface="Calibri"/>
      </a:defRPr>
    </a:lvl7pPr>
    <a:lvl8pPr indent="1600200" defTabSz="1042987" latinLnBrk="0">
      <a:spcBef>
        <a:spcPts val="500"/>
      </a:spcBef>
      <a:defRPr sz="1400">
        <a:latin typeface="+mn-lt"/>
        <a:ea typeface="+mn-ea"/>
        <a:cs typeface="+mn-cs"/>
        <a:sym typeface="Calibri"/>
      </a:defRPr>
    </a:lvl8pPr>
    <a:lvl9pPr indent="1828800" defTabSz="1042987" latinLnBrk="0">
      <a:spcBef>
        <a:spcPts val="500"/>
      </a:spcBef>
      <a:defRPr sz="14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Tree>
    <p:extLst>
      <p:ext uri="{BB962C8B-B14F-4D97-AF65-F5344CB8AC3E}">
        <p14:creationId xmlns:p14="http://schemas.microsoft.com/office/powerpoint/2010/main" val="3570390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5175" y="744538"/>
            <a:ext cx="5267325" cy="3722687"/>
          </a:xfrm>
        </p:spPr>
      </p:sp>
      <p:sp>
        <p:nvSpPr>
          <p:cNvPr id="3" name="Notes Placeholder 2"/>
          <p:cNvSpPr>
            <a:spLocks noGrp="1"/>
          </p:cNvSpPr>
          <p:nvPr>
            <p:ph type="body" idx="1"/>
          </p:nvPr>
        </p:nvSpPr>
        <p:spPr/>
        <p:txBody>
          <a:bodyPr/>
          <a:lstStyle/>
          <a:p>
            <a:r>
              <a:rPr lang="en-US" b="1" i="1" dirty="0"/>
              <a:t>The Goal:</a:t>
            </a:r>
          </a:p>
          <a:p>
            <a:r>
              <a:rPr lang="en-US" dirty="0"/>
              <a:t>	</a:t>
            </a:r>
            <a:r>
              <a:rPr lang="en-US" dirty="0">
                <a:solidFill>
                  <a:schemeClr val="accent1">
                    <a:lumMod val="50000"/>
                  </a:schemeClr>
                </a:solidFill>
              </a:rPr>
              <a:t>Prevent new and reduce existing disaster </a:t>
            </a:r>
            <a:r>
              <a:rPr lang="en-US" dirty="0">
                <a:solidFill>
                  <a:schemeClr val="bg1">
                    <a:lumMod val="65000"/>
                  </a:schemeClr>
                </a:solidFill>
              </a:rPr>
              <a:t>risk through the implementation of integrated and inclusive economic, structural, legal, social, health, cultural, educational, environmental, technological, political and institutional measures that prevent and reduce hazard exposure and vulnerability to disaster, increase preparedness for response and recovery, and thus strengthen resilience.</a:t>
            </a:r>
          </a:p>
          <a:p>
            <a:endParaRPr lang="en-US" dirty="0">
              <a:solidFill>
                <a:schemeClr val="bg1">
                  <a:lumMod val="65000"/>
                </a:schemeClr>
              </a:solidFill>
            </a:endParaRPr>
          </a:p>
          <a:p>
            <a:r>
              <a:rPr lang="en-US" dirty="0">
                <a:solidFill>
                  <a:schemeClr val="bg1">
                    <a:lumMod val="65000"/>
                  </a:schemeClr>
                </a:solidFill>
              </a:rPr>
              <a:t>You need to know your</a:t>
            </a:r>
            <a:r>
              <a:rPr lang="en-US" baseline="0" dirty="0">
                <a:solidFill>
                  <a:schemeClr val="bg1">
                    <a:lumMod val="65000"/>
                  </a:schemeClr>
                </a:solidFill>
              </a:rPr>
              <a:t> risk to make sure your work is </a:t>
            </a:r>
            <a:r>
              <a:rPr lang="en-US" baseline="0" dirty="0" err="1">
                <a:solidFill>
                  <a:schemeClr val="bg1">
                    <a:lumMod val="65000"/>
                  </a:schemeClr>
                </a:solidFill>
              </a:rPr>
              <a:t>goind</a:t>
            </a:r>
            <a:r>
              <a:rPr lang="en-US" baseline="0" dirty="0">
                <a:solidFill>
                  <a:schemeClr val="bg1">
                    <a:lumMod val="65000"/>
                  </a:schemeClr>
                </a:solidFill>
              </a:rPr>
              <a:t> to achieve the DRR objective</a:t>
            </a:r>
            <a:endParaRPr lang="en-US" dirty="0">
              <a:solidFill>
                <a:schemeClr val="bg1">
                  <a:lumMod val="65000"/>
                </a:schemeClr>
              </a:solidFill>
            </a:endParaRPr>
          </a:p>
          <a:p>
            <a:endParaRPr lang="en-US" dirty="0"/>
          </a:p>
        </p:txBody>
      </p:sp>
      <p:sp>
        <p:nvSpPr>
          <p:cNvPr id="4" name="Slide Number Placeholder 3"/>
          <p:cNvSpPr>
            <a:spLocks noGrp="1"/>
          </p:cNvSpPr>
          <p:nvPr>
            <p:ph type="sldNum" sz="quarter" idx="10"/>
          </p:nvPr>
        </p:nvSpPr>
        <p:spPr>
          <a:xfrm>
            <a:off x="3849688" y="9428163"/>
            <a:ext cx="2946400" cy="496887"/>
          </a:xfrm>
          <a:prstGeom prst="rect">
            <a:avLst/>
          </a:prstGeom>
        </p:spPr>
        <p:txBody>
          <a:bodyPr/>
          <a:lstStyle/>
          <a:p>
            <a:fld id="{787C28C9-3B51-4F49-9AC4-2291810CCF6D}" type="slidenum">
              <a:rPr lang="en-US" smtClean="0"/>
              <a:pPr/>
              <a:t>4</a:t>
            </a:fld>
            <a:endParaRPr lang="en-US"/>
          </a:p>
        </p:txBody>
      </p:sp>
    </p:spTree>
    <p:extLst>
      <p:ext uri="{BB962C8B-B14F-4D97-AF65-F5344CB8AC3E}">
        <p14:creationId xmlns:p14="http://schemas.microsoft.com/office/powerpoint/2010/main" val="3507379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5" name="Shape 15"/>
          <p:cNvSpPr>
            <a:spLocks noGrp="1"/>
          </p:cNvSpPr>
          <p:nvPr>
            <p:ph type="title"/>
          </p:nvPr>
        </p:nvSpPr>
        <p:spPr>
          <a:xfrm>
            <a:off x="522164" y="308469"/>
            <a:ext cx="9090026" cy="1383930"/>
          </a:xfrm>
          <a:prstGeom prst="rect">
            <a:avLst/>
          </a:prstGeom>
        </p:spPr>
        <p:txBody>
          <a:bodyPr/>
          <a:lstStyle/>
          <a:p>
            <a:r>
              <a:t>Texte du titre</a:t>
            </a:r>
          </a:p>
        </p:txBody>
      </p:sp>
      <p:sp>
        <p:nvSpPr>
          <p:cNvPr id="16" name="Shape 16"/>
          <p:cNvSpPr>
            <a:spLocks noGrp="1"/>
          </p:cNvSpPr>
          <p:nvPr>
            <p:ph type="body" sz="quarter" idx="1"/>
          </p:nvPr>
        </p:nvSpPr>
        <p:spPr>
          <a:xfrm>
            <a:off x="530672" y="2052439"/>
            <a:ext cx="6544220" cy="1392983"/>
          </a:xfrm>
          <a:prstGeom prst="rect">
            <a:avLst/>
          </a:prstGeom>
        </p:spPr>
        <p:txBody>
          <a:bodyPr>
            <a:normAutofit/>
          </a:bodyPr>
          <a:lstStyle>
            <a:lvl1pPr marL="0" indent="0">
              <a:defRPr>
                <a:solidFill>
                  <a:srgbClr val="1D3074"/>
                </a:solidFill>
              </a:defRPr>
            </a:lvl1pPr>
            <a:lvl2pPr marL="0" indent="457200">
              <a:defRPr>
                <a:solidFill>
                  <a:srgbClr val="1D3074"/>
                </a:solidFill>
              </a:defRPr>
            </a:lvl2pPr>
            <a:lvl3pPr marL="0" indent="914400">
              <a:defRPr>
                <a:solidFill>
                  <a:srgbClr val="1D3074"/>
                </a:solidFill>
              </a:defRPr>
            </a:lvl3pPr>
            <a:lvl4pPr marL="0" indent="1371600">
              <a:defRPr>
                <a:solidFill>
                  <a:srgbClr val="1D3074"/>
                </a:solidFill>
              </a:defRPr>
            </a:lvl4pPr>
            <a:lvl5pPr marL="0" indent="1828800">
              <a:defRPr>
                <a:solidFill>
                  <a:srgbClr val="1D3074"/>
                </a:solidFill>
              </a:defRPr>
            </a:lvl5pPr>
          </a:lstStyle>
          <a:p>
            <a:r>
              <a:t>Texte niveau 1</a:t>
            </a:r>
          </a:p>
          <a:p>
            <a:pPr lvl="1"/>
            <a:r>
              <a:t>Texte niveau 2</a:t>
            </a:r>
          </a:p>
          <a:p>
            <a:pPr lvl="2"/>
            <a:r>
              <a:t>Texte niveau 3</a:t>
            </a:r>
          </a:p>
          <a:p>
            <a:pPr lvl="3"/>
            <a:r>
              <a:t>Texte niveau 4</a:t>
            </a:r>
          </a:p>
          <a:p>
            <a:pPr lvl="4"/>
            <a:r>
              <a:t>Texte niveau 5</a:t>
            </a:r>
          </a:p>
        </p:txBody>
      </p:sp>
      <p:sp>
        <p:nvSpPr>
          <p:cNvPr id="17" name="Shape 17"/>
          <p:cNvSpPr/>
          <p:nvPr/>
        </p:nvSpPr>
        <p:spPr>
          <a:xfrm>
            <a:off x="0" y="4141849"/>
            <a:ext cx="10693400" cy="3419414"/>
          </a:xfrm>
          <a:prstGeom prst="rect">
            <a:avLst/>
          </a:prstGeom>
          <a:solidFill>
            <a:srgbClr val="004084"/>
          </a:solidFill>
          <a:ln w="12700">
            <a:miter lim="400000"/>
          </a:ln>
        </p:spPr>
        <p:txBody>
          <a:bodyPr lIns="45719" rIns="45719" anchor="ctr"/>
          <a:lstStyle/>
          <a:p>
            <a:pPr algn="ctr">
              <a:defRPr>
                <a:solidFill>
                  <a:schemeClr val="accent3">
                    <a:lumOff val="44000"/>
                  </a:schemeClr>
                </a:solidFill>
              </a:defRPr>
            </a:pPr>
            <a:endParaRPr/>
          </a:p>
        </p:txBody>
      </p:sp>
      <p:pic>
        <p:nvPicPr>
          <p:cNvPr id="18" name="image1.jpg" descr="Barre.jpg"/>
          <p:cNvPicPr>
            <a:picLocks noChangeAspect="1"/>
          </p:cNvPicPr>
          <p:nvPr/>
        </p:nvPicPr>
        <p:blipFill>
          <a:blip r:embed="rId2">
            <a:extLst/>
          </a:blip>
          <a:stretch>
            <a:fillRect/>
          </a:stretch>
        </p:blipFill>
        <p:spPr>
          <a:xfrm>
            <a:off x="-1" y="4116449"/>
            <a:ext cx="10693401" cy="107951"/>
          </a:xfrm>
          <a:prstGeom prst="rect">
            <a:avLst/>
          </a:prstGeom>
          <a:ln w="12700">
            <a:miter lim="400000"/>
          </a:ln>
        </p:spPr>
      </p:pic>
      <p:pic>
        <p:nvPicPr>
          <p:cNvPr id="19" name="image3.png" descr="InSupport.png"/>
          <p:cNvPicPr>
            <a:picLocks noChangeAspect="1"/>
          </p:cNvPicPr>
          <p:nvPr/>
        </p:nvPicPr>
        <p:blipFill>
          <a:blip r:embed="rId3">
            <a:extLst/>
          </a:blip>
          <a:stretch>
            <a:fillRect/>
          </a:stretch>
        </p:blipFill>
        <p:spPr>
          <a:xfrm>
            <a:off x="450156" y="6836557"/>
            <a:ext cx="2465041" cy="472466"/>
          </a:xfrm>
          <a:prstGeom prst="rect">
            <a:avLst/>
          </a:prstGeom>
          <a:ln w="12700">
            <a:miter lim="400000"/>
          </a:ln>
        </p:spPr>
      </p:pic>
      <p:pic>
        <p:nvPicPr>
          <p:cNvPr id="20" name="image3.png" descr="InSupport.png"/>
          <p:cNvPicPr>
            <a:picLocks noChangeAspect="1"/>
          </p:cNvPicPr>
          <p:nvPr/>
        </p:nvPicPr>
        <p:blipFill>
          <a:blip r:embed="rId3">
            <a:extLst/>
          </a:blip>
          <a:stretch>
            <a:fillRect/>
          </a:stretch>
        </p:blipFill>
        <p:spPr>
          <a:xfrm>
            <a:off x="450156" y="6836557"/>
            <a:ext cx="2465041" cy="472466"/>
          </a:xfrm>
          <a:prstGeom prst="rect">
            <a:avLst/>
          </a:prstGeom>
          <a:ln w="12700">
            <a:miter lim="400000"/>
          </a:ln>
        </p:spPr>
      </p:pic>
      <p:pic>
        <p:nvPicPr>
          <p:cNvPr id="21" name="pasted-image.pdf"/>
          <p:cNvPicPr>
            <a:picLocks noChangeAspect="1"/>
          </p:cNvPicPr>
          <p:nvPr/>
        </p:nvPicPr>
        <p:blipFill>
          <a:blip r:embed="rId4">
            <a:extLst/>
          </a:blip>
          <a:stretch>
            <a:fillRect/>
          </a:stretch>
        </p:blipFill>
        <p:spPr>
          <a:xfrm>
            <a:off x="8319825" y="6699250"/>
            <a:ext cx="1844231" cy="608610"/>
          </a:xfrm>
          <a:prstGeom prst="rect">
            <a:avLst/>
          </a:prstGeom>
          <a:ln w="12700">
            <a:miter lim="400000"/>
          </a:ln>
        </p:spPr>
      </p:pic>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Shape 29"/>
          <p:cNvSpPr>
            <a:spLocks noGrp="1"/>
          </p:cNvSpPr>
          <p:nvPr>
            <p:ph type="title"/>
          </p:nvPr>
        </p:nvSpPr>
        <p:spPr>
          <a:prstGeom prst="rect">
            <a:avLst/>
          </a:prstGeom>
        </p:spPr>
        <p:txBody>
          <a:bodyPr/>
          <a:lstStyle/>
          <a:p>
            <a:r>
              <a:t>Texte du titre</a:t>
            </a:r>
          </a:p>
        </p:txBody>
      </p:sp>
      <p:sp>
        <p:nvSpPr>
          <p:cNvPr id="30" name="Shape 30"/>
          <p:cNvSpPr>
            <a:spLocks noGrp="1"/>
          </p:cNvSpPr>
          <p:nvPr>
            <p:ph type="body" idx="1"/>
          </p:nvPr>
        </p:nvSpPr>
        <p:spPr>
          <a:xfrm>
            <a:off x="534987" y="1763713"/>
            <a:ext cx="9623426" cy="4465638"/>
          </a:xfrm>
          <a:prstGeom prst="rect">
            <a:avLst/>
          </a:prstGeom>
        </p:spPr>
        <p:txBody>
          <a:bodyPr>
            <a:normAutofit/>
          </a:bodyPr>
          <a:lstStyle/>
          <a:p>
            <a:r>
              <a:t>Texte niveau 1</a:t>
            </a:r>
          </a:p>
          <a:p>
            <a:pPr lvl="1"/>
            <a:r>
              <a:t>Texte niveau 2</a:t>
            </a:r>
          </a:p>
          <a:p>
            <a:pPr lvl="2"/>
            <a:r>
              <a:t>Texte niveau 3</a:t>
            </a:r>
          </a:p>
          <a:p>
            <a:pPr lvl="3"/>
            <a:r>
              <a:t>Texte niveau 4</a:t>
            </a:r>
          </a:p>
          <a:p>
            <a:pPr lvl="4"/>
            <a:r>
              <a:t>Texte niveau 5</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grpSp>
        <p:nvGrpSpPr>
          <p:cNvPr id="40" name="Group 40"/>
          <p:cNvGrpSpPr/>
          <p:nvPr/>
        </p:nvGrpSpPr>
        <p:grpSpPr>
          <a:xfrm>
            <a:off x="0" y="6445250"/>
            <a:ext cx="10693400" cy="1116013"/>
            <a:chOff x="0" y="0"/>
            <a:chExt cx="10693400" cy="1116012"/>
          </a:xfrm>
        </p:grpSpPr>
        <p:sp>
          <p:nvSpPr>
            <p:cNvPr id="38" name="Shape 38"/>
            <p:cNvSpPr/>
            <p:nvPr/>
          </p:nvSpPr>
          <p:spPr>
            <a:xfrm>
              <a:off x="0" y="0"/>
              <a:ext cx="10693400" cy="1116013"/>
            </a:xfrm>
            <a:prstGeom prst="rect">
              <a:avLst/>
            </a:prstGeom>
            <a:solidFill>
              <a:srgbClr val="004084"/>
            </a:solidFill>
            <a:ln w="12700" cap="flat">
              <a:noFill/>
              <a:miter lim="400000"/>
            </a:ln>
            <a:effectLst/>
          </p:spPr>
          <p:txBody>
            <a:bodyPr wrap="square" lIns="45719" tIns="45719" rIns="45719" bIns="45719" numCol="1" anchor="ctr">
              <a:noAutofit/>
            </a:bodyPr>
            <a:lstStyle/>
            <a:p>
              <a:pPr algn="ctr">
                <a:defRPr>
                  <a:solidFill>
                    <a:schemeClr val="accent3">
                      <a:lumOff val="44000"/>
                    </a:schemeClr>
                  </a:solidFill>
                </a:defRPr>
              </a:pPr>
              <a:endParaRPr/>
            </a:p>
          </p:txBody>
        </p:sp>
        <p:sp>
          <p:nvSpPr>
            <p:cNvPr id="39" name="Shape 39"/>
            <p:cNvSpPr/>
            <p:nvPr/>
          </p:nvSpPr>
          <p:spPr>
            <a:xfrm>
              <a:off x="0" y="364249"/>
              <a:ext cx="10693400" cy="38751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chemeClr val="accent3">
                      <a:lumOff val="44000"/>
                    </a:schemeClr>
                  </a:solidFill>
                </a:defRPr>
              </a:lvl1pPr>
            </a:lstStyle>
            <a:p>
              <a:r>
                <a:t> </a:t>
              </a:r>
            </a:p>
          </p:txBody>
        </p:sp>
      </p:grpSp>
      <p:pic>
        <p:nvPicPr>
          <p:cNvPr id="41" name="image1.jpg" descr="Barre.jpg"/>
          <p:cNvPicPr>
            <a:picLocks noChangeAspect="1"/>
          </p:cNvPicPr>
          <p:nvPr/>
        </p:nvPicPr>
        <p:blipFill>
          <a:blip r:embed="rId2">
            <a:extLst/>
          </a:blip>
          <a:stretch>
            <a:fillRect/>
          </a:stretch>
        </p:blipFill>
        <p:spPr>
          <a:xfrm>
            <a:off x="0" y="6372225"/>
            <a:ext cx="10693400" cy="107950"/>
          </a:xfrm>
          <a:prstGeom prst="rect">
            <a:avLst/>
          </a:prstGeom>
          <a:ln w="12700">
            <a:miter lim="400000"/>
          </a:ln>
        </p:spPr>
      </p:pic>
      <p:pic>
        <p:nvPicPr>
          <p:cNvPr id="42" name="image3.png" descr="InSupport.png"/>
          <p:cNvPicPr>
            <a:picLocks noChangeAspect="1"/>
          </p:cNvPicPr>
          <p:nvPr/>
        </p:nvPicPr>
        <p:blipFill>
          <a:blip r:embed="rId3">
            <a:extLst/>
          </a:blip>
          <a:stretch>
            <a:fillRect/>
          </a:stretch>
        </p:blipFill>
        <p:spPr>
          <a:xfrm>
            <a:off x="450156" y="6836557"/>
            <a:ext cx="2465041" cy="472466"/>
          </a:xfrm>
          <a:prstGeom prst="rect">
            <a:avLst/>
          </a:prstGeom>
          <a:ln w="12700">
            <a:miter lim="400000"/>
          </a:ln>
        </p:spPr>
      </p:pic>
      <p:sp>
        <p:nvSpPr>
          <p:cNvPr id="43" name="Shape 43"/>
          <p:cNvSpPr>
            <a:spLocks noGrp="1"/>
          </p:cNvSpPr>
          <p:nvPr>
            <p:ph type="title"/>
          </p:nvPr>
        </p:nvSpPr>
        <p:spPr>
          <a:xfrm>
            <a:off x="844550" y="4714726"/>
            <a:ext cx="9090025" cy="1501776"/>
          </a:xfrm>
          <a:prstGeom prst="rect">
            <a:avLst/>
          </a:prstGeom>
        </p:spPr>
        <p:txBody>
          <a:bodyPr anchor="t"/>
          <a:lstStyle>
            <a:lvl1pPr>
              <a:defRPr sz="4000" cap="all"/>
            </a:lvl1pPr>
          </a:lstStyle>
          <a:p>
            <a:r>
              <a:t>Texte du titre</a:t>
            </a:r>
          </a:p>
        </p:txBody>
      </p:sp>
      <p:sp>
        <p:nvSpPr>
          <p:cNvPr id="44" name="Shape 44"/>
          <p:cNvSpPr>
            <a:spLocks noGrp="1"/>
          </p:cNvSpPr>
          <p:nvPr>
            <p:ph type="body" sz="quarter" idx="1"/>
          </p:nvPr>
        </p:nvSpPr>
        <p:spPr>
          <a:xfrm>
            <a:off x="844550" y="3060550"/>
            <a:ext cx="9090025" cy="1654176"/>
          </a:xfrm>
          <a:prstGeom prst="rect">
            <a:avLst/>
          </a:prstGeom>
        </p:spPr>
        <p:txBody>
          <a:bodyPr anchor="b">
            <a:normAutofit/>
          </a:bodyPr>
          <a:lstStyle>
            <a:lvl1pPr marL="0" indent="0">
              <a:spcBef>
                <a:spcPts val="400"/>
              </a:spcBef>
              <a:defRPr sz="2000"/>
            </a:lvl1pPr>
            <a:lvl2pPr marL="0" indent="457200">
              <a:spcBef>
                <a:spcPts val="400"/>
              </a:spcBef>
              <a:defRPr sz="2000"/>
            </a:lvl2pPr>
            <a:lvl3pPr marL="0" indent="914400">
              <a:spcBef>
                <a:spcPts val="400"/>
              </a:spcBef>
              <a:defRPr sz="2000"/>
            </a:lvl3pPr>
            <a:lvl4pPr marL="0" indent="1371600">
              <a:spcBef>
                <a:spcPts val="400"/>
              </a:spcBef>
              <a:defRPr sz="2000"/>
            </a:lvl4pPr>
            <a:lvl5pPr marL="0" indent="1828800">
              <a:spcBef>
                <a:spcPts val="400"/>
              </a:spcBef>
              <a:defRPr sz="2000"/>
            </a:lvl5pPr>
          </a:lstStyle>
          <a:p>
            <a:r>
              <a:t>Texte niveau 1</a:t>
            </a:r>
          </a:p>
          <a:p>
            <a:pPr lvl="1"/>
            <a:r>
              <a:t>Texte niveau 2</a:t>
            </a:r>
          </a:p>
          <a:p>
            <a:pPr lvl="2"/>
            <a:r>
              <a:t>Texte niveau 3</a:t>
            </a:r>
          </a:p>
          <a:p>
            <a:pPr lvl="3"/>
            <a:r>
              <a:t>Texte niveau 4</a:t>
            </a:r>
          </a:p>
          <a:p>
            <a:pPr lvl="4"/>
            <a:r>
              <a:t>Texte niveau 5</a:t>
            </a:r>
          </a:p>
        </p:txBody>
      </p:sp>
      <p:pic>
        <p:nvPicPr>
          <p:cNvPr id="45" name="pasted-image.pdf"/>
          <p:cNvPicPr>
            <a:picLocks noChangeAspect="1"/>
          </p:cNvPicPr>
          <p:nvPr/>
        </p:nvPicPr>
        <p:blipFill>
          <a:blip r:embed="rId4">
            <a:extLst/>
          </a:blip>
          <a:stretch>
            <a:fillRect/>
          </a:stretch>
        </p:blipFill>
        <p:spPr>
          <a:xfrm>
            <a:off x="8319825" y="6724650"/>
            <a:ext cx="1844231" cy="608610"/>
          </a:xfrm>
          <a:prstGeom prst="rect">
            <a:avLst/>
          </a:prstGeom>
          <a:ln w="12700">
            <a:miter lim="400000"/>
          </a:ln>
        </p:spPr>
      </p:pic>
      <p:sp>
        <p:nvSpPr>
          <p:cNvPr id="46" name="Shape 4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grpSp>
        <p:nvGrpSpPr>
          <p:cNvPr id="64" name="Group 64"/>
          <p:cNvGrpSpPr/>
          <p:nvPr/>
        </p:nvGrpSpPr>
        <p:grpSpPr>
          <a:xfrm>
            <a:off x="0" y="6445250"/>
            <a:ext cx="10693400" cy="1116013"/>
            <a:chOff x="0" y="0"/>
            <a:chExt cx="10693400" cy="1116012"/>
          </a:xfrm>
        </p:grpSpPr>
        <p:sp>
          <p:nvSpPr>
            <p:cNvPr id="62" name="Shape 62"/>
            <p:cNvSpPr/>
            <p:nvPr/>
          </p:nvSpPr>
          <p:spPr>
            <a:xfrm>
              <a:off x="0" y="0"/>
              <a:ext cx="10693400" cy="1116013"/>
            </a:xfrm>
            <a:prstGeom prst="rect">
              <a:avLst/>
            </a:prstGeom>
            <a:solidFill>
              <a:srgbClr val="004084"/>
            </a:solidFill>
            <a:ln w="12700" cap="flat">
              <a:noFill/>
              <a:miter lim="400000"/>
            </a:ln>
            <a:effectLst/>
          </p:spPr>
          <p:txBody>
            <a:bodyPr wrap="square" lIns="45719" tIns="45719" rIns="45719" bIns="45719" numCol="1" anchor="ctr">
              <a:noAutofit/>
            </a:bodyPr>
            <a:lstStyle/>
            <a:p>
              <a:pPr algn="ctr">
                <a:defRPr>
                  <a:solidFill>
                    <a:schemeClr val="accent3">
                      <a:lumOff val="44000"/>
                    </a:schemeClr>
                  </a:solidFill>
                </a:defRPr>
              </a:pPr>
              <a:endParaRPr/>
            </a:p>
          </p:txBody>
        </p:sp>
        <p:sp>
          <p:nvSpPr>
            <p:cNvPr id="63" name="Shape 63"/>
            <p:cNvSpPr/>
            <p:nvPr/>
          </p:nvSpPr>
          <p:spPr>
            <a:xfrm>
              <a:off x="0" y="364249"/>
              <a:ext cx="10693400" cy="38751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chemeClr val="accent3">
                      <a:lumOff val="44000"/>
                    </a:schemeClr>
                  </a:solidFill>
                </a:defRPr>
              </a:lvl1pPr>
            </a:lstStyle>
            <a:p>
              <a:r>
                <a:t> </a:t>
              </a:r>
            </a:p>
          </p:txBody>
        </p:sp>
      </p:grpSp>
      <p:pic>
        <p:nvPicPr>
          <p:cNvPr id="65" name="image1.jpg" descr="Barre.jpg"/>
          <p:cNvPicPr>
            <a:picLocks noChangeAspect="1"/>
          </p:cNvPicPr>
          <p:nvPr/>
        </p:nvPicPr>
        <p:blipFill>
          <a:blip r:embed="rId2">
            <a:extLst/>
          </a:blip>
          <a:stretch>
            <a:fillRect/>
          </a:stretch>
        </p:blipFill>
        <p:spPr>
          <a:xfrm>
            <a:off x="0" y="6372225"/>
            <a:ext cx="10693400" cy="107950"/>
          </a:xfrm>
          <a:prstGeom prst="rect">
            <a:avLst/>
          </a:prstGeom>
          <a:ln w="12700">
            <a:miter lim="400000"/>
          </a:ln>
        </p:spPr>
      </p:pic>
      <p:pic>
        <p:nvPicPr>
          <p:cNvPr id="66" name="image3.png" descr="InSupport.png"/>
          <p:cNvPicPr>
            <a:picLocks noChangeAspect="1"/>
          </p:cNvPicPr>
          <p:nvPr/>
        </p:nvPicPr>
        <p:blipFill>
          <a:blip r:embed="rId3">
            <a:extLst/>
          </a:blip>
          <a:stretch>
            <a:fillRect/>
          </a:stretch>
        </p:blipFill>
        <p:spPr>
          <a:xfrm>
            <a:off x="450156" y="6836557"/>
            <a:ext cx="2465041" cy="472466"/>
          </a:xfrm>
          <a:prstGeom prst="rect">
            <a:avLst/>
          </a:prstGeom>
          <a:ln w="12700">
            <a:miter lim="400000"/>
          </a:ln>
        </p:spPr>
      </p:pic>
      <p:sp>
        <p:nvSpPr>
          <p:cNvPr id="67" name="Shape 67"/>
          <p:cNvSpPr>
            <a:spLocks noGrp="1"/>
          </p:cNvSpPr>
          <p:nvPr>
            <p:ph type="title"/>
          </p:nvPr>
        </p:nvSpPr>
        <p:spPr>
          <a:prstGeom prst="rect">
            <a:avLst/>
          </a:prstGeom>
        </p:spPr>
        <p:txBody>
          <a:bodyPr/>
          <a:lstStyle/>
          <a:p>
            <a:r>
              <a:t>Texte du titre</a:t>
            </a:r>
          </a:p>
        </p:txBody>
      </p:sp>
      <p:sp>
        <p:nvSpPr>
          <p:cNvPr id="68" name="Shape 68"/>
          <p:cNvSpPr>
            <a:spLocks noGrp="1"/>
          </p:cNvSpPr>
          <p:nvPr>
            <p:ph type="body" sz="quarter" idx="1"/>
          </p:nvPr>
        </p:nvSpPr>
        <p:spPr>
          <a:xfrm>
            <a:off x="534987" y="1692275"/>
            <a:ext cx="4724401" cy="704850"/>
          </a:xfrm>
          <a:prstGeom prst="rect">
            <a:avLst/>
          </a:prstGeom>
        </p:spPr>
        <p:txBody>
          <a:bodyPr anchor="b">
            <a:normAutofit/>
          </a:bodyPr>
          <a:lstStyle>
            <a:lvl1pPr marL="0" indent="0">
              <a:spcBef>
                <a:spcPts val="500"/>
              </a:spcBef>
              <a:defRPr sz="2400" b="1"/>
            </a:lvl1pPr>
            <a:lvl2pPr marL="0" indent="457200">
              <a:spcBef>
                <a:spcPts val="500"/>
              </a:spcBef>
              <a:defRPr sz="2400" b="1"/>
            </a:lvl2pPr>
            <a:lvl3pPr marL="0" indent="914400">
              <a:spcBef>
                <a:spcPts val="500"/>
              </a:spcBef>
              <a:defRPr sz="2400" b="1"/>
            </a:lvl3pPr>
            <a:lvl4pPr marL="0" indent="1371600">
              <a:spcBef>
                <a:spcPts val="500"/>
              </a:spcBef>
              <a:defRPr sz="2400" b="1"/>
            </a:lvl4pPr>
            <a:lvl5pPr marL="0" indent="1828800">
              <a:spcBef>
                <a:spcPts val="500"/>
              </a:spcBef>
              <a:defRPr sz="2400" b="1"/>
            </a:lvl5pPr>
          </a:lstStyle>
          <a:p>
            <a:r>
              <a:t>Texte niveau 1</a:t>
            </a:r>
          </a:p>
          <a:p>
            <a:pPr lvl="1"/>
            <a:r>
              <a:t>Texte niveau 2</a:t>
            </a:r>
          </a:p>
          <a:p>
            <a:pPr lvl="2"/>
            <a:r>
              <a:t>Texte niveau 3</a:t>
            </a:r>
          </a:p>
          <a:p>
            <a:pPr lvl="3"/>
            <a:r>
              <a:t>Texte niveau 4</a:t>
            </a:r>
          </a:p>
          <a:p>
            <a:pPr lvl="4"/>
            <a:r>
              <a:t>Texte niveau 5</a:t>
            </a:r>
          </a:p>
        </p:txBody>
      </p:sp>
      <p:sp>
        <p:nvSpPr>
          <p:cNvPr id="69" name="Shape 69"/>
          <p:cNvSpPr>
            <a:spLocks noGrp="1"/>
          </p:cNvSpPr>
          <p:nvPr>
            <p:ph type="body" sz="quarter" idx="13"/>
          </p:nvPr>
        </p:nvSpPr>
        <p:spPr>
          <a:xfrm>
            <a:off x="5432425" y="1692275"/>
            <a:ext cx="4725988" cy="704850"/>
          </a:xfrm>
          <a:prstGeom prst="rect">
            <a:avLst/>
          </a:prstGeom>
        </p:spPr>
        <p:txBody>
          <a:bodyPr anchor="b">
            <a:normAutofit/>
          </a:bodyPr>
          <a:lstStyle/>
          <a:p>
            <a:pPr marL="0" indent="0">
              <a:spcBef>
                <a:spcPts val="500"/>
              </a:spcBef>
              <a:defRPr sz="2400" b="1"/>
            </a:pPr>
            <a:endParaRPr/>
          </a:p>
        </p:txBody>
      </p:sp>
      <p:pic>
        <p:nvPicPr>
          <p:cNvPr id="70" name="pasted-image.pdf"/>
          <p:cNvPicPr>
            <a:picLocks noChangeAspect="1"/>
          </p:cNvPicPr>
          <p:nvPr/>
        </p:nvPicPr>
        <p:blipFill>
          <a:blip r:embed="rId4">
            <a:extLst/>
          </a:blip>
          <a:stretch>
            <a:fillRect/>
          </a:stretch>
        </p:blipFill>
        <p:spPr>
          <a:xfrm>
            <a:off x="8319825" y="6724650"/>
            <a:ext cx="1844231" cy="608610"/>
          </a:xfrm>
          <a:prstGeom prst="rect">
            <a:avLst/>
          </a:prstGeom>
          <a:ln w="12700">
            <a:miter lim="400000"/>
          </a:ln>
        </p:spPr>
      </p:pic>
      <p:sp>
        <p:nvSpPr>
          <p:cNvPr id="71" name="Shape 7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8" name="Shape 78"/>
          <p:cNvSpPr>
            <a:spLocks noGrp="1"/>
          </p:cNvSpPr>
          <p:nvPr>
            <p:ph type="title"/>
          </p:nvPr>
        </p:nvSpPr>
        <p:spPr>
          <a:prstGeom prst="rect">
            <a:avLst/>
          </a:prstGeom>
        </p:spPr>
        <p:txBody>
          <a:bodyPr/>
          <a:lstStyle/>
          <a:p>
            <a:r>
              <a:t>Texte du titre</a:t>
            </a:r>
          </a:p>
        </p:txBody>
      </p:sp>
      <p:sp>
        <p:nvSpPr>
          <p:cNvPr id="79" name="Shape 7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grpSp>
        <p:nvGrpSpPr>
          <p:cNvPr id="101" name="Group 101"/>
          <p:cNvGrpSpPr/>
          <p:nvPr/>
        </p:nvGrpSpPr>
        <p:grpSpPr>
          <a:xfrm>
            <a:off x="0" y="6445250"/>
            <a:ext cx="10693400" cy="1116013"/>
            <a:chOff x="0" y="0"/>
            <a:chExt cx="10693400" cy="1116012"/>
          </a:xfrm>
        </p:grpSpPr>
        <p:sp>
          <p:nvSpPr>
            <p:cNvPr id="99" name="Shape 99"/>
            <p:cNvSpPr/>
            <p:nvPr/>
          </p:nvSpPr>
          <p:spPr>
            <a:xfrm>
              <a:off x="0" y="0"/>
              <a:ext cx="10693400" cy="1116013"/>
            </a:xfrm>
            <a:prstGeom prst="rect">
              <a:avLst/>
            </a:prstGeom>
            <a:solidFill>
              <a:srgbClr val="004084"/>
            </a:solidFill>
            <a:ln w="12700" cap="flat">
              <a:noFill/>
              <a:miter lim="400000"/>
            </a:ln>
            <a:effectLst/>
          </p:spPr>
          <p:txBody>
            <a:bodyPr wrap="square" lIns="45719" tIns="45719" rIns="45719" bIns="45719" numCol="1" anchor="ctr">
              <a:noAutofit/>
            </a:bodyPr>
            <a:lstStyle/>
            <a:p>
              <a:pPr algn="ctr">
                <a:defRPr>
                  <a:solidFill>
                    <a:schemeClr val="accent3">
                      <a:lumOff val="44000"/>
                    </a:schemeClr>
                  </a:solidFill>
                </a:defRPr>
              </a:pPr>
              <a:endParaRPr/>
            </a:p>
          </p:txBody>
        </p:sp>
        <p:sp>
          <p:nvSpPr>
            <p:cNvPr id="100" name="Shape 100"/>
            <p:cNvSpPr/>
            <p:nvPr/>
          </p:nvSpPr>
          <p:spPr>
            <a:xfrm>
              <a:off x="0" y="364249"/>
              <a:ext cx="10693400" cy="38751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chemeClr val="accent3">
                      <a:lumOff val="44000"/>
                    </a:schemeClr>
                  </a:solidFill>
                </a:defRPr>
              </a:lvl1pPr>
            </a:lstStyle>
            <a:p>
              <a:r>
                <a:t> </a:t>
              </a:r>
            </a:p>
          </p:txBody>
        </p:sp>
      </p:grpSp>
      <p:pic>
        <p:nvPicPr>
          <p:cNvPr id="102" name="image1.jpg" descr="Barre.jpg"/>
          <p:cNvPicPr>
            <a:picLocks noChangeAspect="1"/>
          </p:cNvPicPr>
          <p:nvPr/>
        </p:nvPicPr>
        <p:blipFill>
          <a:blip r:embed="rId2">
            <a:extLst/>
          </a:blip>
          <a:stretch>
            <a:fillRect/>
          </a:stretch>
        </p:blipFill>
        <p:spPr>
          <a:xfrm>
            <a:off x="0" y="6372225"/>
            <a:ext cx="10693400" cy="107950"/>
          </a:xfrm>
          <a:prstGeom prst="rect">
            <a:avLst/>
          </a:prstGeom>
          <a:ln w="12700">
            <a:miter lim="400000"/>
          </a:ln>
        </p:spPr>
      </p:pic>
      <p:pic>
        <p:nvPicPr>
          <p:cNvPr id="103" name="image3.png" descr="InSupport.png"/>
          <p:cNvPicPr>
            <a:picLocks noChangeAspect="1"/>
          </p:cNvPicPr>
          <p:nvPr/>
        </p:nvPicPr>
        <p:blipFill>
          <a:blip r:embed="rId3">
            <a:extLst/>
          </a:blip>
          <a:stretch>
            <a:fillRect/>
          </a:stretch>
        </p:blipFill>
        <p:spPr>
          <a:xfrm>
            <a:off x="450156" y="6836557"/>
            <a:ext cx="2465041" cy="472466"/>
          </a:xfrm>
          <a:prstGeom prst="rect">
            <a:avLst/>
          </a:prstGeom>
          <a:ln w="12700">
            <a:miter lim="400000"/>
          </a:ln>
        </p:spPr>
      </p:pic>
      <p:sp>
        <p:nvSpPr>
          <p:cNvPr id="104" name="Shape 104"/>
          <p:cNvSpPr>
            <a:spLocks noGrp="1"/>
          </p:cNvSpPr>
          <p:nvPr>
            <p:ph type="title"/>
          </p:nvPr>
        </p:nvSpPr>
        <p:spPr>
          <a:xfrm>
            <a:off x="534987" y="301625"/>
            <a:ext cx="3517901" cy="1281113"/>
          </a:xfrm>
          <a:prstGeom prst="rect">
            <a:avLst/>
          </a:prstGeom>
        </p:spPr>
        <p:txBody>
          <a:bodyPr anchor="b"/>
          <a:lstStyle>
            <a:lvl1pPr>
              <a:defRPr sz="2000"/>
            </a:lvl1pPr>
          </a:lstStyle>
          <a:p>
            <a:r>
              <a:t>Texte du titre</a:t>
            </a:r>
          </a:p>
        </p:txBody>
      </p:sp>
      <p:sp>
        <p:nvSpPr>
          <p:cNvPr id="105" name="Shape 105"/>
          <p:cNvSpPr>
            <a:spLocks noGrp="1"/>
          </p:cNvSpPr>
          <p:nvPr>
            <p:ph type="body" idx="1"/>
          </p:nvPr>
        </p:nvSpPr>
        <p:spPr>
          <a:xfrm>
            <a:off x="4181475" y="301625"/>
            <a:ext cx="5976938" cy="5927279"/>
          </a:xfrm>
          <a:prstGeom prst="rect">
            <a:avLst/>
          </a:prstGeom>
        </p:spPr>
        <p:txBody>
          <a:bodyPr>
            <a:normAutofit/>
          </a:bodyPr>
          <a:lstStyle>
            <a:lvl1pPr>
              <a:spcBef>
                <a:spcPts val="700"/>
              </a:spcBef>
              <a:defRPr sz="3200"/>
            </a:lvl1pPr>
            <a:lvl2pPr>
              <a:spcBef>
                <a:spcPts val="700"/>
              </a:spcBef>
              <a:defRPr sz="3200"/>
            </a:lvl2pPr>
            <a:lvl3pPr>
              <a:spcBef>
                <a:spcPts val="700"/>
              </a:spcBef>
              <a:defRPr sz="3200"/>
            </a:lvl3pPr>
            <a:lvl4pPr>
              <a:spcBef>
                <a:spcPts val="700"/>
              </a:spcBef>
              <a:defRPr sz="3200"/>
            </a:lvl4pPr>
            <a:lvl5pPr>
              <a:spcBef>
                <a:spcPts val="700"/>
              </a:spcBef>
              <a:defRPr sz="3200"/>
            </a:lvl5pPr>
          </a:lstStyle>
          <a:p>
            <a:r>
              <a:t>Texte niveau 1</a:t>
            </a:r>
          </a:p>
          <a:p>
            <a:pPr lvl="1"/>
            <a:r>
              <a:t>Texte niveau 2</a:t>
            </a:r>
          </a:p>
          <a:p>
            <a:pPr lvl="2"/>
            <a:r>
              <a:t>Texte niveau 3</a:t>
            </a:r>
          </a:p>
          <a:p>
            <a:pPr lvl="3"/>
            <a:r>
              <a:t>Texte niveau 4</a:t>
            </a:r>
          </a:p>
          <a:p>
            <a:pPr lvl="4"/>
            <a:r>
              <a:t>Texte niveau 5</a:t>
            </a:r>
          </a:p>
        </p:txBody>
      </p:sp>
      <p:sp>
        <p:nvSpPr>
          <p:cNvPr id="106" name="Shape 106"/>
          <p:cNvSpPr>
            <a:spLocks noGrp="1"/>
          </p:cNvSpPr>
          <p:nvPr>
            <p:ph type="body" sz="half" idx="13"/>
          </p:nvPr>
        </p:nvSpPr>
        <p:spPr>
          <a:xfrm>
            <a:off x="534987" y="1582738"/>
            <a:ext cx="3517901" cy="4646166"/>
          </a:xfrm>
          <a:prstGeom prst="rect">
            <a:avLst/>
          </a:prstGeom>
        </p:spPr>
        <p:txBody>
          <a:bodyPr>
            <a:normAutofit/>
          </a:bodyPr>
          <a:lstStyle/>
          <a:p>
            <a:pPr marL="0" indent="0">
              <a:spcBef>
                <a:spcPts val="300"/>
              </a:spcBef>
              <a:defRPr sz="1400"/>
            </a:pPr>
            <a:endParaRPr/>
          </a:p>
        </p:txBody>
      </p:sp>
      <p:pic>
        <p:nvPicPr>
          <p:cNvPr id="107" name="pasted-image.pdf"/>
          <p:cNvPicPr>
            <a:picLocks noChangeAspect="1"/>
          </p:cNvPicPr>
          <p:nvPr/>
        </p:nvPicPr>
        <p:blipFill>
          <a:blip r:embed="rId4">
            <a:extLst/>
          </a:blip>
          <a:stretch>
            <a:fillRect/>
          </a:stretch>
        </p:blipFill>
        <p:spPr>
          <a:xfrm>
            <a:off x="8319825" y="6724650"/>
            <a:ext cx="1844231" cy="608610"/>
          </a:xfrm>
          <a:prstGeom prst="rect">
            <a:avLst/>
          </a:prstGeom>
          <a:ln w="12700">
            <a:miter lim="400000"/>
          </a:ln>
        </p:spPr>
      </p:pic>
      <p:sp>
        <p:nvSpPr>
          <p:cNvPr id="108" name="Shape 10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15" name="Shape 115"/>
          <p:cNvSpPr>
            <a:spLocks noGrp="1"/>
          </p:cNvSpPr>
          <p:nvPr>
            <p:ph type="title"/>
          </p:nvPr>
        </p:nvSpPr>
        <p:spPr>
          <a:xfrm>
            <a:off x="2095500" y="5171380"/>
            <a:ext cx="6416675" cy="409452"/>
          </a:xfrm>
          <a:prstGeom prst="rect">
            <a:avLst/>
          </a:prstGeom>
        </p:spPr>
        <p:txBody>
          <a:bodyPr anchor="b"/>
          <a:lstStyle>
            <a:lvl1pPr>
              <a:defRPr sz="2000"/>
            </a:lvl1pPr>
          </a:lstStyle>
          <a:p>
            <a:r>
              <a:t>Texte du titre</a:t>
            </a:r>
          </a:p>
        </p:txBody>
      </p:sp>
      <p:sp>
        <p:nvSpPr>
          <p:cNvPr id="116" name="Shape 116"/>
          <p:cNvSpPr>
            <a:spLocks noGrp="1"/>
          </p:cNvSpPr>
          <p:nvPr>
            <p:ph type="pic" sz="half" idx="13"/>
          </p:nvPr>
        </p:nvSpPr>
        <p:spPr>
          <a:xfrm>
            <a:off x="2095500" y="676275"/>
            <a:ext cx="6416675" cy="4400501"/>
          </a:xfrm>
          <a:prstGeom prst="rect">
            <a:avLst/>
          </a:prstGeom>
        </p:spPr>
        <p:txBody>
          <a:bodyPr lIns="91439" tIns="45719" rIns="91439" bIns="45719"/>
          <a:lstStyle/>
          <a:p>
            <a:endParaRPr/>
          </a:p>
        </p:txBody>
      </p:sp>
      <p:sp>
        <p:nvSpPr>
          <p:cNvPr id="117" name="Shape 117"/>
          <p:cNvSpPr>
            <a:spLocks noGrp="1"/>
          </p:cNvSpPr>
          <p:nvPr>
            <p:ph type="body" sz="quarter" idx="1"/>
          </p:nvPr>
        </p:nvSpPr>
        <p:spPr>
          <a:xfrm>
            <a:off x="2095500" y="5652839"/>
            <a:ext cx="6416675" cy="648073"/>
          </a:xfrm>
          <a:prstGeom prst="rect">
            <a:avLst/>
          </a:prstGeom>
        </p:spPr>
        <p:txBody>
          <a:bodyPr>
            <a:normAutofit/>
          </a:bodyPr>
          <a:lstStyle>
            <a:lvl1pPr marL="0" indent="0">
              <a:spcBef>
                <a:spcPts val="300"/>
              </a:spcBef>
              <a:defRPr sz="1400"/>
            </a:lvl1pPr>
            <a:lvl2pPr marL="0" indent="457200">
              <a:spcBef>
                <a:spcPts val="300"/>
              </a:spcBef>
              <a:defRPr sz="1400"/>
            </a:lvl2pPr>
            <a:lvl3pPr marL="0" indent="914400">
              <a:spcBef>
                <a:spcPts val="300"/>
              </a:spcBef>
              <a:defRPr sz="1400"/>
            </a:lvl3pPr>
            <a:lvl4pPr marL="0" indent="1371600">
              <a:spcBef>
                <a:spcPts val="300"/>
              </a:spcBef>
              <a:defRPr sz="1400"/>
            </a:lvl4pPr>
            <a:lvl5pPr marL="0" indent="1828800">
              <a:spcBef>
                <a:spcPts val="300"/>
              </a:spcBef>
              <a:defRPr sz="1400"/>
            </a:lvl5pPr>
          </a:lstStyle>
          <a:p>
            <a:r>
              <a:t>Texte niveau 1</a:t>
            </a:r>
          </a:p>
          <a:p>
            <a:pPr lvl="1"/>
            <a:r>
              <a:t>Texte niveau 2</a:t>
            </a:r>
          </a:p>
          <a:p>
            <a:pPr lvl="2"/>
            <a:r>
              <a:t>Texte niveau 3</a:t>
            </a:r>
          </a:p>
          <a:p>
            <a:pPr lvl="3"/>
            <a:r>
              <a:t>Texte niveau 4</a:t>
            </a:r>
          </a:p>
          <a:p>
            <a:pPr lvl="4"/>
            <a:r>
              <a:t>Texte niveau 5</a:t>
            </a:r>
          </a:p>
        </p:txBody>
      </p:sp>
      <p:sp>
        <p:nvSpPr>
          <p:cNvPr id="118" name="Shape 11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grpSp>
        <p:nvGrpSpPr>
          <p:cNvPr id="127" name="Group 127"/>
          <p:cNvGrpSpPr/>
          <p:nvPr/>
        </p:nvGrpSpPr>
        <p:grpSpPr>
          <a:xfrm>
            <a:off x="0" y="6445250"/>
            <a:ext cx="10693400" cy="1116013"/>
            <a:chOff x="0" y="0"/>
            <a:chExt cx="10693400" cy="1116012"/>
          </a:xfrm>
        </p:grpSpPr>
        <p:sp>
          <p:nvSpPr>
            <p:cNvPr id="125" name="Shape 125"/>
            <p:cNvSpPr/>
            <p:nvPr/>
          </p:nvSpPr>
          <p:spPr>
            <a:xfrm>
              <a:off x="0" y="0"/>
              <a:ext cx="10693400" cy="1116013"/>
            </a:xfrm>
            <a:prstGeom prst="rect">
              <a:avLst/>
            </a:prstGeom>
            <a:solidFill>
              <a:srgbClr val="004084"/>
            </a:solidFill>
            <a:ln w="12700" cap="flat">
              <a:noFill/>
              <a:miter lim="400000"/>
            </a:ln>
            <a:effectLst/>
          </p:spPr>
          <p:txBody>
            <a:bodyPr wrap="square" lIns="45719" tIns="45719" rIns="45719" bIns="45719" numCol="1" anchor="ctr">
              <a:noAutofit/>
            </a:bodyPr>
            <a:lstStyle/>
            <a:p>
              <a:pPr algn="ctr">
                <a:defRPr>
                  <a:solidFill>
                    <a:schemeClr val="accent3">
                      <a:lumOff val="44000"/>
                    </a:schemeClr>
                  </a:solidFill>
                </a:defRPr>
              </a:pPr>
              <a:endParaRPr/>
            </a:p>
          </p:txBody>
        </p:sp>
        <p:sp>
          <p:nvSpPr>
            <p:cNvPr id="126" name="Shape 126"/>
            <p:cNvSpPr/>
            <p:nvPr/>
          </p:nvSpPr>
          <p:spPr>
            <a:xfrm>
              <a:off x="0" y="364249"/>
              <a:ext cx="10693400" cy="38751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chemeClr val="accent3">
                      <a:lumOff val="44000"/>
                    </a:schemeClr>
                  </a:solidFill>
                </a:defRPr>
              </a:lvl1pPr>
            </a:lstStyle>
            <a:p>
              <a:r>
                <a:t> </a:t>
              </a:r>
            </a:p>
          </p:txBody>
        </p:sp>
      </p:grpSp>
      <p:pic>
        <p:nvPicPr>
          <p:cNvPr id="128" name="image1.jpg" descr="Barre.jpg"/>
          <p:cNvPicPr>
            <a:picLocks noChangeAspect="1"/>
          </p:cNvPicPr>
          <p:nvPr/>
        </p:nvPicPr>
        <p:blipFill>
          <a:blip r:embed="rId2">
            <a:extLst/>
          </a:blip>
          <a:stretch>
            <a:fillRect/>
          </a:stretch>
        </p:blipFill>
        <p:spPr>
          <a:xfrm>
            <a:off x="0" y="6372225"/>
            <a:ext cx="10693400" cy="107950"/>
          </a:xfrm>
          <a:prstGeom prst="rect">
            <a:avLst/>
          </a:prstGeom>
          <a:ln w="12700">
            <a:miter lim="400000"/>
          </a:ln>
        </p:spPr>
      </p:pic>
      <p:pic>
        <p:nvPicPr>
          <p:cNvPr id="129" name="image3.png" descr="InSupport.png"/>
          <p:cNvPicPr>
            <a:picLocks noChangeAspect="1"/>
          </p:cNvPicPr>
          <p:nvPr/>
        </p:nvPicPr>
        <p:blipFill>
          <a:blip r:embed="rId3">
            <a:extLst/>
          </a:blip>
          <a:stretch>
            <a:fillRect/>
          </a:stretch>
        </p:blipFill>
        <p:spPr>
          <a:xfrm>
            <a:off x="450156" y="6836557"/>
            <a:ext cx="2465041" cy="472466"/>
          </a:xfrm>
          <a:prstGeom prst="rect">
            <a:avLst/>
          </a:prstGeom>
          <a:ln w="12700">
            <a:miter lim="400000"/>
          </a:ln>
        </p:spPr>
      </p:pic>
      <p:sp>
        <p:nvSpPr>
          <p:cNvPr id="130" name="Shape 130"/>
          <p:cNvSpPr>
            <a:spLocks noGrp="1"/>
          </p:cNvSpPr>
          <p:nvPr>
            <p:ph type="title"/>
          </p:nvPr>
        </p:nvSpPr>
        <p:spPr>
          <a:prstGeom prst="rect">
            <a:avLst/>
          </a:prstGeom>
        </p:spPr>
        <p:txBody>
          <a:bodyPr/>
          <a:lstStyle/>
          <a:p>
            <a:r>
              <a:t>Texte du titre</a:t>
            </a:r>
          </a:p>
        </p:txBody>
      </p:sp>
      <p:sp>
        <p:nvSpPr>
          <p:cNvPr id="131" name="Shape 131"/>
          <p:cNvSpPr>
            <a:spLocks noGrp="1"/>
          </p:cNvSpPr>
          <p:nvPr>
            <p:ph type="body" idx="1"/>
          </p:nvPr>
        </p:nvSpPr>
        <p:spPr>
          <a:xfrm>
            <a:off x="534987" y="1763713"/>
            <a:ext cx="9623426" cy="4465638"/>
          </a:xfrm>
          <a:prstGeom prst="rect">
            <a:avLst/>
          </a:prstGeom>
        </p:spPr>
        <p:txBody>
          <a:bodyPr>
            <a:normAutofit/>
          </a:bodyPr>
          <a:lstStyle/>
          <a:p>
            <a:r>
              <a:t>Texte niveau 1</a:t>
            </a:r>
          </a:p>
          <a:p>
            <a:pPr lvl="1"/>
            <a:r>
              <a:t>Texte niveau 2</a:t>
            </a:r>
          </a:p>
          <a:p>
            <a:pPr lvl="2"/>
            <a:r>
              <a:t>Texte niveau 3</a:t>
            </a:r>
          </a:p>
          <a:p>
            <a:pPr lvl="3"/>
            <a:r>
              <a:t>Texte niveau 4</a:t>
            </a:r>
          </a:p>
          <a:p>
            <a:pPr lvl="4"/>
            <a:r>
              <a:t>Texte niveau 5</a:t>
            </a:r>
          </a:p>
        </p:txBody>
      </p:sp>
      <p:pic>
        <p:nvPicPr>
          <p:cNvPr id="132" name="pasted-image.pdf"/>
          <p:cNvPicPr>
            <a:picLocks noChangeAspect="1"/>
          </p:cNvPicPr>
          <p:nvPr/>
        </p:nvPicPr>
        <p:blipFill>
          <a:blip r:embed="rId4">
            <a:extLst/>
          </a:blip>
          <a:stretch>
            <a:fillRect/>
          </a:stretch>
        </p:blipFill>
        <p:spPr>
          <a:xfrm>
            <a:off x="8319825" y="6724650"/>
            <a:ext cx="1844231" cy="608610"/>
          </a:xfrm>
          <a:prstGeom prst="rect">
            <a:avLst/>
          </a:prstGeom>
          <a:ln w="12700">
            <a:miter lim="400000"/>
          </a:ln>
        </p:spPr>
      </p:pic>
      <p:sp>
        <p:nvSpPr>
          <p:cNvPr id="133" name="Shape 13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grpSp>
        <p:nvGrpSpPr>
          <p:cNvPr id="142" name="Group 142"/>
          <p:cNvGrpSpPr/>
          <p:nvPr/>
        </p:nvGrpSpPr>
        <p:grpSpPr>
          <a:xfrm>
            <a:off x="0" y="6445250"/>
            <a:ext cx="10693400" cy="1116013"/>
            <a:chOff x="0" y="0"/>
            <a:chExt cx="10693400" cy="1116012"/>
          </a:xfrm>
        </p:grpSpPr>
        <p:sp>
          <p:nvSpPr>
            <p:cNvPr id="140" name="Shape 140"/>
            <p:cNvSpPr/>
            <p:nvPr/>
          </p:nvSpPr>
          <p:spPr>
            <a:xfrm>
              <a:off x="0" y="0"/>
              <a:ext cx="10693400" cy="1116013"/>
            </a:xfrm>
            <a:prstGeom prst="rect">
              <a:avLst/>
            </a:prstGeom>
            <a:solidFill>
              <a:srgbClr val="004084"/>
            </a:solidFill>
            <a:ln w="12700" cap="flat">
              <a:noFill/>
              <a:miter lim="400000"/>
            </a:ln>
            <a:effectLst/>
          </p:spPr>
          <p:txBody>
            <a:bodyPr wrap="square" lIns="45719" tIns="45719" rIns="45719" bIns="45719" numCol="1" anchor="ctr">
              <a:noAutofit/>
            </a:bodyPr>
            <a:lstStyle/>
            <a:p>
              <a:pPr algn="ctr">
                <a:defRPr>
                  <a:solidFill>
                    <a:schemeClr val="accent3">
                      <a:lumOff val="44000"/>
                    </a:schemeClr>
                  </a:solidFill>
                </a:defRPr>
              </a:pPr>
              <a:endParaRPr/>
            </a:p>
          </p:txBody>
        </p:sp>
        <p:sp>
          <p:nvSpPr>
            <p:cNvPr id="141" name="Shape 141"/>
            <p:cNvSpPr/>
            <p:nvPr/>
          </p:nvSpPr>
          <p:spPr>
            <a:xfrm>
              <a:off x="0" y="364249"/>
              <a:ext cx="10693400" cy="38751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ctr">
              <a:spAutoFit/>
            </a:bodyPr>
            <a:lstStyle>
              <a:lvl1pPr algn="ctr">
                <a:defRPr>
                  <a:solidFill>
                    <a:schemeClr val="accent3">
                      <a:lumOff val="44000"/>
                    </a:schemeClr>
                  </a:solidFill>
                </a:defRPr>
              </a:lvl1pPr>
            </a:lstStyle>
            <a:p>
              <a:r>
                <a:t> </a:t>
              </a:r>
            </a:p>
          </p:txBody>
        </p:sp>
      </p:grpSp>
      <p:pic>
        <p:nvPicPr>
          <p:cNvPr id="143" name="image1.jpg" descr="Barre.jpg"/>
          <p:cNvPicPr>
            <a:picLocks noChangeAspect="1"/>
          </p:cNvPicPr>
          <p:nvPr/>
        </p:nvPicPr>
        <p:blipFill>
          <a:blip r:embed="rId2">
            <a:extLst/>
          </a:blip>
          <a:stretch>
            <a:fillRect/>
          </a:stretch>
        </p:blipFill>
        <p:spPr>
          <a:xfrm>
            <a:off x="0" y="6372225"/>
            <a:ext cx="10693400" cy="107950"/>
          </a:xfrm>
          <a:prstGeom prst="rect">
            <a:avLst/>
          </a:prstGeom>
          <a:ln w="12700">
            <a:miter lim="400000"/>
          </a:ln>
        </p:spPr>
      </p:pic>
      <p:pic>
        <p:nvPicPr>
          <p:cNvPr id="144" name="image3.png" descr="InSupport.png"/>
          <p:cNvPicPr>
            <a:picLocks noChangeAspect="1"/>
          </p:cNvPicPr>
          <p:nvPr/>
        </p:nvPicPr>
        <p:blipFill>
          <a:blip r:embed="rId3">
            <a:extLst/>
          </a:blip>
          <a:stretch>
            <a:fillRect/>
          </a:stretch>
        </p:blipFill>
        <p:spPr>
          <a:xfrm>
            <a:off x="450156" y="6836557"/>
            <a:ext cx="2465041" cy="472466"/>
          </a:xfrm>
          <a:prstGeom prst="rect">
            <a:avLst/>
          </a:prstGeom>
          <a:ln w="12700">
            <a:miter lim="400000"/>
          </a:ln>
        </p:spPr>
      </p:pic>
      <p:sp>
        <p:nvSpPr>
          <p:cNvPr id="145" name="Shape 145"/>
          <p:cNvSpPr>
            <a:spLocks noGrp="1"/>
          </p:cNvSpPr>
          <p:nvPr>
            <p:ph type="title"/>
          </p:nvPr>
        </p:nvSpPr>
        <p:spPr>
          <a:xfrm>
            <a:off x="7753350" y="303213"/>
            <a:ext cx="2405064" cy="5925690"/>
          </a:xfrm>
          <a:prstGeom prst="rect">
            <a:avLst/>
          </a:prstGeom>
        </p:spPr>
        <p:txBody>
          <a:bodyPr/>
          <a:lstStyle/>
          <a:p>
            <a:r>
              <a:t>Texte du titre</a:t>
            </a:r>
          </a:p>
        </p:txBody>
      </p:sp>
      <p:sp>
        <p:nvSpPr>
          <p:cNvPr id="146" name="Shape 146"/>
          <p:cNvSpPr>
            <a:spLocks noGrp="1"/>
          </p:cNvSpPr>
          <p:nvPr>
            <p:ph type="body" idx="1"/>
          </p:nvPr>
        </p:nvSpPr>
        <p:spPr>
          <a:xfrm>
            <a:off x="534987" y="303213"/>
            <a:ext cx="7065963" cy="5925690"/>
          </a:xfrm>
          <a:prstGeom prst="rect">
            <a:avLst/>
          </a:prstGeom>
        </p:spPr>
        <p:txBody>
          <a:bodyPr>
            <a:normAutofit/>
          </a:bodyPr>
          <a:lstStyle/>
          <a:p>
            <a:r>
              <a:t>Texte niveau 1</a:t>
            </a:r>
          </a:p>
          <a:p>
            <a:pPr lvl="1"/>
            <a:r>
              <a:t>Texte niveau 2</a:t>
            </a:r>
          </a:p>
          <a:p>
            <a:pPr lvl="2"/>
            <a:r>
              <a:t>Texte niveau 3</a:t>
            </a:r>
          </a:p>
          <a:p>
            <a:pPr lvl="3"/>
            <a:r>
              <a:t>Texte niveau 4</a:t>
            </a:r>
          </a:p>
          <a:p>
            <a:pPr lvl="4"/>
            <a:r>
              <a:t>Texte niveau 5</a:t>
            </a:r>
          </a:p>
        </p:txBody>
      </p:sp>
      <p:pic>
        <p:nvPicPr>
          <p:cNvPr id="147" name="pasted-image.pdf"/>
          <p:cNvPicPr>
            <a:picLocks noChangeAspect="1"/>
          </p:cNvPicPr>
          <p:nvPr/>
        </p:nvPicPr>
        <p:blipFill>
          <a:blip r:embed="rId4">
            <a:extLst/>
          </a:blip>
          <a:stretch>
            <a:fillRect/>
          </a:stretch>
        </p:blipFill>
        <p:spPr>
          <a:xfrm>
            <a:off x="8319825" y="6724650"/>
            <a:ext cx="1844231" cy="608610"/>
          </a:xfrm>
          <a:prstGeom prst="rect">
            <a:avLst/>
          </a:prstGeom>
          <a:ln w="12700">
            <a:miter lim="400000"/>
          </a:ln>
        </p:spPr>
      </p:pic>
      <p:sp>
        <p:nvSpPr>
          <p:cNvPr id="148" name="Shape 14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Shape 2"/>
          <p:cNvSpPr/>
          <p:nvPr/>
        </p:nvSpPr>
        <p:spPr>
          <a:xfrm>
            <a:off x="0" y="6445250"/>
            <a:ext cx="10693400" cy="1116013"/>
          </a:xfrm>
          <a:prstGeom prst="rect">
            <a:avLst/>
          </a:prstGeom>
          <a:solidFill>
            <a:srgbClr val="004084"/>
          </a:solidFill>
          <a:ln w="12700">
            <a:miter lim="400000"/>
          </a:ln>
        </p:spPr>
        <p:txBody>
          <a:bodyPr lIns="45719" rIns="45719" anchor="ctr"/>
          <a:lstStyle/>
          <a:p>
            <a:pPr algn="ctr">
              <a:defRPr>
                <a:solidFill>
                  <a:schemeClr val="accent3">
                    <a:lumOff val="44000"/>
                  </a:schemeClr>
                </a:solidFill>
              </a:defRPr>
            </a:pPr>
            <a:endParaRPr/>
          </a:p>
        </p:txBody>
      </p:sp>
      <p:pic>
        <p:nvPicPr>
          <p:cNvPr id="3" name="image1.jpg" descr="Barre.jpg"/>
          <p:cNvPicPr>
            <a:picLocks noChangeAspect="1"/>
          </p:cNvPicPr>
          <p:nvPr/>
        </p:nvPicPr>
        <p:blipFill>
          <a:blip r:embed="rId11">
            <a:extLst/>
          </a:blip>
          <a:stretch>
            <a:fillRect/>
          </a:stretch>
        </p:blipFill>
        <p:spPr>
          <a:xfrm>
            <a:off x="0" y="6372225"/>
            <a:ext cx="10693400" cy="107950"/>
          </a:xfrm>
          <a:prstGeom prst="rect">
            <a:avLst/>
          </a:prstGeom>
          <a:ln w="12700">
            <a:miter lim="400000"/>
          </a:ln>
        </p:spPr>
      </p:pic>
      <p:pic>
        <p:nvPicPr>
          <p:cNvPr id="4" name="image3.png" descr="InSupport.png"/>
          <p:cNvPicPr>
            <a:picLocks noChangeAspect="1"/>
          </p:cNvPicPr>
          <p:nvPr/>
        </p:nvPicPr>
        <p:blipFill>
          <a:blip r:embed="rId12">
            <a:extLst/>
          </a:blip>
          <a:stretch>
            <a:fillRect/>
          </a:stretch>
        </p:blipFill>
        <p:spPr>
          <a:xfrm>
            <a:off x="450156" y="6836557"/>
            <a:ext cx="2465041" cy="472466"/>
          </a:xfrm>
          <a:prstGeom prst="rect">
            <a:avLst/>
          </a:prstGeom>
          <a:ln w="12700">
            <a:miter lim="400000"/>
          </a:ln>
        </p:spPr>
      </p:pic>
      <p:sp>
        <p:nvSpPr>
          <p:cNvPr id="5" name="Shape 5"/>
          <p:cNvSpPr>
            <a:spLocks noGrp="1"/>
          </p:cNvSpPr>
          <p:nvPr>
            <p:ph type="title"/>
          </p:nvPr>
        </p:nvSpPr>
        <p:spPr>
          <a:xfrm>
            <a:off x="534987" y="303213"/>
            <a:ext cx="9623426" cy="1260476"/>
          </a:xfrm>
          <a:prstGeom prst="rect">
            <a:avLst/>
          </a:prstGeom>
          <a:ln w="12700">
            <a:miter lim="400000"/>
          </a:ln>
          <a:extLst>
            <a:ext uri="{C572A759-6A51-4108-AA02-DFA0A04FC94B}">
              <ma14:wrappingTextBoxFlag xmlns="" xmlns:ma14="http://schemas.microsoft.com/office/mac/drawingml/2011/main" val="1"/>
            </a:ext>
          </a:extLst>
        </p:spPr>
        <p:txBody>
          <a:bodyPr lIns="52153" tIns="52153" rIns="52153" bIns="52153" anchor="ctr">
            <a:normAutofit/>
          </a:bodyPr>
          <a:lstStyle/>
          <a:p>
            <a:r>
              <a:t>Texte du titre</a:t>
            </a:r>
          </a:p>
        </p:txBody>
      </p:sp>
      <p:pic>
        <p:nvPicPr>
          <p:cNvPr id="6" name="pasted-image.pdf"/>
          <p:cNvPicPr>
            <a:picLocks noChangeAspect="1"/>
          </p:cNvPicPr>
          <p:nvPr/>
        </p:nvPicPr>
        <p:blipFill>
          <a:blip r:embed="rId13">
            <a:extLst/>
          </a:blip>
          <a:stretch>
            <a:fillRect/>
          </a:stretch>
        </p:blipFill>
        <p:spPr>
          <a:xfrm>
            <a:off x="8319825" y="6724650"/>
            <a:ext cx="1844231" cy="608610"/>
          </a:xfrm>
          <a:prstGeom prst="rect">
            <a:avLst/>
          </a:prstGeom>
          <a:ln w="12700">
            <a:miter lim="400000"/>
          </a:ln>
        </p:spPr>
      </p:pic>
      <p:sp>
        <p:nvSpPr>
          <p:cNvPr id="7" name="Shape 7"/>
          <p:cNvSpPr>
            <a:spLocks noGrp="1"/>
          </p:cNvSpPr>
          <p:nvPr>
            <p:ph type="body" idx="1"/>
          </p:nvPr>
        </p:nvSpPr>
        <p:spPr>
          <a:xfrm>
            <a:off x="534669" y="1763183"/>
            <a:ext cx="9624061" cy="5793317"/>
          </a:xfrm>
          <a:prstGeom prst="rect">
            <a:avLst/>
          </a:prstGeom>
          <a:ln w="12700">
            <a:miter lim="400000"/>
          </a:ln>
          <a:extLst>
            <a:ext uri="{C572A759-6A51-4108-AA02-DFA0A04FC94B}">
              <ma14:wrappingTextBoxFlag xmlns="" xmlns:ma14="http://schemas.microsoft.com/office/mac/drawingml/2011/main" val="1"/>
            </a:ext>
          </a:extLst>
        </p:spPr>
        <p:txBody>
          <a:bodyPr lIns="52153" tIns="52153" rIns="52153" bIns="52153"/>
          <a:lstStyle/>
          <a:p>
            <a:r>
              <a:t>Texte niveau 1</a:t>
            </a:r>
          </a:p>
          <a:p>
            <a:pPr lvl="1"/>
            <a:r>
              <a:t>Texte niveau 2</a:t>
            </a:r>
          </a:p>
          <a:p>
            <a:pPr lvl="2"/>
            <a:r>
              <a:t>Texte niveau 3</a:t>
            </a:r>
          </a:p>
          <a:p>
            <a:pPr lvl="3"/>
            <a:r>
              <a:t>Texte niveau 4</a:t>
            </a:r>
          </a:p>
          <a:p>
            <a:pPr lvl="4"/>
            <a:r>
              <a:t>Texte niveau 5</a:t>
            </a:r>
          </a:p>
        </p:txBody>
      </p:sp>
      <p:sp>
        <p:nvSpPr>
          <p:cNvPr id="8" name="Shape 8"/>
          <p:cNvSpPr>
            <a:spLocks noGrp="1"/>
          </p:cNvSpPr>
          <p:nvPr>
            <p:ph type="sldNum" sz="quarter" idx="2"/>
          </p:nvPr>
        </p:nvSpPr>
        <p:spPr>
          <a:xfrm>
            <a:off x="5168476" y="6800556"/>
            <a:ext cx="2495128" cy="4064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Lst>
  <p:transition spd="med"/>
  <p:txStyles>
    <p:titleStyle>
      <a:lvl1pPr marL="0" marR="0" indent="0" algn="l" defTabSz="1042987" rtl="0" latinLnBrk="0">
        <a:lnSpc>
          <a:spcPct val="100000"/>
        </a:lnSpc>
        <a:spcBef>
          <a:spcPts val="0"/>
        </a:spcBef>
        <a:spcAft>
          <a:spcPts val="0"/>
        </a:spcAft>
        <a:buClrTx/>
        <a:buSzTx/>
        <a:buFontTx/>
        <a:buNone/>
        <a:tabLst/>
        <a:defRPr sz="4500" b="1" i="0" u="none" strike="noStrike" cap="none" spc="0" baseline="0">
          <a:ln>
            <a:noFill/>
          </a:ln>
          <a:solidFill>
            <a:srgbClr val="25A2E3"/>
          </a:solidFill>
          <a:uFillTx/>
          <a:latin typeface="Verdana"/>
          <a:ea typeface="Verdana"/>
          <a:cs typeface="Verdana"/>
          <a:sym typeface="Verdana"/>
        </a:defRPr>
      </a:lvl1pPr>
      <a:lvl2pPr marL="0" marR="0" indent="0" algn="l" defTabSz="1042987" rtl="0" latinLnBrk="0">
        <a:lnSpc>
          <a:spcPct val="100000"/>
        </a:lnSpc>
        <a:spcBef>
          <a:spcPts val="0"/>
        </a:spcBef>
        <a:spcAft>
          <a:spcPts val="0"/>
        </a:spcAft>
        <a:buClrTx/>
        <a:buSzTx/>
        <a:buFontTx/>
        <a:buNone/>
        <a:tabLst/>
        <a:defRPr sz="4500" b="1" i="0" u="none" strike="noStrike" cap="none" spc="0" baseline="0">
          <a:ln>
            <a:noFill/>
          </a:ln>
          <a:solidFill>
            <a:srgbClr val="25A2E3"/>
          </a:solidFill>
          <a:uFillTx/>
          <a:latin typeface="Verdana"/>
          <a:ea typeface="Verdana"/>
          <a:cs typeface="Verdana"/>
          <a:sym typeface="Verdana"/>
        </a:defRPr>
      </a:lvl2pPr>
      <a:lvl3pPr marL="0" marR="0" indent="0" algn="l" defTabSz="1042987" rtl="0" latinLnBrk="0">
        <a:lnSpc>
          <a:spcPct val="100000"/>
        </a:lnSpc>
        <a:spcBef>
          <a:spcPts val="0"/>
        </a:spcBef>
        <a:spcAft>
          <a:spcPts val="0"/>
        </a:spcAft>
        <a:buClrTx/>
        <a:buSzTx/>
        <a:buFontTx/>
        <a:buNone/>
        <a:tabLst/>
        <a:defRPr sz="4500" b="1" i="0" u="none" strike="noStrike" cap="none" spc="0" baseline="0">
          <a:ln>
            <a:noFill/>
          </a:ln>
          <a:solidFill>
            <a:srgbClr val="25A2E3"/>
          </a:solidFill>
          <a:uFillTx/>
          <a:latin typeface="Verdana"/>
          <a:ea typeface="Verdana"/>
          <a:cs typeface="Verdana"/>
          <a:sym typeface="Verdana"/>
        </a:defRPr>
      </a:lvl3pPr>
      <a:lvl4pPr marL="0" marR="0" indent="0" algn="l" defTabSz="1042987" rtl="0" latinLnBrk="0">
        <a:lnSpc>
          <a:spcPct val="100000"/>
        </a:lnSpc>
        <a:spcBef>
          <a:spcPts val="0"/>
        </a:spcBef>
        <a:spcAft>
          <a:spcPts val="0"/>
        </a:spcAft>
        <a:buClrTx/>
        <a:buSzTx/>
        <a:buFontTx/>
        <a:buNone/>
        <a:tabLst/>
        <a:defRPr sz="4500" b="1" i="0" u="none" strike="noStrike" cap="none" spc="0" baseline="0">
          <a:ln>
            <a:noFill/>
          </a:ln>
          <a:solidFill>
            <a:srgbClr val="25A2E3"/>
          </a:solidFill>
          <a:uFillTx/>
          <a:latin typeface="Verdana"/>
          <a:ea typeface="Verdana"/>
          <a:cs typeface="Verdana"/>
          <a:sym typeface="Verdana"/>
        </a:defRPr>
      </a:lvl4pPr>
      <a:lvl5pPr marL="0" marR="0" indent="0" algn="l" defTabSz="1042987" rtl="0" latinLnBrk="0">
        <a:lnSpc>
          <a:spcPct val="100000"/>
        </a:lnSpc>
        <a:spcBef>
          <a:spcPts val="0"/>
        </a:spcBef>
        <a:spcAft>
          <a:spcPts val="0"/>
        </a:spcAft>
        <a:buClrTx/>
        <a:buSzTx/>
        <a:buFontTx/>
        <a:buNone/>
        <a:tabLst/>
        <a:defRPr sz="4500" b="1" i="0" u="none" strike="noStrike" cap="none" spc="0" baseline="0">
          <a:ln>
            <a:noFill/>
          </a:ln>
          <a:solidFill>
            <a:srgbClr val="25A2E3"/>
          </a:solidFill>
          <a:uFillTx/>
          <a:latin typeface="Verdana"/>
          <a:ea typeface="Verdana"/>
          <a:cs typeface="Verdana"/>
          <a:sym typeface="Verdana"/>
        </a:defRPr>
      </a:lvl5pPr>
      <a:lvl6pPr marL="0" marR="0" indent="457200" algn="l" defTabSz="1042987" rtl="0" latinLnBrk="0">
        <a:lnSpc>
          <a:spcPct val="100000"/>
        </a:lnSpc>
        <a:spcBef>
          <a:spcPts val="0"/>
        </a:spcBef>
        <a:spcAft>
          <a:spcPts val="0"/>
        </a:spcAft>
        <a:buClrTx/>
        <a:buSzTx/>
        <a:buFontTx/>
        <a:buNone/>
        <a:tabLst/>
        <a:defRPr sz="4500" b="1" i="0" u="none" strike="noStrike" cap="none" spc="0" baseline="0">
          <a:ln>
            <a:noFill/>
          </a:ln>
          <a:solidFill>
            <a:srgbClr val="25A2E3"/>
          </a:solidFill>
          <a:uFillTx/>
          <a:latin typeface="Verdana"/>
          <a:ea typeface="Verdana"/>
          <a:cs typeface="Verdana"/>
          <a:sym typeface="Verdana"/>
        </a:defRPr>
      </a:lvl6pPr>
      <a:lvl7pPr marL="0" marR="0" indent="914400" algn="l" defTabSz="1042987" rtl="0" latinLnBrk="0">
        <a:lnSpc>
          <a:spcPct val="100000"/>
        </a:lnSpc>
        <a:spcBef>
          <a:spcPts val="0"/>
        </a:spcBef>
        <a:spcAft>
          <a:spcPts val="0"/>
        </a:spcAft>
        <a:buClrTx/>
        <a:buSzTx/>
        <a:buFontTx/>
        <a:buNone/>
        <a:tabLst/>
        <a:defRPr sz="4500" b="1" i="0" u="none" strike="noStrike" cap="none" spc="0" baseline="0">
          <a:ln>
            <a:noFill/>
          </a:ln>
          <a:solidFill>
            <a:srgbClr val="25A2E3"/>
          </a:solidFill>
          <a:uFillTx/>
          <a:latin typeface="Verdana"/>
          <a:ea typeface="Verdana"/>
          <a:cs typeface="Verdana"/>
          <a:sym typeface="Verdana"/>
        </a:defRPr>
      </a:lvl7pPr>
      <a:lvl8pPr marL="0" marR="0" indent="1371600" algn="l" defTabSz="1042987" rtl="0" latinLnBrk="0">
        <a:lnSpc>
          <a:spcPct val="100000"/>
        </a:lnSpc>
        <a:spcBef>
          <a:spcPts val="0"/>
        </a:spcBef>
        <a:spcAft>
          <a:spcPts val="0"/>
        </a:spcAft>
        <a:buClrTx/>
        <a:buSzTx/>
        <a:buFontTx/>
        <a:buNone/>
        <a:tabLst/>
        <a:defRPr sz="4500" b="1" i="0" u="none" strike="noStrike" cap="none" spc="0" baseline="0">
          <a:ln>
            <a:noFill/>
          </a:ln>
          <a:solidFill>
            <a:srgbClr val="25A2E3"/>
          </a:solidFill>
          <a:uFillTx/>
          <a:latin typeface="Verdana"/>
          <a:ea typeface="Verdana"/>
          <a:cs typeface="Verdana"/>
          <a:sym typeface="Verdana"/>
        </a:defRPr>
      </a:lvl8pPr>
      <a:lvl9pPr marL="0" marR="0" indent="1828800" algn="l" defTabSz="1042987" rtl="0" latinLnBrk="0">
        <a:lnSpc>
          <a:spcPct val="100000"/>
        </a:lnSpc>
        <a:spcBef>
          <a:spcPts val="0"/>
        </a:spcBef>
        <a:spcAft>
          <a:spcPts val="0"/>
        </a:spcAft>
        <a:buClrTx/>
        <a:buSzTx/>
        <a:buFontTx/>
        <a:buNone/>
        <a:tabLst/>
        <a:defRPr sz="4500" b="1" i="0" u="none" strike="noStrike" cap="none" spc="0" baseline="0">
          <a:ln>
            <a:noFill/>
          </a:ln>
          <a:solidFill>
            <a:srgbClr val="25A2E3"/>
          </a:solidFill>
          <a:uFillTx/>
          <a:latin typeface="Verdana"/>
          <a:ea typeface="Verdana"/>
          <a:cs typeface="Verdana"/>
          <a:sym typeface="Verdana"/>
        </a:defRPr>
      </a:lvl9pPr>
    </p:titleStyle>
    <p:bodyStyle>
      <a:lvl1pPr marL="390525" marR="0" indent="-390525" algn="l" defTabSz="1042987" rtl="0" latinLnBrk="0">
        <a:lnSpc>
          <a:spcPct val="100000"/>
        </a:lnSpc>
        <a:spcBef>
          <a:spcPts val="600"/>
        </a:spcBef>
        <a:spcAft>
          <a:spcPts val="0"/>
        </a:spcAft>
        <a:buClrTx/>
        <a:buSzTx/>
        <a:buFontTx/>
        <a:buNone/>
        <a:tabLst/>
        <a:defRPr sz="2500" b="0" i="0" u="none" strike="noStrike" cap="none" spc="0" baseline="0">
          <a:ln>
            <a:noFill/>
          </a:ln>
          <a:solidFill>
            <a:srgbClr val="004084"/>
          </a:solidFill>
          <a:uFillTx/>
          <a:latin typeface="Verdana"/>
          <a:ea typeface="Verdana"/>
          <a:cs typeface="Verdana"/>
          <a:sym typeface="Verdana"/>
        </a:defRPr>
      </a:lvl1pPr>
      <a:lvl2pPr marL="390525" marR="0" indent="66675" algn="l" defTabSz="1042987" rtl="0" latinLnBrk="0">
        <a:lnSpc>
          <a:spcPct val="100000"/>
        </a:lnSpc>
        <a:spcBef>
          <a:spcPts val="600"/>
        </a:spcBef>
        <a:spcAft>
          <a:spcPts val="0"/>
        </a:spcAft>
        <a:buClrTx/>
        <a:buSzTx/>
        <a:buFontTx/>
        <a:buNone/>
        <a:tabLst/>
        <a:defRPr sz="2500" b="0" i="0" u="none" strike="noStrike" cap="none" spc="0" baseline="0">
          <a:ln>
            <a:noFill/>
          </a:ln>
          <a:solidFill>
            <a:srgbClr val="004084"/>
          </a:solidFill>
          <a:uFillTx/>
          <a:latin typeface="Verdana"/>
          <a:ea typeface="Verdana"/>
          <a:cs typeface="Verdana"/>
          <a:sym typeface="Verdana"/>
        </a:defRPr>
      </a:lvl2pPr>
      <a:lvl3pPr marL="390525" marR="0" indent="523875" algn="l" defTabSz="1042987" rtl="0" latinLnBrk="0">
        <a:lnSpc>
          <a:spcPct val="100000"/>
        </a:lnSpc>
        <a:spcBef>
          <a:spcPts val="600"/>
        </a:spcBef>
        <a:spcAft>
          <a:spcPts val="0"/>
        </a:spcAft>
        <a:buClrTx/>
        <a:buSzTx/>
        <a:buFontTx/>
        <a:buNone/>
        <a:tabLst/>
        <a:defRPr sz="2500" b="0" i="0" u="none" strike="noStrike" cap="none" spc="0" baseline="0">
          <a:ln>
            <a:noFill/>
          </a:ln>
          <a:solidFill>
            <a:srgbClr val="004084"/>
          </a:solidFill>
          <a:uFillTx/>
          <a:latin typeface="Verdana"/>
          <a:ea typeface="Verdana"/>
          <a:cs typeface="Verdana"/>
          <a:sym typeface="Verdana"/>
        </a:defRPr>
      </a:lvl3pPr>
      <a:lvl4pPr marL="390525" marR="0" indent="1173163" algn="l" defTabSz="1042987" rtl="0" latinLnBrk="0">
        <a:lnSpc>
          <a:spcPct val="100000"/>
        </a:lnSpc>
        <a:spcBef>
          <a:spcPts val="600"/>
        </a:spcBef>
        <a:spcAft>
          <a:spcPts val="0"/>
        </a:spcAft>
        <a:buClrTx/>
        <a:buSzTx/>
        <a:buFontTx/>
        <a:buNone/>
        <a:tabLst/>
        <a:defRPr sz="2500" b="0" i="0" u="none" strike="noStrike" cap="none" spc="0" baseline="0">
          <a:ln>
            <a:noFill/>
          </a:ln>
          <a:solidFill>
            <a:srgbClr val="004084"/>
          </a:solidFill>
          <a:uFillTx/>
          <a:latin typeface="Verdana"/>
          <a:ea typeface="Verdana"/>
          <a:cs typeface="Verdana"/>
          <a:sym typeface="Verdana"/>
        </a:defRPr>
      </a:lvl4pPr>
      <a:lvl5pPr marL="390525" marR="0" indent="1695450" algn="l" defTabSz="1042987" rtl="0" latinLnBrk="0">
        <a:lnSpc>
          <a:spcPct val="100000"/>
        </a:lnSpc>
        <a:spcBef>
          <a:spcPts val="600"/>
        </a:spcBef>
        <a:spcAft>
          <a:spcPts val="0"/>
        </a:spcAft>
        <a:buClrTx/>
        <a:buSzTx/>
        <a:buFontTx/>
        <a:buNone/>
        <a:tabLst/>
        <a:defRPr sz="2500" b="0" i="0" u="none" strike="noStrike" cap="none" spc="0" baseline="0">
          <a:ln>
            <a:noFill/>
          </a:ln>
          <a:solidFill>
            <a:srgbClr val="004084"/>
          </a:solidFill>
          <a:uFillTx/>
          <a:latin typeface="Verdana"/>
          <a:ea typeface="Verdana"/>
          <a:cs typeface="Verdana"/>
          <a:sym typeface="Verdana"/>
        </a:defRPr>
      </a:lvl5pPr>
      <a:lvl6pPr marL="390525" marR="0" indent="2152650" algn="l" defTabSz="1042987" rtl="0" latinLnBrk="0">
        <a:lnSpc>
          <a:spcPct val="100000"/>
        </a:lnSpc>
        <a:spcBef>
          <a:spcPts val="600"/>
        </a:spcBef>
        <a:spcAft>
          <a:spcPts val="0"/>
        </a:spcAft>
        <a:buClrTx/>
        <a:buSzTx/>
        <a:buFontTx/>
        <a:buNone/>
        <a:tabLst/>
        <a:defRPr sz="2500" b="0" i="0" u="none" strike="noStrike" cap="none" spc="0" baseline="0">
          <a:ln>
            <a:noFill/>
          </a:ln>
          <a:solidFill>
            <a:srgbClr val="004084"/>
          </a:solidFill>
          <a:uFillTx/>
          <a:latin typeface="Verdana"/>
          <a:ea typeface="Verdana"/>
          <a:cs typeface="Verdana"/>
          <a:sym typeface="Verdana"/>
        </a:defRPr>
      </a:lvl6pPr>
      <a:lvl7pPr marL="390525" marR="0" indent="2609850" algn="l" defTabSz="1042987" rtl="0" latinLnBrk="0">
        <a:lnSpc>
          <a:spcPct val="100000"/>
        </a:lnSpc>
        <a:spcBef>
          <a:spcPts val="600"/>
        </a:spcBef>
        <a:spcAft>
          <a:spcPts val="0"/>
        </a:spcAft>
        <a:buClrTx/>
        <a:buSzTx/>
        <a:buFontTx/>
        <a:buNone/>
        <a:tabLst/>
        <a:defRPr sz="2500" b="0" i="0" u="none" strike="noStrike" cap="none" spc="0" baseline="0">
          <a:ln>
            <a:noFill/>
          </a:ln>
          <a:solidFill>
            <a:srgbClr val="004084"/>
          </a:solidFill>
          <a:uFillTx/>
          <a:latin typeface="Verdana"/>
          <a:ea typeface="Verdana"/>
          <a:cs typeface="Verdana"/>
          <a:sym typeface="Verdana"/>
        </a:defRPr>
      </a:lvl7pPr>
      <a:lvl8pPr marL="390525" marR="0" indent="3067050" algn="l" defTabSz="1042987" rtl="0" latinLnBrk="0">
        <a:lnSpc>
          <a:spcPct val="100000"/>
        </a:lnSpc>
        <a:spcBef>
          <a:spcPts val="600"/>
        </a:spcBef>
        <a:spcAft>
          <a:spcPts val="0"/>
        </a:spcAft>
        <a:buClrTx/>
        <a:buSzTx/>
        <a:buFontTx/>
        <a:buNone/>
        <a:tabLst/>
        <a:defRPr sz="2500" b="0" i="0" u="none" strike="noStrike" cap="none" spc="0" baseline="0">
          <a:ln>
            <a:noFill/>
          </a:ln>
          <a:solidFill>
            <a:srgbClr val="004084"/>
          </a:solidFill>
          <a:uFillTx/>
          <a:latin typeface="Verdana"/>
          <a:ea typeface="Verdana"/>
          <a:cs typeface="Verdana"/>
          <a:sym typeface="Verdana"/>
        </a:defRPr>
      </a:lvl8pPr>
      <a:lvl9pPr marL="390525" marR="0" indent="3524250" algn="l" defTabSz="1042987" rtl="0" latinLnBrk="0">
        <a:lnSpc>
          <a:spcPct val="100000"/>
        </a:lnSpc>
        <a:spcBef>
          <a:spcPts val="600"/>
        </a:spcBef>
        <a:spcAft>
          <a:spcPts val="0"/>
        </a:spcAft>
        <a:buClrTx/>
        <a:buSzTx/>
        <a:buFontTx/>
        <a:buNone/>
        <a:tabLst/>
        <a:defRPr sz="2500" b="0" i="0" u="none" strike="noStrike" cap="none" spc="0" baseline="0">
          <a:ln>
            <a:noFill/>
          </a:ln>
          <a:solidFill>
            <a:srgbClr val="004084"/>
          </a:solidFill>
          <a:uFillTx/>
          <a:latin typeface="Verdana"/>
          <a:ea typeface="Verdana"/>
          <a:cs typeface="Verdana"/>
          <a:sym typeface="Verdana"/>
        </a:defRPr>
      </a:lvl9pPr>
    </p:bodyStyle>
    <p:otherStyle>
      <a:lvl1pPr marL="0" marR="0" indent="0" algn="r" defTabSz="104298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104298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104298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104298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104298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104298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104298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104298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104298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a:spLocks noGrp="1"/>
          </p:cNvSpPr>
          <p:nvPr>
            <p:ph type="subTitle" sz="quarter" idx="1"/>
          </p:nvPr>
        </p:nvSpPr>
        <p:spPr>
          <a:xfrm>
            <a:off x="549988" y="648440"/>
            <a:ext cx="9341518" cy="2948200"/>
          </a:xfrm>
          <a:prstGeom prst="rect">
            <a:avLst/>
          </a:prstGeom>
        </p:spPr>
        <p:txBody>
          <a:bodyPr>
            <a:noAutofit/>
          </a:bodyPr>
          <a:lstStyle/>
          <a:p>
            <a:pPr>
              <a:lnSpc>
                <a:spcPct val="120000"/>
              </a:lnSpc>
            </a:pPr>
            <a:r>
              <a:rPr lang="en-US" sz="5400" dirty="0">
                <a:solidFill>
                  <a:srgbClr val="004084"/>
                </a:solidFill>
              </a:rPr>
              <a:t>Peer Reviews – Sendai Framework for Disaster Risk Reduction</a:t>
            </a:r>
            <a:endParaRPr sz="5400" dirty="0">
              <a:solidFill>
                <a:srgbClr val="004084"/>
              </a:solidFill>
            </a:endParaRPr>
          </a:p>
        </p:txBody>
      </p:sp>
    </p:spTree>
  </p:cSld>
  <p:clrMapOvr>
    <a:masterClrMapping/>
  </p:clrMapOvr>
  <p:transition spd="med" advTm="1512"/>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56BB3F-4625-4326-9021-3251874115C3}"/>
              </a:ext>
            </a:extLst>
          </p:cNvPr>
          <p:cNvSpPr txBox="1"/>
          <p:nvPr/>
        </p:nvSpPr>
        <p:spPr>
          <a:xfrm>
            <a:off x="658973" y="897261"/>
            <a:ext cx="9623426" cy="49552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1042987" rtl="0" fontAlgn="auto" latinLnBrk="0" hangingPunct="0">
              <a:lnSpc>
                <a:spcPct val="100000"/>
              </a:lnSpc>
              <a:spcBef>
                <a:spcPts val="0"/>
              </a:spcBef>
              <a:spcAft>
                <a:spcPts val="0"/>
              </a:spcAft>
              <a:buClrTx/>
              <a:buSzTx/>
              <a:buFontTx/>
              <a:buNone/>
              <a:tabLst/>
            </a:pPr>
            <a:r>
              <a:rPr lang="fr-BE" sz="3000" i="1" dirty="0" err="1">
                <a:solidFill>
                  <a:srgbClr val="004084"/>
                </a:solidFill>
                <a:latin typeface="Verdana"/>
                <a:ea typeface="Verdana"/>
                <a:cs typeface="Verdana"/>
                <a:sym typeface="Verdana"/>
              </a:rPr>
              <a:t>Priority</a:t>
            </a:r>
            <a:r>
              <a:rPr lang="fr-BE" sz="3000" i="1" dirty="0">
                <a:solidFill>
                  <a:srgbClr val="004084"/>
                </a:solidFill>
                <a:latin typeface="Verdana"/>
                <a:ea typeface="Verdana"/>
                <a:cs typeface="Verdana"/>
                <a:sym typeface="Verdana"/>
              </a:rPr>
              <a:t> 2 – </a:t>
            </a:r>
            <a:r>
              <a:rPr lang="fr-BE" sz="3000" i="1" dirty="0" err="1">
                <a:solidFill>
                  <a:srgbClr val="004084"/>
                </a:solidFill>
                <a:latin typeface="Verdana"/>
                <a:ea typeface="Verdana"/>
                <a:cs typeface="Verdana"/>
                <a:sym typeface="Verdana"/>
              </a:rPr>
              <a:t>Strengthening</a:t>
            </a:r>
            <a:r>
              <a:rPr lang="fr-BE" sz="3000" i="1" dirty="0">
                <a:solidFill>
                  <a:srgbClr val="004084"/>
                </a:solidFill>
                <a:latin typeface="Verdana"/>
                <a:ea typeface="Verdana"/>
                <a:cs typeface="Verdana"/>
                <a:sym typeface="Verdana"/>
              </a:rPr>
              <a:t> </a:t>
            </a:r>
            <a:r>
              <a:rPr lang="fr-BE" sz="3000" i="1" dirty="0" err="1">
                <a:solidFill>
                  <a:srgbClr val="004084"/>
                </a:solidFill>
                <a:latin typeface="Verdana"/>
                <a:ea typeface="Verdana"/>
                <a:cs typeface="Verdana"/>
                <a:sym typeface="Verdana"/>
              </a:rPr>
              <a:t>disaster</a:t>
            </a:r>
            <a:r>
              <a:rPr lang="fr-BE" sz="3000" i="1" dirty="0">
                <a:solidFill>
                  <a:srgbClr val="004084"/>
                </a:solidFill>
                <a:latin typeface="Verdana"/>
                <a:ea typeface="Verdana"/>
                <a:cs typeface="Verdana"/>
                <a:sym typeface="Verdana"/>
              </a:rPr>
              <a:t> </a:t>
            </a:r>
            <a:r>
              <a:rPr lang="fr-BE" sz="3000" i="1" dirty="0" err="1">
                <a:solidFill>
                  <a:srgbClr val="004084"/>
                </a:solidFill>
                <a:latin typeface="Verdana"/>
                <a:ea typeface="Verdana"/>
                <a:cs typeface="Verdana"/>
                <a:sym typeface="Verdana"/>
              </a:rPr>
              <a:t>risk</a:t>
            </a:r>
            <a:r>
              <a:rPr lang="fr-BE" sz="3000" i="1" dirty="0">
                <a:solidFill>
                  <a:srgbClr val="004084"/>
                </a:solidFill>
                <a:latin typeface="Verdana"/>
                <a:ea typeface="Verdana"/>
                <a:cs typeface="Verdana"/>
                <a:sym typeface="Verdana"/>
              </a:rPr>
              <a:t> </a:t>
            </a:r>
            <a:r>
              <a:rPr lang="fr-BE" sz="3000" i="1" dirty="0" err="1">
                <a:solidFill>
                  <a:srgbClr val="004084"/>
                </a:solidFill>
                <a:latin typeface="Verdana"/>
                <a:ea typeface="Verdana"/>
                <a:cs typeface="Verdana"/>
                <a:sym typeface="Verdana"/>
              </a:rPr>
              <a:t>governance</a:t>
            </a:r>
            <a:r>
              <a:rPr lang="fr-BE" sz="3000" i="1" dirty="0">
                <a:solidFill>
                  <a:srgbClr val="004084"/>
                </a:solidFill>
                <a:latin typeface="Verdana"/>
                <a:ea typeface="Verdana"/>
                <a:cs typeface="Verdana"/>
                <a:sym typeface="Verdana"/>
              </a:rPr>
              <a:t> to manage </a:t>
            </a:r>
            <a:r>
              <a:rPr lang="fr-BE" sz="3000" i="1" dirty="0" err="1">
                <a:solidFill>
                  <a:srgbClr val="004084"/>
                </a:solidFill>
                <a:latin typeface="Verdana"/>
                <a:ea typeface="Verdana"/>
                <a:cs typeface="Verdana"/>
                <a:sym typeface="Verdana"/>
              </a:rPr>
              <a:t>disaster</a:t>
            </a:r>
            <a:r>
              <a:rPr lang="fr-BE" sz="3000" i="1" dirty="0">
                <a:solidFill>
                  <a:srgbClr val="004084"/>
                </a:solidFill>
                <a:latin typeface="Verdana"/>
                <a:ea typeface="Verdana"/>
                <a:cs typeface="Verdana"/>
                <a:sym typeface="Verdana"/>
              </a:rPr>
              <a:t> </a:t>
            </a:r>
            <a:r>
              <a:rPr lang="fr-BE" sz="3000" i="1" dirty="0" err="1">
                <a:solidFill>
                  <a:srgbClr val="004084"/>
                </a:solidFill>
                <a:latin typeface="Verdana"/>
                <a:ea typeface="Verdana"/>
                <a:cs typeface="Verdana"/>
                <a:sym typeface="Verdana"/>
              </a:rPr>
              <a:t>risk</a:t>
            </a:r>
            <a:endParaRPr lang="fr-BE" sz="3000" i="1" dirty="0">
              <a:solidFill>
                <a:srgbClr val="004084"/>
              </a:solidFill>
              <a:latin typeface="Verdana"/>
              <a:ea typeface="Verdana"/>
              <a:cs typeface="Verdana"/>
              <a:sym typeface="Verdana"/>
            </a:endParaRPr>
          </a:p>
          <a:p>
            <a:pPr marL="0" marR="0" indent="0" algn="l" defTabSz="1042987" rtl="0" fontAlgn="auto" latinLnBrk="0" hangingPunct="0">
              <a:lnSpc>
                <a:spcPct val="100000"/>
              </a:lnSpc>
              <a:spcBef>
                <a:spcPts val="0"/>
              </a:spcBef>
              <a:spcAft>
                <a:spcPts val="0"/>
              </a:spcAft>
              <a:buClrTx/>
              <a:buSzTx/>
              <a:buFontTx/>
              <a:buNone/>
              <a:tabLst/>
            </a:pPr>
            <a:endParaRPr lang="fr-BE" sz="2000" b="1" dirty="0">
              <a:solidFill>
                <a:srgbClr val="004084"/>
              </a:solidFill>
              <a:latin typeface="Verdana"/>
              <a:ea typeface="Verdana"/>
              <a:cs typeface="Verdana"/>
              <a:sym typeface="Verdana"/>
            </a:endParaRPr>
          </a:p>
          <a:p>
            <a:pPr marL="0" marR="0" indent="0" algn="l" defTabSz="1042987" rtl="0" fontAlgn="auto" latinLnBrk="0" hangingPunct="0">
              <a:lnSpc>
                <a:spcPct val="100000"/>
              </a:lnSpc>
              <a:spcBef>
                <a:spcPts val="0"/>
              </a:spcBef>
              <a:spcAft>
                <a:spcPts val="0"/>
              </a:spcAft>
              <a:buClrTx/>
              <a:buSzTx/>
              <a:buFontTx/>
              <a:buNone/>
              <a:tabLst/>
            </a:pPr>
            <a:endParaRPr lang="fr-BE" sz="2000" b="1" dirty="0">
              <a:solidFill>
                <a:srgbClr val="004084"/>
              </a:solidFill>
              <a:latin typeface="Verdana"/>
              <a:ea typeface="Verdana"/>
              <a:cs typeface="Verdana"/>
              <a:sym typeface="Verdana"/>
            </a:endParaRPr>
          </a:p>
          <a:p>
            <a:pPr marL="0" marR="0" indent="0" algn="l" defTabSz="1042987" rtl="0" fontAlgn="auto" latinLnBrk="0" hangingPunct="0">
              <a:lnSpc>
                <a:spcPct val="100000"/>
              </a:lnSpc>
              <a:spcBef>
                <a:spcPts val="0"/>
              </a:spcBef>
              <a:spcAft>
                <a:spcPts val="0"/>
              </a:spcAft>
              <a:buClrTx/>
              <a:buSzTx/>
              <a:buFontTx/>
              <a:buNone/>
              <a:tabLst/>
            </a:pPr>
            <a:r>
              <a:rPr lang="fr-BE" sz="2400" u="sng" dirty="0">
                <a:solidFill>
                  <a:srgbClr val="004084"/>
                </a:solidFill>
                <a:latin typeface="Verdana"/>
                <a:ea typeface="Verdana"/>
                <a:cs typeface="Verdana"/>
                <a:sym typeface="Verdana"/>
              </a:rPr>
              <a:t>27(g)</a:t>
            </a:r>
            <a:r>
              <a:rPr lang="fr-BE" sz="2400" dirty="0">
                <a:solidFill>
                  <a:srgbClr val="004084"/>
                </a:solidFill>
                <a:latin typeface="Verdana"/>
                <a:ea typeface="Verdana"/>
                <a:cs typeface="Verdana"/>
                <a:sym typeface="Verdana"/>
              </a:rPr>
              <a:t> – National / Local action </a:t>
            </a:r>
            <a:r>
              <a:rPr lang="fr-BE" sz="2400" dirty="0" err="1">
                <a:solidFill>
                  <a:srgbClr val="004084"/>
                </a:solidFill>
                <a:latin typeface="Verdana"/>
                <a:ea typeface="Verdana"/>
                <a:cs typeface="Verdana"/>
                <a:sym typeface="Verdana"/>
              </a:rPr>
              <a:t>around</a:t>
            </a:r>
            <a:r>
              <a:rPr lang="fr-BE" sz="2400" dirty="0">
                <a:solidFill>
                  <a:srgbClr val="004084"/>
                </a:solidFill>
                <a:latin typeface="Verdana"/>
                <a:ea typeface="Verdana"/>
                <a:cs typeface="Verdana"/>
                <a:sym typeface="Verdana"/>
              </a:rPr>
              <a:t> </a:t>
            </a:r>
            <a:r>
              <a:rPr lang="fr-BE" sz="2400" dirty="0" err="1">
                <a:solidFill>
                  <a:srgbClr val="FF0000"/>
                </a:solidFill>
                <a:latin typeface="Verdana"/>
                <a:ea typeface="Verdana"/>
                <a:cs typeface="Verdana"/>
                <a:sym typeface="Verdana"/>
              </a:rPr>
              <a:t>mainstreaming</a:t>
            </a:r>
            <a:r>
              <a:rPr lang="fr-BE" sz="2400" dirty="0">
                <a:solidFill>
                  <a:srgbClr val="004084"/>
                </a:solidFill>
                <a:latin typeface="Verdana"/>
                <a:ea typeface="Verdana"/>
                <a:cs typeface="Verdana"/>
                <a:sym typeface="Verdana"/>
              </a:rPr>
              <a:t>, DRR </a:t>
            </a:r>
            <a:r>
              <a:rPr lang="fr-BE" sz="2400" dirty="0" err="1">
                <a:solidFill>
                  <a:srgbClr val="FF0000"/>
                </a:solidFill>
                <a:latin typeface="Verdana"/>
                <a:ea typeface="Verdana"/>
                <a:cs typeface="Verdana"/>
                <a:sym typeface="Verdana"/>
              </a:rPr>
              <a:t>strategies</a:t>
            </a:r>
            <a:r>
              <a:rPr lang="fr-BE" sz="2400" dirty="0">
                <a:solidFill>
                  <a:srgbClr val="004084"/>
                </a:solidFill>
                <a:latin typeface="Verdana"/>
                <a:ea typeface="Verdana"/>
                <a:cs typeface="Verdana"/>
                <a:sym typeface="Verdana"/>
              </a:rPr>
              <a:t>, </a:t>
            </a:r>
            <a:r>
              <a:rPr lang="fr-BE" sz="2400" dirty="0" err="1">
                <a:solidFill>
                  <a:srgbClr val="FF0000"/>
                </a:solidFill>
                <a:latin typeface="Verdana"/>
                <a:ea typeface="Verdana"/>
                <a:cs typeface="Verdana"/>
                <a:sym typeface="Verdana"/>
              </a:rPr>
              <a:t>risk</a:t>
            </a:r>
            <a:r>
              <a:rPr lang="fr-BE" sz="2400" dirty="0">
                <a:solidFill>
                  <a:srgbClr val="FF0000"/>
                </a:solidFill>
                <a:latin typeface="Verdana"/>
                <a:ea typeface="Verdana"/>
                <a:cs typeface="Verdana"/>
                <a:sym typeface="Verdana"/>
              </a:rPr>
              <a:t> management </a:t>
            </a:r>
            <a:r>
              <a:rPr lang="fr-BE" sz="2400" dirty="0" err="1">
                <a:solidFill>
                  <a:srgbClr val="FF0000"/>
                </a:solidFill>
                <a:latin typeface="Verdana"/>
                <a:ea typeface="Verdana"/>
                <a:cs typeface="Verdana"/>
                <a:sym typeface="Verdana"/>
              </a:rPr>
              <a:t>capacity</a:t>
            </a:r>
            <a:r>
              <a:rPr lang="fr-BE" sz="2400" dirty="0">
                <a:solidFill>
                  <a:srgbClr val="FF0000"/>
                </a:solidFill>
                <a:latin typeface="Verdana"/>
                <a:ea typeface="Verdana"/>
                <a:cs typeface="Verdana"/>
                <a:sym typeface="Verdana"/>
              </a:rPr>
              <a:t> </a:t>
            </a:r>
            <a:r>
              <a:rPr lang="fr-BE" sz="2400" dirty="0" err="1">
                <a:solidFill>
                  <a:srgbClr val="004084"/>
                </a:solidFill>
                <a:latin typeface="Verdana"/>
                <a:ea typeface="Verdana"/>
                <a:cs typeface="Verdana"/>
                <a:sym typeface="Verdana"/>
              </a:rPr>
              <a:t>assessments</a:t>
            </a:r>
            <a:r>
              <a:rPr lang="fr-BE" sz="2400" dirty="0">
                <a:solidFill>
                  <a:srgbClr val="004084"/>
                </a:solidFill>
                <a:latin typeface="Verdana"/>
                <a:ea typeface="Verdana"/>
                <a:cs typeface="Verdana"/>
                <a:sym typeface="Verdana"/>
              </a:rPr>
              <a:t>, </a:t>
            </a:r>
            <a:r>
              <a:rPr lang="fr-BE" sz="2400" dirty="0" err="1">
                <a:solidFill>
                  <a:srgbClr val="004084"/>
                </a:solidFill>
                <a:latin typeface="Verdana"/>
                <a:ea typeface="Verdana"/>
                <a:cs typeface="Verdana"/>
                <a:sym typeface="Verdana"/>
              </a:rPr>
              <a:t>enhance</a:t>
            </a:r>
            <a:r>
              <a:rPr lang="fr-BE" sz="2400" dirty="0">
                <a:solidFill>
                  <a:srgbClr val="004084"/>
                </a:solidFill>
                <a:latin typeface="Verdana"/>
                <a:ea typeface="Verdana"/>
                <a:cs typeface="Verdana"/>
                <a:sym typeface="Verdana"/>
              </a:rPr>
              <a:t> </a:t>
            </a:r>
            <a:r>
              <a:rPr lang="fr-BE" sz="2400" dirty="0" err="1">
                <a:solidFill>
                  <a:srgbClr val="FF0000"/>
                </a:solidFill>
                <a:latin typeface="Verdana"/>
                <a:ea typeface="Verdana"/>
                <a:cs typeface="Verdana"/>
                <a:sym typeface="Verdana"/>
              </a:rPr>
              <a:t>reporting</a:t>
            </a:r>
            <a:r>
              <a:rPr lang="fr-BE" sz="2400" dirty="0">
                <a:solidFill>
                  <a:srgbClr val="004084"/>
                </a:solidFill>
                <a:latin typeface="Verdana"/>
                <a:ea typeface="Verdana"/>
                <a:cs typeface="Verdana"/>
                <a:sym typeface="Verdana"/>
              </a:rPr>
              <a:t> and </a:t>
            </a:r>
            <a:r>
              <a:rPr lang="fr-BE" sz="2400" dirty="0" err="1">
                <a:solidFill>
                  <a:srgbClr val="FF0000"/>
                </a:solidFill>
                <a:latin typeface="Verdana"/>
                <a:ea typeface="Verdana"/>
                <a:cs typeface="Verdana"/>
                <a:sym typeface="Verdana"/>
              </a:rPr>
              <a:t>scrutiny</a:t>
            </a:r>
            <a:r>
              <a:rPr lang="fr-BE" sz="2400" dirty="0">
                <a:solidFill>
                  <a:srgbClr val="004084"/>
                </a:solidFill>
                <a:latin typeface="Verdana"/>
                <a:ea typeface="Verdana"/>
                <a:cs typeface="Verdana"/>
                <a:sym typeface="Verdana"/>
              </a:rPr>
              <a:t>, </a:t>
            </a:r>
            <a:r>
              <a:rPr lang="fr-BE" sz="2400" dirty="0" err="1">
                <a:solidFill>
                  <a:srgbClr val="004084"/>
                </a:solidFill>
                <a:latin typeface="Verdana"/>
                <a:ea typeface="Verdana"/>
                <a:cs typeface="Verdana"/>
                <a:sym typeface="Verdana"/>
              </a:rPr>
              <a:t>role</a:t>
            </a:r>
            <a:r>
              <a:rPr lang="fr-BE" sz="2400" dirty="0">
                <a:solidFill>
                  <a:srgbClr val="004084"/>
                </a:solidFill>
                <a:latin typeface="Verdana"/>
                <a:ea typeface="Verdana"/>
                <a:cs typeface="Verdana"/>
                <a:sym typeface="Verdana"/>
              </a:rPr>
              <a:t> of </a:t>
            </a:r>
            <a:r>
              <a:rPr lang="fr-BE" sz="2400" dirty="0">
                <a:solidFill>
                  <a:srgbClr val="FF0000"/>
                </a:solidFill>
                <a:latin typeface="Verdana"/>
                <a:ea typeface="Verdana"/>
                <a:cs typeface="Verdana"/>
                <a:sym typeface="Verdana"/>
              </a:rPr>
              <a:t>coordination forums</a:t>
            </a:r>
            <a:r>
              <a:rPr lang="fr-BE" sz="2400" dirty="0">
                <a:solidFill>
                  <a:srgbClr val="004084"/>
                </a:solidFill>
                <a:latin typeface="Verdana"/>
                <a:ea typeface="Verdana"/>
                <a:cs typeface="Verdana"/>
                <a:sym typeface="Verdana"/>
              </a:rPr>
              <a:t> / </a:t>
            </a:r>
            <a:r>
              <a:rPr lang="fr-BE" sz="2400" dirty="0">
                <a:solidFill>
                  <a:srgbClr val="FF0000"/>
                </a:solidFill>
                <a:latin typeface="Verdana"/>
                <a:ea typeface="Verdana"/>
                <a:cs typeface="Verdana"/>
                <a:sym typeface="Verdana"/>
              </a:rPr>
              <a:t>Focal Points</a:t>
            </a:r>
            <a:endParaRPr lang="fr-BE" sz="2400" dirty="0">
              <a:solidFill>
                <a:srgbClr val="004084"/>
              </a:solidFill>
              <a:latin typeface="Verdana"/>
              <a:ea typeface="Verdana"/>
              <a:cs typeface="Verdana"/>
              <a:sym typeface="Verdana"/>
            </a:endParaRPr>
          </a:p>
          <a:p>
            <a:pPr marL="0" marR="0" indent="0" algn="l" defTabSz="1042987" rtl="0" fontAlgn="auto" latinLnBrk="0" hangingPunct="0">
              <a:lnSpc>
                <a:spcPct val="100000"/>
              </a:lnSpc>
              <a:spcBef>
                <a:spcPts val="0"/>
              </a:spcBef>
              <a:spcAft>
                <a:spcPts val="0"/>
              </a:spcAft>
              <a:buClrTx/>
              <a:buSzTx/>
              <a:buFontTx/>
              <a:buNone/>
              <a:tabLst/>
            </a:pPr>
            <a:endParaRPr lang="fr-BE" sz="2400" dirty="0">
              <a:solidFill>
                <a:srgbClr val="004084"/>
              </a:solidFill>
              <a:latin typeface="Verdana"/>
              <a:ea typeface="Verdana"/>
              <a:cs typeface="Verdana"/>
              <a:sym typeface="Verdana"/>
            </a:endParaRPr>
          </a:p>
          <a:p>
            <a:pPr marL="0" marR="0" indent="0" algn="l" defTabSz="1042987" rtl="0" fontAlgn="auto" latinLnBrk="0" hangingPunct="0">
              <a:lnSpc>
                <a:spcPct val="100000"/>
              </a:lnSpc>
              <a:spcBef>
                <a:spcPts val="0"/>
              </a:spcBef>
              <a:spcAft>
                <a:spcPts val="0"/>
              </a:spcAft>
              <a:buClrTx/>
              <a:buSzTx/>
              <a:buFontTx/>
              <a:buNone/>
              <a:tabLst/>
            </a:pPr>
            <a:r>
              <a:rPr lang="fr-BE" sz="2400" u="sng" dirty="0">
                <a:solidFill>
                  <a:srgbClr val="004084"/>
                </a:solidFill>
                <a:latin typeface="Verdana"/>
                <a:ea typeface="Verdana"/>
                <a:cs typeface="Verdana"/>
              </a:rPr>
              <a:t>28</a:t>
            </a:r>
            <a:r>
              <a:rPr lang="fr-BE" sz="2400" u="sng" dirty="0">
                <a:solidFill>
                  <a:srgbClr val="004084"/>
                </a:solidFill>
                <a:latin typeface="Verdana"/>
                <a:ea typeface="Verdana"/>
                <a:cs typeface="Verdana"/>
                <a:sym typeface="Verdana"/>
              </a:rPr>
              <a:t>(e)</a:t>
            </a:r>
            <a:r>
              <a:rPr lang="fr-BE" sz="2400" dirty="0">
                <a:solidFill>
                  <a:srgbClr val="004084"/>
                </a:solidFill>
                <a:latin typeface="Verdana"/>
                <a:ea typeface="Verdana"/>
                <a:cs typeface="Verdana"/>
                <a:sym typeface="Verdana"/>
              </a:rPr>
              <a:t> – At Global / </a:t>
            </a:r>
            <a:r>
              <a:rPr lang="fr-BE" sz="2400" dirty="0" err="1">
                <a:solidFill>
                  <a:srgbClr val="004084"/>
                </a:solidFill>
                <a:latin typeface="Verdana"/>
                <a:ea typeface="Verdana"/>
                <a:cs typeface="Verdana"/>
                <a:sym typeface="Verdana"/>
              </a:rPr>
              <a:t>Regional</a:t>
            </a:r>
            <a:r>
              <a:rPr lang="fr-BE" sz="2400" dirty="0">
                <a:solidFill>
                  <a:srgbClr val="004084"/>
                </a:solidFill>
                <a:latin typeface="Verdana"/>
                <a:ea typeface="Verdana"/>
                <a:cs typeface="Verdana"/>
                <a:sym typeface="Verdana"/>
              </a:rPr>
              <a:t> </a:t>
            </a:r>
            <a:r>
              <a:rPr lang="fr-BE" sz="2400" dirty="0" err="1">
                <a:solidFill>
                  <a:srgbClr val="004084"/>
                </a:solidFill>
                <a:latin typeface="Verdana"/>
                <a:ea typeface="Verdana"/>
                <a:cs typeface="Verdana"/>
                <a:sym typeface="Verdana"/>
              </a:rPr>
              <a:t>level</a:t>
            </a:r>
            <a:r>
              <a:rPr lang="fr-BE" sz="2400" dirty="0">
                <a:solidFill>
                  <a:srgbClr val="004084"/>
                </a:solidFill>
                <a:latin typeface="Verdana"/>
                <a:ea typeface="Verdana"/>
                <a:cs typeface="Verdana"/>
                <a:sym typeface="Verdana"/>
              </a:rPr>
              <a:t> « To </a:t>
            </a:r>
            <a:r>
              <a:rPr lang="fr-BE" sz="2400" dirty="0" err="1">
                <a:solidFill>
                  <a:srgbClr val="004084"/>
                </a:solidFill>
                <a:latin typeface="Verdana"/>
                <a:ea typeface="Verdana"/>
                <a:cs typeface="Verdana"/>
                <a:sym typeface="Verdana"/>
              </a:rPr>
              <a:t>promote</a:t>
            </a:r>
            <a:r>
              <a:rPr lang="fr-BE" sz="2400" dirty="0">
                <a:solidFill>
                  <a:srgbClr val="004084"/>
                </a:solidFill>
                <a:latin typeface="Verdana"/>
                <a:ea typeface="Verdana"/>
                <a:cs typeface="Verdana"/>
                <a:sym typeface="Verdana"/>
              </a:rPr>
              <a:t> </a:t>
            </a:r>
            <a:r>
              <a:rPr lang="fr-BE" sz="2400" dirty="0" err="1">
                <a:solidFill>
                  <a:srgbClr val="004084"/>
                </a:solidFill>
                <a:latin typeface="Verdana"/>
                <a:ea typeface="Verdana"/>
                <a:cs typeface="Verdana"/>
                <a:sym typeface="Verdana"/>
              </a:rPr>
              <a:t>mutual</a:t>
            </a:r>
            <a:r>
              <a:rPr lang="fr-BE" sz="2400" dirty="0">
                <a:solidFill>
                  <a:srgbClr val="004084"/>
                </a:solidFill>
                <a:latin typeface="Verdana"/>
                <a:ea typeface="Verdana"/>
                <a:cs typeface="Verdana"/>
                <a:sym typeface="Verdana"/>
              </a:rPr>
              <a:t> </a:t>
            </a:r>
            <a:r>
              <a:rPr lang="fr-BE" sz="2400" dirty="0" err="1">
                <a:solidFill>
                  <a:srgbClr val="004084"/>
                </a:solidFill>
                <a:latin typeface="Verdana"/>
                <a:ea typeface="Verdana"/>
                <a:cs typeface="Verdana"/>
                <a:sym typeface="Verdana"/>
              </a:rPr>
              <a:t>learning</a:t>
            </a:r>
            <a:r>
              <a:rPr lang="fr-BE" sz="2400" dirty="0">
                <a:solidFill>
                  <a:srgbClr val="004084"/>
                </a:solidFill>
                <a:latin typeface="Verdana"/>
                <a:ea typeface="Verdana"/>
                <a:cs typeface="Verdana"/>
                <a:sym typeface="Verdana"/>
              </a:rPr>
              <a:t> and exchange of good practices and information </a:t>
            </a:r>
            <a:r>
              <a:rPr lang="fr-BE" sz="2400" dirty="0" err="1">
                <a:solidFill>
                  <a:srgbClr val="004084"/>
                </a:solidFill>
                <a:latin typeface="Verdana"/>
                <a:ea typeface="Verdana"/>
                <a:cs typeface="Verdana"/>
                <a:sym typeface="Verdana"/>
              </a:rPr>
              <a:t>through</a:t>
            </a:r>
            <a:r>
              <a:rPr lang="fr-BE" sz="2400" dirty="0">
                <a:solidFill>
                  <a:srgbClr val="004084"/>
                </a:solidFill>
                <a:latin typeface="Verdana"/>
                <a:ea typeface="Verdana"/>
                <a:cs typeface="Verdana"/>
                <a:sym typeface="Verdana"/>
              </a:rPr>
              <a:t>, inter alia, </a:t>
            </a:r>
            <a:r>
              <a:rPr lang="fr-BE" sz="2400" dirty="0" err="1">
                <a:solidFill>
                  <a:srgbClr val="FF0000"/>
                </a:solidFill>
                <a:latin typeface="Verdana"/>
                <a:ea typeface="Verdana"/>
                <a:cs typeface="Verdana"/>
                <a:sym typeface="Verdana"/>
              </a:rPr>
              <a:t>voluntary</a:t>
            </a:r>
            <a:r>
              <a:rPr lang="fr-BE" sz="2400" b="1" dirty="0">
                <a:solidFill>
                  <a:srgbClr val="004084"/>
                </a:solidFill>
                <a:latin typeface="Verdana"/>
                <a:ea typeface="Verdana"/>
                <a:cs typeface="Verdana"/>
                <a:sym typeface="Verdana"/>
              </a:rPr>
              <a:t> and </a:t>
            </a:r>
            <a:r>
              <a:rPr lang="fr-BE" sz="2400" dirty="0">
                <a:solidFill>
                  <a:srgbClr val="FF0000"/>
                </a:solidFill>
                <a:latin typeface="Verdana"/>
                <a:ea typeface="Verdana"/>
                <a:cs typeface="Verdana"/>
                <a:sym typeface="Verdana"/>
              </a:rPr>
              <a:t>self-</a:t>
            </a:r>
            <a:r>
              <a:rPr lang="fr-BE" sz="2400" dirty="0" err="1">
                <a:solidFill>
                  <a:srgbClr val="FF0000"/>
                </a:solidFill>
                <a:latin typeface="Verdana"/>
                <a:ea typeface="Verdana"/>
                <a:cs typeface="Verdana"/>
                <a:sym typeface="Verdana"/>
              </a:rPr>
              <a:t>initiated</a:t>
            </a:r>
            <a:r>
              <a:rPr lang="fr-BE" sz="2400" b="1" dirty="0">
                <a:solidFill>
                  <a:srgbClr val="004084"/>
                </a:solidFill>
                <a:latin typeface="Verdana"/>
                <a:ea typeface="Verdana"/>
                <a:cs typeface="Verdana"/>
                <a:sym typeface="Verdana"/>
              </a:rPr>
              <a:t> </a:t>
            </a:r>
            <a:r>
              <a:rPr lang="fr-BE" sz="2400" b="1" dirty="0" err="1">
                <a:solidFill>
                  <a:srgbClr val="FF0000"/>
                </a:solidFill>
                <a:latin typeface="Verdana"/>
                <a:ea typeface="Verdana"/>
                <a:cs typeface="Verdana"/>
                <a:sym typeface="Verdana"/>
              </a:rPr>
              <a:t>peer</a:t>
            </a:r>
            <a:r>
              <a:rPr lang="fr-BE" sz="2400" b="1" dirty="0">
                <a:solidFill>
                  <a:srgbClr val="FF0000"/>
                </a:solidFill>
                <a:latin typeface="Verdana"/>
                <a:ea typeface="Verdana"/>
                <a:cs typeface="Verdana"/>
                <a:sym typeface="Verdana"/>
              </a:rPr>
              <a:t> </a:t>
            </a:r>
            <a:r>
              <a:rPr lang="fr-BE" sz="2400" b="1" dirty="0" err="1">
                <a:solidFill>
                  <a:srgbClr val="FF0000"/>
                </a:solidFill>
                <a:latin typeface="Verdana"/>
                <a:ea typeface="Verdana"/>
                <a:cs typeface="Verdana"/>
                <a:sym typeface="Verdana"/>
              </a:rPr>
              <a:t>reviews</a:t>
            </a:r>
            <a:r>
              <a:rPr lang="fr-BE" sz="2400" b="1" dirty="0">
                <a:solidFill>
                  <a:srgbClr val="FF0000"/>
                </a:solidFill>
                <a:latin typeface="Verdana"/>
                <a:ea typeface="Verdana"/>
                <a:cs typeface="Verdana"/>
                <a:sym typeface="Verdana"/>
              </a:rPr>
              <a:t> </a:t>
            </a:r>
            <a:r>
              <a:rPr lang="fr-BE" sz="2400" dirty="0" err="1">
                <a:solidFill>
                  <a:srgbClr val="004084"/>
                </a:solidFill>
                <a:latin typeface="Verdana"/>
                <a:ea typeface="Verdana"/>
                <a:cs typeface="Verdana"/>
                <a:sym typeface="Verdana"/>
              </a:rPr>
              <a:t>among</a:t>
            </a:r>
            <a:r>
              <a:rPr lang="fr-BE" sz="2400" dirty="0">
                <a:solidFill>
                  <a:srgbClr val="004084"/>
                </a:solidFill>
                <a:latin typeface="Verdana"/>
                <a:ea typeface="Verdana"/>
                <a:cs typeface="Verdana"/>
                <a:sym typeface="Verdana"/>
              </a:rPr>
              <a:t> </a:t>
            </a:r>
            <a:r>
              <a:rPr lang="fr-BE" sz="2400" dirty="0" err="1">
                <a:solidFill>
                  <a:srgbClr val="004084"/>
                </a:solidFill>
                <a:latin typeface="Verdana"/>
                <a:ea typeface="Verdana"/>
                <a:cs typeface="Verdana"/>
                <a:sym typeface="Verdana"/>
              </a:rPr>
              <a:t>interested</a:t>
            </a:r>
            <a:r>
              <a:rPr lang="fr-BE" sz="2400" dirty="0">
                <a:solidFill>
                  <a:srgbClr val="004084"/>
                </a:solidFill>
                <a:latin typeface="Verdana"/>
                <a:ea typeface="Verdana"/>
                <a:cs typeface="Verdana"/>
                <a:sym typeface="Verdana"/>
              </a:rPr>
              <a:t> States »</a:t>
            </a:r>
            <a:endParaRPr lang="en-US" sz="2400" dirty="0">
              <a:solidFill>
                <a:srgbClr val="004084"/>
              </a:solidFill>
              <a:latin typeface="Verdana"/>
              <a:ea typeface="Verdana"/>
              <a:cs typeface="Verdana"/>
            </a:endParaRPr>
          </a:p>
        </p:txBody>
      </p:sp>
    </p:spTree>
    <p:extLst>
      <p:ext uri="{BB962C8B-B14F-4D97-AF65-F5344CB8AC3E}">
        <p14:creationId xmlns:p14="http://schemas.microsoft.com/office/powerpoint/2010/main" val="48837063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6C694-9738-4263-A46B-1889B82A935C}"/>
              </a:ext>
            </a:extLst>
          </p:cNvPr>
          <p:cNvSpPr>
            <a:spLocks noGrp="1"/>
          </p:cNvSpPr>
          <p:nvPr>
            <p:ph type="title"/>
          </p:nvPr>
        </p:nvSpPr>
        <p:spPr/>
        <p:txBody>
          <a:bodyPr>
            <a:normAutofit/>
          </a:bodyPr>
          <a:lstStyle/>
          <a:p>
            <a:pPr algn="ctr"/>
            <a:r>
              <a:rPr lang="en-US" sz="4400" dirty="0">
                <a:solidFill>
                  <a:schemeClr val="accent5">
                    <a:lumMod val="50000"/>
                  </a:schemeClr>
                </a:solidFill>
              </a:rPr>
              <a:t>Purpose of Local Peer Review</a:t>
            </a:r>
          </a:p>
        </p:txBody>
      </p:sp>
      <p:sp>
        <p:nvSpPr>
          <p:cNvPr id="3" name="Text Placeholder 2">
            <a:extLst>
              <a:ext uri="{FF2B5EF4-FFF2-40B4-BE49-F238E27FC236}">
                <a16:creationId xmlns:a16="http://schemas.microsoft.com/office/drawing/2014/main" id="{D289E2E4-EB04-40A0-AFF2-15C2E57A9CCD}"/>
              </a:ext>
            </a:extLst>
          </p:cNvPr>
          <p:cNvSpPr>
            <a:spLocks noGrp="1"/>
          </p:cNvSpPr>
          <p:nvPr>
            <p:ph type="body" idx="1"/>
          </p:nvPr>
        </p:nvSpPr>
        <p:spPr>
          <a:xfrm>
            <a:off x="534987" y="1563689"/>
            <a:ext cx="9623426" cy="4465638"/>
          </a:xfrm>
        </p:spPr>
        <p:txBody>
          <a:bodyPr>
            <a:normAutofit/>
          </a:bodyPr>
          <a:lstStyle/>
          <a:p>
            <a:pPr>
              <a:buFont typeface="Arial" panose="020B0604020202020204" pitchFamily="34" charset="0"/>
              <a:buChar char="•"/>
            </a:pPr>
            <a:r>
              <a:rPr lang="en-US" sz="3200" u="sng" dirty="0">
                <a:solidFill>
                  <a:schemeClr val="accent5">
                    <a:lumMod val="50000"/>
                  </a:schemeClr>
                </a:solidFill>
              </a:rPr>
              <a:t>In practice</a:t>
            </a:r>
            <a:r>
              <a:rPr lang="en-US" sz="3200" dirty="0">
                <a:solidFill>
                  <a:schemeClr val="accent5">
                    <a:lumMod val="50000"/>
                  </a:schemeClr>
                </a:solidFill>
              </a:rPr>
              <a:t>: Assess situation, validate actions, identify gaps and share recommendations</a:t>
            </a:r>
          </a:p>
          <a:p>
            <a:pPr marL="0" indent="0"/>
            <a:endParaRPr lang="en-US" sz="3200" dirty="0">
              <a:solidFill>
                <a:schemeClr val="accent5">
                  <a:lumMod val="50000"/>
                </a:schemeClr>
              </a:solidFill>
            </a:endParaRPr>
          </a:p>
          <a:p>
            <a:pPr>
              <a:buFont typeface="Arial" panose="020B0604020202020204" pitchFamily="34" charset="0"/>
              <a:buChar char="•"/>
            </a:pPr>
            <a:r>
              <a:rPr lang="en-US" sz="3200" u="sng" dirty="0">
                <a:solidFill>
                  <a:schemeClr val="accent5">
                    <a:lumMod val="50000"/>
                  </a:schemeClr>
                </a:solidFill>
              </a:rPr>
              <a:t>Achieve</a:t>
            </a:r>
            <a:r>
              <a:rPr lang="en-US" sz="3200" dirty="0">
                <a:solidFill>
                  <a:schemeClr val="accent5">
                    <a:lumMod val="50000"/>
                  </a:schemeClr>
                </a:solidFill>
              </a:rPr>
              <a:t>: Mutual learning, sharing of practices, policy dialogue and trust building</a:t>
            </a:r>
          </a:p>
          <a:p>
            <a:pPr marL="0" indent="0"/>
            <a:endParaRPr lang="en-GB" sz="3200" dirty="0">
              <a:solidFill>
                <a:schemeClr val="accent5">
                  <a:lumMod val="50000"/>
                </a:schemeClr>
              </a:solidFill>
            </a:endParaRPr>
          </a:p>
          <a:p>
            <a:pPr>
              <a:buFont typeface="Arial" panose="020B0604020202020204" pitchFamily="34" charset="0"/>
              <a:buChar char="•"/>
            </a:pPr>
            <a:r>
              <a:rPr lang="en-GB" sz="3200" u="sng" dirty="0">
                <a:solidFill>
                  <a:schemeClr val="accent5">
                    <a:lumMod val="50000"/>
                  </a:schemeClr>
                </a:solidFill>
              </a:rPr>
              <a:t>Aim</a:t>
            </a:r>
            <a:r>
              <a:rPr lang="en-GB" sz="3200" dirty="0">
                <a:solidFill>
                  <a:schemeClr val="accent5">
                    <a:lumMod val="50000"/>
                  </a:schemeClr>
                </a:solidFill>
              </a:rPr>
              <a:t>: Promote integrated approach to </a:t>
            </a:r>
            <a:r>
              <a:rPr lang="fr-BE" sz="3200" dirty="0">
                <a:solidFill>
                  <a:schemeClr val="accent5">
                    <a:lumMod val="50000"/>
                  </a:schemeClr>
                </a:solidFill>
              </a:rPr>
              <a:t>DRR</a:t>
            </a:r>
            <a:endParaRPr lang="en-IE" sz="3200" dirty="0">
              <a:solidFill>
                <a:schemeClr val="accent5">
                  <a:lumMod val="50000"/>
                </a:schemeClr>
              </a:solidFill>
            </a:endParaRPr>
          </a:p>
        </p:txBody>
      </p:sp>
    </p:spTree>
    <p:extLst>
      <p:ext uri="{BB962C8B-B14F-4D97-AF65-F5344CB8AC3E}">
        <p14:creationId xmlns:p14="http://schemas.microsoft.com/office/powerpoint/2010/main" val="34102394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388E-0FF5-40E7-B0AD-A11C7F88E567}"/>
              </a:ext>
            </a:extLst>
          </p:cNvPr>
          <p:cNvSpPr>
            <a:spLocks noGrp="1"/>
          </p:cNvSpPr>
          <p:nvPr>
            <p:ph type="title"/>
          </p:nvPr>
        </p:nvSpPr>
        <p:spPr/>
        <p:txBody>
          <a:bodyPr/>
          <a:lstStyle/>
          <a:p>
            <a:pPr algn="ctr"/>
            <a:r>
              <a:rPr lang="fr-BE" sz="4400" dirty="0" err="1">
                <a:solidFill>
                  <a:schemeClr val="accent5">
                    <a:lumMod val="50000"/>
                  </a:schemeClr>
                </a:solidFill>
              </a:rPr>
              <a:t>Going</a:t>
            </a:r>
            <a:r>
              <a:rPr lang="fr-BE" sz="4400" dirty="0">
                <a:solidFill>
                  <a:schemeClr val="accent5">
                    <a:lumMod val="50000"/>
                  </a:schemeClr>
                </a:solidFill>
              </a:rPr>
              <a:t> </a:t>
            </a:r>
            <a:r>
              <a:rPr lang="fr-BE" sz="4400" dirty="0" err="1">
                <a:solidFill>
                  <a:schemeClr val="accent5">
                    <a:lumMod val="50000"/>
                  </a:schemeClr>
                </a:solidFill>
              </a:rPr>
              <a:t>forward</a:t>
            </a:r>
            <a:endParaRPr lang="en-US" sz="4400" dirty="0">
              <a:solidFill>
                <a:schemeClr val="accent5">
                  <a:lumMod val="50000"/>
                </a:schemeClr>
              </a:solidFill>
            </a:endParaRPr>
          </a:p>
        </p:txBody>
      </p:sp>
      <p:sp>
        <p:nvSpPr>
          <p:cNvPr id="3" name="Text Placeholder 2">
            <a:extLst>
              <a:ext uri="{FF2B5EF4-FFF2-40B4-BE49-F238E27FC236}">
                <a16:creationId xmlns:a16="http://schemas.microsoft.com/office/drawing/2014/main" id="{789AD489-DA46-4AC0-A49B-28BC205DA7CC}"/>
              </a:ext>
            </a:extLst>
          </p:cNvPr>
          <p:cNvSpPr>
            <a:spLocks noGrp="1"/>
          </p:cNvSpPr>
          <p:nvPr>
            <p:ph type="body" idx="1"/>
          </p:nvPr>
        </p:nvSpPr>
        <p:spPr>
          <a:xfrm>
            <a:off x="534987" y="1563689"/>
            <a:ext cx="9623426" cy="4668084"/>
          </a:xfrm>
        </p:spPr>
        <p:txBody>
          <a:bodyPr>
            <a:normAutofit fontScale="77500" lnSpcReduction="20000"/>
          </a:bodyPr>
          <a:lstStyle/>
          <a:p>
            <a:pPr marL="571500" indent="-571500">
              <a:buFont typeface="Wingdings" panose="05000000000000000000" pitchFamily="2" charset="2"/>
              <a:buChar char="Ø"/>
            </a:pPr>
            <a:r>
              <a:rPr lang="fr-BE" sz="3600" dirty="0">
                <a:sym typeface="Arial"/>
              </a:rPr>
              <a:t>Sendai </a:t>
            </a:r>
            <a:r>
              <a:rPr lang="fr-BE" sz="3600" dirty="0" err="1">
                <a:sym typeface="Arial"/>
              </a:rPr>
              <a:t>implementation</a:t>
            </a:r>
            <a:r>
              <a:rPr lang="fr-BE" sz="3600" dirty="0">
                <a:sym typeface="Arial"/>
              </a:rPr>
              <a:t> and monitoring</a:t>
            </a:r>
          </a:p>
          <a:p>
            <a:pPr marL="0" indent="0"/>
            <a:endParaRPr lang="fr-BE" sz="3600" dirty="0">
              <a:sym typeface="Arial"/>
            </a:endParaRPr>
          </a:p>
          <a:p>
            <a:pPr marL="571500" indent="-571500">
              <a:buFont typeface="Wingdings" panose="05000000000000000000" pitchFamily="2" charset="2"/>
              <a:buChar char="Ø"/>
            </a:pPr>
            <a:r>
              <a:rPr lang="fr-BE" sz="3600" dirty="0" err="1">
                <a:sym typeface="Arial"/>
              </a:rPr>
              <a:t>Advocate</a:t>
            </a:r>
            <a:r>
              <a:rPr lang="fr-BE" sz="3600" dirty="0">
                <a:sym typeface="Arial"/>
              </a:rPr>
              <a:t> good practices – U-SCORE II </a:t>
            </a:r>
            <a:r>
              <a:rPr lang="fr-BE" sz="3600" dirty="0" err="1">
                <a:sym typeface="Arial"/>
              </a:rPr>
              <a:t>results</a:t>
            </a:r>
            <a:endParaRPr lang="fr-BE" sz="3600" dirty="0">
              <a:sym typeface="Arial"/>
            </a:endParaRPr>
          </a:p>
          <a:p>
            <a:pPr marL="0" indent="0"/>
            <a:endParaRPr lang="fr-BE" sz="3600" dirty="0">
              <a:sym typeface="Arial"/>
            </a:endParaRPr>
          </a:p>
          <a:p>
            <a:pPr marL="571500" indent="-571500">
              <a:buFont typeface="Wingdings" panose="05000000000000000000" pitchFamily="2" charset="2"/>
              <a:buChar char="Ø"/>
            </a:pPr>
            <a:r>
              <a:rPr lang="fr-BE" sz="3600" dirty="0">
                <a:sym typeface="Arial"/>
              </a:rPr>
              <a:t>MCR Campaign - </a:t>
            </a:r>
            <a:r>
              <a:rPr lang="fr-BE" sz="3600" dirty="0" err="1">
                <a:sym typeface="Arial"/>
              </a:rPr>
              <a:t>European</a:t>
            </a:r>
            <a:r>
              <a:rPr lang="fr-BE" sz="3600" dirty="0">
                <a:sym typeface="Arial"/>
              </a:rPr>
              <a:t> </a:t>
            </a:r>
            <a:r>
              <a:rPr lang="fr-BE" sz="3600" dirty="0" err="1">
                <a:sym typeface="Arial"/>
              </a:rPr>
              <a:t>potential</a:t>
            </a:r>
            <a:r>
              <a:rPr lang="fr-BE" sz="3600" dirty="0">
                <a:sym typeface="Arial"/>
              </a:rPr>
              <a:t> and future</a:t>
            </a:r>
          </a:p>
          <a:p>
            <a:pPr marL="0" indent="0"/>
            <a:endParaRPr lang="fr-BE" sz="3600" dirty="0">
              <a:sym typeface="Arial"/>
            </a:endParaRPr>
          </a:p>
          <a:p>
            <a:pPr marL="571500" indent="-571500">
              <a:buFont typeface="Wingdings" panose="05000000000000000000" pitchFamily="2" charset="2"/>
              <a:buChar char="Ø"/>
            </a:pPr>
            <a:r>
              <a:rPr lang="fr-BE" sz="3600" dirty="0" err="1">
                <a:sym typeface="Arial"/>
              </a:rPr>
              <a:t>Sustain</a:t>
            </a:r>
            <a:r>
              <a:rPr lang="fr-BE" sz="3600" dirty="0">
                <a:sym typeface="Arial"/>
              </a:rPr>
              <a:t> the </a:t>
            </a:r>
            <a:r>
              <a:rPr lang="fr-BE" sz="3600" dirty="0" err="1">
                <a:sym typeface="Arial"/>
              </a:rPr>
              <a:t>peer</a:t>
            </a:r>
            <a:r>
              <a:rPr lang="fr-BE" sz="3600" dirty="0">
                <a:sym typeface="Arial"/>
              </a:rPr>
              <a:t> </a:t>
            </a:r>
            <a:r>
              <a:rPr lang="fr-BE" sz="3600" dirty="0" err="1">
                <a:sym typeface="Arial"/>
              </a:rPr>
              <a:t>review</a:t>
            </a:r>
            <a:r>
              <a:rPr lang="fr-BE" sz="3600" dirty="0">
                <a:sym typeface="Arial"/>
              </a:rPr>
              <a:t> </a:t>
            </a:r>
            <a:r>
              <a:rPr lang="fr-BE" sz="3600" dirty="0" err="1">
                <a:sym typeface="Arial"/>
              </a:rPr>
              <a:t>approach</a:t>
            </a:r>
            <a:r>
              <a:rPr lang="fr-BE" sz="3600" dirty="0">
                <a:sym typeface="Arial"/>
              </a:rPr>
              <a:t>: </a:t>
            </a:r>
            <a:r>
              <a:rPr lang="fr-BE" sz="3600" dirty="0" err="1">
                <a:sym typeface="Arial"/>
              </a:rPr>
              <a:t>regional</a:t>
            </a:r>
            <a:r>
              <a:rPr lang="fr-BE" sz="3600" dirty="0">
                <a:sym typeface="Arial"/>
              </a:rPr>
              <a:t> initiatives? new instruments?</a:t>
            </a:r>
          </a:p>
          <a:p>
            <a:pPr marL="0" indent="0"/>
            <a:endParaRPr lang="fr-BE" sz="3600" dirty="0">
              <a:sym typeface="Arial"/>
            </a:endParaRPr>
          </a:p>
          <a:p>
            <a:pPr marL="571500" indent="-571500">
              <a:buFont typeface="Wingdings" panose="05000000000000000000" pitchFamily="2" charset="2"/>
              <a:buChar char="Ø"/>
            </a:pPr>
            <a:r>
              <a:rPr lang="fr-BE" sz="3600" dirty="0">
                <a:sym typeface="Arial"/>
              </a:rPr>
              <a:t>Link, </a:t>
            </a:r>
            <a:r>
              <a:rPr lang="fr-BE" sz="3600" dirty="0" err="1">
                <a:sym typeface="Arial"/>
              </a:rPr>
              <a:t>share</a:t>
            </a:r>
            <a:r>
              <a:rPr lang="fr-BE" sz="3600" dirty="0">
                <a:sym typeface="Arial"/>
              </a:rPr>
              <a:t> and </a:t>
            </a:r>
            <a:r>
              <a:rPr lang="fr-BE" sz="3600" dirty="0" err="1">
                <a:sym typeface="Arial"/>
              </a:rPr>
              <a:t>learn</a:t>
            </a:r>
            <a:r>
              <a:rPr lang="fr-BE" sz="3600" dirty="0">
                <a:sym typeface="Arial"/>
              </a:rPr>
              <a:t>: </a:t>
            </a:r>
            <a:r>
              <a:rPr lang="fr-BE" sz="3600" dirty="0" err="1">
                <a:sym typeface="Arial"/>
              </a:rPr>
              <a:t>other</a:t>
            </a:r>
            <a:r>
              <a:rPr lang="fr-BE" sz="3600" dirty="0">
                <a:sym typeface="Arial"/>
              </a:rPr>
              <a:t> </a:t>
            </a:r>
            <a:r>
              <a:rPr lang="fr-BE" sz="3600" dirty="0" err="1">
                <a:sym typeface="Arial"/>
              </a:rPr>
              <a:t>peer</a:t>
            </a:r>
            <a:r>
              <a:rPr lang="fr-BE" sz="3600" dirty="0">
                <a:sym typeface="Arial"/>
              </a:rPr>
              <a:t> </a:t>
            </a:r>
            <a:r>
              <a:rPr lang="fr-BE" sz="3600" dirty="0" err="1">
                <a:sym typeface="Arial"/>
              </a:rPr>
              <a:t>review</a:t>
            </a:r>
            <a:r>
              <a:rPr lang="fr-BE" sz="3600" dirty="0">
                <a:sym typeface="Arial"/>
              </a:rPr>
              <a:t> initiatives –</a:t>
            </a:r>
            <a:r>
              <a:rPr lang="fr-BE" sz="3600" dirty="0" err="1">
                <a:sym typeface="Arial"/>
              </a:rPr>
              <a:t>European</a:t>
            </a:r>
            <a:r>
              <a:rPr lang="fr-BE" sz="3600" dirty="0">
                <a:sym typeface="Arial"/>
              </a:rPr>
              <a:t> Union / UCPM; OECD</a:t>
            </a:r>
          </a:p>
        </p:txBody>
      </p:sp>
    </p:spTree>
    <p:extLst>
      <p:ext uri="{BB962C8B-B14F-4D97-AF65-F5344CB8AC3E}">
        <p14:creationId xmlns:p14="http://schemas.microsoft.com/office/powerpoint/2010/main" val="364020577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D2FB7EF9-F9A6-43EA-9CE0-3B3AAF20850F}"/>
              </a:ext>
            </a:extLst>
          </p:cNvPr>
          <p:cNvSpPr txBox="1">
            <a:spLocks/>
          </p:cNvSpPr>
          <p:nvPr/>
        </p:nvSpPr>
        <p:spPr>
          <a:xfrm>
            <a:off x="522164" y="4657754"/>
            <a:ext cx="7605836" cy="1392983"/>
          </a:xfrm>
          <a:prstGeom prst="rect">
            <a:avLst/>
          </a:prstGeom>
          <a:ln w="12700">
            <a:miter lim="400000"/>
          </a:ln>
          <a:extLst>
            <a:ext uri="{C572A759-6A51-4108-AA02-DFA0A04FC94B}">
              <ma14:wrappingTextBoxFlag xmlns="" xmlns:ma14="http://schemas.microsoft.com/office/mac/drawingml/2011/main" val="1"/>
            </a:ext>
          </a:extLst>
        </p:spPr>
        <p:txBody>
          <a:bodyPr lIns="52153" tIns="52153" rIns="52153" bIns="52153">
            <a:normAutofit/>
          </a:bodyPr>
          <a:lstStyle>
            <a:lvl1pPr marL="0" marR="0" indent="0" algn="l" defTabSz="1042987" rtl="0" latinLnBrk="0">
              <a:lnSpc>
                <a:spcPct val="100000"/>
              </a:lnSpc>
              <a:spcBef>
                <a:spcPts val="600"/>
              </a:spcBef>
              <a:spcAft>
                <a:spcPts val="0"/>
              </a:spcAft>
              <a:buClrTx/>
              <a:buSzTx/>
              <a:buFontTx/>
              <a:buNone/>
              <a:tabLst/>
              <a:defRPr sz="2500" b="0" i="0" u="none" strike="noStrike" cap="none" spc="0" baseline="0">
                <a:ln>
                  <a:noFill/>
                </a:ln>
                <a:solidFill>
                  <a:srgbClr val="1D3074"/>
                </a:solidFill>
                <a:uFillTx/>
                <a:latin typeface="Verdana"/>
                <a:ea typeface="Verdana"/>
                <a:cs typeface="Verdana"/>
                <a:sym typeface="Verdana"/>
              </a:defRPr>
            </a:lvl1pPr>
            <a:lvl2pPr marL="0" marR="0" indent="457200" algn="l" defTabSz="1042987" rtl="0" latinLnBrk="0">
              <a:lnSpc>
                <a:spcPct val="100000"/>
              </a:lnSpc>
              <a:spcBef>
                <a:spcPts val="600"/>
              </a:spcBef>
              <a:spcAft>
                <a:spcPts val="0"/>
              </a:spcAft>
              <a:buClrTx/>
              <a:buSzTx/>
              <a:buFontTx/>
              <a:buNone/>
              <a:tabLst/>
              <a:defRPr sz="2500" b="0" i="0" u="none" strike="noStrike" cap="none" spc="0" baseline="0">
                <a:ln>
                  <a:noFill/>
                </a:ln>
                <a:solidFill>
                  <a:srgbClr val="1D3074"/>
                </a:solidFill>
                <a:uFillTx/>
                <a:latin typeface="Verdana"/>
                <a:ea typeface="Verdana"/>
                <a:cs typeface="Verdana"/>
                <a:sym typeface="Verdana"/>
              </a:defRPr>
            </a:lvl2pPr>
            <a:lvl3pPr marL="0" marR="0" indent="914400" algn="l" defTabSz="1042987" rtl="0" latinLnBrk="0">
              <a:lnSpc>
                <a:spcPct val="100000"/>
              </a:lnSpc>
              <a:spcBef>
                <a:spcPts val="600"/>
              </a:spcBef>
              <a:spcAft>
                <a:spcPts val="0"/>
              </a:spcAft>
              <a:buClrTx/>
              <a:buSzTx/>
              <a:buFontTx/>
              <a:buNone/>
              <a:tabLst/>
              <a:defRPr sz="2500" b="0" i="0" u="none" strike="noStrike" cap="none" spc="0" baseline="0">
                <a:ln>
                  <a:noFill/>
                </a:ln>
                <a:solidFill>
                  <a:srgbClr val="1D3074"/>
                </a:solidFill>
                <a:uFillTx/>
                <a:latin typeface="Verdana"/>
                <a:ea typeface="Verdana"/>
                <a:cs typeface="Verdana"/>
                <a:sym typeface="Verdana"/>
              </a:defRPr>
            </a:lvl3pPr>
            <a:lvl4pPr marL="0" marR="0" indent="1371600" algn="l" defTabSz="1042987" rtl="0" latinLnBrk="0">
              <a:lnSpc>
                <a:spcPct val="100000"/>
              </a:lnSpc>
              <a:spcBef>
                <a:spcPts val="600"/>
              </a:spcBef>
              <a:spcAft>
                <a:spcPts val="0"/>
              </a:spcAft>
              <a:buClrTx/>
              <a:buSzTx/>
              <a:buFontTx/>
              <a:buNone/>
              <a:tabLst/>
              <a:defRPr sz="2500" b="0" i="0" u="none" strike="noStrike" cap="none" spc="0" baseline="0">
                <a:ln>
                  <a:noFill/>
                </a:ln>
                <a:solidFill>
                  <a:srgbClr val="1D3074"/>
                </a:solidFill>
                <a:uFillTx/>
                <a:latin typeface="Verdana"/>
                <a:ea typeface="Verdana"/>
                <a:cs typeface="Verdana"/>
                <a:sym typeface="Verdana"/>
              </a:defRPr>
            </a:lvl4pPr>
            <a:lvl5pPr marL="0" marR="0" indent="1828800" algn="l" defTabSz="1042987" rtl="0" latinLnBrk="0">
              <a:lnSpc>
                <a:spcPct val="100000"/>
              </a:lnSpc>
              <a:spcBef>
                <a:spcPts val="600"/>
              </a:spcBef>
              <a:spcAft>
                <a:spcPts val="0"/>
              </a:spcAft>
              <a:buClrTx/>
              <a:buSzTx/>
              <a:buFontTx/>
              <a:buNone/>
              <a:tabLst/>
              <a:defRPr sz="2500" b="0" i="0" u="none" strike="noStrike" cap="none" spc="0" baseline="0">
                <a:ln>
                  <a:noFill/>
                </a:ln>
                <a:solidFill>
                  <a:srgbClr val="1D3074"/>
                </a:solidFill>
                <a:uFillTx/>
                <a:latin typeface="Verdana"/>
                <a:ea typeface="Verdana"/>
                <a:cs typeface="Verdana"/>
                <a:sym typeface="Verdana"/>
              </a:defRPr>
            </a:lvl5pPr>
            <a:lvl6pPr marL="390525" marR="0" indent="2152650" algn="l" defTabSz="1042987" rtl="0" latinLnBrk="0">
              <a:lnSpc>
                <a:spcPct val="100000"/>
              </a:lnSpc>
              <a:spcBef>
                <a:spcPts val="600"/>
              </a:spcBef>
              <a:spcAft>
                <a:spcPts val="0"/>
              </a:spcAft>
              <a:buClrTx/>
              <a:buSzTx/>
              <a:buFontTx/>
              <a:buNone/>
              <a:tabLst/>
              <a:defRPr sz="2500" b="0" i="0" u="none" strike="noStrike" cap="none" spc="0" baseline="0">
                <a:ln>
                  <a:noFill/>
                </a:ln>
                <a:solidFill>
                  <a:srgbClr val="004084"/>
                </a:solidFill>
                <a:uFillTx/>
                <a:latin typeface="Verdana"/>
                <a:ea typeface="Verdana"/>
                <a:cs typeface="Verdana"/>
                <a:sym typeface="Verdana"/>
              </a:defRPr>
            </a:lvl6pPr>
            <a:lvl7pPr marL="390525" marR="0" indent="2609850" algn="l" defTabSz="1042987" rtl="0" latinLnBrk="0">
              <a:lnSpc>
                <a:spcPct val="100000"/>
              </a:lnSpc>
              <a:spcBef>
                <a:spcPts val="600"/>
              </a:spcBef>
              <a:spcAft>
                <a:spcPts val="0"/>
              </a:spcAft>
              <a:buClrTx/>
              <a:buSzTx/>
              <a:buFontTx/>
              <a:buNone/>
              <a:tabLst/>
              <a:defRPr sz="2500" b="0" i="0" u="none" strike="noStrike" cap="none" spc="0" baseline="0">
                <a:ln>
                  <a:noFill/>
                </a:ln>
                <a:solidFill>
                  <a:srgbClr val="004084"/>
                </a:solidFill>
                <a:uFillTx/>
                <a:latin typeface="Verdana"/>
                <a:ea typeface="Verdana"/>
                <a:cs typeface="Verdana"/>
                <a:sym typeface="Verdana"/>
              </a:defRPr>
            </a:lvl7pPr>
            <a:lvl8pPr marL="390525" marR="0" indent="3067050" algn="l" defTabSz="1042987" rtl="0" latinLnBrk="0">
              <a:lnSpc>
                <a:spcPct val="100000"/>
              </a:lnSpc>
              <a:spcBef>
                <a:spcPts val="600"/>
              </a:spcBef>
              <a:spcAft>
                <a:spcPts val="0"/>
              </a:spcAft>
              <a:buClrTx/>
              <a:buSzTx/>
              <a:buFontTx/>
              <a:buNone/>
              <a:tabLst/>
              <a:defRPr sz="2500" b="0" i="0" u="none" strike="noStrike" cap="none" spc="0" baseline="0">
                <a:ln>
                  <a:noFill/>
                </a:ln>
                <a:solidFill>
                  <a:srgbClr val="004084"/>
                </a:solidFill>
                <a:uFillTx/>
                <a:latin typeface="Verdana"/>
                <a:ea typeface="Verdana"/>
                <a:cs typeface="Verdana"/>
                <a:sym typeface="Verdana"/>
              </a:defRPr>
            </a:lvl8pPr>
            <a:lvl9pPr marL="390525" marR="0" indent="3524250" algn="l" defTabSz="1042987" rtl="0" latinLnBrk="0">
              <a:lnSpc>
                <a:spcPct val="100000"/>
              </a:lnSpc>
              <a:spcBef>
                <a:spcPts val="600"/>
              </a:spcBef>
              <a:spcAft>
                <a:spcPts val="0"/>
              </a:spcAft>
              <a:buClrTx/>
              <a:buSzTx/>
              <a:buFontTx/>
              <a:buNone/>
              <a:tabLst/>
              <a:defRPr sz="2500" b="0" i="0" u="none" strike="noStrike" cap="none" spc="0" baseline="0">
                <a:ln>
                  <a:noFill/>
                </a:ln>
                <a:solidFill>
                  <a:srgbClr val="004084"/>
                </a:solidFill>
                <a:uFillTx/>
                <a:latin typeface="Verdana"/>
                <a:ea typeface="Verdana"/>
                <a:cs typeface="Verdana"/>
                <a:sym typeface="Verdana"/>
              </a:defRPr>
            </a:lvl9pPr>
          </a:lstStyle>
          <a:p>
            <a:pPr hangingPunct="1"/>
            <a:r>
              <a:rPr lang="en-US" sz="2000" dirty="0">
                <a:solidFill>
                  <a:schemeClr val="bg1"/>
                </a:solidFill>
              </a:rPr>
              <a:t>Abhilash Panda</a:t>
            </a:r>
          </a:p>
          <a:p>
            <a:pPr hangingPunct="1"/>
            <a:r>
              <a:rPr lang="en-US" sz="2000" dirty="0">
                <a:solidFill>
                  <a:schemeClr val="bg1"/>
                </a:solidFill>
              </a:rPr>
              <a:t>Regional Office for Europe and Central Asia</a:t>
            </a:r>
            <a:br>
              <a:rPr lang="en-US" sz="2000" dirty="0">
                <a:solidFill>
                  <a:schemeClr val="bg1"/>
                </a:solidFill>
              </a:rPr>
            </a:br>
            <a:r>
              <a:rPr lang="en-US" sz="2000" dirty="0">
                <a:solidFill>
                  <a:schemeClr val="bg1"/>
                </a:solidFill>
              </a:rPr>
              <a:t>pandaa@un.org</a:t>
            </a:r>
          </a:p>
        </p:txBody>
      </p:sp>
      <p:sp>
        <p:nvSpPr>
          <p:cNvPr id="6" name="Title 5">
            <a:extLst>
              <a:ext uri="{FF2B5EF4-FFF2-40B4-BE49-F238E27FC236}">
                <a16:creationId xmlns:a16="http://schemas.microsoft.com/office/drawing/2014/main" id="{91DE1ACC-10E9-4EE7-BA2D-23F284F5D9B4}"/>
              </a:ext>
            </a:extLst>
          </p:cNvPr>
          <p:cNvSpPr>
            <a:spLocks noGrp="1"/>
          </p:cNvSpPr>
          <p:nvPr>
            <p:ph type="title"/>
          </p:nvPr>
        </p:nvSpPr>
        <p:spPr>
          <a:xfrm>
            <a:off x="522164" y="819913"/>
            <a:ext cx="9090026" cy="1383930"/>
          </a:xfrm>
        </p:spPr>
        <p:txBody>
          <a:bodyPr>
            <a:noAutofit/>
          </a:bodyPr>
          <a:lstStyle/>
          <a:p>
            <a:r>
              <a:rPr lang="en-US" sz="4400" dirty="0">
                <a:solidFill>
                  <a:schemeClr val="accent5">
                    <a:lumMod val="50000"/>
                  </a:schemeClr>
                </a:solidFill>
              </a:rPr>
              <a:t>Making Cities Resilient to Disasters</a:t>
            </a:r>
          </a:p>
        </p:txBody>
      </p:sp>
      <p:sp>
        <p:nvSpPr>
          <p:cNvPr id="8" name="Text Placeholder 7">
            <a:extLst>
              <a:ext uri="{FF2B5EF4-FFF2-40B4-BE49-F238E27FC236}">
                <a16:creationId xmlns:a16="http://schemas.microsoft.com/office/drawing/2014/main" id="{104197EA-3FA8-4866-ACF6-6F6C71D61823}"/>
              </a:ext>
            </a:extLst>
          </p:cNvPr>
          <p:cNvSpPr>
            <a:spLocks noGrp="1"/>
          </p:cNvSpPr>
          <p:nvPr>
            <p:ph type="body" sz="quarter" idx="1"/>
          </p:nvPr>
        </p:nvSpPr>
        <p:spPr>
          <a:xfrm>
            <a:off x="522164" y="2478585"/>
            <a:ext cx="8247568" cy="1392983"/>
          </a:xfrm>
        </p:spPr>
        <p:txBody>
          <a:bodyPr/>
          <a:lstStyle/>
          <a:p>
            <a:r>
              <a:rPr lang="en-US" dirty="0"/>
              <a:t>https://www.unisdr.org/campaign/resilientcities/</a:t>
            </a:r>
          </a:p>
        </p:txBody>
      </p:sp>
    </p:spTree>
    <p:extLst>
      <p:ext uri="{BB962C8B-B14F-4D97-AF65-F5344CB8AC3E}">
        <p14:creationId xmlns:p14="http://schemas.microsoft.com/office/powerpoint/2010/main" val="37986838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9448B-9354-490A-BE8A-18192D004EEF}"/>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2DC0087A-3AEA-4FC5-9A0C-A3C19E2E6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987" y="274184"/>
            <a:ext cx="9623426" cy="6083073"/>
          </a:xfrm>
          <a:prstGeom prst="rect">
            <a:avLst/>
          </a:prstGeom>
        </p:spPr>
      </p:pic>
    </p:spTree>
    <p:extLst>
      <p:ext uri="{BB962C8B-B14F-4D97-AF65-F5344CB8AC3E}">
        <p14:creationId xmlns:p14="http://schemas.microsoft.com/office/powerpoint/2010/main" val="404494305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5612" y="394320"/>
            <a:ext cx="9623426" cy="5579439"/>
          </a:xfrm>
        </p:spPr>
        <p:txBody>
          <a:bodyPr>
            <a:normAutofit lnSpcReduction="10000"/>
          </a:bodyPr>
          <a:lstStyle/>
          <a:p>
            <a:r>
              <a:rPr lang="en-US" sz="2400" dirty="0"/>
              <a:t> </a:t>
            </a:r>
          </a:p>
          <a:p>
            <a:r>
              <a:rPr lang="en-GB" sz="2400" b="1" dirty="0"/>
              <a:t>	</a:t>
            </a:r>
            <a:r>
              <a:rPr lang="en-GB" sz="2800" b="1" dirty="0"/>
              <a:t>Global target E: Substantially increase the number of countries with national and local disaster risk reduction strategies by 2020.</a:t>
            </a:r>
            <a:endParaRPr lang="en-US" sz="2800" dirty="0"/>
          </a:p>
          <a:p>
            <a:r>
              <a:rPr lang="en-GB" sz="2400" b="1" dirty="0"/>
              <a:t> </a:t>
            </a:r>
            <a:endParaRPr lang="en-US" sz="2400" dirty="0"/>
          </a:p>
          <a:p>
            <a:pPr indent="0"/>
            <a:r>
              <a:rPr lang="en-GB" sz="2800" dirty="0"/>
              <a:t>E-1	  Number of countries that </a:t>
            </a:r>
            <a:r>
              <a:rPr lang="en-GB" sz="2800" u="sng" dirty="0"/>
              <a:t>adopt and implement</a:t>
            </a:r>
            <a:r>
              <a:rPr lang="en-GB" sz="2800" dirty="0"/>
              <a:t> national disaster risk reduction strategies in line with the Sendai Framework for Disaster Risk Reduction 2015-2030.</a:t>
            </a:r>
          </a:p>
          <a:p>
            <a:pPr indent="0"/>
            <a:endParaRPr lang="en-GB" sz="2800" dirty="0"/>
          </a:p>
          <a:p>
            <a:pPr indent="0"/>
            <a:r>
              <a:rPr lang="en-GB" sz="2800" dirty="0">
                <a:solidFill>
                  <a:srgbClr val="FF0000"/>
                </a:solidFill>
              </a:rPr>
              <a:t>E-2	  Percentage of local governments that </a:t>
            </a:r>
            <a:r>
              <a:rPr lang="en-GB" sz="2800" u="sng" dirty="0">
                <a:solidFill>
                  <a:srgbClr val="FF0000"/>
                </a:solidFill>
              </a:rPr>
              <a:t>adopt and implement</a:t>
            </a:r>
            <a:r>
              <a:rPr lang="en-GB" sz="2800" dirty="0">
                <a:solidFill>
                  <a:srgbClr val="FF0000"/>
                </a:solidFill>
              </a:rPr>
              <a:t> local disaster risk reduction strategies in line with national strategies</a:t>
            </a:r>
            <a:r>
              <a:rPr lang="en-US" sz="2800" dirty="0">
                <a:solidFill>
                  <a:srgbClr val="FF0000"/>
                </a:solidFill>
              </a:rPr>
              <a:t> </a:t>
            </a:r>
          </a:p>
        </p:txBody>
      </p:sp>
    </p:spTree>
    <p:extLst>
      <p:ext uri="{BB962C8B-B14F-4D97-AF65-F5344CB8AC3E}">
        <p14:creationId xmlns:p14="http://schemas.microsoft.com/office/powerpoint/2010/main" val="85974084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srcRect t="1" b="35772"/>
          <a:stretch/>
        </p:blipFill>
        <p:spPr>
          <a:xfrm>
            <a:off x="-381516" y="1848107"/>
            <a:ext cx="9235723" cy="4117263"/>
          </a:xfrm>
          <a:prstGeom prst="rect">
            <a:avLst/>
          </a:prstGeom>
        </p:spPr>
      </p:pic>
      <p:sp>
        <p:nvSpPr>
          <p:cNvPr id="4" name="TextBox 3"/>
          <p:cNvSpPr txBox="1"/>
          <p:nvPr/>
        </p:nvSpPr>
        <p:spPr>
          <a:xfrm>
            <a:off x="7931020" y="1175401"/>
            <a:ext cx="2537927" cy="44935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4" tIns="45714" rIns="45714" bIns="45714" numCol="1" spcCol="38096" rtlCol="0" anchor="t">
            <a:spAutoFit/>
          </a:bodyPr>
          <a:lstStyle/>
          <a:p>
            <a:pPr algn="ctr"/>
            <a:r>
              <a:rPr lang="en-US" sz="2000" u="sng" dirty="0">
                <a:solidFill>
                  <a:schemeClr val="accent5">
                    <a:lumMod val="50000"/>
                  </a:schemeClr>
                </a:solidFill>
                <a:latin typeface="Verdana"/>
                <a:ea typeface="Verdana"/>
                <a:cs typeface="Verdana"/>
              </a:rPr>
              <a:t>Risk-informed DRR measures</a:t>
            </a:r>
          </a:p>
          <a:p>
            <a:endParaRPr lang="en-US" sz="2400" dirty="0">
              <a:solidFill>
                <a:schemeClr val="tx1"/>
              </a:solidFill>
            </a:endParaRPr>
          </a:p>
          <a:p>
            <a:pPr algn="ctr"/>
            <a:r>
              <a:rPr lang="en-US" sz="2000" dirty="0">
                <a:solidFill>
                  <a:schemeClr val="accent5">
                    <a:lumMod val="50000"/>
                  </a:schemeClr>
                </a:solidFill>
                <a:latin typeface="Verdana"/>
                <a:ea typeface="Verdana"/>
                <a:cs typeface="Verdana"/>
              </a:rPr>
              <a:t>Economic </a:t>
            </a:r>
          </a:p>
          <a:p>
            <a:pPr algn="ctr"/>
            <a:r>
              <a:rPr lang="en-US" sz="2000" dirty="0">
                <a:solidFill>
                  <a:schemeClr val="accent5">
                    <a:lumMod val="50000"/>
                  </a:schemeClr>
                </a:solidFill>
                <a:latin typeface="Verdana"/>
                <a:ea typeface="Verdana"/>
                <a:cs typeface="Verdana"/>
              </a:rPr>
              <a:t>Structural</a:t>
            </a:r>
          </a:p>
          <a:p>
            <a:pPr algn="ctr"/>
            <a:r>
              <a:rPr lang="en-US" sz="2000" dirty="0">
                <a:solidFill>
                  <a:schemeClr val="accent5">
                    <a:lumMod val="50000"/>
                  </a:schemeClr>
                </a:solidFill>
                <a:latin typeface="Verdana"/>
                <a:ea typeface="Verdana"/>
                <a:cs typeface="Verdana"/>
              </a:rPr>
              <a:t>Legal</a:t>
            </a:r>
          </a:p>
          <a:p>
            <a:pPr algn="ctr"/>
            <a:r>
              <a:rPr lang="en-US" sz="2000" dirty="0">
                <a:solidFill>
                  <a:schemeClr val="accent5">
                    <a:lumMod val="50000"/>
                  </a:schemeClr>
                </a:solidFill>
                <a:latin typeface="Verdana"/>
                <a:ea typeface="Verdana"/>
                <a:cs typeface="Verdana"/>
              </a:rPr>
              <a:t>Social </a:t>
            </a:r>
          </a:p>
          <a:p>
            <a:pPr algn="ctr"/>
            <a:r>
              <a:rPr lang="en-US" sz="2000" dirty="0">
                <a:solidFill>
                  <a:schemeClr val="accent5">
                    <a:lumMod val="50000"/>
                  </a:schemeClr>
                </a:solidFill>
                <a:latin typeface="Verdana"/>
                <a:ea typeface="Verdana"/>
                <a:cs typeface="Verdana"/>
              </a:rPr>
              <a:t>Health </a:t>
            </a:r>
          </a:p>
          <a:p>
            <a:pPr algn="ctr"/>
            <a:r>
              <a:rPr lang="en-US" sz="2000" dirty="0">
                <a:solidFill>
                  <a:schemeClr val="accent5">
                    <a:lumMod val="50000"/>
                  </a:schemeClr>
                </a:solidFill>
                <a:latin typeface="Verdana"/>
                <a:ea typeface="Verdana"/>
                <a:cs typeface="Verdana"/>
              </a:rPr>
              <a:t>Cultural </a:t>
            </a:r>
          </a:p>
          <a:p>
            <a:pPr algn="ctr"/>
            <a:r>
              <a:rPr lang="en-US" sz="2000" dirty="0">
                <a:solidFill>
                  <a:schemeClr val="accent5">
                    <a:lumMod val="50000"/>
                  </a:schemeClr>
                </a:solidFill>
                <a:latin typeface="Verdana"/>
                <a:ea typeface="Verdana"/>
                <a:cs typeface="Verdana"/>
              </a:rPr>
              <a:t>Educational Environmental Technological Political </a:t>
            </a:r>
          </a:p>
          <a:p>
            <a:pPr algn="ctr"/>
            <a:r>
              <a:rPr lang="en-US" sz="2000" dirty="0">
                <a:solidFill>
                  <a:schemeClr val="accent5">
                    <a:lumMod val="50000"/>
                  </a:schemeClr>
                </a:solidFill>
                <a:latin typeface="Verdana"/>
                <a:ea typeface="Verdana"/>
                <a:cs typeface="Verdana"/>
              </a:rPr>
              <a:t>Institutional</a:t>
            </a:r>
          </a:p>
        </p:txBody>
      </p:sp>
      <p:pic>
        <p:nvPicPr>
          <p:cNvPr id="6" name="Picture 2" descr="Image result for sendai framework for DR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4015" y="412816"/>
            <a:ext cx="5034824" cy="13516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0225148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DCAB-0BAB-4528-863C-26A2D8B01DF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4114297-BED9-4277-9957-544611235D41}"/>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F0F71319-3E4B-43EB-A34A-A5C59F753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16"/>
            <a:ext cx="10693399" cy="6434143"/>
          </a:xfrm>
          <a:prstGeom prst="rect">
            <a:avLst/>
          </a:prstGeom>
        </p:spPr>
      </p:pic>
    </p:spTree>
    <p:extLst>
      <p:ext uri="{BB962C8B-B14F-4D97-AF65-F5344CB8AC3E}">
        <p14:creationId xmlns:p14="http://schemas.microsoft.com/office/powerpoint/2010/main" val="170553236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0D5CC-6A4F-4249-B0A0-E44AB5D173EE}"/>
              </a:ext>
            </a:extLst>
          </p:cNvPr>
          <p:cNvSpPr>
            <a:spLocks noGrp="1"/>
          </p:cNvSpPr>
          <p:nvPr>
            <p:ph type="title"/>
          </p:nvPr>
        </p:nvSpPr>
        <p:spPr/>
        <p:txBody>
          <a:bodyPr/>
          <a:lstStyle/>
          <a:p>
            <a:r>
              <a:rPr lang="en-US" sz="3600" dirty="0">
                <a:solidFill>
                  <a:schemeClr val="accent5">
                    <a:lumMod val="50000"/>
                  </a:schemeClr>
                </a:solidFill>
              </a:rPr>
              <a:t>Building resilience is a process</a:t>
            </a:r>
          </a:p>
        </p:txBody>
      </p:sp>
      <p:pic>
        <p:nvPicPr>
          <p:cNvPr id="4" name="Picture 3">
            <a:extLst>
              <a:ext uri="{FF2B5EF4-FFF2-40B4-BE49-F238E27FC236}">
                <a16:creationId xmlns:a16="http://schemas.microsoft.com/office/drawing/2014/main" id="{167AE9D5-4F4F-41B7-90B8-F3A0B808A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4" y="1701509"/>
            <a:ext cx="10261600" cy="4641233"/>
          </a:xfrm>
          <a:prstGeom prst="rect">
            <a:avLst/>
          </a:prstGeom>
        </p:spPr>
      </p:pic>
    </p:spTree>
    <p:extLst>
      <p:ext uri="{BB962C8B-B14F-4D97-AF65-F5344CB8AC3E}">
        <p14:creationId xmlns:p14="http://schemas.microsoft.com/office/powerpoint/2010/main" val="144214696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3">
            <a:extLst>
              <a:ext uri="{FF2B5EF4-FFF2-40B4-BE49-F238E27FC236}">
                <a16:creationId xmlns:a16="http://schemas.microsoft.com/office/drawing/2014/main" id="{D11B3B74-B455-4F9E-8D24-E188CA9848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4060" y="3087028"/>
            <a:ext cx="4256731" cy="3015501"/>
          </a:xfrm>
          <a:prstGeom prst="rect">
            <a:avLst/>
          </a:prstGeom>
          <a:noFill/>
          <a:ln w="12700">
            <a:noFill/>
            <a:miter lim="400000"/>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1">
            <a:extLst>
              <a:ext uri="{FF2B5EF4-FFF2-40B4-BE49-F238E27FC236}">
                <a16:creationId xmlns:a16="http://schemas.microsoft.com/office/drawing/2014/main" id="{0D1EFA06-CA48-487C-8BAC-82B88304E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183" y="329881"/>
            <a:ext cx="3432566" cy="2334040"/>
          </a:xfrm>
          <a:prstGeom prst="rect">
            <a:avLst/>
          </a:prstGeom>
        </p:spPr>
      </p:pic>
      <p:sp>
        <p:nvSpPr>
          <p:cNvPr id="14" name="Title 1">
            <a:extLst>
              <a:ext uri="{FF2B5EF4-FFF2-40B4-BE49-F238E27FC236}">
                <a16:creationId xmlns:a16="http://schemas.microsoft.com/office/drawing/2014/main" id="{9ECA5A85-F955-47E2-BAFB-D06E3D2D6F36}"/>
              </a:ext>
            </a:extLst>
          </p:cNvPr>
          <p:cNvSpPr>
            <a:spLocks noGrp="1"/>
          </p:cNvSpPr>
          <p:nvPr>
            <p:ph type="title"/>
          </p:nvPr>
        </p:nvSpPr>
        <p:spPr>
          <a:xfrm>
            <a:off x="246228" y="193576"/>
            <a:ext cx="7225382" cy="1260476"/>
          </a:xfrm>
        </p:spPr>
        <p:txBody>
          <a:bodyPr>
            <a:normAutofit/>
          </a:bodyPr>
          <a:lstStyle/>
          <a:p>
            <a:r>
              <a:rPr lang="en-US" sz="3600" dirty="0">
                <a:solidFill>
                  <a:schemeClr val="accent5">
                    <a:lumMod val="50000"/>
                  </a:schemeClr>
                </a:solidFill>
              </a:rPr>
              <a:t>Making Cities Resilient</a:t>
            </a:r>
          </a:p>
        </p:txBody>
      </p:sp>
      <p:sp>
        <p:nvSpPr>
          <p:cNvPr id="2" name="TextBox 1">
            <a:extLst>
              <a:ext uri="{FF2B5EF4-FFF2-40B4-BE49-F238E27FC236}">
                <a16:creationId xmlns:a16="http://schemas.microsoft.com/office/drawing/2014/main" id="{EA433ED1-1C8F-4E15-911A-336C10BFBA9D}"/>
              </a:ext>
            </a:extLst>
          </p:cNvPr>
          <p:cNvSpPr txBox="1"/>
          <p:nvPr/>
        </p:nvSpPr>
        <p:spPr>
          <a:xfrm>
            <a:off x="523851" y="1454052"/>
            <a:ext cx="5176434" cy="44012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1042987" rtl="0" fontAlgn="auto" latinLnBrk="0" hangingPunct="0">
              <a:lnSpc>
                <a:spcPct val="100000"/>
              </a:lnSpc>
              <a:spcBef>
                <a:spcPts val="0"/>
              </a:spcBef>
              <a:spcAft>
                <a:spcPts val="0"/>
              </a:spcAft>
              <a:buClrTx/>
              <a:buSzTx/>
              <a:buFontTx/>
              <a:buNone/>
              <a:tabLst/>
            </a:pPr>
            <a:r>
              <a:rPr lang="fr-BE" sz="2800" b="1" dirty="0">
                <a:solidFill>
                  <a:srgbClr val="FF0000"/>
                </a:solidFill>
                <a:latin typeface="Verdana"/>
                <a:ea typeface="Verdana"/>
                <a:cs typeface="Verdana"/>
              </a:rPr>
              <a:t>4107</a:t>
            </a:r>
            <a:r>
              <a:rPr lang="fr-BE" sz="2800" dirty="0">
                <a:solidFill>
                  <a:schemeClr val="accent5">
                    <a:lumMod val="50000"/>
                  </a:schemeClr>
                </a:solidFill>
                <a:latin typeface="Verdana"/>
                <a:ea typeface="Verdana"/>
                <a:cs typeface="Verdana"/>
              </a:rPr>
              <a:t> </a:t>
            </a:r>
            <a:r>
              <a:rPr lang="fr-BE" sz="2800" dirty="0" err="1">
                <a:solidFill>
                  <a:schemeClr val="accent5">
                    <a:lumMod val="50000"/>
                  </a:schemeClr>
                </a:solidFill>
                <a:latin typeface="Verdana"/>
                <a:ea typeface="Verdana"/>
                <a:cs typeface="Verdana"/>
              </a:rPr>
              <a:t>cities</a:t>
            </a:r>
            <a:r>
              <a:rPr lang="fr-BE" sz="2800" dirty="0">
                <a:solidFill>
                  <a:schemeClr val="accent5">
                    <a:lumMod val="50000"/>
                  </a:schemeClr>
                </a:solidFill>
                <a:latin typeface="Verdana"/>
                <a:ea typeface="Verdana"/>
                <a:cs typeface="Verdana"/>
              </a:rPr>
              <a:t> </a:t>
            </a:r>
            <a:r>
              <a:rPr lang="fr-BE" sz="2800" dirty="0" err="1">
                <a:solidFill>
                  <a:schemeClr val="accent5">
                    <a:lumMod val="50000"/>
                  </a:schemeClr>
                </a:solidFill>
                <a:latin typeface="Verdana"/>
                <a:ea typeface="Verdana"/>
                <a:cs typeface="Verdana"/>
              </a:rPr>
              <a:t>globally</a:t>
            </a:r>
            <a:endParaRPr lang="fr-BE" sz="2800" dirty="0">
              <a:solidFill>
                <a:schemeClr val="accent5">
                  <a:lumMod val="50000"/>
                </a:schemeClr>
              </a:solidFill>
              <a:latin typeface="Verdana"/>
              <a:ea typeface="Verdana"/>
              <a:cs typeface="Verdana"/>
            </a:endParaRPr>
          </a:p>
          <a:p>
            <a:pPr marL="0" marR="0" indent="0" algn="ctr" defTabSz="1042987" rtl="0" fontAlgn="auto" latinLnBrk="0" hangingPunct="0">
              <a:lnSpc>
                <a:spcPct val="100000"/>
              </a:lnSpc>
              <a:spcBef>
                <a:spcPts val="0"/>
              </a:spcBef>
              <a:spcAft>
                <a:spcPts val="0"/>
              </a:spcAft>
              <a:buClrTx/>
              <a:buSzTx/>
              <a:buFontTx/>
              <a:buNone/>
              <a:tabLst/>
            </a:pPr>
            <a:endParaRPr lang="fr-BE" sz="2800" dirty="0">
              <a:solidFill>
                <a:schemeClr val="accent5">
                  <a:lumMod val="50000"/>
                </a:schemeClr>
              </a:solidFill>
              <a:latin typeface="Verdana"/>
              <a:ea typeface="Verdana"/>
              <a:cs typeface="Verdana"/>
              <a:sym typeface="Verdana"/>
            </a:endParaRPr>
          </a:p>
          <a:p>
            <a:pPr marL="0" marR="0" indent="0" algn="ctr" defTabSz="1042987" rtl="0" fontAlgn="auto" latinLnBrk="0" hangingPunct="0">
              <a:lnSpc>
                <a:spcPct val="100000"/>
              </a:lnSpc>
              <a:spcBef>
                <a:spcPts val="0"/>
              </a:spcBef>
              <a:spcAft>
                <a:spcPts val="0"/>
              </a:spcAft>
              <a:buClrTx/>
              <a:buSzTx/>
              <a:buFontTx/>
              <a:buNone/>
              <a:tabLst/>
            </a:pPr>
            <a:r>
              <a:rPr lang="fr-BE" sz="2800" b="1" dirty="0">
                <a:solidFill>
                  <a:srgbClr val="FF0000"/>
                </a:solidFill>
                <a:latin typeface="Verdana"/>
                <a:ea typeface="Verdana"/>
                <a:cs typeface="Verdana"/>
              </a:rPr>
              <a:t>1</a:t>
            </a:r>
            <a:r>
              <a:rPr lang="fr-BE" sz="2800" b="1" dirty="0">
                <a:solidFill>
                  <a:schemeClr val="accent5">
                    <a:lumMod val="50000"/>
                  </a:schemeClr>
                </a:solidFill>
                <a:latin typeface="Verdana"/>
                <a:ea typeface="Verdana"/>
                <a:cs typeface="Verdana"/>
              </a:rPr>
              <a:t> </a:t>
            </a:r>
            <a:r>
              <a:rPr lang="fr-BE" sz="2800" b="1" dirty="0">
                <a:solidFill>
                  <a:srgbClr val="FF0000"/>
                </a:solidFill>
                <a:latin typeface="Verdana"/>
                <a:ea typeface="Verdana"/>
                <a:cs typeface="Verdana"/>
              </a:rPr>
              <a:t>billion</a:t>
            </a:r>
            <a:r>
              <a:rPr lang="fr-BE" sz="2800" b="1" dirty="0">
                <a:solidFill>
                  <a:schemeClr val="accent5">
                    <a:lumMod val="50000"/>
                  </a:schemeClr>
                </a:solidFill>
                <a:latin typeface="Verdana"/>
                <a:ea typeface="Verdana"/>
                <a:cs typeface="Verdana"/>
              </a:rPr>
              <a:t> </a:t>
            </a:r>
            <a:r>
              <a:rPr lang="fr-BE" sz="2800" dirty="0">
                <a:solidFill>
                  <a:schemeClr val="accent5">
                    <a:lumMod val="50000"/>
                  </a:schemeClr>
                </a:solidFill>
                <a:latin typeface="Verdana"/>
                <a:ea typeface="Verdana"/>
                <a:cs typeface="Verdana"/>
              </a:rPr>
              <a:t>people</a:t>
            </a:r>
          </a:p>
          <a:p>
            <a:pPr marL="0" marR="0" indent="0" algn="ctr" defTabSz="1042987" rtl="0" fontAlgn="auto" latinLnBrk="0" hangingPunct="0">
              <a:lnSpc>
                <a:spcPct val="100000"/>
              </a:lnSpc>
              <a:spcBef>
                <a:spcPts val="0"/>
              </a:spcBef>
              <a:spcAft>
                <a:spcPts val="0"/>
              </a:spcAft>
              <a:buClrTx/>
              <a:buSzTx/>
              <a:buFontTx/>
              <a:buNone/>
              <a:tabLst/>
            </a:pPr>
            <a:endParaRPr lang="fr-BE" sz="2800" dirty="0">
              <a:solidFill>
                <a:schemeClr val="accent5">
                  <a:lumMod val="50000"/>
                </a:schemeClr>
              </a:solidFill>
              <a:latin typeface="Verdana"/>
              <a:ea typeface="Verdana"/>
              <a:cs typeface="Verdana"/>
              <a:sym typeface="Verdana"/>
            </a:endParaRPr>
          </a:p>
          <a:p>
            <a:pPr algn="ctr"/>
            <a:r>
              <a:rPr lang="fr-BE" sz="2800" b="1" dirty="0">
                <a:solidFill>
                  <a:srgbClr val="FF0000"/>
                </a:solidFill>
                <a:latin typeface="Verdana"/>
                <a:ea typeface="Verdana"/>
                <a:cs typeface="Verdana"/>
                <a:sym typeface="Verdana"/>
              </a:rPr>
              <a:t>73</a:t>
            </a:r>
            <a:r>
              <a:rPr lang="fr-BE" sz="2800" dirty="0">
                <a:solidFill>
                  <a:schemeClr val="accent5">
                    <a:lumMod val="50000"/>
                  </a:schemeClr>
                </a:solidFill>
                <a:latin typeface="Verdana"/>
                <a:ea typeface="Verdana"/>
                <a:cs typeface="Verdana"/>
                <a:sym typeface="Verdana"/>
              </a:rPr>
              <a:t> Capital Cities</a:t>
            </a:r>
          </a:p>
          <a:p>
            <a:pPr algn="ctr"/>
            <a:endParaRPr lang="fr-BE" sz="2800" dirty="0">
              <a:solidFill>
                <a:schemeClr val="accent5">
                  <a:lumMod val="50000"/>
                </a:schemeClr>
              </a:solidFill>
              <a:latin typeface="Verdana"/>
              <a:ea typeface="Verdana"/>
              <a:cs typeface="Verdana"/>
              <a:sym typeface="Verdana"/>
            </a:endParaRPr>
          </a:p>
          <a:p>
            <a:pPr algn="ctr"/>
            <a:r>
              <a:rPr lang="fr-BE" sz="2800" b="1" dirty="0">
                <a:solidFill>
                  <a:srgbClr val="FF0000"/>
                </a:solidFill>
                <a:latin typeface="Verdana"/>
                <a:ea typeface="Verdana"/>
                <a:cs typeface="Verdana"/>
                <a:sym typeface="Verdana"/>
              </a:rPr>
              <a:t>100</a:t>
            </a:r>
            <a:r>
              <a:rPr lang="fr-BE" sz="2800" dirty="0">
                <a:solidFill>
                  <a:schemeClr val="accent5">
                    <a:lumMod val="50000"/>
                  </a:schemeClr>
                </a:solidFill>
                <a:latin typeface="Verdana"/>
                <a:ea typeface="Verdana"/>
                <a:cs typeface="Verdana"/>
                <a:sym typeface="Verdana"/>
              </a:rPr>
              <a:t> </a:t>
            </a:r>
            <a:r>
              <a:rPr lang="fr-BE" sz="2800" dirty="0" err="1">
                <a:solidFill>
                  <a:schemeClr val="accent5">
                    <a:lumMod val="50000"/>
                  </a:schemeClr>
                </a:solidFill>
                <a:latin typeface="Verdana"/>
                <a:ea typeface="Verdana"/>
                <a:cs typeface="Verdana"/>
                <a:sym typeface="Verdana"/>
              </a:rPr>
              <a:t>cities</a:t>
            </a:r>
            <a:r>
              <a:rPr lang="fr-BE" sz="2800" dirty="0">
                <a:solidFill>
                  <a:schemeClr val="accent5">
                    <a:lumMod val="50000"/>
                  </a:schemeClr>
                </a:solidFill>
                <a:latin typeface="Verdana"/>
                <a:ea typeface="Verdana"/>
                <a:cs typeface="Verdana"/>
                <a:sym typeface="Verdana"/>
              </a:rPr>
              <a:t> &gt; 1 million people</a:t>
            </a:r>
          </a:p>
          <a:p>
            <a:pPr marL="0" marR="0" indent="0" algn="ctr" defTabSz="1042987" rtl="0" fontAlgn="auto" latinLnBrk="0" hangingPunct="0">
              <a:lnSpc>
                <a:spcPct val="100000"/>
              </a:lnSpc>
              <a:spcBef>
                <a:spcPts val="0"/>
              </a:spcBef>
              <a:spcAft>
                <a:spcPts val="0"/>
              </a:spcAft>
              <a:buClrTx/>
              <a:buSzTx/>
              <a:buFontTx/>
              <a:buNone/>
              <a:tabLst/>
            </a:pPr>
            <a:endParaRPr lang="fr-BE" sz="2800" dirty="0">
              <a:solidFill>
                <a:schemeClr val="accent5">
                  <a:lumMod val="50000"/>
                </a:schemeClr>
              </a:solidFill>
              <a:latin typeface="Verdana"/>
              <a:ea typeface="Verdana"/>
              <a:cs typeface="Verdana"/>
              <a:sym typeface="Verdana"/>
            </a:endParaRPr>
          </a:p>
          <a:p>
            <a:pPr marL="0" marR="0" indent="0" algn="ctr" defTabSz="1042987" rtl="0" fontAlgn="auto" latinLnBrk="0" hangingPunct="0">
              <a:lnSpc>
                <a:spcPct val="100000"/>
              </a:lnSpc>
              <a:spcBef>
                <a:spcPts val="0"/>
              </a:spcBef>
              <a:spcAft>
                <a:spcPts val="0"/>
              </a:spcAft>
              <a:buClrTx/>
              <a:buSzTx/>
              <a:buFontTx/>
              <a:buNone/>
              <a:tabLst/>
            </a:pPr>
            <a:r>
              <a:rPr lang="fr-BE" sz="2800" b="1" dirty="0">
                <a:solidFill>
                  <a:srgbClr val="FF0000"/>
                </a:solidFill>
                <a:latin typeface="Verdana"/>
                <a:ea typeface="Verdana"/>
                <a:cs typeface="Verdana"/>
              </a:rPr>
              <a:t>99</a:t>
            </a:r>
            <a:r>
              <a:rPr lang="fr-BE" sz="2800" dirty="0">
                <a:solidFill>
                  <a:schemeClr val="accent5">
                    <a:lumMod val="50000"/>
                  </a:schemeClr>
                </a:solidFill>
                <a:latin typeface="Verdana"/>
                <a:ea typeface="Verdana"/>
                <a:cs typeface="Verdana"/>
              </a:rPr>
              <a:t> countries</a:t>
            </a:r>
          </a:p>
        </p:txBody>
      </p:sp>
    </p:spTree>
    <p:extLst>
      <p:ext uri="{BB962C8B-B14F-4D97-AF65-F5344CB8AC3E}">
        <p14:creationId xmlns:p14="http://schemas.microsoft.com/office/powerpoint/2010/main" val="26328128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50D6-F6A3-4FCC-9C1D-F11E63BC8671}"/>
              </a:ext>
            </a:extLst>
          </p:cNvPr>
          <p:cNvSpPr>
            <a:spLocks noGrp="1"/>
          </p:cNvSpPr>
          <p:nvPr>
            <p:ph type="title"/>
          </p:nvPr>
        </p:nvSpPr>
        <p:spPr/>
        <p:txBody>
          <a:bodyPr>
            <a:normAutofit/>
          </a:bodyPr>
          <a:lstStyle/>
          <a:p>
            <a:pPr algn="ctr"/>
            <a:r>
              <a:rPr lang="en-US" sz="4400" dirty="0">
                <a:solidFill>
                  <a:schemeClr val="accent5">
                    <a:lumMod val="50000"/>
                  </a:schemeClr>
                </a:solidFill>
              </a:rPr>
              <a:t>Current global efforts</a:t>
            </a:r>
          </a:p>
        </p:txBody>
      </p:sp>
      <p:sp>
        <p:nvSpPr>
          <p:cNvPr id="3" name="Text Placeholder 2">
            <a:extLst>
              <a:ext uri="{FF2B5EF4-FFF2-40B4-BE49-F238E27FC236}">
                <a16:creationId xmlns:a16="http://schemas.microsoft.com/office/drawing/2014/main" id="{BB18E9F7-F3BD-437B-BCFA-FEC2B6A11274}"/>
              </a:ext>
            </a:extLst>
          </p:cNvPr>
          <p:cNvSpPr>
            <a:spLocks noGrp="1"/>
          </p:cNvSpPr>
          <p:nvPr>
            <p:ph type="body" idx="1"/>
          </p:nvPr>
        </p:nvSpPr>
        <p:spPr>
          <a:xfrm>
            <a:off x="534987" y="1563689"/>
            <a:ext cx="9623426" cy="4823067"/>
          </a:xfrm>
        </p:spPr>
        <p:txBody>
          <a:bodyPr>
            <a:normAutofit/>
          </a:bodyPr>
          <a:lstStyle/>
          <a:p>
            <a:pPr>
              <a:buFont typeface="Arial" panose="020B0604020202020204" pitchFamily="34" charset="0"/>
              <a:buChar char="•"/>
            </a:pPr>
            <a:r>
              <a:rPr lang="en-US" sz="3200" dirty="0">
                <a:solidFill>
                  <a:schemeClr val="accent5">
                    <a:lumMod val="50000"/>
                  </a:schemeClr>
                </a:solidFill>
                <a:sym typeface="Arial"/>
              </a:rPr>
              <a:t>Resilience Strategy / Plan of Action</a:t>
            </a:r>
          </a:p>
          <a:p>
            <a:pPr>
              <a:buFont typeface="Arial" panose="020B0604020202020204" pitchFamily="34" charset="0"/>
              <a:buChar char="•"/>
            </a:pPr>
            <a:r>
              <a:rPr lang="en-US" sz="3200" dirty="0">
                <a:solidFill>
                  <a:schemeClr val="accent5">
                    <a:lumMod val="50000"/>
                  </a:schemeClr>
                </a:solidFill>
                <a:sym typeface="Arial"/>
              </a:rPr>
              <a:t>Access to finance and resources</a:t>
            </a:r>
          </a:p>
          <a:p>
            <a:pPr>
              <a:buFont typeface="Arial" panose="020B0604020202020204" pitchFamily="34" charset="0"/>
              <a:buChar char="•"/>
            </a:pPr>
            <a:r>
              <a:rPr lang="en-US" sz="3200" dirty="0">
                <a:solidFill>
                  <a:schemeClr val="accent5">
                    <a:lumMod val="50000"/>
                  </a:schemeClr>
                </a:solidFill>
                <a:sym typeface="Arial"/>
              </a:rPr>
              <a:t>Reporting and evaluations</a:t>
            </a:r>
          </a:p>
          <a:p>
            <a:pPr>
              <a:buFont typeface="Arial" panose="020B0604020202020204" pitchFamily="34" charset="0"/>
              <a:buChar char="•"/>
            </a:pPr>
            <a:r>
              <a:rPr lang="en-US" sz="3200" dirty="0">
                <a:solidFill>
                  <a:schemeClr val="accent5">
                    <a:lumMod val="50000"/>
                  </a:schemeClr>
                </a:solidFill>
                <a:sym typeface="Arial"/>
              </a:rPr>
              <a:t>Capacity building</a:t>
            </a:r>
          </a:p>
          <a:p>
            <a:pPr>
              <a:buFont typeface="Arial" panose="020B0604020202020204" pitchFamily="34" charset="0"/>
              <a:buChar char="•"/>
            </a:pPr>
            <a:r>
              <a:rPr lang="en-US" sz="3200" dirty="0">
                <a:solidFill>
                  <a:schemeClr val="accent5">
                    <a:lumMod val="50000"/>
                  </a:schemeClr>
                </a:solidFill>
                <a:sym typeface="Arial"/>
              </a:rPr>
              <a:t>Research and access to knowledge</a:t>
            </a:r>
          </a:p>
          <a:p>
            <a:pPr>
              <a:buFont typeface="Arial" panose="020B0604020202020204" pitchFamily="34" charset="0"/>
              <a:buChar char="•"/>
            </a:pPr>
            <a:r>
              <a:rPr lang="en-US" sz="3200" dirty="0">
                <a:solidFill>
                  <a:schemeClr val="accent5">
                    <a:lumMod val="50000"/>
                  </a:schemeClr>
                </a:solidFill>
                <a:sym typeface="Arial"/>
              </a:rPr>
              <a:t>Solutions and specific implementation</a:t>
            </a:r>
          </a:p>
          <a:p>
            <a:pPr>
              <a:buFont typeface="Arial" panose="020B0604020202020204" pitchFamily="34" charset="0"/>
              <a:buChar char="•"/>
            </a:pPr>
            <a:r>
              <a:rPr lang="en-US" sz="3200" dirty="0">
                <a:solidFill>
                  <a:schemeClr val="accent5">
                    <a:lumMod val="50000"/>
                  </a:schemeClr>
                </a:solidFill>
                <a:sym typeface="Arial"/>
              </a:rPr>
              <a:t>Data and evidence</a:t>
            </a:r>
          </a:p>
          <a:p>
            <a:pPr>
              <a:buFont typeface="Arial" panose="020B0604020202020204" pitchFamily="34" charset="0"/>
              <a:buChar char="•"/>
            </a:pPr>
            <a:r>
              <a:rPr lang="en-US" sz="3200" dirty="0">
                <a:solidFill>
                  <a:schemeClr val="accent5">
                    <a:lumMod val="50000"/>
                  </a:schemeClr>
                </a:solidFill>
                <a:sym typeface="Arial"/>
              </a:rPr>
              <a:t>Response / humanitarian</a:t>
            </a:r>
          </a:p>
        </p:txBody>
      </p:sp>
    </p:spTree>
    <p:extLst>
      <p:ext uri="{BB962C8B-B14F-4D97-AF65-F5344CB8AC3E}">
        <p14:creationId xmlns:p14="http://schemas.microsoft.com/office/powerpoint/2010/main" val="42466139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FB65D-A710-4590-80DB-3A18602FDC7F}"/>
              </a:ext>
            </a:extLst>
          </p:cNvPr>
          <p:cNvSpPr>
            <a:spLocks noGrp="1"/>
          </p:cNvSpPr>
          <p:nvPr>
            <p:ph type="title"/>
          </p:nvPr>
        </p:nvSpPr>
        <p:spPr/>
        <p:txBody>
          <a:bodyPr>
            <a:normAutofit/>
          </a:bodyPr>
          <a:lstStyle/>
          <a:p>
            <a:pPr algn="ctr"/>
            <a:r>
              <a:rPr lang="fr-BE" sz="3400" dirty="0">
                <a:solidFill>
                  <a:schemeClr val="accent5">
                    <a:lumMod val="50000"/>
                  </a:schemeClr>
                </a:solidFill>
              </a:rPr>
              <a:t>Sendai and the Peer </a:t>
            </a:r>
            <a:r>
              <a:rPr lang="fr-BE" sz="3400" dirty="0" err="1">
                <a:solidFill>
                  <a:schemeClr val="accent5">
                    <a:lumMod val="50000"/>
                  </a:schemeClr>
                </a:solidFill>
              </a:rPr>
              <a:t>Review</a:t>
            </a:r>
            <a:r>
              <a:rPr lang="fr-BE" sz="3400" dirty="0">
                <a:solidFill>
                  <a:schemeClr val="accent5">
                    <a:lumMod val="50000"/>
                  </a:schemeClr>
                </a:solidFill>
              </a:rPr>
              <a:t> </a:t>
            </a:r>
            <a:r>
              <a:rPr lang="fr-BE" sz="3400" dirty="0" err="1">
                <a:solidFill>
                  <a:schemeClr val="accent5">
                    <a:lumMod val="50000"/>
                  </a:schemeClr>
                </a:solidFill>
              </a:rPr>
              <a:t>approach</a:t>
            </a:r>
            <a:endParaRPr lang="en-US" sz="3400" dirty="0">
              <a:solidFill>
                <a:schemeClr val="accent5">
                  <a:lumMod val="50000"/>
                </a:schemeClr>
              </a:solidFill>
            </a:endParaRPr>
          </a:p>
        </p:txBody>
      </p:sp>
      <p:sp>
        <p:nvSpPr>
          <p:cNvPr id="3" name="TextBox 2">
            <a:extLst>
              <a:ext uri="{FF2B5EF4-FFF2-40B4-BE49-F238E27FC236}">
                <a16:creationId xmlns:a16="http://schemas.microsoft.com/office/drawing/2014/main" id="{6356BB3F-4625-4326-9021-3251874115C3}"/>
              </a:ext>
            </a:extLst>
          </p:cNvPr>
          <p:cNvSpPr txBox="1"/>
          <p:nvPr/>
        </p:nvSpPr>
        <p:spPr>
          <a:xfrm>
            <a:off x="534987" y="1951148"/>
            <a:ext cx="9507915" cy="35086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1042987" rtl="0" fontAlgn="auto" latinLnBrk="0" hangingPunct="0">
              <a:lnSpc>
                <a:spcPct val="100000"/>
              </a:lnSpc>
              <a:spcBef>
                <a:spcPts val="0"/>
              </a:spcBef>
              <a:spcAft>
                <a:spcPts val="0"/>
              </a:spcAft>
              <a:buClrTx/>
              <a:buSzTx/>
              <a:buFontTx/>
              <a:buNone/>
              <a:tabLst/>
            </a:pPr>
            <a:r>
              <a:rPr lang="fr-BE" sz="3000" i="1" dirty="0" err="1">
                <a:solidFill>
                  <a:srgbClr val="004084"/>
                </a:solidFill>
                <a:latin typeface="Verdana"/>
                <a:ea typeface="Verdana"/>
                <a:cs typeface="Verdana"/>
              </a:rPr>
              <a:t>Priority</a:t>
            </a:r>
            <a:r>
              <a:rPr lang="fr-BE" sz="3000" i="1" dirty="0">
                <a:solidFill>
                  <a:srgbClr val="004084"/>
                </a:solidFill>
                <a:latin typeface="Verdana"/>
                <a:ea typeface="Verdana"/>
                <a:cs typeface="Verdana"/>
              </a:rPr>
              <a:t> 1 – </a:t>
            </a:r>
            <a:r>
              <a:rPr lang="fr-BE" sz="3000" i="1" dirty="0" err="1">
                <a:solidFill>
                  <a:srgbClr val="004084"/>
                </a:solidFill>
                <a:latin typeface="Verdana"/>
                <a:ea typeface="Verdana"/>
                <a:cs typeface="Verdana"/>
              </a:rPr>
              <a:t>Understanding</a:t>
            </a:r>
            <a:r>
              <a:rPr lang="fr-BE" sz="3000" i="1" dirty="0">
                <a:solidFill>
                  <a:srgbClr val="004084"/>
                </a:solidFill>
                <a:latin typeface="Verdana"/>
                <a:ea typeface="Verdana"/>
                <a:cs typeface="Verdana"/>
              </a:rPr>
              <a:t> </a:t>
            </a:r>
            <a:r>
              <a:rPr lang="fr-BE" sz="3000" i="1" dirty="0" err="1">
                <a:solidFill>
                  <a:srgbClr val="004084"/>
                </a:solidFill>
                <a:latin typeface="Verdana"/>
                <a:ea typeface="Verdana"/>
                <a:cs typeface="Verdana"/>
              </a:rPr>
              <a:t>Disaster</a:t>
            </a:r>
            <a:r>
              <a:rPr lang="fr-BE" sz="3000" i="1" dirty="0">
                <a:solidFill>
                  <a:srgbClr val="004084"/>
                </a:solidFill>
                <a:latin typeface="Verdana"/>
                <a:ea typeface="Verdana"/>
                <a:cs typeface="Verdana"/>
              </a:rPr>
              <a:t> Risks</a:t>
            </a:r>
          </a:p>
          <a:p>
            <a:pPr marL="0" marR="0" indent="0" algn="l" defTabSz="1042987" rtl="0" fontAlgn="auto" latinLnBrk="0" hangingPunct="0">
              <a:lnSpc>
                <a:spcPct val="100000"/>
              </a:lnSpc>
              <a:spcBef>
                <a:spcPts val="0"/>
              </a:spcBef>
              <a:spcAft>
                <a:spcPts val="0"/>
              </a:spcAft>
              <a:buClrTx/>
              <a:buSzTx/>
              <a:buFontTx/>
              <a:buNone/>
              <a:tabLst/>
            </a:pPr>
            <a:endParaRPr lang="fr-BE" sz="2400" u="sng" dirty="0">
              <a:solidFill>
                <a:srgbClr val="004084"/>
              </a:solidFill>
              <a:latin typeface="Verdana"/>
              <a:ea typeface="Verdana"/>
              <a:cs typeface="Verdana"/>
              <a:sym typeface="Verdana"/>
            </a:endParaRPr>
          </a:p>
          <a:p>
            <a:pPr marL="0" marR="0" indent="0" algn="l" defTabSz="1042987" rtl="0" fontAlgn="auto" latinLnBrk="0" hangingPunct="0">
              <a:lnSpc>
                <a:spcPct val="100000"/>
              </a:lnSpc>
              <a:spcBef>
                <a:spcPts val="0"/>
              </a:spcBef>
              <a:spcAft>
                <a:spcPts val="0"/>
              </a:spcAft>
              <a:buClrTx/>
              <a:buSzTx/>
              <a:buFontTx/>
              <a:buNone/>
              <a:tabLst/>
            </a:pPr>
            <a:endParaRPr lang="fr-BE" sz="2400" u="sng" dirty="0">
              <a:solidFill>
                <a:srgbClr val="004084"/>
              </a:solidFill>
              <a:latin typeface="Verdana"/>
              <a:ea typeface="Verdana"/>
              <a:cs typeface="Verdana"/>
              <a:sym typeface="Verdana"/>
            </a:endParaRPr>
          </a:p>
          <a:p>
            <a:pPr marL="0" marR="0" indent="0" algn="l" defTabSz="1042987" rtl="0" fontAlgn="auto" latinLnBrk="0" hangingPunct="0">
              <a:lnSpc>
                <a:spcPct val="100000"/>
              </a:lnSpc>
              <a:spcBef>
                <a:spcPts val="0"/>
              </a:spcBef>
              <a:spcAft>
                <a:spcPts val="0"/>
              </a:spcAft>
              <a:buClrTx/>
              <a:buSzTx/>
              <a:buFontTx/>
              <a:buNone/>
              <a:tabLst/>
            </a:pPr>
            <a:r>
              <a:rPr lang="fr-BE" sz="2400" u="sng" dirty="0">
                <a:solidFill>
                  <a:srgbClr val="004084"/>
                </a:solidFill>
                <a:latin typeface="Verdana"/>
                <a:ea typeface="Verdana"/>
                <a:cs typeface="Verdana"/>
                <a:sym typeface="Verdana"/>
              </a:rPr>
              <a:t>Para 24(g)</a:t>
            </a:r>
            <a:r>
              <a:rPr lang="fr-BE" sz="2400" dirty="0">
                <a:solidFill>
                  <a:srgbClr val="004084"/>
                </a:solidFill>
                <a:latin typeface="Verdana"/>
                <a:ea typeface="Verdana"/>
                <a:cs typeface="Verdana"/>
                <a:sym typeface="Verdana"/>
              </a:rPr>
              <a:t> – At national / local </a:t>
            </a:r>
            <a:r>
              <a:rPr lang="fr-BE" sz="2400" dirty="0" err="1">
                <a:solidFill>
                  <a:srgbClr val="004084"/>
                </a:solidFill>
                <a:latin typeface="Verdana"/>
                <a:ea typeface="Verdana"/>
                <a:cs typeface="Verdana"/>
                <a:sym typeface="Verdana"/>
              </a:rPr>
              <a:t>level</a:t>
            </a:r>
            <a:r>
              <a:rPr lang="fr-BE" sz="2400" dirty="0">
                <a:solidFill>
                  <a:srgbClr val="004084"/>
                </a:solidFill>
                <a:latin typeface="Verdana"/>
                <a:ea typeface="Verdana"/>
                <a:cs typeface="Verdana"/>
                <a:sym typeface="Verdana"/>
              </a:rPr>
              <a:t> « To </a:t>
            </a:r>
            <a:r>
              <a:rPr lang="fr-BE" sz="2400" dirty="0" err="1">
                <a:solidFill>
                  <a:srgbClr val="FF0000"/>
                </a:solidFill>
                <a:latin typeface="Verdana"/>
                <a:ea typeface="Verdana"/>
                <a:cs typeface="Verdana"/>
                <a:sym typeface="Verdana"/>
              </a:rPr>
              <a:t>build</a:t>
            </a:r>
            <a:r>
              <a:rPr lang="fr-BE" sz="2400" dirty="0">
                <a:solidFill>
                  <a:srgbClr val="FF0000"/>
                </a:solidFill>
                <a:latin typeface="Verdana"/>
                <a:ea typeface="Verdana"/>
                <a:cs typeface="Verdana"/>
                <a:sym typeface="Verdana"/>
              </a:rPr>
              <a:t> the </a:t>
            </a:r>
            <a:r>
              <a:rPr lang="fr-BE" sz="2400" dirty="0" err="1">
                <a:solidFill>
                  <a:srgbClr val="FF0000"/>
                </a:solidFill>
                <a:latin typeface="Verdana"/>
                <a:ea typeface="Verdana"/>
                <a:cs typeface="Verdana"/>
                <a:sym typeface="Verdana"/>
              </a:rPr>
              <a:t>knowledge</a:t>
            </a:r>
            <a:r>
              <a:rPr lang="fr-BE" sz="2400" dirty="0">
                <a:solidFill>
                  <a:srgbClr val="FF0000"/>
                </a:solidFill>
                <a:latin typeface="Verdana"/>
                <a:ea typeface="Verdana"/>
                <a:cs typeface="Verdana"/>
                <a:sym typeface="Verdana"/>
              </a:rPr>
              <a:t> </a:t>
            </a:r>
            <a:r>
              <a:rPr lang="fr-BE" sz="2400" dirty="0">
                <a:solidFill>
                  <a:srgbClr val="004084"/>
                </a:solidFill>
                <a:latin typeface="Verdana"/>
                <a:ea typeface="Verdana"/>
                <a:cs typeface="Verdana"/>
                <a:sym typeface="Verdana"/>
              </a:rPr>
              <a:t>of </a:t>
            </a:r>
            <a:r>
              <a:rPr lang="fr-BE" sz="2400" dirty="0" err="1">
                <a:solidFill>
                  <a:srgbClr val="004084"/>
                </a:solidFill>
                <a:latin typeface="Verdana"/>
                <a:ea typeface="Verdana"/>
                <a:cs typeface="Verdana"/>
                <a:sym typeface="Verdana"/>
              </a:rPr>
              <a:t>government</a:t>
            </a:r>
            <a:r>
              <a:rPr lang="fr-BE" sz="2400" dirty="0">
                <a:solidFill>
                  <a:srgbClr val="004084"/>
                </a:solidFill>
                <a:latin typeface="Verdana"/>
                <a:ea typeface="Verdana"/>
                <a:cs typeface="Verdana"/>
                <a:sym typeface="Verdana"/>
              </a:rPr>
              <a:t> </a:t>
            </a:r>
            <a:r>
              <a:rPr lang="fr-BE" sz="2400" dirty="0" err="1">
                <a:solidFill>
                  <a:srgbClr val="004084"/>
                </a:solidFill>
                <a:latin typeface="Verdana"/>
                <a:ea typeface="Verdana"/>
                <a:cs typeface="Verdana"/>
                <a:sym typeface="Verdana"/>
              </a:rPr>
              <a:t>officials</a:t>
            </a:r>
            <a:r>
              <a:rPr lang="fr-BE" sz="2400" dirty="0">
                <a:solidFill>
                  <a:srgbClr val="004084"/>
                </a:solidFill>
                <a:latin typeface="Verdana"/>
                <a:ea typeface="Verdana"/>
                <a:cs typeface="Verdana"/>
                <a:sym typeface="Verdana"/>
              </a:rPr>
              <a:t> at all </a:t>
            </a:r>
            <a:r>
              <a:rPr lang="fr-BE" sz="2400" dirty="0" err="1">
                <a:solidFill>
                  <a:srgbClr val="004084"/>
                </a:solidFill>
                <a:latin typeface="Verdana"/>
                <a:ea typeface="Verdana"/>
                <a:cs typeface="Verdana"/>
                <a:sym typeface="Verdana"/>
              </a:rPr>
              <a:t>levels</a:t>
            </a:r>
            <a:r>
              <a:rPr lang="fr-BE" sz="2400" dirty="0">
                <a:solidFill>
                  <a:srgbClr val="004084"/>
                </a:solidFill>
                <a:latin typeface="Verdana"/>
                <a:ea typeface="Verdana"/>
                <a:cs typeface="Verdana"/>
                <a:sym typeface="Verdana"/>
              </a:rPr>
              <a:t>, civil society, </a:t>
            </a:r>
            <a:r>
              <a:rPr lang="fr-BE" sz="2400" dirty="0" err="1">
                <a:solidFill>
                  <a:srgbClr val="004084"/>
                </a:solidFill>
                <a:latin typeface="Verdana"/>
                <a:ea typeface="Verdana"/>
                <a:cs typeface="Verdana"/>
                <a:sym typeface="Verdana"/>
              </a:rPr>
              <a:t>communities</a:t>
            </a:r>
            <a:r>
              <a:rPr lang="fr-BE" sz="2400" dirty="0">
                <a:solidFill>
                  <a:srgbClr val="004084"/>
                </a:solidFill>
                <a:latin typeface="Verdana"/>
                <a:ea typeface="Verdana"/>
                <a:cs typeface="Verdana"/>
                <a:sym typeface="Verdana"/>
              </a:rPr>
              <a:t> and </a:t>
            </a:r>
            <a:r>
              <a:rPr lang="fr-BE" sz="2400" dirty="0" err="1">
                <a:solidFill>
                  <a:srgbClr val="004084"/>
                </a:solidFill>
                <a:latin typeface="Verdana"/>
                <a:ea typeface="Verdana"/>
                <a:cs typeface="Verdana"/>
                <a:sym typeface="Verdana"/>
              </a:rPr>
              <a:t>volunteers</a:t>
            </a:r>
            <a:r>
              <a:rPr lang="fr-BE" sz="2400" dirty="0">
                <a:solidFill>
                  <a:srgbClr val="004084"/>
                </a:solidFill>
                <a:latin typeface="Verdana"/>
                <a:ea typeface="Verdana"/>
                <a:cs typeface="Verdana"/>
                <a:sym typeface="Verdana"/>
              </a:rPr>
              <a:t>, as </a:t>
            </a:r>
            <a:r>
              <a:rPr lang="fr-BE" sz="2400" dirty="0" err="1">
                <a:solidFill>
                  <a:srgbClr val="004084"/>
                </a:solidFill>
                <a:latin typeface="Verdana"/>
                <a:ea typeface="Verdana"/>
                <a:cs typeface="Verdana"/>
                <a:sym typeface="Verdana"/>
              </a:rPr>
              <a:t>well</a:t>
            </a:r>
            <a:r>
              <a:rPr lang="fr-BE" sz="2400" dirty="0">
                <a:solidFill>
                  <a:srgbClr val="004084"/>
                </a:solidFill>
                <a:latin typeface="Verdana"/>
                <a:ea typeface="Verdana"/>
                <a:cs typeface="Verdana"/>
                <a:sym typeface="Verdana"/>
              </a:rPr>
              <a:t> as the </a:t>
            </a:r>
            <a:r>
              <a:rPr lang="fr-BE" sz="2400" dirty="0" err="1">
                <a:solidFill>
                  <a:srgbClr val="004084"/>
                </a:solidFill>
                <a:latin typeface="Verdana"/>
                <a:ea typeface="Verdana"/>
                <a:cs typeface="Verdana"/>
                <a:sym typeface="Verdana"/>
              </a:rPr>
              <a:t>private</a:t>
            </a:r>
            <a:r>
              <a:rPr lang="fr-BE" sz="2400" dirty="0">
                <a:solidFill>
                  <a:srgbClr val="004084"/>
                </a:solidFill>
                <a:latin typeface="Verdana"/>
                <a:ea typeface="Verdana"/>
                <a:cs typeface="Verdana"/>
                <a:sym typeface="Verdana"/>
              </a:rPr>
              <a:t> </a:t>
            </a:r>
            <a:r>
              <a:rPr lang="fr-BE" sz="2400" dirty="0" err="1">
                <a:solidFill>
                  <a:srgbClr val="004084"/>
                </a:solidFill>
                <a:latin typeface="Verdana"/>
                <a:ea typeface="Verdana"/>
                <a:cs typeface="Verdana"/>
                <a:sym typeface="Verdana"/>
              </a:rPr>
              <a:t>sector</a:t>
            </a:r>
            <a:r>
              <a:rPr lang="fr-BE" sz="2400" dirty="0">
                <a:solidFill>
                  <a:srgbClr val="004084"/>
                </a:solidFill>
                <a:latin typeface="Verdana"/>
                <a:ea typeface="Verdana"/>
                <a:cs typeface="Verdana"/>
                <a:sym typeface="Verdana"/>
              </a:rPr>
              <a:t>, </a:t>
            </a:r>
            <a:r>
              <a:rPr lang="fr-BE" sz="2400" dirty="0" err="1">
                <a:solidFill>
                  <a:srgbClr val="004084"/>
                </a:solidFill>
                <a:latin typeface="Verdana"/>
                <a:ea typeface="Verdana"/>
                <a:cs typeface="Verdana"/>
                <a:sym typeface="Verdana"/>
              </a:rPr>
              <a:t>through</a:t>
            </a:r>
            <a:r>
              <a:rPr lang="fr-BE" sz="2400" dirty="0">
                <a:solidFill>
                  <a:srgbClr val="004084"/>
                </a:solidFill>
                <a:latin typeface="Verdana"/>
                <a:ea typeface="Verdana"/>
                <a:cs typeface="Verdana"/>
                <a:sym typeface="Verdana"/>
              </a:rPr>
              <a:t> </a:t>
            </a:r>
            <a:r>
              <a:rPr lang="fr-BE" sz="2400" dirty="0">
                <a:solidFill>
                  <a:srgbClr val="FF0000"/>
                </a:solidFill>
                <a:latin typeface="Verdana"/>
                <a:ea typeface="Verdana"/>
                <a:cs typeface="Verdana"/>
                <a:sym typeface="Verdana"/>
              </a:rPr>
              <a:t>sharing </a:t>
            </a:r>
            <a:r>
              <a:rPr lang="fr-BE" sz="2400" dirty="0" err="1">
                <a:solidFill>
                  <a:srgbClr val="FF0000"/>
                </a:solidFill>
                <a:latin typeface="Verdana"/>
                <a:ea typeface="Verdana"/>
                <a:cs typeface="Verdana"/>
                <a:sym typeface="Verdana"/>
              </a:rPr>
              <a:t>experiences</a:t>
            </a:r>
            <a:r>
              <a:rPr lang="fr-BE" sz="2400" dirty="0">
                <a:solidFill>
                  <a:srgbClr val="FF0000"/>
                </a:solidFill>
                <a:latin typeface="Verdana"/>
                <a:ea typeface="Verdana"/>
                <a:cs typeface="Verdana"/>
                <a:sym typeface="Verdana"/>
              </a:rPr>
              <a:t>, </a:t>
            </a:r>
            <a:r>
              <a:rPr lang="fr-BE" sz="2400" dirty="0" err="1">
                <a:solidFill>
                  <a:srgbClr val="FF0000"/>
                </a:solidFill>
                <a:latin typeface="Verdana"/>
                <a:ea typeface="Verdana"/>
                <a:cs typeface="Verdana"/>
                <a:sym typeface="Verdana"/>
              </a:rPr>
              <a:t>lessons</a:t>
            </a:r>
            <a:r>
              <a:rPr lang="fr-BE" sz="2400" dirty="0">
                <a:solidFill>
                  <a:srgbClr val="FF0000"/>
                </a:solidFill>
                <a:latin typeface="Verdana"/>
                <a:ea typeface="Verdana"/>
                <a:cs typeface="Verdana"/>
                <a:sym typeface="Verdana"/>
              </a:rPr>
              <a:t> </a:t>
            </a:r>
            <a:r>
              <a:rPr lang="fr-BE" sz="2400" dirty="0" err="1">
                <a:solidFill>
                  <a:srgbClr val="FF0000"/>
                </a:solidFill>
                <a:latin typeface="Verdana"/>
                <a:ea typeface="Verdana"/>
                <a:cs typeface="Verdana"/>
                <a:sym typeface="Verdana"/>
              </a:rPr>
              <a:t>learned</a:t>
            </a:r>
            <a:r>
              <a:rPr lang="fr-BE" sz="2400" dirty="0">
                <a:solidFill>
                  <a:srgbClr val="FF0000"/>
                </a:solidFill>
                <a:latin typeface="Verdana"/>
                <a:ea typeface="Verdana"/>
                <a:cs typeface="Verdana"/>
                <a:sym typeface="Verdana"/>
              </a:rPr>
              <a:t>, good practices </a:t>
            </a:r>
            <a:r>
              <a:rPr lang="fr-BE" sz="2400" dirty="0">
                <a:solidFill>
                  <a:srgbClr val="004084"/>
                </a:solidFill>
                <a:latin typeface="Verdana"/>
                <a:ea typeface="Verdana"/>
                <a:cs typeface="Verdana"/>
                <a:sym typeface="Verdana"/>
              </a:rPr>
              <a:t>and </a:t>
            </a:r>
            <a:r>
              <a:rPr lang="fr-BE" sz="2400" dirty="0">
                <a:solidFill>
                  <a:srgbClr val="FF0000"/>
                </a:solidFill>
                <a:latin typeface="Verdana"/>
                <a:ea typeface="Verdana"/>
                <a:cs typeface="Verdana"/>
                <a:sym typeface="Verdana"/>
              </a:rPr>
              <a:t>training and </a:t>
            </a:r>
            <a:r>
              <a:rPr lang="fr-BE" sz="2400" dirty="0" err="1">
                <a:solidFill>
                  <a:srgbClr val="FF0000"/>
                </a:solidFill>
                <a:latin typeface="Verdana"/>
                <a:ea typeface="Verdana"/>
                <a:cs typeface="Verdana"/>
                <a:sym typeface="Verdana"/>
              </a:rPr>
              <a:t>education</a:t>
            </a:r>
            <a:r>
              <a:rPr lang="fr-BE" sz="2400" dirty="0">
                <a:solidFill>
                  <a:srgbClr val="FF0000"/>
                </a:solidFill>
                <a:latin typeface="Verdana"/>
                <a:ea typeface="Verdana"/>
                <a:cs typeface="Verdana"/>
                <a:sym typeface="Verdana"/>
              </a:rPr>
              <a:t> </a:t>
            </a:r>
            <a:r>
              <a:rPr lang="fr-BE" sz="2400" dirty="0">
                <a:solidFill>
                  <a:srgbClr val="004084"/>
                </a:solidFill>
                <a:latin typeface="Verdana"/>
                <a:ea typeface="Verdana"/>
                <a:cs typeface="Verdana"/>
                <a:sym typeface="Verdana"/>
              </a:rPr>
              <a:t>on </a:t>
            </a:r>
            <a:r>
              <a:rPr lang="fr-BE" sz="2400" dirty="0" err="1">
                <a:solidFill>
                  <a:srgbClr val="004084"/>
                </a:solidFill>
                <a:latin typeface="Verdana"/>
                <a:ea typeface="Verdana"/>
                <a:cs typeface="Verdana"/>
                <a:sym typeface="Verdana"/>
              </a:rPr>
              <a:t>disaster</a:t>
            </a:r>
            <a:r>
              <a:rPr lang="fr-BE" sz="2400" dirty="0">
                <a:solidFill>
                  <a:srgbClr val="004084"/>
                </a:solidFill>
                <a:latin typeface="Verdana"/>
                <a:ea typeface="Verdana"/>
                <a:cs typeface="Verdana"/>
                <a:sym typeface="Verdana"/>
              </a:rPr>
              <a:t> </a:t>
            </a:r>
            <a:r>
              <a:rPr lang="fr-BE" sz="2400" dirty="0" err="1">
                <a:solidFill>
                  <a:srgbClr val="004084"/>
                </a:solidFill>
                <a:latin typeface="Verdana"/>
                <a:ea typeface="Verdana"/>
                <a:cs typeface="Verdana"/>
                <a:sym typeface="Verdana"/>
              </a:rPr>
              <a:t>risk</a:t>
            </a:r>
            <a:r>
              <a:rPr lang="fr-BE" sz="2400" dirty="0">
                <a:solidFill>
                  <a:srgbClr val="004084"/>
                </a:solidFill>
                <a:latin typeface="Verdana"/>
                <a:ea typeface="Verdana"/>
                <a:cs typeface="Verdana"/>
                <a:sym typeface="Verdana"/>
              </a:rPr>
              <a:t> </a:t>
            </a:r>
            <a:r>
              <a:rPr lang="fr-BE" sz="2400" dirty="0" err="1">
                <a:solidFill>
                  <a:srgbClr val="004084"/>
                </a:solidFill>
                <a:latin typeface="Verdana"/>
                <a:ea typeface="Verdana"/>
                <a:cs typeface="Verdana"/>
                <a:sym typeface="Verdana"/>
              </a:rPr>
              <a:t>reduction</a:t>
            </a:r>
            <a:r>
              <a:rPr lang="fr-BE" sz="2400" dirty="0">
                <a:solidFill>
                  <a:srgbClr val="004084"/>
                </a:solidFill>
                <a:latin typeface="Verdana"/>
                <a:ea typeface="Verdana"/>
                <a:cs typeface="Verdana"/>
                <a:sym typeface="Verdana"/>
              </a:rPr>
              <a:t>, </a:t>
            </a:r>
            <a:r>
              <a:rPr lang="fr-BE" sz="2400" dirty="0" err="1">
                <a:solidFill>
                  <a:srgbClr val="004084"/>
                </a:solidFill>
                <a:latin typeface="Verdana"/>
                <a:ea typeface="Verdana"/>
                <a:cs typeface="Verdana"/>
                <a:sym typeface="Verdana"/>
              </a:rPr>
              <a:t>including</a:t>
            </a:r>
            <a:r>
              <a:rPr lang="fr-BE" sz="2400" dirty="0">
                <a:solidFill>
                  <a:srgbClr val="004084"/>
                </a:solidFill>
                <a:latin typeface="Verdana"/>
                <a:ea typeface="Verdana"/>
                <a:cs typeface="Verdana"/>
                <a:sym typeface="Verdana"/>
              </a:rPr>
              <a:t> the use of [...] </a:t>
            </a:r>
            <a:r>
              <a:rPr lang="fr-BE" sz="2400" b="1" dirty="0" err="1">
                <a:solidFill>
                  <a:srgbClr val="FF0000"/>
                </a:solidFill>
                <a:latin typeface="Verdana"/>
                <a:ea typeface="Verdana"/>
                <a:cs typeface="Verdana"/>
                <a:sym typeface="Verdana"/>
              </a:rPr>
              <a:t>peer</a:t>
            </a:r>
            <a:r>
              <a:rPr lang="fr-BE" sz="2400" b="1" dirty="0">
                <a:solidFill>
                  <a:srgbClr val="FF0000"/>
                </a:solidFill>
                <a:latin typeface="Verdana"/>
                <a:ea typeface="Verdana"/>
                <a:cs typeface="Verdana"/>
                <a:sym typeface="Verdana"/>
              </a:rPr>
              <a:t> </a:t>
            </a:r>
            <a:r>
              <a:rPr lang="fr-BE" sz="2400" b="1" dirty="0" err="1">
                <a:solidFill>
                  <a:srgbClr val="FF0000"/>
                </a:solidFill>
                <a:latin typeface="Verdana"/>
                <a:ea typeface="Verdana"/>
                <a:cs typeface="Verdana"/>
                <a:sym typeface="Verdana"/>
              </a:rPr>
              <a:t>learning</a:t>
            </a:r>
            <a:r>
              <a:rPr lang="fr-BE" sz="2400" dirty="0">
                <a:solidFill>
                  <a:srgbClr val="004084"/>
                </a:solidFill>
                <a:latin typeface="Verdana"/>
                <a:ea typeface="Verdana"/>
                <a:cs typeface="Verdana"/>
                <a:sym typeface="Verdana"/>
              </a:rPr>
              <a:t> »</a:t>
            </a:r>
          </a:p>
        </p:txBody>
      </p:sp>
    </p:spTree>
    <p:extLst>
      <p:ext uri="{BB962C8B-B14F-4D97-AF65-F5344CB8AC3E}">
        <p14:creationId xmlns:p14="http://schemas.microsoft.com/office/powerpoint/2010/main" val="2805115540"/>
      </p:ext>
    </p:extLst>
  </p:cSld>
  <p:clrMapOvr>
    <a:masterClrMapping/>
  </p:clrMapOvr>
  <p:transition spd="med"/>
</p:sld>
</file>

<file path=ppt/theme/theme1.xml><?xml version="1.0" encoding="utf-8"?>
<a:theme xmlns:a="http://schemas.openxmlformats.org/drawingml/2006/main" name="UNISDR_TMPLT_3">
  <a:themeElements>
    <a:clrScheme name="UNISDR_TMPLT_3">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1DB"/>
      </a:accent5>
      <a:accent6>
        <a:srgbClr val="AE4845"/>
      </a:accent6>
      <a:hlink>
        <a:srgbClr val="0000FF"/>
      </a:hlink>
      <a:folHlink>
        <a:srgbClr val="FF00FF"/>
      </a:folHlink>
    </a:clrScheme>
    <a:fontScheme name="UNISDR_TMPLT_3">
      <a:majorFont>
        <a:latin typeface="Helvetica"/>
        <a:ea typeface="Helvetica"/>
        <a:cs typeface="Helvetica"/>
      </a:majorFont>
      <a:minorFont>
        <a:latin typeface="Calibri"/>
        <a:ea typeface="Calibri"/>
        <a:cs typeface="Calibri"/>
      </a:minorFont>
    </a:fontScheme>
    <a:fmtScheme name="UNISDR_TMPLT_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1042987"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042987"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UNISDR_TMPLT_3">
  <a:themeElements>
    <a:clrScheme name="UNISDR_TMPLT_3">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1DB"/>
      </a:accent5>
      <a:accent6>
        <a:srgbClr val="AE4845"/>
      </a:accent6>
      <a:hlink>
        <a:srgbClr val="0000FF"/>
      </a:hlink>
      <a:folHlink>
        <a:srgbClr val="FF00FF"/>
      </a:folHlink>
    </a:clrScheme>
    <a:fontScheme name="UNISDR_TMPLT_3">
      <a:majorFont>
        <a:latin typeface="Helvetica"/>
        <a:ea typeface="Helvetica"/>
        <a:cs typeface="Helvetica"/>
      </a:majorFont>
      <a:minorFont>
        <a:latin typeface="Calibri"/>
        <a:ea typeface="Calibri"/>
        <a:cs typeface="Calibri"/>
      </a:minorFont>
    </a:fontScheme>
    <a:fmtScheme name="UNISDR_TMPLT_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1042987"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042987"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16376</TotalTime>
  <Words>279</Words>
  <Application>Microsoft Office PowerPoint</Application>
  <PresentationFormat>Custom</PresentationFormat>
  <Paragraphs>73</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Verdana</vt:lpstr>
      <vt:lpstr>Wingdings</vt:lpstr>
      <vt:lpstr>UNISDR_TMPLT_3</vt:lpstr>
      <vt:lpstr>PowerPoint Presentation</vt:lpstr>
      <vt:lpstr>PowerPoint Presentation</vt:lpstr>
      <vt:lpstr>PowerPoint Presentation</vt:lpstr>
      <vt:lpstr>PowerPoint Presentation</vt:lpstr>
      <vt:lpstr>PowerPoint Presentation</vt:lpstr>
      <vt:lpstr>Building resilience is a process</vt:lpstr>
      <vt:lpstr>Making Cities Resilient</vt:lpstr>
      <vt:lpstr>Current global efforts</vt:lpstr>
      <vt:lpstr>Sendai and the Peer Review approach</vt:lpstr>
      <vt:lpstr>PowerPoint Presentation</vt:lpstr>
      <vt:lpstr>Purpose of Local Peer Review</vt:lpstr>
      <vt:lpstr>Going forward</vt:lpstr>
      <vt:lpstr>Making Cities Resilient to Disasters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UNISDR Donor Meeting</dc:title>
  <dc:creator>GORDON</dc:creator>
  <cp:lastModifiedBy>BOWER</cp:lastModifiedBy>
  <cp:revision>303</cp:revision>
  <cp:lastPrinted>2018-11-16T16:01:43Z</cp:lastPrinted>
  <dcterms:modified xsi:type="dcterms:W3CDTF">2018-11-16T16:52:13Z</dcterms:modified>
</cp:coreProperties>
</file>