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63" r:id="rId4"/>
    <p:sldId id="257" r:id="rId5"/>
    <p:sldId id="276" r:id="rId6"/>
    <p:sldId id="258" r:id="rId7"/>
    <p:sldId id="260" r:id="rId8"/>
    <p:sldId id="261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CD1A-9A15-4DBD-A9C4-0A8F96086BB8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6FE85-4067-43D1-BECB-9A95B6E1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9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9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5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36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1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7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BDD8-7F9F-46DA-8362-568571E27E99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Uscore2: How to conduct a Peer Review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2950"/>
            <a:ext cx="9144000" cy="1655762"/>
          </a:xfrm>
        </p:spPr>
        <p:txBody>
          <a:bodyPr/>
          <a:lstStyle/>
          <a:p>
            <a:r>
              <a:rPr lang="en-GB" dirty="0" smtClean="0"/>
              <a:t>Dr Kathryn Oldham OBE</a:t>
            </a:r>
          </a:p>
          <a:p>
            <a:r>
              <a:rPr lang="en-GB" dirty="0" smtClean="0"/>
              <a:t>Chief Resilience Officer</a:t>
            </a:r>
          </a:p>
          <a:p>
            <a:r>
              <a:rPr lang="en-GB" dirty="0" smtClean="0"/>
              <a:t>Greater Manchester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155380"/>
            <a:ext cx="10515600" cy="1325563"/>
          </a:xfrm>
        </p:spPr>
        <p:txBody>
          <a:bodyPr/>
          <a:lstStyle/>
          <a:p>
            <a:r>
              <a:rPr lang="en-GB" dirty="0" smtClean="0"/>
              <a:t>Making Cities Resilient: 10 Essentials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t="1450" r="733" b="858"/>
          <a:stretch/>
        </p:blipFill>
        <p:spPr bwMode="auto">
          <a:xfrm>
            <a:off x="1432162" y="979504"/>
            <a:ext cx="9363733" cy="48020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2" y="5912854"/>
            <a:ext cx="1926503" cy="749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895" y="5590896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86" t="25847" r="22765" b="6097"/>
          <a:stretch/>
        </p:blipFill>
        <p:spPr>
          <a:xfrm>
            <a:off x="1150515" y="0"/>
            <a:ext cx="9371525" cy="6733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19" t="17240" r="19603" b="22677"/>
          <a:stretch/>
        </p:blipFill>
        <p:spPr>
          <a:xfrm>
            <a:off x="1557622" y="426757"/>
            <a:ext cx="9076756" cy="5371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295" t="26843" r="20671" b="20549"/>
          <a:stretch/>
        </p:blipFill>
        <p:spPr>
          <a:xfrm>
            <a:off x="186087" y="0"/>
            <a:ext cx="12005913" cy="6452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4" y="5936963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331" y="5510206"/>
            <a:ext cx="1396105" cy="1176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3663" t="30413" r="21407" b="19986"/>
          <a:stretch/>
        </p:blipFill>
        <p:spPr>
          <a:xfrm>
            <a:off x="1223495" y="257578"/>
            <a:ext cx="9944049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556" t="30789" r="21514" b="26185"/>
          <a:stretch/>
        </p:blipFill>
        <p:spPr>
          <a:xfrm>
            <a:off x="-215667" y="128789"/>
            <a:ext cx="12662914" cy="55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6064594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747" y="5588648"/>
            <a:ext cx="1396105" cy="1176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085" t="21770" r="22253" b="17543"/>
          <a:stretch/>
        </p:blipFill>
        <p:spPr>
          <a:xfrm>
            <a:off x="2189970" y="309093"/>
            <a:ext cx="8608512" cy="54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reviews for cities: principles	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737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Peer reviews are collaborative and about trying to find new solutions, not just confirming what cities already know</a:t>
            </a:r>
          </a:p>
          <a:p>
            <a:r>
              <a:rPr lang="en-GB" dirty="0" smtClean="0"/>
              <a:t>Peer reviews should be tailored to the city context: one size does not fit all and a focused peer review is perhaps more valuable than one that is too ambitious</a:t>
            </a:r>
          </a:p>
          <a:p>
            <a:r>
              <a:rPr lang="en-GB" dirty="0" smtClean="0"/>
              <a:t>City practitioners are involved in peer reviewing and being peer reviewed: there must be benefit to both teams</a:t>
            </a:r>
          </a:p>
          <a:p>
            <a:r>
              <a:rPr lang="en-GB" dirty="0" smtClean="0"/>
              <a:t>Working city to city can help with a route map to implementation, turning findings into actions</a:t>
            </a:r>
          </a:p>
          <a:p>
            <a:r>
              <a:rPr lang="en-GB" dirty="0" smtClean="0"/>
              <a:t>Cities have limited resources: this must represent value for money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Uscore2: How to conduct a Peer Review</vt:lpstr>
      <vt:lpstr>Making Cities Resilient: 10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Peer reviews for cities: principles </vt:lpstr>
    </vt:vector>
  </TitlesOfParts>
  <Company>Manchester City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Uscore2 city-to-city peer reviews in Disaster Risk Reduction</dc:title>
  <dc:creator>Kath Oldham</dc:creator>
  <cp:lastModifiedBy>Kath Oldham</cp:lastModifiedBy>
  <cp:revision>31</cp:revision>
  <dcterms:created xsi:type="dcterms:W3CDTF">2018-11-12T14:49:08Z</dcterms:created>
  <dcterms:modified xsi:type="dcterms:W3CDTF">2018-11-12T21:35:01Z</dcterms:modified>
</cp:coreProperties>
</file>